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3"/>
  </p:notesMasterIdLst>
  <p:sldIdLst>
    <p:sldId id="256" r:id="rId2"/>
    <p:sldId id="292" r:id="rId3"/>
    <p:sldId id="297" r:id="rId4"/>
    <p:sldId id="259" r:id="rId5"/>
    <p:sldId id="295" r:id="rId6"/>
    <p:sldId id="300" r:id="rId7"/>
    <p:sldId id="299" r:id="rId8"/>
    <p:sldId id="304" r:id="rId9"/>
    <p:sldId id="303" r:id="rId10"/>
    <p:sldId id="305" r:id="rId11"/>
    <p:sldId id="301" r:id="rId12"/>
  </p:sldIdLst>
  <p:sldSz cx="9144000" cy="5143500" type="screen16x9"/>
  <p:notesSz cx="6858000" cy="9144000"/>
  <p:embeddedFontLst>
    <p:embeddedFont>
      <p:font typeface="Dosis" panose="020B0604020202020204" charset="0"/>
      <p:regular r:id="rId14"/>
      <p:bold r:id="rId15"/>
    </p:embeddedFont>
    <p:embeddedFont>
      <p:font typeface="Dosis ExtraLight" panose="020B0604020202020204" charset="0"/>
      <p:regular r:id="rId16"/>
      <p:bold r:id="rId17"/>
    </p:embeddedFont>
    <p:embeddedFont>
      <p:font typeface="Fira Sans Condensed ExtraLight" panose="020B0604020202020204" charset="0"/>
      <p:regular r:id="rId18"/>
      <p:bold r:id="rId19"/>
      <p:italic r:id="rId20"/>
      <p:boldItalic r:id="rId21"/>
    </p:embeddedFont>
    <p:embeddedFont>
      <p:font typeface="Staatliches" panose="020B0604020202020204" charset="0"/>
      <p:regular r:id="rId22"/>
    </p:embeddedFont>
    <p:embeddedFont>
      <p:font typeface="Squada One" panose="020B0604020202020204" charset="0"/>
      <p:regular r:id="rId23"/>
    </p:embeddedFont>
    <p:embeddedFont>
      <p:font typeface="Josefin Sans" panose="020B0604020202020204" charset="0"/>
      <p:regular r:id="rId24"/>
      <p:bold r:id="rId25"/>
      <p:italic r:id="rId26"/>
      <p:boldItalic r:id="rId27"/>
    </p:embeddedFont>
    <p:embeddedFont>
      <p:font typeface="Fira Sans Extra Condensed Medium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Dosis ExtraLight" panose="020B0604020202020204" charset="0"/>
                <a:ea typeface="+mn-ea"/>
                <a:cs typeface="+mn-cs"/>
              </a:defRPr>
            </a:pPr>
            <a:r>
              <a:rPr lang="en-US" sz="1600" dirty="0">
                <a:latin typeface="Dosis ExtraLight" panose="020B0604020202020204" charset="0"/>
              </a:rPr>
              <a:t>Percentage of travelers who believe </a:t>
            </a:r>
            <a:r>
              <a:rPr lang="en-US" sz="1600" dirty="0" smtClean="0">
                <a:latin typeface="Dosis ExtraLight" panose="020B0604020202020204" charset="0"/>
              </a:rPr>
              <a:t>health/medical </a:t>
            </a:r>
            <a:r>
              <a:rPr lang="en-US" sz="1600" dirty="0">
                <a:latin typeface="Dosis ExtraLight" panose="020B0604020202020204" charset="0"/>
              </a:rPr>
              <a:t>issues are </a:t>
            </a:r>
            <a:r>
              <a:rPr lang="en-US" sz="1600" dirty="0" smtClean="0">
                <a:latin typeface="Dosis ExtraLight" panose="020B0604020202020204" charset="0"/>
              </a:rPr>
              <a:t>threat when traveling</a:t>
            </a:r>
            <a:endParaRPr lang="en-US" sz="1600" dirty="0">
              <a:latin typeface="Dosis ExtraLight" panose="020B0604020202020204" charset="0"/>
            </a:endParaRPr>
          </a:p>
        </c:rich>
      </c:tx>
      <c:layout>
        <c:manualLayout>
          <c:xMode val="edge"/>
          <c:yMode val="edge"/>
          <c:x val="0.12925616764064046"/>
          <c:y val="1.06638292563214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Dosis ExtraLight" panose="020B060402020202020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 of travelers who believe medical issues are threat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7D51-40D9-8870-03206CA1607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D51-40D9-8870-03206CA1607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48D-42FF-A26A-D31469C0C59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48D-42FF-A26A-D31469C0C594}"/>
              </c:ext>
            </c:extLst>
          </c:dPt>
          <c:cat>
            <c:strRef>
              <c:f>Sheet1!$A$2:$A$5</c:f>
              <c:strCache>
                <c:ptCount val="2"/>
                <c:pt idx="0">
                  <c:v>Threat</c:v>
                </c:pt>
                <c:pt idx="1">
                  <c:v>Not threat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 formatCode="0%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51-40D9-8870-03206CA160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927651433054364"/>
          <c:y val="0.90942748419552233"/>
          <c:w val="0.34072944893845369"/>
          <c:h val="7.18872741439805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571f33f51b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571f33f51b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316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3" name="Google Shape;5043;g571f33f51b_1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4" name="Google Shape;5044;g571f33f51b_1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676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</a:t>
            </a:r>
            <a:r>
              <a:rPr lang="en-US" baseline="0" dirty="0" smtClean="0"/>
              <a:t> stats should show the problem exists.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4087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features one or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50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545caf3b90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545caf3b90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5802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9" name="Google Shape;5159;g571f33f51b_6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0" name="Google Shape;5160;g571f33f51b_6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0023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2" name="Google Shape;5322;g571f33f51b_1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3" name="Google Shape;5323;g571f33f51b_1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264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 + design 1">
    <p:bg>
      <p:bgPr>
        <a:solidFill>
          <a:srgbClr val="EFEFE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ctrTitle"/>
          </p:nvPr>
        </p:nvSpPr>
        <p:spPr>
          <a:xfrm flipH="1">
            <a:off x="5944500" y="366800"/>
            <a:ext cx="22509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795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bg>
      <p:bgPr>
        <a:solidFill>
          <a:srgbClr val="EFEFE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10800000"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6825175" y="3742225"/>
            <a:ext cx="8043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2"/>
          </p:nvPr>
        </p:nvSpPr>
        <p:spPr>
          <a:xfrm>
            <a:off x="6825175" y="2380050"/>
            <a:ext cx="1108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3"/>
          </p:nvPr>
        </p:nvSpPr>
        <p:spPr>
          <a:xfrm>
            <a:off x="4189488" y="579250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4"/>
          </p:nvPr>
        </p:nvSpPr>
        <p:spPr>
          <a:xfrm>
            <a:off x="1392142" y="579250"/>
            <a:ext cx="1146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4181076" y="3742224"/>
            <a:ext cx="1344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1392142" y="1969950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1410724" y="987775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8"/>
          </p:nvPr>
        </p:nvSpPr>
        <p:spPr>
          <a:xfrm>
            <a:off x="4199651" y="4148741"/>
            <a:ext cx="1573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9"/>
          </p:nvPr>
        </p:nvSpPr>
        <p:spPr>
          <a:xfrm>
            <a:off x="1410724" y="2380873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3"/>
          </p:nvPr>
        </p:nvSpPr>
        <p:spPr>
          <a:xfrm>
            <a:off x="4208074" y="987775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4"/>
          </p:nvPr>
        </p:nvSpPr>
        <p:spPr>
          <a:xfrm>
            <a:off x="6843751" y="4148741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5"/>
          </p:nvPr>
        </p:nvSpPr>
        <p:spPr>
          <a:xfrm>
            <a:off x="6843751" y="2790941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 hasCustomPrompt="1"/>
          </p:nvPr>
        </p:nvSpPr>
        <p:spPr>
          <a:xfrm>
            <a:off x="607642" y="483494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 idx="16" hasCustomPrompt="1"/>
          </p:nvPr>
        </p:nvSpPr>
        <p:spPr>
          <a:xfrm>
            <a:off x="2988898" y="3646354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 idx="17" hasCustomPrompt="1"/>
          </p:nvPr>
        </p:nvSpPr>
        <p:spPr>
          <a:xfrm>
            <a:off x="607642" y="1886125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18" hasCustomPrompt="1"/>
          </p:nvPr>
        </p:nvSpPr>
        <p:spPr>
          <a:xfrm>
            <a:off x="3333707" y="483494"/>
            <a:ext cx="855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title" idx="19" hasCustomPrompt="1"/>
          </p:nvPr>
        </p:nvSpPr>
        <p:spPr>
          <a:xfrm>
            <a:off x="5632779" y="3646354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4"/>
          <p:cNvSpPr txBox="1">
            <a:spLocks noGrp="1"/>
          </p:cNvSpPr>
          <p:nvPr>
            <p:ph type="title" idx="20" hasCustomPrompt="1"/>
          </p:nvPr>
        </p:nvSpPr>
        <p:spPr>
          <a:xfrm>
            <a:off x="5632779" y="2283003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3">
    <p:bg>
      <p:bgPr>
        <a:solidFill>
          <a:srgbClr val="EFEFEF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556000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856197" y="1666525"/>
            <a:ext cx="23763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 flipH="1">
            <a:off x="856195" y="276077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 flipH="1">
            <a:off x="6648725" y="3686950"/>
            <a:ext cx="25347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CUSTOM_26_1_1">
    <p:bg>
      <p:bgPr>
        <a:solidFill>
          <a:srgbClr val="EFEFE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>
            <a:off x="0" y="868425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 flipH="1">
            <a:off x="856199" y="1705548"/>
            <a:ext cx="26409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856300" y="2747325"/>
            <a:ext cx="2799000" cy="15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26_1_1_1_2">
    <p:bg>
      <p:bgPr>
        <a:solidFill>
          <a:srgbClr val="EFEFE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ubTitle" idx="1"/>
          </p:nvPr>
        </p:nvSpPr>
        <p:spPr>
          <a:xfrm>
            <a:off x="4736030" y="1531703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2"/>
          </p:nvPr>
        </p:nvSpPr>
        <p:spPr>
          <a:xfrm>
            <a:off x="4736037" y="1215950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ubTitle" idx="3"/>
          </p:nvPr>
        </p:nvSpPr>
        <p:spPr>
          <a:xfrm>
            <a:off x="4736030" y="4056302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ubTitle" idx="4"/>
          </p:nvPr>
        </p:nvSpPr>
        <p:spPr>
          <a:xfrm>
            <a:off x="4736037" y="3740549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ubTitle" idx="5"/>
          </p:nvPr>
        </p:nvSpPr>
        <p:spPr>
          <a:xfrm>
            <a:off x="4736030" y="2793999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ubTitle" idx="6"/>
          </p:nvPr>
        </p:nvSpPr>
        <p:spPr>
          <a:xfrm>
            <a:off x="4736037" y="2478247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26_1_1_1_1">
    <p:bg>
      <p:bgPr>
        <a:solidFill>
          <a:srgbClr val="EFEFE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ctrTitle"/>
          </p:nvPr>
        </p:nvSpPr>
        <p:spPr>
          <a:xfrm>
            <a:off x="939750" y="366800"/>
            <a:ext cx="38100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rgbClr val="EFEFE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 flipH="1">
            <a:off x="-7075" y="-130931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5502775" y="1410925"/>
            <a:ext cx="2597100" cy="11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5502775" y="2438625"/>
            <a:ext cx="2677800" cy="13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 ExtraLight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5502775" y="4090950"/>
            <a:ext cx="29469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/>
              </a:rPr>
              <a:t>Slidesgo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/>
              </a:rPr>
              <a:t>Flaticon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and infographics &amp; images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/>
              </a:rPr>
              <a:t>Freepik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. </a:t>
            </a:r>
            <a:endParaRPr sz="9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56105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6" r:id="rId4"/>
    <p:sldLayoutId id="2147483658" r:id="rId5"/>
    <p:sldLayoutId id="2147483659" r:id="rId6"/>
    <p:sldLayoutId id="2147483663" r:id="rId7"/>
    <p:sldLayoutId id="2147483664" r:id="rId8"/>
    <p:sldLayoutId id="2147483667" r:id="rId9"/>
    <p:sldLayoutId id="214748366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mailto:alessandro.gionangeli@studenti.unipg.it" TargetMode="External"/><Relationship Id="rId3" Type="http://schemas.openxmlformats.org/officeDocument/2006/relationships/hyperlink" Target="mailto:diego.pasquarelli@studenti.unipg.it" TargetMode="External"/><Relationship Id="rId7" Type="http://schemas.openxmlformats.org/officeDocument/2006/relationships/hyperlink" Target="mailto:tyloab@connect.ust.hk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hyperlink" Target="mailto:elisa.acciari@studenti.unipg.it" TargetMode="External"/><Relationship Id="rId5" Type="http://schemas.openxmlformats.org/officeDocument/2006/relationships/hyperlink" Target="mailto:damiano.fidati@studenti.unipg.it" TargetMode="External"/><Relationship Id="rId4" Type="http://schemas.openxmlformats.org/officeDocument/2006/relationships/hyperlink" Target="mailto:cylaubk@connect.ust.h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4802095" y="3277126"/>
            <a:ext cx="333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A bridge between you, community, and </a:t>
            </a:r>
            <a:r>
              <a:rPr lang="en-US" dirty="0" smtClean="0"/>
              <a:t>health</a:t>
            </a:r>
            <a:r>
              <a:rPr lang="en" dirty="0"/>
              <a:t>.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4243900" y="1392125"/>
            <a:ext cx="428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TravelSafe</a:t>
            </a:r>
            <a:endParaRPr dirty="0"/>
          </a:p>
        </p:txBody>
      </p:sp>
      <p:sp>
        <p:nvSpPr>
          <p:cNvPr id="118" name="Google Shape;118;p21"/>
          <p:cNvSpPr/>
          <p:nvPr/>
        </p:nvSpPr>
        <p:spPr>
          <a:xfrm>
            <a:off x="1668523" y="3270435"/>
            <a:ext cx="1490128" cy="807234"/>
          </a:xfrm>
          <a:custGeom>
            <a:avLst/>
            <a:gdLst/>
            <a:ahLst/>
            <a:cxnLst/>
            <a:rect l="l" t="t" r="r" b="b"/>
            <a:pathLst>
              <a:path w="37032" h="20061" extrusionOk="0">
                <a:moveTo>
                  <a:pt x="24638" y="0"/>
                </a:moveTo>
                <a:cubicBezTo>
                  <a:pt x="21748" y="0"/>
                  <a:pt x="18857" y="636"/>
                  <a:pt x="16653" y="1909"/>
                </a:cubicBezTo>
                <a:cubicBezTo>
                  <a:pt x="12916" y="4067"/>
                  <a:pt x="12346" y="7361"/>
                  <a:pt x="14947" y="9865"/>
                </a:cubicBezTo>
                <a:cubicBezTo>
                  <a:pt x="14796" y="9910"/>
                  <a:pt x="14653" y="9965"/>
                  <a:pt x="14526" y="10036"/>
                </a:cubicBezTo>
                <a:lnTo>
                  <a:pt x="595" y="18080"/>
                </a:lnTo>
                <a:cubicBezTo>
                  <a:pt x="1" y="18422"/>
                  <a:pt x="1" y="18975"/>
                  <a:pt x="595" y="19316"/>
                </a:cubicBezTo>
                <a:lnTo>
                  <a:pt x="1465" y="19821"/>
                </a:lnTo>
                <a:cubicBezTo>
                  <a:pt x="1742" y="19982"/>
                  <a:pt x="2098" y="20060"/>
                  <a:pt x="2457" y="20060"/>
                </a:cubicBezTo>
                <a:cubicBezTo>
                  <a:pt x="2861" y="20060"/>
                  <a:pt x="3268" y="19960"/>
                  <a:pt x="3571" y="19763"/>
                </a:cubicBezTo>
                <a:lnTo>
                  <a:pt x="16547" y="11272"/>
                </a:lnTo>
                <a:cubicBezTo>
                  <a:pt x="16602" y="11234"/>
                  <a:pt x="16650" y="11193"/>
                  <a:pt x="16697" y="11152"/>
                </a:cubicBezTo>
                <a:cubicBezTo>
                  <a:pt x="18897" y="12410"/>
                  <a:pt x="21769" y="13038"/>
                  <a:pt x="24640" y="13038"/>
                </a:cubicBezTo>
                <a:cubicBezTo>
                  <a:pt x="27529" y="13038"/>
                  <a:pt x="30418" y="12402"/>
                  <a:pt x="32622" y="11129"/>
                </a:cubicBezTo>
                <a:cubicBezTo>
                  <a:pt x="37032" y="8582"/>
                  <a:pt x="37032" y="4456"/>
                  <a:pt x="32622" y="1909"/>
                </a:cubicBezTo>
                <a:cubicBezTo>
                  <a:pt x="30418" y="636"/>
                  <a:pt x="27528" y="0"/>
                  <a:pt x="24638" y="0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2198932" y="2217235"/>
            <a:ext cx="2045627" cy="1177553"/>
          </a:xfrm>
          <a:custGeom>
            <a:avLst/>
            <a:gdLst/>
            <a:ahLst/>
            <a:cxnLst/>
            <a:rect l="l" t="t" r="r" b="b"/>
            <a:pathLst>
              <a:path w="50837" h="29264" extrusionOk="0">
                <a:moveTo>
                  <a:pt x="18855" y="1"/>
                </a:moveTo>
                <a:cubicBezTo>
                  <a:pt x="18596" y="1"/>
                  <a:pt x="18338" y="57"/>
                  <a:pt x="18140" y="170"/>
                </a:cubicBezTo>
                <a:lnTo>
                  <a:pt x="393" y="10443"/>
                </a:lnTo>
                <a:cubicBezTo>
                  <a:pt x="0" y="10668"/>
                  <a:pt x="0" y="11037"/>
                  <a:pt x="393" y="11265"/>
                </a:cubicBezTo>
                <a:lnTo>
                  <a:pt x="31266" y="29092"/>
                </a:lnTo>
                <a:cubicBezTo>
                  <a:pt x="31464" y="29206"/>
                  <a:pt x="31723" y="29263"/>
                  <a:pt x="31981" y="29263"/>
                </a:cubicBezTo>
                <a:cubicBezTo>
                  <a:pt x="32239" y="29263"/>
                  <a:pt x="32497" y="29206"/>
                  <a:pt x="32693" y="29092"/>
                </a:cubicBezTo>
                <a:lnTo>
                  <a:pt x="50441" y="18822"/>
                </a:lnTo>
                <a:cubicBezTo>
                  <a:pt x="50836" y="18593"/>
                  <a:pt x="50836" y="18225"/>
                  <a:pt x="50441" y="17999"/>
                </a:cubicBezTo>
                <a:lnTo>
                  <a:pt x="19566" y="170"/>
                </a:lnTo>
                <a:cubicBezTo>
                  <a:pt x="19370" y="57"/>
                  <a:pt x="19113" y="1"/>
                  <a:pt x="18855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834404" y="2820104"/>
            <a:ext cx="1650118" cy="946058"/>
          </a:xfrm>
          <a:custGeom>
            <a:avLst/>
            <a:gdLst/>
            <a:ahLst/>
            <a:cxnLst/>
            <a:rect l="l" t="t" r="r" b="b"/>
            <a:pathLst>
              <a:path w="41008" h="23511" extrusionOk="0">
                <a:moveTo>
                  <a:pt x="34646" y="0"/>
                </a:moveTo>
                <a:cubicBezTo>
                  <a:pt x="34270" y="0"/>
                  <a:pt x="33893" y="83"/>
                  <a:pt x="33605" y="249"/>
                </a:cubicBezTo>
                <a:lnTo>
                  <a:pt x="577" y="19320"/>
                </a:lnTo>
                <a:cubicBezTo>
                  <a:pt x="1" y="19651"/>
                  <a:pt x="1" y="20187"/>
                  <a:pt x="577" y="20519"/>
                </a:cubicBezTo>
                <a:lnTo>
                  <a:pt x="5325" y="23263"/>
                </a:lnTo>
                <a:cubicBezTo>
                  <a:pt x="5612" y="23428"/>
                  <a:pt x="5988" y="23511"/>
                  <a:pt x="6364" y="23511"/>
                </a:cubicBezTo>
                <a:cubicBezTo>
                  <a:pt x="6740" y="23511"/>
                  <a:pt x="7116" y="23428"/>
                  <a:pt x="7403" y="23263"/>
                </a:cubicBezTo>
                <a:lnTo>
                  <a:pt x="40434" y="4190"/>
                </a:lnTo>
                <a:cubicBezTo>
                  <a:pt x="41007" y="3859"/>
                  <a:pt x="41007" y="3320"/>
                  <a:pt x="40434" y="2989"/>
                </a:cubicBezTo>
                <a:lnTo>
                  <a:pt x="35686" y="249"/>
                </a:lnTo>
                <a:cubicBezTo>
                  <a:pt x="35398" y="83"/>
                  <a:pt x="35022" y="0"/>
                  <a:pt x="34646" y="0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3929803" y="3468171"/>
            <a:ext cx="392527" cy="195448"/>
          </a:xfrm>
          <a:custGeom>
            <a:avLst/>
            <a:gdLst/>
            <a:ahLst/>
            <a:cxnLst/>
            <a:rect l="l" t="t" r="r" b="b"/>
            <a:pathLst>
              <a:path w="19254" h="9587" extrusionOk="0">
                <a:moveTo>
                  <a:pt x="9627" y="1"/>
                </a:moveTo>
                <a:cubicBezTo>
                  <a:pt x="7382" y="1"/>
                  <a:pt x="5137" y="469"/>
                  <a:pt x="3424" y="1406"/>
                </a:cubicBezTo>
                <a:cubicBezTo>
                  <a:pt x="1" y="3276"/>
                  <a:pt x="1" y="6310"/>
                  <a:pt x="3424" y="8184"/>
                </a:cubicBezTo>
                <a:cubicBezTo>
                  <a:pt x="5137" y="9119"/>
                  <a:pt x="7382" y="9587"/>
                  <a:pt x="9627" y="9587"/>
                </a:cubicBezTo>
                <a:cubicBezTo>
                  <a:pt x="11871" y="9587"/>
                  <a:pt x="14115" y="9119"/>
                  <a:pt x="15827" y="8184"/>
                </a:cubicBezTo>
                <a:cubicBezTo>
                  <a:pt x="19253" y="6310"/>
                  <a:pt x="19253" y="3276"/>
                  <a:pt x="15827" y="1406"/>
                </a:cubicBezTo>
                <a:cubicBezTo>
                  <a:pt x="14115" y="469"/>
                  <a:pt x="11871" y="1"/>
                  <a:pt x="96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4097317" y="3160742"/>
            <a:ext cx="305293" cy="349032"/>
          </a:xfrm>
          <a:custGeom>
            <a:avLst/>
            <a:gdLst/>
            <a:ahLst/>
            <a:cxnLst/>
            <a:rect l="l" t="t" r="r" b="b"/>
            <a:pathLst>
              <a:path w="7587" h="8674" extrusionOk="0">
                <a:moveTo>
                  <a:pt x="5681" y="1"/>
                </a:moveTo>
                <a:cubicBezTo>
                  <a:pt x="4566" y="1"/>
                  <a:pt x="3216" y="763"/>
                  <a:pt x="2245" y="1793"/>
                </a:cubicBezTo>
                <a:cubicBezTo>
                  <a:pt x="1031" y="3086"/>
                  <a:pt x="85" y="5226"/>
                  <a:pt x="0" y="6288"/>
                </a:cubicBezTo>
                <a:lnTo>
                  <a:pt x="0" y="8674"/>
                </a:lnTo>
                <a:lnTo>
                  <a:pt x="1454" y="6664"/>
                </a:lnTo>
                <a:cubicBezTo>
                  <a:pt x="2204" y="4988"/>
                  <a:pt x="4399" y="3906"/>
                  <a:pt x="5870" y="3018"/>
                </a:cubicBezTo>
                <a:cubicBezTo>
                  <a:pt x="7341" y="2134"/>
                  <a:pt x="7587" y="639"/>
                  <a:pt x="6471" y="155"/>
                </a:cubicBezTo>
                <a:cubicBezTo>
                  <a:pt x="6229" y="49"/>
                  <a:pt x="5963" y="1"/>
                  <a:pt x="56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4086050" y="3190195"/>
            <a:ext cx="249844" cy="281794"/>
          </a:xfrm>
          <a:custGeom>
            <a:avLst/>
            <a:gdLst/>
            <a:ahLst/>
            <a:cxnLst/>
            <a:rect l="l" t="t" r="r" b="b"/>
            <a:pathLst>
              <a:path w="6209" h="7003" extrusionOk="0">
                <a:moveTo>
                  <a:pt x="6121" y="1"/>
                </a:moveTo>
                <a:cubicBezTo>
                  <a:pt x="6115" y="1"/>
                  <a:pt x="6109" y="1"/>
                  <a:pt x="6102" y="3"/>
                </a:cubicBezTo>
                <a:cubicBezTo>
                  <a:pt x="4259" y="521"/>
                  <a:pt x="1027" y="3279"/>
                  <a:pt x="10" y="6904"/>
                </a:cubicBezTo>
                <a:cubicBezTo>
                  <a:pt x="0" y="6945"/>
                  <a:pt x="24" y="6989"/>
                  <a:pt x="65" y="7000"/>
                </a:cubicBezTo>
                <a:cubicBezTo>
                  <a:pt x="71" y="7003"/>
                  <a:pt x="79" y="7003"/>
                  <a:pt x="85" y="7003"/>
                </a:cubicBezTo>
                <a:cubicBezTo>
                  <a:pt x="120" y="7003"/>
                  <a:pt x="150" y="6982"/>
                  <a:pt x="161" y="6945"/>
                </a:cubicBezTo>
                <a:cubicBezTo>
                  <a:pt x="1164" y="3375"/>
                  <a:pt x="4335" y="665"/>
                  <a:pt x="6143" y="153"/>
                </a:cubicBezTo>
                <a:cubicBezTo>
                  <a:pt x="6184" y="143"/>
                  <a:pt x="6208" y="99"/>
                  <a:pt x="6198" y="58"/>
                </a:cubicBezTo>
                <a:cubicBezTo>
                  <a:pt x="6189" y="23"/>
                  <a:pt x="6156" y="1"/>
                  <a:pt x="612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4097317" y="3342613"/>
            <a:ext cx="259179" cy="224533"/>
          </a:xfrm>
          <a:custGeom>
            <a:avLst/>
            <a:gdLst/>
            <a:ahLst/>
            <a:cxnLst/>
            <a:rect l="l" t="t" r="r" b="b"/>
            <a:pathLst>
              <a:path w="6441" h="5580" extrusionOk="0">
                <a:moveTo>
                  <a:pt x="4587" y="0"/>
                </a:moveTo>
                <a:cubicBezTo>
                  <a:pt x="4544" y="0"/>
                  <a:pt x="4501" y="1"/>
                  <a:pt x="4457" y="3"/>
                </a:cubicBezTo>
                <a:cubicBezTo>
                  <a:pt x="3102" y="61"/>
                  <a:pt x="601" y="1703"/>
                  <a:pt x="0" y="4426"/>
                </a:cubicBezTo>
                <a:lnTo>
                  <a:pt x="160" y="5580"/>
                </a:lnTo>
                <a:cubicBezTo>
                  <a:pt x="379" y="4997"/>
                  <a:pt x="1188" y="4072"/>
                  <a:pt x="2433" y="3352"/>
                </a:cubicBezTo>
                <a:cubicBezTo>
                  <a:pt x="3812" y="2556"/>
                  <a:pt x="5495" y="2273"/>
                  <a:pt x="5935" y="1604"/>
                </a:cubicBezTo>
                <a:cubicBezTo>
                  <a:pt x="6440" y="825"/>
                  <a:pt x="5852" y="0"/>
                  <a:pt x="458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4091805" y="3373072"/>
            <a:ext cx="207834" cy="167997"/>
          </a:xfrm>
          <a:custGeom>
            <a:avLst/>
            <a:gdLst/>
            <a:ahLst/>
            <a:cxnLst/>
            <a:rect l="l" t="t" r="r" b="b"/>
            <a:pathLst>
              <a:path w="5165" h="4175" extrusionOk="0">
                <a:moveTo>
                  <a:pt x="5082" y="1"/>
                </a:moveTo>
                <a:cubicBezTo>
                  <a:pt x="3853" y="62"/>
                  <a:pt x="1407" y="987"/>
                  <a:pt x="18" y="4065"/>
                </a:cubicBezTo>
                <a:cubicBezTo>
                  <a:pt x="0" y="4106"/>
                  <a:pt x="18" y="4151"/>
                  <a:pt x="55" y="4167"/>
                </a:cubicBezTo>
                <a:cubicBezTo>
                  <a:pt x="65" y="4175"/>
                  <a:pt x="76" y="4175"/>
                  <a:pt x="89" y="4175"/>
                </a:cubicBezTo>
                <a:cubicBezTo>
                  <a:pt x="117" y="4175"/>
                  <a:pt x="147" y="4158"/>
                  <a:pt x="158" y="4131"/>
                </a:cubicBezTo>
                <a:cubicBezTo>
                  <a:pt x="1522" y="1113"/>
                  <a:pt x="3980" y="212"/>
                  <a:pt x="5089" y="158"/>
                </a:cubicBezTo>
                <a:cubicBezTo>
                  <a:pt x="5134" y="154"/>
                  <a:pt x="5164" y="120"/>
                  <a:pt x="5164" y="76"/>
                </a:cubicBezTo>
                <a:cubicBezTo>
                  <a:pt x="5161" y="31"/>
                  <a:pt x="5126" y="1"/>
                  <a:pt x="50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557691" y="3078103"/>
            <a:ext cx="315634" cy="289801"/>
          </a:xfrm>
          <a:custGeom>
            <a:avLst/>
            <a:gdLst/>
            <a:ahLst/>
            <a:cxnLst/>
            <a:rect l="l" t="t" r="r" b="b"/>
            <a:pathLst>
              <a:path w="7844" h="7202" extrusionOk="0">
                <a:moveTo>
                  <a:pt x="2311" y="0"/>
                </a:moveTo>
                <a:cubicBezTo>
                  <a:pt x="987" y="0"/>
                  <a:pt x="1" y="1228"/>
                  <a:pt x="1444" y="2079"/>
                </a:cubicBezTo>
                <a:cubicBezTo>
                  <a:pt x="2949" y="2970"/>
                  <a:pt x="5625" y="3877"/>
                  <a:pt x="6857" y="7201"/>
                </a:cubicBezTo>
                <a:lnTo>
                  <a:pt x="7844" y="6820"/>
                </a:lnTo>
                <a:cubicBezTo>
                  <a:pt x="7844" y="6820"/>
                  <a:pt x="7595" y="4615"/>
                  <a:pt x="6495" y="2901"/>
                </a:cubicBezTo>
                <a:cubicBezTo>
                  <a:pt x="5396" y="1188"/>
                  <a:pt x="3888" y="120"/>
                  <a:pt x="2482" y="7"/>
                </a:cubicBezTo>
                <a:cubicBezTo>
                  <a:pt x="2424" y="2"/>
                  <a:pt x="2367" y="0"/>
                  <a:pt x="23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629635" y="3104660"/>
            <a:ext cx="229925" cy="224855"/>
          </a:xfrm>
          <a:custGeom>
            <a:avLst/>
            <a:gdLst/>
            <a:ahLst/>
            <a:cxnLst/>
            <a:rect l="l" t="t" r="r" b="b"/>
            <a:pathLst>
              <a:path w="5714" h="5588" extrusionOk="0">
                <a:moveTo>
                  <a:pt x="83" y="0"/>
                </a:moveTo>
                <a:cubicBezTo>
                  <a:pt x="48" y="0"/>
                  <a:pt x="16" y="25"/>
                  <a:pt x="7" y="60"/>
                </a:cubicBezTo>
                <a:cubicBezTo>
                  <a:pt x="1" y="101"/>
                  <a:pt x="24" y="139"/>
                  <a:pt x="65" y="149"/>
                </a:cubicBezTo>
                <a:cubicBezTo>
                  <a:pt x="1325" y="439"/>
                  <a:pt x="4099" y="1941"/>
                  <a:pt x="5561" y="5542"/>
                </a:cubicBezTo>
                <a:cubicBezTo>
                  <a:pt x="5572" y="5571"/>
                  <a:pt x="5599" y="5588"/>
                  <a:pt x="5628" y="5588"/>
                </a:cubicBezTo>
                <a:cubicBezTo>
                  <a:pt x="5633" y="5588"/>
                  <a:pt x="5638" y="5587"/>
                  <a:pt x="5643" y="5586"/>
                </a:cubicBezTo>
                <a:cubicBezTo>
                  <a:pt x="5649" y="5586"/>
                  <a:pt x="5653" y="5586"/>
                  <a:pt x="5659" y="5583"/>
                </a:cubicBezTo>
                <a:cubicBezTo>
                  <a:pt x="5697" y="5566"/>
                  <a:pt x="5714" y="5525"/>
                  <a:pt x="5700" y="5484"/>
                </a:cubicBezTo>
                <a:cubicBezTo>
                  <a:pt x="4216" y="1828"/>
                  <a:pt x="1387" y="300"/>
                  <a:pt x="100" y="2"/>
                </a:cubicBezTo>
                <a:cubicBezTo>
                  <a:pt x="94" y="1"/>
                  <a:pt x="88" y="0"/>
                  <a:pt x="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580184" y="3247903"/>
            <a:ext cx="324044" cy="321107"/>
          </a:xfrm>
          <a:custGeom>
            <a:avLst/>
            <a:gdLst/>
            <a:ahLst/>
            <a:cxnLst/>
            <a:rect l="l" t="t" r="r" b="b"/>
            <a:pathLst>
              <a:path w="8053" h="7980" extrusionOk="0">
                <a:moveTo>
                  <a:pt x="5338" y="0"/>
                </a:moveTo>
                <a:cubicBezTo>
                  <a:pt x="4528" y="0"/>
                  <a:pt x="3789" y="610"/>
                  <a:pt x="2980" y="610"/>
                </a:cubicBezTo>
                <a:cubicBezTo>
                  <a:pt x="2942" y="610"/>
                  <a:pt x="2903" y="609"/>
                  <a:pt x="2865" y="606"/>
                </a:cubicBezTo>
                <a:cubicBezTo>
                  <a:pt x="2636" y="585"/>
                  <a:pt x="2414" y="517"/>
                  <a:pt x="2189" y="476"/>
                </a:cubicBezTo>
                <a:cubicBezTo>
                  <a:pt x="2050" y="451"/>
                  <a:pt x="1906" y="437"/>
                  <a:pt x="1763" y="437"/>
                </a:cubicBezTo>
                <a:cubicBezTo>
                  <a:pt x="1170" y="437"/>
                  <a:pt x="572" y="662"/>
                  <a:pt x="250" y="1149"/>
                </a:cubicBezTo>
                <a:cubicBezTo>
                  <a:pt x="80" y="1401"/>
                  <a:pt x="1" y="1736"/>
                  <a:pt x="124" y="2012"/>
                </a:cubicBezTo>
                <a:cubicBezTo>
                  <a:pt x="257" y="2319"/>
                  <a:pt x="592" y="2477"/>
                  <a:pt x="902" y="2603"/>
                </a:cubicBezTo>
                <a:cubicBezTo>
                  <a:pt x="1209" y="2726"/>
                  <a:pt x="1547" y="2863"/>
                  <a:pt x="1715" y="3149"/>
                </a:cubicBezTo>
                <a:cubicBezTo>
                  <a:pt x="2052" y="3732"/>
                  <a:pt x="1499" y="4555"/>
                  <a:pt x="1861" y="5122"/>
                </a:cubicBezTo>
                <a:cubicBezTo>
                  <a:pt x="2014" y="5361"/>
                  <a:pt x="2298" y="5487"/>
                  <a:pt x="2575" y="5535"/>
                </a:cubicBezTo>
                <a:cubicBezTo>
                  <a:pt x="2806" y="5579"/>
                  <a:pt x="3042" y="5579"/>
                  <a:pt x="3277" y="5599"/>
                </a:cubicBezTo>
                <a:cubicBezTo>
                  <a:pt x="3390" y="5596"/>
                  <a:pt x="3499" y="5586"/>
                  <a:pt x="3608" y="5572"/>
                </a:cubicBezTo>
                <a:cubicBezTo>
                  <a:pt x="3732" y="5554"/>
                  <a:pt x="3861" y="5541"/>
                  <a:pt x="3989" y="5541"/>
                </a:cubicBezTo>
                <a:cubicBezTo>
                  <a:pt x="4192" y="5541"/>
                  <a:pt x="4394" y="5574"/>
                  <a:pt x="4574" y="5675"/>
                </a:cubicBezTo>
                <a:cubicBezTo>
                  <a:pt x="5038" y="5934"/>
                  <a:pt x="5182" y="6521"/>
                  <a:pt x="5462" y="6971"/>
                </a:cubicBezTo>
                <a:cubicBezTo>
                  <a:pt x="5799" y="7514"/>
                  <a:pt x="6397" y="7866"/>
                  <a:pt x="7025" y="7951"/>
                </a:cubicBezTo>
                <a:cubicBezTo>
                  <a:pt x="7124" y="7964"/>
                  <a:pt x="7263" y="7979"/>
                  <a:pt x="7405" y="7979"/>
                </a:cubicBezTo>
                <a:cubicBezTo>
                  <a:pt x="7561" y="7979"/>
                  <a:pt x="7719" y="7961"/>
                  <a:pt x="7830" y="7900"/>
                </a:cubicBezTo>
                <a:cubicBezTo>
                  <a:pt x="7847" y="7889"/>
                  <a:pt x="7861" y="7880"/>
                  <a:pt x="7875" y="7869"/>
                </a:cubicBezTo>
                <a:cubicBezTo>
                  <a:pt x="7878" y="7869"/>
                  <a:pt x="7878" y="7869"/>
                  <a:pt x="7878" y="7866"/>
                </a:cubicBezTo>
                <a:cubicBezTo>
                  <a:pt x="7909" y="7835"/>
                  <a:pt x="7946" y="7790"/>
                  <a:pt x="7960" y="7770"/>
                </a:cubicBezTo>
                <a:cubicBezTo>
                  <a:pt x="7964" y="7767"/>
                  <a:pt x="7967" y="7760"/>
                  <a:pt x="7970" y="7757"/>
                </a:cubicBezTo>
                <a:cubicBezTo>
                  <a:pt x="8052" y="7453"/>
                  <a:pt x="7916" y="7138"/>
                  <a:pt x="7912" y="6825"/>
                </a:cubicBezTo>
                <a:lnTo>
                  <a:pt x="7912" y="6770"/>
                </a:lnTo>
                <a:cubicBezTo>
                  <a:pt x="7926" y="6405"/>
                  <a:pt x="7937" y="6046"/>
                  <a:pt x="7943" y="5681"/>
                </a:cubicBezTo>
                <a:cubicBezTo>
                  <a:pt x="7960" y="5016"/>
                  <a:pt x="7967" y="4347"/>
                  <a:pt x="7964" y="3682"/>
                </a:cubicBezTo>
                <a:cubicBezTo>
                  <a:pt x="7960" y="3248"/>
                  <a:pt x="8011" y="2773"/>
                  <a:pt x="7827" y="2364"/>
                </a:cubicBezTo>
                <a:cubicBezTo>
                  <a:pt x="7625" y="1916"/>
                  <a:pt x="7121" y="1907"/>
                  <a:pt x="6929" y="1466"/>
                </a:cubicBezTo>
                <a:cubicBezTo>
                  <a:pt x="6854" y="1289"/>
                  <a:pt x="6814" y="1101"/>
                  <a:pt x="6738" y="924"/>
                </a:cubicBezTo>
                <a:cubicBezTo>
                  <a:pt x="6516" y="405"/>
                  <a:pt x="5984" y="29"/>
                  <a:pt x="5418" y="2"/>
                </a:cubicBezTo>
                <a:cubicBezTo>
                  <a:pt x="5391" y="1"/>
                  <a:pt x="5365" y="0"/>
                  <a:pt x="533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615231" y="3292888"/>
            <a:ext cx="291330" cy="211295"/>
          </a:xfrm>
          <a:custGeom>
            <a:avLst/>
            <a:gdLst/>
            <a:ahLst/>
            <a:cxnLst/>
            <a:rect l="l" t="t" r="r" b="b"/>
            <a:pathLst>
              <a:path w="7240" h="5251" extrusionOk="0">
                <a:moveTo>
                  <a:pt x="267" y="1"/>
                </a:moveTo>
                <a:cubicBezTo>
                  <a:pt x="193" y="1"/>
                  <a:pt x="128" y="3"/>
                  <a:pt x="72" y="7"/>
                </a:cubicBezTo>
                <a:cubicBezTo>
                  <a:pt x="31" y="10"/>
                  <a:pt x="1" y="48"/>
                  <a:pt x="1" y="89"/>
                </a:cubicBezTo>
                <a:cubicBezTo>
                  <a:pt x="4" y="128"/>
                  <a:pt x="38" y="157"/>
                  <a:pt x="76" y="157"/>
                </a:cubicBezTo>
                <a:cubicBezTo>
                  <a:pt x="79" y="157"/>
                  <a:pt x="81" y="157"/>
                  <a:pt x="83" y="157"/>
                </a:cubicBezTo>
                <a:cubicBezTo>
                  <a:pt x="137" y="153"/>
                  <a:pt x="200" y="151"/>
                  <a:pt x="270" y="151"/>
                </a:cubicBezTo>
                <a:cubicBezTo>
                  <a:pt x="1638" y="151"/>
                  <a:pt x="5950" y="944"/>
                  <a:pt x="7086" y="5195"/>
                </a:cubicBezTo>
                <a:cubicBezTo>
                  <a:pt x="7095" y="5228"/>
                  <a:pt x="7125" y="5251"/>
                  <a:pt x="7159" y="5251"/>
                </a:cubicBezTo>
                <a:cubicBezTo>
                  <a:pt x="7163" y="5251"/>
                  <a:pt x="7167" y="5250"/>
                  <a:pt x="7171" y="5250"/>
                </a:cubicBezTo>
                <a:lnTo>
                  <a:pt x="7178" y="5250"/>
                </a:lnTo>
                <a:cubicBezTo>
                  <a:pt x="7215" y="5236"/>
                  <a:pt x="7239" y="5195"/>
                  <a:pt x="7229" y="5157"/>
                </a:cubicBezTo>
                <a:cubicBezTo>
                  <a:pt x="6071" y="815"/>
                  <a:pt x="1669" y="1"/>
                  <a:pt x="2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684600" y="3364912"/>
            <a:ext cx="141078" cy="46154"/>
          </a:xfrm>
          <a:custGeom>
            <a:avLst/>
            <a:gdLst/>
            <a:ahLst/>
            <a:cxnLst/>
            <a:rect l="l" t="t" r="r" b="b"/>
            <a:pathLst>
              <a:path w="3506" h="1147" extrusionOk="0">
                <a:moveTo>
                  <a:pt x="2775" y="1"/>
                </a:moveTo>
                <a:cubicBezTo>
                  <a:pt x="1057" y="1"/>
                  <a:pt x="43" y="1007"/>
                  <a:pt x="30" y="1015"/>
                </a:cubicBezTo>
                <a:cubicBezTo>
                  <a:pt x="0" y="1046"/>
                  <a:pt x="0" y="1094"/>
                  <a:pt x="30" y="1125"/>
                </a:cubicBezTo>
                <a:cubicBezTo>
                  <a:pt x="45" y="1139"/>
                  <a:pt x="66" y="1146"/>
                  <a:pt x="87" y="1146"/>
                </a:cubicBezTo>
                <a:cubicBezTo>
                  <a:pt x="91" y="1146"/>
                  <a:pt x="95" y="1146"/>
                  <a:pt x="99" y="1146"/>
                </a:cubicBezTo>
                <a:cubicBezTo>
                  <a:pt x="112" y="1142"/>
                  <a:pt x="126" y="1135"/>
                  <a:pt x="136" y="1122"/>
                </a:cubicBezTo>
                <a:cubicBezTo>
                  <a:pt x="148" y="1112"/>
                  <a:pt x="1122" y="152"/>
                  <a:pt x="2769" y="152"/>
                </a:cubicBezTo>
                <a:cubicBezTo>
                  <a:pt x="2974" y="152"/>
                  <a:pt x="3188" y="167"/>
                  <a:pt x="3413" y="200"/>
                </a:cubicBezTo>
                <a:cubicBezTo>
                  <a:pt x="3417" y="201"/>
                  <a:pt x="3421" y="201"/>
                  <a:pt x="3425" y="201"/>
                </a:cubicBezTo>
                <a:cubicBezTo>
                  <a:pt x="3461" y="201"/>
                  <a:pt x="3492" y="175"/>
                  <a:pt x="3499" y="135"/>
                </a:cubicBezTo>
                <a:cubicBezTo>
                  <a:pt x="3505" y="94"/>
                  <a:pt x="3478" y="57"/>
                  <a:pt x="3437" y="50"/>
                </a:cubicBezTo>
                <a:cubicBezTo>
                  <a:pt x="3206" y="16"/>
                  <a:pt x="2985" y="1"/>
                  <a:pt x="277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2240779" y="2108957"/>
            <a:ext cx="1976698" cy="1137837"/>
          </a:xfrm>
          <a:custGeom>
            <a:avLst/>
            <a:gdLst/>
            <a:ahLst/>
            <a:cxnLst/>
            <a:rect l="l" t="t" r="r" b="b"/>
            <a:pathLst>
              <a:path w="49124" h="28277" extrusionOk="0">
                <a:moveTo>
                  <a:pt x="18221" y="1"/>
                </a:moveTo>
                <a:cubicBezTo>
                  <a:pt x="17971" y="1"/>
                  <a:pt x="17721" y="56"/>
                  <a:pt x="17530" y="165"/>
                </a:cubicBezTo>
                <a:lnTo>
                  <a:pt x="383" y="10089"/>
                </a:lnTo>
                <a:cubicBezTo>
                  <a:pt x="1" y="10308"/>
                  <a:pt x="1" y="10666"/>
                  <a:pt x="383" y="10885"/>
                </a:cubicBezTo>
                <a:lnTo>
                  <a:pt x="30216" y="28110"/>
                </a:lnTo>
                <a:cubicBezTo>
                  <a:pt x="30405" y="28221"/>
                  <a:pt x="30655" y="28276"/>
                  <a:pt x="30904" y="28276"/>
                </a:cubicBezTo>
                <a:cubicBezTo>
                  <a:pt x="31154" y="28276"/>
                  <a:pt x="31404" y="28221"/>
                  <a:pt x="31595" y="28110"/>
                </a:cubicBezTo>
                <a:lnTo>
                  <a:pt x="48742" y="18189"/>
                </a:lnTo>
                <a:cubicBezTo>
                  <a:pt x="49124" y="17967"/>
                  <a:pt x="49124" y="17612"/>
                  <a:pt x="48742" y="17390"/>
                </a:cubicBezTo>
                <a:lnTo>
                  <a:pt x="18909" y="165"/>
                </a:lnTo>
                <a:cubicBezTo>
                  <a:pt x="18719" y="56"/>
                  <a:pt x="18470" y="1"/>
                  <a:pt x="182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3734952" y="2970188"/>
            <a:ext cx="119791" cy="62974"/>
          </a:xfrm>
          <a:custGeom>
            <a:avLst/>
            <a:gdLst/>
            <a:ahLst/>
            <a:cxnLst/>
            <a:rect l="l" t="t" r="r" b="b"/>
            <a:pathLst>
              <a:path w="2977" h="1565" extrusionOk="0">
                <a:moveTo>
                  <a:pt x="1488" y="0"/>
                </a:moveTo>
                <a:cubicBezTo>
                  <a:pt x="1141" y="0"/>
                  <a:pt x="794" y="76"/>
                  <a:pt x="530" y="228"/>
                </a:cubicBezTo>
                <a:cubicBezTo>
                  <a:pt x="0" y="536"/>
                  <a:pt x="0" y="1030"/>
                  <a:pt x="530" y="1334"/>
                </a:cubicBezTo>
                <a:cubicBezTo>
                  <a:pt x="794" y="1488"/>
                  <a:pt x="1141" y="1565"/>
                  <a:pt x="1488" y="1565"/>
                </a:cubicBezTo>
                <a:cubicBezTo>
                  <a:pt x="1835" y="1565"/>
                  <a:pt x="2182" y="1488"/>
                  <a:pt x="2447" y="1334"/>
                </a:cubicBezTo>
                <a:cubicBezTo>
                  <a:pt x="2976" y="1030"/>
                  <a:pt x="2976" y="536"/>
                  <a:pt x="2447" y="228"/>
                </a:cubicBezTo>
                <a:cubicBezTo>
                  <a:pt x="2182" y="76"/>
                  <a:pt x="1835" y="0"/>
                  <a:pt x="14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3484314" y="2811655"/>
            <a:ext cx="745467" cy="525239"/>
          </a:xfrm>
          <a:custGeom>
            <a:avLst/>
            <a:gdLst/>
            <a:ahLst/>
            <a:cxnLst/>
            <a:rect l="l" t="t" r="r" b="b"/>
            <a:pathLst>
              <a:path w="18526" h="13053" extrusionOk="0">
                <a:moveTo>
                  <a:pt x="17946" y="1"/>
                </a:moveTo>
                <a:cubicBezTo>
                  <a:pt x="18212" y="223"/>
                  <a:pt x="18178" y="527"/>
                  <a:pt x="17837" y="725"/>
                </a:cubicBezTo>
                <a:lnTo>
                  <a:pt x="690" y="10646"/>
                </a:lnTo>
                <a:cubicBezTo>
                  <a:pt x="499" y="10756"/>
                  <a:pt x="250" y="10813"/>
                  <a:pt x="1" y="10813"/>
                </a:cubicBezTo>
                <a:lnTo>
                  <a:pt x="1" y="13053"/>
                </a:lnTo>
                <a:cubicBezTo>
                  <a:pt x="250" y="13053"/>
                  <a:pt x="499" y="12998"/>
                  <a:pt x="690" y="12889"/>
                </a:cubicBezTo>
                <a:lnTo>
                  <a:pt x="17837" y="2963"/>
                </a:lnTo>
                <a:cubicBezTo>
                  <a:pt x="18219" y="2745"/>
                  <a:pt x="18526" y="2209"/>
                  <a:pt x="18526" y="1769"/>
                </a:cubicBezTo>
                <a:lnTo>
                  <a:pt x="18526" y="1120"/>
                </a:lnTo>
                <a:cubicBezTo>
                  <a:pt x="18526" y="725"/>
                  <a:pt x="18274" y="251"/>
                  <a:pt x="1794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2228426" y="2517925"/>
            <a:ext cx="1255978" cy="818983"/>
          </a:xfrm>
          <a:custGeom>
            <a:avLst/>
            <a:gdLst/>
            <a:ahLst/>
            <a:cxnLst/>
            <a:rect l="l" t="t" r="r" b="b"/>
            <a:pathLst>
              <a:path w="31213" h="20353" extrusionOk="0">
                <a:moveTo>
                  <a:pt x="584" y="1"/>
                </a:moveTo>
                <a:cubicBezTo>
                  <a:pt x="253" y="250"/>
                  <a:pt x="0" y="721"/>
                  <a:pt x="0" y="1120"/>
                </a:cubicBezTo>
                <a:lnTo>
                  <a:pt x="0" y="1768"/>
                </a:lnTo>
                <a:cubicBezTo>
                  <a:pt x="0" y="2209"/>
                  <a:pt x="308" y="2742"/>
                  <a:pt x="690" y="2963"/>
                </a:cubicBezTo>
                <a:lnTo>
                  <a:pt x="30523" y="20189"/>
                </a:lnTo>
                <a:cubicBezTo>
                  <a:pt x="30711" y="20298"/>
                  <a:pt x="30963" y="20353"/>
                  <a:pt x="31213" y="20353"/>
                </a:cubicBezTo>
                <a:lnTo>
                  <a:pt x="31213" y="18113"/>
                </a:lnTo>
                <a:cubicBezTo>
                  <a:pt x="30963" y="18113"/>
                  <a:pt x="30711" y="18056"/>
                  <a:pt x="30523" y="17946"/>
                </a:cubicBezTo>
                <a:lnTo>
                  <a:pt x="690" y="721"/>
                </a:lnTo>
                <a:cubicBezTo>
                  <a:pt x="348" y="527"/>
                  <a:pt x="315" y="219"/>
                  <a:pt x="5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2392111" y="2200135"/>
            <a:ext cx="1664806" cy="960343"/>
          </a:xfrm>
          <a:custGeom>
            <a:avLst/>
            <a:gdLst/>
            <a:ahLst/>
            <a:cxnLst/>
            <a:rect l="l" t="t" r="r" b="b"/>
            <a:pathLst>
              <a:path w="41373" h="23866" extrusionOk="0">
                <a:moveTo>
                  <a:pt x="16822" y="0"/>
                </a:moveTo>
                <a:cubicBezTo>
                  <a:pt x="16672" y="0"/>
                  <a:pt x="16521" y="34"/>
                  <a:pt x="16407" y="100"/>
                </a:cubicBezTo>
                <a:lnTo>
                  <a:pt x="229" y="9458"/>
                </a:lnTo>
                <a:cubicBezTo>
                  <a:pt x="1" y="9592"/>
                  <a:pt x="1" y="9806"/>
                  <a:pt x="229" y="9936"/>
                </a:cubicBezTo>
                <a:lnTo>
                  <a:pt x="24141" y="23766"/>
                </a:lnTo>
                <a:cubicBezTo>
                  <a:pt x="24255" y="23832"/>
                  <a:pt x="24405" y="23865"/>
                  <a:pt x="24556" y="23865"/>
                </a:cubicBezTo>
                <a:cubicBezTo>
                  <a:pt x="24706" y="23865"/>
                  <a:pt x="24856" y="23832"/>
                  <a:pt x="24970" y="23766"/>
                </a:cubicBezTo>
                <a:lnTo>
                  <a:pt x="41144" y="14404"/>
                </a:lnTo>
                <a:cubicBezTo>
                  <a:pt x="41373" y="14271"/>
                  <a:pt x="41373" y="14059"/>
                  <a:pt x="41144" y="13926"/>
                </a:cubicBezTo>
                <a:lnTo>
                  <a:pt x="17237" y="100"/>
                </a:lnTo>
                <a:cubicBezTo>
                  <a:pt x="17122" y="34"/>
                  <a:pt x="16972" y="0"/>
                  <a:pt x="1682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2490331" y="2252885"/>
            <a:ext cx="923041" cy="529705"/>
          </a:xfrm>
          <a:custGeom>
            <a:avLst/>
            <a:gdLst/>
            <a:ahLst/>
            <a:cxnLst/>
            <a:rect l="l" t="t" r="r" b="b"/>
            <a:pathLst>
              <a:path w="22939" h="13164" extrusionOk="0">
                <a:moveTo>
                  <a:pt x="14396" y="0"/>
                </a:moveTo>
                <a:cubicBezTo>
                  <a:pt x="14209" y="0"/>
                  <a:pt x="14021" y="41"/>
                  <a:pt x="13878" y="123"/>
                </a:cubicBezTo>
                <a:lnTo>
                  <a:pt x="287" y="7970"/>
                </a:lnTo>
                <a:cubicBezTo>
                  <a:pt x="0" y="8138"/>
                  <a:pt x="0" y="8407"/>
                  <a:pt x="287" y="8571"/>
                </a:cubicBezTo>
                <a:lnTo>
                  <a:pt x="8021" y="13038"/>
                </a:lnTo>
                <a:cubicBezTo>
                  <a:pt x="8164" y="13122"/>
                  <a:pt x="8353" y="13164"/>
                  <a:pt x="8541" y="13164"/>
                </a:cubicBezTo>
                <a:cubicBezTo>
                  <a:pt x="8730" y="13164"/>
                  <a:pt x="8919" y="13122"/>
                  <a:pt x="9062" y="13038"/>
                </a:cubicBezTo>
                <a:lnTo>
                  <a:pt x="22649" y="5195"/>
                </a:lnTo>
                <a:cubicBezTo>
                  <a:pt x="22939" y="5028"/>
                  <a:pt x="22939" y="4759"/>
                  <a:pt x="22649" y="4595"/>
                </a:cubicBezTo>
                <a:lnTo>
                  <a:pt x="14915" y="123"/>
                </a:lnTo>
                <a:cubicBezTo>
                  <a:pt x="14772" y="41"/>
                  <a:pt x="14584" y="0"/>
                  <a:pt x="143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2676308" y="2495071"/>
            <a:ext cx="327827" cy="184255"/>
          </a:xfrm>
          <a:custGeom>
            <a:avLst/>
            <a:gdLst/>
            <a:ahLst/>
            <a:cxnLst/>
            <a:rect l="l" t="t" r="r" b="b"/>
            <a:pathLst>
              <a:path w="8147" h="4579" extrusionOk="0">
                <a:moveTo>
                  <a:pt x="5617" y="1"/>
                </a:moveTo>
                <a:cubicBezTo>
                  <a:pt x="5536" y="1"/>
                  <a:pt x="5453" y="15"/>
                  <a:pt x="5379" y="46"/>
                </a:cubicBezTo>
                <a:lnTo>
                  <a:pt x="3699" y="770"/>
                </a:lnTo>
                <a:cubicBezTo>
                  <a:pt x="3630" y="801"/>
                  <a:pt x="3548" y="817"/>
                  <a:pt x="3464" y="817"/>
                </a:cubicBezTo>
                <a:cubicBezTo>
                  <a:pt x="3419" y="817"/>
                  <a:pt x="3374" y="812"/>
                  <a:pt x="3331" y="804"/>
                </a:cubicBezTo>
                <a:lnTo>
                  <a:pt x="1348" y="415"/>
                </a:lnTo>
                <a:cubicBezTo>
                  <a:pt x="1303" y="406"/>
                  <a:pt x="1259" y="402"/>
                  <a:pt x="1217" y="402"/>
                </a:cubicBezTo>
                <a:cubicBezTo>
                  <a:pt x="954" y="402"/>
                  <a:pt x="745" y="553"/>
                  <a:pt x="836" y="709"/>
                </a:cubicBezTo>
                <a:lnTo>
                  <a:pt x="1512" y="1856"/>
                </a:lnTo>
                <a:cubicBezTo>
                  <a:pt x="1553" y="1927"/>
                  <a:pt x="1532" y="2009"/>
                  <a:pt x="1450" y="2070"/>
                </a:cubicBezTo>
                <a:lnTo>
                  <a:pt x="198" y="3040"/>
                </a:lnTo>
                <a:cubicBezTo>
                  <a:pt x="1" y="3192"/>
                  <a:pt x="188" y="3409"/>
                  <a:pt x="518" y="3409"/>
                </a:cubicBezTo>
                <a:cubicBezTo>
                  <a:pt x="520" y="3409"/>
                  <a:pt x="523" y="3409"/>
                  <a:pt x="525" y="3409"/>
                </a:cubicBezTo>
                <a:lnTo>
                  <a:pt x="2621" y="3395"/>
                </a:lnTo>
                <a:cubicBezTo>
                  <a:pt x="2753" y="3395"/>
                  <a:pt x="2876" y="3429"/>
                  <a:pt x="2955" y="3494"/>
                </a:cubicBezTo>
                <a:lnTo>
                  <a:pt x="4163" y="4480"/>
                </a:lnTo>
                <a:cubicBezTo>
                  <a:pt x="4245" y="4547"/>
                  <a:pt x="4368" y="4579"/>
                  <a:pt x="4491" y="4579"/>
                </a:cubicBezTo>
                <a:cubicBezTo>
                  <a:pt x="4656" y="4579"/>
                  <a:pt x="4820" y="4521"/>
                  <a:pt x="4877" y="4415"/>
                </a:cubicBezTo>
                <a:lnTo>
                  <a:pt x="5497" y="3258"/>
                </a:lnTo>
                <a:cubicBezTo>
                  <a:pt x="5535" y="3187"/>
                  <a:pt x="5634" y="3128"/>
                  <a:pt x="5760" y="3108"/>
                </a:cubicBezTo>
                <a:lnTo>
                  <a:pt x="7764" y="2746"/>
                </a:lnTo>
                <a:cubicBezTo>
                  <a:pt x="8082" y="2692"/>
                  <a:pt x="8146" y="2449"/>
                  <a:pt x="7877" y="2336"/>
                </a:cubicBezTo>
                <a:lnTo>
                  <a:pt x="6163" y="1637"/>
                </a:lnTo>
                <a:cubicBezTo>
                  <a:pt x="6058" y="1593"/>
                  <a:pt x="5993" y="1521"/>
                  <a:pt x="5996" y="1446"/>
                </a:cubicBezTo>
                <a:lnTo>
                  <a:pt x="6023" y="238"/>
                </a:lnTo>
                <a:cubicBezTo>
                  <a:pt x="6026" y="97"/>
                  <a:pt x="5829" y="1"/>
                  <a:pt x="561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2899947" y="2307607"/>
            <a:ext cx="207190" cy="117337"/>
          </a:xfrm>
          <a:custGeom>
            <a:avLst/>
            <a:gdLst/>
            <a:ahLst/>
            <a:cxnLst/>
            <a:rect l="l" t="t" r="r" b="b"/>
            <a:pathLst>
              <a:path w="5149" h="2916" extrusionOk="0">
                <a:moveTo>
                  <a:pt x="4796" y="1"/>
                </a:moveTo>
                <a:cubicBezTo>
                  <a:pt x="4682" y="1"/>
                  <a:pt x="4556" y="32"/>
                  <a:pt x="4455" y="91"/>
                </a:cubicBezTo>
                <a:lnTo>
                  <a:pt x="202" y="2545"/>
                </a:lnTo>
                <a:cubicBezTo>
                  <a:pt x="32" y="2644"/>
                  <a:pt x="1" y="2788"/>
                  <a:pt x="134" y="2866"/>
                </a:cubicBezTo>
                <a:cubicBezTo>
                  <a:pt x="192" y="2899"/>
                  <a:pt x="271" y="2915"/>
                  <a:pt x="355" y="2915"/>
                </a:cubicBezTo>
                <a:cubicBezTo>
                  <a:pt x="469" y="2915"/>
                  <a:pt x="594" y="2886"/>
                  <a:pt x="694" y="2829"/>
                </a:cubicBezTo>
                <a:lnTo>
                  <a:pt x="4947" y="374"/>
                </a:lnTo>
                <a:cubicBezTo>
                  <a:pt x="5117" y="272"/>
                  <a:pt x="5148" y="129"/>
                  <a:pt x="5011" y="50"/>
                </a:cubicBezTo>
                <a:cubicBezTo>
                  <a:pt x="4956" y="17"/>
                  <a:pt x="4879" y="1"/>
                  <a:pt x="4796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2943122" y="2332595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3" y="1"/>
                </a:moveTo>
                <a:cubicBezTo>
                  <a:pt x="4679" y="1"/>
                  <a:pt x="4554" y="31"/>
                  <a:pt x="4454" y="88"/>
                </a:cubicBezTo>
                <a:lnTo>
                  <a:pt x="202" y="2542"/>
                </a:lnTo>
                <a:cubicBezTo>
                  <a:pt x="30" y="2644"/>
                  <a:pt x="0" y="2787"/>
                  <a:pt x="133" y="2866"/>
                </a:cubicBezTo>
                <a:cubicBezTo>
                  <a:pt x="190" y="2899"/>
                  <a:pt x="267" y="2915"/>
                  <a:pt x="351" y="2915"/>
                </a:cubicBezTo>
                <a:cubicBezTo>
                  <a:pt x="466" y="2915"/>
                  <a:pt x="592" y="2885"/>
                  <a:pt x="693" y="2825"/>
                </a:cubicBezTo>
                <a:lnTo>
                  <a:pt x="4945" y="371"/>
                </a:lnTo>
                <a:cubicBezTo>
                  <a:pt x="5116" y="272"/>
                  <a:pt x="5147" y="129"/>
                  <a:pt x="5010" y="50"/>
                </a:cubicBezTo>
                <a:cubicBezTo>
                  <a:pt x="4954" y="17"/>
                  <a:pt x="4876" y="1"/>
                  <a:pt x="479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2986216" y="2357461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2" y="1"/>
                </a:moveTo>
                <a:cubicBezTo>
                  <a:pt x="4678" y="1"/>
                  <a:pt x="4553" y="31"/>
                  <a:pt x="4455" y="87"/>
                </a:cubicBezTo>
                <a:lnTo>
                  <a:pt x="202" y="2545"/>
                </a:lnTo>
                <a:cubicBezTo>
                  <a:pt x="28" y="2644"/>
                  <a:pt x="0" y="2787"/>
                  <a:pt x="134" y="2866"/>
                </a:cubicBezTo>
                <a:cubicBezTo>
                  <a:pt x="192" y="2899"/>
                  <a:pt x="269" y="2915"/>
                  <a:pt x="353" y="2915"/>
                </a:cubicBezTo>
                <a:cubicBezTo>
                  <a:pt x="467" y="2915"/>
                  <a:pt x="593" y="2885"/>
                  <a:pt x="693" y="2828"/>
                </a:cubicBezTo>
                <a:lnTo>
                  <a:pt x="4946" y="374"/>
                </a:lnTo>
                <a:cubicBezTo>
                  <a:pt x="5117" y="272"/>
                  <a:pt x="5147" y="128"/>
                  <a:pt x="5011" y="50"/>
                </a:cubicBezTo>
                <a:cubicBezTo>
                  <a:pt x="4954" y="17"/>
                  <a:pt x="4876" y="1"/>
                  <a:pt x="47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3029310" y="2382448"/>
            <a:ext cx="207190" cy="117256"/>
          </a:xfrm>
          <a:custGeom>
            <a:avLst/>
            <a:gdLst/>
            <a:ahLst/>
            <a:cxnLst/>
            <a:rect l="l" t="t" r="r" b="b"/>
            <a:pathLst>
              <a:path w="5149" h="2914" extrusionOk="0">
                <a:moveTo>
                  <a:pt x="4792" y="1"/>
                </a:moveTo>
                <a:cubicBezTo>
                  <a:pt x="4678" y="1"/>
                  <a:pt x="4553" y="31"/>
                  <a:pt x="4455" y="88"/>
                </a:cubicBezTo>
                <a:lnTo>
                  <a:pt x="202" y="2542"/>
                </a:lnTo>
                <a:cubicBezTo>
                  <a:pt x="29" y="2640"/>
                  <a:pt x="1" y="2788"/>
                  <a:pt x="134" y="2866"/>
                </a:cubicBezTo>
                <a:cubicBezTo>
                  <a:pt x="191" y="2898"/>
                  <a:pt x="267" y="2914"/>
                  <a:pt x="349" y="2914"/>
                </a:cubicBezTo>
                <a:cubicBezTo>
                  <a:pt x="465" y="2914"/>
                  <a:pt x="592" y="2883"/>
                  <a:pt x="694" y="2825"/>
                </a:cubicBezTo>
                <a:lnTo>
                  <a:pt x="4947" y="371"/>
                </a:lnTo>
                <a:cubicBezTo>
                  <a:pt x="5117" y="272"/>
                  <a:pt x="5148" y="129"/>
                  <a:pt x="5011" y="50"/>
                </a:cubicBezTo>
                <a:cubicBezTo>
                  <a:pt x="4954" y="17"/>
                  <a:pt x="4876" y="1"/>
                  <a:pt x="47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3072485" y="2407314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1" y="1"/>
                </a:moveTo>
                <a:cubicBezTo>
                  <a:pt x="4677" y="1"/>
                  <a:pt x="4552" y="30"/>
                  <a:pt x="4454" y="88"/>
                </a:cubicBezTo>
                <a:lnTo>
                  <a:pt x="202" y="2545"/>
                </a:lnTo>
                <a:cubicBezTo>
                  <a:pt x="27" y="2644"/>
                  <a:pt x="0" y="2787"/>
                  <a:pt x="133" y="2866"/>
                </a:cubicBezTo>
                <a:cubicBezTo>
                  <a:pt x="191" y="2899"/>
                  <a:pt x="269" y="2915"/>
                  <a:pt x="353" y="2915"/>
                </a:cubicBezTo>
                <a:cubicBezTo>
                  <a:pt x="467" y="2915"/>
                  <a:pt x="591" y="2885"/>
                  <a:pt x="689" y="2828"/>
                </a:cubicBezTo>
                <a:lnTo>
                  <a:pt x="4942" y="371"/>
                </a:lnTo>
                <a:cubicBezTo>
                  <a:pt x="5116" y="272"/>
                  <a:pt x="5147" y="129"/>
                  <a:pt x="5010" y="50"/>
                </a:cubicBezTo>
                <a:cubicBezTo>
                  <a:pt x="4952" y="17"/>
                  <a:pt x="4874" y="1"/>
                  <a:pt x="479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3115579" y="2432301"/>
            <a:ext cx="207150" cy="117216"/>
          </a:xfrm>
          <a:custGeom>
            <a:avLst/>
            <a:gdLst/>
            <a:ahLst/>
            <a:cxnLst/>
            <a:rect l="l" t="t" r="r" b="b"/>
            <a:pathLst>
              <a:path w="5148" h="2913" extrusionOk="0">
                <a:moveTo>
                  <a:pt x="4791" y="1"/>
                </a:moveTo>
                <a:cubicBezTo>
                  <a:pt x="4677" y="1"/>
                  <a:pt x="4553" y="30"/>
                  <a:pt x="4455" y="88"/>
                </a:cubicBezTo>
                <a:lnTo>
                  <a:pt x="202" y="2542"/>
                </a:lnTo>
                <a:cubicBezTo>
                  <a:pt x="28" y="2641"/>
                  <a:pt x="1" y="2787"/>
                  <a:pt x="134" y="2863"/>
                </a:cubicBezTo>
                <a:cubicBezTo>
                  <a:pt x="192" y="2896"/>
                  <a:pt x="269" y="2912"/>
                  <a:pt x="353" y="2912"/>
                </a:cubicBezTo>
                <a:cubicBezTo>
                  <a:pt x="467" y="2912"/>
                  <a:pt x="591" y="2882"/>
                  <a:pt x="690" y="2825"/>
                </a:cubicBezTo>
                <a:lnTo>
                  <a:pt x="4942" y="371"/>
                </a:lnTo>
                <a:cubicBezTo>
                  <a:pt x="5117" y="272"/>
                  <a:pt x="5147" y="125"/>
                  <a:pt x="5011" y="50"/>
                </a:cubicBezTo>
                <a:cubicBezTo>
                  <a:pt x="4953" y="17"/>
                  <a:pt x="4875" y="1"/>
                  <a:pt x="479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2878822" y="2612603"/>
            <a:ext cx="381264" cy="218176"/>
          </a:xfrm>
          <a:custGeom>
            <a:avLst/>
            <a:gdLst/>
            <a:ahLst/>
            <a:cxnLst/>
            <a:rect l="l" t="t" r="r" b="b"/>
            <a:pathLst>
              <a:path w="9475" h="5422" extrusionOk="0">
                <a:moveTo>
                  <a:pt x="8639" y="0"/>
                </a:moveTo>
                <a:cubicBezTo>
                  <a:pt x="8526" y="0"/>
                  <a:pt x="8414" y="25"/>
                  <a:pt x="8328" y="74"/>
                </a:cubicBezTo>
                <a:lnTo>
                  <a:pt x="174" y="4784"/>
                </a:lnTo>
                <a:cubicBezTo>
                  <a:pt x="1" y="4883"/>
                  <a:pt x="1" y="5044"/>
                  <a:pt x="174" y="5143"/>
                </a:cubicBezTo>
                <a:lnTo>
                  <a:pt x="526" y="5347"/>
                </a:lnTo>
                <a:cubicBezTo>
                  <a:pt x="611" y="5397"/>
                  <a:pt x="724" y="5422"/>
                  <a:pt x="837" y="5422"/>
                </a:cubicBezTo>
                <a:cubicBezTo>
                  <a:pt x="950" y="5422"/>
                  <a:pt x="1064" y="5397"/>
                  <a:pt x="1151" y="5347"/>
                </a:cubicBezTo>
                <a:lnTo>
                  <a:pt x="9304" y="638"/>
                </a:lnTo>
                <a:cubicBezTo>
                  <a:pt x="9475" y="538"/>
                  <a:pt x="9475" y="378"/>
                  <a:pt x="9304" y="279"/>
                </a:cubicBezTo>
                <a:lnTo>
                  <a:pt x="8950" y="74"/>
                </a:lnTo>
                <a:cubicBezTo>
                  <a:pt x="8864" y="25"/>
                  <a:pt x="8751" y="0"/>
                  <a:pt x="86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3310449" y="2476643"/>
            <a:ext cx="185180" cy="104862"/>
          </a:xfrm>
          <a:custGeom>
            <a:avLst/>
            <a:gdLst/>
            <a:ahLst/>
            <a:cxnLst/>
            <a:rect l="l" t="t" r="r" b="b"/>
            <a:pathLst>
              <a:path w="4602" h="2606" extrusionOk="0">
                <a:moveTo>
                  <a:pt x="3765" y="0"/>
                </a:moveTo>
                <a:cubicBezTo>
                  <a:pt x="3652" y="0"/>
                  <a:pt x="3538" y="25"/>
                  <a:pt x="3451" y="74"/>
                </a:cubicBezTo>
                <a:lnTo>
                  <a:pt x="175" y="1969"/>
                </a:lnTo>
                <a:cubicBezTo>
                  <a:pt x="1" y="2068"/>
                  <a:pt x="1" y="2228"/>
                  <a:pt x="175" y="2327"/>
                </a:cubicBezTo>
                <a:lnTo>
                  <a:pt x="526" y="2531"/>
                </a:lnTo>
                <a:cubicBezTo>
                  <a:pt x="612" y="2581"/>
                  <a:pt x="724" y="2606"/>
                  <a:pt x="837" y="2606"/>
                </a:cubicBezTo>
                <a:cubicBezTo>
                  <a:pt x="950" y="2606"/>
                  <a:pt x="1064" y="2581"/>
                  <a:pt x="1151" y="2531"/>
                </a:cubicBezTo>
                <a:lnTo>
                  <a:pt x="4427" y="638"/>
                </a:lnTo>
                <a:cubicBezTo>
                  <a:pt x="4598" y="539"/>
                  <a:pt x="4601" y="378"/>
                  <a:pt x="4427" y="279"/>
                </a:cubicBezTo>
                <a:lnTo>
                  <a:pt x="4076" y="74"/>
                </a:lnTo>
                <a:cubicBezTo>
                  <a:pt x="3990" y="25"/>
                  <a:pt x="3878" y="0"/>
                  <a:pt x="3765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2961510" y="2524806"/>
            <a:ext cx="923041" cy="529746"/>
          </a:xfrm>
          <a:custGeom>
            <a:avLst/>
            <a:gdLst/>
            <a:ahLst/>
            <a:cxnLst/>
            <a:rect l="l" t="t" r="r" b="b"/>
            <a:pathLst>
              <a:path w="22939" h="13165" extrusionOk="0">
                <a:moveTo>
                  <a:pt x="14397" y="1"/>
                </a:moveTo>
                <a:cubicBezTo>
                  <a:pt x="14209" y="1"/>
                  <a:pt x="14021" y="43"/>
                  <a:pt x="13878" y="126"/>
                </a:cubicBezTo>
                <a:lnTo>
                  <a:pt x="287" y="7969"/>
                </a:lnTo>
                <a:cubicBezTo>
                  <a:pt x="0" y="8137"/>
                  <a:pt x="0" y="8407"/>
                  <a:pt x="287" y="8571"/>
                </a:cubicBezTo>
                <a:lnTo>
                  <a:pt x="8024" y="13041"/>
                </a:lnTo>
                <a:cubicBezTo>
                  <a:pt x="8168" y="13123"/>
                  <a:pt x="8355" y="13164"/>
                  <a:pt x="8543" y="13164"/>
                </a:cubicBezTo>
                <a:cubicBezTo>
                  <a:pt x="8731" y="13164"/>
                  <a:pt x="8919" y="13123"/>
                  <a:pt x="9062" y="13041"/>
                </a:cubicBezTo>
                <a:lnTo>
                  <a:pt x="22652" y="5195"/>
                </a:lnTo>
                <a:cubicBezTo>
                  <a:pt x="22939" y="5028"/>
                  <a:pt x="22939" y="4762"/>
                  <a:pt x="22652" y="4595"/>
                </a:cubicBezTo>
                <a:lnTo>
                  <a:pt x="14919" y="126"/>
                </a:lnTo>
                <a:cubicBezTo>
                  <a:pt x="14773" y="43"/>
                  <a:pt x="14585" y="1"/>
                  <a:pt x="143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3147447" y="2766991"/>
            <a:ext cx="327987" cy="184255"/>
          </a:xfrm>
          <a:custGeom>
            <a:avLst/>
            <a:gdLst/>
            <a:ahLst/>
            <a:cxnLst/>
            <a:rect l="l" t="t" r="r" b="b"/>
            <a:pathLst>
              <a:path w="8151" h="4579" extrusionOk="0">
                <a:moveTo>
                  <a:pt x="5620" y="1"/>
                </a:moveTo>
                <a:cubicBezTo>
                  <a:pt x="5539" y="1"/>
                  <a:pt x="5457" y="15"/>
                  <a:pt x="5383" y="46"/>
                </a:cubicBezTo>
                <a:lnTo>
                  <a:pt x="3704" y="773"/>
                </a:lnTo>
                <a:cubicBezTo>
                  <a:pt x="3635" y="802"/>
                  <a:pt x="3552" y="818"/>
                  <a:pt x="3467" y="818"/>
                </a:cubicBezTo>
                <a:cubicBezTo>
                  <a:pt x="3422" y="818"/>
                  <a:pt x="3376" y="813"/>
                  <a:pt x="3331" y="804"/>
                </a:cubicBezTo>
                <a:lnTo>
                  <a:pt x="1349" y="419"/>
                </a:lnTo>
                <a:cubicBezTo>
                  <a:pt x="1303" y="409"/>
                  <a:pt x="1257" y="405"/>
                  <a:pt x="1212" y="405"/>
                </a:cubicBezTo>
                <a:cubicBezTo>
                  <a:pt x="954" y="405"/>
                  <a:pt x="747" y="555"/>
                  <a:pt x="840" y="712"/>
                </a:cubicBezTo>
                <a:lnTo>
                  <a:pt x="1513" y="1855"/>
                </a:lnTo>
                <a:cubicBezTo>
                  <a:pt x="1554" y="1930"/>
                  <a:pt x="1533" y="2008"/>
                  <a:pt x="1455" y="2070"/>
                </a:cubicBezTo>
                <a:lnTo>
                  <a:pt x="202" y="3040"/>
                </a:lnTo>
                <a:cubicBezTo>
                  <a:pt x="1" y="3193"/>
                  <a:pt x="195" y="3412"/>
                  <a:pt x="526" y="3412"/>
                </a:cubicBezTo>
                <a:lnTo>
                  <a:pt x="2622" y="3394"/>
                </a:lnTo>
                <a:cubicBezTo>
                  <a:pt x="2754" y="3394"/>
                  <a:pt x="2881" y="3429"/>
                  <a:pt x="2956" y="3494"/>
                </a:cubicBezTo>
                <a:lnTo>
                  <a:pt x="4164" y="4480"/>
                </a:lnTo>
                <a:cubicBezTo>
                  <a:pt x="4247" y="4547"/>
                  <a:pt x="4371" y="4578"/>
                  <a:pt x="4493" y="4578"/>
                </a:cubicBezTo>
                <a:cubicBezTo>
                  <a:pt x="4658" y="4578"/>
                  <a:pt x="4821" y="4521"/>
                  <a:pt x="4878" y="4415"/>
                </a:cubicBezTo>
                <a:lnTo>
                  <a:pt x="5499" y="3261"/>
                </a:lnTo>
                <a:cubicBezTo>
                  <a:pt x="5539" y="3186"/>
                  <a:pt x="5639" y="3131"/>
                  <a:pt x="5765" y="3108"/>
                </a:cubicBezTo>
                <a:lnTo>
                  <a:pt x="7765" y="2749"/>
                </a:lnTo>
                <a:cubicBezTo>
                  <a:pt x="8082" y="2692"/>
                  <a:pt x="8151" y="2449"/>
                  <a:pt x="7877" y="2336"/>
                </a:cubicBezTo>
                <a:lnTo>
                  <a:pt x="6168" y="1640"/>
                </a:lnTo>
                <a:cubicBezTo>
                  <a:pt x="6059" y="1596"/>
                  <a:pt x="5993" y="1524"/>
                  <a:pt x="5997" y="1446"/>
                </a:cubicBezTo>
                <a:lnTo>
                  <a:pt x="6024" y="238"/>
                </a:lnTo>
                <a:cubicBezTo>
                  <a:pt x="6027" y="97"/>
                  <a:pt x="5830" y="1"/>
                  <a:pt x="56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3371127" y="2579648"/>
            <a:ext cx="207190" cy="117216"/>
          </a:xfrm>
          <a:custGeom>
            <a:avLst/>
            <a:gdLst/>
            <a:ahLst/>
            <a:cxnLst/>
            <a:rect l="l" t="t" r="r" b="b"/>
            <a:pathLst>
              <a:path w="5149" h="2913" extrusionOk="0">
                <a:moveTo>
                  <a:pt x="4795" y="1"/>
                </a:moveTo>
                <a:cubicBezTo>
                  <a:pt x="4681" y="1"/>
                  <a:pt x="4555" y="31"/>
                  <a:pt x="4455" y="88"/>
                </a:cubicBezTo>
                <a:lnTo>
                  <a:pt x="202" y="2542"/>
                </a:lnTo>
                <a:cubicBezTo>
                  <a:pt x="32" y="2641"/>
                  <a:pt x="1" y="2788"/>
                  <a:pt x="138" y="2863"/>
                </a:cubicBezTo>
                <a:cubicBezTo>
                  <a:pt x="194" y="2896"/>
                  <a:pt x="271" y="2912"/>
                  <a:pt x="355" y="2912"/>
                </a:cubicBezTo>
                <a:cubicBezTo>
                  <a:pt x="469" y="2912"/>
                  <a:pt x="594" y="2882"/>
                  <a:pt x="694" y="2825"/>
                </a:cubicBezTo>
                <a:lnTo>
                  <a:pt x="4947" y="371"/>
                </a:lnTo>
                <a:cubicBezTo>
                  <a:pt x="5117" y="272"/>
                  <a:pt x="5148" y="129"/>
                  <a:pt x="5015" y="50"/>
                </a:cubicBezTo>
                <a:cubicBezTo>
                  <a:pt x="4957" y="17"/>
                  <a:pt x="4879" y="1"/>
                  <a:pt x="479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3414302" y="2604515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3" y="1"/>
                </a:moveTo>
                <a:cubicBezTo>
                  <a:pt x="4679" y="1"/>
                  <a:pt x="4554" y="30"/>
                  <a:pt x="4454" y="87"/>
                </a:cubicBezTo>
                <a:lnTo>
                  <a:pt x="201" y="2545"/>
                </a:lnTo>
                <a:cubicBezTo>
                  <a:pt x="30" y="2644"/>
                  <a:pt x="0" y="2787"/>
                  <a:pt x="136" y="2866"/>
                </a:cubicBezTo>
                <a:cubicBezTo>
                  <a:pt x="193" y="2899"/>
                  <a:pt x="270" y="2915"/>
                  <a:pt x="353" y="2915"/>
                </a:cubicBezTo>
                <a:cubicBezTo>
                  <a:pt x="467" y="2915"/>
                  <a:pt x="592" y="2885"/>
                  <a:pt x="692" y="2828"/>
                </a:cubicBezTo>
                <a:lnTo>
                  <a:pt x="4945" y="371"/>
                </a:lnTo>
                <a:cubicBezTo>
                  <a:pt x="5116" y="272"/>
                  <a:pt x="5147" y="128"/>
                  <a:pt x="5010" y="50"/>
                </a:cubicBezTo>
                <a:cubicBezTo>
                  <a:pt x="4954" y="17"/>
                  <a:pt x="4876" y="1"/>
                  <a:pt x="479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3457395" y="2629503"/>
            <a:ext cx="207150" cy="117176"/>
          </a:xfrm>
          <a:custGeom>
            <a:avLst/>
            <a:gdLst/>
            <a:ahLst/>
            <a:cxnLst/>
            <a:rect l="l" t="t" r="r" b="b"/>
            <a:pathLst>
              <a:path w="5148" h="2912" extrusionOk="0">
                <a:moveTo>
                  <a:pt x="4798" y="0"/>
                </a:moveTo>
                <a:cubicBezTo>
                  <a:pt x="4683" y="0"/>
                  <a:pt x="4556" y="30"/>
                  <a:pt x="4454" y="88"/>
                </a:cubicBezTo>
                <a:lnTo>
                  <a:pt x="202" y="2541"/>
                </a:lnTo>
                <a:cubicBezTo>
                  <a:pt x="31" y="2640"/>
                  <a:pt x="1" y="2784"/>
                  <a:pt x="137" y="2862"/>
                </a:cubicBezTo>
                <a:cubicBezTo>
                  <a:pt x="194" y="2896"/>
                  <a:pt x="271" y="2912"/>
                  <a:pt x="354" y="2912"/>
                </a:cubicBezTo>
                <a:cubicBezTo>
                  <a:pt x="468" y="2912"/>
                  <a:pt x="593" y="2882"/>
                  <a:pt x="694" y="2825"/>
                </a:cubicBezTo>
                <a:lnTo>
                  <a:pt x="4946" y="371"/>
                </a:lnTo>
                <a:cubicBezTo>
                  <a:pt x="5117" y="272"/>
                  <a:pt x="5147" y="125"/>
                  <a:pt x="5011" y="47"/>
                </a:cubicBezTo>
                <a:cubicBezTo>
                  <a:pt x="4955" y="16"/>
                  <a:pt x="4880" y="0"/>
                  <a:pt x="47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3500490" y="2654369"/>
            <a:ext cx="207190" cy="117297"/>
          </a:xfrm>
          <a:custGeom>
            <a:avLst/>
            <a:gdLst/>
            <a:ahLst/>
            <a:cxnLst/>
            <a:rect l="l" t="t" r="r" b="b"/>
            <a:pathLst>
              <a:path w="5149" h="2915" extrusionOk="0">
                <a:moveTo>
                  <a:pt x="4794" y="1"/>
                </a:moveTo>
                <a:cubicBezTo>
                  <a:pt x="4681" y="1"/>
                  <a:pt x="4555" y="31"/>
                  <a:pt x="4455" y="88"/>
                </a:cubicBezTo>
                <a:lnTo>
                  <a:pt x="202" y="2545"/>
                </a:lnTo>
                <a:cubicBezTo>
                  <a:pt x="32" y="2644"/>
                  <a:pt x="1" y="2788"/>
                  <a:pt x="138" y="2865"/>
                </a:cubicBezTo>
                <a:cubicBezTo>
                  <a:pt x="194" y="2899"/>
                  <a:pt x="271" y="2915"/>
                  <a:pt x="355" y="2915"/>
                </a:cubicBezTo>
                <a:cubicBezTo>
                  <a:pt x="469" y="2915"/>
                  <a:pt x="594" y="2885"/>
                  <a:pt x="694" y="2828"/>
                </a:cubicBezTo>
                <a:lnTo>
                  <a:pt x="4947" y="371"/>
                </a:lnTo>
                <a:cubicBezTo>
                  <a:pt x="5117" y="272"/>
                  <a:pt x="5148" y="129"/>
                  <a:pt x="5012" y="50"/>
                </a:cubicBezTo>
                <a:cubicBezTo>
                  <a:pt x="4955" y="17"/>
                  <a:pt x="4878" y="1"/>
                  <a:pt x="47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3543664" y="2679235"/>
            <a:ext cx="207110" cy="117297"/>
          </a:xfrm>
          <a:custGeom>
            <a:avLst/>
            <a:gdLst/>
            <a:ahLst/>
            <a:cxnLst/>
            <a:rect l="l" t="t" r="r" b="b"/>
            <a:pathLst>
              <a:path w="5147" h="2915" extrusionOk="0">
                <a:moveTo>
                  <a:pt x="4795" y="1"/>
                </a:moveTo>
                <a:cubicBezTo>
                  <a:pt x="4681" y="1"/>
                  <a:pt x="4555" y="31"/>
                  <a:pt x="4454" y="91"/>
                </a:cubicBezTo>
                <a:lnTo>
                  <a:pt x="201" y="2545"/>
                </a:lnTo>
                <a:cubicBezTo>
                  <a:pt x="31" y="2644"/>
                  <a:pt x="0" y="2787"/>
                  <a:pt x="136" y="2866"/>
                </a:cubicBezTo>
                <a:cubicBezTo>
                  <a:pt x="193" y="2899"/>
                  <a:pt x="270" y="2915"/>
                  <a:pt x="354" y="2915"/>
                </a:cubicBezTo>
                <a:cubicBezTo>
                  <a:pt x="467" y="2915"/>
                  <a:pt x="592" y="2885"/>
                  <a:pt x="692" y="2828"/>
                </a:cubicBezTo>
                <a:lnTo>
                  <a:pt x="4945" y="374"/>
                </a:lnTo>
                <a:cubicBezTo>
                  <a:pt x="5116" y="272"/>
                  <a:pt x="5147" y="128"/>
                  <a:pt x="5010" y="50"/>
                </a:cubicBezTo>
                <a:cubicBezTo>
                  <a:pt x="4954" y="17"/>
                  <a:pt x="4878" y="1"/>
                  <a:pt x="47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3586758" y="2704222"/>
            <a:ext cx="207150" cy="117297"/>
          </a:xfrm>
          <a:custGeom>
            <a:avLst/>
            <a:gdLst/>
            <a:ahLst/>
            <a:cxnLst/>
            <a:rect l="l" t="t" r="r" b="b"/>
            <a:pathLst>
              <a:path w="5148" h="2915" extrusionOk="0">
                <a:moveTo>
                  <a:pt x="4794" y="0"/>
                </a:moveTo>
                <a:cubicBezTo>
                  <a:pt x="4680" y="0"/>
                  <a:pt x="4555" y="30"/>
                  <a:pt x="4454" y="87"/>
                </a:cubicBezTo>
                <a:lnTo>
                  <a:pt x="202" y="2541"/>
                </a:lnTo>
                <a:cubicBezTo>
                  <a:pt x="31" y="2644"/>
                  <a:pt x="1" y="2787"/>
                  <a:pt x="137" y="2866"/>
                </a:cubicBezTo>
                <a:cubicBezTo>
                  <a:pt x="193" y="2899"/>
                  <a:pt x="269" y="2915"/>
                  <a:pt x="352" y="2915"/>
                </a:cubicBezTo>
                <a:cubicBezTo>
                  <a:pt x="466" y="2915"/>
                  <a:pt x="592" y="2884"/>
                  <a:pt x="694" y="2825"/>
                </a:cubicBezTo>
                <a:lnTo>
                  <a:pt x="4946" y="371"/>
                </a:lnTo>
                <a:cubicBezTo>
                  <a:pt x="5117" y="272"/>
                  <a:pt x="5147" y="128"/>
                  <a:pt x="5011" y="50"/>
                </a:cubicBezTo>
                <a:cubicBezTo>
                  <a:pt x="4955" y="17"/>
                  <a:pt x="4877" y="0"/>
                  <a:pt x="479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3350002" y="2884564"/>
            <a:ext cx="381264" cy="218135"/>
          </a:xfrm>
          <a:custGeom>
            <a:avLst/>
            <a:gdLst/>
            <a:ahLst/>
            <a:cxnLst/>
            <a:rect l="l" t="t" r="r" b="b"/>
            <a:pathLst>
              <a:path w="9475" h="5421" extrusionOk="0">
                <a:moveTo>
                  <a:pt x="8639" y="0"/>
                </a:moveTo>
                <a:cubicBezTo>
                  <a:pt x="8526" y="0"/>
                  <a:pt x="8414" y="26"/>
                  <a:pt x="8328" y="77"/>
                </a:cubicBezTo>
                <a:lnTo>
                  <a:pt x="175" y="4783"/>
                </a:lnTo>
                <a:cubicBezTo>
                  <a:pt x="1" y="4882"/>
                  <a:pt x="1" y="5042"/>
                  <a:pt x="175" y="5141"/>
                </a:cubicBezTo>
                <a:lnTo>
                  <a:pt x="526" y="5346"/>
                </a:lnTo>
                <a:cubicBezTo>
                  <a:pt x="613" y="5396"/>
                  <a:pt x="727" y="5421"/>
                  <a:pt x="840" y="5421"/>
                </a:cubicBezTo>
                <a:cubicBezTo>
                  <a:pt x="953" y="5421"/>
                  <a:pt x="1065" y="5396"/>
                  <a:pt x="1151" y="5346"/>
                </a:cubicBezTo>
                <a:lnTo>
                  <a:pt x="9304" y="640"/>
                </a:lnTo>
                <a:cubicBezTo>
                  <a:pt x="9475" y="537"/>
                  <a:pt x="9475" y="377"/>
                  <a:pt x="9304" y="277"/>
                </a:cubicBezTo>
                <a:lnTo>
                  <a:pt x="8953" y="77"/>
                </a:lnTo>
                <a:cubicBezTo>
                  <a:pt x="8866" y="26"/>
                  <a:pt x="8752" y="0"/>
                  <a:pt x="86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3781789" y="2748684"/>
            <a:ext cx="185019" cy="104742"/>
          </a:xfrm>
          <a:custGeom>
            <a:avLst/>
            <a:gdLst/>
            <a:ahLst/>
            <a:cxnLst/>
            <a:rect l="l" t="t" r="r" b="b"/>
            <a:pathLst>
              <a:path w="4598" h="2603" extrusionOk="0">
                <a:moveTo>
                  <a:pt x="3761" y="1"/>
                </a:moveTo>
                <a:cubicBezTo>
                  <a:pt x="3648" y="1"/>
                  <a:pt x="3536" y="25"/>
                  <a:pt x="3450" y="75"/>
                </a:cubicBezTo>
                <a:lnTo>
                  <a:pt x="171" y="1965"/>
                </a:lnTo>
                <a:cubicBezTo>
                  <a:pt x="0" y="2065"/>
                  <a:pt x="0" y="2225"/>
                  <a:pt x="171" y="2328"/>
                </a:cubicBezTo>
                <a:lnTo>
                  <a:pt x="522" y="2528"/>
                </a:lnTo>
                <a:cubicBezTo>
                  <a:pt x="609" y="2578"/>
                  <a:pt x="723" y="2603"/>
                  <a:pt x="836" y="2603"/>
                </a:cubicBezTo>
                <a:cubicBezTo>
                  <a:pt x="949" y="2603"/>
                  <a:pt x="1061" y="2578"/>
                  <a:pt x="1147" y="2528"/>
                </a:cubicBezTo>
                <a:lnTo>
                  <a:pt x="4424" y="638"/>
                </a:lnTo>
                <a:cubicBezTo>
                  <a:pt x="4597" y="539"/>
                  <a:pt x="4597" y="375"/>
                  <a:pt x="4424" y="276"/>
                </a:cubicBezTo>
                <a:lnTo>
                  <a:pt x="4071" y="75"/>
                </a:lnTo>
                <a:cubicBezTo>
                  <a:pt x="3986" y="25"/>
                  <a:pt x="3874" y="1"/>
                  <a:pt x="376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2637801" y="2333238"/>
            <a:ext cx="26397" cy="13923"/>
          </a:xfrm>
          <a:custGeom>
            <a:avLst/>
            <a:gdLst/>
            <a:ahLst/>
            <a:cxnLst/>
            <a:rect l="l" t="t" r="r" b="b"/>
            <a:pathLst>
              <a:path w="656" h="346" extrusionOk="0">
                <a:moveTo>
                  <a:pt x="329" y="0"/>
                </a:moveTo>
                <a:cubicBezTo>
                  <a:pt x="252" y="0"/>
                  <a:pt x="175" y="17"/>
                  <a:pt x="117" y="51"/>
                </a:cubicBezTo>
                <a:cubicBezTo>
                  <a:pt x="1" y="120"/>
                  <a:pt x="1" y="229"/>
                  <a:pt x="117" y="297"/>
                </a:cubicBezTo>
                <a:cubicBezTo>
                  <a:pt x="175" y="329"/>
                  <a:pt x="252" y="345"/>
                  <a:pt x="329" y="345"/>
                </a:cubicBezTo>
                <a:cubicBezTo>
                  <a:pt x="405" y="345"/>
                  <a:pt x="482" y="329"/>
                  <a:pt x="540" y="297"/>
                </a:cubicBezTo>
                <a:cubicBezTo>
                  <a:pt x="656" y="229"/>
                  <a:pt x="656" y="120"/>
                  <a:pt x="540" y="51"/>
                </a:cubicBezTo>
                <a:cubicBezTo>
                  <a:pt x="482" y="17"/>
                  <a:pt x="405" y="0"/>
                  <a:pt x="3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2588913" y="2398543"/>
            <a:ext cx="52793" cy="27845"/>
          </a:xfrm>
          <a:custGeom>
            <a:avLst/>
            <a:gdLst/>
            <a:ahLst/>
            <a:cxnLst/>
            <a:rect l="l" t="t" r="r" b="b"/>
            <a:pathLst>
              <a:path w="1312" h="692" extrusionOk="0">
                <a:moveTo>
                  <a:pt x="657" y="1"/>
                </a:moveTo>
                <a:cubicBezTo>
                  <a:pt x="504" y="1"/>
                  <a:pt x="351" y="34"/>
                  <a:pt x="233" y="101"/>
                </a:cubicBezTo>
                <a:cubicBezTo>
                  <a:pt x="1" y="238"/>
                  <a:pt x="1" y="456"/>
                  <a:pt x="233" y="589"/>
                </a:cubicBezTo>
                <a:cubicBezTo>
                  <a:pt x="351" y="657"/>
                  <a:pt x="504" y="691"/>
                  <a:pt x="657" y="691"/>
                </a:cubicBezTo>
                <a:cubicBezTo>
                  <a:pt x="811" y="691"/>
                  <a:pt x="963" y="657"/>
                  <a:pt x="1080" y="589"/>
                </a:cubicBezTo>
                <a:cubicBezTo>
                  <a:pt x="1311" y="456"/>
                  <a:pt x="1311" y="238"/>
                  <a:pt x="1080" y="101"/>
                </a:cubicBezTo>
                <a:cubicBezTo>
                  <a:pt x="963" y="34"/>
                  <a:pt x="811" y="1"/>
                  <a:pt x="6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2650033" y="2306883"/>
            <a:ext cx="148642" cy="83818"/>
          </a:xfrm>
          <a:custGeom>
            <a:avLst/>
            <a:gdLst/>
            <a:ahLst/>
            <a:cxnLst/>
            <a:rect l="l" t="t" r="r" b="b"/>
            <a:pathLst>
              <a:path w="3694" h="2083" extrusionOk="0">
                <a:moveTo>
                  <a:pt x="3263" y="1"/>
                </a:moveTo>
                <a:cubicBezTo>
                  <a:pt x="3154" y="1"/>
                  <a:pt x="3043" y="25"/>
                  <a:pt x="2956" y="75"/>
                </a:cubicBezTo>
                <a:lnTo>
                  <a:pt x="175" y="1683"/>
                </a:lnTo>
                <a:cubicBezTo>
                  <a:pt x="11" y="1778"/>
                  <a:pt x="0" y="1928"/>
                  <a:pt x="158" y="2017"/>
                </a:cubicBezTo>
                <a:cubicBezTo>
                  <a:pt x="231" y="2061"/>
                  <a:pt x="329" y="2082"/>
                  <a:pt x="429" y="2082"/>
                </a:cubicBezTo>
                <a:cubicBezTo>
                  <a:pt x="539" y="2082"/>
                  <a:pt x="652" y="2057"/>
                  <a:pt x="738" y="2007"/>
                </a:cubicBezTo>
                <a:lnTo>
                  <a:pt x="3519" y="402"/>
                </a:lnTo>
                <a:cubicBezTo>
                  <a:pt x="3687" y="307"/>
                  <a:pt x="3693" y="157"/>
                  <a:pt x="3540" y="65"/>
                </a:cubicBezTo>
                <a:cubicBezTo>
                  <a:pt x="3464" y="22"/>
                  <a:pt x="3365" y="1"/>
                  <a:pt x="32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894156" y="1310577"/>
            <a:ext cx="1491336" cy="2368988"/>
          </a:xfrm>
          <a:custGeom>
            <a:avLst/>
            <a:gdLst/>
            <a:ahLst/>
            <a:cxnLst/>
            <a:rect l="l" t="t" r="r" b="b"/>
            <a:pathLst>
              <a:path w="37062" h="58873" extrusionOk="0">
                <a:moveTo>
                  <a:pt x="32038" y="0"/>
                </a:moveTo>
                <a:lnTo>
                  <a:pt x="29260" y="1604"/>
                </a:lnTo>
                <a:lnTo>
                  <a:pt x="523" y="18194"/>
                </a:lnTo>
                <a:cubicBezTo>
                  <a:pt x="379" y="18276"/>
                  <a:pt x="252" y="18420"/>
                  <a:pt x="157" y="18583"/>
                </a:cubicBezTo>
                <a:cubicBezTo>
                  <a:pt x="58" y="18747"/>
                  <a:pt x="0" y="18931"/>
                  <a:pt x="0" y="19095"/>
                </a:cubicBezTo>
                <a:lnTo>
                  <a:pt x="0" y="53406"/>
                </a:lnTo>
                <a:cubicBezTo>
                  <a:pt x="0" y="55270"/>
                  <a:pt x="1314" y="57539"/>
                  <a:pt x="2928" y="58471"/>
                </a:cubicBezTo>
                <a:cubicBezTo>
                  <a:pt x="3398" y="58743"/>
                  <a:pt x="3842" y="58872"/>
                  <a:pt x="4235" y="58872"/>
                </a:cubicBezTo>
                <a:cubicBezTo>
                  <a:pt x="5194" y="58872"/>
                  <a:pt x="5853" y="58107"/>
                  <a:pt x="5853" y="56785"/>
                </a:cubicBezTo>
                <a:lnTo>
                  <a:pt x="5853" y="22474"/>
                </a:lnTo>
                <a:cubicBezTo>
                  <a:pt x="5853" y="22307"/>
                  <a:pt x="5912" y="22123"/>
                  <a:pt x="6007" y="21959"/>
                </a:cubicBezTo>
                <a:cubicBezTo>
                  <a:pt x="6102" y="21798"/>
                  <a:pt x="6229" y="21658"/>
                  <a:pt x="6372" y="21573"/>
                </a:cubicBezTo>
                <a:lnTo>
                  <a:pt x="32185" y="6672"/>
                </a:lnTo>
                <a:lnTo>
                  <a:pt x="35110" y="4983"/>
                </a:lnTo>
                <a:lnTo>
                  <a:pt x="35113" y="4983"/>
                </a:lnTo>
                <a:lnTo>
                  <a:pt x="37062" y="3856"/>
                </a:lnTo>
                <a:lnTo>
                  <a:pt x="37062" y="3290"/>
                </a:lnTo>
                <a:cubicBezTo>
                  <a:pt x="37062" y="3136"/>
                  <a:pt x="37007" y="2965"/>
                  <a:pt x="36918" y="2812"/>
                </a:cubicBezTo>
                <a:lnTo>
                  <a:pt x="5400" y="21010"/>
                </a:lnTo>
                <a:cubicBezTo>
                  <a:pt x="5256" y="21092"/>
                  <a:pt x="5126" y="21236"/>
                  <a:pt x="5031" y="21399"/>
                </a:cubicBezTo>
                <a:cubicBezTo>
                  <a:pt x="4935" y="21563"/>
                  <a:pt x="4877" y="21743"/>
                  <a:pt x="4877" y="21911"/>
                </a:cubicBezTo>
                <a:lnTo>
                  <a:pt x="4877" y="56219"/>
                </a:lnTo>
                <a:cubicBezTo>
                  <a:pt x="4877" y="57102"/>
                  <a:pt x="4438" y="57611"/>
                  <a:pt x="3799" y="57611"/>
                </a:cubicBezTo>
                <a:cubicBezTo>
                  <a:pt x="3537" y="57611"/>
                  <a:pt x="3241" y="57525"/>
                  <a:pt x="2928" y="57345"/>
                </a:cubicBezTo>
                <a:cubicBezTo>
                  <a:pt x="1850" y="56724"/>
                  <a:pt x="976" y="55212"/>
                  <a:pt x="976" y="53969"/>
                </a:cubicBezTo>
                <a:lnTo>
                  <a:pt x="976" y="19696"/>
                </a:lnTo>
                <a:cubicBezTo>
                  <a:pt x="976" y="19522"/>
                  <a:pt x="1041" y="19324"/>
                  <a:pt x="1147" y="19157"/>
                </a:cubicBezTo>
                <a:cubicBezTo>
                  <a:pt x="1239" y="19007"/>
                  <a:pt x="1362" y="18873"/>
                  <a:pt x="1495" y="18795"/>
                </a:cubicBezTo>
                <a:lnTo>
                  <a:pt x="32188" y="1037"/>
                </a:lnTo>
                <a:lnTo>
                  <a:pt x="32185" y="515"/>
                </a:lnTo>
                <a:cubicBezTo>
                  <a:pt x="32185" y="348"/>
                  <a:pt x="32130" y="160"/>
                  <a:pt x="320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972659" y="1355884"/>
            <a:ext cx="1295130" cy="2222317"/>
          </a:xfrm>
          <a:custGeom>
            <a:avLst/>
            <a:gdLst/>
            <a:ahLst/>
            <a:cxnLst/>
            <a:rect l="l" t="t" r="r" b="b"/>
            <a:pathLst>
              <a:path w="32186" h="55228" extrusionOk="0">
                <a:moveTo>
                  <a:pt x="32039" y="0"/>
                </a:moveTo>
                <a:lnTo>
                  <a:pt x="520" y="18195"/>
                </a:lnTo>
                <a:cubicBezTo>
                  <a:pt x="380" y="18280"/>
                  <a:pt x="254" y="18420"/>
                  <a:pt x="155" y="18584"/>
                </a:cubicBezTo>
                <a:cubicBezTo>
                  <a:pt x="59" y="18744"/>
                  <a:pt x="1" y="18932"/>
                  <a:pt x="1" y="19096"/>
                </a:cubicBezTo>
                <a:lnTo>
                  <a:pt x="1" y="53407"/>
                </a:lnTo>
                <a:cubicBezTo>
                  <a:pt x="1" y="54028"/>
                  <a:pt x="438" y="54782"/>
                  <a:pt x="977" y="55093"/>
                </a:cubicBezTo>
                <a:cubicBezTo>
                  <a:pt x="1135" y="55184"/>
                  <a:pt x="1283" y="55227"/>
                  <a:pt x="1414" y="55227"/>
                </a:cubicBezTo>
                <a:cubicBezTo>
                  <a:pt x="1733" y="55227"/>
                  <a:pt x="1950" y="54973"/>
                  <a:pt x="1950" y="54533"/>
                </a:cubicBezTo>
                <a:lnTo>
                  <a:pt x="1950" y="20222"/>
                </a:lnTo>
                <a:cubicBezTo>
                  <a:pt x="1950" y="20058"/>
                  <a:pt x="2008" y="19870"/>
                  <a:pt x="2104" y="19710"/>
                </a:cubicBezTo>
                <a:cubicBezTo>
                  <a:pt x="2199" y="19546"/>
                  <a:pt x="2326" y="19403"/>
                  <a:pt x="2472" y="19321"/>
                </a:cubicBezTo>
                <a:lnTo>
                  <a:pt x="32186" y="2164"/>
                </a:lnTo>
                <a:lnTo>
                  <a:pt x="32186" y="512"/>
                </a:lnTo>
                <a:cubicBezTo>
                  <a:pt x="32186" y="344"/>
                  <a:pt x="32128" y="160"/>
                  <a:pt x="320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855005" y="2035646"/>
            <a:ext cx="320020" cy="1693376"/>
          </a:xfrm>
          <a:custGeom>
            <a:avLst/>
            <a:gdLst/>
            <a:ahLst/>
            <a:cxnLst/>
            <a:rect l="l" t="t" r="r" b="b"/>
            <a:pathLst>
              <a:path w="7953" h="42083" extrusionOk="0">
                <a:moveTo>
                  <a:pt x="151" y="1"/>
                </a:moveTo>
                <a:cubicBezTo>
                  <a:pt x="58" y="160"/>
                  <a:pt x="1" y="345"/>
                  <a:pt x="1" y="513"/>
                </a:cubicBezTo>
                <a:lnTo>
                  <a:pt x="1" y="34526"/>
                </a:lnTo>
                <a:cubicBezTo>
                  <a:pt x="1" y="37178"/>
                  <a:pt x="1745" y="40335"/>
                  <a:pt x="3901" y="41581"/>
                </a:cubicBezTo>
                <a:cubicBezTo>
                  <a:pt x="4492" y="41921"/>
                  <a:pt x="5052" y="42082"/>
                  <a:pt x="5554" y="42082"/>
                </a:cubicBezTo>
                <a:cubicBezTo>
                  <a:pt x="5927" y="42082"/>
                  <a:pt x="6268" y="41993"/>
                  <a:pt x="6567" y="41823"/>
                </a:cubicBezTo>
                <a:cubicBezTo>
                  <a:pt x="7038" y="41550"/>
                  <a:pt x="7403" y="41072"/>
                  <a:pt x="7614" y="40417"/>
                </a:cubicBezTo>
                <a:cubicBezTo>
                  <a:pt x="7628" y="40369"/>
                  <a:pt x="7639" y="40325"/>
                  <a:pt x="7652" y="40277"/>
                </a:cubicBezTo>
                <a:cubicBezTo>
                  <a:pt x="7666" y="40229"/>
                  <a:pt x="7680" y="40178"/>
                  <a:pt x="7690" y="40127"/>
                </a:cubicBezTo>
                <a:cubicBezTo>
                  <a:pt x="7704" y="40069"/>
                  <a:pt x="7710" y="40015"/>
                  <a:pt x="7724" y="39956"/>
                </a:cubicBezTo>
                <a:cubicBezTo>
                  <a:pt x="7734" y="39898"/>
                  <a:pt x="7745" y="39833"/>
                  <a:pt x="7751" y="39769"/>
                </a:cubicBezTo>
                <a:cubicBezTo>
                  <a:pt x="7786" y="39536"/>
                  <a:pt x="7799" y="39290"/>
                  <a:pt x="7799" y="39032"/>
                </a:cubicBezTo>
                <a:lnTo>
                  <a:pt x="7799" y="5018"/>
                </a:lnTo>
                <a:cubicBezTo>
                  <a:pt x="7799" y="4850"/>
                  <a:pt x="7857" y="4665"/>
                  <a:pt x="7953" y="4506"/>
                </a:cubicBezTo>
                <a:lnTo>
                  <a:pt x="6980" y="3939"/>
                </a:lnTo>
                <a:cubicBezTo>
                  <a:pt x="6885" y="4103"/>
                  <a:pt x="6826" y="4287"/>
                  <a:pt x="6826" y="4454"/>
                </a:cubicBezTo>
                <a:lnTo>
                  <a:pt x="6826" y="38765"/>
                </a:lnTo>
                <a:cubicBezTo>
                  <a:pt x="6826" y="40087"/>
                  <a:pt x="6167" y="40852"/>
                  <a:pt x="5208" y="40852"/>
                </a:cubicBezTo>
                <a:cubicBezTo>
                  <a:pt x="4815" y="40852"/>
                  <a:pt x="4371" y="40723"/>
                  <a:pt x="3901" y="40451"/>
                </a:cubicBezTo>
                <a:cubicBezTo>
                  <a:pt x="2287" y="39519"/>
                  <a:pt x="973" y="37250"/>
                  <a:pt x="973" y="35386"/>
                </a:cubicBezTo>
                <a:lnTo>
                  <a:pt x="973" y="1075"/>
                </a:lnTo>
                <a:cubicBezTo>
                  <a:pt x="973" y="911"/>
                  <a:pt x="1031" y="727"/>
                  <a:pt x="1130" y="563"/>
                </a:cubicBezTo>
                <a:lnTo>
                  <a:pt x="151" y="1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933427" y="2081355"/>
            <a:ext cx="163210" cy="1547430"/>
          </a:xfrm>
          <a:custGeom>
            <a:avLst/>
            <a:gdLst/>
            <a:ahLst/>
            <a:cxnLst/>
            <a:rect l="l" t="t" r="r" b="b"/>
            <a:pathLst>
              <a:path w="4056" h="38456" extrusionOk="0">
                <a:moveTo>
                  <a:pt x="171" y="1"/>
                </a:moveTo>
                <a:cubicBezTo>
                  <a:pt x="65" y="168"/>
                  <a:pt x="0" y="366"/>
                  <a:pt x="0" y="540"/>
                </a:cubicBezTo>
                <a:lnTo>
                  <a:pt x="0" y="34813"/>
                </a:lnTo>
                <a:cubicBezTo>
                  <a:pt x="0" y="36056"/>
                  <a:pt x="874" y="37568"/>
                  <a:pt x="1952" y="38189"/>
                </a:cubicBezTo>
                <a:cubicBezTo>
                  <a:pt x="2265" y="38369"/>
                  <a:pt x="2561" y="38455"/>
                  <a:pt x="2823" y="38455"/>
                </a:cubicBezTo>
                <a:cubicBezTo>
                  <a:pt x="3462" y="38455"/>
                  <a:pt x="3901" y="37946"/>
                  <a:pt x="3901" y="37063"/>
                </a:cubicBezTo>
                <a:lnTo>
                  <a:pt x="3901" y="2755"/>
                </a:lnTo>
                <a:cubicBezTo>
                  <a:pt x="3901" y="2587"/>
                  <a:pt x="3959" y="2407"/>
                  <a:pt x="4055" y="2243"/>
                </a:cubicBezTo>
                <a:lnTo>
                  <a:pt x="3079" y="1680"/>
                </a:lnTo>
                <a:cubicBezTo>
                  <a:pt x="2983" y="1840"/>
                  <a:pt x="2925" y="2028"/>
                  <a:pt x="2925" y="2192"/>
                </a:cubicBezTo>
                <a:lnTo>
                  <a:pt x="2925" y="36503"/>
                </a:lnTo>
                <a:cubicBezTo>
                  <a:pt x="2925" y="36943"/>
                  <a:pt x="2708" y="37197"/>
                  <a:pt x="2389" y="37197"/>
                </a:cubicBezTo>
                <a:cubicBezTo>
                  <a:pt x="2258" y="37197"/>
                  <a:pt x="2110" y="37154"/>
                  <a:pt x="1952" y="37063"/>
                </a:cubicBezTo>
                <a:cubicBezTo>
                  <a:pt x="1413" y="36752"/>
                  <a:pt x="976" y="35998"/>
                  <a:pt x="976" y="35377"/>
                </a:cubicBezTo>
                <a:lnTo>
                  <a:pt x="976" y="1066"/>
                </a:lnTo>
                <a:cubicBezTo>
                  <a:pt x="976" y="902"/>
                  <a:pt x="1034" y="714"/>
                  <a:pt x="1130" y="554"/>
                </a:cubicBezTo>
                <a:lnTo>
                  <a:pt x="171" y="1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861040" y="1291264"/>
            <a:ext cx="1322332" cy="767116"/>
          </a:xfrm>
          <a:custGeom>
            <a:avLst/>
            <a:gdLst/>
            <a:ahLst/>
            <a:cxnLst/>
            <a:rect l="l" t="t" r="r" b="b"/>
            <a:pathLst>
              <a:path w="32862" h="19064" extrusionOk="0">
                <a:moveTo>
                  <a:pt x="32045" y="1"/>
                </a:moveTo>
                <a:cubicBezTo>
                  <a:pt x="31855" y="1"/>
                  <a:pt x="31661" y="44"/>
                  <a:pt x="31510" y="132"/>
                </a:cubicBezTo>
                <a:lnTo>
                  <a:pt x="30980" y="435"/>
                </a:lnTo>
                <a:lnTo>
                  <a:pt x="30694" y="603"/>
                </a:lnTo>
                <a:lnTo>
                  <a:pt x="30212" y="879"/>
                </a:lnTo>
                <a:lnTo>
                  <a:pt x="29662" y="1197"/>
                </a:lnTo>
                <a:lnTo>
                  <a:pt x="29106" y="1517"/>
                </a:lnTo>
                <a:cubicBezTo>
                  <a:pt x="21912" y="5671"/>
                  <a:pt x="3676" y="16203"/>
                  <a:pt x="369" y="18112"/>
                </a:cubicBezTo>
                <a:cubicBezTo>
                  <a:pt x="226" y="18197"/>
                  <a:pt x="96" y="18337"/>
                  <a:pt x="1" y="18501"/>
                </a:cubicBezTo>
                <a:lnTo>
                  <a:pt x="980" y="19063"/>
                </a:lnTo>
                <a:cubicBezTo>
                  <a:pt x="1075" y="18900"/>
                  <a:pt x="1202" y="18756"/>
                  <a:pt x="1346" y="18674"/>
                </a:cubicBezTo>
                <a:lnTo>
                  <a:pt x="30083" y="2084"/>
                </a:lnTo>
                <a:lnTo>
                  <a:pt x="32861" y="480"/>
                </a:lnTo>
                <a:cubicBezTo>
                  <a:pt x="32772" y="323"/>
                  <a:pt x="32652" y="189"/>
                  <a:pt x="32520" y="111"/>
                </a:cubicBezTo>
                <a:cubicBezTo>
                  <a:pt x="32390" y="38"/>
                  <a:pt x="32220" y="1"/>
                  <a:pt x="320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1135821" y="1449797"/>
            <a:ext cx="1322172" cy="767196"/>
          </a:xfrm>
          <a:custGeom>
            <a:avLst/>
            <a:gdLst/>
            <a:ahLst/>
            <a:cxnLst/>
            <a:rect l="l" t="t" r="r" b="b"/>
            <a:pathLst>
              <a:path w="32858" h="19066" extrusionOk="0">
                <a:moveTo>
                  <a:pt x="32046" y="1"/>
                </a:moveTo>
                <a:cubicBezTo>
                  <a:pt x="31871" y="1"/>
                  <a:pt x="31691" y="38"/>
                  <a:pt x="31547" y="113"/>
                </a:cubicBezTo>
                <a:lnTo>
                  <a:pt x="31510" y="133"/>
                </a:lnTo>
                <a:lnTo>
                  <a:pt x="31056" y="396"/>
                </a:lnTo>
                <a:lnTo>
                  <a:pt x="29107" y="1523"/>
                </a:lnTo>
                <a:lnTo>
                  <a:pt x="29104" y="1523"/>
                </a:lnTo>
                <a:lnTo>
                  <a:pt x="26179" y="3212"/>
                </a:lnTo>
                <a:lnTo>
                  <a:pt x="366" y="18113"/>
                </a:lnTo>
                <a:cubicBezTo>
                  <a:pt x="223" y="18198"/>
                  <a:pt x="96" y="18338"/>
                  <a:pt x="1" y="18499"/>
                </a:cubicBezTo>
                <a:lnTo>
                  <a:pt x="974" y="19066"/>
                </a:lnTo>
                <a:cubicBezTo>
                  <a:pt x="1070" y="18902"/>
                  <a:pt x="1199" y="18759"/>
                  <a:pt x="1342" y="18677"/>
                </a:cubicBezTo>
                <a:lnTo>
                  <a:pt x="25202" y="4898"/>
                </a:lnTo>
                <a:lnTo>
                  <a:pt x="30079" y="2085"/>
                </a:lnTo>
                <a:lnTo>
                  <a:pt x="32858" y="482"/>
                </a:lnTo>
                <a:lnTo>
                  <a:pt x="32858" y="478"/>
                </a:lnTo>
                <a:cubicBezTo>
                  <a:pt x="32779" y="342"/>
                  <a:pt x="32680" y="222"/>
                  <a:pt x="32568" y="144"/>
                </a:cubicBezTo>
                <a:cubicBezTo>
                  <a:pt x="32551" y="130"/>
                  <a:pt x="32533" y="120"/>
                  <a:pt x="32516" y="113"/>
                </a:cubicBezTo>
                <a:cubicBezTo>
                  <a:pt x="32513" y="110"/>
                  <a:pt x="32510" y="110"/>
                  <a:pt x="32506" y="106"/>
                </a:cubicBezTo>
                <a:cubicBezTo>
                  <a:pt x="32380" y="36"/>
                  <a:pt x="32215" y="1"/>
                  <a:pt x="3204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1"/>
          <p:cNvSpPr/>
          <p:nvPr/>
        </p:nvSpPr>
        <p:spPr>
          <a:xfrm>
            <a:off x="940267" y="1336530"/>
            <a:ext cx="1321649" cy="767155"/>
          </a:xfrm>
          <a:custGeom>
            <a:avLst/>
            <a:gdLst/>
            <a:ahLst/>
            <a:cxnLst/>
            <a:rect l="l" t="t" r="r" b="b"/>
            <a:pathLst>
              <a:path w="32845" h="19065" extrusionOk="0">
                <a:moveTo>
                  <a:pt x="32031" y="1"/>
                </a:moveTo>
                <a:cubicBezTo>
                  <a:pt x="31840" y="1"/>
                  <a:pt x="31644" y="45"/>
                  <a:pt x="31493" y="133"/>
                </a:cubicBezTo>
                <a:lnTo>
                  <a:pt x="31042" y="392"/>
                </a:lnTo>
                <a:lnTo>
                  <a:pt x="349" y="18150"/>
                </a:lnTo>
                <a:cubicBezTo>
                  <a:pt x="216" y="18228"/>
                  <a:pt x="93" y="18362"/>
                  <a:pt x="1" y="18512"/>
                </a:cubicBezTo>
                <a:lnTo>
                  <a:pt x="960" y="19065"/>
                </a:lnTo>
                <a:cubicBezTo>
                  <a:pt x="1059" y="18901"/>
                  <a:pt x="1185" y="18761"/>
                  <a:pt x="1325" y="18676"/>
                </a:cubicBezTo>
                <a:lnTo>
                  <a:pt x="32844" y="481"/>
                </a:lnTo>
                <a:cubicBezTo>
                  <a:pt x="32756" y="324"/>
                  <a:pt x="32636" y="191"/>
                  <a:pt x="32503" y="113"/>
                </a:cubicBezTo>
                <a:cubicBezTo>
                  <a:pt x="32374" y="38"/>
                  <a:pt x="32204" y="1"/>
                  <a:pt x="3203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1057278" y="1404571"/>
            <a:ext cx="1322453" cy="767116"/>
          </a:xfrm>
          <a:custGeom>
            <a:avLst/>
            <a:gdLst/>
            <a:ahLst/>
            <a:cxnLst/>
            <a:rect l="l" t="t" r="r" b="b"/>
            <a:pathLst>
              <a:path w="32865" h="19064" extrusionOk="0">
                <a:moveTo>
                  <a:pt x="32043" y="0"/>
                </a:moveTo>
                <a:cubicBezTo>
                  <a:pt x="31854" y="0"/>
                  <a:pt x="31662" y="43"/>
                  <a:pt x="31513" y="128"/>
                </a:cubicBezTo>
                <a:lnTo>
                  <a:pt x="30083" y="954"/>
                </a:lnTo>
                <a:lnTo>
                  <a:pt x="369" y="18111"/>
                </a:lnTo>
                <a:cubicBezTo>
                  <a:pt x="223" y="18193"/>
                  <a:pt x="96" y="18336"/>
                  <a:pt x="1" y="18500"/>
                </a:cubicBezTo>
                <a:lnTo>
                  <a:pt x="977" y="19063"/>
                </a:lnTo>
                <a:cubicBezTo>
                  <a:pt x="1072" y="18900"/>
                  <a:pt x="1202" y="18756"/>
                  <a:pt x="1346" y="18674"/>
                </a:cubicBezTo>
                <a:lnTo>
                  <a:pt x="32864" y="476"/>
                </a:lnTo>
                <a:cubicBezTo>
                  <a:pt x="32779" y="322"/>
                  <a:pt x="32656" y="189"/>
                  <a:pt x="32520" y="111"/>
                </a:cubicBezTo>
                <a:cubicBezTo>
                  <a:pt x="32390" y="37"/>
                  <a:pt x="32218" y="0"/>
                  <a:pt x="320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1117312" y="1469151"/>
            <a:ext cx="1346596" cy="2250404"/>
          </a:xfrm>
          <a:custGeom>
            <a:avLst/>
            <a:gdLst/>
            <a:ahLst/>
            <a:cxnLst/>
            <a:rect l="l" t="t" r="r" b="b"/>
            <a:pathLst>
              <a:path w="33465" h="55926" extrusionOk="0">
                <a:moveTo>
                  <a:pt x="33318" y="1"/>
                </a:moveTo>
                <a:lnTo>
                  <a:pt x="30539" y="1604"/>
                </a:lnTo>
                <a:lnTo>
                  <a:pt x="25662" y="4417"/>
                </a:lnTo>
                <a:lnTo>
                  <a:pt x="1802" y="18196"/>
                </a:lnTo>
                <a:cubicBezTo>
                  <a:pt x="1659" y="18278"/>
                  <a:pt x="1530" y="18421"/>
                  <a:pt x="1434" y="18585"/>
                </a:cubicBezTo>
                <a:cubicBezTo>
                  <a:pt x="1338" y="18744"/>
                  <a:pt x="1280" y="18929"/>
                  <a:pt x="1280" y="19097"/>
                </a:cubicBezTo>
                <a:lnTo>
                  <a:pt x="1280" y="53111"/>
                </a:lnTo>
                <a:cubicBezTo>
                  <a:pt x="1280" y="53369"/>
                  <a:pt x="1267" y="53615"/>
                  <a:pt x="1232" y="53848"/>
                </a:cubicBezTo>
                <a:cubicBezTo>
                  <a:pt x="1226" y="53912"/>
                  <a:pt x="1215" y="53977"/>
                  <a:pt x="1205" y="54035"/>
                </a:cubicBezTo>
                <a:cubicBezTo>
                  <a:pt x="1191" y="54094"/>
                  <a:pt x="1185" y="54148"/>
                  <a:pt x="1171" y="54206"/>
                </a:cubicBezTo>
                <a:cubicBezTo>
                  <a:pt x="1161" y="54257"/>
                  <a:pt x="1147" y="54308"/>
                  <a:pt x="1133" y="54356"/>
                </a:cubicBezTo>
                <a:cubicBezTo>
                  <a:pt x="939" y="55116"/>
                  <a:pt x="510" y="55631"/>
                  <a:pt x="2" y="55925"/>
                </a:cubicBezTo>
                <a:lnTo>
                  <a:pt x="2" y="55925"/>
                </a:lnTo>
                <a:lnTo>
                  <a:pt x="32212" y="37332"/>
                </a:lnTo>
                <a:cubicBezTo>
                  <a:pt x="32984" y="36902"/>
                  <a:pt x="33464" y="35922"/>
                  <a:pt x="33464" y="34530"/>
                </a:cubicBezTo>
                <a:lnTo>
                  <a:pt x="33464" y="516"/>
                </a:lnTo>
                <a:cubicBezTo>
                  <a:pt x="33464" y="345"/>
                  <a:pt x="33410" y="161"/>
                  <a:pt x="33318" y="1"/>
                </a:cubicBezTo>
                <a:close/>
                <a:moveTo>
                  <a:pt x="2" y="55925"/>
                </a:moveTo>
                <a:lnTo>
                  <a:pt x="0" y="55926"/>
                </a:lnTo>
                <a:cubicBezTo>
                  <a:pt x="1" y="55926"/>
                  <a:pt x="2" y="55925"/>
                  <a:pt x="2" y="5592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1286631" y="2109320"/>
            <a:ext cx="235438" cy="434702"/>
          </a:xfrm>
          <a:custGeom>
            <a:avLst/>
            <a:gdLst/>
            <a:ahLst/>
            <a:cxnLst/>
            <a:rect l="l" t="t" r="r" b="b"/>
            <a:pathLst>
              <a:path w="5851" h="10803" extrusionOk="0">
                <a:moveTo>
                  <a:pt x="5563" y="0"/>
                </a:moveTo>
                <a:cubicBezTo>
                  <a:pt x="5493" y="0"/>
                  <a:pt x="5415" y="23"/>
                  <a:pt x="5332" y="70"/>
                </a:cubicBezTo>
                <a:lnTo>
                  <a:pt x="519" y="2848"/>
                </a:lnTo>
                <a:cubicBezTo>
                  <a:pt x="233" y="3015"/>
                  <a:pt x="0" y="3419"/>
                  <a:pt x="0" y="3749"/>
                </a:cubicBezTo>
                <a:lnTo>
                  <a:pt x="0" y="10432"/>
                </a:lnTo>
                <a:cubicBezTo>
                  <a:pt x="0" y="10667"/>
                  <a:pt x="117" y="10803"/>
                  <a:pt x="288" y="10803"/>
                </a:cubicBezTo>
                <a:cubicBezTo>
                  <a:pt x="358" y="10803"/>
                  <a:pt x="436" y="10780"/>
                  <a:pt x="519" y="10732"/>
                </a:cubicBezTo>
                <a:lnTo>
                  <a:pt x="5332" y="7954"/>
                </a:lnTo>
                <a:cubicBezTo>
                  <a:pt x="5618" y="7787"/>
                  <a:pt x="5850" y="7385"/>
                  <a:pt x="5850" y="7053"/>
                </a:cubicBezTo>
                <a:lnTo>
                  <a:pt x="5850" y="371"/>
                </a:lnTo>
                <a:cubicBezTo>
                  <a:pt x="5850" y="135"/>
                  <a:pt x="5733" y="0"/>
                  <a:pt x="55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1286631" y="2032065"/>
            <a:ext cx="1059572" cy="657062"/>
          </a:xfrm>
          <a:custGeom>
            <a:avLst/>
            <a:gdLst/>
            <a:ahLst/>
            <a:cxnLst/>
            <a:rect l="l" t="t" r="r" b="b"/>
            <a:pathLst>
              <a:path w="26332" h="16329" extrusionOk="0">
                <a:moveTo>
                  <a:pt x="26331" y="0"/>
                </a:moveTo>
                <a:lnTo>
                  <a:pt x="0" y="15206"/>
                </a:lnTo>
                <a:lnTo>
                  <a:pt x="0" y="16329"/>
                </a:lnTo>
                <a:lnTo>
                  <a:pt x="26331" y="1127"/>
                </a:lnTo>
                <a:lnTo>
                  <a:pt x="26331" y="0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1286631" y="2032065"/>
            <a:ext cx="1059572" cy="657062"/>
          </a:xfrm>
          <a:custGeom>
            <a:avLst/>
            <a:gdLst/>
            <a:ahLst/>
            <a:cxnLst/>
            <a:rect l="l" t="t" r="r" b="b"/>
            <a:pathLst>
              <a:path w="26332" h="16329" extrusionOk="0">
                <a:moveTo>
                  <a:pt x="26331" y="0"/>
                </a:moveTo>
                <a:lnTo>
                  <a:pt x="0" y="15206"/>
                </a:lnTo>
                <a:lnTo>
                  <a:pt x="0" y="16329"/>
                </a:lnTo>
                <a:lnTo>
                  <a:pt x="26331" y="1127"/>
                </a:lnTo>
                <a:lnTo>
                  <a:pt x="2633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1"/>
          <p:cNvSpPr/>
          <p:nvPr/>
        </p:nvSpPr>
        <p:spPr>
          <a:xfrm>
            <a:off x="1286631" y="2649299"/>
            <a:ext cx="235438" cy="578072"/>
          </a:xfrm>
          <a:custGeom>
            <a:avLst/>
            <a:gdLst/>
            <a:ahLst/>
            <a:cxnLst/>
            <a:rect l="l" t="t" r="r" b="b"/>
            <a:pathLst>
              <a:path w="5851" h="14366" extrusionOk="0">
                <a:moveTo>
                  <a:pt x="5678" y="1"/>
                </a:moveTo>
                <a:cubicBezTo>
                  <a:pt x="5637" y="1"/>
                  <a:pt x="5590" y="14"/>
                  <a:pt x="5540" y="43"/>
                </a:cubicBezTo>
                <a:lnTo>
                  <a:pt x="311" y="3063"/>
                </a:lnTo>
                <a:cubicBezTo>
                  <a:pt x="140" y="3163"/>
                  <a:pt x="0" y="3405"/>
                  <a:pt x="0" y="3602"/>
                </a:cubicBezTo>
                <a:lnTo>
                  <a:pt x="0" y="14142"/>
                </a:lnTo>
                <a:cubicBezTo>
                  <a:pt x="0" y="14285"/>
                  <a:pt x="70" y="14366"/>
                  <a:pt x="172" y="14366"/>
                </a:cubicBezTo>
                <a:cubicBezTo>
                  <a:pt x="214" y="14366"/>
                  <a:pt x="261" y="14352"/>
                  <a:pt x="311" y="14323"/>
                </a:cubicBezTo>
                <a:lnTo>
                  <a:pt x="5540" y="11305"/>
                </a:lnTo>
                <a:cubicBezTo>
                  <a:pt x="5713" y="11207"/>
                  <a:pt x="5850" y="10965"/>
                  <a:pt x="5850" y="10766"/>
                </a:cubicBezTo>
                <a:lnTo>
                  <a:pt x="5850" y="224"/>
                </a:lnTo>
                <a:cubicBezTo>
                  <a:pt x="5850" y="83"/>
                  <a:pt x="5781" y="1"/>
                  <a:pt x="56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1286631" y="3147794"/>
            <a:ext cx="235438" cy="476792"/>
          </a:xfrm>
          <a:custGeom>
            <a:avLst/>
            <a:gdLst/>
            <a:ahLst/>
            <a:cxnLst/>
            <a:rect l="l" t="t" r="r" b="b"/>
            <a:pathLst>
              <a:path w="5851" h="11849" extrusionOk="0">
                <a:moveTo>
                  <a:pt x="5680" y="0"/>
                </a:moveTo>
                <a:cubicBezTo>
                  <a:pt x="5638" y="0"/>
                  <a:pt x="5590" y="14"/>
                  <a:pt x="5540" y="43"/>
                </a:cubicBezTo>
                <a:lnTo>
                  <a:pt x="311" y="3060"/>
                </a:lnTo>
                <a:cubicBezTo>
                  <a:pt x="140" y="3159"/>
                  <a:pt x="0" y="3401"/>
                  <a:pt x="0" y="3599"/>
                </a:cubicBezTo>
                <a:lnTo>
                  <a:pt x="0" y="11849"/>
                </a:lnTo>
                <a:lnTo>
                  <a:pt x="5850" y="8470"/>
                </a:lnTo>
                <a:lnTo>
                  <a:pt x="5850" y="224"/>
                </a:lnTo>
                <a:cubicBezTo>
                  <a:pt x="5850" y="81"/>
                  <a:pt x="5782" y="0"/>
                  <a:pt x="56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1561291" y="2490685"/>
            <a:ext cx="235558" cy="714040"/>
          </a:xfrm>
          <a:custGeom>
            <a:avLst/>
            <a:gdLst/>
            <a:ahLst/>
            <a:cxnLst/>
            <a:rect l="l" t="t" r="r" b="b"/>
            <a:pathLst>
              <a:path w="5854" h="17745" extrusionOk="0">
                <a:moveTo>
                  <a:pt x="5679" y="1"/>
                </a:moveTo>
                <a:cubicBezTo>
                  <a:pt x="5637" y="1"/>
                  <a:pt x="5590" y="14"/>
                  <a:pt x="5539" y="43"/>
                </a:cubicBezTo>
                <a:lnTo>
                  <a:pt x="314" y="3063"/>
                </a:lnTo>
                <a:cubicBezTo>
                  <a:pt x="141" y="3162"/>
                  <a:pt x="1" y="3405"/>
                  <a:pt x="1" y="3603"/>
                </a:cubicBezTo>
                <a:lnTo>
                  <a:pt x="1" y="17520"/>
                </a:lnTo>
                <a:cubicBezTo>
                  <a:pt x="1" y="17663"/>
                  <a:pt x="71" y="17744"/>
                  <a:pt x="173" y="17744"/>
                </a:cubicBezTo>
                <a:cubicBezTo>
                  <a:pt x="216" y="17744"/>
                  <a:pt x="264" y="17730"/>
                  <a:pt x="314" y="17701"/>
                </a:cubicBezTo>
                <a:lnTo>
                  <a:pt x="5539" y="14685"/>
                </a:lnTo>
                <a:cubicBezTo>
                  <a:pt x="5714" y="14586"/>
                  <a:pt x="5854" y="14343"/>
                  <a:pt x="5854" y="14146"/>
                </a:cubicBezTo>
                <a:lnTo>
                  <a:pt x="5854" y="224"/>
                </a:lnTo>
                <a:cubicBezTo>
                  <a:pt x="5854" y="83"/>
                  <a:pt x="5783" y="1"/>
                  <a:pt x="56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1"/>
          <p:cNvSpPr/>
          <p:nvPr/>
        </p:nvSpPr>
        <p:spPr>
          <a:xfrm>
            <a:off x="1836072" y="2332152"/>
            <a:ext cx="235438" cy="578113"/>
          </a:xfrm>
          <a:custGeom>
            <a:avLst/>
            <a:gdLst/>
            <a:ahLst/>
            <a:cxnLst/>
            <a:rect l="l" t="t" r="r" b="b"/>
            <a:pathLst>
              <a:path w="5851" h="14367" extrusionOk="0">
                <a:moveTo>
                  <a:pt x="5680" y="0"/>
                </a:moveTo>
                <a:cubicBezTo>
                  <a:pt x="5638" y="0"/>
                  <a:pt x="5590" y="15"/>
                  <a:pt x="5540" y="45"/>
                </a:cubicBezTo>
                <a:lnTo>
                  <a:pt x="311" y="3061"/>
                </a:lnTo>
                <a:cubicBezTo>
                  <a:pt x="137" y="3161"/>
                  <a:pt x="1" y="3403"/>
                  <a:pt x="1" y="3600"/>
                </a:cubicBezTo>
                <a:lnTo>
                  <a:pt x="1" y="14143"/>
                </a:lnTo>
                <a:cubicBezTo>
                  <a:pt x="1" y="14284"/>
                  <a:pt x="70" y="14366"/>
                  <a:pt x="172" y="14366"/>
                </a:cubicBezTo>
                <a:cubicBezTo>
                  <a:pt x="214" y="14366"/>
                  <a:pt x="261" y="14353"/>
                  <a:pt x="311" y="14324"/>
                </a:cubicBezTo>
                <a:lnTo>
                  <a:pt x="5540" y="11303"/>
                </a:lnTo>
                <a:cubicBezTo>
                  <a:pt x="5711" y="11205"/>
                  <a:pt x="5851" y="10963"/>
                  <a:pt x="5851" y="10764"/>
                </a:cubicBezTo>
                <a:lnTo>
                  <a:pt x="5851" y="222"/>
                </a:lnTo>
                <a:cubicBezTo>
                  <a:pt x="5851" y="82"/>
                  <a:pt x="5781" y="0"/>
                  <a:pt x="56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2110772" y="2173578"/>
            <a:ext cx="235398" cy="714000"/>
          </a:xfrm>
          <a:custGeom>
            <a:avLst/>
            <a:gdLst/>
            <a:ahLst/>
            <a:cxnLst/>
            <a:rect l="l" t="t" r="r" b="b"/>
            <a:pathLst>
              <a:path w="5850" h="17744" extrusionOk="0">
                <a:moveTo>
                  <a:pt x="5678" y="0"/>
                </a:moveTo>
                <a:cubicBezTo>
                  <a:pt x="5636" y="0"/>
                  <a:pt x="5589" y="14"/>
                  <a:pt x="5539" y="43"/>
                </a:cubicBezTo>
                <a:lnTo>
                  <a:pt x="311" y="3060"/>
                </a:lnTo>
                <a:cubicBezTo>
                  <a:pt x="139" y="3159"/>
                  <a:pt x="0" y="3402"/>
                  <a:pt x="0" y="3600"/>
                </a:cubicBezTo>
                <a:lnTo>
                  <a:pt x="0" y="17522"/>
                </a:lnTo>
                <a:cubicBezTo>
                  <a:pt x="0" y="17662"/>
                  <a:pt x="71" y="17744"/>
                  <a:pt x="173" y="17744"/>
                </a:cubicBezTo>
                <a:cubicBezTo>
                  <a:pt x="214" y="17744"/>
                  <a:pt x="261" y="17730"/>
                  <a:pt x="311" y="17702"/>
                </a:cubicBezTo>
                <a:lnTo>
                  <a:pt x="5539" y="14682"/>
                </a:lnTo>
                <a:cubicBezTo>
                  <a:pt x="5709" y="14583"/>
                  <a:pt x="5849" y="14340"/>
                  <a:pt x="5849" y="14143"/>
                </a:cubicBezTo>
                <a:lnTo>
                  <a:pt x="5849" y="221"/>
                </a:lnTo>
                <a:cubicBezTo>
                  <a:pt x="5849" y="81"/>
                  <a:pt x="5779" y="0"/>
                  <a:pt x="56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1"/>
          <p:cNvSpPr/>
          <p:nvPr/>
        </p:nvSpPr>
        <p:spPr>
          <a:xfrm>
            <a:off x="1561291" y="3125140"/>
            <a:ext cx="235558" cy="340824"/>
          </a:xfrm>
          <a:custGeom>
            <a:avLst/>
            <a:gdLst/>
            <a:ahLst/>
            <a:cxnLst/>
            <a:rect l="l" t="t" r="r" b="b"/>
            <a:pathLst>
              <a:path w="5854" h="8470" extrusionOk="0">
                <a:moveTo>
                  <a:pt x="5681" y="0"/>
                </a:moveTo>
                <a:cubicBezTo>
                  <a:pt x="5638" y="0"/>
                  <a:pt x="5590" y="14"/>
                  <a:pt x="5539" y="43"/>
                </a:cubicBezTo>
                <a:lnTo>
                  <a:pt x="314" y="3060"/>
                </a:lnTo>
                <a:cubicBezTo>
                  <a:pt x="141" y="3159"/>
                  <a:pt x="1" y="3401"/>
                  <a:pt x="1" y="3600"/>
                </a:cubicBezTo>
                <a:lnTo>
                  <a:pt x="1" y="8469"/>
                </a:lnTo>
                <a:lnTo>
                  <a:pt x="5854" y="5094"/>
                </a:lnTo>
                <a:lnTo>
                  <a:pt x="5854" y="224"/>
                </a:lnTo>
                <a:cubicBezTo>
                  <a:pt x="5854" y="81"/>
                  <a:pt x="5784" y="0"/>
                  <a:pt x="56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1836072" y="2830606"/>
            <a:ext cx="235438" cy="476872"/>
          </a:xfrm>
          <a:custGeom>
            <a:avLst/>
            <a:gdLst/>
            <a:ahLst/>
            <a:cxnLst/>
            <a:rect l="l" t="t" r="r" b="b"/>
            <a:pathLst>
              <a:path w="5851" h="11851" extrusionOk="0">
                <a:moveTo>
                  <a:pt x="5677" y="0"/>
                </a:moveTo>
                <a:cubicBezTo>
                  <a:pt x="5636" y="0"/>
                  <a:pt x="5589" y="13"/>
                  <a:pt x="5540" y="42"/>
                </a:cubicBezTo>
                <a:lnTo>
                  <a:pt x="311" y="3059"/>
                </a:lnTo>
                <a:cubicBezTo>
                  <a:pt x="137" y="3162"/>
                  <a:pt x="1" y="3404"/>
                  <a:pt x="1" y="3602"/>
                </a:cubicBezTo>
                <a:lnTo>
                  <a:pt x="1" y="11851"/>
                </a:lnTo>
                <a:lnTo>
                  <a:pt x="5851" y="8472"/>
                </a:lnTo>
                <a:lnTo>
                  <a:pt x="5851" y="223"/>
                </a:lnTo>
                <a:cubicBezTo>
                  <a:pt x="5851" y="82"/>
                  <a:pt x="5780" y="0"/>
                  <a:pt x="567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1"/>
          <p:cNvSpPr/>
          <p:nvPr/>
        </p:nvSpPr>
        <p:spPr>
          <a:xfrm>
            <a:off x="2110772" y="2807913"/>
            <a:ext cx="235398" cy="340985"/>
          </a:xfrm>
          <a:custGeom>
            <a:avLst/>
            <a:gdLst/>
            <a:ahLst/>
            <a:cxnLst/>
            <a:rect l="l" t="t" r="r" b="b"/>
            <a:pathLst>
              <a:path w="5850" h="8474" extrusionOk="0">
                <a:moveTo>
                  <a:pt x="5676" y="1"/>
                </a:moveTo>
                <a:cubicBezTo>
                  <a:pt x="5635" y="1"/>
                  <a:pt x="5588" y="14"/>
                  <a:pt x="5539" y="43"/>
                </a:cubicBezTo>
                <a:lnTo>
                  <a:pt x="311" y="3063"/>
                </a:lnTo>
                <a:cubicBezTo>
                  <a:pt x="139" y="3162"/>
                  <a:pt x="0" y="3405"/>
                  <a:pt x="0" y="3603"/>
                </a:cubicBezTo>
                <a:lnTo>
                  <a:pt x="0" y="8473"/>
                </a:lnTo>
                <a:lnTo>
                  <a:pt x="5849" y="5094"/>
                </a:lnTo>
                <a:lnTo>
                  <a:pt x="5849" y="224"/>
                </a:lnTo>
                <a:cubicBezTo>
                  <a:pt x="5849" y="83"/>
                  <a:pt x="5779" y="1"/>
                  <a:pt x="56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1600562" y="3193262"/>
            <a:ext cx="157013" cy="215520"/>
          </a:xfrm>
          <a:custGeom>
            <a:avLst/>
            <a:gdLst/>
            <a:ahLst/>
            <a:cxnLst/>
            <a:rect l="l" t="t" r="r" b="b"/>
            <a:pathLst>
              <a:path w="3902" h="5356" extrusionOk="0">
                <a:moveTo>
                  <a:pt x="3730" y="0"/>
                </a:moveTo>
                <a:cubicBezTo>
                  <a:pt x="3688" y="0"/>
                  <a:pt x="3641" y="14"/>
                  <a:pt x="3591" y="43"/>
                </a:cubicBezTo>
                <a:lnTo>
                  <a:pt x="311" y="1934"/>
                </a:lnTo>
                <a:cubicBezTo>
                  <a:pt x="140" y="2033"/>
                  <a:pt x="0" y="2275"/>
                  <a:pt x="0" y="2473"/>
                </a:cubicBezTo>
                <a:lnTo>
                  <a:pt x="0" y="5131"/>
                </a:lnTo>
                <a:cubicBezTo>
                  <a:pt x="0" y="5274"/>
                  <a:pt x="70" y="5355"/>
                  <a:pt x="172" y="5355"/>
                </a:cubicBezTo>
                <a:cubicBezTo>
                  <a:pt x="214" y="5355"/>
                  <a:pt x="261" y="5341"/>
                  <a:pt x="311" y="5312"/>
                </a:cubicBezTo>
                <a:lnTo>
                  <a:pt x="3591" y="3422"/>
                </a:lnTo>
                <a:cubicBezTo>
                  <a:pt x="3762" y="3320"/>
                  <a:pt x="3902" y="3080"/>
                  <a:pt x="3902" y="2879"/>
                </a:cubicBezTo>
                <a:lnTo>
                  <a:pt x="3902" y="220"/>
                </a:lnTo>
                <a:cubicBezTo>
                  <a:pt x="3902" y="80"/>
                  <a:pt x="3832" y="0"/>
                  <a:pt x="37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1"/>
          <p:cNvSpPr/>
          <p:nvPr/>
        </p:nvSpPr>
        <p:spPr>
          <a:xfrm>
            <a:off x="2150004" y="2876034"/>
            <a:ext cx="157053" cy="215560"/>
          </a:xfrm>
          <a:custGeom>
            <a:avLst/>
            <a:gdLst/>
            <a:ahLst/>
            <a:cxnLst/>
            <a:rect l="l" t="t" r="r" b="b"/>
            <a:pathLst>
              <a:path w="3903" h="5357" extrusionOk="0">
                <a:moveTo>
                  <a:pt x="3728" y="1"/>
                </a:moveTo>
                <a:cubicBezTo>
                  <a:pt x="3685" y="1"/>
                  <a:pt x="3638" y="14"/>
                  <a:pt x="3588" y="43"/>
                </a:cubicBezTo>
                <a:lnTo>
                  <a:pt x="311" y="1934"/>
                </a:lnTo>
                <a:cubicBezTo>
                  <a:pt x="137" y="2036"/>
                  <a:pt x="1" y="2278"/>
                  <a:pt x="1" y="2476"/>
                </a:cubicBezTo>
                <a:lnTo>
                  <a:pt x="1" y="5135"/>
                </a:lnTo>
                <a:cubicBezTo>
                  <a:pt x="1" y="5275"/>
                  <a:pt x="69" y="5357"/>
                  <a:pt x="170" y="5357"/>
                </a:cubicBezTo>
                <a:cubicBezTo>
                  <a:pt x="212" y="5357"/>
                  <a:pt x="260" y="5343"/>
                  <a:pt x="311" y="5312"/>
                </a:cubicBezTo>
                <a:lnTo>
                  <a:pt x="3588" y="3422"/>
                </a:lnTo>
                <a:cubicBezTo>
                  <a:pt x="3762" y="3323"/>
                  <a:pt x="3902" y="3080"/>
                  <a:pt x="3902" y="2882"/>
                </a:cubicBezTo>
                <a:lnTo>
                  <a:pt x="3902" y="223"/>
                </a:lnTo>
                <a:cubicBezTo>
                  <a:pt x="3902" y="83"/>
                  <a:pt x="3831" y="1"/>
                  <a:pt x="37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1325902" y="2717299"/>
            <a:ext cx="157013" cy="215560"/>
          </a:xfrm>
          <a:custGeom>
            <a:avLst/>
            <a:gdLst/>
            <a:ahLst/>
            <a:cxnLst/>
            <a:rect l="l" t="t" r="r" b="b"/>
            <a:pathLst>
              <a:path w="3902" h="5357" extrusionOk="0">
                <a:moveTo>
                  <a:pt x="3727" y="0"/>
                </a:moveTo>
                <a:cubicBezTo>
                  <a:pt x="3685" y="0"/>
                  <a:pt x="3638" y="14"/>
                  <a:pt x="3587" y="42"/>
                </a:cubicBezTo>
                <a:lnTo>
                  <a:pt x="311" y="1936"/>
                </a:lnTo>
                <a:cubicBezTo>
                  <a:pt x="141" y="2035"/>
                  <a:pt x="0" y="2278"/>
                  <a:pt x="0" y="2476"/>
                </a:cubicBezTo>
                <a:lnTo>
                  <a:pt x="0" y="5135"/>
                </a:lnTo>
                <a:cubicBezTo>
                  <a:pt x="0" y="5274"/>
                  <a:pt x="70" y="5356"/>
                  <a:pt x="171" y="5356"/>
                </a:cubicBezTo>
                <a:cubicBezTo>
                  <a:pt x="213" y="5356"/>
                  <a:pt x="261" y="5342"/>
                  <a:pt x="311" y="5312"/>
                </a:cubicBezTo>
                <a:lnTo>
                  <a:pt x="3587" y="3421"/>
                </a:lnTo>
                <a:cubicBezTo>
                  <a:pt x="3762" y="3322"/>
                  <a:pt x="3902" y="3080"/>
                  <a:pt x="3902" y="2882"/>
                </a:cubicBezTo>
                <a:lnTo>
                  <a:pt x="3902" y="223"/>
                </a:lnTo>
                <a:cubicBezTo>
                  <a:pt x="3902" y="82"/>
                  <a:pt x="3831" y="0"/>
                  <a:pt x="3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1325902" y="2874062"/>
            <a:ext cx="157013" cy="105990"/>
          </a:xfrm>
          <a:custGeom>
            <a:avLst/>
            <a:gdLst/>
            <a:ahLst/>
            <a:cxnLst/>
            <a:rect l="l" t="t" r="r" b="b"/>
            <a:pathLst>
              <a:path w="3902" h="2634" extrusionOk="0">
                <a:moveTo>
                  <a:pt x="3786" y="1"/>
                </a:moveTo>
                <a:cubicBezTo>
                  <a:pt x="3758" y="1"/>
                  <a:pt x="3726" y="10"/>
                  <a:pt x="3693" y="31"/>
                </a:cubicBezTo>
                <a:lnTo>
                  <a:pt x="209" y="2041"/>
                </a:lnTo>
                <a:cubicBezTo>
                  <a:pt x="93" y="2109"/>
                  <a:pt x="0" y="2269"/>
                  <a:pt x="0" y="2402"/>
                </a:cubicBezTo>
                <a:lnTo>
                  <a:pt x="0" y="2484"/>
                </a:lnTo>
                <a:cubicBezTo>
                  <a:pt x="0" y="2578"/>
                  <a:pt x="47" y="2633"/>
                  <a:pt x="114" y="2633"/>
                </a:cubicBezTo>
                <a:cubicBezTo>
                  <a:pt x="143" y="2633"/>
                  <a:pt x="175" y="2624"/>
                  <a:pt x="209" y="2603"/>
                </a:cubicBezTo>
                <a:lnTo>
                  <a:pt x="3693" y="593"/>
                </a:lnTo>
                <a:cubicBezTo>
                  <a:pt x="3806" y="525"/>
                  <a:pt x="3902" y="365"/>
                  <a:pt x="3902" y="231"/>
                </a:cubicBezTo>
                <a:lnTo>
                  <a:pt x="3902" y="149"/>
                </a:lnTo>
                <a:cubicBezTo>
                  <a:pt x="3902" y="56"/>
                  <a:pt x="3854" y="1"/>
                  <a:pt x="37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1325902" y="2919409"/>
            <a:ext cx="157013" cy="105949"/>
          </a:xfrm>
          <a:custGeom>
            <a:avLst/>
            <a:gdLst/>
            <a:ahLst/>
            <a:cxnLst/>
            <a:rect l="l" t="t" r="r" b="b"/>
            <a:pathLst>
              <a:path w="3902" h="2633" extrusionOk="0">
                <a:moveTo>
                  <a:pt x="3786" y="0"/>
                </a:moveTo>
                <a:cubicBezTo>
                  <a:pt x="3758" y="0"/>
                  <a:pt x="3726" y="10"/>
                  <a:pt x="3693" y="30"/>
                </a:cubicBezTo>
                <a:lnTo>
                  <a:pt x="209" y="2040"/>
                </a:lnTo>
                <a:cubicBezTo>
                  <a:pt x="93" y="2108"/>
                  <a:pt x="0" y="2269"/>
                  <a:pt x="0" y="2401"/>
                </a:cubicBezTo>
                <a:lnTo>
                  <a:pt x="0" y="2483"/>
                </a:lnTo>
                <a:cubicBezTo>
                  <a:pt x="0" y="2577"/>
                  <a:pt x="47" y="2633"/>
                  <a:pt x="114" y="2633"/>
                </a:cubicBezTo>
                <a:cubicBezTo>
                  <a:pt x="143" y="2633"/>
                  <a:pt x="175" y="2623"/>
                  <a:pt x="209" y="2603"/>
                </a:cubicBezTo>
                <a:lnTo>
                  <a:pt x="3693" y="593"/>
                </a:lnTo>
                <a:cubicBezTo>
                  <a:pt x="3806" y="525"/>
                  <a:pt x="3902" y="364"/>
                  <a:pt x="3902" y="231"/>
                </a:cubicBezTo>
                <a:lnTo>
                  <a:pt x="3902" y="149"/>
                </a:lnTo>
                <a:cubicBezTo>
                  <a:pt x="3902" y="55"/>
                  <a:pt x="3854" y="0"/>
                  <a:pt x="37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1325902" y="2964635"/>
            <a:ext cx="157013" cy="105990"/>
          </a:xfrm>
          <a:custGeom>
            <a:avLst/>
            <a:gdLst/>
            <a:ahLst/>
            <a:cxnLst/>
            <a:rect l="l" t="t" r="r" b="b"/>
            <a:pathLst>
              <a:path w="3902" h="2634" extrusionOk="0">
                <a:moveTo>
                  <a:pt x="3784" y="1"/>
                </a:moveTo>
                <a:cubicBezTo>
                  <a:pt x="3756" y="1"/>
                  <a:pt x="3725" y="10"/>
                  <a:pt x="3693" y="28"/>
                </a:cubicBezTo>
                <a:lnTo>
                  <a:pt x="209" y="2042"/>
                </a:lnTo>
                <a:cubicBezTo>
                  <a:pt x="93" y="2107"/>
                  <a:pt x="0" y="2271"/>
                  <a:pt x="0" y="2404"/>
                </a:cubicBezTo>
                <a:lnTo>
                  <a:pt x="0" y="2485"/>
                </a:lnTo>
                <a:cubicBezTo>
                  <a:pt x="0" y="2580"/>
                  <a:pt x="47" y="2633"/>
                  <a:pt x="115" y="2633"/>
                </a:cubicBezTo>
                <a:cubicBezTo>
                  <a:pt x="143" y="2633"/>
                  <a:pt x="175" y="2624"/>
                  <a:pt x="209" y="2605"/>
                </a:cubicBezTo>
                <a:lnTo>
                  <a:pt x="3693" y="592"/>
                </a:lnTo>
                <a:cubicBezTo>
                  <a:pt x="3806" y="527"/>
                  <a:pt x="3902" y="366"/>
                  <a:pt x="3902" y="233"/>
                </a:cubicBezTo>
                <a:lnTo>
                  <a:pt x="3902" y="151"/>
                </a:lnTo>
                <a:cubicBezTo>
                  <a:pt x="3902" y="56"/>
                  <a:pt x="3853" y="1"/>
                  <a:pt x="37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1325902" y="3009983"/>
            <a:ext cx="157013" cy="105949"/>
          </a:xfrm>
          <a:custGeom>
            <a:avLst/>
            <a:gdLst/>
            <a:ahLst/>
            <a:cxnLst/>
            <a:rect l="l" t="t" r="r" b="b"/>
            <a:pathLst>
              <a:path w="3902" h="2633" extrusionOk="0">
                <a:moveTo>
                  <a:pt x="3784" y="0"/>
                </a:moveTo>
                <a:cubicBezTo>
                  <a:pt x="3756" y="0"/>
                  <a:pt x="3725" y="9"/>
                  <a:pt x="3693" y="27"/>
                </a:cubicBezTo>
                <a:lnTo>
                  <a:pt x="209" y="2042"/>
                </a:lnTo>
                <a:cubicBezTo>
                  <a:pt x="93" y="2106"/>
                  <a:pt x="0" y="2270"/>
                  <a:pt x="0" y="2403"/>
                </a:cubicBezTo>
                <a:lnTo>
                  <a:pt x="0" y="2485"/>
                </a:lnTo>
                <a:cubicBezTo>
                  <a:pt x="0" y="2579"/>
                  <a:pt x="47" y="2632"/>
                  <a:pt x="115" y="2632"/>
                </a:cubicBezTo>
                <a:cubicBezTo>
                  <a:pt x="143" y="2632"/>
                  <a:pt x="175" y="2623"/>
                  <a:pt x="209" y="2604"/>
                </a:cubicBezTo>
                <a:lnTo>
                  <a:pt x="3693" y="591"/>
                </a:lnTo>
                <a:cubicBezTo>
                  <a:pt x="3806" y="526"/>
                  <a:pt x="3902" y="366"/>
                  <a:pt x="3902" y="232"/>
                </a:cubicBezTo>
                <a:lnTo>
                  <a:pt x="3902" y="150"/>
                </a:lnTo>
                <a:cubicBezTo>
                  <a:pt x="3902" y="55"/>
                  <a:pt x="3853" y="0"/>
                  <a:pt x="37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1"/>
          <p:cNvSpPr/>
          <p:nvPr/>
        </p:nvSpPr>
        <p:spPr>
          <a:xfrm>
            <a:off x="1325902" y="3055289"/>
            <a:ext cx="157013" cy="105949"/>
          </a:xfrm>
          <a:custGeom>
            <a:avLst/>
            <a:gdLst/>
            <a:ahLst/>
            <a:cxnLst/>
            <a:rect l="l" t="t" r="r" b="b"/>
            <a:pathLst>
              <a:path w="3902" h="2633" extrusionOk="0">
                <a:moveTo>
                  <a:pt x="3784" y="1"/>
                </a:moveTo>
                <a:cubicBezTo>
                  <a:pt x="3756" y="1"/>
                  <a:pt x="3725" y="9"/>
                  <a:pt x="3693" y="28"/>
                </a:cubicBezTo>
                <a:lnTo>
                  <a:pt x="209" y="2042"/>
                </a:lnTo>
                <a:cubicBezTo>
                  <a:pt x="93" y="2107"/>
                  <a:pt x="0" y="2270"/>
                  <a:pt x="0" y="2400"/>
                </a:cubicBezTo>
                <a:lnTo>
                  <a:pt x="0" y="2485"/>
                </a:lnTo>
                <a:cubicBezTo>
                  <a:pt x="0" y="2580"/>
                  <a:pt x="47" y="2633"/>
                  <a:pt x="115" y="2633"/>
                </a:cubicBezTo>
                <a:cubicBezTo>
                  <a:pt x="143" y="2633"/>
                  <a:pt x="175" y="2624"/>
                  <a:pt x="209" y="2605"/>
                </a:cubicBezTo>
                <a:lnTo>
                  <a:pt x="3693" y="591"/>
                </a:lnTo>
                <a:cubicBezTo>
                  <a:pt x="3806" y="527"/>
                  <a:pt x="3902" y="366"/>
                  <a:pt x="3902" y="232"/>
                </a:cubicBezTo>
                <a:lnTo>
                  <a:pt x="3902" y="151"/>
                </a:lnTo>
                <a:cubicBezTo>
                  <a:pt x="3902" y="56"/>
                  <a:pt x="3853" y="1"/>
                  <a:pt x="37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1600562" y="2558685"/>
            <a:ext cx="157013" cy="215600"/>
          </a:xfrm>
          <a:custGeom>
            <a:avLst/>
            <a:gdLst/>
            <a:ahLst/>
            <a:cxnLst/>
            <a:rect l="l" t="t" r="r" b="b"/>
            <a:pathLst>
              <a:path w="3902" h="5358" extrusionOk="0">
                <a:moveTo>
                  <a:pt x="3728" y="0"/>
                </a:moveTo>
                <a:cubicBezTo>
                  <a:pt x="3687" y="0"/>
                  <a:pt x="3640" y="14"/>
                  <a:pt x="3591" y="42"/>
                </a:cubicBezTo>
                <a:lnTo>
                  <a:pt x="311" y="1937"/>
                </a:lnTo>
                <a:cubicBezTo>
                  <a:pt x="140" y="2036"/>
                  <a:pt x="0" y="2278"/>
                  <a:pt x="0" y="2476"/>
                </a:cubicBezTo>
                <a:lnTo>
                  <a:pt x="0" y="5134"/>
                </a:lnTo>
                <a:cubicBezTo>
                  <a:pt x="0" y="5275"/>
                  <a:pt x="71" y="5358"/>
                  <a:pt x="174" y="5358"/>
                </a:cubicBezTo>
                <a:cubicBezTo>
                  <a:pt x="215" y="5358"/>
                  <a:pt x="262" y="5344"/>
                  <a:pt x="311" y="5315"/>
                </a:cubicBezTo>
                <a:lnTo>
                  <a:pt x="3591" y="3421"/>
                </a:lnTo>
                <a:cubicBezTo>
                  <a:pt x="3762" y="3323"/>
                  <a:pt x="3902" y="3080"/>
                  <a:pt x="3902" y="2882"/>
                </a:cubicBezTo>
                <a:lnTo>
                  <a:pt x="3902" y="223"/>
                </a:lnTo>
                <a:cubicBezTo>
                  <a:pt x="3902" y="82"/>
                  <a:pt x="3831" y="0"/>
                  <a:pt x="37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1600562" y="2715448"/>
            <a:ext cx="157013" cy="105990"/>
          </a:xfrm>
          <a:custGeom>
            <a:avLst/>
            <a:gdLst/>
            <a:ahLst/>
            <a:cxnLst/>
            <a:rect l="l" t="t" r="r" b="b"/>
            <a:pathLst>
              <a:path w="3902" h="2634" extrusionOk="0">
                <a:moveTo>
                  <a:pt x="3788" y="1"/>
                </a:moveTo>
                <a:cubicBezTo>
                  <a:pt x="3759" y="1"/>
                  <a:pt x="3727" y="10"/>
                  <a:pt x="3694" y="30"/>
                </a:cubicBezTo>
                <a:lnTo>
                  <a:pt x="209" y="2040"/>
                </a:lnTo>
                <a:cubicBezTo>
                  <a:pt x="93" y="2109"/>
                  <a:pt x="0" y="2269"/>
                  <a:pt x="0" y="2402"/>
                </a:cubicBezTo>
                <a:lnTo>
                  <a:pt x="0" y="2484"/>
                </a:lnTo>
                <a:cubicBezTo>
                  <a:pt x="0" y="2578"/>
                  <a:pt x="47" y="2633"/>
                  <a:pt x="115" y="2633"/>
                </a:cubicBezTo>
                <a:cubicBezTo>
                  <a:pt x="143" y="2633"/>
                  <a:pt x="175" y="2624"/>
                  <a:pt x="209" y="2604"/>
                </a:cubicBezTo>
                <a:lnTo>
                  <a:pt x="3694" y="594"/>
                </a:lnTo>
                <a:cubicBezTo>
                  <a:pt x="3809" y="525"/>
                  <a:pt x="3902" y="364"/>
                  <a:pt x="3902" y="232"/>
                </a:cubicBezTo>
                <a:lnTo>
                  <a:pt x="3902" y="150"/>
                </a:lnTo>
                <a:cubicBezTo>
                  <a:pt x="3902" y="55"/>
                  <a:pt x="3855" y="1"/>
                  <a:pt x="378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1600562" y="2760795"/>
            <a:ext cx="157013" cy="105949"/>
          </a:xfrm>
          <a:custGeom>
            <a:avLst/>
            <a:gdLst/>
            <a:ahLst/>
            <a:cxnLst/>
            <a:rect l="l" t="t" r="r" b="b"/>
            <a:pathLst>
              <a:path w="3902" h="2633" extrusionOk="0">
                <a:moveTo>
                  <a:pt x="3788" y="0"/>
                </a:moveTo>
                <a:cubicBezTo>
                  <a:pt x="3759" y="0"/>
                  <a:pt x="3727" y="10"/>
                  <a:pt x="3694" y="29"/>
                </a:cubicBezTo>
                <a:lnTo>
                  <a:pt x="209" y="2040"/>
                </a:lnTo>
                <a:cubicBezTo>
                  <a:pt x="93" y="2108"/>
                  <a:pt x="0" y="2268"/>
                  <a:pt x="0" y="2402"/>
                </a:cubicBezTo>
                <a:lnTo>
                  <a:pt x="0" y="2484"/>
                </a:lnTo>
                <a:cubicBezTo>
                  <a:pt x="0" y="2577"/>
                  <a:pt x="47" y="2632"/>
                  <a:pt x="115" y="2632"/>
                </a:cubicBezTo>
                <a:cubicBezTo>
                  <a:pt x="143" y="2632"/>
                  <a:pt x="175" y="2623"/>
                  <a:pt x="209" y="2603"/>
                </a:cubicBezTo>
                <a:lnTo>
                  <a:pt x="3694" y="593"/>
                </a:lnTo>
                <a:cubicBezTo>
                  <a:pt x="3809" y="524"/>
                  <a:pt x="3902" y="364"/>
                  <a:pt x="3902" y="231"/>
                </a:cubicBezTo>
                <a:lnTo>
                  <a:pt x="3902" y="149"/>
                </a:lnTo>
                <a:cubicBezTo>
                  <a:pt x="3902" y="55"/>
                  <a:pt x="3855" y="0"/>
                  <a:pt x="37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1600562" y="2806102"/>
            <a:ext cx="157013" cy="105949"/>
          </a:xfrm>
          <a:custGeom>
            <a:avLst/>
            <a:gdLst/>
            <a:ahLst/>
            <a:cxnLst/>
            <a:rect l="l" t="t" r="r" b="b"/>
            <a:pathLst>
              <a:path w="3902" h="2633" extrusionOk="0">
                <a:moveTo>
                  <a:pt x="3788" y="0"/>
                </a:moveTo>
                <a:cubicBezTo>
                  <a:pt x="3759" y="0"/>
                  <a:pt x="3727" y="10"/>
                  <a:pt x="3694" y="30"/>
                </a:cubicBezTo>
                <a:lnTo>
                  <a:pt x="209" y="2040"/>
                </a:lnTo>
                <a:cubicBezTo>
                  <a:pt x="93" y="2109"/>
                  <a:pt x="0" y="2268"/>
                  <a:pt x="0" y="2402"/>
                </a:cubicBezTo>
                <a:lnTo>
                  <a:pt x="0" y="2484"/>
                </a:lnTo>
                <a:cubicBezTo>
                  <a:pt x="0" y="2578"/>
                  <a:pt x="47" y="2633"/>
                  <a:pt x="115" y="2633"/>
                </a:cubicBezTo>
                <a:cubicBezTo>
                  <a:pt x="143" y="2633"/>
                  <a:pt x="175" y="2623"/>
                  <a:pt x="209" y="2603"/>
                </a:cubicBezTo>
                <a:lnTo>
                  <a:pt x="3694" y="593"/>
                </a:lnTo>
                <a:cubicBezTo>
                  <a:pt x="3809" y="525"/>
                  <a:pt x="3902" y="364"/>
                  <a:pt x="3902" y="231"/>
                </a:cubicBezTo>
                <a:lnTo>
                  <a:pt x="3902" y="149"/>
                </a:lnTo>
                <a:cubicBezTo>
                  <a:pt x="3902" y="55"/>
                  <a:pt x="3855" y="0"/>
                  <a:pt x="37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1"/>
          <p:cNvSpPr/>
          <p:nvPr/>
        </p:nvSpPr>
        <p:spPr>
          <a:xfrm>
            <a:off x="1600562" y="2851409"/>
            <a:ext cx="157013" cy="105909"/>
          </a:xfrm>
          <a:custGeom>
            <a:avLst/>
            <a:gdLst/>
            <a:ahLst/>
            <a:cxnLst/>
            <a:rect l="l" t="t" r="r" b="b"/>
            <a:pathLst>
              <a:path w="3902" h="2632" extrusionOk="0">
                <a:moveTo>
                  <a:pt x="3788" y="1"/>
                </a:moveTo>
                <a:cubicBezTo>
                  <a:pt x="3759" y="1"/>
                  <a:pt x="3727" y="10"/>
                  <a:pt x="3694" y="30"/>
                </a:cubicBezTo>
                <a:lnTo>
                  <a:pt x="209" y="2040"/>
                </a:lnTo>
                <a:cubicBezTo>
                  <a:pt x="93" y="2109"/>
                  <a:pt x="0" y="2269"/>
                  <a:pt x="0" y="2402"/>
                </a:cubicBezTo>
                <a:lnTo>
                  <a:pt x="0" y="2484"/>
                </a:lnTo>
                <a:cubicBezTo>
                  <a:pt x="0" y="2578"/>
                  <a:pt x="47" y="2632"/>
                  <a:pt x="115" y="2632"/>
                </a:cubicBezTo>
                <a:cubicBezTo>
                  <a:pt x="143" y="2632"/>
                  <a:pt x="175" y="2623"/>
                  <a:pt x="209" y="2604"/>
                </a:cubicBezTo>
                <a:lnTo>
                  <a:pt x="3694" y="594"/>
                </a:lnTo>
                <a:cubicBezTo>
                  <a:pt x="3809" y="525"/>
                  <a:pt x="3902" y="364"/>
                  <a:pt x="3902" y="232"/>
                </a:cubicBezTo>
                <a:lnTo>
                  <a:pt x="3902" y="150"/>
                </a:lnTo>
                <a:cubicBezTo>
                  <a:pt x="3902" y="55"/>
                  <a:pt x="3855" y="1"/>
                  <a:pt x="378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1600562" y="2896675"/>
            <a:ext cx="157013" cy="105949"/>
          </a:xfrm>
          <a:custGeom>
            <a:avLst/>
            <a:gdLst/>
            <a:ahLst/>
            <a:cxnLst/>
            <a:rect l="l" t="t" r="r" b="b"/>
            <a:pathLst>
              <a:path w="3902" h="2633" extrusionOk="0">
                <a:moveTo>
                  <a:pt x="3785" y="1"/>
                </a:moveTo>
                <a:cubicBezTo>
                  <a:pt x="3758" y="1"/>
                  <a:pt x="3727" y="10"/>
                  <a:pt x="3694" y="28"/>
                </a:cubicBezTo>
                <a:lnTo>
                  <a:pt x="209" y="2041"/>
                </a:lnTo>
                <a:cubicBezTo>
                  <a:pt x="93" y="2106"/>
                  <a:pt x="0" y="2270"/>
                  <a:pt x="0" y="2404"/>
                </a:cubicBezTo>
                <a:lnTo>
                  <a:pt x="0" y="2485"/>
                </a:lnTo>
                <a:cubicBezTo>
                  <a:pt x="0" y="2580"/>
                  <a:pt x="47" y="2633"/>
                  <a:pt x="115" y="2633"/>
                </a:cubicBezTo>
                <a:cubicBezTo>
                  <a:pt x="143" y="2633"/>
                  <a:pt x="175" y="2624"/>
                  <a:pt x="209" y="2605"/>
                </a:cubicBezTo>
                <a:lnTo>
                  <a:pt x="3694" y="591"/>
                </a:lnTo>
                <a:cubicBezTo>
                  <a:pt x="3809" y="526"/>
                  <a:pt x="3902" y="366"/>
                  <a:pt x="3902" y="233"/>
                </a:cubicBezTo>
                <a:lnTo>
                  <a:pt x="3902" y="151"/>
                </a:lnTo>
                <a:cubicBezTo>
                  <a:pt x="3902" y="56"/>
                  <a:pt x="3854" y="1"/>
                  <a:pt x="378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1"/>
          <p:cNvSpPr/>
          <p:nvPr/>
        </p:nvSpPr>
        <p:spPr>
          <a:xfrm>
            <a:off x="1600562" y="2942063"/>
            <a:ext cx="157013" cy="105909"/>
          </a:xfrm>
          <a:custGeom>
            <a:avLst/>
            <a:gdLst/>
            <a:ahLst/>
            <a:cxnLst/>
            <a:rect l="l" t="t" r="r" b="b"/>
            <a:pathLst>
              <a:path w="3902" h="2632" extrusionOk="0">
                <a:moveTo>
                  <a:pt x="3788" y="0"/>
                </a:moveTo>
                <a:cubicBezTo>
                  <a:pt x="3759" y="0"/>
                  <a:pt x="3727" y="10"/>
                  <a:pt x="3694" y="30"/>
                </a:cubicBezTo>
                <a:lnTo>
                  <a:pt x="209" y="2040"/>
                </a:lnTo>
                <a:cubicBezTo>
                  <a:pt x="93" y="2109"/>
                  <a:pt x="0" y="2268"/>
                  <a:pt x="0" y="2402"/>
                </a:cubicBezTo>
                <a:lnTo>
                  <a:pt x="0" y="2484"/>
                </a:lnTo>
                <a:cubicBezTo>
                  <a:pt x="0" y="2578"/>
                  <a:pt x="47" y="2631"/>
                  <a:pt x="115" y="2631"/>
                </a:cubicBezTo>
                <a:cubicBezTo>
                  <a:pt x="143" y="2631"/>
                  <a:pt x="175" y="2622"/>
                  <a:pt x="209" y="2603"/>
                </a:cubicBezTo>
                <a:lnTo>
                  <a:pt x="3694" y="593"/>
                </a:lnTo>
                <a:cubicBezTo>
                  <a:pt x="3809" y="524"/>
                  <a:pt x="3902" y="364"/>
                  <a:pt x="3902" y="231"/>
                </a:cubicBezTo>
                <a:lnTo>
                  <a:pt x="3902" y="149"/>
                </a:lnTo>
                <a:cubicBezTo>
                  <a:pt x="3902" y="55"/>
                  <a:pt x="3855" y="0"/>
                  <a:pt x="37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1600562" y="2987329"/>
            <a:ext cx="157013" cy="105949"/>
          </a:xfrm>
          <a:custGeom>
            <a:avLst/>
            <a:gdLst/>
            <a:ahLst/>
            <a:cxnLst/>
            <a:rect l="l" t="t" r="r" b="b"/>
            <a:pathLst>
              <a:path w="3902" h="2633" extrusionOk="0">
                <a:moveTo>
                  <a:pt x="3785" y="0"/>
                </a:moveTo>
                <a:cubicBezTo>
                  <a:pt x="3758" y="0"/>
                  <a:pt x="3727" y="9"/>
                  <a:pt x="3694" y="28"/>
                </a:cubicBezTo>
                <a:lnTo>
                  <a:pt x="209" y="2041"/>
                </a:lnTo>
                <a:cubicBezTo>
                  <a:pt x="93" y="2106"/>
                  <a:pt x="0" y="2270"/>
                  <a:pt x="0" y="2403"/>
                </a:cubicBezTo>
                <a:lnTo>
                  <a:pt x="0" y="2485"/>
                </a:lnTo>
                <a:cubicBezTo>
                  <a:pt x="0" y="2579"/>
                  <a:pt x="47" y="2632"/>
                  <a:pt x="115" y="2632"/>
                </a:cubicBezTo>
                <a:cubicBezTo>
                  <a:pt x="143" y="2632"/>
                  <a:pt x="175" y="2623"/>
                  <a:pt x="209" y="2605"/>
                </a:cubicBezTo>
                <a:lnTo>
                  <a:pt x="3694" y="590"/>
                </a:lnTo>
                <a:cubicBezTo>
                  <a:pt x="3809" y="526"/>
                  <a:pt x="3902" y="365"/>
                  <a:pt x="3902" y="232"/>
                </a:cubicBezTo>
                <a:lnTo>
                  <a:pt x="3902" y="151"/>
                </a:lnTo>
                <a:cubicBezTo>
                  <a:pt x="3902" y="55"/>
                  <a:pt x="3854" y="0"/>
                  <a:pt x="37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1600562" y="3032636"/>
            <a:ext cx="157013" cy="105949"/>
          </a:xfrm>
          <a:custGeom>
            <a:avLst/>
            <a:gdLst/>
            <a:ahLst/>
            <a:cxnLst/>
            <a:rect l="l" t="t" r="r" b="b"/>
            <a:pathLst>
              <a:path w="3902" h="2633" extrusionOk="0">
                <a:moveTo>
                  <a:pt x="3785" y="1"/>
                </a:moveTo>
                <a:cubicBezTo>
                  <a:pt x="3758" y="1"/>
                  <a:pt x="3727" y="9"/>
                  <a:pt x="3694" y="28"/>
                </a:cubicBezTo>
                <a:lnTo>
                  <a:pt x="209" y="2041"/>
                </a:lnTo>
                <a:cubicBezTo>
                  <a:pt x="93" y="2106"/>
                  <a:pt x="0" y="2270"/>
                  <a:pt x="0" y="2400"/>
                </a:cubicBezTo>
                <a:lnTo>
                  <a:pt x="0" y="2485"/>
                </a:lnTo>
                <a:cubicBezTo>
                  <a:pt x="0" y="2579"/>
                  <a:pt x="47" y="2633"/>
                  <a:pt x="115" y="2633"/>
                </a:cubicBezTo>
                <a:cubicBezTo>
                  <a:pt x="143" y="2633"/>
                  <a:pt x="175" y="2624"/>
                  <a:pt x="209" y="2605"/>
                </a:cubicBezTo>
                <a:lnTo>
                  <a:pt x="3694" y="591"/>
                </a:lnTo>
                <a:cubicBezTo>
                  <a:pt x="3809" y="526"/>
                  <a:pt x="3902" y="365"/>
                  <a:pt x="3902" y="233"/>
                </a:cubicBezTo>
                <a:lnTo>
                  <a:pt x="3902" y="151"/>
                </a:lnTo>
                <a:cubicBezTo>
                  <a:pt x="3902" y="55"/>
                  <a:pt x="3854" y="1"/>
                  <a:pt x="378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1325902" y="3215794"/>
            <a:ext cx="157013" cy="215560"/>
          </a:xfrm>
          <a:custGeom>
            <a:avLst/>
            <a:gdLst/>
            <a:ahLst/>
            <a:cxnLst/>
            <a:rect l="l" t="t" r="r" b="b"/>
            <a:pathLst>
              <a:path w="3902" h="5357" extrusionOk="0">
                <a:moveTo>
                  <a:pt x="3727" y="0"/>
                </a:moveTo>
                <a:cubicBezTo>
                  <a:pt x="3685" y="0"/>
                  <a:pt x="3638" y="14"/>
                  <a:pt x="3587" y="43"/>
                </a:cubicBezTo>
                <a:lnTo>
                  <a:pt x="311" y="1936"/>
                </a:lnTo>
                <a:cubicBezTo>
                  <a:pt x="141" y="2035"/>
                  <a:pt x="0" y="2278"/>
                  <a:pt x="0" y="2476"/>
                </a:cubicBezTo>
                <a:lnTo>
                  <a:pt x="0" y="5135"/>
                </a:lnTo>
                <a:cubicBezTo>
                  <a:pt x="0" y="5274"/>
                  <a:pt x="70" y="5356"/>
                  <a:pt x="171" y="5356"/>
                </a:cubicBezTo>
                <a:cubicBezTo>
                  <a:pt x="213" y="5356"/>
                  <a:pt x="261" y="5342"/>
                  <a:pt x="311" y="5312"/>
                </a:cubicBezTo>
                <a:lnTo>
                  <a:pt x="3587" y="3421"/>
                </a:lnTo>
                <a:cubicBezTo>
                  <a:pt x="3762" y="3322"/>
                  <a:pt x="3902" y="3080"/>
                  <a:pt x="3902" y="2882"/>
                </a:cubicBezTo>
                <a:lnTo>
                  <a:pt x="3902" y="224"/>
                </a:lnTo>
                <a:cubicBezTo>
                  <a:pt x="3902" y="83"/>
                  <a:pt x="3831" y="0"/>
                  <a:pt x="3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1325902" y="3372597"/>
            <a:ext cx="157013" cy="105949"/>
          </a:xfrm>
          <a:custGeom>
            <a:avLst/>
            <a:gdLst/>
            <a:ahLst/>
            <a:cxnLst/>
            <a:rect l="l" t="t" r="r" b="b"/>
            <a:pathLst>
              <a:path w="3902" h="2633" extrusionOk="0">
                <a:moveTo>
                  <a:pt x="3786" y="0"/>
                </a:moveTo>
                <a:cubicBezTo>
                  <a:pt x="3758" y="0"/>
                  <a:pt x="3726" y="10"/>
                  <a:pt x="3693" y="30"/>
                </a:cubicBezTo>
                <a:lnTo>
                  <a:pt x="209" y="2040"/>
                </a:lnTo>
                <a:cubicBezTo>
                  <a:pt x="93" y="2108"/>
                  <a:pt x="0" y="2268"/>
                  <a:pt x="0" y="2401"/>
                </a:cubicBezTo>
                <a:lnTo>
                  <a:pt x="0" y="2483"/>
                </a:lnTo>
                <a:cubicBezTo>
                  <a:pt x="0" y="2577"/>
                  <a:pt x="47" y="2632"/>
                  <a:pt x="114" y="2632"/>
                </a:cubicBezTo>
                <a:cubicBezTo>
                  <a:pt x="143" y="2632"/>
                  <a:pt x="175" y="2623"/>
                  <a:pt x="209" y="2603"/>
                </a:cubicBezTo>
                <a:lnTo>
                  <a:pt x="3693" y="593"/>
                </a:lnTo>
                <a:cubicBezTo>
                  <a:pt x="3806" y="525"/>
                  <a:pt x="3902" y="364"/>
                  <a:pt x="3902" y="230"/>
                </a:cubicBezTo>
                <a:lnTo>
                  <a:pt x="3902" y="149"/>
                </a:lnTo>
                <a:cubicBezTo>
                  <a:pt x="3902" y="55"/>
                  <a:pt x="3854" y="0"/>
                  <a:pt x="37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1325902" y="3417823"/>
            <a:ext cx="157013" cy="105949"/>
          </a:xfrm>
          <a:custGeom>
            <a:avLst/>
            <a:gdLst/>
            <a:ahLst/>
            <a:cxnLst/>
            <a:rect l="l" t="t" r="r" b="b"/>
            <a:pathLst>
              <a:path w="3902" h="2633" extrusionOk="0">
                <a:moveTo>
                  <a:pt x="3784" y="1"/>
                </a:moveTo>
                <a:cubicBezTo>
                  <a:pt x="3756" y="1"/>
                  <a:pt x="3725" y="10"/>
                  <a:pt x="3693" y="28"/>
                </a:cubicBezTo>
                <a:lnTo>
                  <a:pt x="209" y="2042"/>
                </a:lnTo>
                <a:cubicBezTo>
                  <a:pt x="93" y="2107"/>
                  <a:pt x="0" y="2271"/>
                  <a:pt x="0" y="2403"/>
                </a:cubicBezTo>
                <a:lnTo>
                  <a:pt x="0" y="2485"/>
                </a:lnTo>
                <a:cubicBezTo>
                  <a:pt x="0" y="2580"/>
                  <a:pt x="47" y="2633"/>
                  <a:pt x="115" y="2633"/>
                </a:cubicBezTo>
                <a:cubicBezTo>
                  <a:pt x="143" y="2633"/>
                  <a:pt x="175" y="2624"/>
                  <a:pt x="209" y="2605"/>
                </a:cubicBezTo>
                <a:lnTo>
                  <a:pt x="3693" y="592"/>
                </a:lnTo>
                <a:cubicBezTo>
                  <a:pt x="3806" y="527"/>
                  <a:pt x="3902" y="366"/>
                  <a:pt x="3902" y="233"/>
                </a:cubicBezTo>
                <a:lnTo>
                  <a:pt x="3902" y="151"/>
                </a:lnTo>
                <a:cubicBezTo>
                  <a:pt x="3902" y="56"/>
                  <a:pt x="3853" y="1"/>
                  <a:pt x="37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1325902" y="3463171"/>
            <a:ext cx="157013" cy="105949"/>
          </a:xfrm>
          <a:custGeom>
            <a:avLst/>
            <a:gdLst/>
            <a:ahLst/>
            <a:cxnLst/>
            <a:rect l="l" t="t" r="r" b="b"/>
            <a:pathLst>
              <a:path w="3902" h="2633" extrusionOk="0">
                <a:moveTo>
                  <a:pt x="3784" y="0"/>
                </a:moveTo>
                <a:cubicBezTo>
                  <a:pt x="3756" y="0"/>
                  <a:pt x="3725" y="9"/>
                  <a:pt x="3693" y="27"/>
                </a:cubicBezTo>
                <a:lnTo>
                  <a:pt x="209" y="2041"/>
                </a:lnTo>
                <a:cubicBezTo>
                  <a:pt x="93" y="2106"/>
                  <a:pt x="0" y="2270"/>
                  <a:pt x="0" y="2403"/>
                </a:cubicBezTo>
                <a:lnTo>
                  <a:pt x="0" y="2485"/>
                </a:lnTo>
                <a:cubicBezTo>
                  <a:pt x="0" y="2579"/>
                  <a:pt x="47" y="2632"/>
                  <a:pt x="115" y="2632"/>
                </a:cubicBezTo>
                <a:cubicBezTo>
                  <a:pt x="143" y="2632"/>
                  <a:pt x="175" y="2623"/>
                  <a:pt x="209" y="2604"/>
                </a:cubicBezTo>
                <a:lnTo>
                  <a:pt x="3693" y="591"/>
                </a:lnTo>
                <a:cubicBezTo>
                  <a:pt x="3806" y="526"/>
                  <a:pt x="3902" y="366"/>
                  <a:pt x="3902" y="232"/>
                </a:cubicBezTo>
                <a:lnTo>
                  <a:pt x="3902" y="150"/>
                </a:lnTo>
                <a:cubicBezTo>
                  <a:pt x="3902" y="55"/>
                  <a:pt x="3853" y="0"/>
                  <a:pt x="37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1875223" y="2400112"/>
            <a:ext cx="157013" cy="215560"/>
          </a:xfrm>
          <a:custGeom>
            <a:avLst/>
            <a:gdLst/>
            <a:ahLst/>
            <a:cxnLst/>
            <a:rect l="l" t="t" r="r" b="b"/>
            <a:pathLst>
              <a:path w="3902" h="5357" extrusionOk="0">
                <a:moveTo>
                  <a:pt x="3730" y="0"/>
                </a:moveTo>
                <a:cubicBezTo>
                  <a:pt x="3688" y="0"/>
                  <a:pt x="3641" y="15"/>
                  <a:pt x="3591" y="45"/>
                </a:cubicBezTo>
                <a:lnTo>
                  <a:pt x="314" y="1935"/>
                </a:lnTo>
                <a:cubicBezTo>
                  <a:pt x="141" y="2034"/>
                  <a:pt x="1" y="2277"/>
                  <a:pt x="1" y="2475"/>
                </a:cubicBezTo>
                <a:lnTo>
                  <a:pt x="1" y="5134"/>
                </a:lnTo>
                <a:cubicBezTo>
                  <a:pt x="1" y="5274"/>
                  <a:pt x="72" y="5356"/>
                  <a:pt x="175" y="5356"/>
                </a:cubicBezTo>
                <a:cubicBezTo>
                  <a:pt x="217" y="5356"/>
                  <a:pt x="264" y="5343"/>
                  <a:pt x="314" y="5314"/>
                </a:cubicBezTo>
                <a:lnTo>
                  <a:pt x="3591" y="3420"/>
                </a:lnTo>
                <a:cubicBezTo>
                  <a:pt x="3761" y="3321"/>
                  <a:pt x="3901" y="3079"/>
                  <a:pt x="3901" y="2881"/>
                </a:cubicBezTo>
                <a:lnTo>
                  <a:pt x="3901" y="222"/>
                </a:lnTo>
                <a:cubicBezTo>
                  <a:pt x="3901" y="82"/>
                  <a:pt x="3831" y="0"/>
                  <a:pt x="37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1875223" y="2556915"/>
            <a:ext cx="157013" cy="105949"/>
          </a:xfrm>
          <a:custGeom>
            <a:avLst/>
            <a:gdLst/>
            <a:ahLst/>
            <a:cxnLst/>
            <a:rect l="l" t="t" r="r" b="b"/>
            <a:pathLst>
              <a:path w="3902" h="2633" extrusionOk="0">
                <a:moveTo>
                  <a:pt x="3787" y="0"/>
                </a:moveTo>
                <a:cubicBezTo>
                  <a:pt x="3759" y="0"/>
                  <a:pt x="3727" y="9"/>
                  <a:pt x="3693" y="29"/>
                </a:cubicBezTo>
                <a:lnTo>
                  <a:pt x="209" y="2042"/>
                </a:lnTo>
                <a:cubicBezTo>
                  <a:pt x="96" y="2107"/>
                  <a:pt x="1" y="2267"/>
                  <a:pt x="1" y="2400"/>
                </a:cubicBezTo>
                <a:lnTo>
                  <a:pt x="1" y="2482"/>
                </a:lnTo>
                <a:cubicBezTo>
                  <a:pt x="1" y="2577"/>
                  <a:pt x="49" y="2632"/>
                  <a:pt x="118" y="2632"/>
                </a:cubicBezTo>
                <a:cubicBezTo>
                  <a:pt x="145" y="2632"/>
                  <a:pt x="176" y="2624"/>
                  <a:pt x="209" y="2605"/>
                </a:cubicBezTo>
                <a:lnTo>
                  <a:pt x="3693" y="591"/>
                </a:lnTo>
                <a:cubicBezTo>
                  <a:pt x="3810" y="527"/>
                  <a:pt x="3901" y="363"/>
                  <a:pt x="3901" y="229"/>
                </a:cubicBezTo>
                <a:lnTo>
                  <a:pt x="3901" y="147"/>
                </a:lnTo>
                <a:cubicBezTo>
                  <a:pt x="3901" y="54"/>
                  <a:pt x="3855" y="0"/>
                  <a:pt x="37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1"/>
          <p:cNvSpPr/>
          <p:nvPr/>
        </p:nvSpPr>
        <p:spPr>
          <a:xfrm>
            <a:off x="1875223" y="2602222"/>
            <a:ext cx="157013" cy="105909"/>
          </a:xfrm>
          <a:custGeom>
            <a:avLst/>
            <a:gdLst/>
            <a:ahLst/>
            <a:cxnLst/>
            <a:rect l="l" t="t" r="r" b="b"/>
            <a:pathLst>
              <a:path w="3902" h="2632" extrusionOk="0">
                <a:moveTo>
                  <a:pt x="3787" y="1"/>
                </a:moveTo>
                <a:cubicBezTo>
                  <a:pt x="3759" y="1"/>
                  <a:pt x="3727" y="10"/>
                  <a:pt x="3693" y="29"/>
                </a:cubicBezTo>
                <a:lnTo>
                  <a:pt x="209" y="2042"/>
                </a:lnTo>
                <a:cubicBezTo>
                  <a:pt x="96" y="2107"/>
                  <a:pt x="1" y="2268"/>
                  <a:pt x="1" y="2400"/>
                </a:cubicBezTo>
                <a:lnTo>
                  <a:pt x="1" y="2482"/>
                </a:lnTo>
                <a:cubicBezTo>
                  <a:pt x="1" y="2576"/>
                  <a:pt x="48" y="2632"/>
                  <a:pt x="116" y="2632"/>
                </a:cubicBezTo>
                <a:cubicBezTo>
                  <a:pt x="144" y="2632"/>
                  <a:pt x="176" y="2622"/>
                  <a:pt x="209" y="2602"/>
                </a:cubicBezTo>
                <a:lnTo>
                  <a:pt x="3693" y="592"/>
                </a:lnTo>
                <a:cubicBezTo>
                  <a:pt x="3810" y="527"/>
                  <a:pt x="3901" y="363"/>
                  <a:pt x="3901" y="230"/>
                </a:cubicBezTo>
                <a:lnTo>
                  <a:pt x="3901" y="148"/>
                </a:lnTo>
                <a:cubicBezTo>
                  <a:pt x="3901" y="54"/>
                  <a:pt x="3855" y="1"/>
                  <a:pt x="37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1875223" y="2647488"/>
            <a:ext cx="157013" cy="105949"/>
          </a:xfrm>
          <a:custGeom>
            <a:avLst/>
            <a:gdLst/>
            <a:ahLst/>
            <a:cxnLst/>
            <a:rect l="l" t="t" r="r" b="b"/>
            <a:pathLst>
              <a:path w="3902" h="2633" extrusionOk="0">
                <a:moveTo>
                  <a:pt x="3788" y="0"/>
                </a:moveTo>
                <a:cubicBezTo>
                  <a:pt x="3760" y="0"/>
                  <a:pt x="3727" y="10"/>
                  <a:pt x="3693" y="30"/>
                </a:cubicBezTo>
                <a:lnTo>
                  <a:pt x="209" y="2040"/>
                </a:lnTo>
                <a:cubicBezTo>
                  <a:pt x="96" y="2108"/>
                  <a:pt x="1" y="2269"/>
                  <a:pt x="1" y="2402"/>
                </a:cubicBezTo>
                <a:lnTo>
                  <a:pt x="1" y="2483"/>
                </a:lnTo>
                <a:cubicBezTo>
                  <a:pt x="1" y="2578"/>
                  <a:pt x="48" y="2633"/>
                  <a:pt x="116" y="2633"/>
                </a:cubicBezTo>
                <a:cubicBezTo>
                  <a:pt x="144" y="2633"/>
                  <a:pt x="176" y="2623"/>
                  <a:pt x="209" y="2603"/>
                </a:cubicBezTo>
                <a:lnTo>
                  <a:pt x="3693" y="593"/>
                </a:lnTo>
                <a:cubicBezTo>
                  <a:pt x="3810" y="525"/>
                  <a:pt x="3901" y="364"/>
                  <a:pt x="3901" y="231"/>
                </a:cubicBezTo>
                <a:lnTo>
                  <a:pt x="3901" y="149"/>
                </a:lnTo>
                <a:cubicBezTo>
                  <a:pt x="3901" y="55"/>
                  <a:pt x="3856" y="0"/>
                  <a:pt x="37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1875223" y="2692795"/>
            <a:ext cx="157013" cy="105990"/>
          </a:xfrm>
          <a:custGeom>
            <a:avLst/>
            <a:gdLst/>
            <a:ahLst/>
            <a:cxnLst/>
            <a:rect l="l" t="t" r="r" b="b"/>
            <a:pathLst>
              <a:path w="3902" h="2634" extrusionOk="0">
                <a:moveTo>
                  <a:pt x="3788" y="1"/>
                </a:moveTo>
                <a:cubicBezTo>
                  <a:pt x="3760" y="1"/>
                  <a:pt x="3727" y="10"/>
                  <a:pt x="3693" y="30"/>
                </a:cubicBezTo>
                <a:lnTo>
                  <a:pt x="209" y="2041"/>
                </a:lnTo>
                <a:cubicBezTo>
                  <a:pt x="96" y="2109"/>
                  <a:pt x="1" y="2269"/>
                  <a:pt x="1" y="2402"/>
                </a:cubicBezTo>
                <a:lnTo>
                  <a:pt x="1" y="2484"/>
                </a:lnTo>
                <a:cubicBezTo>
                  <a:pt x="1" y="2578"/>
                  <a:pt x="48" y="2633"/>
                  <a:pt x="116" y="2633"/>
                </a:cubicBezTo>
                <a:cubicBezTo>
                  <a:pt x="144" y="2633"/>
                  <a:pt x="176" y="2624"/>
                  <a:pt x="209" y="2603"/>
                </a:cubicBezTo>
                <a:lnTo>
                  <a:pt x="3693" y="593"/>
                </a:lnTo>
                <a:cubicBezTo>
                  <a:pt x="3810" y="525"/>
                  <a:pt x="3901" y="365"/>
                  <a:pt x="3901" y="231"/>
                </a:cubicBezTo>
                <a:lnTo>
                  <a:pt x="3901" y="149"/>
                </a:lnTo>
                <a:cubicBezTo>
                  <a:pt x="3901" y="56"/>
                  <a:pt x="3856" y="1"/>
                  <a:pt x="378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1875223" y="2738102"/>
            <a:ext cx="157013" cy="105990"/>
          </a:xfrm>
          <a:custGeom>
            <a:avLst/>
            <a:gdLst/>
            <a:ahLst/>
            <a:cxnLst/>
            <a:rect l="l" t="t" r="r" b="b"/>
            <a:pathLst>
              <a:path w="3902" h="2634" extrusionOk="0">
                <a:moveTo>
                  <a:pt x="3788" y="1"/>
                </a:moveTo>
                <a:cubicBezTo>
                  <a:pt x="3760" y="1"/>
                  <a:pt x="3727" y="11"/>
                  <a:pt x="3693" y="31"/>
                </a:cubicBezTo>
                <a:lnTo>
                  <a:pt x="209" y="2041"/>
                </a:lnTo>
                <a:cubicBezTo>
                  <a:pt x="96" y="2109"/>
                  <a:pt x="1" y="2269"/>
                  <a:pt x="1" y="2402"/>
                </a:cubicBezTo>
                <a:lnTo>
                  <a:pt x="1" y="2484"/>
                </a:lnTo>
                <a:cubicBezTo>
                  <a:pt x="1" y="2578"/>
                  <a:pt x="48" y="2633"/>
                  <a:pt x="116" y="2633"/>
                </a:cubicBezTo>
                <a:cubicBezTo>
                  <a:pt x="144" y="2633"/>
                  <a:pt x="176" y="2624"/>
                  <a:pt x="209" y="2604"/>
                </a:cubicBezTo>
                <a:lnTo>
                  <a:pt x="3693" y="593"/>
                </a:lnTo>
                <a:cubicBezTo>
                  <a:pt x="3810" y="526"/>
                  <a:pt x="3901" y="365"/>
                  <a:pt x="3901" y="231"/>
                </a:cubicBezTo>
                <a:lnTo>
                  <a:pt x="3901" y="150"/>
                </a:lnTo>
                <a:cubicBezTo>
                  <a:pt x="3901" y="56"/>
                  <a:pt x="3856" y="1"/>
                  <a:pt x="378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2150004" y="2241578"/>
            <a:ext cx="157053" cy="215479"/>
          </a:xfrm>
          <a:custGeom>
            <a:avLst/>
            <a:gdLst/>
            <a:ahLst/>
            <a:cxnLst/>
            <a:rect l="l" t="t" r="r" b="b"/>
            <a:pathLst>
              <a:path w="3903" h="5355" extrusionOk="0">
                <a:moveTo>
                  <a:pt x="3729" y="0"/>
                </a:moveTo>
                <a:cubicBezTo>
                  <a:pt x="3687" y="0"/>
                  <a:pt x="3639" y="14"/>
                  <a:pt x="3588" y="43"/>
                </a:cubicBezTo>
                <a:lnTo>
                  <a:pt x="311" y="1934"/>
                </a:lnTo>
                <a:cubicBezTo>
                  <a:pt x="137" y="2033"/>
                  <a:pt x="1" y="2275"/>
                  <a:pt x="1" y="2473"/>
                </a:cubicBezTo>
                <a:lnTo>
                  <a:pt x="1" y="5131"/>
                </a:lnTo>
                <a:cubicBezTo>
                  <a:pt x="1" y="5272"/>
                  <a:pt x="70" y="5355"/>
                  <a:pt x="172" y="5355"/>
                </a:cubicBezTo>
                <a:cubicBezTo>
                  <a:pt x="214" y="5355"/>
                  <a:pt x="261" y="5341"/>
                  <a:pt x="311" y="5312"/>
                </a:cubicBezTo>
                <a:lnTo>
                  <a:pt x="3588" y="3422"/>
                </a:lnTo>
                <a:cubicBezTo>
                  <a:pt x="3762" y="3320"/>
                  <a:pt x="3902" y="3080"/>
                  <a:pt x="3902" y="2879"/>
                </a:cubicBezTo>
                <a:lnTo>
                  <a:pt x="3902" y="220"/>
                </a:lnTo>
                <a:cubicBezTo>
                  <a:pt x="3902" y="80"/>
                  <a:pt x="3832" y="0"/>
                  <a:pt x="37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2150004" y="2398301"/>
            <a:ext cx="157053" cy="105949"/>
          </a:xfrm>
          <a:custGeom>
            <a:avLst/>
            <a:gdLst/>
            <a:ahLst/>
            <a:cxnLst/>
            <a:rect l="l" t="t" r="r" b="b"/>
            <a:pathLst>
              <a:path w="3903" h="2633" extrusionOk="0">
                <a:moveTo>
                  <a:pt x="3786" y="0"/>
                </a:moveTo>
                <a:cubicBezTo>
                  <a:pt x="3758" y="0"/>
                  <a:pt x="3727" y="9"/>
                  <a:pt x="3694" y="28"/>
                </a:cubicBezTo>
                <a:lnTo>
                  <a:pt x="205" y="2042"/>
                </a:lnTo>
                <a:cubicBezTo>
                  <a:pt x="93" y="2107"/>
                  <a:pt x="1" y="2267"/>
                  <a:pt x="1" y="2400"/>
                </a:cubicBezTo>
                <a:lnTo>
                  <a:pt x="1" y="2482"/>
                </a:lnTo>
                <a:cubicBezTo>
                  <a:pt x="1" y="2577"/>
                  <a:pt x="48" y="2632"/>
                  <a:pt x="116" y="2632"/>
                </a:cubicBezTo>
                <a:cubicBezTo>
                  <a:pt x="143" y="2632"/>
                  <a:pt x="173" y="2624"/>
                  <a:pt x="205" y="2605"/>
                </a:cubicBezTo>
                <a:lnTo>
                  <a:pt x="3694" y="592"/>
                </a:lnTo>
                <a:cubicBezTo>
                  <a:pt x="3806" y="526"/>
                  <a:pt x="3902" y="362"/>
                  <a:pt x="3902" y="233"/>
                </a:cubicBezTo>
                <a:lnTo>
                  <a:pt x="3902" y="148"/>
                </a:lnTo>
                <a:cubicBezTo>
                  <a:pt x="3902" y="53"/>
                  <a:pt x="3854" y="0"/>
                  <a:pt x="37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2150004" y="2443608"/>
            <a:ext cx="157053" cy="105949"/>
          </a:xfrm>
          <a:custGeom>
            <a:avLst/>
            <a:gdLst/>
            <a:ahLst/>
            <a:cxnLst/>
            <a:rect l="l" t="t" r="r" b="b"/>
            <a:pathLst>
              <a:path w="3903" h="2633" extrusionOk="0">
                <a:moveTo>
                  <a:pt x="3786" y="1"/>
                </a:moveTo>
                <a:cubicBezTo>
                  <a:pt x="3758" y="1"/>
                  <a:pt x="3727" y="10"/>
                  <a:pt x="3694" y="28"/>
                </a:cubicBezTo>
                <a:lnTo>
                  <a:pt x="205" y="2042"/>
                </a:lnTo>
                <a:cubicBezTo>
                  <a:pt x="93" y="2107"/>
                  <a:pt x="1" y="2267"/>
                  <a:pt x="1" y="2401"/>
                </a:cubicBezTo>
                <a:lnTo>
                  <a:pt x="1" y="2483"/>
                </a:lnTo>
                <a:cubicBezTo>
                  <a:pt x="1" y="2577"/>
                  <a:pt x="48" y="2633"/>
                  <a:pt x="116" y="2633"/>
                </a:cubicBezTo>
                <a:cubicBezTo>
                  <a:pt x="143" y="2633"/>
                  <a:pt x="173" y="2624"/>
                  <a:pt x="205" y="2605"/>
                </a:cubicBezTo>
                <a:lnTo>
                  <a:pt x="3694" y="592"/>
                </a:lnTo>
                <a:cubicBezTo>
                  <a:pt x="3806" y="527"/>
                  <a:pt x="3902" y="363"/>
                  <a:pt x="3902" y="233"/>
                </a:cubicBezTo>
                <a:lnTo>
                  <a:pt x="3902" y="148"/>
                </a:lnTo>
                <a:cubicBezTo>
                  <a:pt x="3902" y="54"/>
                  <a:pt x="3854" y="1"/>
                  <a:pt x="37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1"/>
          <p:cNvSpPr/>
          <p:nvPr/>
        </p:nvSpPr>
        <p:spPr>
          <a:xfrm>
            <a:off x="2150004" y="2488914"/>
            <a:ext cx="157053" cy="105949"/>
          </a:xfrm>
          <a:custGeom>
            <a:avLst/>
            <a:gdLst/>
            <a:ahLst/>
            <a:cxnLst/>
            <a:rect l="l" t="t" r="r" b="b"/>
            <a:pathLst>
              <a:path w="3903" h="2633" extrusionOk="0">
                <a:moveTo>
                  <a:pt x="3786" y="1"/>
                </a:moveTo>
                <a:cubicBezTo>
                  <a:pt x="3758" y="1"/>
                  <a:pt x="3727" y="10"/>
                  <a:pt x="3694" y="29"/>
                </a:cubicBezTo>
                <a:lnTo>
                  <a:pt x="205" y="2042"/>
                </a:lnTo>
                <a:cubicBezTo>
                  <a:pt x="93" y="2108"/>
                  <a:pt x="1" y="2267"/>
                  <a:pt x="1" y="2401"/>
                </a:cubicBezTo>
                <a:lnTo>
                  <a:pt x="1" y="2483"/>
                </a:lnTo>
                <a:cubicBezTo>
                  <a:pt x="1" y="2578"/>
                  <a:pt x="48" y="2633"/>
                  <a:pt x="116" y="2633"/>
                </a:cubicBezTo>
                <a:cubicBezTo>
                  <a:pt x="143" y="2633"/>
                  <a:pt x="173" y="2624"/>
                  <a:pt x="205" y="2606"/>
                </a:cubicBezTo>
                <a:lnTo>
                  <a:pt x="3694" y="592"/>
                </a:lnTo>
                <a:cubicBezTo>
                  <a:pt x="3806" y="527"/>
                  <a:pt x="3902" y="363"/>
                  <a:pt x="3902" y="230"/>
                </a:cubicBezTo>
                <a:lnTo>
                  <a:pt x="3902" y="148"/>
                </a:lnTo>
                <a:cubicBezTo>
                  <a:pt x="3902" y="54"/>
                  <a:pt x="3854" y="1"/>
                  <a:pt x="37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1"/>
          <p:cNvSpPr/>
          <p:nvPr/>
        </p:nvSpPr>
        <p:spPr>
          <a:xfrm>
            <a:off x="2150004" y="2534181"/>
            <a:ext cx="157053" cy="105949"/>
          </a:xfrm>
          <a:custGeom>
            <a:avLst/>
            <a:gdLst/>
            <a:ahLst/>
            <a:cxnLst/>
            <a:rect l="l" t="t" r="r" b="b"/>
            <a:pathLst>
              <a:path w="3903" h="2633" extrusionOk="0">
                <a:moveTo>
                  <a:pt x="3787" y="1"/>
                </a:moveTo>
                <a:cubicBezTo>
                  <a:pt x="3759" y="1"/>
                  <a:pt x="3727" y="10"/>
                  <a:pt x="3694" y="30"/>
                </a:cubicBezTo>
                <a:lnTo>
                  <a:pt x="205" y="2040"/>
                </a:lnTo>
                <a:cubicBezTo>
                  <a:pt x="93" y="2109"/>
                  <a:pt x="1" y="2269"/>
                  <a:pt x="1" y="2402"/>
                </a:cubicBezTo>
                <a:lnTo>
                  <a:pt x="1" y="2484"/>
                </a:lnTo>
                <a:cubicBezTo>
                  <a:pt x="1" y="2578"/>
                  <a:pt x="47" y="2633"/>
                  <a:pt x="114" y="2633"/>
                </a:cubicBezTo>
                <a:cubicBezTo>
                  <a:pt x="142" y="2633"/>
                  <a:pt x="173" y="2624"/>
                  <a:pt x="205" y="2604"/>
                </a:cubicBezTo>
                <a:lnTo>
                  <a:pt x="3694" y="594"/>
                </a:lnTo>
                <a:cubicBezTo>
                  <a:pt x="3806" y="525"/>
                  <a:pt x="3902" y="364"/>
                  <a:pt x="3902" y="232"/>
                </a:cubicBezTo>
                <a:lnTo>
                  <a:pt x="3902" y="150"/>
                </a:lnTo>
                <a:cubicBezTo>
                  <a:pt x="3902" y="55"/>
                  <a:pt x="3854" y="1"/>
                  <a:pt x="37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1"/>
          <p:cNvSpPr/>
          <p:nvPr/>
        </p:nvSpPr>
        <p:spPr>
          <a:xfrm>
            <a:off x="2150004" y="2579488"/>
            <a:ext cx="157053" cy="105990"/>
          </a:xfrm>
          <a:custGeom>
            <a:avLst/>
            <a:gdLst/>
            <a:ahLst/>
            <a:cxnLst/>
            <a:rect l="l" t="t" r="r" b="b"/>
            <a:pathLst>
              <a:path w="3903" h="2634" extrusionOk="0">
                <a:moveTo>
                  <a:pt x="3787" y="1"/>
                </a:moveTo>
                <a:cubicBezTo>
                  <a:pt x="3759" y="1"/>
                  <a:pt x="3727" y="10"/>
                  <a:pt x="3694" y="30"/>
                </a:cubicBezTo>
                <a:lnTo>
                  <a:pt x="205" y="2040"/>
                </a:lnTo>
                <a:cubicBezTo>
                  <a:pt x="93" y="2109"/>
                  <a:pt x="1" y="2269"/>
                  <a:pt x="1" y="2403"/>
                </a:cubicBezTo>
                <a:lnTo>
                  <a:pt x="1" y="2484"/>
                </a:lnTo>
                <a:cubicBezTo>
                  <a:pt x="1" y="2578"/>
                  <a:pt x="47" y="2633"/>
                  <a:pt x="114" y="2633"/>
                </a:cubicBezTo>
                <a:cubicBezTo>
                  <a:pt x="142" y="2633"/>
                  <a:pt x="173" y="2624"/>
                  <a:pt x="205" y="2604"/>
                </a:cubicBezTo>
                <a:lnTo>
                  <a:pt x="3694" y="594"/>
                </a:lnTo>
                <a:cubicBezTo>
                  <a:pt x="3806" y="525"/>
                  <a:pt x="3902" y="365"/>
                  <a:pt x="3902" y="232"/>
                </a:cubicBezTo>
                <a:lnTo>
                  <a:pt x="3902" y="150"/>
                </a:lnTo>
                <a:cubicBezTo>
                  <a:pt x="3902" y="56"/>
                  <a:pt x="3854" y="1"/>
                  <a:pt x="37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1"/>
          <p:cNvSpPr/>
          <p:nvPr/>
        </p:nvSpPr>
        <p:spPr>
          <a:xfrm>
            <a:off x="2150004" y="2624835"/>
            <a:ext cx="157053" cy="105949"/>
          </a:xfrm>
          <a:custGeom>
            <a:avLst/>
            <a:gdLst/>
            <a:ahLst/>
            <a:cxnLst/>
            <a:rect l="l" t="t" r="r" b="b"/>
            <a:pathLst>
              <a:path w="3903" h="2633" extrusionOk="0">
                <a:moveTo>
                  <a:pt x="3787" y="0"/>
                </a:moveTo>
                <a:cubicBezTo>
                  <a:pt x="3759" y="0"/>
                  <a:pt x="3727" y="10"/>
                  <a:pt x="3694" y="30"/>
                </a:cubicBezTo>
                <a:lnTo>
                  <a:pt x="205" y="2040"/>
                </a:lnTo>
                <a:cubicBezTo>
                  <a:pt x="93" y="2109"/>
                  <a:pt x="1" y="2268"/>
                  <a:pt x="1" y="2402"/>
                </a:cubicBezTo>
                <a:lnTo>
                  <a:pt x="1" y="2484"/>
                </a:lnTo>
                <a:cubicBezTo>
                  <a:pt x="1" y="2578"/>
                  <a:pt x="47" y="2633"/>
                  <a:pt x="114" y="2633"/>
                </a:cubicBezTo>
                <a:cubicBezTo>
                  <a:pt x="142" y="2633"/>
                  <a:pt x="173" y="2623"/>
                  <a:pt x="205" y="2603"/>
                </a:cubicBezTo>
                <a:lnTo>
                  <a:pt x="3694" y="593"/>
                </a:lnTo>
                <a:cubicBezTo>
                  <a:pt x="3806" y="524"/>
                  <a:pt x="3902" y="364"/>
                  <a:pt x="3902" y="231"/>
                </a:cubicBezTo>
                <a:lnTo>
                  <a:pt x="3902" y="149"/>
                </a:lnTo>
                <a:cubicBezTo>
                  <a:pt x="3902" y="55"/>
                  <a:pt x="3854" y="0"/>
                  <a:pt x="37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1"/>
          <p:cNvSpPr/>
          <p:nvPr/>
        </p:nvSpPr>
        <p:spPr>
          <a:xfrm>
            <a:off x="2150004" y="2670142"/>
            <a:ext cx="157053" cy="105949"/>
          </a:xfrm>
          <a:custGeom>
            <a:avLst/>
            <a:gdLst/>
            <a:ahLst/>
            <a:cxnLst/>
            <a:rect l="l" t="t" r="r" b="b"/>
            <a:pathLst>
              <a:path w="3903" h="2633" extrusionOk="0">
                <a:moveTo>
                  <a:pt x="3787" y="1"/>
                </a:moveTo>
                <a:cubicBezTo>
                  <a:pt x="3759" y="1"/>
                  <a:pt x="3727" y="10"/>
                  <a:pt x="3694" y="30"/>
                </a:cubicBezTo>
                <a:lnTo>
                  <a:pt x="205" y="2040"/>
                </a:lnTo>
                <a:cubicBezTo>
                  <a:pt x="93" y="2109"/>
                  <a:pt x="1" y="2269"/>
                  <a:pt x="1" y="2402"/>
                </a:cubicBezTo>
                <a:lnTo>
                  <a:pt x="1" y="2484"/>
                </a:lnTo>
                <a:cubicBezTo>
                  <a:pt x="1" y="2578"/>
                  <a:pt x="47" y="2633"/>
                  <a:pt x="114" y="2633"/>
                </a:cubicBezTo>
                <a:cubicBezTo>
                  <a:pt x="142" y="2633"/>
                  <a:pt x="173" y="2623"/>
                  <a:pt x="205" y="2604"/>
                </a:cubicBezTo>
                <a:lnTo>
                  <a:pt x="3694" y="593"/>
                </a:lnTo>
                <a:cubicBezTo>
                  <a:pt x="3806" y="525"/>
                  <a:pt x="3902" y="364"/>
                  <a:pt x="3902" y="231"/>
                </a:cubicBezTo>
                <a:lnTo>
                  <a:pt x="3902" y="150"/>
                </a:lnTo>
                <a:cubicBezTo>
                  <a:pt x="3902" y="55"/>
                  <a:pt x="3854" y="1"/>
                  <a:pt x="37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1"/>
          <p:cNvSpPr/>
          <p:nvPr/>
        </p:nvSpPr>
        <p:spPr>
          <a:xfrm>
            <a:off x="2150004" y="2715448"/>
            <a:ext cx="157053" cy="105990"/>
          </a:xfrm>
          <a:custGeom>
            <a:avLst/>
            <a:gdLst/>
            <a:ahLst/>
            <a:cxnLst/>
            <a:rect l="l" t="t" r="r" b="b"/>
            <a:pathLst>
              <a:path w="3903" h="2634" extrusionOk="0">
                <a:moveTo>
                  <a:pt x="3787" y="1"/>
                </a:moveTo>
                <a:cubicBezTo>
                  <a:pt x="3759" y="1"/>
                  <a:pt x="3727" y="10"/>
                  <a:pt x="3694" y="30"/>
                </a:cubicBezTo>
                <a:lnTo>
                  <a:pt x="205" y="2040"/>
                </a:lnTo>
                <a:cubicBezTo>
                  <a:pt x="93" y="2109"/>
                  <a:pt x="1" y="2269"/>
                  <a:pt x="1" y="2402"/>
                </a:cubicBezTo>
                <a:lnTo>
                  <a:pt x="1" y="2484"/>
                </a:lnTo>
                <a:cubicBezTo>
                  <a:pt x="1" y="2578"/>
                  <a:pt x="47" y="2633"/>
                  <a:pt x="114" y="2633"/>
                </a:cubicBezTo>
                <a:cubicBezTo>
                  <a:pt x="142" y="2633"/>
                  <a:pt x="173" y="2624"/>
                  <a:pt x="205" y="2604"/>
                </a:cubicBezTo>
                <a:lnTo>
                  <a:pt x="3694" y="594"/>
                </a:lnTo>
                <a:cubicBezTo>
                  <a:pt x="3806" y="525"/>
                  <a:pt x="3902" y="364"/>
                  <a:pt x="3902" y="232"/>
                </a:cubicBezTo>
                <a:lnTo>
                  <a:pt x="3902" y="150"/>
                </a:lnTo>
                <a:cubicBezTo>
                  <a:pt x="3902" y="55"/>
                  <a:pt x="3854" y="1"/>
                  <a:pt x="37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1"/>
          <p:cNvSpPr/>
          <p:nvPr/>
        </p:nvSpPr>
        <p:spPr>
          <a:xfrm>
            <a:off x="1875223" y="2898607"/>
            <a:ext cx="157013" cy="215560"/>
          </a:xfrm>
          <a:custGeom>
            <a:avLst/>
            <a:gdLst/>
            <a:ahLst/>
            <a:cxnLst/>
            <a:rect l="l" t="t" r="r" b="b"/>
            <a:pathLst>
              <a:path w="3902" h="5357" extrusionOk="0">
                <a:moveTo>
                  <a:pt x="3730" y="1"/>
                </a:moveTo>
                <a:cubicBezTo>
                  <a:pt x="3688" y="1"/>
                  <a:pt x="3641" y="15"/>
                  <a:pt x="3591" y="45"/>
                </a:cubicBezTo>
                <a:lnTo>
                  <a:pt x="314" y="1935"/>
                </a:lnTo>
                <a:cubicBezTo>
                  <a:pt x="141" y="2034"/>
                  <a:pt x="1" y="2277"/>
                  <a:pt x="1" y="2475"/>
                </a:cubicBezTo>
                <a:lnTo>
                  <a:pt x="1" y="5134"/>
                </a:lnTo>
                <a:cubicBezTo>
                  <a:pt x="1" y="5274"/>
                  <a:pt x="72" y="5356"/>
                  <a:pt x="175" y="5356"/>
                </a:cubicBezTo>
                <a:cubicBezTo>
                  <a:pt x="217" y="5356"/>
                  <a:pt x="264" y="5343"/>
                  <a:pt x="314" y="5314"/>
                </a:cubicBezTo>
                <a:lnTo>
                  <a:pt x="3591" y="3420"/>
                </a:lnTo>
                <a:cubicBezTo>
                  <a:pt x="3761" y="3321"/>
                  <a:pt x="3901" y="3079"/>
                  <a:pt x="3901" y="2881"/>
                </a:cubicBezTo>
                <a:lnTo>
                  <a:pt x="3901" y="223"/>
                </a:lnTo>
                <a:cubicBezTo>
                  <a:pt x="3901" y="83"/>
                  <a:pt x="3831" y="1"/>
                  <a:pt x="37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1"/>
          <p:cNvSpPr/>
          <p:nvPr/>
        </p:nvSpPr>
        <p:spPr>
          <a:xfrm>
            <a:off x="1875223" y="3055410"/>
            <a:ext cx="157013" cy="105909"/>
          </a:xfrm>
          <a:custGeom>
            <a:avLst/>
            <a:gdLst/>
            <a:ahLst/>
            <a:cxnLst/>
            <a:rect l="l" t="t" r="r" b="b"/>
            <a:pathLst>
              <a:path w="3902" h="2632" extrusionOk="0">
                <a:moveTo>
                  <a:pt x="3787" y="0"/>
                </a:moveTo>
                <a:cubicBezTo>
                  <a:pt x="3759" y="0"/>
                  <a:pt x="3727" y="10"/>
                  <a:pt x="3693" y="29"/>
                </a:cubicBezTo>
                <a:lnTo>
                  <a:pt x="209" y="2042"/>
                </a:lnTo>
                <a:cubicBezTo>
                  <a:pt x="96" y="2107"/>
                  <a:pt x="1" y="2267"/>
                  <a:pt x="1" y="2400"/>
                </a:cubicBezTo>
                <a:lnTo>
                  <a:pt x="1" y="2482"/>
                </a:lnTo>
                <a:cubicBezTo>
                  <a:pt x="1" y="2576"/>
                  <a:pt x="48" y="2631"/>
                  <a:pt x="116" y="2631"/>
                </a:cubicBezTo>
                <a:cubicBezTo>
                  <a:pt x="144" y="2631"/>
                  <a:pt x="176" y="2622"/>
                  <a:pt x="209" y="2602"/>
                </a:cubicBezTo>
                <a:lnTo>
                  <a:pt x="3693" y="592"/>
                </a:lnTo>
                <a:cubicBezTo>
                  <a:pt x="3810" y="527"/>
                  <a:pt x="3901" y="363"/>
                  <a:pt x="3901" y="229"/>
                </a:cubicBezTo>
                <a:lnTo>
                  <a:pt x="3901" y="148"/>
                </a:lnTo>
                <a:cubicBezTo>
                  <a:pt x="3901" y="54"/>
                  <a:pt x="3855" y="0"/>
                  <a:pt x="37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1"/>
          <p:cNvSpPr/>
          <p:nvPr/>
        </p:nvSpPr>
        <p:spPr>
          <a:xfrm>
            <a:off x="1875223" y="3100676"/>
            <a:ext cx="157013" cy="105949"/>
          </a:xfrm>
          <a:custGeom>
            <a:avLst/>
            <a:gdLst/>
            <a:ahLst/>
            <a:cxnLst/>
            <a:rect l="l" t="t" r="r" b="b"/>
            <a:pathLst>
              <a:path w="3902" h="2633" extrusionOk="0">
                <a:moveTo>
                  <a:pt x="3788" y="0"/>
                </a:moveTo>
                <a:cubicBezTo>
                  <a:pt x="3760" y="0"/>
                  <a:pt x="3727" y="10"/>
                  <a:pt x="3693" y="30"/>
                </a:cubicBezTo>
                <a:lnTo>
                  <a:pt x="209" y="2040"/>
                </a:lnTo>
                <a:cubicBezTo>
                  <a:pt x="96" y="2108"/>
                  <a:pt x="1" y="2269"/>
                  <a:pt x="1" y="2401"/>
                </a:cubicBezTo>
                <a:lnTo>
                  <a:pt x="1" y="2483"/>
                </a:lnTo>
                <a:cubicBezTo>
                  <a:pt x="1" y="2578"/>
                  <a:pt x="48" y="2633"/>
                  <a:pt x="116" y="2633"/>
                </a:cubicBezTo>
                <a:cubicBezTo>
                  <a:pt x="144" y="2633"/>
                  <a:pt x="176" y="2623"/>
                  <a:pt x="209" y="2603"/>
                </a:cubicBezTo>
                <a:lnTo>
                  <a:pt x="3693" y="593"/>
                </a:lnTo>
                <a:cubicBezTo>
                  <a:pt x="3810" y="525"/>
                  <a:pt x="3901" y="364"/>
                  <a:pt x="3901" y="231"/>
                </a:cubicBezTo>
                <a:lnTo>
                  <a:pt x="3901" y="149"/>
                </a:lnTo>
                <a:cubicBezTo>
                  <a:pt x="3901" y="55"/>
                  <a:pt x="3856" y="0"/>
                  <a:pt x="37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1"/>
          <p:cNvSpPr/>
          <p:nvPr/>
        </p:nvSpPr>
        <p:spPr>
          <a:xfrm>
            <a:off x="1875223" y="3145983"/>
            <a:ext cx="157013" cy="105949"/>
          </a:xfrm>
          <a:custGeom>
            <a:avLst/>
            <a:gdLst/>
            <a:ahLst/>
            <a:cxnLst/>
            <a:rect l="l" t="t" r="r" b="b"/>
            <a:pathLst>
              <a:path w="3902" h="2633" extrusionOk="0">
                <a:moveTo>
                  <a:pt x="3788" y="1"/>
                </a:moveTo>
                <a:cubicBezTo>
                  <a:pt x="3760" y="1"/>
                  <a:pt x="3727" y="10"/>
                  <a:pt x="3693" y="30"/>
                </a:cubicBezTo>
                <a:lnTo>
                  <a:pt x="209" y="2040"/>
                </a:lnTo>
                <a:cubicBezTo>
                  <a:pt x="96" y="2108"/>
                  <a:pt x="1" y="2269"/>
                  <a:pt x="1" y="2402"/>
                </a:cubicBezTo>
                <a:lnTo>
                  <a:pt x="1" y="2484"/>
                </a:lnTo>
                <a:cubicBezTo>
                  <a:pt x="1" y="2578"/>
                  <a:pt x="48" y="2633"/>
                  <a:pt x="116" y="2633"/>
                </a:cubicBezTo>
                <a:cubicBezTo>
                  <a:pt x="144" y="2633"/>
                  <a:pt x="176" y="2623"/>
                  <a:pt x="209" y="2603"/>
                </a:cubicBezTo>
                <a:lnTo>
                  <a:pt x="3693" y="593"/>
                </a:lnTo>
                <a:cubicBezTo>
                  <a:pt x="3810" y="525"/>
                  <a:pt x="3901" y="365"/>
                  <a:pt x="3901" y="231"/>
                </a:cubicBezTo>
                <a:lnTo>
                  <a:pt x="3901" y="149"/>
                </a:lnTo>
                <a:cubicBezTo>
                  <a:pt x="3901" y="55"/>
                  <a:pt x="3856" y="1"/>
                  <a:pt x="378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1"/>
          <p:cNvSpPr/>
          <p:nvPr/>
        </p:nvSpPr>
        <p:spPr>
          <a:xfrm>
            <a:off x="2817018" y="1069358"/>
            <a:ext cx="588656" cy="1452747"/>
          </a:xfrm>
          <a:custGeom>
            <a:avLst/>
            <a:gdLst/>
            <a:ahLst/>
            <a:cxnLst/>
            <a:rect l="l" t="t" r="r" b="b"/>
            <a:pathLst>
              <a:path w="14629" h="36103" extrusionOk="0">
                <a:moveTo>
                  <a:pt x="13307" y="0"/>
                </a:moveTo>
                <a:cubicBezTo>
                  <a:pt x="13224" y="0"/>
                  <a:pt x="13130" y="28"/>
                  <a:pt x="13031" y="87"/>
                </a:cubicBezTo>
                <a:lnTo>
                  <a:pt x="625" y="7265"/>
                </a:lnTo>
                <a:cubicBezTo>
                  <a:pt x="280" y="7462"/>
                  <a:pt x="1" y="7950"/>
                  <a:pt x="1" y="8346"/>
                </a:cubicBezTo>
                <a:lnTo>
                  <a:pt x="1" y="33916"/>
                </a:lnTo>
                <a:cubicBezTo>
                  <a:pt x="1" y="34115"/>
                  <a:pt x="72" y="34255"/>
                  <a:pt x="185" y="34319"/>
                </a:cubicBezTo>
                <a:lnTo>
                  <a:pt x="1158" y="34882"/>
                </a:lnTo>
                <a:cubicBezTo>
                  <a:pt x="1158" y="34882"/>
                  <a:pt x="1161" y="34882"/>
                  <a:pt x="1165" y="34885"/>
                </a:cubicBezTo>
                <a:lnTo>
                  <a:pt x="1178" y="34893"/>
                </a:lnTo>
                <a:lnTo>
                  <a:pt x="1178" y="34889"/>
                </a:lnTo>
                <a:cubicBezTo>
                  <a:pt x="1222" y="34913"/>
                  <a:pt x="1273" y="34925"/>
                  <a:pt x="1329" y="34925"/>
                </a:cubicBezTo>
                <a:cubicBezTo>
                  <a:pt x="1411" y="34925"/>
                  <a:pt x="1504" y="34898"/>
                  <a:pt x="1601" y="34841"/>
                </a:cubicBezTo>
                <a:lnTo>
                  <a:pt x="4878" y="32947"/>
                </a:lnTo>
                <a:lnTo>
                  <a:pt x="4878" y="34916"/>
                </a:lnTo>
                <a:cubicBezTo>
                  <a:pt x="4878" y="35268"/>
                  <a:pt x="4933" y="35469"/>
                  <a:pt x="5025" y="35524"/>
                </a:cubicBezTo>
                <a:lnTo>
                  <a:pt x="5021" y="35524"/>
                </a:lnTo>
                <a:lnTo>
                  <a:pt x="5990" y="36084"/>
                </a:lnTo>
                <a:lnTo>
                  <a:pt x="5994" y="36087"/>
                </a:lnTo>
                <a:lnTo>
                  <a:pt x="6004" y="36093"/>
                </a:lnTo>
                <a:lnTo>
                  <a:pt x="6004" y="36090"/>
                </a:lnTo>
                <a:cubicBezTo>
                  <a:pt x="6019" y="36098"/>
                  <a:pt x="6035" y="36102"/>
                  <a:pt x="6052" y="36102"/>
                </a:cubicBezTo>
                <a:cubicBezTo>
                  <a:pt x="6158" y="36102"/>
                  <a:pt x="6299" y="35943"/>
                  <a:pt x="6455" y="35616"/>
                </a:cubicBezTo>
                <a:lnTo>
                  <a:pt x="8779" y="30695"/>
                </a:lnTo>
                <a:lnTo>
                  <a:pt x="14008" y="27661"/>
                </a:lnTo>
                <a:cubicBezTo>
                  <a:pt x="14349" y="27462"/>
                  <a:pt x="14629" y="26974"/>
                  <a:pt x="14629" y="26579"/>
                </a:cubicBezTo>
                <a:lnTo>
                  <a:pt x="14629" y="1008"/>
                </a:lnTo>
                <a:cubicBezTo>
                  <a:pt x="14629" y="814"/>
                  <a:pt x="14561" y="674"/>
                  <a:pt x="14451" y="609"/>
                </a:cubicBezTo>
                <a:lnTo>
                  <a:pt x="14448" y="605"/>
                </a:lnTo>
                <a:lnTo>
                  <a:pt x="13472" y="42"/>
                </a:lnTo>
                <a:cubicBezTo>
                  <a:pt x="13424" y="15"/>
                  <a:pt x="13369" y="0"/>
                  <a:pt x="133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1"/>
          <p:cNvSpPr/>
          <p:nvPr/>
        </p:nvSpPr>
        <p:spPr>
          <a:xfrm>
            <a:off x="2830739" y="1070363"/>
            <a:ext cx="566685" cy="301068"/>
          </a:xfrm>
          <a:custGeom>
            <a:avLst/>
            <a:gdLst/>
            <a:ahLst/>
            <a:cxnLst/>
            <a:rect l="l" t="t" r="r" b="b"/>
            <a:pathLst>
              <a:path w="14083" h="7482" extrusionOk="0">
                <a:moveTo>
                  <a:pt x="251" y="7260"/>
                </a:moveTo>
                <a:cubicBezTo>
                  <a:pt x="161" y="7317"/>
                  <a:pt x="76" y="7393"/>
                  <a:pt x="1" y="7481"/>
                </a:cubicBezTo>
                <a:cubicBezTo>
                  <a:pt x="76" y="7393"/>
                  <a:pt x="161" y="7317"/>
                  <a:pt x="251" y="7260"/>
                </a:cubicBezTo>
                <a:close/>
                <a:moveTo>
                  <a:pt x="13097" y="0"/>
                </a:moveTo>
                <a:cubicBezTo>
                  <a:pt x="13111" y="7"/>
                  <a:pt x="13120" y="11"/>
                  <a:pt x="13131" y="17"/>
                </a:cubicBezTo>
                <a:lnTo>
                  <a:pt x="13131" y="17"/>
                </a:lnTo>
                <a:lnTo>
                  <a:pt x="14083" y="570"/>
                </a:lnTo>
                <a:lnTo>
                  <a:pt x="14083" y="570"/>
                </a:lnTo>
                <a:lnTo>
                  <a:pt x="13131" y="17"/>
                </a:lnTo>
                <a:cubicBezTo>
                  <a:pt x="13120" y="11"/>
                  <a:pt x="13111" y="7"/>
                  <a:pt x="130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2824703" y="1069397"/>
            <a:ext cx="572721" cy="333340"/>
          </a:xfrm>
          <a:custGeom>
            <a:avLst/>
            <a:gdLst/>
            <a:ahLst/>
            <a:cxnLst/>
            <a:rect l="l" t="t" r="r" b="b"/>
            <a:pathLst>
              <a:path w="14233" h="8284" extrusionOk="0">
                <a:moveTo>
                  <a:pt x="13117" y="1"/>
                </a:moveTo>
                <a:cubicBezTo>
                  <a:pt x="13035" y="1"/>
                  <a:pt x="12940" y="28"/>
                  <a:pt x="12840" y="86"/>
                </a:cubicBezTo>
                <a:lnTo>
                  <a:pt x="434" y="7267"/>
                </a:lnTo>
                <a:cubicBezTo>
                  <a:pt x="421" y="7270"/>
                  <a:pt x="410" y="7277"/>
                  <a:pt x="401" y="7284"/>
                </a:cubicBezTo>
                <a:cubicBezTo>
                  <a:pt x="311" y="7341"/>
                  <a:pt x="226" y="7417"/>
                  <a:pt x="151" y="7505"/>
                </a:cubicBezTo>
                <a:cubicBezTo>
                  <a:pt x="97" y="7571"/>
                  <a:pt x="45" y="7642"/>
                  <a:pt x="1" y="7721"/>
                </a:cubicBezTo>
                <a:lnTo>
                  <a:pt x="977" y="8283"/>
                </a:lnTo>
                <a:cubicBezTo>
                  <a:pt x="1089" y="8093"/>
                  <a:pt x="1240" y="7925"/>
                  <a:pt x="1407" y="7830"/>
                </a:cubicBezTo>
                <a:lnTo>
                  <a:pt x="13817" y="649"/>
                </a:lnTo>
                <a:cubicBezTo>
                  <a:pt x="13916" y="591"/>
                  <a:pt x="14011" y="563"/>
                  <a:pt x="14096" y="563"/>
                </a:cubicBezTo>
                <a:cubicBezTo>
                  <a:pt x="14144" y="563"/>
                  <a:pt x="14192" y="574"/>
                  <a:pt x="14233" y="594"/>
                </a:cubicBezTo>
                <a:lnTo>
                  <a:pt x="13281" y="41"/>
                </a:lnTo>
                <a:cubicBezTo>
                  <a:pt x="13270" y="35"/>
                  <a:pt x="13261" y="31"/>
                  <a:pt x="13247" y="24"/>
                </a:cubicBezTo>
                <a:cubicBezTo>
                  <a:pt x="13209" y="7"/>
                  <a:pt x="13165" y="1"/>
                  <a:pt x="1311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3019050" y="2498733"/>
            <a:ext cx="38911" cy="22534"/>
          </a:xfrm>
          <a:custGeom>
            <a:avLst/>
            <a:gdLst/>
            <a:ahLst/>
            <a:cxnLst/>
            <a:rect l="l" t="t" r="r" b="b"/>
            <a:pathLst>
              <a:path w="967" h="560" extrusionOk="0">
                <a:moveTo>
                  <a:pt x="0" y="0"/>
                </a:moveTo>
                <a:lnTo>
                  <a:pt x="966" y="560"/>
                </a:lnTo>
                <a:lnTo>
                  <a:pt x="963" y="556"/>
                </a:lnTo>
                <a:lnTo>
                  <a:pt x="0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3013256" y="2372349"/>
            <a:ext cx="44544" cy="148803"/>
          </a:xfrm>
          <a:custGeom>
            <a:avLst/>
            <a:gdLst/>
            <a:ahLst/>
            <a:cxnLst/>
            <a:rect l="l" t="t" r="r" b="b"/>
            <a:pathLst>
              <a:path w="1107" h="3698" extrusionOk="0">
                <a:moveTo>
                  <a:pt x="977" y="1"/>
                </a:moveTo>
                <a:lnTo>
                  <a:pt x="1" y="568"/>
                </a:lnTo>
                <a:lnTo>
                  <a:pt x="1" y="2533"/>
                </a:lnTo>
                <a:cubicBezTo>
                  <a:pt x="1" y="2882"/>
                  <a:pt x="56" y="3086"/>
                  <a:pt x="144" y="3141"/>
                </a:cubicBezTo>
                <a:lnTo>
                  <a:pt x="1107" y="3697"/>
                </a:lnTo>
                <a:cubicBezTo>
                  <a:pt x="1025" y="3625"/>
                  <a:pt x="977" y="3428"/>
                  <a:pt x="977" y="3100"/>
                </a:cubicBezTo>
                <a:lnTo>
                  <a:pt x="97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1"/>
          <p:cNvSpPr/>
          <p:nvPr/>
        </p:nvSpPr>
        <p:spPr>
          <a:xfrm>
            <a:off x="2822008" y="2448316"/>
            <a:ext cx="2495" cy="1972"/>
          </a:xfrm>
          <a:custGeom>
            <a:avLst/>
            <a:gdLst/>
            <a:ahLst/>
            <a:cxnLst/>
            <a:rect l="l" t="t" r="r" b="b"/>
            <a:pathLst>
              <a:path w="62" h="49" extrusionOk="0">
                <a:moveTo>
                  <a:pt x="1" y="1"/>
                </a:moveTo>
                <a:cubicBezTo>
                  <a:pt x="18" y="18"/>
                  <a:pt x="38" y="35"/>
                  <a:pt x="58" y="48"/>
                </a:cubicBezTo>
                <a:lnTo>
                  <a:pt x="61" y="48"/>
                </a:lnTo>
                <a:cubicBezTo>
                  <a:pt x="38" y="35"/>
                  <a:pt x="18" y="18"/>
                  <a:pt x="1" y="1"/>
                </a:cubicBez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1"/>
          <p:cNvSpPr/>
          <p:nvPr/>
        </p:nvSpPr>
        <p:spPr>
          <a:xfrm>
            <a:off x="2817018" y="1380026"/>
            <a:ext cx="47039" cy="1093091"/>
          </a:xfrm>
          <a:custGeom>
            <a:avLst/>
            <a:gdLst/>
            <a:ahLst/>
            <a:cxnLst/>
            <a:rect l="l" t="t" r="r" b="b"/>
            <a:pathLst>
              <a:path w="1169" h="27165" extrusionOk="0">
                <a:moveTo>
                  <a:pt x="192" y="1"/>
                </a:moveTo>
                <a:cubicBezTo>
                  <a:pt x="75" y="199"/>
                  <a:pt x="1" y="424"/>
                  <a:pt x="1" y="625"/>
                </a:cubicBezTo>
                <a:lnTo>
                  <a:pt x="1" y="26195"/>
                </a:lnTo>
                <a:cubicBezTo>
                  <a:pt x="1" y="26353"/>
                  <a:pt x="48" y="26475"/>
                  <a:pt x="124" y="26550"/>
                </a:cubicBezTo>
                <a:cubicBezTo>
                  <a:pt x="141" y="26567"/>
                  <a:pt x="161" y="26584"/>
                  <a:pt x="185" y="26598"/>
                </a:cubicBezTo>
                <a:lnTo>
                  <a:pt x="1158" y="27161"/>
                </a:lnTo>
                <a:cubicBezTo>
                  <a:pt x="1161" y="27161"/>
                  <a:pt x="1161" y="27164"/>
                  <a:pt x="1165" y="27164"/>
                </a:cubicBezTo>
                <a:cubicBezTo>
                  <a:pt x="1049" y="27100"/>
                  <a:pt x="977" y="26960"/>
                  <a:pt x="977" y="26759"/>
                </a:cubicBezTo>
                <a:lnTo>
                  <a:pt x="977" y="1188"/>
                </a:lnTo>
                <a:cubicBezTo>
                  <a:pt x="977" y="987"/>
                  <a:pt x="1049" y="762"/>
                  <a:pt x="1168" y="563"/>
                </a:cubicBezTo>
                <a:lnTo>
                  <a:pt x="19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1"/>
          <p:cNvSpPr/>
          <p:nvPr/>
        </p:nvSpPr>
        <p:spPr>
          <a:xfrm>
            <a:off x="2934752" y="1226161"/>
            <a:ext cx="392531" cy="480654"/>
          </a:xfrm>
          <a:custGeom>
            <a:avLst/>
            <a:gdLst/>
            <a:ahLst/>
            <a:cxnLst/>
            <a:rect l="l" t="t" r="r" b="b"/>
            <a:pathLst>
              <a:path w="9755" h="11945" extrusionOk="0">
                <a:moveTo>
                  <a:pt x="9467" y="1"/>
                </a:moveTo>
                <a:cubicBezTo>
                  <a:pt x="9397" y="1"/>
                  <a:pt x="9319" y="23"/>
                  <a:pt x="9236" y="71"/>
                </a:cubicBezTo>
                <a:lnTo>
                  <a:pt x="522" y="5118"/>
                </a:lnTo>
                <a:cubicBezTo>
                  <a:pt x="235" y="5285"/>
                  <a:pt x="0" y="5688"/>
                  <a:pt x="0" y="6019"/>
                </a:cubicBezTo>
                <a:lnTo>
                  <a:pt x="0" y="11575"/>
                </a:lnTo>
                <a:cubicBezTo>
                  <a:pt x="0" y="11810"/>
                  <a:pt x="117" y="11945"/>
                  <a:pt x="288" y="11945"/>
                </a:cubicBezTo>
                <a:cubicBezTo>
                  <a:pt x="358" y="11945"/>
                  <a:pt x="438" y="11922"/>
                  <a:pt x="522" y="11873"/>
                </a:cubicBezTo>
                <a:lnTo>
                  <a:pt x="9236" y="6828"/>
                </a:lnTo>
                <a:cubicBezTo>
                  <a:pt x="9522" y="6660"/>
                  <a:pt x="9754" y="6258"/>
                  <a:pt x="9754" y="5927"/>
                </a:cubicBezTo>
                <a:lnTo>
                  <a:pt x="9754" y="370"/>
                </a:lnTo>
                <a:cubicBezTo>
                  <a:pt x="9754" y="136"/>
                  <a:pt x="9637" y="1"/>
                  <a:pt x="946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2934752" y="1543227"/>
            <a:ext cx="392531" cy="253787"/>
          </a:xfrm>
          <a:custGeom>
            <a:avLst/>
            <a:gdLst/>
            <a:ahLst/>
            <a:cxnLst/>
            <a:rect l="l" t="t" r="r" b="b"/>
            <a:pathLst>
              <a:path w="9755" h="6307" extrusionOk="0">
                <a:moveTo>
                  <a:pt x="9478" y="0"/>
                </a:moveTo>
                <a:cubicBezTo>
                  <a:pt x="9405" y="0"/>
                  <a:pt x="9321" y="24"/>
                  <a:pt x="9231" y="75"/>
                </a:cubicBezTo>
                <a:lnTo>
                  <a:pt x="522" y="5105"/>
                </a:lnTo>
                <a:cubicBezTo>
                  <a:pt x="235" y="5272"/>
                  <a:pt x="0" y="5658"/>
                  <a:pt x="0" y="5968"/>
                </a:cubicBezTo>
                <a:cubicBezTo>
                  <a:pt x="0" y="6184"/>
                  <a:pt x="113" y="6307"/>
                  <a:pt x="277" y="6307"/>
                </a:cubicBezTo>
                <a:cubicBezTo>
                  <a:pt x="350" y="6307"/>
                  <a:pt x="434" y="6283"/>
                  <a:pt x="522" y="6231"/>
                </a:cubicBezTo>
                <a:lnTo>
                  <a:pt x="9231" y="1201"/>
                </a:lnTo>
                <a:cubicBezTo>
                  <a:pt x="9522" y="1037"/>
                  <a:pt x="9754" y="648"/>
                  <a:pt x="9754" y="337"/>
                </a:cubicBezTo>
                <a:cubicBezTo>
                  <a:pt x="9754" y="122"/>
                  <a:pt x="9643" y="0"/>
                  <a:pt x="947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2934752" y="1633800"/>
            <a:ext cx="392531" cy="253827"/>
          </a:xfrm>
          <a:custGeom>
            <a:avLst/>
            <a:gdLst/>
            <a:ahLst/>
            <a:cxnLst/>
            <a:rect l="l" t="t" r="r" b="b"/>
            <a:pathLst>
              <a:path w="9755" h="6308" extrusionOk="0">
                <a:moveTo>
                  <a:pt x="9478" y="0"/>
                </a:moveTo>
                <a:cubicBezTo>
                  <a:pt x="9405" y="0"/>
                  <a:pt x="9321" y="25"/>
                  <a:pt x="9231" y="76"/>
                </a:cubicBezTo>
                <a:lnTo>
                  <a:pt x="522" y="5106"/>
                </a:lnTo>
                <a:cubicBezTo>
                  <a:pt x="235" y="5270"/>
                  <a:pt x="0" y="5659"/>
                  <a:pt x="0" y="5970"/>
                </a:cubicBezTo>
                <a:cubicBezTo>
                  <a:pt x="0" y="6185"/>
                  <a:pt x="113" y="6307"/>
                  <a:pt x="277" y="6307"/>
                </a:cubicBezTo>
                <a:cubicBezTo>
                  <a:pt x="350" y="6307"/>
                  <a:pt x="434" y="6283"/>
                  <a:pt x="522" y="6233"/>
                </a:cubicBezTo>
                <a:lnTo>
                  <a:pt x="9231" y="1203"/>
                </a:lnTo>
                <a:cubicBezTo>
                  <a:pt x="9522" y="1035"/>
                  <a:pt x="9754" y="650"/>
                  <a:pt x="9754" y="338"/>
                </a:cubicBezTo>
                <a:cubicBezTo>
                  <a:pt x="9754" y="124"/>
                  <a:pt x="9643" y="0"/>
                  <a:pt x="947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2934752" y="1724414"/>
            <a:ext cx="392531" cy="253827"/>
          </a:xfrm>
          <a:custGeom>
            <a:avLst/>
            <a:gdLst/>
            <a:ahLst/>
            <a:cxnLst/>
            <a:rect l="l" t="t" r="r" b="b"/>
            <a:pathLst>
              <a:path w="9755" h="6308" extrusionOk="0">
                <a:moveTo>
                  <a:pt x="9478" y="1"/>
                </a:moveTo>
                <a:cubicBezTo>
                  <a:pt x="9405" y="1"/>
                  <a:pt x="9321" y="25"/>
                  <a:pt x="9231" y="77"/>
                </a:cubicBezTo>
                <a:lnTo>
                  <a:pt x="522" y="5107"/>
                </a:lnTo>
                <a:cubicBezTo>
                  <a:pt x="235" y="5271"/>
                  <a:pt x="0" y="5660"/>
                  <a:pt x="0" y="5970"/>
                </a:cubicBezTo>
                <a:cubicBezTo>
                  <a:pt x="0" y="6186"/>
                  <a:pt x="113" y="6308"/>
                  <a:pt x="277" y="6308"/>
                </a:cubicBezTo>
                <a:cubicBezTo>
                  <a:pt x="350" y="6308"/>
                  <a:pt x="434" y="6284"/>
                  <a:pt x="522" y="6233"/>
                </a:cubicBezTo>
                <a:lnTo>
                  <a:pt x="9231" y="1203"/>
                </a:lnTo>
                <a:cubicBezTo>
                  <a:pt x="9522" y="1035"/>
                  <a:pt x="9754" y="650"/>
                  <a:pt x="9754" y="339"/>
                </a:cubicBezTo>
                <a:cubicBezTo>
                  <a:pt x="9754" y="124"/>
                  <a:pt x="9643" y="1"/>
                  <a:pt x="94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2934752" y="1815068"/>
            <a:ext cx="392531" cy="253827"/>
          </a:xfrm>
          <a:custGeom>
            <a:avLst/>
            <a:gdLst/>
            <a:ahLst/>
            <a:cxnLst/>
            <a:rect l="l" t="t" r="r" b="b"/>
            <a:pathLst>
              <a:path w="9755" h="6308" extrusionOk="0">
                <a:moveTo>
                  <a:pt x="9478" y="0"/>
                </a:moveTo>
                <a:cubicBezTo>
                  <a:pt x="9405" y="0"/>
                  <a:pt x="9321" y="25"/>
                  <a:pt x="9231" y="76"/>
                </a:cubicBezTo>
                <a:lnTo>
                  <a:pt x="522" y="5107"/>
                </a:lnTo>
                <a:cubicBezTo>
                  <a:pt x="235" y="5270"/>
                  <a:pt x="0" y="5656"/>
                  <a:pt x="0" y="5970"/>
                </a:cubicBezTo>
                <a:cubicBezTo>
                  <a:pt x="0" y="6186"/>
                  <a:pt x="113" y="6307"/>
                  <a:pt x="277" y="6307"/>
                </a:cubicBezTo>
                <a:cubicBezTo>
                  <a:pt x="350" y="6307"/>
                  <a:pt x="434" y="6283"/>
                  <a:pt x="522" y="6233"/>
                </a:cubicBezTo>
                <a:lnTo>
                  <a:pt x="9231" y="1203"/>
                </a:lnTo>
                <a:cubicBezTo>
                  <a:pt x="9522" y="1035"/>
                  <a:pt x="9754" y="650"/>
                  <a:pt x="9754" y="339"/>
                </a:cubicBezTo>
                <a:cubicBezTo>
                  <a:pt x="9754" y="124"/>
                  <a:pt x="9643" y="0"/>
                  <a:pt x="947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2934752" y="2086948"/>
            <a:ext cx="78547" cy="72551"/>
          </a:xfrm>
          <a:custGeom>
            <a:avLst/>
            <a:gdLst/>
            <a:ahLst/>
            <a:cxnLst/>
            <a:rect l="l" t="t" r="r" b="b"/>
            <a:pathLst>
              <a:path w="1952" h="1803" extrusionOk="0">
                <a:moveTo>
                  <a:pt x="1678" y="1"/>
                </a:moveTo>
                <a:cubicBezTo>
                  <a:pt x="1605" y="1"/>
                  <a:pt x="1522" y="25"/>
                  <a:pt x="1433" y="77"/>
                </a:cubicBezTo>
                <a:lnTo>
                  <a:pt x="522" y="602"/>
                </a:lnTo>
                <a:cubicBezTo>
                  <a:pt x="235" y="766"/>
                  <a:pt x="0" y="1155"/>
                  <a:pt x="0" y="1466"/>
                </a:cubicBezTo>
                <a:cubicBezTo>
                  <a:pt x="0" y="1681"/>
                  <a:pt x="113" y="1803"/>
                  <a:pt x="277" y="1803"/>
                </a:cubicBezTo>
                <a:cubicBezTo>
                  <a:pt x="350" y="1803"/>
                  <a:pt x="434" y="1779"/>
                  <a:pt x="522" y="1728"/>
                </a:cubicBezTo>
                <a:lnTo>
                  <a:pt x="1433" y="1203"/>
                </a:lnTo>
                <a:cubicBezTo>
                  <a:pt x="1720" y="1036"/>
                  <a:pt x="1952" y="651"/>
                  <a:pt x="1952" y="339"/>
                </a:cubicBezTo>
                <a:cubicBezTo>
                  <a:pt x="1952" y="124"/>
                  <a:pt x="1841" y="1"/>
                  <a:pt x="16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3066409" y="1905681"/>
            <a:ext cx="260869" cy="178017"/>
          </a:xfrm>
          <a:custGeom>
            <a:avLst/>
            <a:gdLst/>
            <a:ahLst/>
            <a:cxnLst/>
            <a:rect l="l" t="t" r="r" b="b"/>
            <a:pathLst>
              <a:path w="6483" h="4424" extrusionOk="0">
                <a:moveTo>
                  <a:pt x="6206" y="1"/>
                </a:moveTo>
                <a:cubicBezTo>
                  <a:pt x="6133" y="1"/>
                  <a:pt x="6049" y="25"/>
                  <a:pt x="5959" y="77"/>
                </a:cubicBezTo>
                <a:lnTo>
                  <a:pt x="520" y="3223"/>
                </a:lnTo>
                <a:cubicBezTo>
                  <a:pt x="233" y="3387"/>
                  <a:pt x="0" y="3773"/>
                  <a:pt x="0" y="4083"/>
                </a:cubicBezTo>
                <a:cubicBezTo>
                  <a:pt x="0" y="4301"/>
                  <a:pt x="112" y="4424"/>
                  <a:pt x="276" y="4424"/>
                </a:cubicBezTo>
                <a:cubicBezTo>
                  <a:pt x="349" y="4424"/>
                  <a:pt x="432" y="4400"/>
                  <a:pt x="520" y="4350"/>
                </a:cubicBezTo>
                <a:lnTo>
                  <a:pt x="5959" y="1203"/>
                </a:lnTo>
                <a:cubicBezTo>
                  <a:pt x="6250" y="1035"/>
                  <a:pt x="6482" y="650"/>
                  <a:pt x="6482" y="339"/>
                </a:cubicBezTo>
                <a:cubicBezTo>
                  <a:pt x="6482" y="124"/>
                  <a:pt x="6371" y="1"/>
                  <a:pt x="62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"/>
          <p:cNvSpPr/>
          <p:nvPr/>
        </p:nvSpPr>
        <p:spPr>
          <a:xfrm>
            <a:off x="2934752" y="2177561"/>
            <a:ext cx="78547" cy="72591"/>
          </a:xfrm>
          <a:custGeom>
            <a:avLst/>
            <a:gdLst/>
            <a:ahLst/>
            <a:cxnLst/>
            <a:rect l="l" t="t" r="r" b="b"/>
            <a:pathLst>
              <a:path w="1952" h="1804" extrusionOk="0">
                <a:moveTo>
                  <a:pt x="1679" y="1"/>
                </a:moveTo>
                <a:cubicBezTo>
                  <a:pt x="1606" y="1"/>
                  <a:pt x="1522" y="26"/>
                  <a:pt x="1433" y="78"/>
                </a:cubicBezTo>
                <a:lnTo>
                  <a:pt x="522" y="603"/>
                </a:lnTo>
                <a:cubicBezTo>
                  <a:pt x="235" y="767"/>
                  <a:pt x="0" y="1152"/>
                  <a:pt x="0" y="1466"/>
                </a:cubicBezTo>
                <a:cubicBezTo>
                  <a:pt x="0" y="1682"/>
                  <a:pt x="113" y="1803"/>
                  <a:pt x="277" y="1803"/>
                </a:cubicBezTo>
                <a:cubicBezTo>
                  <a:pt x="350" y="1803"/>
                  <a:pt x="434" y="1779"/>
                  <a:pt x="522" y="1729"/>
                </a:cubicBezTo>
                <a:lnTo>
                  <a:pt x="1433" y="1200"/>
                </a:lnTo>
                <a:cubicBezTo>
                  <a:pt x="1720" y="1036"/>
                  <a:pt x="1952" y="651"/>
                  <a:pt x="1952" y="340"/>
                </a:cubicBezTo>
                <a:cubicBezTo>
                  <a:pt x="1952" y="123"/>
                  <a:pt x="1842" y="1"/>
                  <a:pt x="16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3066409" y="1996335"/>
            <a:ext cx="260869" cy="177977"/>
          </a:xfrm>
          <a:custGeom>
            <a:avLst/>
            <a:gdLst/>
            <a:ahLst/>
            <a:cxnLst/>
            <a:rect l="l" t="t" r="r" b="b"/>
            <a:pathLst>
              <a:path w="6483" h="4423" extrusionOk="0">
                <a:moveTo>
                  <a:pt x="6206" y="0"/>
                </a:moveTo>
                <a:cubicBezTo>
                  <a:pt x="6133" y="0"/>
                  <a:pt x="6049" y="25"/>
                  <a:pt x="5959" y="77"/>
                </a:cubicBezTo>
                <a:lnTo>
                  <a:pt x="520" y="3223"/>
                </a:lnTo>
                <a:cubicBezTo>
                  <a:pt x="233" y="3387"/>
                  <a:pt x="0" y="3772"/>
                  <a:pt x="0" y="4083"/>
                </a:cubicBezTo>
                <a:cubicBezTo>
                  <a:pt x="0" y="4300"/>
                  <a:pt x="111" y="4422"/>
                  <a:pt x="274" y="4422"/>
                </a:cubicBezTo>
                <a:cubicBezTo>
                  <a:pt x="347" y="4422"/>
                  <a:pt x="431" y="4398"/>
                  <a:pt x="520" y="4346"/>
                </a:cubicBezTo>
                <a:lnTo>
                  <a:pt x="5959" y="1203"/>
                </a:lnTo>
                <a:cubicBezTo>
                  <a:pt x="6250" y="1035"/>
                  <a:pt x="6482" y="650"/>
                  <a:pt x="6482" y="339"/>
                </a:cubicBezTo>
                <a:cubicBezTo>
                  <a:pt x="6482" y="124"/>
                  <a:pt x="6371" y="0"/>
                  <a:pt x="62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2934752" y="2268175"/>
            <a:ext cx="78547" cy="72551"/>
          </a:xfrm>
          <a:custGeom>
            <a:avLst/>
            <a:gdLst/>
            <a:ahLst/>
            <a:cxnLst/>
            <a:rect l="l" t="t" r="r" b="b"/>
            <a:pathLst>
              <a:path w="1952" h="1803" extrusionOk="0">
                <a:moveTo>
                  <a:pt x="1677" y="0"/>
                </a:moveTo>
                <a:cubicBezTo>
                  <a:pt x="1604" y="0"/>
                  <a:pt x="1521" y="24"/>
                  <a:pt x="1433" y="74"/>
                </a:cubicBezTo>
                <a:lnTo>
                  <a:pt x="522" y="603"/>
                </a:lnTo>
                <a:cubicBezTo>
                  <a:pt x="235" y="767"/>
                  <a:pt x="0" y="1153"/>
                  <a:pt x="0" y="1463"/>
                </a:cubicBezTo>
                <a:cubicBezTo>
                  <a:pt x="0" y="1681"/>
                  <a:pt x="112" y="1803"/>
                  <a:pt x="276" y="1803"/>
                </a:cubicBezTo>
                <a:cubicBezTo>
                  <a:pt x="349" y="1803"/>
                  <a:pt x="433" y="1778"/>
                  <a:pt x="522" y="1726"/>
                </a:cubicBezTo>
                <a:lnTo>
                  <a:pt x="1433" y="1200"/>
                </a:lnTo>
                <a:cubicBezTo>
                  <a:pt x="1720" y="1037"/>
                  <a:pt x="1952" y="652"/>
                  <a:pt x="1952" y="337"/>
                </a:cubicBezTo>
                <a:cubicBezTo>
                  <a:pt x="1952" y="122"/>
                  <a:pt x="1841" y="0"/>
                  <a:pt x="167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3066409" y="2086948"/>
            <a:ext cx="260869" cy="177937"/>
          </a:xfrm>
          <a:custGeom>
            <a:avLst/>
            <a:gdLst/>
            <a:ahLst/>
            <a:cxnLst/>
            <a:rect l="l" t="t" r="r" b="b"/>
            <a:pathLst>
              <a:path w="6483" h="4422" extrusionOk="0">
                <a:moveTo>
                  <a:pt x="6206" y="1"/>
                </a:moveTo>
                <a:cubicBezTo>
                  <a:pt x="6133" y="1"/>
                  <a:pt x="6049" y="25"/>
                  <a:pt x="5959" y="77"/>
                </a:cubicBezTo>
                <a:lnTo>
                  <a:pt x="520" y="3220"/>
                </a:lnTo>
                <a:cubicBezTo>
                  <a:pt x="233" y="3387"/>
                  <a:pt x="0" y="3773"/>
                  <a:pt x="0" y="4083"/>
                </a:cubicBezTo>
                <a:cubicBezTo>
                  <a:pt x="0" y="4299"/>
                  <a:pt x="112" y="4422"/>
                  <a:pt x="276" y="4422"/>
                </a:cubicBezTo>
                <a:cubicBezTo>
                  <a:pt x="349" y="4422"/>
                  <a:pt x="432" y="4398"/>
                  <a:pt x="520" y="4346"/>
                </a:cubicBezTo>
                <a:lnTo>
                  <a:pt x="5959" y="1203"/>
                </a:lnTo>
                <a:cubicBezTo>
                  <a:pt x="6250" y="1036"/>
                  <a:pt x="6482" y="651"/>
                  <a:pt x="6482" y="339"/>
                </a:cubicBezTo>
                <a:cubicBezTo>
                  <a:pt x="6482" y="124"/>
                  <a:pt x="6371" y="1"/>
                  <a:pt x="62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3288237" y="1340594"/>
            <a:ext cx="588615" cy="1452747"/>
          </a:xfrm>
          <a:custGeom>
            <a:avLst/>
            <a:gdLst/>
            <a:ahLst/>
            <a:cxnLst/>
            <a:rect l="l" t="t" r="r" b="b"/>
            <a:pathLst>
              <a:path w="14628" h="36103" extrusionOk="0">
                <a:moveTo>
                  <a:pt x="13309" y="1"/>
                </a:moveTo>
                <a:cubicBezTo>
                  <a:pt x="13224" y="1"/>
                  <a:pt x="13129" y="28"/>
                  <a:pt x="13027" y="86"/>
                </a:cubicBezTo>
                <a:lnTo>
                  <a:pt x="621" y="7267"/>
                </a:lnTo>
                <a:cubicBezTo>
                  <a:pt x="279" y="7466"/>
                  <a:pt x="0" y="7950"/>
                  <a:pt x="0" y="8346"/>
                </a:cubicBezTo>
                <a:lnTo>
                  <a:pt x="0" y="33916"/>
                </a:lnTo>
                <a:cubicBezTo>
                  <a:pt x="0" y="34114"/>
                  <a:pt x="68" y="34254"/>
                  <a:pt x="180" y="34319"/>
                </a:cubicBezTo>
                <a:lnTo>
                  <a:pt x="1153" y="34882"/>
                </a:lnTo>
                <a:cubicBezTo>
                  <a:pt x="1157" y="34882"/>
                  <a:pt x="1160" y="34886"/>
                  <a:pt x="1160" y="34886"/>
                </a:cubicBezTo>
                <a:lnTo>
                  <a:pt x="1174" y="34892"/>
                </a:lnTo>
                <a:cubicBezTo>
                  <a:pt x="1218" y="34914"/>
                  <a:pt x="1268" y="34925"/>
                  <a:pt x="1322" y="34925"/>
                </a:cubicBezTo>
                <a:cubicBezTo>
                  <a:pt x="1405" y="34925"/>
                  <a:pt x="1498" y="34899"/>
                  <a:pt x="1597" y="34841"/>
                </a:cubicBezTo>
                <a:lnTo>
                  <a:pt x="4877" y="32950"/>
                </a:lnTo>
                <a:lnTo>
                  <a:pt x="4877" y="34919"/>
                </a:lnTo>
                <a:cubicBezTo>
                  <a:pt x="4877" y="35267"/>
                  <a:pt x="4931" y="35469"/>
                  <a:pt x="5020" y="35524"/>
                </a:cubicBezTo>
                <a:lnTo>
                  <a:pt x="5020" y="35527"/>
                </a:lnTo>
                <a:lnTo>
                  <a:pt x="5986" y="36083"/>
                </a:lnTo>
                <a:lnTo>
                  <a:pt x="5989" y="36086"/>
                </a:lnTo>
                <a:lnTo>
                  <a:pt x="6003" y="36094"/>
                </a:lnTo>
                <a:lnTo>
                  <a:pt x="6003" y="36090"/>
                </a:lnTo>
                <a:cubicBezTo>
                  <a:pt x="6019" y="36098"/>
                  <a:pt x="6035" y="36103"/>
                  <a:pt x="6053" y="36103"/>
                </a:cubicBezTo>
                <a:cubicBezTo>
                  <a:pt x="6158" y="36103"/>
                  <a:pt x="6298" y="35944"/>
                  <a:pt x="6451" y="35619"/>
                </a:cubicBezTo>
                <a:lnTo>
                  <a:pt x="8774" y="30697"/>
                </a:lnTo>
                <a:lnTo>
                  <a:pt x="14003" y="27660"/>
                </a:lnTo>
                <a:cubicBezTo>
                  <a:pt x="14348" y="27462"/>
                  <a:pt x="14628" y="26977"/>
                  <a:pt x="14628" y="26581"/>
                </a:cubicBezTo>
                <a:lnTo>
                  <a:pt x="14628" y="1011"/>
                </a:lnTo>
                <a:cubicBezTo>
                  <a:pt x="14628" y="814"/>
                  <a:pt x="14560" y="677"/>
                  <a:pt x="14447" y="609"/>
                </a:cubicBezTo>
                <a:lnTo>
                  <a:pt x="14444" y="609"/>
                </a:lnTo>
                <a:lnTo>
                  <a:pt x="13470" y="42"/>
                </a:lnTo>
                <a:cubicBezTo>
                  <a:pt x="13424" y="15"/>
                  <a:pt x="13369" y="1"/>
                  <a:pt x="1330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3828746" y="1341560"/>
            <a:ext cx="39877" cy="22976"/>
          </a:xfrm>
          <a:custGeom>
            <a:avLst/>
            <a:gdLst/>
            <a:ahLst/>
            <a:cxnLst/>
            <a:rect l="l" t="t" r="r" b="b"/>
            <a:pathLst>
              <a:path w="991" h="571" extrusionOk="0">
                <a:moveTo>
                  <a:pt x="1" y="1"/>
                </a:moveTo>
                <a:lnTo>
                  <a:pt x="1" y="1"/>
                </a:lnTo>
                <a:cubicBezTo>
                  <a:pt x="12" y="7"/>
                  <a:pt x="21" y="13"/>
                  <a:pt x="31" y="16"/>
                </a:cubicBezTo>
                <a:lnTo>
                  <a:pt x="31" y="16"/>
                </a:lnTo>
                <a:cubicBezTo>
                  <a:pt x="22" y="11"/>
                  <a:pt x="12" y="7"/>
                  <a:pt x="1" y="1"/>
                </a:cubicBezTo>
                <a:close/>
                <a:moveTo>
                  <a:pt x="31" y="16"/>
                </a:moveTo>
                <a:cubicBezTo>
                  <a:pt x="32" y="17"/>
                  <a:pt x="33" y="17"/>
                  <a:pt x="34" y="18"/>
                </a:cubicBezTo>
                <a:lnTo>
                  <a:pt x="990" y="571"/>
                </a:lnTo>
                <a:lnTo>
                  <a:pt x="37" y="18"/>
                </a:lnTo>
                <a:cubicBezTo>
                  <a:pt x="35" y="17"/>
                  <a:pt x="33" y="17"/>
                  <a:pt x="31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3310046" y="1633720"/>
            <a:ext cx="1931" cy="1369"/>
          </a:xfrm>
          <a:custGeom>
            <a:avLst/>
            <a:gdLst/>
            <a:ahLst/>
            <a:cxnLst/>
            <a:rect l="l" t="t" r="r" b="b"/>
            <a:pathLst>
              <a:path w="48" h="34" extrusionOk="0">
                <a:moveTo>
                  <a:pt x="47" y="0"/>
                </a:moveTo>
                <a:cubicBezTo>
                  <a:pt x="34" y="10"/>
                  <a:pt x="17" y="20"/>
                  <a:pt x="0" y="33"/>
                </a:cubicBezTo>
                <a:lnTo>
                  <a:pt x="4" y="33"/>
                </a:lnTo>
                <a:cubicBezTo>
                  <a:pt x="17" y="20"/>
                  <a:pt x="34" y="10"/>
                  <a:pt x="47" y="0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3301918" y="1635048"/>
            <a:ext cx="8289" cy="7605"/>
          </a:xfrm>
          <a:custGeom>
            <a:avLst/>
            <a:gdLst/>
            <a:ahLst/>
            <a:cxnLst/>
            <a:rect l="l" t="t" r="r" b="b"/>
            <a:pathLst>
              <a:path w="206" h="189" extrusionOk="0">
                <a:moveTo>
                  <a:pt x="202" y="0"/>
                </a:moveTo>
                <a:cubicBezTo>
                  <a:pt x="131" y="52"/>
                  <a:pt x="62" y="117"/>
                  <a:pt x="1" y="189"/>
                </a:cubicBezTo>
                <a:cubicBezTo>
                  <a:pt x="62" y="117"/>
                  <a:pt x="131" y="52"/>
                  <a:pt x="206" y="0"/>
                </a:cubicBezTo>
                <a:close/>
              </a:path>
            </a:pathLst>
          </a:custGeom>
          <a:solidFill>
            <a:srgbClr val="8F9C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3295882" y="1340634"/>
            <a:ext cx="572762" cy="333340"/>
          </a:xfrm>
          <a:custGeom>
            <a:avLst/>
            <a:gdLst/>
            <a:ahLst/>
            <a:cxnLst/>
            <a:rect l="l" t="t" r="r" b="b"/>
            <a:pathLst>
              <a:path w="14234" h="8284" extrusionOk="0">
                <a:moveTo>
                  <a:pt x="13117" y="0"/>
                </a:moveTo>
                <a:cubicBezTo>
                  <a:pt x="13035" y="0"/>
                  <a:pt x="12940" y="27"/>
                  <a:pt x="12841" y="85"/>
                </a:cubicBezTo>
                <a:lnTo>
                  <a:pt x="431" y="7266"/>
                </a:lnTo>
                <a:cubicBezTo>
                  <a:pt x="420" y="7273"/>
                  <a:pt x="410" y="7276"/>
                  <a:pt x="400" y="7284"/>
                </a:cubicBezTo>
                <a:cubicBezTo>
                  <a:pt x="387" y="7293"/>
                  <a:pt x="369" y="7304"/>
                  <a:pt x="356" y="7317"/>
                </a:cubicBezTo>
                <a:cubicBezTo>
                  <a:pt x="281" y="7369"/>
                  <a:pt x="212" y="7434"/>
                  <a:pt x="151" y="7506"/>
                </a:cubicBezTo>
                <a:cubicBezTo>
                  <a:pt x="97" y="7570"/>
                  <a:pt x="45" y="7645"/>
                  <a:pt x="1" y="7720"/>
                </a:cubicBezTo>
                <a:lnTo>
                  <a:pt x="973" y="8284"/>
                </a:lnTo>
                <a:cubicBezTo>
                  <a:pt x="1086" y="8092"/>
                  <a:pt x="1239" y="7925"/>
                  <a:pt x="1407" y="7829"/>
                </a:cubicBezTo>
                <a:lnTo>
                  <a:pt x="13813" y="649"/>
                </a:lnTo>
                <a:cubicBezTo>
                  <a:pt x="13915" y="591"/>
                  <a:pt x="14011" y="567"/>
                  <a:pt x="14093" y="567"/>
                </a:cubicBezTo>
                <a:cubicBezTo>
                  <a:pt x="14145" y="567"/>
                  <a:pt x="14189" y="573"/>
                  <a:pt x="14233" y="594"/>
                </a:cubicBezTo>
                <a:lnTo>
                  <a:pt x="13280" y="41"/>
                </a:lnTo>
                <a:cubicBezTo>
                  <a:pt x="13267" y="38"/>
                  <a:pt x="13257" y="31"/>
                  <a:pt x="13244" y="24"/>
                </a:cubicBezTo>
                <a:cubicBezTo>
                  <a:pt x="13206" y="11"/>
                  <a:pt x="13165" y="0"/>
                  <a:pt x="1311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3490229" y="2770090"/>
            <a:ext cx="38750" cy="22413"/>
          </a:xfrm>
          <a:custGeom>
            <a:avLst/>
            <a:gdLst/>
            <a:ahLst/>
            <a:cxnLst/>
            <a:rect l="l" t="t" r="r" b="b"/>
            <a:pathLst>
              <a:path w="963" h="557" extrusionOk="0">
                <a:moveTo>
                  <a:pt x="0" y="0"/>
                </a:moveTo>
                <a:lnTo>
                  <a:pt x="963" y="556"/>
                </a:lnTo>
                <a:lnTo>
                  <a:pt x="960" y="553"/>
                </a:lnTo>
                <a:lnTo>
                  <a:pt x="0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3484475" y="2643746"/>
            <a:ext cx="44383" cy="148603"/>
          </a:xfrm>
          <a:custGeom>
            <a:avLst/>
            <a:gdLst/>
            <a:ahLst/>
            <a:cxnLst/>
            <a:rect l="l" t="t" r="r" b="b"/>
            <a:pathLst>
              <a:path w="1103" h="3693" extrusionOk="0">
                <a:moveTo>
                  <a:pt x="972" y="0"/>
                </a:moveTo>
                <a:lnTo>
                  <a:pt x="0" y="563"/>
                </a:lnTo>
                <a:lnTo>
                  <a:pt x="0" y="2532"/>
                </a:lnTo>
                <a:cubicBezTo>
                  <a:pt x="0" y="2880"/>
                  <a:pt x="54" y="3082"/>
                  <a:pt x="143" y="3137"/>
                </a:cubicBezTo>
                <a:lnTo>
                  <a:pt x="143" y="3140"/>
                </a:lnTo>
                <a:lnTo>
                  <a:pt x="1103" y="3693"/>
                </a:lnTo>
                <a:cubicBezTo>
                  <a:pt x="1024" y="3625"/>
                  <a:pt x="972" y="3423"/>
                  <a:pt x="972" y="3096"/>
                </a:cubicBezTo>
                <a:lnTo>
                  <a:pt x="97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3295480" y="2721443"/>
            <a:ext cx="39193" cy="22694"/>
          </a:xfrm>
          <a:custGeom>
            <a:avLst/>
            <a:gdLst/>
            <a:ahLst/>
            <a:cxnLst/>
            <a:rect l="l" t="t" r="r" b="b"/>
            <a:pathLst>
              <a:path w="974" h="564" extrusionOk="0">
                <a:moveTo>
                  <a:pt x="0" y="1"/>
                </a:moveTo>
                <a:lnTo>
                  <a:pt x="4" y="4"/>
                </a:lnTo>
                <a:lnTo>
                  <a:pt x="973" y="564"/>
                </a:lnTo>
                <a:lnTo>
                  <a:pt x="0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3288237" y="1651263"/>
            <a:ext cx="46838" cy="1093091"/>
          </a:xfrm>
          <a:custGeom>
            <a:avLst/>
            <a:gdLst/>
            <a:ahLst/>
            <a:cxnLst/>
            <a:rect l="l" t="t" r="r" b="b"/>
            <a:pathLst>
              <a:path w="1164" h="27165" extrusionOk="0">
                <a:moveTo>
                  <a:pt x="191" y="0"/>
                </a:moveTo>
                <a:cubicBezTo>
                  <a:pt x="71" y="198"/>
                  <a:pt x="0" y="424"/>
                  <a:pt x="0" y="628"/>
                </a:cubicBezTo>
                <a:lnTo>
                  <a:pt x="0" y="26195"/>
                </a:lnTo>
                <a:cubicBezTo>
                  <a:pt x="0" y="26355"/>
                  <a:pt x="44" y="26478"/>
                  <a:pt x="123" y="26554"/>
                </a:cubicBezTo>
                <a:cubicBezTo>
                  <a:pt x="139" y="26571"/>
                  <a:pt x="160" y="26584"/>
                  <a:pt x="180" y="26598"/>
                </a:cubicBezTo>
                <a:lnTo>
                  <a:pt x="1153" y="27161"/>
                </a:lnTo>
                <a:lnTo>
                  <a:pt x="1156" y="27161"/>
                </a:lnTo>
                <a:cubicBezTo>
                  <a:pt x="1045" y="27093"/>
                  <a:pt x="976" y="26956"/>
                  <a:pt x="976" y="26762"/>
                </a:cubicBezTo>
                <a:lnTo>
                  <a:pt x="976" y="1191"/>
                </a:lnTo>
                <a:cubicBezTo>
                  <a:pt x="976" y="990"/>
                  <a:pt x="1048" y="764"/>
                  <a:pt x="1163" y="564"/>
                </a:cubicBezTo>
                <a:lnTo>
                  <a:pt x="191" y="0"/>
                </a:lnTo>
                <a:close/>
                <a:moveTo>
                  <a:pt x="1156" y="27161"/>
                </a:moveTo>
                <a:cubicBezTo>
                  <a:pt x="1156" y="27161"/>
                  <a:pt x="1157" y="27161"/>
                  <a:pt x="1157" y="27161"/>
                </a:cubicBezTo>
                <a:lnTo>
                  <a:pt x="1157" y="27161"/>
                </a:lnTo>
                <a:cubicBezTo>
                  <a:pt x="1157" y="27161"/>
                  <a:pt x="1157" y="27161"/>
                  <a:pt x="1157" y="27161"/>
                </a:cubicBezTo>
                <a:close/>
                <a:moveTo>
                  <a:pt x="1157" y="27161"/>
                </a:moveTo>
                <a:cubicBezTo>
                  <a:pt x="1158" y="27162"/>
                  <a:pt x="1161" y="27165"/>
                  <a:pt x="1163" y="27165"/>
                </a:cubicBezTo>
                <a:cubicBezTo>
                  <a:pt x="1161" y="27163"/>
                  <a:pt x="1159" y="27162"/>
                  <a:pt x="1157" y="271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1"/>
          <p:cNvSpPr/>
          <p:nvPr/>
        </p:nvSpPr>
        <p:spPr>
          <a:xfrm>
            <a:off x="3405892" y="1497437"/>
            <a:ext cx="392410" cy="480654"/>
          </a:xfrm>
          <a:custGeom>
            <a:avLst/>
            <a:gdLst/>
            <a:ahLst/>
            <a:cxnLst/>
            <a:rect l="l" t="t" r="r" b="b"/>
            <a:pathLst>
              <a:path w="9752" h="11945" extrusionOk="0">
                <a:moveTo>
                  <a:pt x="9466" y="0"/>
                </a:moveTo>
                <a:cubicBezTo>
                  <a:pt x="9396" y="0"/>
                  <a:pt x="9316" y="24"/>
                  <a:pt x="9233" y="72"/>
                </a:cubicBezTo>
                <a:lnTo>
                  <a:pt x="520" y="5117"/>
                </a:lnTo>
                <a:cubicBezTo>
                  <a:pt x="233" y="5284"/>
                  <a:pt x="0" y="5687"/>
                  <a:pt x="0" y="6018"/>
                </a:cubicBezTo>
                <a:lnTo>
                  <a:pt x="0" y="11575"/>
                </a:lnTo>
                <a:cubicBezTo>
                  <a:pt x="0" y="11809"/>
                  <a:pt x="117" y="11944"/>
                  <a:pt x="288" y="11944"/>
                </a:cubicBezTo>
                <a:cubicBezTo>
                  <a:pt x="358" y="11944"/>
                  <a:pt x="436" y="11922"/>
                  <a:pt x="520" y="11874"/>
                </a:cubicBezTo>
                <a:lnTo>
                  <a:pt x="9233" y="6827"/>
                </a:lnTo>
                <a:cubicBezTo>
                  <a:pt x="9519" y="6660"/>
                  <a:pt x="9752" y="6257"/>
                  <a:pt x="9752" y="5926"/>
                </a:cubicBezTo>
                <a:lnTo>
                  <a:pt x="9752" y="373"/>
                </a:lnTo>
                <a:cubicBezTo>
                  <a:pt x="9752" y="136"/>
                  <a:pt x="9635" y="0"/>
                  <a:pt x="94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3405892" y="1814504"/>
            <a:ext cx="392410" cy="253747"/>
          </a:xfrm>
          <a:custGeom>
            <a:avLst/>
            <a:gdLst/>
            <a:ahLst/>
            <a:cxnLst/>
            <a:rect l="l" t="t" r="r" b="b"/>
            <a:pathLst>
              <a:path w="9752" h="6306" extrusionOk="0">
                <a:moveTo>
                  <a:pt x="9478" y="0"/>
                </a:moveTo>
                <a:cubicBezTo>
                  <a:pt x="9405" y="0"/>
                  <a:pt x="9321" y="25"/>
                  <a:pt x="9233" y="76"/>
                </a:cubicBezTo>
                <a:lnTo>
                  <a:pt x="520" y="5103"/>
                </a:lnTo>
                <a:cubicBezTo>
                  <a:pt x="233" y="5271"/>
                  <a:pt x="0" y="5656"/>
                  <a:pt x="0" y="5968"/>
                </a:cubicBezTo>
                <a:cubicBezTo>
                  <a:pt x="0" y="6182"/>
                  <a:pt x="112" y="6306"/>
                  <a:pt x="275" y="6306"/>
                </a:cubicBezTo>
                <a:cubicBezTo>
                  <a:pt x="348" y="6306"/>
                  <a:pt x="431" y="6281"/>
                  <a:pt x="520" y="6230"/>
                </a:cubicBezTo>
                <a:lnTo>
                  <a:pt x="9233" y="1200"/>
                </a:lnTo>
                <a:cubicBezTo>
                  <a:pt x="9519" y="1036"/>
                  <a:pt x="9752" y="650"/>
                  <a:pt x="9752" y="339"/>
                </a:cubicBezTo>
                <a:cubicBezTo>
                  <a:pt x="9752" y="122"/>
                  <a:pt x="9641" y="0"/>
                  <a:pt x="947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3405892" y="1905077"/>
            <a:ext cx="392410" cy="253827"/>
          </a:xfrm>
          <a:custGeom>
            <a:avLst/>
            <a:gdLst/>
            <a:ahLst/>
            <a:cxnLst/>
            <a:rect l="l" t="t" r="r" b="b"/>
            <a:pathLst>
              <a:path w="9752" h="6308" extrusionOk="0">
                <a:moveTo>
                  <a:pt x="9476" y="0"/>
                </a:moveTo>
                <a:cubicBezTo>
                  <a:pt x="9404" y="0"/>
                  <a:pt x="9321" y="24"/>
                  <a:pt x="9233" y="75"/>
                </a:cubicBezTo>
                <a:lnTo>
                  <a:pt x="520" y="5105"/>
                </a:lnTo>
                <a:cubicBezTo>
                  <a:pt x="233" y="5273"/>
                  <a:pt x="0" y="5658"/>
                  <a:pt x="0" y="5969"/>
                </a:cubicBezTo>
                <a:cubicBezTo>
                  <a:pt x="0" y="6184"/>
                  <a:pt x="112" y="6307"/>
                  <a:pt x="275" y="6307"/>
                </a:cubicBezTo>
                <a:cubicBezTo>
                  <a:pt x="348" y="6307"/>
                  <a:pt x="431" y="6283"/>
                  <a:pt x="520" y="6231"/>
                </a:cubicBezTo>
                <a:lnTo>
                  <a:pt x="9233" y="1201"/>
                </a:lnTo>
                <a:cubicBezTo>
                  <a:pt x="9519" y="1037"/>
                  <a:pt x="9752" y="651"/>
                  <a:pt x="9752" y="338"/>
                </a:cubicBezTo>
                <a:cubicBezTo>
                  <a:pt x="9752" y="122"/>
                  <a:pt x="9640" y="0"/>
                  <a:pt x="94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1"/>
          <p:cNvSpPr/>
          <p:nvPr/>
        </p:nvSpPr>
        <p:spPr>
          <a:xfrm>
            <a:off x="3405892" y="1995731"/>
            <a:ext cx="392410" cy="253827"/>
          </a:xfrm>
          <a:custGeom>
            <a:avLst/>
            <a:gdLst/>
            <a:ahLst/>
            <a:cxnLst/>
            <a:rect l="l" t="t" r="r" b="b"/>
            <a:pathLst>
              <a:path w="9752" h="6308" extrusionOk="0">
                <a:moveTo>
                  <a:pt x="9476" y="0"/>
                </a:moveTo>
                <a:cubicBezTo>
                  <a:pt x="9404" y="0"/>
                  <a:pt x="9321" y="24"/>
                  <a:pt x="9233" y="74"/>
                </a:cubicBezTo>
                <a:lnTo>
                  <a:pt x="520" y="5105"/>
                </a:lnTo>
                <a:cubicBezTo>
                  <a:pt x="233" y="5272"/>
                  <a:pt x="0" y="5657"/>
                  <a:pt x="0" y="5969"/>
                </a:cubicBezTo>
                <a:cubicBezTo>
                  <a:pt x="0" y="6184"/>
                  <a:pt x="112" y="6307"/>
                  <a:pt x="275" y="6307"/>
                </a:cubicBezTo>
                <a:cubicBezTo>
                  <a:pt x="348" y="6307"/>
                  <a:pt x="431" y="6283"/>
                  <a:pt x="520" y="6231"/>
                </a:cubicBezTo>
                <a:lnTo>
                  <a:pt x="9233" y="1201"/>
                </a:lnTo>
                <a:cubicBezTo>
                  <a:pt x="9519" y="1037"/>
                  <a:pt x="9752" y="648"/>
                  <a:pt x="9752" y="337"/>
                </a:cubicBezTo>
                <a:cubicBezTo>
                  <a:pt x="9752" y="122"/>
                  <a:pt x="9640" y="0"/>
                  <a:pt x="94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1"/>
          <p:cNvSpPr/>
          <p:nvPr/>
        </p:nvSpPr>
        <p:spPr>
          <a:xfrm>
            <a:off x="3405892" y="2086344"/>
            <a:ext cx="392410" cy="253827"/>
          </a:xfrm>
          <a:custGeom>
            <a:avLst/>
            <a:gdLst/>
            <a:ahLst/>
            <a:cxnLst/>
            <a:rect l="l" t="t" r="r" b="b"/>
            <a:pathLst>
              <a:path w="9752" h="6308" extrusionOk="0">
                <a:moveTo>
                  <a:pt x="9476" y="1"/>
                </a:moveTo>
                <a:cubicBezTo>
                  <a:pt x="9404" y="1"/>
                  <a:pt x="9321" y="25"/>
                  <a:pt x="9233" y="75"/>
                </a:cubicBezTo>
                <a:lnTo>
                  <a:pt x="520" y="5105"/>
                </a:lnTo>
                <a:cubicBezTo>
                  <a:pt x="233" y="5273"/>
                  <a:pt x="0" y="5658"/>
                  <a:pt x="0" y="5969"/>
                </a:cubicBezTo>
                <a:cubicBezTo>
                  <a:pt x="0" y="6184"/>
                  <a:pt x="112" y="6308"/>
                  <a:pt x="275" y="6308"/>
                </a:cubicBezTo>
                <a:cubicBezTo>
                  <a:pt x="348" y="6308"/>
                  <a:pt x="431" y="6283"/>
                  <a:pt x="520" y="6231"/>
                </a:cubicBezTo>
                <a:lnTo>
                  <a:pt x="9233" y="1201"/>
                </a:lnTo>
                <a:cubicBezTo>
                  <a:pt x="9519" y="1034"/>
                  <a:pt x="9752" y="648"/>
                  <a:pt x="9752" y="338"/>
                </a:cubicBezTo>
                <a:cubicBezTo>
                  <a:pt x="9752" y="122"/>
                  <a:pt x="9640" y="1"/>
                  <a:pt x="94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3405892" y="2358185"/>
            <a:ext cx="78466" cy="72632"/>
          </a:xfrm>
          <a:custGeom>
            <a:avLst/>
            <a:gdLst/>
            <a:ahLst/>
            <a:cxnLst/>
            <a:rect l="l" t="t" r="r" b="b"/>
            <a:pathLst>
              <a:path w="1950" h="1805" extrusionOk="0">
                <a:moveTo>
                  <a:pt x="1675" y="1"/>
                </a:moveTo>
                <a:cubicBezTo>
                  <a:pt x="1602" y="1"/>
                  <a:pt x="1519" y="25"/>
                  <a:pt x="1430" y="77"/>
                </a:cubicBezTo>
                <a:lnTo>
                  <a:pt x="520" y="602"/>
                </a:lnTo>
                <a:cubicBezTo>
                  <a:pt x="233" y="770"/>
                  <a:pt x="0" y="1155"/>
                  <a:pt x="0" y="1466"/>
                </a:cubicBezTo>
                <a:cubicBezTo>
                  <a:pt x="0" y="1681"/>
                  <a:pt x="112" y="1804"/>
                  <a:pt x="275" y="1804"/>
                </a:cubicBezTo>
                <a:cubicBezTo>
                  <a:pt x="348" y="1804"/>
                  <a:pt x="431" y="1780"/>
                  <a:pt x="520" y="1728"/>
                </a:cubicBezTo>
                <a:lnTo>
                  <a:pt x="1430" y="1203"/>
                </a:lnTo>
                <a:cubicBezTo>
                  <a:pt x="1717" y="1036"/>
                  <a:pt x="1950" y="650"/>
                  <a:pt x="1950" y="340"/>
                </a:cubicBezTo>
                <a:cubicBezTo>
                  <a:pt x="1950" y="124"/>
                  <a:pt x="1838" y="1"/>
                  <a:pt x="16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1"/>
          <p:cNvSpPr/>
          <p:nvPr/>
        </p:nvSpPr>
        <p:spPr>
          <a:xfrm>
            <a:off x="3537588" y="2176999"/>
            <a:ext cx="260708" cy="177937"/>
          </a:xfrm>
          <a:custGeom>
            <a:avLst/>
            <a:gdLst/>
            <a:ahLst/>
            <a:cxnLst/>
            <a:rect l="l" t="t" r="r" b="b"/>
            <a:pathLst>
              <a:path w="6479" h="4422" extrusionOk="0">
                <a:moveTo>
                  <a:pt x="6203" y="0"/>
                </a:moveTo>
                <a:cubicBezTo>
                  <a:pt x="6131" y="0"/>
                  <a:pt x="6048" y="24"/>
                  <a:pt x="5960" y="75"/>
                </a:cubicBezTo>
                <a:lnTo>
                  <a:pt x="520" y="3221"/>
                </a:lnTo>
                <a:cubicBezTo>
                  <a:pt x="233" y="3389"/>
                  <a:pt x="0" y="3774"/>
                  <a:pt x="0" y="4085"/>
                </a:cubicBezTo>
                <a:cubicBezTo>
                  <a:pt x="0" y="4300"/>
                  <a:pt x="112" y="4421"/>
                  <a:pt x="276" y="4421"/>
                </a:cubicBezTo>
                <a:cubicBezTo>
                  <a:pt x="349" y="4421"/>
                  <a:pt x="432" y="4397"/>
                  <a:pt x="520" y="4347"/>
                </a:cubicBezTo>
                <a:lnTo>
                  <a:pt x="5960" y="1201"/>
                </a:lnTo>
                <a:cubicBezTo>
                  <a:pt x="6246" y="1037"/>
                  <a:pt x="6479" y="648"/>
                  <a:pt x="6479" y="337"/>
                </a:cubicBezTo>
                <a:cubicBezTo>
                  <a:pt x="6479" y="122"/>
                  <a:pt x="6367" y="0"/>
                  <a:pt x="6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3405892" y="2448839"/>
            <a:ext cx="78466" cy="72511"/>
          </a:xfrm>
          <a:custGeom>
            <a:avLst/>
            <a:gdLst/>
            <a:ahLst/>
            <a:cxnLst/>
            <a:rect l="l" t="t" r="r" b="b"/>
            <a:pathLst>
              <a:path w="1950" h="1802" extrusionOk="0">
                <a:moveTo>
                  <a:pt x="1675" y="0"/>
                </a:moveTo>
                <a:cubicBezTo>
                  <a:pt x="1602" y="0"/>
                  <a:pt x="1519" y="25"/>
                  <a:pt x="1430" y="76"/>
                </a:cubicBezTo>
                <a:lnTo>
                  <a:pt x="520" y="601"/>
                </a:lnTo>
                <a:cubicBezTo>
                  <a:pt x="233" y="769"/>
                  <a:pt x="0" y="1154"/>
                  <a:pt x="0" y="1465"/>
                </a:cubicBezTo>
                <a:cubicBezTo>
                  <a:pt x="0" y="1680"/>
                  <a:pt x="112" y="1802"/>
                  <a:pt x="276" y="1802"/>
                </a:cubicBezTo>
                <a:cubicBezTo>
                  <a:pt x="348" y="1802"/>
                  <a:pt x="431" y="1778"/>
                  <a:pt x="520" y="1728"/>
                </a:cubicBezTo>
                <a:lnTo>
                  <a:pt x="1430" y="1203"/>
                </a:lnTo>
                <a:cubicBezTo>
                  <a:pt x="1717" y="1035"/>
                  <a:pt x="1950" y="650"/>
                  <a:pt x="1950" y="339"/>
                </a:cubicBezTo>
                <a:cubicBezTo>
                  <a:pt x="1950" y="124"/>
                  <a:pt x="1838" y="0"/>
                  <a:pt x="16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3537588" y="2267572"/>
            <a:ext cx="260708" cy="177977"/>
          </a:xfrm>
          <a:custGeom>
            <a:avLst/>
            <a:gdLst/>
            <a:ahLst/>
            <a:cxnLst/>
            <a:rect l="l" t="t" r="r" b="b"/>
            <a:pathLst>
              <a:path w="6479" h="4423" extrusionOk="0">
                <a:moveTo>
                  <a:pt x="6204" y="0"/>
                </a:moveTo>
                <a:cubicBezTo>
                  <a:pt x="6131" y="0"/>
                  <a:pt x="6048" y="25"/>
                  <a:pt x="5960" y="76"/>
                </a:cubicBezTo>
                <a:lnTo>
                  <a:pt x="520" y="3222"/>
                </a:lnTo>
                <a:cubicBezTo>
                  <a:pt x="233" y="3386"/>
                  <a:pt x="0" y="3775"/>
                  <a:pt x="0" y="4086"/>
                </a:cubicBezTo>
                <a:cubicBezTo>
                  <a:pt x="0" y="4301"/>
                  <a:pt x="112" y="4423"/>
                  <a:pt x="276" y="4423"/>
                </a:cubicBezTo>
                <a:cubicBezTo>
                  <a:pt x="349" y="4423"/>
                  <a:pt x="432" y="4399"/>
                  <a:pt x="520" y="4349"/>
                </a:cubicBezTo>
                <a:lnTo>
                  <a:pt x="5960" y="1202"/>
                </a:lnTo>
                <a:cubicBezTo>
                  <a:pt x="6246" y="1035"/>
                  <a:pt x="6479" y="649"/>
                  <a:pt x="6479" y="339"/>
                </a:cubicBezTo>
                <a:cubicBezTo>
                  <a:pt x="6479" y="124"/>
                  <a:pt x="6367" y="0"/>
                  <a:pt x="62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1"/>
          <p:cNvSpPr/>
          <p:nvPr/>
        </p:nvSpPr>
        <p:spPr>
          <a:xfrm>
            <a:off x="3405892" y="2539492"/>
            <a:ext cx="78466" cy="72511"/>
          </a:xfrm>
          <a:custGeom>
            <a:avLst/>
            <a:gdLst/>
            <a:ahLst/>
            <a:cxnLst/>
            <a:rect l="l" t="t" r="r" b="b"/>
            <a:pathLst>
              <a:path w="1950" h="1802" extrusionOk="0">
                <a:moveTo>
                  <a:pt x="1675" y="0"/>
                </a:moveTo>
                <a:cubicBezTo>
                  <a:pt x="1602" y="0"/>
                  <a:pt x="1519" y="24"/>
                  <a:pt x="1430" y="76"/>
                </a:cubicBezTo>
                <a:lnTo>
                  <a:pt x="520" y="601"/>
                </a:lnTo>
                <a:cubicBezTo>
                  <a:pt x="233" y="765"/>
                  <a:pt x="0" y="1154"/>
                  <a:pt x="0" y="1465"/>
                </a:cubicBezTo>
                <a:cubicBezTo>
                  <a:pt x="0" y="1680"/>
                  <a:pt x="112" y="1801"/>
                  <a:pt x="276" y="1801"/>
                </a:cubicBezTo>
                <a:cubicBezTo>
                  <a:pt x="348" y="1801"/>
                  <a:pt x="431" y="1778"/>
                  <a:pt x="520" y="1727"/>
                </a:cubicBezTo>
                <a:lnTo>
                  <a:pt x="1430" y="1202"/>
                </a:lnTo>
                <a:cubicBezTo>
                  <a:pt x="1717" y="1035"/>
                  <a:pt x="1950" y="649"/>
                  <a:pt x="1950" y="339"/>
                </a:cubicBezTo>
                <a:cubicBezTo>
                  <a:pt x="1950" y="123"/>
                  <a:pt x="1838" y="0"/>
                  <a:pt x="16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1"/>
          <p:cNvSpPr/>
          <p:nvPr/>
        </p:nvSpPr>
        <p:spPr>
          <a:xfrm>
            <a:off x="3537588" y="2358185"/>
            <a:ext cx="260708" cy="178017"/>
          </a:xfrm>
          <a:custGeom>
            <a:avLst/>
            <a:gdLst/>
            <a:ahLst/>
            <a:cxnLst/>
            <a:rect l="l" t="t" r="r" b="b"/>
            <a:pathLst>
              <a:path w="6479" h="4424" extrusionOk="0">
                <a:moveTo>
                  <a:pt x="6204" y="1"/>
                </a:moveTo>
                <a:cubicBezTo>
                  <a:pt x="6131" y="1"/>
                  <a:pt x="6048" y="25"/>
                  <a:pt x="5960" y="77"/>
                </a:cubicBezTo>
                <a:lnTo>
                  <a:pt x="520" y="3223"/>
                </a:lnTo>
                <a:cubicBezTo>
                  <a:pt x="233" y="3387"/>
                  <a:pt x="0" y="3776"/>
                  <a:pt x="0" y="4087"/>
                </a:cubicBezTo>
                <a:cubicBezTo>
                  <a:pt x="0" y="4302"/>
                  <a:pt x="112" y="4424"/>
                  <a:pt x="276" y="4424"/>
                </a:cubicBezTo>
                <a:cubicBezTo>
                  <a:pt x="349" y="4424"/>
                  <a:pt x="432" y="4400"/>
                  <a:pt x="520" y="4349"/>
                </a:cubicBezTo>
                <a:lnTo>
                  <a:pt x="5960" y="1203"/>
                </a:lnTo>
                <a:cubicBezTo>
                  <a:pt x="6246" y="1036"/>
                  <a:pt x="6479" y="650"/>
                  <a:pt x="6479" y="340"/>
                </a:cubicBezTo>
                <a:cubicBezTo>
                  <a:pt x="6479" y="124"/>
                  <a:pt x="6367" y="1"/>
                  <a:pt x="620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1"/>
          <p:cNvSpPr/>
          <p:nvPr/>
        </p:nvSpPr>
        <p:spPr>
          <a:xfrm>
            <a:off x="4112016" y="928166"/>
            <a:ext cx="268152" cy="345773"/>
          </a:xfrm>
          <a:custGeom>
            <a:avLst/>
            <a:gdLst/>
            <a:ahLst/>
            <a:cxnLst/>
            <a:rect l="l" t="t" r="r" b="b"/>
            <a:pathLst>
              <a:path w="6664" h="8593" extrusionOk="0">
                <a:moveTo>
                  <a:pt x="4555" y="0"/>
                </a:moveTo>
                <a:cubicBezTo>
                  <a:pt x="4132" y="0"/>
                  <a:pt x="3655" y="137"/>
                  <a:pt x="3151" y="428"/>
                </a:cubicBezTo>
                <a:cubicBezTo>
                  <a:pt x="1411" y="1436"/>
                  <a:pt x="1" y="3879"/>
                  <a:pt x="1" y="5886"/>
                </a:cubicBezTo>
                <a:cubicBezTo>
                  <a:pt x="1" y="6889"/>
                  <a:pt x="353" y="7595"/>
                  <a:pt x="919" y="7923"/>
                </a:cubicBezTo>
                <a:lnTo>
                  <a:pt x="919" y="7927"/>
                </a:lnTo>
                <a:lnTo>
                  <a:pt x="922" y="7927"/>
                </a:lnTo>
                <a:lnTo>
                  <a:pt x="2090" y="8592"/>
                </a:lnTo>
                <a:lnTo>
                  <a:pt x="2370" y="8128"/>
                </a:lnTo>
                <a:cubicBezTo>
                  <a:pt x="2656" y="8060"/>
                  <a:pt x="2957" y="7958"/>
                  <a:pt x="3274" y="7776"/>
                </a:cubicBezTo>
                <a:cubicBezTo>
                  <a:pt x="5011" y="6770"/>
                  <a:pt x="6424" y="4326"/>
                  <a:pt x="6424" y="2320"/>
                </a:cubicBezTo>
                <a:cubicBezTo>
                  <a:pt x="6424" y="2019"/>
                  <a:pt x="6383" y="1756"/>
                  <a:pt x="6325" y="1514"/>
                </a:cubicBezTo>
                <a:lnTo>
                  <a:pt x="6664" y="951"/>
                </a:lnTo>
                <a:lnTo>
                  <a:pt x="5380" y="210"/>
                </a:lnTo>
                <a:lnTo>
                  <a:pt x="5366" y="203"/>
                </a:lnTo>
                <a:cubicBezTo>
                  <a:pt x="5129" y="70"/>
                  <a:pt x="4856" y="0"/>
                  <a:pt x="45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1"/>
          <p:cNvSpPr/>
          <p:nvPr/>
        </p:nvSpPr>
        <p:spPr>
          <a:xfrm>
            <a:off x="4112016" y="1031776"/>
            <a:ext cx="226143" cy="242158"/>
          </a:xfrm>
          <a:custGeom>
            <a:avLst/>
            <a:gdLst/>
            <a:ahLst/>
            <a:cxnLst/>
            <a:rect l="l" t="t" r="r" b="b"/>
            <a:pathLst>
              <a:path w="5620" h="6018" extrusionOk="0">
                <a:moveTo>
                  <a:pt x="1049" y="0"/>
                </a:moveTo>
                <a:cubicBezTo>
                  <a:pt x="404" y="1035"/>
                  <a:pt x="1" y="2235"/>
                  <a:pt x="1" y="3311"/>
                </a:cubicBezTo>
                <a:cubicBezTo>
                  <a:pt x="1" y="4314"/>
                  <a:pt x="353" y="5020"/>
                  <a:pt x="919" y="5348"/>
                </a:cubicBezTo>
                <a:lnTo>
                  <a:pt x="919" y="5352"/>
                </a:lnTo>
                <a:lnTo>
                  <a:pt x="922" y="5352"/>
                </a:lnTo>
                <a:lnTo>
                  <a:pt x="2090" y="6017"/>
                </a:lnTo>
                <a:lnTo>
                  <a:pt x="2370" y="5553"/>
                </a:lnTo>
                <a:cubicBezTo>
                  <a:pt x="2656" y="5485"/>
                  <a:pt x="2957" y="5383"/>
                  <a:pt x="3274" y="5198"/>
                </a:cubicBezTo>
                <a:cubicBezTo>
                  <a:pt x="4206" y="4663"/>
                  <a:pt x="5043" y="3710"/>
                  <a:pt x="5619" y="2638"/>
                </a:cubicBezTo>
                <a:lnTo>
                  <a:pt x="10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1"/>
          <p:cNvSpPr/>
          <p:nvPr/>
        </p:nvSpPr>
        <p:spPr>
          <a:xfrm>
            <a:off x="4154226" y="928166"/>
            <a:ext cx="225942" cy="209806"/>
          </a:xfrm>
          <a:custGeom>
            <a:avLst/>
            <a:gdLst/>
            <a:ahLst/>
            <a:cxnLst/>
            <a:rect l="l" t="t" r="r" b="b"/>
            <a:pathLst>
              <a:path w="5615" h="5214" extrusionOk="0">
                <a:moveTo>
                  <a:pt x="3506" y="0"/>
                </a:moveTo>
                <a:cubicBezTo>
                  <a:pt x="3083" y="0"/>
                  <a:pt x="2606" y="137"/>
                  <a:pt x="2102" y="428"/>
                </a:cubicBezTo>
                <a:cubicBezTo>
                  <a:pt x="1294" y="896"/>
                  <a:pt x="557" y="1674"/>
                  <a:pt x="0" y="2575"/>
                </a:cubicBezTo>
                <a:lnTo>
                  <a:pt x="4570" y="5213"/>
                </a:lnTo>
                <a:cubicBezTo>
                  <a:pt x="5071" y="4278"/>
                  <a:pt x="5375" y="3251"/>
                  <a:pt x="5375" y="2320"/>
                </a:cubicBezTo>
                <a:cubicBezTo>
                  <a:pt x="5375" y="2019"/>
                  <a:pt x="5334" y="1756"/>
                  <a:pt x="5276" y="1514"/>
                </a:cubicBezTo>
                <a:lnTo>
                  <a:pt x="5615" y="951"/>
                </a:lnTo>
                <a:lnTo>
                  <a:pt x="4331" y="210"/>
                </a:lnTo>
                <a:lnTo>
                  <a:pt x="4317" y="203"/>
                </a:lnTo>
                <a:cubicBezTo>
                  <a:pt x="4080" y="70"/>
                  <a:pt x="3807" y="0"/>
                  <a:pt x="35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1"/>
          <p:cNvSpPr/>
          <p:nvPr/>
        </p:nvSpPr>
        <p:spPr>
          <a:xfrm>
            <a:off x="4161066" y="956252"/>
            <a:ext cx="253586" cy="327425"/>
          </a:xfrm>
          <a:custGeom>
            <a:avLst/>
            <a:gdLst/>
            <a:ahLst/>
            <a:cxnLst/>
            <a:rect l="l" t="t" r="r" b="b"/>
            <a:pathLst>
              <a:path w="6302" h="8137" extrusionOk="0">
                <a:moveTo>
                  <a:pt x="4559" y="0"/>
                </a:moveTo>
                <a:cubicBezTo>
                  <a:pt x="4135" y="0"/>
                  <a:pt x="3657" y="139"/>
                  <a:pt x="3151" y="431"/>
                </a:cubicBezTo>
                <a:cubicBezTo>
                  <a:pt x="1410" y="1434"/>
                  <a:pt x="1" y="3877"/>
                  <a:pt x="1" y="5887"/>
                </a:cubicBezTo>
                <a:cubicBezTo>
                  <a:pt x="1" y="7313"/>
                  <a:pt x="710" y="8137"/>
                  <a:pt x="1744" y="8137"/>
                </a:cubicBezTo>
                <a:cubicBezTo>
                  <a:pt x="2167" y="8137"/>
                  <a:pt x="2645" y="7998"/>
                  <a:pt x="3151" y="7707"/>
                </a:cubicBezTo>
                <a:cubicBezTo>
                  <a:pt x="4892" y="6703"/>
                  <a:pt x="6301" y="4260"/>
                  <a:pt x="6301" y="2249"/>
                </a:cubicBezTo>
                <a:cubicBezTo>
                  <a:pt x="6301" y="823"/>
                  <a:pt x="5592" y="0"/>
                  <a:pt x="4559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1"/>
          <p:cNvSpPr/>
          <p:nvPr/>
        </p:nvSpPr>
        <p:spPr>
          <a:xfrm>
            <a:off x="4248421" y="1021838"/>
            <a:ext cx="78868" cy="196245"/>
          </a:xfrm>
          <a:custGeom>
            <a:avLst/>
            <a:gdLst/>
            <a:ahLst/>
            <a:cxnLst/>
            <a:rect l="l" t="t" r="r" b="b"/>
            <a:pathLst>
              <a:path w="1960" h="4877" extrusionOk="0">
                <a:moveTo>
                  <a:pt x="1150" y="1"/>
                </a:moveTo>
                <a:cubicBezTo>
                  <a:pt x="1140" y="1"/>
                  <a:pt x="1129" y="4"/>
                  <a:pt x="1116" y="12"/>
                </a:cubicBezTo>
                <a:lnTo>
                  <a:pt x="843" y="168"/>
                </a:lnTo>
                <a:cubicBezTo>
                  <a:pt x="819" y="182"/>
                  <a:pt x="796" y="209"/>
                  <a:pt x="779" y="247"/>
                </a:cubicBezTo>
                <a:cubicBezTo>
                  <a:pt x="761" y="285"/>
                  <a:pt x="752" y="326"/>
                  <a:pt x="752" y="363"/>
                </a:cubicBezTo>
                <a:lnTo>
                  <a:pt x="752" y="718"/>
                </a:lnTo>
                <a:cubicBezTo>
                  <a:pt x="652" y="803"/>
                  <a:pt x="560" y="899"/>
                  <a:pt x="478" y="1008"/>
                </a:cubicBezTo>
                <a:cubicBezTo>
                  <a:pt x="393" y="1118"/>
                  <a:pt x="321" y="1237"/>
                  <a:pt x="260" y="1364"/>
                </a:cubicBezTo>
                <a:cubicBezTo>
                  <a:pt x="202" y="1490"/>
                  <a:pt x="154" y="1619"/>
                  <a:pt x="120" y="1756"/>
                </a:cubicBezTo>
                <a:cubicBezTo>
                  <a:pt x="86" y="1889"/>
                  <a:pt x="68" y="2025"/>
                  <a:pt x="68" y="2159"/>
                </a:cubicBezTo>
                <a:cubicBezTo>
                  <a:pt x="68" y="2315"/>
                  <a:pt x="82" y="2446"/>
                  <a:pt x="109" y="2541"/>
                </a:cubicBezTo>
                <a:cubicBezTo>
                  <a:pt x="137" y="2640"/>
                  <a:pt x="178" y="2715"/>
                  <a:pt x="235" y="2766"/>
                </a:cubicBezTo>
                <a:cubicBezTo>
                  <a:pt x="290" y="2817"/>
                  <a:pt x="358" y="2848"/>
                  <a:pt x="444" y="2855"/>
                </a:cubicBezTo>
                <a:cubicBezTo>
                  <a:pt x="466" y="2858"/>
                  <a:pt x="489" y="2859"/>
                  <a:pt x="513" y="2859"/>
                </a:cubicBezTo>
                <a:cubicBezTo>
                  <a:pt x="582" y="2859"/>
                  <a:pt x="658" y="2849"/>
                  <a:pt x="741" y="2831"/>
                </a:cubicBezTo>
                <a:cubicBezTo>
                  <a:pt x="864" y="2810"/>
                  <a:pt x="977" y="2786"/>
                  <a:pt x="1069" y="2763"/>
                </a:cubicBezTo>
                <a:cubicBezTo>
                  <a:pt x="1164" y="2739"/>
                  <a:pt x="1246" y="2725"/>
                  <a:pt x="1308" y="2725"/>
                </a:cubicBezTo>
                <a:cubicBezTo>
                  <a:pt x="1314" y="2725"/>
                  <a:pt x="1320" y="2724"/>
                  <a:pt x="1326" y="2724"/>
                </a:cubicBezTo>
                <a:cubicBezTo>
                  <a:pt x="1381" y="2724"/>
                  <a:pt x="1423" y="2738"/>
                  <a:pt x="1454" y="2766"/>
                </a:cubicBezTo>
                <a:cubicBezTo>
                  <a:pt x="1485" y="2797"/>
                  <a:pt x="1502" y="2851"/>
                  <a:pt x="1502" y="2926"/>
                </a:cubicBezTo>
                <a:cubicBezTo>
                  <a:pt x="1502" y="3005"/>
                  <a:pt x="1485" y="3084"/>
                  <a:pt x="1458" y="3152"/>
                </a:cubicBezTo>
                <a:cubicBezTo>
                  <a:pt x="1427" y="3224"/>
                  <a:pt x="1390" y="3292"/>
                  <a:pt x="1341" y="3356"/>
                </a:cubicBezTo>
                <a:cubicBezTo>
                  <a:pt x="1294" y="3418"/>
                  <a:pt x="1239" y="3476"/>
                  <a:pt x="1174" y="3531"/>
                </a:cubicBezTo>
                <a:cubicBezTo>
                  <a:pt x="1113" y="3582"/>
                  <a:pt x="1045" y="3626"/>
                  <a:pt x="980" y="3667"/>
                </a:cubicBezTo>
                <a:cubicBezTo>
                  <a:pt x="891" y="3715"/>
                  <a:pt x="819" y="3746"/>
                  <a:pt x="761" y="3756"/>
                </a:cubicBezTo>
                <a:cubicBezTo>
                  <a:pt x="736" y="3761"/>
                  <a:pt x="712" y="3763"/>
                  <a:pt x="690" y="3763"/>
                </a:cubicBezTo>
                <a:cubicBezTo>
                  <a:pt x="663" y="3763"/>
                  <a:pt x="638" y="3760"/>
                  <a:pt x="618" y="3752"/>
                </a:cubicBezTo>
                <a:cubicBezTo>
                  <a:pt x="580" y="3742"/>
                  <a:pt x="550" y="3719"/>
                  <a:pt x="526" y="3687"/>
                </a:cubicBezTo>
                <a:cubicBezTo>
                  <a:pt x="506" y="3654"/>
                  <a:pt x="485" y="3619"/>
                  <a:pt x="471" y="3585"/>
                </a:cubicBezTo>
                <a:cubicBezTo>
                  <a:pt x="457" y="3551"/>
                  <a:pt x="440" y="3527"/>
                  <a:pt x="420" y="3520"/>
                </a:cubicBezTo>
                <a:cubicBezTo>
                  <a:pt x="414" y="3517"/>
                  <a:pt x="407" y="3516"/>
                  <a:pt x="399" y="3516"/>
                </a:cubicBezTo>
                <a:cubicBezTo>
                  <a:pt x="381" y="3516"/>
                  <a:pt x="358" y="3524"/>
                  <a:pt x="331" y="3541"/>
                </a:cubicBezTo>
                <a:lnTo>
                  <a:pt x="92" y="3678"/>
                </a:lnTo>
                <a:cubicBezTo>
                  <a:pt x="68" y="3691"/>
                  <a:pt x="48" y="3715"/>
                  <a:pt x="27" y="3752"/>
                </a:cubicBezTo>
                <a:cubicBezTo>
                  <a:pt x="7" y="3790"/>
                  <a:pt x="0" y="3831"/>
                  <a:pt x="0" y="3868"/>
                </a:cubicBezTo>
                <a:cubicBezTo>
                  <a:pt x="7" y="3998"/>
                  <a:pt x="27" y="4108"/>
                  <a:pt x="68" y="4193"/>
                </a:cubicBezTo>
                <a:cubicBezTo>
                  <a:pt x="109" y="4281"/>
                  <a:pt x="164" y="4346"/>
                  <a:pt x="232" y="4391"/>
                </a:cubicBezTo>
                <a:cubicBezTo>
                  <a:pt x="297" y="4435"/>
                  <a:pt x="376" y="4459"/>
                  <a:pt x="465" y="4466"/>
                </a:cubicBezTo>
                <a:cubicBezTo>
                  <a:pt x="480" y="4467"/>
                  <a:pt x="496" y="4467"/>
                  <a:pt x="512" y="4467"/>
                </a:cubicBezTo>
                <a:cubicBezTo>
                  <a:pt x="587" y="4467"/>
                  <a:pt x="667" y="4453"/>
                  <a:pt x="752" y="4425"/>
                </a:cubicBezTo>
                <a:lnTo>
                  <a:pt x="752" y="4780"/>
                </a:lnTo>
                <a:cubicBezTo>
                  <a:pt x="752" y="4817"/>
                  <a:pt x="761" y="4845"/>
                  <a:pt x="779" y="4862"/>
                </a:cubicBezTo>
                <a:cubicBezTo>
                  <a:pt x="788" y="4871"/>
                  <a:pt x="800" y="4876"/>
                  <a:pt x="812" y="4876"/>
                </a:cubicBezTo>
                <a:cubicBezTo>
                  <a:pt x="822" y="4876"/>
                  <a:pt x="833" y="4873"/>
                  <a:pt x="843" y="4865"/>
                </a:cubicBezTo>
                <a:lnTo>
                  <a:pt x="1116" y="4708"/>
                </a:lnTo>
                <a:cubicBezTo>
                  <a:pt x="1144" y="4694"/>
                  <a:pt x="1164" y="4667"/>
                  <a:pt x="1182" y="4629"/>
                </a:cubicBezTo>
                <a:cubicBezTo>
                  <a:pt x="1198" y="4592"/>
                  <a:pt x="1209" y="4551"/>
                  <a:pt x="1209" y="4514"/>
                </a:cubicBezTo>
                <a:lnTo>
                  <a:pt x="1209" y="4158"/>
                </a:lnTo>
                <a:cubicBezTo>
                  <a:pt x="1325" y="4067"/>
                  <a:pt x="1431" y="3964"/>
                  <a:pt x="1522" y="3848"/>
                </a:cubicBezTo>
                <a:cubicBezTo>
                  <a:pt x="1618" y="3732"/>
                  <a:pt x="1697" y="3605"/>
                  <a:pt x="1758" y="3476"/>
                </a:cubicBezTo>
                <a:cubicBezTo>
                  <a:pt x="1823" y="3347"/>
                  <a:pt x="1874" y="3210"/>
                  <a:pt x="1908" y="3073"/>
                </a:cubicBezTo>
                <a:cubicBezTo>
                  <a:pt x="1943" y="2933"/>
                  <a:pt x="1960" y="2797"/>
                  <a:pt x="1960" y="2663"/>
                </a:cubicBezTo>
                <a:cubicBezTo>
                  <a:pt x="1960" y="2520"/>
                  <a:pt x="1946" y="2401"/>
                  <a:pt x="1919" y="2306"/>
                </a:cubicBezTo>
                <a:cubicBezTo>
                  <a:pt x="1894" y="2206"/>
                  <a:pt x="1850" y="2134"/>
                  <a:pt x="1789" y="2084"/>
                </a:cubicBezTo>
                <a:cubicBezTo>
                  <a:pt x="1730" y="2032"/>
                  <a:pt x="1653" y="2005"/>
                  <a:pt x="1560" y="1998"/>
                </a:cubicBezTo>
                <a:cubicBezTo>
                  <a:pt x="1543" y="1997"/>
                  <a:pt x="1526" y="1996"/>
                  <a:pt x="1508" y="1996"/>
                </a:cubicBezTo>
                <a:cubicBezTo>
                  <a:pt x="1424" y="1996"/>
                  <a:pt x="1328" y="2010"/>
                  <a:pt x="1215" y="2036"/>
                </a:cubicBezTo>
                <a:cubicBezTo>
                  <a:pt x="1092" y="2066"/>
                  <a:pt x="987" y="2090"/>
                  <a:pt x="898" y="2111"/>
                </a:cubicBezTo>
                <a:cubicBezTo>
                  <a:pt x="827" y="2125"/>
                  <a:pt x="765" y="2132"/>
                  <a:pt x="715" y="2132"/>
                </a:cubicBezTo>
                <a:cubicBezTo>
                  <a:pt x="705" y="2132"/>
                  <a:pt x="695" y="2132"/>
                  <a:pt x="686" y="2131"/>
                </a:cubicBezTo>
                <a:cubicBezTo>
                  <a:pt x="629" y="2128"/>
                  <a:pt x="591" y="2107"/>
                  <a:pt x="563" y="2070"/>
                </a:cubicBezTo>
                <a:cubicBezTo>
                  <a:pt x="539" y="2036"/>
                  <a:pt x="526" y="1978"/>
                  <a:pt x="526" y="1896"/>
                </a:cubicBezTo>
                <a:cubicBezTo>
                  <a:pt x="526" y="1831"/>
                  <a:pt x="539" y="1766"/>
                  <a:pt x="560" y="1698"/>
                </a:cubicBezTo>
                <a:cubicBezTo>
                  <a:pt x="584" y="1633"/>
                  <a:pt x="615" y="1572"/>
                  <a:pt x="656" y="1513"/>
                </a:cubicBezTo>
                <a:cubicBezTo>
                  <a:pt x="693" y="1452"/>
                  <a:pt x="741" y="1397"/>
                  <a:pt x="792" y="1350"/>
                </a:cubicBezTo>
                <a:cubicBezTo>
                  <a:pt x="847" y="1299"/>
                  <a:pt x="901" y="1258"/>
                  <a:pt x="963" y="1223"/>
                </a:cubicBezTo>
                <a:cubicBezTo>
                  <a:pt x="1065" y="1163"/>
                  <a:pt x="1148" y="1133"/>
                  <a:pt x="1213" y="1133"/>
                </a:cubicBezTo>
                <a:cubicBezTo>
                  <a:pt x="1233" y="1133"/>
                  <a:pt x="1251" y="1136"/>
                  <a:pt x="1267" y="1142"/>
                </a:cubicBezTo>
                <a:cubicBezTo>
                  <a:pt x="1338" y="1165"/>
                  <a:pt x="1390" y="1213"/>
                  <a:pt x="1423" y="1282"/>
                </a:cubicBezTo>
                <a:cubicBezTo>
                  <a:pt x="1437" y="1309"/>
                  <a:pt x="1454" y="1329"/>
                  <a:pt x="1475" y="1343"/>
                </a:cubicBezTo>
                <a:cubicBezTo>
                  <a:pt x="1481" y="1346"/>
                  <a:pt x="1488" y="1348"/>
                  <a:pt x="1496" y="1348"/>
                </a:cubicBezTo>
                <a:cubicBezTo>
                  <a:pt x="1513" y="1348"/>
                  <a:pt x="1534" y="1340"/>
                  <a:pt x="1560" y="1326"/>
                </a:cubicBezTo>
                <a:lnTo>
                  <a:pt x="1799" y="1189"/>
                </a:lnTo>
                <a:cubicBezTo>
                  <a:pt x="1823" y="1176"/>
                  <a:pt x="1847" y="1148"/>
                  <a:pt x="1864" y="1110"/>
                </a:cubicBezTo>
                <a:cubicBezTo>
                  <a:pt x="1884" y="1074"/>
                  <a:pt x="1891" y="1036"/>
                  <a:pt x="1891" y="995"/>
                </a:cubicBezTo>
                <a:cubicBezTo>
                  <a:pt x="1884" y="913"/>
                  <a:pt x="1867" y="834"/>
                  <a:pt x="1840" y="756"/>
                </a:cubicBezTo>
                <a:cubicBezTo>
                  <a:pt x="1809" y="677"/>
                  <a:pt x="1768" y="609"/>
                  <a:pt x="1710" y="554"/>
                </a:cubicBezTo>
                <a:cubicBezTo>
                  <a:pt x="1653" y="500"/>
                  <a:pt x="1584" y="466"/>
                  <a:pt x="1502" y="445"/>
                </a:cubicBezTo>
                <a:cubicBezTo>
                  <a:pt x="1470" y="438"/>
                  <a:pt x="1436" y="434"/>
                  <a:pt x="1401" y="434"/>
                </a:cubicBezTo>
                <a:cubicBezTo>
                  <a:pt x="1342" y="434"/>
                  <a:pt x="1279" y="444"/>
                  <a:pt x="1209" y="466"/>
                </a:cubicBezTo>
                <a:lnTo>
                  <a:pt x="1209" y="97"/>
                </a:lnTo>
                <a:cubicBezTo>
                  <a:pt x="1209" y="60"/>
                  <a:pt x="1198" y="32"/>
                  <a:pt x="1182" y="15"/>
                </a:cubicBezTo>
                <a:cubicBezTo>
                  <a:pt x="1172" y="6"/>
                  <a:pt x="1162" y="1"/>
                  <a:pt x="11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1"/>
          <p:cNvSpPr/>
          <p:nvPr/>
        </p:nvSpPr>
        <p:spPr>
          <a:xfrm>
            <a:off x="4112016" y="1873532"/>
            <a:ext cx="268152" cy="345773"/>
          </a:xfrm>
          <a:custGeom>
            <a:avLst/>
            <a:gdLst/>
            <a:ahLst/>
            <a:cxnLst/>
            <a:rect l="l" t="t" r="r" b="b"/>
            <a:pathLst>
              <a:path w="6664" h="8593" extrusionOk="0">
                <a:moveTo>
                  <a:pt x="4554" y="0"/>
                </a:moveTo>
                <a:cubicBezTo>
                  <a:pt x="4132" y="0"/>
                  <a:pt x="3655" y="137"/>
                  <a:pt x="3151" y="429"/>
                </a:cubicBezTo>
                <a:cubicBezTo>
                  <a:pt x="1411" y="1432"/>
                  <a:pt x="1" y="3876"/>
                  <a:pt x="1" y="5886"/>
                </a:cubicBezTo>
                <a:cubicBezTo>
                  <a:pt x="1" y="6889"/>
                  <a:pt x="353" y="7593"/>
                  <a:pt x="919" y="7924"/>
                </a:cubicBezTo>
                <a:lnTo>
                  <a:pt x="922" y="7927"/>
                </a:lnTo>
                <a:lnTo>
                  <a:pt x="2090" y="8592"/>
                </a:lnTo>
                <a:lnTo>
                  <a:pt x="2370" y="8125"/>
                </a:lnTo>
                <a:cubicBezTo>
                  <a:pt x="2656" y="8060"/>
                  <a:pt x="2957" y="7957"/>
                  <a:pt x="3274" y="7773"/>
                </a:cubicBezTo>
                <a:cubicBezTo>
                  <a:pt x="5011" y="6770"/>
                  <a:pt x="6424" y="4326"/>
                  <a:pt x="6424" y="2316"/>
                </a:cubicBezTo>
                <a:cubicBezTo>
                  <a:pt x="6424" y="2019"/>
                  <a:pt x="6383" y="1757"/>
                  <a:pt x="6325" y="1511"/>
                </a:cubicBezTo>
                <a:lnTo>
                  <a:pt x="6664" y="947"/>
                </a:lnTo>
                <a:lnTo>
                  <a:pt x="5380" y="207"/>
                </a:lnTo>
                <a:lnTo>
                  <a:pt x="5366" y="200"/>
                </a:lnTo>
                <a:lnTo>
                  <a:pt x="5366" y="203"/>
                </a:lnTo>
                <a:cubicBezTo>
                  <a:pt x="5129" y="70"/>
                  <a:pt x="4855" y="0"/>
                  <a:pt x="4554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1"/>
          <p:cNvSpPr/>
          <p:nvPr/>
        </p:nvSpPr>
        <p:spPr>
          <a:xfrm>
            <a:off x="4112016" y="1976981"/>
            <a:ext cx="226143" cy="242319"/>
          </a:xfrm>
          <a:custGeom>
            <a:avLst/>
            <a:gdLst/>
            <a:ahLst/>
            <a:cxnLst/>
            <a:rect l="l" t="t" r="r" b="b"/>
            <a:pathLst>
              <a:path w="5620" h="6022" extrusionOk="0">
                <a:moveTo>
                  <a:pt x="1049" y="1"/>
                </a:moveTo>
                <a:cubicBezTo>
                  <a:pt x="404" y="1038"/>
                  <a:pt x="1" y="2240"/>
                  <a:pt x="1" y="3315"/>
                </a:cubicBezTo>
                <a:cubicBezTo>
                  <a:pt x="1" y="4318"/>
                  <a:pt x="353" y="5022"/>
                  <a:pt x="919" y="5353"/>
                </a:cubicBezTo>
                <a:lnTo>
                  <a:pt x="922" y="5356"/>
                </a:lnTo>
                <a:lnTo>
                  <a:pt x="2090" y="6021"/>
                </a:lnTo>
                <a:lnTo>
                  <a:pt x="2370" y="5554"/>
                </a:lnTo>
                <a:cubicBezTo>
                  <a:pt x="2656" y="5489"/>
                  <a:pt x="2957" y="5386"/>
                  <a:pt x="3274" y="5202"/>
                </a:cubicBezTo>
                <a:cubicBezTo>
                  <a:pt x="4206" y="4666"/>
                  <a:pt x="5043" y="3714"/>
                  <a:pt x="5619" y="2639"/>
                </a:cubicBezTo>
                <a:lnTo>
                  <a:pt x="10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1"/>
          <p:cNvSpPr/>
          <p:nvPr/>
        </p:nvSpPr>
        <p:spPr>
          <a:xfrm>
            <a:off x="4154226" y="1873532"/>
            <a:ext cx="225942" cy="209645"/>
          </a:xfrm>
          <a:custGeom>
            <a:avLst/>
            <a:gdLst/>
            <a:ahLst/>
            <a:cxnLst/>
            <a:rect l="l" t="t" r="r" b="b"/>
            <a:pathLst>
              <a:path w="5615" h="5210" extrusionOk="0">
                <a:moveTo>
                  <a:pt x="3505" y="0"/>
                </a:moveTo>
                <a:cubicBezTo>
                  <a:pt x="3083" y="0"/>
                  <a:pt x="2606" y="137"/>
                  <a:pt x="2102" y="429"/>
                </a:cubicBezTo>
                <a:cubicBezTo>
                  <a:pt x="1294" y="896"/>
                  <a:pt x="557" y="1675"/>
                  <a:pt x="0" y="2572"/>
                </a:cubicBezTo>
                <a:lnTo>
                  <a:pt x="4570" y="5210"/>
                </a:lnTo>
                <a:cubicBezTo>
                  <a:pt x="5071" y="4279"/>
                  <a:pt x="5375" y="3251"/>
                  <a:pt x="5375" y="2316"/>
                </a:cubicBezTo>
                <a:cubicBezTo>
                  <a:pt x="5375" y="2019"/>
                  <a:pt x="5334" y="1757"/>
                  <a:pt x="5276" y="1511"/>
                </a:cubicBezTo>
                <a:lnTo>
                  <a:pt x="5615" y="947"/>
                </a:lnTo>
                <a:lnTo>
                  <a:pt x="4331" y="207"/>
                </a:lnTo>
                <a:lnTo>
                  <a:pt x="4317" y="200"/>
                </a:lnTo>
                <a:lnTo>
                  <a:pt x="4317" y="203"/>
                </a:lnTo>
                <a:cubicBezTo>
                  <a:pt x="4080" y="70"/>
                  <a:pt x="3806" y="0"/>
                  <a:pt x="350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1"/>
          <p:cNvSpPr/>
          <p:nvPr/>
        </p:nvSpPr>
        <p:spPr>
          <a:xfrm>
            <a:off x="4161066" y="1901537"/>
            <a:ext cx="253586" cy="327505"/>
          </a:xfrm>
          <a:custGeom>
            <a:avLst/>
            <a:gdLst/>
            <a:ahLst/>
            <a:cxnLst/>
            <a:rect l="l" t="t" r="r" b="b"/>
            <a:pathLst>
              <a:path w="6302" h="8139" extrusionOk="0">
                <a:moveTo>
                  <a:pt x="4559" y="1"/>
                </a:moveTo>
                <a:cubicBezTo>
                  <a:pt x="4135" y="1"/>
                  <a:pt x="3657" y="140"/>
                  <a:pt x="3151" y="432"/>
                </a:cubicBezTo>
                <a:cubicBezTo>
                  <a:pt x="1410" y="1436"/>
                  <a:pt x="1" y="3879"/>
                  <a:pt x="1" y="5889"/>
                </a:cubicBezTo>
                <a:cubicBezTo>
                  <a:pt x="1" y="7316"/>
                  <a:pt x="710" y="8139"/>
                  <a:pt x="1743" y="8139"/>
                </a:cubicBezTo>
                <a:cubicBezTo>
                  <a:pt x="2167" y="8139"/>
                  <a:pt x="2645" y="8000"/>
                  <a:pt x="3151" y="7709"/>
                </a:cubicBezTo>
                <a:cubicBezTo>
                  <a:pt x="4892" y="6702"/>
                  <a:pt x="6301" y="4262"/>
                  <a:pt x="6301" y="2252"/>
                </a:cubicBezTo>
                <a:cubicBezTo>
                  <a:pt x="6301" y="826"/>
                  <a:pt x="5592" y="1"/>
                  <a:pt x="4559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4220658" y="1971106"/>
            <a:ext cx="134358" cy="197855"/>
          </a:xfrm>
          <a:custGeom>
            <a:avLst/>
            <a:gdLst/>
            <a:ahLst/>
            <a:cxnLst/>
            <a:rect l="l" t="t" r="r" b="b"/>
            <a:pathLst>
              <a:path w="3339" h="4917" extrusionOk="0">
                <a:moveTo>
                  <a:pt x="3296" y="1"/>
                </a:moveTo>
                <a:cubicBezTo>
                  <a:pt x="3289" y="1"/>
                  <a:pt x="3282" y="3"/>
                  <a:pt x="3274" y="7"/>
                </a:cubicBezTo>
                <a:lnTo>
                  <a:pt x="65" y="1857"/>
                </a:lnTo>
                <a:cubicBezTo>
                  <a:pt x="29" y="1881"/>
                  <a:pt x="1" y="1942"/>
                  <a:pt x="1" y="2000"/>
                </a:cubicBezTo>
                <a:lnTo>
                  <a:pt x="1" y="4843"/>
                </a:lnTo>
                <a:cubicBezTo>
                  <a:pt x="1" y="4888"/>
                  <a:pt x="17" y="4916"/>
                  <a:pt x="41" y="4916"/>
                </a:cubicBezTo>
                <a:cubicBezTo>
                  <a:pt x="49" y="4916"/>
                  <a:pt x="57" y="4914"/>
                  <a:pt x="65" y="4908"/>
                </a:cubicBezTo>
                <a:lnTo>
                  <a:pt x="3274" y="3059"/>
                </a:lnTo>
                <a:cubicBezTo>
                  <a:pt x="3308" y="3038"/>
                  <a:pt x="3339" y="2973"/>
                  <a:pt x="3339" y="2915"/>
                </a:cubicBezTo>
                <a:lnTo>
                  <a:pt x="3339" y="72"/>
                </a:lnTo>
                <a:cubicBezTo>
                  <a:pt x="3339" y="27"/>
                  <a:pt x="3320" y="1"/>
                  <a:pt x="329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1"/>
          <p:cNvSpPr/>
          <p:nvPr/>
        </p:nvSpPr>
        <p:spPr>
          <a:xfrm>
            <a:off x="4259687" y="1971227"/>
            <a:ext cx="56335" cy="59916"/>
          </a:xfrm>
          <a:custGeom>
            <a:avLst/>
            <a:gdLst/>
            <a:ahLst/>
            <a:cxnLst/>
            <a:rect l="l" t="t" r="r" b="b"/>
            <a:pathLst>
              <a:path w="1400" h="1489" extrusionOk="0">
                <a:moveTo>
                  <a:pt x="1355" y="1"/>
                </a:moveTo>
                <a:cubicBezTo>
                  <a:pt x="1348" y="1"/>
                  <a:pt x="1340" y="3"/>
                  <a:pt x="1332" y="8"/>
                </a:cubicBezTo>
                <a:lnTo>
                  <a:pt x="69" y="737"/>
                </a:lnTo>
                <a:cubicBezTo>
                  <a:pt x="31" y="758"/>
                  <a:pt x="1" y="823"/>
                  <a:pt x="1" y="881"/>
                </a:cubicBezTo>
                <a:lnTo>
                  <a:pt x="1" y="1417"/>
                </a:lnTo>
                <a:cubicBezTo>
                  <a:pt x="1" y="1462"/>
                  <a:pt x="19" y="1489"/>
                  <a:pt x="45" y="1489"/>
                </a:cubicBezTo>
                <a:cubicBezTo>
                  <a:pt x="52" y="1489"/>
                  <a:pt x="60" y="1487"/>
                  <a:pt x="69" y="1482"/>
                </a:cubicBezTo>
                <a:cubicBezTo>
                  <a:pt x="106" y="1462"/>
                  <a:pt x="136" y="1397"/>
                  <a:pt x="136" y="1339"/>
                </a:cubicBezTo>
                <a:lnTo>
                  <a:pt x="136" y="905"/>
                </a:lnTo>
                <a:lnTo>
                  <a:pt x="1263" y="257"/>
                </a:lnTo>
                <a:lnTo>
                  <a:pt x="1263" y="687"/>
                </a:lnTo>
                <a:cubicBezTo>
                  <a:pt x="1263" y="731"/>
                  <a:pt x="1281" y="759"/>
                  <a:pt x="1307" y="759"/>
                </a:cubicBezTo>
                <a:cubicBezTo>
                  <a:pt x="1314" y="759"/>
                  <a:pt x="1323" y="757"/>
                  <a:pt x="1332" y="751"/>
                </a:cubicBezTo>
                <a:cubicBezTo>
                  <a:pt x="1368" y="731"/>
                  <a:pt x="1400" y="666"/>
                  <a:pt x="1400" y="611"/>
                </a:cubicBezTo>
                <a:lnTo>
                  <a:pt x="1400" y="72"/>
                </a:lnTo>
                <a:cubicBezTo>
                  <a:pt x="1400" y="27"/>
                  <a:pt x="1381" y="1"/>
                  <a:pt x="135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1"/>
          <p:cNvSpPr/>
          <p:nvPr/>
        </p:nvSpPr>
        <p:spPr>
          <a:xfrm>
            <a:off x="4259687" y="1961610"/>
            <a:ext cx="56335" cy="47965"/>
          </a:xfrm>
          <a:custGeom>
            <a:avLst/>
            <a:gdLst/>
            <a:ahLst/>
            <a:cxnLst/>
            <a:rect l="l" t="t" r="r" b="b"/>
            <a:pathLst>
              <a:path w="1400" h="1192" extrusionOk="0">
                <a:moveTo>
                  <a:pt x="1355" y="1"/>
                </a:moveTo>
                <a:cubicBezTo>
                  <a:pt x="1348" y="1"/>
                  <a:pt x="1340" y="3"/>
                  <a:pt x="1332" y="7"/>
                </a:cubicBezTo>
                <a:lnTo>
                  <a:pt x="69" y="738"/>
                </a:lnTo>
                <a:cubicBezTo>
                  <a:pt x="31" y="759"/>
                  <a:pt x="1" y="823"/>
                  <a:pt x="1" y="881"/>
                </a:cubicBezTo>
                <a:lnTo>
                  <a:pt x="1" y="1120"/>
                </a:lnTo>
                <a:cubicBezTo>
                  <a:pt x="1" y="1163"/>
                  <a:pt x="19" y="1192"/>
                  <a:pt x="46" y="1192"/>
                </a:cubicBezTo>
                <a:cubicBezTo>
                  <a:pt x="53" y="1192"/>
                  <a:pt x="61" y="1190"/>
                  <a:pt x="69" y="1185"/>
                </a:cubicBezTo>
                <a:lnTo>
                  <a:pt x="1332" y="455"/>
                </a:lnTo>
                <a:cubicBezTo>
                  <a:pt x="1368" y="434"/>
                  <a:pt x="1400" y="369"/>
                  <a:pt x="1400" y="311"/>
                </a:cubicBezTo>
                <a:lnTo>
                  <a:pt x="1400" y="72"/>
                </a:lnTo>
                <a:cubicBezTo>
                  <a:pt x="1400" y="27"/>
                  <a:pt x="1381" y="1"/>
                  <a:pt x="135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1"/>
          <p:cNvSpPr/>
          <p:nvPr/>
        </p:nvSpPr>
        <p:spPr>
          <a:xfrm>
            <a:off x="4267373" y="2038020"/>
            <a:ext cx="40963" cy="34806"/>
          </a:xfrm>
          <a:custGeom>
            <a:avLst/>
            <a:gdLst/>
            <a:ahLst/>
            <a:cxnLst/>
            <a:rect l="l" t="t" r="r" b="b"/>
            <a:pathLst>
              <a:path w="1018" h="865" extrusionOk="0">
                <a:moveTo>
                  <a:pt x="984" y="1"/>
                </a:moveTo>
                <a:cubicBezTo>
                  <a:pt x="978" y="1"/>
                  <a:pt x="972" y="2"/>
                  <a:pt x="966" y="6"/>
                </a:cubicBezTo>
                <a:lnTo>
                  <a:pt x="51" y="535"/>
                </a:lnTo>
                <a:cubicBezTo>
                  <a:pt x="24" y="552"/>
                  <a:pt x="0" y="597"/>
                  <a:pt x="0" y="638"/>
                </a:cubicBezTo>
                <a:lnTo>
                  <a:pt x="0" y="812"/>
                </a:lnTo>
                <a:cubicBezTo>
                  <a:pt x="0" y="843"/>
                  <a:pt x="15" y="865"/>
                  <a:pt x="34" y="865"/>
                </a:cubicBezTo>
                <a:cubicBezTo>
                  <a:pt x="39" y="865"/>
                  <a:pt x="45" y="863"/>
                  <a:pt x="51" y="859"/>
                </a:cubicBezTo>
                <a:lnTo>
                  <a:pt x="966" y="331"/>
                </a:lnTo>
                <a:cubicBezTo>
                  <a:pt x="993" y="313"/>
                  <a:pt x="1018" y="269"/>
                  <a:pt x="1018" y="228"/>
                </a:cubicBezTo>
                <a:lnTo>
                  <a:pt x="1018" y="54"/>
                </a:lnTo>
                <a:cubicBezTo>
                  <a:pt x="1018" y="22"/>
                  <a:pt x="1003" y="1"/>
                  <a:pt x="984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1"/>
          <p:cNvSpPr/>
          <p:nvPr/>
        </p:nvSpPr>
        <p:spPr>
          <a:xfrm>
            <a:off x="4112016" y="1400829"/>
            <a:ext cx="268152" cy="345814"/>
          </a:xfrm>
          <a:custGeom>
            <a:avLst/>
            <a:gdLst/>
            <a:ahLst/>
            <a:cxnLst/>
            <a:rect l="l" t="t" r="r" b="b"/>
            <a:pathLst>
              <a:path w="6664" h="8594" extrusionOk="0">
                <a:moveTo>
                  <a:pt x="4555" y="1"/>
                </a:moveTo>
                <a:cubicBezTo>
                  <a:pt x="4132" y="1"/>
                  <a:pt x="3656" y="138"/>
                  <a:pt x="3151" y="429"/>
                </a:cubicBezTo>
                <a:cubicBezTo>
                  <a:pt x="1411" y="1436"/>
                  <a:pt x="1" y="3876"/>
                  <a:pt x="1" y="5887"/>
                </a:cubicBezTo>
                <a:cubicBezTo>
                  <a:pt x="1" y="6890"/>
                  <a:pt x="353" y="7596"/>
                  <a:pt x="919" y="7924"/>
                </a:cubicBezTo>
                <a:lnTo>
                  <a:pt x="922" y="7927"/>
                </a:lnTo>
                <a:lnTo>
                  <a:pt x="2090" y="8593"/>
                </a:lnTo>
                <a:lnTo>
                  <a:pt x="2370" y="8125"/>
                </a:lnTo>
                <a:cubicBezTo>
                  <a:pt x="2656" y="8061"/>
                  <a:pt x="2957" y="7958"/>
                  <a:pt x="3274" y="7774"/>
                </a:cubicBezTo>
                <a:cubicBezTo>
                  <a:pt x="5011" y="6771"/>
                  <a:pt x="6424" y="4326"/>
                  <a:pt x="6424" y="2316"/>
                </a:cubicBezTo>
                <a:cubicBezTo>
                  <a:pt x="6424" y="2020"/>
                  <a:pt x="6383" y="1757"/>
                  <a:pt x="6325" y="1514"/>
                </a:cubicBezTo>
                <a:lnTo>
                  <a:pt x="6664" y="947"/>
                </a:lnTo>
                <a:lnTo>
                  <a:pt x="5380" y="210"/>
                </a:lnTo>
                <a:lnTo>
                  <a:pt x="5380" y="207"/>
                </a:lnTo>
                <a:lnTo>
                  <a:pt x="5366" y="200"/>
                </a:lnTo>
                <a:lnTo>
                  <a:pt x="5366" y="204"/>
                </a:lnTo>
                <a:cubicBezTo>
                  <a:pt x="5129" y="70"/>
                  <a:pt x="4856" y="1"/>
                  <a:pt x="4555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1"/>
          <p:cNvSpPr/>
          <p:nvPr/>
        </p:nvSpPr>
        <p:spPr>
          <a:xfrm>
            <a:off x="4112016" y="1504318"/>
            <a:ext cx="226143" cy="242319"/>
          </a:xfrm>
          <a:custGeom>
            <a:avLst/>
            <a:gdLst/>
            <a:ahLst/>
            <a:cxnLst/>
            <a:rect l="l" t="t" r="r" b="b"/>
            <a:pathLst>
              <a:path w="5620" h="6022" extrusionOk="0">
                <a:moveTo>
                  <a:pt x="1049" y="1"/>
                </a:moveTo>
                <a:cubicBezTo>
                  <a:pt x="404" y="1038"/>
                  <a:pt x="1" y="2239"/>
                  <a:pt x="1" y="3315"/>
                </a:cubicBezTo>
                <a:cubicBezTo>
                  <a:pt x="1" y="4318"/>
                  <a:pt x="353" y="5024"/>
                  <a:pt x="919" y="5352"/>
                </a:cubicBezTo>
                <a:lnTo>
                  <a:pt x="922" y="5355"/>
                </a:lnTo>
                <a:lnTo>
                  <a:pt x="2090" y="6021"/>
                </a:lnTo>
                <a:lnTo>
                  <a:pt x="2370" y="5557"/>
                </a:lnTo>
                <a:cubicBezTo>
                  <a:pt x="2656" y="5489"/>
                  <a:pt x="2957" y="5386"/>
                  <a:pt x="3274" y="5202"/>
                </a:cubicBezTo>
                <a:cubicBezTo>
                  <a:pt x="4206" y="4666"/>
                  <a:pt x="5043" y="3714"/>
                  <a:pt x="5619" y="2639"/>
                </a:cubicBezTo>
                <a:lnTo>
                  <a:pt x="10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1"/>
          <p:cNvSpPr/>
          <p:nvPr/>
        </p:nvSpPr>
        <p:spPr>
          <a:xfrm>
            <a:off x="4154226" y="1400829"/>
            <a:ext cx="225942" cy="209685"/>
          </a:xfrm>
          <a:custGeom>
            <a:avLst/>
            <a:gdLst/>
            <a:ahLst/>
            <a:cxnLst/>
            <a:rect l="l" t="t" r="r" b="b"/>
            <a:pathLst>
              <a:path w="5615" h="5211" extrusionOk="0">
                <a:moveTo>
                  <a:pt x="3506" y="1"/>
                </a:moveTo>
                <a:cubicBezTo>
                  <a:pt x="3083" y="1"/>
                  <a:pt x="2607" y="138"/>
                  <a:pt x="2102" y="429"/>
                </a:cubicBezTo>
                <a:cubicBezTo>
                  <a:pt x="1294" y="897"/>
                  <a:pt x="557" y="1675"/>
                  <a:pt x="0" y="2573"/>
                </a:cubicBezTo>
                <a:lnTo>
                  <a:pt x="4570" y="5211"/>
                </a:lnTo>
                <a:cubicBezTo>
                  <a:pt x="5071" y="4279"/>
                  <a:pt x="5375" y="3252"/>
                  <a:pt x="5375" y="2316"/>
                </a:cubicBezTo>
                <a:cubicBezTo>
                  <a:pt x="5375" y="2020"/>
                  <a:pt x="5334" y="1757"/>
                  <a:pt x="5276" y="1511"/>
                </a:cubicBezTo>
                <a:lnTo>
                  <a:pt x="5615" y="947"/>
                </a:lnTo>
                <a:lnTo>
                  <a:pt x="4331" y="210"/>
                </a:lnTo>
                <a:lnTo>
                  <a:pt x="4317" y="200"/>
                </a:lnTo>
                <a:lnTo>
                  <a:pt x="4317" y="204"/>
                </a:lnTo>
                <a:cubicBezTo>
                  <a:pt x="4080" y="70"/>
                  <a:pt x="3807" y="1"/>
                  <a:pt x="35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4161066" y="1428915"/>
            <a:ext cx="253586" cy="327464"/>
          </a:xfrm>
          <a:custGeom>
            <a:avLst/>
            <a:gdLst/>
            <a:ahLst/>
            <a:cxnLst/>
            <a:rect l="l" t="t" r="r" b="b"/>
            <a:pathLst>
              <a:path w="6302" h="8138" extrusionOk="0">
                <a:moveTo>
                  <a:pt x="4558" y="1"/>
                </a:moveTo>
                <a:cubicBezTo>
                  <a:pt x="4135" y="1"/>
                  <a:pt x="3657" y="139"/>
                  <a:pt x="3151" y="430"/>
                </a:cubicBezTo>
                <a:cubicBezTo>
                  <a:pt x="1410" y="1434"/>
                  <a:pt x="1" y="3878"/>
                  <a:pt x="1" y="5888"/>
                </a:cubicBezTo>
                <a:cubicBezTo>
                  <a:pt x="1" y="7314"/>
                  <a:pt x="710" y="8137"/>
                  <a:pt x="1744" y="8137"/>
                </a:cubicBezTo>
                <a:cubicBezTo>
                  <a:pt x="2167" y="8137"/>
                  <a:pt x="2645" y="7999"/>
                  <a:pt x="3151" y="7708"/>
                </a:cubicBezTo>
                <a:cubicBezTo>
                  <a:pt x="4892" y="6704"/>
                  <a:pt x="6301" y="4260"/>
                  <a:pt x="6301" y="2250"/>
                </a:cubicBezTo>
                <a:cubicBezTo>
                  <a:pt x="6301" y="824"/>
                  <a:pt x="5592" y="1"/>
                  <a:pt x="4558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1"/>
          <p:cNvSpPr/>
          <p:nvPr/>
        </p:nvSpPr>
        <p:spPr>
          <a:xfrm>
            <a:off x="4241380" y="1526770"/>
            <a:ext cx="43337" cy="71263"/>
          </a:xfrm>
          <a:custGeom>
            <a:avLst/>
            <a:gdLst/>
            <a:ahLst/>
            <a:cxnLst/>
            <a:rect l="l" t="t" r="r" b="b"/>
            <a:pathLst>
              <a:path w="1077" h="1771" extrusionOk="0">
                <a:moveTo>
                  <a:pt x="726" y="1"/>
                </a:moveTo>
                <a:cubicBezTo>
                  <a:pt x="667" y="1"/>
                  <a:pt x="604" y="19"/>
                  <a:pt x="537" y="57"/>
                </a:cubicBezTo>
                <a:cubicBezTo>
                  <a:pt x="240" y="231"/>
                  <a:pt x="1" y="739"/>
                  <a:pt x="1" y="1196"/>
                </a:cubicBezTo>
                <a:cubicBezTo>
                  <a:pt x="1" y="1551"/>
                  <a:pt x="144" y="1770"/>
                  <a:pt x="347" y="1770"/>
                </a:cubicBezTo>
                <a:cubicBezTo>
                  <a:pt x="406" y="1770"/>
                  <a:pt x="470" y="1752"/>
                  <a:pt x="537" y="1712"/>
                </a:cubicBezTo>
                <a:cubicBezTo>
                  <a:pt x="834" y="1541"/>
                  <a:pt x="1076" y="1033"/>
                  <a:pt x="1076" y="575"/>
                </a:cubicBezTo>
                <a:cubicBezTo>
                  <a:pt x="1076" y="220"/>
                  <a:pt x="930" y="1"/>
                  <a:pt x="72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1"/>
          <p:cNvSpPr/>
          <p:nvPr/>
        </p:nvSpPr>
        <p:spPr>
          <a:xfrm>
            <a:off x="4221905" y="1595133"/>
            <a:ext cx="79552" cy="118504"/>
          </a:xfrm>
          <a:custGeom>
            <a:avLst/>
            <a:gdLst/>
            <a:ahLst/>
            <a:cxnLst/>
            <a:rect l="l" t="t" r="r" b="b"/>
            <a:pathLst>
              <a:path w="1977" h="2945" extrusionOk="0">
                <a:moveTo>
                  <a:pt x="1424" y="1"/>
                </a:moveTo>
                <a:cubicBezTo>
                  <a:pt x="1347" y="1"/>
                  <a:pt x="1264" y="25"/>
                  <a:pt x="1178" y="75"/>
                </a:cubicBezTo>
                <a:lnTo>
                  <a:pt x="796" y="293"/>
                </a:lnTo>
                <a:cubicBezTo>
                  <a:pt x="448" y="497"/>
                  <a:pt x="151" y="1068"/>
                  <a:pt x="106" y="1631"/>
                </a:cubicBezTo>
                <a:lnTo>
                  <a:pt x="1" y="2945"/>
                </a:lnTo>
                <a:lnTo>
                  <a:pt x="1977" y="1802"/>
                </a:lnTo>
                <a:lnTo>
                  <a:pt x="1871" y="611"/>
                </a:lnTo>
                <a:cubicBezTo>
                  <a:pt x="1837" y="227"/>
                  <a:pt x="1660" y="1"/>
                  <a:pt x="14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1"/>
          <p:cNvSpPr/>
          <p:nvPr/>
        </p:nvSpPr>
        <p:spPr>
          <a:xfrm>
            <a:off x="4293608" y="1471686"/>
            <a:ext cx="43297" cy="71183"/>
          </a:xfrm>
          <a:custGeom>
            <a:avLst/>
            <a:gdLst/>
            <a:ahLst/>
            <a:cxnLst/>
            <a:rect l="l" t="t" r="r" b="b"/>
            <a:pathLst>
              <a:path w="1076" h="1769" extrusionOk="0">
                <a:moveTo>
                  <a:pt x="729" y="1"/>
                </a:moveTo>
                <a:cubicBezTo>
                  <a:pt x="670" y="1"/>
                  <a:pt x="606" y="19"/>
                  <a:pt x="539" y="57"/>
                </a:cubicBezTo>
                <a:cubicBezTo>
                  <a:pt x="243" y="228"/>
                  <a:pt x="0" y="736"/>
                  <a:pt x="0" y="1193"/>
                </a:cubicBezTo>
                <a:cubicBezTo>
                  <a:pt x="0" y="1549"/>
                  <a:pt x="147" y="1769"/>
                  <a:pt x="351" y="1769"/>
                </a:cubicBezTo>
                <a:cubicBezTo>
                  <a:pt x="410" y="1769"/>
                  <a:pt x="473" y="1751"/>
                  <a:pt x="539" y="1713"/>
                </a:cubicBezTo>
                <a:cubicBezTo>
                  <a:pt x="837" y="1541"/>
                  <a:pt x="1075" y="1029"/>
                  <a:pt x="1075" y="572"/>
                </a:cubicBezTo>
                <a:cubicBezTo>
                  <a:pt x="1075" y="218"/>
                  <a:pt x="932" y="1"/>
                  <a:pt x="72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4282462" y="1539968"/>
            <a:ext cx="71343" cy="100759"/>
          </a:xfrm>
          <a:custGeom>
            <a:avLst/>
            <a:gdLst/>
            <a:ahLst/>
            <a:cxnLst/>
            <a:rect l="l" t="t" r="r" b="b"/>
            <a:pathLst>
              <a:path w="1773" h="2504" extrusionOk="0">
                <a:moveTo>
                  <a:pt x="1219" y="1"/>
                </a:moveTo>
                <a:cubicBezTo>
                  <a:pt x="1142" y="1"/>
                  <a:pt x="1060" y="24"/>
                  <a:pt x="974" y="74"/>
                </a:cubicBezTo>
                <a:lnTo>
                  <a:pt x="591" y="295"/>
                </a:lnTo>
                <a:cubicBezTo>
                  <a:pt x="345" y="438"/>
                  <a:pt x="123" y="766"/>
                  <a:pt x="1" y="1145"/>
                </a:cubicBezTo>
                <a:cubicBezTo>
                  <a:pt x="267" y="1166"/>
                  <a:pt x="465" y="1432"/>
                  <a:pt x="506" y="1872"/>
                </a:cubicBezTo>
                <a:lnTo>
                  <a:pt x="561" y="2503"/>
                </a:lnTo>
                <a:lnTo>
                  <a:pt x="1772" y="1804"/>
                </a:lnTo>
                <a:lnTo>
                  <a:pt x="1667" y="609"/>
                </a:lnTo>
                <a:cubicBezTo>
                  <a:pt x="1633" y="225"/>
                  <a:pt x="1455" y="1"/>
                  <a:pt x="121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1"/>
          <p:cNvSpPr/>
          <p:nvPr/>
        </p:nvSpPr>
        <p:spPr>
          <a:xfrm>
            <a:off x="2246533" y="3179782"/>
            <a:ext cx="811177" cy="578636"/>
          </a:xfrm>
          <a:custGeom>
            <a:avLst/>
            <a:gdLst/>
            <a:ahLst/>
            <a:cxnLst/>
            <a:rect l="l" t="t" r="r" b="b"/>
            <a:pathLst>
              <a:path w="20159" h="14380" extrusionOk="0">
                <a:moveTo>
                  <a:pt x="10080" y="975"/>
                </a:moveTo>
                <a:cubicBezTo>
                  <a:pt x="12605" y="975"/>
                  <a:pt x="14964" y="1535"/>
                  <a:pt x="16721" y="2549"/>
                </a:cubicBezTo>
                <a:cubicBezTo>
                  <a:pt x="18308" y="3466"/>
                  <a:pt x="19185" y="4627"/>
                  <a:pt x="19185" y="5818"/>
                </a:cubicBezTo>
                <a:cubicBezTo>
                  <a:pt x="19185" y="7009"/>
                  <a:pt x="18308" y="8170"/>
                  <a:pt x="16721" y="9088"/>
                </a:cubicBezTo>
                <a:cubicBezTo>
                  <a:pt x="14964" y="10105"/>
                  <a:pt x="12605" y="10661"/>
                  <a:pt x="10080" y="10661"/>
                </a:cubicBezTo>
                <a:cubicBezTo>
                  <a:pt x="7557" y="10661"/>
                  <a:pt x="5199" y="10105"/>
                  <a:pt x="3441" y="9088"/>
                </a:cubicBezTo>
                <a:cubicBezTo>
                  <a:pt x="1851" y="8170"/>
                  <a:pt x="977" y="7009"/>
                  <a:pt x="977" y="5818"/>
                </a:cubicBezTo>
                <a:cubicBezTo>
                  <a:pt x="977" y="4627"/>
                  <a:pt x="1851" y="3466"/>
                  <a:pt x="3441" y="2549"/>
                </a:cubicBezTo>
                <a:cubicBezTo>
                  <a:pt x="5199" y="1535"/>
                  <a:pt x="7557" y="975"/>
                  <a:pt x="10080" y="975"/>
                </a:cubicBezTo>
                <a:close/>
                <a:moveTo>
                  <a:pt x="10080" y="0"/>
                </a:moveTo>
                <a:cubicBezTo>
                  <a:pt x="7500" y="0"/>
                  <a:pt x="4921" y="569"/>
                  <a:pt x="2954" y="1705"/>
                </a:cubicBezTo>
                <a:cubicBezTo>
                  <a:pt x="988" y="2839"/>
                  <a:pt x="1" y="4330"/>
                  <a:pt x="1" y="5818"/>
                </a:cubicBezTo>
                <a:lnTo>
                  <a:pt x="1" y="8562"/>
                </a:lnTo>
                <a:cubicBezTo>
                  <a:pt x="1" y="10050"/>
                  <a:pt x="988" y="11539"/>
                  <a:pt x="2954" y="12675"/>
                </a:cubicBezTo>
                <a:cubicBezTo>
                  <a:pt x="4921" y="13811"/>
                  <a:pt x="7500" y="14379"/>
                  <a:pt x="10080" y="14379"/>
                </a:cubicBezTo>
                <a:cubicBezTo>
                  <a:pt x="12659" y="14379"/>
                  <a:pt x="15238" y="13811"/>
                  <a:pt x="17206" y="12675"/>
                </a:cubicBezTo>
                <a:cubicBezTo>
                  <a:pt x="19176" y="11539"/>
                  <a:pt x="20158" y="10050"/>
                  <a:pt x="20158" y="8562"/>
                </a:cubicBezTo>
                <a:lnTo>
                  <a:pt x="20158" y="5818"/>
                </a:lnTo>
                <a:cubicBezTo>
                  <a:pt x="20158" y="4330"/>
                  <a:pt x="19176" y="2839"/>
                  <a:pt x="17206" y="1705"/>
                </a:cubicBezTo>
                <a:cubicBezTo>
                  <a:pt x="15238" y="569"/>
                  <a:pt x="12659" y="0"/>
                  <a:pt x="100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1"/>
          <p:cNvSpPr/>
          <p:nvPr/>
        </p:nvSpPr>
        <p:spPr>
          <a:xfrm>
            <a:off x="2246694" y="3248386"/>
            <a:ext cx="118705" cy="159628"/>
          </a:xfrm>
          <a:custGeom>
            <a:avLst/>
            <a:gdLst/>
            <a:ahLst/>
            <a:cxnLst/>
            <a:rect l="l" t="t" r="r" b="b"/>
            <a:pathLst>
              <a:path w="2950" h="3967" extrusionOk="0">
                <a:moveTo>
                  <a:pt x="2950" y="0"/>
                </a:moveTo>
                <a:cubicBezTo>
                  <a:pt x="1619" y="766"/>
                  <a:pt x="738" y="1695"/>
                  <a:pt x="307" y="2677"/>
                </a:cubicBezTo>
                <a:lnTo>
                  <a:pt x="307" y="2677"/>
                </a:lnTo>
                <a:cubicBezTo>
                  <a:pt x="739" y="1695"/>
                  <a:pt x="1621" y="766"/>
                  <a:pt x="2950" y="0"/>
                </a:cubicBezTo>
                <a:close/>
                <a:moveTo>
                  <a:pt x="307" y="2677"/>
                </a:moveTo>
                <a:lnTo>
                  <a:pt x="307" y="2677"/>
                </a:lnTo>
                <a:cubicBezTo>
                  <a:pt x="229" y="2855"/>
                  <a:pt x="165" y="3034"/>
                  <a:pt x="116" y="3215"/>
                </a:cubicBezTo>
                <a:cubicBezTo>
                  <a:pt x="114" y="3226"/>
                  <a:pt x="111" y="3237"/>
                  <a:pt x="109" y="3248"/>
                </a:cubicBezTo>
                <a:lnTo>
                  <a:pt x="109" y="3248"/>
                </a:lnTo>
                <a:cubicBezTo>
                  <a:pt x="158" y="3056"/>
                  <a:pt x="224" y="2865"/>
                  <a:pt x="307" y="2677"/>
                </a:cubicBezTo>
                <a:close/>
                <a:moveTo>
                  <a:pt x="109" y="3248"/>
                </a:moveTo>
                <a:cubicBezTo>
                  <a:pt x="93" y="3309"/>
                  <a:pt x="79" y="3371"/>
                  <a:pt x="66" y="3433"/>
                </a:cubicBezTo>
                <a:lnTo>
                  <a:pt x="66" y="3433"/>
                </a:lnTo>
                <a:cubicBezTo>
                  <a:pt x="78" y="3374"/>
                  <a:pt x="92" y="3315"/>
                  <a:pt x="107" y="3256"/>
                </a:cubicBezTo>
                <a:cubicBezTo>
                  <a:pt x="107" y="3253"/>
                  <a:pt x="108" y="3250"/>
                  <a:pt x="109" y="3248"/>
                </a:cubicBezTo>
                <a:close/>
                <a:moveTo>
                  <a:pt x="66" y="3433"/>
                </a:moveTo>
                <a:lnTo>
                  <a:pt x="66" y="3433"/>
                </a:lnTo>
                <a:cubicBezTo>
                  <a:pt x="63" y="3446"/>
                  <a:pt x="61" y="3459"/>
                  <a:pt x="58" y="3471"/>
                </a:cubicBezTo>
                <a:cubicBezTo>
                  <a:pt x="56" y="3486"/>
                  <a:pt x="53" y="3500"/>
                  <a:pt x="50" y="3515"/>
                </a:cubicBezTo>
                <a:lnTo>
                  <a:pt x="50" y="3515"/>
                </a:lnTo>
                <a:cubicBezTo>
                  <a:pt x="55" y="3488"/>
                  <a:pt x="61" y="3460"/>
                  <a:pt x="66" y="3433"/>
                </a:cubicBezTo>
                <a:close/>
                <a:moveTo>
                  <a:pt x="50" y="3515"/>
                </a:moveTo>
                <a:lnTo>
                  <a:pt x="50" y="3515"/>
                </a:lnTo>
                <a:cubicBezTo>
                  <a:pt x="34" y="3609"/>
                  <a:pt x="21" y="3704"/>
                  <a:pt x="12" y="3798"/>
                </a:cubicBezTo>
                <a:lnTo>
                  <a:pt x="12" y="3798"/>
                </a:lnTo>
                <a:cubicBezTo>
                  <a:pt x="21" y="3704"/>
                  <a:pt x="34" y="3609"/>
                  <a:pt x="50" y="3515"/>
                </a:cubicBezTo>
                <a:close/>
                <a:moveTo>
                  <a:pt x="12" y="3798"/>
                </a:moveTo>
                <a:lnTo>
                  <a:pt x="12" y="3798"/>
                </a:lnTo>
                <a:cubicBezTo>
                  <a:pt x="7" y="3855"/>
                  <a:pt x="3" y="3911"/>
                  <a:pt x="1" y="3966"/>
                </a:cubicBezTo>
                <a:cubicBezTo>
                  <a:pt x="3" y="3910"/>
                  <a:pt x="7" y="3854"/>
                  <a:pt x="12" y="37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1"/>
          <p:cNvSpPr/>
          <p:nvPr/>
        </p:nvSpPr>
        <p:spPr>
          <a:xfrm>
            <a:off x="2652126" y="3469045"/>
            <a:ext cx="350602" cy="139750"/>
          </a:xfrm>
          <a:custGeom>
            <a:avLst/>
            <a:gdLst/>
            <a:ahLst/>
            <a:cxnLst/>
            <a:rect l="l" t="t" r="r" b="b"/>
            <a:pathLst>
              <a:path w="8713" h="3473" extrusionOk="0">
                <a:moveTo>
                  <a:pt x="8713" y="1"/>
                </a:moveTo>
                <a:cubicBezTo>
                  <a:pt x="8688" y="44"/>
                  <a:pt x="8662" y="87"/>
                  <a:pt x="8634" y="129"/>
                </a:cubicBezTo>
                <a:lnTo>
                  <a:pt x="8634" y="129"/>
                </a:lnTo>
                <a:cubicBezTo>
                  <a:pt x="8662" y="87"/>
                  <a:pt x="8688" y="44"/>
                  <a:pt x="8713" y="1"/>
                </a:cubicBezTo>
                <a:close/>
                <a:moveTo>
                  <a:pt x="8634" y="129"/>
                </a:moveTo>
                <a:lnTo>
                  <a:pt x="8634" y="129"/>
                </a:lnTo>
                <a:cubicBezTo>
                  <a:pt x="8252" y="724"/>
                  <a:pt x="7645" y="1286"/>
                  <a:pt x="6836" y="1782"/>
                </a:cubicBezTo>
                <a:cubicBezTo>
                  <a:pt x="6832" y="1786"/>
                  <a:pt x="6829" y="1786"/>
                  <a:pt x="6829" y="1786"/>
                </a:cubicBezTo>
                <a:cubicBezTo>
                  <a:pt x="6829" y="1787"/>
                  <a:pt x="6829" y="1787"/>
                  <a:pt x="6829" y="1788"/>
                </a:cubicBezTo>
                <a:lnTo>
                  <a:pt x="6829" y="1788"/>
                </a:lnTo>
                <a:cubicBezTo>
                  <a:pt x="7640" y="1292"/>
                  <a:pt x="8250" y="726"/>
                  <a:pt x="8634" y="129"/>
                </a:cubicBezTo>
                <a:close/>
                <a:moveTo>
                  <a:pt x="6829" y="1788"/>
                </a:moveTo>
                <a:cubicBezTo>
                  <a:pt x="6828" y="1788"/>
                  <a:pt x="6826" y="1789"/>
                  <a:pt x="6825" y="1790"/>
                </a:cubicBezTo>
                <a:lnTo>
                  <a:pt x="6825" y="1790"/>
                </a:lnTo>
                <a:cubicBezTo>
                  <a:pt x="6826" y="1790"/>
                  <a:pt x="6826" y="1790"/>
                  <a:pt x="6826" y="1790"/>
                </a:cubicBezTo>
                <a:cubicBezTo>
                  <a:pt x="6826" y="1790"/>
                  <a:pt x="6828" y="1790"/>
                  <a:pt x="6829" y="1788"/>
                </a:cubicBezTo>
                <a:close/>
                <a:moveTo>
                  <a:pt x="6825" y="1790"/>
                </a:moveTo>
                <a:cubicBezTo>
                  <a:pt x="6825" y="1790"/>
                  <a:pt x="6824" y="1790"/>
                  <a:pt x="6823" y="1791"/>
                </a:cubicBezTo>
                <a:lnTo>
                  <a:pt x="6823" y="1791"/>
                </a:lnTo>
                <a:cubicBezTo>
                  <a:pt x="6824" y="1791"/>
                  <a:pt x="6824" y="1790"/>
                  <a:pt x="6825" y="1790"/>
                </a:cubicBezTo>
                <a:close/>
                <a:moveTo>
                  <a:pt x="6823" y="1791"/>
                </a:moveTo>
                <a:lnTo>
                  <a:pt x="6823" y="1791"/>
                </a:lnTo>
                <a:cubicBezTo>
                  <a:pt x="6822" y="1792"/>
                  <a:pt x="6821" y="1793"/>
                  <a:pt x="6819" y="1793"/>
                </a:cubicBezTo>
                <a:lnTo>
                  <a:pt x="6819" y="1793"/>
                </a:lnTo>
                <a:cubicBezTo>
                  <a:pt x="6820" y="1793"/>
                  <a:pt x="6821" y="1793"/>
                  <a:pt x="6823" y="1793"/>
                </a:cubicBezTo>
                <a:cubicBezTo>
                  <a:pt x="6823" y="1792"/>
                  <a:pt x="6823" y="1792"/>
                  <a:pt x="6823" y="1791"/>
                </a:cubicBezTo>
                <a:close/>
                <a:moveTo>
                  <a:pt x="6819" y="1793"/>
                </a:moveTo>
                <a:lnTo>
                  <a:pt x="6819" y="1793"/>
                </a:lnTo>
                <a:cubicBezTo>
                  <a:pt x="6819" y="1794"/>
                  <a:pt x="6818" y="1794"/>
                  <a:pt x="6817" y="1795"/>
                </a:cubicBezTo>
                <a:lnTo>
                  <a:pt x="6817" y="1795"/>
                </a:lnTo>
                <a:cubicBezTo>
                  <a:pt x="6818" y="1794"/>
                  <a:pt x="6819" y="1794"/>
                  <a:pt x="6819" y="1793"/>
                </a:cubicBezTo>
                <a:close/>
                <a:moveTo>
                  <a:pt x="6817" y="1795"/>
                </a:moveTo>
                <a:cubicBezTo>
                  <a:pt x="6816" y="1795"/>
                  <a:pt x="6815" y="1796"/>
                  <a:pt x="6815" y="1796"/>
                </a:cubicBezTo>
                <a:lnTo>
                  <a:pt x="6815" y="1796"/>
                </a:lnTo>
                <a:cubicBezTo>
                  <a:pt x="6816" y="1796"/>
                  <a:pt x="6817" y="1795"/>
                  <a:pt x="6817" y="1795"/>
                </a:cubicBezTo>
                <a:close/>
                <a:moveTo>
                  <a:pt x="6812" y="1796"/>
                </a:moveTo>
                <a:lnTo>
                  <a:pt x="6808" y="1800"/>
                </a:lnTo>
                <a:lnTo>
                  <a:pt x="6808" y="1800"/>
                </a:lnTo>
                <a:cubicBezTo>
                  <a:pt x="6810" y="1799"/>
                  <a:pt x="6812" y="1798"/>
                  <a:pt x="6815" y="1796"/>
                </a:cubicBezTo>
                <a:close/>
                <a:moveTo>
                  <a:pt x="6808" y="1800"/>
                </a:moveTo>
                <a:cubicBezTo>
                  <a:pt x="6806" y="1801"/>
                  <a:pt x="6805" y="1802"/>
                  <a:pt x="6804" y="1803"/>
                </a:cubicBezTo>
                <a:lnTo>
                  <a:pt x="6805" y="1803"/>
                </a:lnTo>
                <a:lnTo>
                  <a:pt x="6808" y="1800"/>
                </a:lnTo>
                <a:close/>
                <a:moveTo>
                  <a:pt x="6802" y="1803"/>
                </a:moveTo>
                <a:cubicBezTo>
                  <a:pt x="6802" y="1803"/>
                  <a:pt x="6799" y="1806"/>
                  <a:pt x="6795" y="1806"/>
                </a:cubicBezTo>
                <a:lnTo>
                  <a:pt x="6795" y="1808"/>
                </a:lnTo>
                <a:lnTo>
                  <a:pt x="6795" y="1808"/>
                </a:lnTo>
                <a:cubicBezTo>
                  <a:pt x="6798" y="1807"/>
                  <a:pt x="6801" y="1805"/>
                  <a:pt x="6804" y="1803"/>
                </a:cubicBezTo>
                <a:close/>
                <a:moveTo>
                  <a:pt x="6795" y="1808"/>
                </a:moveTo>
                <a:cubicBezTo>
                  <a:pt x="6794" y="1809"/>
                  <a:pt x="6792" y="1810"/>
                  <a:pt x="6791" y="1810"/>
                </a:cubicBezTo>
                <a:lnTo>
                  <a:pt x="6791" y="1810"/>
                </a:lnTo>
                <a:cubicBezTo>
                  <a:pt x="6792" y="1810"/>
                  <a:pt x="6793" y="1810"/>
                  <a:pt x="6795" y="1810"/>
                </a:cubicBezTo>
                <a:lnTo>
                  <a:pt x="6795" y="1808"/>
                </a:lnTo>
                <a:close/>
                <a:moveTo>
                  <a:pt x="6791" y="1810"/>
                </a:moveTo>
                <a:lnTo>
                  <a:pt x="6791" y="1810"/>
                </a:lnTo>
                <a:cubicBezTo>
                  <a:pt x="6790" y="1811"/>
                  <a:pt x="6789" y="1811"/>
                  <a:pt x="6788" y="1812"/>
                </a:cubicBezTo>
                <a:lnTo>
                  <a:pt x="6788" y="1812"/>
                </a:lnTo>
                <a:cubicBezTo>
                  <a:pt x="6789" y="1812"/>
                  <a:pt x="6790" y="1811"/>
                  <a:pt x="6791" y="1810"/>
                </a:cubicBezTo>
                <a:close/>
                <a:moveTo>
                  <a:pt x="6788" y="1812"/>
                </a:moveTo>
                <a:lnTo>
                  <a:pt x="6788" y="1812"/>
                </a:lnTo>
                <a:cubicBezTo>
                  <a:pt x="6788" y="1813"/>
                  <a:pt x="6787" y="1813"/>
                  <a:pt x="6786" y="1814"/>
                </a:cubicBezTo>
                <a:lnTo>
                  <a:pt x="6788" y="1814"/>
                </a:lnTo>
                <a:cubicBezTo>
                  <a:pt x="6788" y="1813"/>
                  <a:pt x="6788" y="1813"/>
                  <a:pt x="6788" y="1812"/>
                </a:cubicBezTo>
                <a:close/>
                <a:moveTo>
                  <a:pt x="6785" y="1814"/>
                </a:moveTo>
                <a:cubicBezTo>
                  <a:pt x="6770" y="1823"/>
                  <a:pt x="6755" y="1832"/>
                  <a:pt x="6740" y="1841"/>
                </a:cubicBezTo>
                <a:lnTo>
                  <a:pt x="6740" y="1841"/>
                </a:lnTo>
                <a:cubicBezTo>
                  <a:pt x="6755" y="1832"/>
                  <a:pt x="6771" y="1823"/>
                  <a:pt x="6786" y="1814"/>
                </a:cubicBezTo>
                <a:close/>
                <a:moveTo>
                  <a:pt x="6740" y="1841"/>
                </a:moveTo>
                <a:lnTo>
                  <a:pt x="6740" y="1841"/>
                </a:lnTo>
                <a:cubicBezTo>
                  <a:pt x="6715" y="1856"/>
                  <a:pt x="6690" y="1870"/>
                  <a:pt x="6666" y="1885"/>
                </a:cubicBezTo>
                <a:lnTo>
                  <a:pt x="6669" y="1885"/>
                </a:lnTo>
                <a:cubicBezTo>
                  <a:pt x="6691" y="1870"/>
                  <a:pt x="6716" y="1856"/>
                  <a:pt x="6740" y="1841"/>
                </a:cubicBezTo>
                <a:close/>
                <a:moveTo>
                  <a:pt x="6665" y="1885"/>
                </a:moveTo>
                <a:cubicBezTo>
                  <a:pt x="6665" y="1885"/>
                  <a:pt x="6665" y="1885"/>
                  <a:pt x="6665" y="1885"/>
                </a:cubicBezTo>
                <a:lnTo>
                  <a:pt x="6665" y="1885"/>
                </a:lnTo>
                <a:cubicBezTo>
                  <a:pt x="6665" y="1885"/>
                  <a:pt x="6665" y="1885"/>
                  <a:pt x="6666" y="1885"/>
                </a:cubicBezTo>
                <a:close/>
                <a:moveTo>
                  <a:pt x="6665" y="1885"/>
                </a:moveTo>
                <a:cubicBezTo>
                  <a:pt x="6663" y="1886"/>
                  <a:pt x="6662" y="1887"/>
                  <a:pt x="6660" y="1888"/>
                </a:cubicBezTo>
                <a:lnTo>
                  <a:pt x="6660" y="1888"/>
                </a:lnTo>
                <a:cubicBezTo>
                  <a:pt x="6662" y="1887"/>
                  <a:pt x="6664" y="1886"/>
                  <a:pt x="6665" y="1885"/>
                </a:cubicBezTo>
                <a:close/>
                <a:moveTo>
                  <a:pt x="6660" y="1888"/>
                </a:moveTo>
                <a:cubicBezTo>
                  <a:pt x="6660" y="1888"/>
                  <a:pt x="6659" y="1888"/>
                  <a:pt x="6659" y="1888"/>
                </a:cubicBezTo>
                <a:cubicBezTo>
                  <a:pt x="6658" y="1889"/>
                  <a:pt x="6658" y="1889"/>
                  <a:pt x="6657" y="1890"/>
                </a:cubicBezTo>
                <a:lnTo>
                  <a:pt x="6657" y="1890"/>
                </a:lnTo>
                <a:cubicBezTo>
                  <a:pt x="6658" y="1889"/>
                  <a:pt x="6659" y="1888"/>
                  <a:pt x="6660" y="1888"/>
                </a:cubicBezTo>
                <a:close/>
                <a:moveTo>
                  <a:pt x="6657" y="1890"/>
                </a:moveTo>
                <a:lnTo>
                  <a:pt x="6657" y="1890"/>
                </a:lnTo>
                <a:cubicBezTo>
                  <a:pt x="6654" y="1892"/>
                  <a:pt x="6650" y="1894"/>
                  <a:pt x="6647" y="1896"/>
                </a:cubicBezTo>
                <a:lnTo>
                  <a:pt x="6647" y="1896"/>
                </a:lnTo>
                <a:cubicBezTo>
                  <a:pt x="6647" y="1896"/>
                  <a:pt x="6648" y="1895"/>
                  <a:pt x="6648" y="1895"/>
                </a:cubicBezTo>
                <a:lnTo>
                  <a:pt x="6651" y="1895"/>
                </a:lnTo>
                <a:cubicBezTo>
                  <a:pt x="6651" y="1893"/>
                  <a:pt x="6654" y="1892"/>
                  <a:pt x="6657" y="1890"/>
                </a:cubicBezTo>
                <a:close/>
                <a:moveTo>
                  <a:pt x="6647" y="1896"/>
                </a:moveTo>
                <a:cubicBezTo>
                  <a:pt x="6644" y="1896"/>
                  <a:pt x="6641" y="1899"/>
                  <a:pt x="6638" y="1899"/>
                </a:cubicBezTo>
                <a:cubicBezTo>
                  <a:pt x="4880" y="2916"/>
                  <a:pt x="2522" y="3472"/>
                  <a:pt x="0" y="3472"/>
                </a:cubicBezTo>
                <a:cubicBezTo>
                  <a:pt x="2525" y="3472"/>
                  <a:pt x="4884" y="2916"/>
                  <a:pt x="6641" y="1899"/>
                </a:cubicBezTo>
                <a:cubicBezTo>
                  <a:pt x="6643" y="1898"/>
                  <a:pt x="6645" y="1897"/>
                  <a:pt x="6647" y="1896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1"/>
          <p:cNvSpPr/>
          <p:nvPr/>
        </p:nvSpPr>
        <p:spPr>
          <a:xfrm>
            <a:off x="2232289" y="3179702"/>
            <a:ext cx="864976" cy="468341"/>
          </a:xfrm>
          <a:custGeom>
            <a:avLst/>
            <a:gdLst/>
            <a:ahLst/>
            <a:cxnLst/>
            <a:rect l="l" t="t" r="r" b="b"/>
            <a:pathLst>
              <a:path w="21496" h="11639" extrusionOk="0">
                <a:moveTo>
                  <a:pt x="10434" y="977"/>
                </a:moveTo>
                <a:cubicBezTo>
                  <a:pt x="11359" y="977"/>
                  <a:pt x="12263" y="1052"/>
                  <a:pt x="13120" y="1195"/>
                </a:cubicBezTo>
                <a:cubicBezTo>
                  <a:pt x="14386" y="1411"/>
                  <a:pt x="15554" y="1776"/>
                  <a:pt x="16560" y="2274"/>
                </a:cubicBezTo>
                <a:lnTo>
                  <a:pt x="16564" y="2277"/>
                </a:lnTo>
                <a:lnTo>
                  <a:pt x="16567" y="2277"/>
                </a:lnTo>
                <a:cubicBezTo>
                  <a:pt x="16741" y="2362"/>
                  <a:pt x="16908" y="2455"/>
                  <a:pt x="17072" y="2551"/>
                </a:cubicBezTo>
                <a:cubicBezTo>
                  <a:pt x="17178" y="2612"/>
                  <a:pt x="17280" y="2674"/>
                  <a:pt x="17383" y="2735"/>
                </a:cubicBezTo>
                <a:cubicBezTo>
                  <a:pt x="17383" y="2738"/>
                  <a:pt x="17386" y="2738"/>
                  <a:pt x="17389" y="2742"/>
                </a:cubicBezTo>
                <a:cubicBezTo>
                  <a:pt x="17392" y="2742"/>
                  <a:pt x="17392" y="2745"/>
                  <a:pt x="17397" y="2745"/>
                </a:cubicBezTo>
                <a:cubicBezTo>
                  <a:pt x="17963" y="3107"/>
                  <a:pt x="18424" y="3503"/>
                  <a:pt x="18772" y="3919"/>
                </a:cubicBezTo>
                <a:cubicBezTo>
                  <a:pt x="18772" y="3919"/>
                  <a:pt x="18775" y="3919"/>
                  <a:pt x="18775" y="3923"/>
                </a:cubicBezTo>
                <a:cubicBezTo>
                  <a:pt x="19276" y="4523"/>
                  <a:pt x="19539" y="5168"/>
                  <a:pt x="19539" y="5820"/>
                </a:cubicBezTo>
                <a:cubicBezTo>
                  <a:pt x="19539" y="6288"/>
                  <a:pt x="19403" y="6749"/>
                  <a:pt x="19147" y="7192"/>
                </a:cubicBezTo>
                <a:cubicBezTo>
                  <a:pt x="18744" y="7882"/>
                  <a:pt x="18041" y="8534"/>
                  <a:pt x="17075" y="9090"/>
                </a:cubicBezTo>
                <a:cubicBezTo>
                  <a:pt x="15318" y="10107"/>
                  <a:pt x="12959" y="10663"/>
                  <a:pt x="10434" y="10663"/>
                </a:cubicBezTo>
                <a:cubicBezTo>
                  <a:pt x="7911" y="10663"/>
                  <a:pt x="5553" y="10107"/>
                  <a:pt x="3795" y="9090"/>
                </a:cubicBezTo>
                <a:cubicBezTo>
                  <a:pt x="3792" y="9090"/>
                  <a:pt x="3789" y="9086"/>
                  <a:pt x="3785" y="9086"/>
                </a:cubicBezTo>
                <a:cubicBezTo>
                  <a:pt x="3782" y="9083"/>
                  <a:pt x="3779" y="9083"/>
                  <a:pt x="3775" y="9079"/>
                </a:cubicBezTo>
                <a:cubicBezTo>
                  <a:pt x="3771" y="9079"/>
                  <a:pt x="3768" y="9076"/>
                  <a:pt x="3768" y="9076"/>
                </a:cubicBezTo>
                <a:cubicBezTo>
                  <a:pt x="3710" y="9042"/>
                  <a:pt x="3656" y="9011"/>
                  <a:pt x="3604" y="8977"/>
                </a:cubicBezTo>
                <a:lnTo>
                  <a:pt x="3601" y="8977"/>
                </a:lnTo>
                <a:cubicBezTo>
                  <a:pt x="3601" y="8973"/>
                  <a:pt x="3598" y="8973"/>
                  <a:pt x="3594" y="8970"/>
                </a:cubicBezTo>
                <a:cubicBezTo>
                  <a:pt x="3590" y="8970"/>
                  <a:pt x="3587" y="8967"/>
                  <a:pt x="3587" y="8967"/>
                </a:cubicBezTo>
                <a:lnTo>
                  <a:pt x="3584" y="8967"/>
                </a:lnTo>
                <a:cubicBezTo>
                  <a:pt x="3581" y="8964"/>
                  <a:pt x="3581" y="8964"/>
                  <a:pt x="3577" y="8960"/>
                </a:cubicBezTo>
                <a:lnTo>
                  <a:pt x="3574" y="8960"/>
                </a:lnTo>
                <a:cubicBezTo>
                  <a:pt x="3570" y="8956"/>
                  <a:pt x="3570" y="8956"/>
                  <a:pt x="3567" y="8956"/>
                </a:cubicBezTo>
                <a:cubicBezTo>
                  <a:pt x="3567" y="8953"/>
                  <a:pt x="3563" y="8953"/>
                  <a:pt x="3563" y="8953"/>
                </a:cubicBezTo>
                <a:lnTo>
                  <a:pt x="3560" y="8950"/>
                </a:lnTo>
                <a:cubicBezTo>
                  <a:pt x="3560" y="8950"/>
                  <a:pt x="3557" y="8950"/>
                  <a:pt x="3553" y="8946"/>
                </a:cubicBezTo>
                <a:cubicBezTo>
                  <a:pt x="2577" y="8339"/>
                  <a:pt x="1901" y="7636"/>
                  <a:pt x="1570" y="6895"/>
                </a:cubicBezTo>
                <a:cubicBezTo>
                  <a:pt x="1410" y="6544"/>
                  <a:pt x="1328" y="6185"/>
                  <a:pt x="1328" y="5820"/>
                </a:cubicBezTo>
                <a:cubicBezTo>
                  <a:pt x="1328" y="4629"/>
                  <a:pt x="2205" y="3468"/>
                  <a:pt x="3795" y="2551"/>
                </a:cubicBezTo>
                <a:cubicBezTo>
                  <a:pt x="5553" y="1537"/>
                  <a:pt x="7911" y="977"/>
                  <a:pt x="10434" y="977"/>
                </a:cubicBezTo>
                <a:close/>
                <a:moveTo>
                  <a:pt x="10434" y="1"/>
                </a:moveTo>
                <a:cubicBezTo>
                  <a:pt x="7854" y="1"/>
                  <a:pt x="5277" y="571"/>
                  <a:pt x="3308" y="1707"/>
                </a:cubicBezTo>
                <a:cubicBezTo>
                  <a:pt x="1738" y="2612"/>
                  <a:pt x="792" y="3745"/>
                  <a:pt x="474" y="4922"/>
                </a:cubicBezTo>
                <a:lnTo>
                  <a:pt x="478" y="4922"/>
                </a:lnTo>
                <a:cubicBezTo>
                  <a:pt x="0" y="6694"/>
                  <a:pt x="945" y="8567"/>
                  <a:pt x="3308" y="9936"/>
                </a:cubicBezTo>
                <a:cubicBezTo>
                  <a:pt x="3481" y="10035"/>
                  <a:pt x="3662" y="10131"/>
                  <a:pt x="3843" y="10223"/>
                </a:cubicBezTo>
                <a:cubicBezTo>
                  <a:pt x="5731" y="11168"/>
                  <a:pt x="8082" y="11639"/>
                  <a:pt x="10434" y="11639"/>
                </a:cubicBezTo>
                <a:cubicBezTo>
                  <a:pt x="13014" y="11639"/>
                  <a:pt x="15595" y="11073"/>
                  <a:pt x="17560" y="9936"/>
                </a:cubicBezTo>
                <a:cubicBezTo>
                  <a:pt x="21495" y="7663"/>
                  <a:pt x="21495" y="3977"/>
                  <a:pt x="17560" y="1707"/>
                </a:cubicBezTo>
                <a:cubicBezTo>
                  <a:pt x="15595" y="571"/>
                  <a:pt x="13014" y="1"/>
                  <a:pt x="1043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1"/>
          <p:cNvSpPr/>
          <p:nvPr/>
        </p:nvSpPr>
        <p:spPr>
          <a:xfrm>
            <a:off x="2285684" y="3219013"/>
            <a:ext cx="732872" cy="250085"/>
          </a:xfrm>
          <a:custGeom>
            <a:avLst/>
            <a:gdLst/>
            <a:ahLst/>
            <a:cxnLst/>
            <a:rect l="l" t="t" r="r" b="b"/>
            <a:pathLst>
              <a:path w="18213" h="6215" extrusionOk="0">
                <a:moveTo>
                  <a:pt x="9107" y="0"/>
                </a:moveTo>
                <a:cubicBezTo>
                  <a:pt x="6584" y="0"/>
                  <a:pt x="4226" y="560"/>
                  <a:pt x="2468" y="1574"/>
                </a:cubicBezTo>
                <a:cubicBezTo>
                  <a:pt x="878" y="2491"/>
                  <a:pt x="1" y="3652"/>
                  <a:pt x="1" y="4843"/>
                </a:cubicBezTo>
                <a:cubicBezTo>
                  <a:pt x="1" y="5311"/>
                  <a:pt x="138" y="5772"/>
                  <a:pt x="397" y="6215"/>
                </a:cubicBezTo>
                <a:cubicBezTo>
                  <a:pt x="796" y="5522"/>
                  <a:pt x="1499" y="4874"/>
                  <a:pt x="2468" y="4318"/>
                </a:cubicBezTo>
                <a:cubicBezTo>
                  <a:pt x="4226" y="3300"/>
                  <a:pt x="6584" y="2741"/>
                  <a:pt x="9107" y="2741"/>
                </a:cubicBezTo>
                <a:cubicBezTo>
                  <a:pt x="11629" y="2741"/>
                  <a:pt x="13991" y="3300"/>
                  <a:pt x="15745" y="4318"/>
                </a:cubicBezTo>
                <a:cubicBezTo>
                  <a:pt x="16714" y="4874"/>
                  <a:pt x="17417" y="5522"/>
                  <a:pt x="17820" y="6215"/>
                </a:cubicBezTo>
                <a:cubicBezTo>
                  <a:pt x="18076" y="5772"/>
                  <a:pt x="18212" y="5311"/>
                  <a:pt x="18212" y="4843"/>
                </a:cubicBezTo>
                <a:cubicBezTo>
                  <a:pt x="18212" y="3652"/>
                  <a:pt x="17335" y="2491"/>
                  <a:pt x="15745" y="1574"/>
                </a:cubicBezTo>
                <a:cubicBezTo>
                  <a:pt x="13991" y="560"/>
                  <a:pt x="11629" y="0"/>
                  <a:pt x="910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1"/>
          <p:cNvSpPr/>
          <p:nvPr/>
        </p:nvSpPr>
        <p:spPr>
          <a:xfrm>
            <a:off x="2285684" y="3219013"/>
            <a:ext cx="732872" cy="250085"/>
          </a:xfrm>
          <a:custGeom>
            <a:avLst/>
            <a:gdLst/>
            <a:ahLst/>
            <a:cxnLst/>
            <a:rect l="l" t="t" r="r" b="b"/>
            <a:pathLst>
              <a:path w="18213" h="6215" extrusionOk="0">
                <a:moveTo>
                  <a:pt x="9107" y="0"/>
                </a:moveTo>
                <a:cubicBezTo>
                  <a:pt x="6584" y="0"/>
                  <a:pt x="4226" y="560"/>
                  <a:pt x="2468" y="1574"/>
                </a:cubicBezTo>
                <a:cubicBezTo>
                  <a:pt x="878" y="2491"/>
                  <a:pt x="1" y="3652"/>
                  <a:pt x="1" y="4843"/>
                </a:cubicBezTo>
                <a:cubicBezTo>
                  <a:pt x="1" y="5311"/>
                  <a:pt x="138" y="5772"/>
                  <a:pt x="397" y="6215"/>
                </a:cubicBezTo>
                <a:cubicBezTo>
                  <a:pt x="253" y="5969"/>
                  <a:pt x="148" y="5717"/>
                  <a:pt x="83" y="5465"/>
                </a:cubicBezTo>
                <a:cubicBezTo>
                  <a:pt x="332" y="4495"/>
                  <a:pt x="1154" y="3573"/>
                  <a:pt x="2468" y="2816"/>
                </a:cubicBezTo>
                <a:cubicBezTo>
                  <a:pt x="4226" y="1799"/>
                  <a:pt x="6584" y="1242"/>
                  <a:pt x="9107" y="1242"/>
                </a:cubicBezTo>
                <a:cubicBezTo>
                  <a:pt x="11632" y="1242"/>
                  <a:pt x="13987" y="1799"/>
                  <a:pt x="15745" y="2816"/>
                </a:cubicBezTo>
                <a:cubicBezTo>
                  <a:pt x="17059" y="3573"/>
                  <a:pt x="17881" y="4495"/>
                  <a:pt x="18130" y="5465"/>
                </a:cubicBezTo>
                <a:cubicBezTo>
                  <a:pt x="18066" y="5717"/>
                  <a:pt x="17960" y="5969"/>
                  <a:pt x="17817" y="6212"/>
                </a:cubicBezTo>
                <a:lnTo>
                  <a:pt x="17820" y="6215"/>
                </a:lnTo>
                <a:cubicBezTo>
                  <a:pt x="18076" y="5772"/>
                  <a:pt x="18212" y="5311"/>
                  <a:pt x="18212" y="4843"/>
                </a:cubicBezTo>
                <a:cubicBezTo>
                  <a:pt x="18212" y="4191"/>
                  <a:pt x="17949" y="3546"/>
                  <a:pt x="17448" y="2946"/>
                </a:cubicBezTo>
                <a:cubicBezTo>
                  <a:pt x="17448" y="2942"/>
                  <a:pt x="17445" y="2942"/>
                  <a:pt x="17445" y="2942"/>
                </a:cubicBezTo>
                <a:cubicBezTo>
                  <a:pt x="17097" y="2526"/>
                  <a:pt x="16636" y="2130"/>
                  <a:pt x="16070" y="1768"/>
                </a:cubicBezTo>
                <a:cubicBezTo>
                  <a:pt x="16065" y="1768"/>
                  <a:pt x="16065" y="1765"/>
                  <a:pt x="16062" y="1765"/>
                </a:cubicBezTo>
                <a:cubicBezTo>
                  <a:pt x="16059" y="1761"/>
                  <a:pt x="16056" y="1761"/>
                  <a:pt x="16056" y="1758"/>
                </a:cubicBezTo>
                <a:cubicBezTo>
                  <a:pt x="15953" y="1697"/>
                  <a:pt x="15851" y="1635"/>
                  <a:pt x="15745" y="1574"/>
                </a:cubicBezTo>
                <a:cubicBezTo>
                  <a:pt x="15581" y="1478"/>
                  <a:pt x="15414" y="1385"/>
                  <a:pt x="15240" y="1300"/>
                </a:cubicBezTo>
                <a:lnTo>
                  <a:pt x="15237" y="1300"/>
                </a:lnTo>
                <a:lnTo>
                  <a:pt x="15233" y="1297"/>
                </a:lnTo>
                <a:cubicBezTo>
                  <a:pt x="13543" y="457"/>
                  <a:pt x="11393" y="0"/>
                  <a:pt x="91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1"/>
          <p:cNvSpPr/>
          <p:nvPr/>
        </p:nvSpPr>
        <p:spPr>
          <a:xfrm>
            <a:off x="2301618" y="3329262"/>
            <a:ext cx="701002" cy="279540"/>
          </a:xfrm>
          <a:custGeom>
            <a:avLst/>
            <a:gdLst/>
            <a:ahLst/>
            <a:cxnLst/>
            <a:rect l="l" t="t" r="r" b="b"/>
            <a:pathLst>
              <a:path w="17421" h="6947" extrusionOk="0">
                <a:moveTo>
                  <a:pt x="8711" y="1"/>
                </a:moveTo>
                <a:cubicBezTo>
                  <a:pt x="6188" y="1"/>
                  <a:pt x="3830" y="560"/>
                  <a:pt x="2072" y="1578"/>
                </a:cubicBezTo>
                <a:cubicBezTo>
                  <a:pt x="1103" y="2134"/>
                  <a:pt x="400" y="2782"/>
                  <a:pt x="1" y="3475"/>
                </a:cubicBezTo>
                <a:cubicBezTo>
                  <a:pt x="175" y="3772"/>
                  <a:pt x="404" y="4062"/>
                  <a:pt x="684" y="4342"/>
                </a:cubicBezTo>
                <a:lnTo>
                  <a:pt x="687" y="4342"/>
                </a:lnTo>
                <a:lnTo>
                  <a:pt x="687" y="4346"/>
                </a:lnTo>
                <a:cubicBezTo>
                  <a:pt x="1059" y="4711"/>
                  <a:pt x="1523" y="5055"/>
                  <a:pt x="2072" y="5373"/>
                </a:cubicBezTo>
                <a:cubicBezTo>
                  <a:pt x="3830" y="6390"/>
                  <a:pt x="6188" y="6946"/>
                  <a:pt x="8711" y="6946"/>
                </a:cubicBezTo>
                <a:cubicBezTo>
                  <a:pt x="11233" y="6946"/>
                  <a:pt x="13591" y="6390"/>
                  <a:pt x="15349" y="5373"/>
                </a:cubicBezTo>
                <a:cubicBezTo>
                  <a:pt x="15352" y="5373"/>
                  <a:pt x="15356" y="5369"/>
                  <a:pt x="15359" y="5369"/>
                </a:cubicBezTo>
                <a:lnTo>
                  <a:pt x="15362" y="5369"/>
                </a:lnTo>
                <a:cubicBezTo>
                  <a:pt x="15362" y="5366"/>
                  <a:pt x="15366" y="5366"/>
                  <a:pt x="15370" y="5362"/>
                </a:cubicBezTo>
                <a:cubicBezTo>
                  <a:pt x="15373" y="5362"/>
                  <a:pt x="15376" y="5359"/>
                  <a:pt x="15376" y="5359"/>
                </a:cubicBezTo>
                <a:lnTo>
                  <a:pt x="15380" y="5359"/>
                </a:lnTo>
                <a:cubicBezTo>
                  <a:pt x="15417" y="5335"/>
                  <a:pt x="15458" y="5311"/>
                  <a:pt x="15496" y="5288"/>
                </a:cubicBezTo>
                <a:lnTo>
                  <a:pt x="15499" y="5288"/>
                </a:lnTo>
                <a:cubicBezTo>
                  <a:pt x="15499" y="5284"/>
                  <a:pt x="15502" y="5284"/>
                  <a:pt x="15506" y="5284"/>
                </a:cubicBezTo>
                <a:lnTo>
                  <a:pt x="15506" y="5280"/>
                </a:lnTo>
                <a:cubicBezTo>
                  <a:pt x="15510" y="5280"/>
                  <a:pt x="15513" y="5277"/>
                  <a:pt x="15513" y="5277"/>
                </a:cubicBezTo>
                <a:lnTo>
                  <a:pt x="15516" y="5277"/>
                </a:lnTo>
                <a:lnTo>
                  <a:pt x="15523" y="5270"/>
                </a:lnTo>
                <a:lnTo>
                  <a:pt x="15526" y="5270"/>
                </a:lnTo>
                <a:cubicBezTo>
                  <a:pt x="15530" y="5267"/>
                  <a:pt x="15530" y="5267"/>
                  <a:pt x="15534" y="5267"/>
                </a:cubicBezTo>
                <a:cubicBezTo>
                  <a:pt x="15534" y="5264"/>
                  <a:pt x="15537" y="5264"/>
                  <a:pt x="15537" y="5264"/>
                </a:cubicBezTo>
                <a:cubicBezTo>
                  <a:pt x="15537" y="5264"/>
                  <a:pt x="15540" y="5264"/>
                  <a:pt x="15540" y="5260"/>
                </a:cubicBezTo>
                <a:cubicBezTo>
                  <a:pt x="15540" y="5260"/>
                  <a:pt x="15543" y="5260"/>
                  <a:pt x="15547" y="5256"/>
                </a:cubicBezTo>
                <a:cubicBezTo>
                  <a:pt x="16414" y="4724"/>
                  <a:pt x="17049" y="4117"/>
                  <a:pt x="17421" y="3472"/>
                </a:cubicBezTo>
                <a:cubicBezTo>
                  <a:pt x="17021" y="2782"/>
                  <a:pt x="16318" y="2134"/>
                  <a:pt x="15349" y="1578"/>
                </a:cubicBezTo>
                <a:cubicBezTo>
                  <a:pt x="13595" y="560"/>
                  <a:pt x="11233" y="1"/>
                  <a:pt x="87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1"/>
          <p:cNvSpPr/>
          <p:nvPr/>
        </p:nvSpPr>
        <p:spPr>
          <a:xfrm>
            <a:off x="2329261" y="3504091"/>
            <a:ext cx="55771" cy="41365"/>
          </a:xfrm>
          <a:custGeom>
            <a:avLst/>
            <a:gdLst/>
            <a:ahLst/>
            <a:cxnLst/>
            <a:rect l="l" t="t" r="r" b="b"/>
            <a:pathLst>
              <a:path w="1386" h="1028" extrusionOk="0">
                <a:moveTo>
                  <a:pt x="0" y="1"/>
                </a:moveTo>
                <a:cubicBezTo>
                  <a:pt x="122" y="121"/>
                  <a:pt x="254" y="238"/>
                  <a:pt x="396" y="354"/>
                </a:cubicBezTo>
                <a:lnTo>
                  <a:pt x="396" y="354"/>
                </a:lnTo>
                <a:cubicBezTo>
                  <a:pt x="255" y="238"/>
                  <a:pt x="122" y="120"/>
                  <a:pt x="0" y="1"/>
                </a:cubicBezTo>
                <a:close/>
                <a:moveTo>
                  <a:pt x="396" y="354"/>
                </a:moveTo>
                <a:cubicBezTo>
                  <a:pt x="622" y="537"/>
                  <a:pt x="871" y="714"/>
                  <a:pt x="1143" y="884"/>
                </a:cubicBezTo>
                <a:cubicBezTo>
                  <a:pt x="1147" y="888"/>
                  <a:pt x="1150" y="888"/>
                  <a:pt x="1150" y="888"/>
                </a:cubicBezTo>
                <a:lnTo>
                  <a:pt x="1153" y="891"/>
                </a:lnTo>
                <a:cubicBezTo>
                  <a:pt x="1153" y="891"/>
                  <a:pt x="1157" y="891"/>
                  <a:pt x="1157" y="894"/>
                </a:cubicBezTo>
                <a:cubicBezTo>
                  <a:pt x="1160" y="894"/>
                  <a:pt x="1160" y="894"/>
                  <a:pt x="1164" y="898"/>
                </a:cubicBezTo>
                <a:lnTo>
                  <a:pt x="1167" y="898"/>
                </a:lnTo>
                <a:cubicBezTo>
                  <a:pt x="1171" y="902"/>
                  <a:pt x="1171" y="902"/>
                  <a:pt x="1174" y="905"/>
                </a:cubicBezTo>
                <a:lnTo>
                  <a:pt x="1177" y="905"/>
                </a:lnTo>
                <a:cubicBezTo>
                  <a:pt x="1177" y="905"/>
                  <a:pt x="1180" y="908"/>
                  <a:pt x="1184" y="908"/>
                </a:cubicBezTo>
                <a:cubicBezTo>
                  <a:pt x="1188" y="911"/>
                  <a:pt x="1191" y="911"/>
                  <a:pt x="1191" y="915"/>
                </a:cubicBezTo>
                <a:lnTo>
                  <a:pt x="1194" y="915"/>
                </a:lnTo>
                <a:cubicBezTo>
                  <a:pt x="1246" y="949"/>
                  <a:pt x="1300" y="980"/>
                  <a:pt x="1358" y="1014"/>
                </a:cubicBezTo>
                <a:cubicBezTo>
                  <a:pt x="1358" y="1014"/>
                  <a:pt x="1361" y="1017"/>
                  <a:pt x="1365" y="1017"/>
                </a:cubicBezTo>
                <a:cubicBezTo>
                  <a:pt x="1369" y="1021"/>
                  <a:pt x="1372" y="1021"/>
                  <a:pt x="1375" y="1024"/>
                </a:cubicBezTo>
                <a:cubicBezTo>
                  <a:pt x="1379" y="1024"/>
                  <a:pt x="1382" y="1028"/>
                  <a:pt x="1385" y="1028"/>
                </a:cubicBezTo>
                <a:cubicBezTo>
                  <a:pt x="1017" y="814"/>
                  <a:pt x="686" y="589"/>
                  <a:pt x="396" y="354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1"/>
          <p:cNvSpPr/>
          <p:nvPr/>
        </p:nvSpPr>
        <p:spPr>
          <a:xfrm>
            <a:off x="2375252" y="3539661"/>
            <a:ext cx="1972" cy="1247"/>
          </a:xfrm>
          <a:custGeom>
            <a:avLst/>
            <a:gdLst/>
            <a:ahLst/>
            <a:cxnLst/>
            <a:rect l="l" t="t" r="r" b="b"/>
            <a:pathLst>
              <a:path w="49" h="31" extrusionOk="0">
                <a:moveTo>
                  <a:pt x="41" y="24"/>
                </a:moveTo>
                <a:cubicBezTo>
                  <a:pt x="45" y="27"/>
                  <a:pt x="48" y="27"/>
                  <a:pt x="48" y="31"/>
                </a:cubicBezTo>
                <a:cubicBezTo>
                  <a:pt x="48" y="27"/>
                  <a:pt x="45" y="27"/>
                  <a:pt x="41" y="24"/>
                </a:cubicBezTo>
                <a:close/>
                <a:moveTo>
                  <a:pt x="34" y="21"/>
                </a:moveTo>
                <a:cubicBezTo>
                  <a:pt x="34" y="21"/>
                  <a:pt x="37" y="24"/>
                  <a:pt x="41" y="24"/>
                </a:cubicBezTo>
                <a:cubicBezTo>
                  <a:pt x="37" y="24"/>
                  <a:pt x="34" y="21"/>
                  <a:pt x="34" y="21"/>
                </a:cubicBezTo>
                <a:close/>
                <a:moveTo>
                  <a:pt x="24" y="14"/>
                </a:moveTo>
                <a:cubicBezTo>
                  <a:pt x="28" y="18"/>
                  <a:pt x="28" y="18"/>
                  <a:pt x="31" y="21"/>
                </a:cubicBezTo>
                <a:cubicBezTo>
                  <a:pt x="28" y="18"/>
                  <a:pt x="28" y="18"/>
                  <a:pt x="24" y="14"/>
                </a:cubicBezTo>
                <a:close/>
                <a:moveTo>
                  <a:pt x="14" y="10"/>
                </a:moveTo>
                <a:cubicBezTo>
                  <a:pt x="17" y="10"/>
                  <a:pt x="17" y="10"/>
                  <a:pt x="21" y="14"/>
                </a:cubicBezTo>
                <a:cubicBezTo>
                  <a:pt x="17" y="10"/>
                  <a:pt x="17" y="10"/>
                  <a:pt x="14" y="10"/>
                </a:cubicBezTo>
                <a:close/>
                <a:moveTo>
                  <a:pt x="7" y="4"/>
                </a:moveTo>
                <a:lnTo>
                  <a:pt x="10" y="7"/>
                </a:lnTo>
                <a:lnTo>
                  <a:pt x="7" y="4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1"/>
          <p:cNvSpPr/>
          <p:nvPr/>
        </p:nvSpPr>
        <p:spPr>
          <a:xfrm>
            <a:off x="2927148" y="3540747"/>
            <a:ext cx="41" cy="41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2377305" y="3540867"/>
            <a:ext cx="6639" cy="4023"/>
          </a:xfrm>
          <a:custGeom>
            <a:avLst/>
            <a:gdLst/>
            <a:ahLst/>
            <a:cxnLst/>
            <a:rect l="l" t="t" r="r" b="b"/>
            <a:pathLst>
              <a:path w="165" h="100" extrusionOk="0">
                <a:moveTo>
                  <a:pt x="0" y="1"/>
                </a:moveTo>
                <a:cubicBezTo>
                  <a:pt x="52" y="35"/>
                  <a:pt x="106" y="66"/>
                  <a:pt x="164" y="100"/>
                </a:cubicBezTo>
                <a:cubicBezTo>
                  <a:pt x="106" y="66"/>
                  <a:pt x="52" y="35"/>
                  <a:pt x="0" y="1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1"/>
          <p:cNvSpPr/>
          <p:nvPr/>
        </p:nvSpPr>
        <p:spPr>
          <a:xfrm>
            <a:off x="2920428" y="3540867"/>
            <a:ext cx="6518" cy="4023"/>
          </a:xfrm>
          <a:custGeom>
            <a:avLst/>
            <a:gdLst/>
            <a:ahLst/>
            <a:cxnLst/>
            <a:rect l="l" t="t" r="r" b="b"/>
            <a:pathLst>
              <a:path w="162" h="100" extrusionOk="0">
                <a:moveTo>
                  <a:pt x="117" y="29"/>
                </a:moveTo>
                <a:cubicBezTo>
                  <a:pt x="79" y="52"/>
                  <a:pt x="38" y="76"/>
                  <a:pt x="1" y="100"/>
                </a:cubicBezTo>
                <a:cubicBezTo>
                  <a:pt x="38" y="76"/>
                  <a:pt x="79" y="52"/>
                  <a:pt x="117" y="29"/>
                </a:cubicBezTo>
                <a:close/>
                <a:moveTo>
                  <a:pt x="127" y="25"/>
                </a:moveTo>
                <a:cubicBezTo>
                  <a:pt x="123" y="25"/>
                  <a:pt x="120" y="25"/>
                  <a:pt x="120" y="29"/>
                </a:cubicBezTo>
                <a:cubicBezTo>
                  <a:pt x="120" y="25"/>
                  <a:pt x="123" y="25"/>
                  <a:pt x="127" y="25"/>
                </a:cubicBezTo>
                <a:close/>
                <a:moveTo>
                  <a:pt x="134" y="18"/>
                </a:moveTo>
                <a:cubicBezTo>
                  <a:pt x="134" y="18"/>
                  <a:pt x="131" y="21"/>
                  <a:pt x="127" y="21"/>
                </a:cubicBezTo>
                <a:cubicBezTo>
                  <a:pt x="131" y="21"/>
                  <a:pt x="134" y="18"/>
                  <a:pt x="134" y="18"/>
                </a:cubicBezTo>
                <a:close/>
                <a:moveTo>
                  <a:pt x="144" y="11"/>
                </a:moveTo>
                <a:lnTo>
                  <a:pt x="137" y="18"/>
                </a:lnTo>
                <a:lnTo>
                  <a:pt x="144" y="11"/>
                </a:lnTo>
                <a:close/>
                <a:moveTo>
                  <a:pt x="155" y="8"/>
                </a:moveTo>
                <a:cubicBezTo>
                  <a:pt x="151" y="8"/>
                  <a:pt x="151" y="8"/>
                  <a:pt x="147" y="11"/>
                </a:cubicBezTo>
                <a:cubicBezTo>
                  <a:pt x="151" y="8"/>
                  <a:pt x="151" y="8"/>
                  <a:pt x="155" y="8"/>
                </a:cubicBezTo>
                <a:close/>
                <a:moveTo>
                  <a:pt x="161" y="1"/>
                </a:moveTo>
                <a:cubicBezTo>
                  <a:pt x="161" y="5"/>
                  <a:pt x="158" y="5"/>
                  <a:pt x="158" y="5"/>
                </a:cubicBezTo>
                <a:cubicBezTo>
                  <a:pt x="158" y="5"/>
                  <a:pt x="161" y="5"/>
                  <a:pt x="16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1"/>
          <p:cNvSpPr/>
          <p:nvPr/>
        </p:nvSpPr>
        <p:spPr>
          <a:xfrm>
            <a:off x="2383903" y="3544851"/>
            <a:ext cx="282" cy="201"/>
          </a:xfrm>
          <a:custGeom>
            <a:avLst/>
            <a:gdLst/>
            <a:ahLst/>
            <a:cxnLst/>
            <a:rect l="l" t="t" r="r" b="b"/>
            <a:pathLst>
              <a:path w="7" h="5" extrusionOk="0">
                <a:moveTo>
                  <a:pt x="0" y="1"/>
                </a:moveTo>
                <a:cubicBezTo>
                  <a:pt x="0" y="1"/>
                  <a:pt x="3" y="4"/>
                  <a:pt x="7" y="4"/>
                </a:cubicBezTo>
                <a:cubicBezTo>
                  <a:pt x="3" y="4"/>
                  <a:pt x="0" y="1"/>
                  <a:pt x="0" y="1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1"/>
          <p:cNvSpPr/>
          <p:nvPr/>
        </p:nvSpPr>
        <p:spPr>
          <a:xfrm>
            <a:off x="2920025" y="3544851"/>
            <a:ext cx="322" cy="201"/>
          </a:xfrm>
          <a:custGeom>
            <a:avLst/>
            <a:gdLst/>
            <a:ahLst/>
            <a:cxnLst/>
            <a:rect l="l" t="t" r="r" b="b"/>
            <a:pathLst>
              <a:path w="8" h="5" extrusionOk="0">
                <a:moveTo>
                  <a:pt x="7" y="1"/>
                </a:moveTo>
                <a:cubicBezTo>
                  <a:pt x="7" y="1"/>
                  <a:pt x="4" y="4"/>
                  <a:pt x="1" y="4"/>
                </a:cubicBezTo>
                <a:cubicBezTo>
                  <a:pt x="4" y="4"/>
                  <a:pt x="7" y="1"/>
                  <a:pt x="7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1"/>
          <p:cNvSpPr/>
          <p:nvPr/>
        </p:nvSpPr>
        <p:spPr>
          <a:xfrm>
            <a:off x="2384145" y="3545012"/>
            <a:ext cx="483" cy="322"/>
          </a:xfrm>
          <a:custGeom>
            <a:avLst/>
            <a:gdLst/>
            <a:ahLst/>
            <a:cxnLst/>
            <a:rect l="l" t="t" r="r" b="b"/>
            <a:pathLst>
              <a:path w="12" h="8" extrusionOk="0">
                <a:moveTo>
                  <a:pt x="1" y="0"/>
                </a:moveTo>
                <a:cubicBezTo>
                  <a:pt x="5" y="4"/>
                  <a:pt x="8" y="4"/>
                  <a:pt x="11" y="7"/>
                </a:cubicBezTo>
                <a:cubicBezTo>
                  <a:pt x="8" y="4"/>
                  <a:pt x="5" y="4"/>
                  <a:pt x="1" y="0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1"/>
          <p:cNvSpPr/>
          <p:nvPr/>
        </p:nvSpPr>
        <p:spPr>
          <a:xfrm>
            <a:off x="2919744" y="3545012"/>
            <a:ext cx="322" cy="322"/>
          </a:xfrm>
          <a:custGeom>
            <a:avLst/>
            <a:gdLst/>
            <a:ahLst/>
            <a:cxnLst/>
            <a:rect l="l" t="t" r="r" b="b"/>
            <a:pathLst>
              <a:path w="8" h="8" extrusionOk="0">
                <a:moveTo>
                  <a:pt x="8" y="0"/>
                </a:moveTo>
                <a:cubicBezTo>
                  <a:pt x="4" y="4"/>
                  <a:pt x="0" y="4"/>
                  <a:pt x="0" y="7"/>
                </a:cubicBezTo>
                <a:cubicBezTo>
                  <a:pt x="0" y="4"/>
                  <a:pt x="4" y="4"/>
                  <a:pt x="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1"/>
          <p:cNvSpPr/>
          <p:nvPr/>
        </p:nvSpPr>
        <p:spPr>
          <a:xfrm>
            <a:off x="2384587" y="3545294"/>
            <a:ext cx="443" cy="161"/>
          </a:xfrm>
          <a:custGeom>
            <a:avLst/>
            <a:gdLst/>
            <a:ahLst/>
            <a:cxnLst/>
            <a:rect l="l" t="t" r="r" b="b"/>
            <a:pathLst>
              <a:path w="11" h="4" extrusionOk="0">
                <a:moveTo>
                  <a:pt x="0" y="0"/>
                </a:moveTo>
                <a:cubicBezTo>
                  <a:pt x="4" y="0"/>
                  <a:pt x="7" y="4"/>
                  <a:pt x="10" y="4"/>
                </a:cubicBezTo>
                <a:cubicBezTo>
                  <a:pt x="7" y="4"/>
                  <a:pt x="4" y="0"/>
                  <a:pt x="0" y="0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1"/>
          <p:cNvSpPr/>
          <p:nvPr/>
        </p:nvSpPr>
        <p:spPr>
          <a:xfrm>
            <a:off x="2919221" y="3545294"/>
            <a:ext cx="443" cy="161"/>
          </a:xfrm>
          <a:custGeom>
            <a:avLst/>
            <a:gdLst/>
            <a:ahLst/>
            <a:cxnLst/>
            <a:rect l="l" t="t" r="r" b="b"/>
            <a:pathLst>
              <a:path w="11" h="4" extrusionOk="0">
                <a:moveTo>
                  <a:pt x="10" y="0"/>
                </a:moveTo>
                <a:cubicBezTo>
                  <a:pt x="7" y="0"/>
                  <a:pt x="3" y="4"/>
                  <a:pt x="0" y="4"/>
                </a:cubicBezTo>
                <a:cubicBezTo>
                  <a:pt x="3" y="4"/>
                  <a:pt x="7" y="0"/>
                  <a:pt x="10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1"/>
          <p:cNvSpPr/>
          <p:nvPr/>
        </p:nvSpPr>
        <p:spPr>
          <a:xfrm>
            <a:off x="2288984" y="3268947"/>
            <a:ext cx="726273" cy="200149"/>
          </a:xfrm>
          <a:custGeom>
            <a:avLst/>
            <a:gdLst/>
            <a:ahLst/>
            <a:cxnLst/>
            <a:rect l="l" t="t" r="r" b="b"/>
            <a:pathLst>
              <a:path w="18049" h="4974" extrusionOk="0">
                <a:moveTo>
                  <a:pt x="9025" y="1"/>
                </a:moveTo>
                <a:cubicBezTo>
                  <a:pt x="6502" y="1"/>
                  <a:pt x="4144" y="558"/>
                  <a:pt x="2386" y="1575"/>
                </a:cubicBezTo>
                <a:cubicBezTo>
                  <a:pt x="1072" y="2332"/>
                  <a:pt x="250" y="3254"/>
                  <a:pt x="1" y="4224"/>
                </a:cubicBezTo>
                <a:cubicBezTo>
                  <a:pt x="66" y="4476"/>
                  <a:pt x="171" y="4728"/>
                  <a:pt x="315" y="4974"/>
                </a:cubicBezTo>
                <a:cubicBezTo>
                  <a:pt x="714" y="4281"/>
                  <a:pt x="1417" y="3633"/>
                  <a:pt x="2386" y="3077"/>
                </a:cubicBezTo>
                <a:cubicBezTo>
                  <a:pt x="4144" y="2059"/>
                  <a:pt x="6502" y="1500"/>
                  <a:pt x="9025" y="1500"/>
                </a:cubicBezTo>
                <a:cubicBezTo>
                  <a:pt x="11547" y="1500"/>
                  <a:pt x="13909" y="2059"/>
                  <a:pt x="15663" y="3077"/>
                </a:cubicBezTo>
                <a:cubicBezTo>
                  <a:pt x="16632" y="3633"/>
                  <a:pt x="17335" y="4281"/>
                  <a:pt x="17735" y="4971"/>
                </a:cubicBezTo>
                <a:cubicBezTo>
                  <a:pt x="17878" y="4728"/>
                  <a:pt x="17984" y="4476"/>
                  <a:pt x="18048" y="4224"/>
                </a:cubicBezTo>
                <a:cubicBezTo>
                  <a:pt x="17799" y="3254"/>
                  <a:pt x="16977" y="2332"/>
                  <a:pt x="15663" y="1575"/>
                </a:cubicBezTo>
                <a:cubicBezTo>
                  <a:pt x="13905" y="558"/>
                  <a:pt x="11550" y="1"/>
                  <a:pt x="902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1"/>
          <p:cNvSpPr/>
          <p:nvPr/>
        </p:nvSpPr>
        <p:spPr>
          <a:xfrm>
            <a:off x="2246533" y="3407965"/>
            <a:ext cx="201" cy="8410"/>
          </a:xfrm>
          <a:custGeom>
            <a:avLst/>
            <a:gdLst/>
            <a:ahLst/>
            <a:cxnLst/>
            <a:rect l="l" t="t" r="r" b="b"/>
            <a:pathLst>
              <a:path w="5" h="209" extrusionOk="0">
                <a:moveTo>
                  <a:pt x="5" y="0"/>
                </a:moveTo>
                <a:cubicBezTo>
                  <a:pt x="1" y="48"/>
                  <a:pt x="1" y="99"/>
                  <a:pt x="1" y="147"/>
                </a:cubicBezTo>
                <a:lnTo>
                  <a:pt x="1" y="208"/>
                </a:lnTo>
                <a:cubicBezTo>
                  <a:pt x="1" y="140"/>
                  <a:pt x="1" y="68"/>
                  <a:pt x="5" y="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1"/>
          <p:cNvSpPr/>
          <p:nvPr/>
        </p:nvSpPr>
        <p:spPr>
          <a:xfrm>
            <a:off x="2246533" y="3423497"/>
            <a:ext cx="225579" cy="310685"/>
          </a:xfrm>
          <a:custGeom>
            <a:avLst/>
            <a:gdLst/>
            <a:ahLst/>
            <a:cxnLst/>
            <a:rect l="l" t="t" r="r" b="b"/>
            <a:pathLst>
              <a:path w="5606" h="7721" extrusionOk="0">
                <a:moveTo>
                  <a:pt x="5602" y="7720"/>
                </a:moveTo>
                <a:lnTo>
                  <a:pt x="5605" y="7720"/>
                </a:lnTo>
                <a:lnTo>
                  <a:pt x="5602" y="7720"/>
                </a:lnTo>
                <a:close/>
                <a:moveTo>
                  <a:pt x="3227" y="6772"/>
                </a:moveTo>
                <a:cubicBezTo>
                  <a:pt x="3950" y="7161"/>
                  <a:pt x="4748" y="7474"/>
                  <a:pt x="5595" y="7717"/>
                </a:cubicBezTo>
                <a:cubicBezTo>
                  <a:pt x="4748" y="7474"/>
                  <a:pt x="3950" y="7161"/>
                  <a:pt x="3227" y="6772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2505"/>
                </a:lnTo>
                <a:cubicBezTo>
                  <a:pt x="1" y="3348"/>
                  <a:pt x="319" y="4195"/>
                  <a:pt x="950" y="4973"/>
                </a:cubicBezTo>
                <a:lnTo>
                  <a:pt x="950" y="4973"/>
                </a:lnTo>
                <a:cubicBezTo>
                  <a:pt x="319" y="4195"/>
                  <a:pt x="1" y="3348"/>
                  <a:pt x="1" y="2505"/>
                </a:cubicBez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1"/>
          <p:cNvSpPr/>
          <p:nvPr/>
        </p:nvSpPr>
        <p:spPr>
          <a:xfrm>
            <a:off x="2246533" y="3416334"/>
            <a:ext cx="310041" cy="335553"/>
          </a:xfrm>
          <a:custGeom>
            <a:avLst/>
            <a:gdLst/>
            <a:ahLst/>
            <a:cxnLst/>
            <a:rect l="l" t="t" r="r" b="b"/>
            <a:pathLst>
              <a:path w="7705" h="8339" extrusionOk="0">
                <a:moveTo>
                  <a:pt x="1" y="0"/>
                </a:moveTo>
                <a:lnTo>
                  <a:pt x="1" y="178"/>
                </a:lnTo>
                <a:lnTo>
                  <a:pt x="1" y="2683"/>
                </a:lnTo>
                <a:cubicBezTo>
                  <a:pt x="1" y="3526"/>
                  <a:pt x="319" y="4373"/>
                  <a:pt x="950" y="5151"/>
                </a:cubicBezTo>
                <a:lnTo>
                  <a:pt x="2053" y="4523"/>
                </a:lnTo>
                <a:lnTo>
                  <a:pt x="2056" y="4523"/>
                </a:lnTo>
                <a:cubicBezTo>
                  <a:pt x="2107" y="4492"/>
                  <a:pt x="2168" y="4478"/>
                  <a:pt x="2237" y="4478"/>
                </a:cubicBezTo>
                <a:cubicBezTo>
                  <a:pt x="2332" y="4478"/>
                  <a:pt x="2438" y="4509"/>
                  <a:pt x="2551" y="4574"/>
                </a:cubicBezTo>
                <a:cubicBezTo>
                  <a:pt x="2929" y="4795"/>
                  <a:pt x="3236" y="5318"/>
                  <a:pt x="3254" y="5762"/>
                </a:cubicBezTo>
                <a:lnTo>
                  <a:pt x="3254" y="5765"/>
                </a:lnTo>
                <a:lnTo>
                  <a:pt x="3254" y="5772"/>
                </a:lnTo>
                <a:lnTo>
                  <a:pt x="3254" y="5775"/>
                </a:lnTo>
                <a:lnTo>
                  <a:pt x="3254" y="5778"/>
                </a:lnTo>
                <a:lnTo>
                  <a:pt x="3254" y="5782"/>
                </a:lnTo>
                <a:lnTo>
                  <a:pt x="3254" y="5786"/>
                </a:lnTo>
                <a:lnTo>
                  <a:pt x="3254" y="5789"/>
                </a:lnTo>
                <a:lnTo>
                  <a:pt x="3254" y="5792"/>
                </a:lnTo>
                <a:lnTo>
                  <a:pt x="3254" y="5796"/>
                </a:lnTo>
                <a:lnTo>
                  <a:pt x="3254" y="5799"/>
                </a:lnTo>
                <a:cubicBezTo>
                  <a:pt x="3254" y="6028"/>
                  <a:pt x="3172" y="6185"/>
                  <a:pt x="3042" y="6257"/>
                </a:cubicBezTo>
                <a:lnTo>
                  <a:pt x="2540" y="6543"/>
                </a:lnTo>
                <a:cubicBezTo>
                  <a:pt x="2674" y="6629"/>
                  <a:pt x="2810" y="6714"/>
                  <a:pt x="2954" y="6796"/>
                </a:cubicBezTo>
                <a:cubicBezTo>
                  <a:pt x="3042" y="6851"/>
                  <a:pt x="3134" y="6898"/>
                  <a:pt x="3227" y="6950"/>
                </a:cubicBezTo>
                <a:cubicBezTo>
                  <a:pt x="3950" y="7339"/>
                  <a:pt x="4748" y="7652"/>
                  <a:pt x="5595" y="7895"/>
                </a:cubicBezTo>
                <a:cubicBezTo>
                  <a:pt x="5599" y="7895"/>
                  <a:pt x="5602" y="7898"/>
                  <a:pt x="5602" y="7898"/>
                </a:cubicBezTo>
                <a:lnTo>
                  <a:pt x="5605" y="7898"/>
                </a:lnTo>
                <a:cubicBezTo>
                  <a:pt x="6278" y="8089"/>
                  <a:pt x="6984" y="8236"/>
                  <a:pt x="7705" y="8338"/>
                </a:cubicBezTo>
                <a:lnTo>
                  <a:pt x="7705" y="5598"/>
                </a:lnTo>
                <a:cubicBezTo>
                  <a:pt x="6189" y="5383"/>
                  <a:pt x="4739" y="4967"/>
                  <a:pt x="3489" y="4342"/>
                </a:cubicBezTo>
                <a:cubicBezTo>
                  <a:pt x="3308" y="4250"/>
                  <a:pt x="3127" y="4154"/>
                  <a:pt x="2954" y="4055"/>
                </a:cubicBezTo>
                <a:cubicBezTo>
                  <a:pt x="1012" y="2932"/>
                  <a:pt x="29" y="1471"/>
                  <a:pt x="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1"/>
          <p:cNvSpPr/>
          <p:nvPr/>
        </p:nvSpPr>
        <p:spPr>
          <a:xfrm>
            <a:off x="2246533" y="3388048"/>
            <a:ext cx="2535" cy="28328"/>
          </a:xfrm>
          <a:custGeom>
            <a:avLst/>
            <a:gdLst/>
            <a:ahLst/>
            <a:cxnLst/>
            <a:rect l="l" t="t" r="r" b="b"/>
            <a:pathLst>
              <a:path w="63" h="704" extrusionOk="0">
                <a:moveTo>
                  <a:pt x="62" y="0"/>
                </a:moveTo>
                <a:cubicBezTo>
                  <a:pt x="21" y="215"/>
                  <a:pt x="1" y="427"/>
                  <a:pt x="1" y="642"/>
                </a:cubicBezTo>
                <a:lnTo>
                  <a:pt x="1" y="703"/>
                </a:lnTo>
                <a:cubicBezTo>
                  <a:pt x="1" y="635"/>
                  <a:pt x="1" y="563"/>
                  <a:pt x="5" y="495"/>
                </a:cubicBezTo>
                <a:cubicBezTo>
                  <a:pt x="11" y="331"/>
                  <a:pt x="32" y="164"/>
                  <a:pt x="62" y="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1"/>
          <p:cNvSpPr/>
          <p:nvPr/>
        </p:nvSpPr>
        <p:spPr>
          <a:xfrm>
            <a:off x="2232289" y="3377747"/>
            <a:ext cx="133111" cy="201758"/>
          </a:xfrm>
          <a:custGeom>
            <a:avLst/>
            <a:gdLst/>
            <a:ahLst/>
            <a:cxnLst/>
            <a:rect l="l" t="t" r="r" b="b"/>
            <a:pathLst>
              <a:path w="3308" h="5014" extrusionOk="0">
                <a:moveTo>
                  <a:pt x="474" y="0"/>
                </a:moveTo>
                <a:cubicBezTo>
                  <a:pt x="471" y="14"/>
                  <a:pt x="468" y="28"/>
                  <a:pt x="465" y="41"/>
                </a:cubicBezTo>
                <a:cubicBezTo>
                  <a:pt x="447" y="113"/>
                  <a:pt x="430" y="184"/>
                  <a:pt x="416" y="256"/>
                </a:cubicBezTo>
                <a:cubicBezTo>
                  <a:pt x="375" y="471"/>
                  <a:pt x="355" y="683"/>
                  <a:pt x="355" y="898"/>
                </a:cubicBezTo>
                <a:lnTo>
                  <a:pt x="355" y="959"/>
                </a:lnTo>
                <a:cubicBezTo>
                  <a:pt x="383" y="2430"/>
                  <a:pt x="1366" y="3891"/>
                  <a:pt x="3308" y="5014"/>
                </a:cubicBezTo>
                <a:cubicBezTo>
                  <a:pt x="945" y="3645"/>
                  <a:pt x="0" y="1772"/>
                  <a:pt x="478" y="0"/>
                </a:cubicBezTo>
                <a:close/>
              </a:path>
            </a:pathLst>
          </a:custGeom>
          <a:solidFill>
            <a:srgbClr val="5DD0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1"/>
          <p:cNvSpPr/>
          <p:nvPr/>
        </p:nvSpPr>
        <p:spPr>
          <a:xfrm>
            <a:off x="2184085" y="3596475"/>
            <a:ext cx="193388" cy="151459"/>
          </a:xfrm>
          <a:custGeom>
            <a:avLst/>
            <a:gdLst/>
            <a:ahLst/>
            <a:cxnLst/>
            <a:rect l="l" t="t" r="r" b="b"/>
            <a:pathLst>
              <a:path w="4806" h="3764" extrusionOk="0">
                <a:moveTo>
                  <a:pt x="3789" y="0"/>
                </a:moveTo>
                <a:cubicBezTo>
                  <a:pt x="3722" y="0"/>
                  <a:pt x="3660" y="16"/>
                  <a:pt x="3608" y="46"/>
                </a:cubicBezTo>
                <a:lnTo>
                  <a:pt x="3605" y="46"/>
                </a:lnTo>
                <a:lnTo>
                  <a:pt x="212" y="1981"/>
                </a:lnTo>
                <a:lnTo>
                  <a:pt x="209" y="1984"/>
                </a:lnTo>
                <a:cubicBezTo>
                  <a:pt x="83" y="2059"/>
                  <a:pt x="4" y="2216"/>
                  <a:pt x="4" y="2438"/>
                </a:cubicBezTo>
                <a:cubicBezTo>
                  <a:pt x="1" y="2889"/>
                  <a:pt x="314" y="3438"/>
                  <a:pt x="703" y="3664"/>
                </a:cubicBezTo>
                <a:cubicBezTo>
                  <a:pt x="817" y="3731"/>
                  <a:pt x="926" y="3763"/>
                  <a:pt x="1021" y="3763"/>
                </a:cubicBezTo>
                <a:cubicBezTo>
                  <a:pt x="1088" y="3763"/>
                  <a:pt x="1149" y="3747"/>
                  <a:pt x="1201" y="3718"/>
                </a:cubicBezTo>
                <a:lnTo>
                  <a:pt x="4594" y="1780"/>
                </a:lnTo>
                <a:cubicBezTo>
                  <a:pt x="4724" y="1708"/>
                  <a:pt x="4806" y="1551"/>
                  <a:pt x="4806" y="1322"/>
                </a:cubicBezTo>
                <a:cubicBezTo>
                  <a:pt x="4806" y="871"/>
                  <a:pt x="4492" y="326"/>
                  <a:pt x="4103" y="97"/>
                </a:cubicBezTo>
                <a:cubicBezTo>
                  <a:pt x="3991" y="31"/>
                  <a:pt x="3884" y="0"/>
                  <a:pt x="3789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1"/>
          <p:cNvSpPr/>
          <p:nvPr/>
        </p:nvSpPr>
        <p:spPr>
          <a:xfrm>
            <a:off x="2196599" y="3628383"/>
            <a:ext cx="180874" cy="119550"/>
          </a:xfrm>
          <a:custGeom>
            <a:avLst/>
            <a:gdLst/>
            <a:ahLst/>
            <a:cxnLst/>
            <a:rect l="l" t="t" r="r" b="b"/>
            <a:pathLst>
              <a:path w="4495" h="2971" extrusionOk="0">
                <a:moveTo>
                  <a:pt x="4375" y="0"/>
                </a:moveTo>
                <a:lnTo>
                  <a:pt x="0" y="2505"/>
                </a:lnTo>
                <a:cubicBezTo>
                  <a:pt x="112" y="2655"/>
                  <a:pt x="246" y="2789"/>
                  <a:pt x="392" y="2871"/>
                </a:cubicBezTo>
                <a:cubicBezTo>
                  <a:pt x="506" y="2938"/>
                  <a:pt x="615" y="2970"/>
                  <a:pt x="710" y="2970"/>
                </a:cubicBezTo>
                <a:cubicBezTo>
                  <a:pt x="777" y="2970"/>
                  <a:pt x="838" y="2954"/>
                  <a:pt x="890" y="2925"/>
                </a:cubicBezTo>
                <a:lnTo>
                  <a:pt x="4283" y="987"/>
                </a:lnTo>
                <a:cubicBezTo>
                  <a:pt x="4413" y="915"/>
                  <a:pt x="4495" y="758"/>
                  <a:pt x="4495" y="529"/>
                </a:cubicBezTo>
                <a:cubicBezTo>
                  <a:pt x="4495" y="362"/>
                  <a:pt x="4450" y="177"/>
                  <a:pt x="437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1"/>
          <p:cNvSpPr/>
          <p:nvPr/>
        </p:nvSpPr>
        <p:spPr>
          <a:xfrm>
            <a:off x="1719746" y="3674253"/>
            <a:ext cx="515742" cy="363519"/>
          </a:xfrm>
          <a:custGeom>
            <a:avLst/>
            <a:gdLst/>
            <a:ahLst/>
            <a:cxnLst/>
            <a:rect l="l" t="t" r="r" b="b"/>
            <a:pathLst>
              <a:path w="12817" h="9034" extrusionOk="0">
                <a:moveTo>
                  <a:pt x="11493" y="0"/>
                </a:moveTo>
                <a:cubicBezTo>
                  <a:pt x="11409" y="0"/>
                  <a:pt x="11331" y="19"/>
                  <a:pt x="11264" y="55"/>
                </a:cubicBezTo>
                <a:lnTo>
                  <a:pt x="11254" y="58"/>
                </a:lnTo>
                <a:lnTo>
                  <a:pt x="11254" y="61"/>
                </a:lnTo>
                <a:lnTo>
                  <a:pt x="1" y="6069"/>
                </a:lnTo>
                <a:lnTo>
                  <a:pt x="1680" y="9034"/>
                </a:lnTo>
                <a:lnTo>
                  <a:pt x="12544" y="2317"/>
                </a:lnTo>
                <a:cubicBezTo>
                  <a:pt x="12711" y="2222"/>
                  <a:pt x="12814" y="2017"/>
                  <a:pt x="12817" y="1723"/>
                </a:cubicBezTo>
                <a:cubicBezTo>
                  <a:pt x="12817" y="1137"/>
                  <a:pt x="12411" y="423"/>
                  <a:pt x="11902" y="126"/>
                </a:cubicBezTo>
                <a:cubicBezTo>
                  <a:pt x="11756" y="41"/>
                  <a:pt x="11616" y="0"/>
                  <a:pt x="114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1"/>
          <p:cNvSpPr/>
          <p:nvPr/>
        </p:nvSpPr>
        <p:spPr>
          <a:xfrm>
            <a:off x="2235428" y="3742897"/>
            <a:ext cx="41" cy="603"/>
          </a:xfrm>
          <a:custGeom>
            <a:avLst/>
            <a:gdLst/>
            <a:ahLst/>
            <a:cxnLst/>
            <a:rect l="l" t="t" r="r" b="b"/>
            <a:pathLst>
              <a:path w="1" h="15" extrusionOk="0">
                <a:moveTo>
                  <a:pt x="1" y="11"/>
                </a:moveTo>
                <a:lnTo>
                  <a:pt x="1" y="14"/>
                </a:lnTo>
                <a:lnTo>
                  <a:pt x="1" y="11"/>
                </a:lnTo>
                <a:close/>
                <a:moveTo>
                  <a:pt x="1" y="7"/>
                </a:moveTo>
                <a:lnTo>
                  <a:pt x="1" y="7"/>
                </a:lnTo>
                <a:lnTo>
                  <a:pt x="1" y="7"/>
                </a:lnTo>
                <a:close/>
                <a:moveTo>
                  <a:pt x="1" y="4"/>
                </a:moveTo>
                <a:lnTo>
                  <a:pt x="1" y="4"/>
                </a:lnTo>
                <a:lnTo>
                  <a:pt x="1" y="4"/>
                </a:lnTo>
                <a:close/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1"/>
          <p:cNvSpPr/>
          <p:nvPr/>
        </p:nvSpPr>
        <p:spPr>
          <a:xfrm>
            <a:off x="1786620" y="3704592"/>
            <a:ext cx="448865" cy="332253"/>
          </a:xfrm>
          <a:custGeom>
            <a:avLst/>
            <a:gdLst/>
            <a:ahLst/>
            <a:cxnLst/>
            <a:rect l="l" t="t" r="r" b="b"/>
            <a:pathLst>
              <a:path w="11155" h="8257" extrusionOk="0">
                <a:moveTo>
                  <a:pt x="10848" y="0"/>
                </a:moveTo>
                <a:lnTo>
                  <a:pt x="1" y="6263"/>
                </a:lnTo>
                <a:cubicBezTo>
                  <a:pt x="234" y="6652"/>
                  <a:pt x="380" y="7096"/>
                  <a:pt x="380" y="7495"/>
                </a:cubicBezTo>
                <a:lnTo>
                  <a:pt x="380" y="7502"/>
                </a:lnTo>
                <a:cubicBezTo>
                  <a:pt x="377" y="7864"/>
                  <a:pt x="257" y="8123"/>
                  <a:pt x="59" y="8256"/>
                </a:cubicBezTo>
                <a:lnTo>
                  <a:pt x="10882" y="1563"/>
                </a:lnTo>
                <a:cubicBezTo>
                  <a:pt x="11049" y="1468"/>
                  <a:pt x="11152" y="1263"/>
                  <a:pt x="11155" y="969"/>
                </a:cubicBezTo>
                <a:lnTo>
                  <a:pt x="11155" y="966"/>
                </a:lnTo>
                <a:lnTo>
                  <a:pt x="11155" y="963"/>
                </a:lnTo>
                <a:lnTo>
                  <a:pt x="11155" y="959"/>
                </a:lnTo>
                <a:lnTo>
                  <a:pt x="11155" y="956"/>
                </a:lnTo>
                <a:lnTo>
                  <a:pt x="11155" y="953"/>
                </a:lnTo>
                <a:cubicBezTo>
                  <a:pt x="11152" y="642"/>
                  <a:pt x="11032" y="298"/>
                  <a:pt x="1084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 rot="19784119">
            <a:off x="1592991" y="1637648"/>
            <a:ext cx="1088066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  <a:sp3d prstMaterial="metal">
            <a:bevelB/>
          </a:sp3d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Dosis ExtraLight" panose="020B0604020202020204" charset="0"/>
              </a:rPr>
              <a:t>Infectious diseases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Dosis ExtraLight" panose="020B0604020202020204" charset="0"/>
            </a:endParaRPr>
          </a:p>
        </p:txBody>
      </p:sp>
      <p:grpSp>
        <p:nvGrpSpPr>
          <p:cNvPr id="312" name="Google Shape;6083;p40"/>
          <p:cNvGrpSpPr/>
          <p:nvPr/>
        </p:nvGrpSpPr>
        <p:grpSpPr>
          <a:xfrm>
            <a:off x="3077774" y="2732546"/>
            <a:ext cx="262764" cy="373773"/>
            <a:chOff x="8137753" y="2733261"/>
            <a:chExt cx="262764" cy="373773"/>
          </a:xfrm>
        </p:grpSpPr>
        <p:sp>
          <p:nvSpPr>
            <p:cNvPr id="313" name="Google Shape;6084;p40"/>
            <p:cNvSpPr/>
            <p:nvPr/>
          </p:nvSpPr>
          <p:spPr>
            <a:xfrm>
              <a:off x="8137753" y="2733410"/>
              <a:ext cx="262764" cy="373624"/>
            </a:xfrm>
            <a:custGeom>
              <a:avLst/>
              <a:gdLst/>
              <a:ahLst/>
              <a:cxnLst/>
              <a:rect l="l" t="t" r="r" b="b"/>
              <a:pathLst>
                <a:path w="10557" h="15011" extrusionOk="0">
                  <a:moveTo>
                    <a:pt x="2492" y="1"/>
                  </a:moveTo>
                  <a:cubicBezTo>
                    <a:pt x="2359" y="1"/>
                    <a:pt x="2237" y="32"/>
                    <a:pt x="2133" y="92"/>
                  </a:cubicBezTo>
                  <a:lnTo>
                    <a:pt x="426" y="1086"/>
                  </a:lnTo>
                  <a:cubicBezTo>
                    <a:pt x="175" y="1230"/>
                    <a:pt x="23" y="1541"/>
                    <a:pt x="23" y="1974"/>
                  </a:cubicBezTo>
                  <a:lnTo>
                    <a:pt x="1" y="8940"/>
                  </a:lnTo>
                  <a:cubicBezTo>
                    <a:pt x="1" y="9813"/>
                    <a:pt x="615" y="10883"/>
                    <a:pt x="1374" y="11323"/>
                  </a:cubicBezTo>
                  <a:lnTo>
                    <a:pt x="7438" y="14821"/>
                  </a:lnTo>
                  <a:cubicBezTo>
                    <a:pt x="7660" y="14950"/>
                    <a:pt x="7871" y="15011"/>
                    <a:pt x="8057" y="15011"/>
                  </a:cubicBezTo>
                  <a:cubicBezTo>
                    <a:pt x="8201" y="15011"/>
                    <a:pt x="8330" y="14974"/>
                    <a:pt x="8439" y="14905"/>
                  </a:cubicBezTo>
                  <a:lnTo>
                    <a:pt x="8439" y="14905"/>
                  </a:lnTo>
                  <a:lnTo>
                    <a:pt x="8417" y="14913"/>
                  </a:lnTo>
                  <a:lnTo>
                    <a:pt x="10124" y="13918"/>
                  </a:lnTo>
                  <a:cubicBezTo>
                    <a:pt x="10375" y="13774"/>
                    <a:pt x="10526" y="13471"/>
                    <a:pt x="10526" y="13038"/>
                  </a:cubicBezTo>
                  <a:lnTo>
                    <a:pt x="10549" y="6072"/>
                  </a:lnTo>
                  <a:cubicBezTo>
                    <a:pt x="10557" y="5191"/>
                    <a:pt x="9942" y="4129"/>
                    <a:pt x="9176" y="3689"/>
                  </a:cubicBezTo>
                  <a:lnTo>
                    <a:pt x="3112" y="190"/>
                  </a:lnTo>
                  <a:cubicBezTo>
                    <a:pt x="2890" y="62"/>
                    <a:pt x="2679" y="1"/>
                    <a:pt x="24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6085;p40"/>
            <p:cNvSpPr/>
            <p:nvPr/>
          </p:nvSpPr>
          <p:spPr>
            <a:xfrm>
              <a:off x="8347426" y="3057926"/>
              <a:ext cx="52344" cy="46669"/>
            </a:xfrm>
            <a:custGeom>
              <a:avLst/>
              <a:gdLst/>
              <a:ahLst/>
              <a:cxnLst/>
              <a:rect l="l" t="t" r="r" b="b"/>
              <a:pathLst>
                <a:path w="2103" h="1875" extrusionOk="0">
                  <a:moveTo>
                    <a:pt x="2102" y="0"/>
                  </a:moveTo>
                  <a:lnTo>
                    <a:pt x="402" y="994"/>
                  </a:lnTo>
                  <a:cubicBezTo>
                    <a:pt x="395" y="1427"/>
                    <a:pt x="243" y="1730"/>
                    <a:pt x="0" y="1875"/>
                  </a:cubicBezTo>
                  <a:lnTo>
                    <a:pt x="1708" y="880"/>
                  </a:lnTo>
                  <a:cubicBezTo>
                    <a:pt x="1951" y="736"/>
                    <a:pt x="2102" y="433"/>
                    <a:pt x="2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6086;p40"/>
            <p:cNvSpPr/>
            <p:nvPr/>
          </p:nvSpPr>
          <p:spPr>
            <a:xfrm>
              <a:off x="8148331" y="2733261"/>
              <a:ext cx="66904" cy="29445"/>
            </a:xfrm>
            <a:custGeom>
              <a:avLst/>
              <a:gdLst/>
              <a:ahLst/>
              <a:cxnLst/>
              <a:rect l="l" t="t" r="r" b="b"/>
              <a:pathLst>
                <a:path w="2688" h="1183" extrusionOk="0">
                  <a:moveTo>
                    <a:pt x="2071" y="0"/>
                  </a:moveTo>
                  <a:cubicBezTo>
                    <a:pt x="1936" y="0"/>
                    <a:pt x="1814" y="33"/>
                    <a:pt x="1708" y="98"/>
                  </a:cubicBezTo>
                  <a:lnTo>
                    <a:pt x="1" y="1092"/>
                  </a:lnTo>
                  <a:cubicBezTo>
                    <a:pt x="106" y="1031"/>
                    <a:pt x="227" y="1000"/>
                    <a:pt x="361" y="1000"/>
                  </a:cubicBezTo>
                  <a:cubicBezTo>
                    <a:pt x="546" y="1000"/>
                    <a:pt x="755" y="1060"/>
                    <a:pt x="980" y="1183"/>
                  </a:cubicBezTo>
                  <a:lnTo>
                    <a:pt x="2687" y="189"/>
                  </a:lnTo>
                  <a:cubicBezTo>
                    <a:pt x="2464" y="62"/>
                    <a:pt x="2256" y="0"/>
                    <a:pt x="2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6087;p40"/>
            <p:cNvSpPr/>
            <p:nvPr/>
          </p:nvSpPr>
          <p:spPr>
            <a:xfrm>
              <a:off x="8357233" y="2884318"/>
              <a:ext cx="43109" cy="198373"/>
            </a:xfrm>
            <a:custGeom>
              <a:avLst/>
              <a:gdLst/>
              <a:ahLst/>
              <a:cxnLst/>
              <a:rect l="l" t="t" r="r" b="b"/>
              <a:pathLst>
                <a:path w="1732" h="7970" extrusionOk="0">
                  <a:moveTo>
                    <a:pt x="1731" y="1"/>
                  </a:moveTo>
                  <a:lnTo>
                    <a:pt x="24" y="1003"/>
                  </a:lnTo>
                  <a:lnTo>
                    <a:pt x="1" y="7969"/>
                  </a:lnTo>
                  <a:lnTo>
                    <a:pt x="1716" y="6975"/>
                  </a:lnTo>
                  <a:lnTo>
                    <a:pt x="17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6088;p40"/>
            <p:cNvSpPr/>
            <p:nvPr/>
          </p:nvSpPr>
          <p:spPr>
            <a:xfrm>
              <a:off x="8172698" y="2738139"/>
              <a:ext cx="193445" cy="111831"/>
            </a:xfrm>
            <a:custGeom>
              <a:avLst/>
              <a:gdLst/>
              <a:ahLst/>
              <a:cxnLst/>
              <a:rect l="l" t="t" r="r" b="b"/>
              <a:pathLst>
                <a:path w="7772" h="4493" extrusionOk="0">
                  <a:moveTo>
                    <a:pt x="1708" y="0"/>
                  </a:moveTo>
                  <a:lnTo>
                    <a:pt x="1" y="994"/>
                  </a:lnTo>
                  <a:lnTo>
                    <a:pt x="6064" y="4493"/>
                  </a:lnTo>
                  <a:lnTo>
                    <a:pt x="7772" y="3499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6089;p40"/>
            <p:cNvSpPr/>
            <p:nvPr/>
          </p:nvSpPr>
          <p:spPr>
            <a:xfrm>
              <a:off x="8323631" y="2825403"/>
              <a:ext cx="76711" cy="83879"/>
            </a:xfrm>
            <a:custGeom>
              <a:avLst/>
              <a:gdLst/>
              <a:ahLst/>
              <a:cxnLst/>
              <a:rect l="l" t="t" r="r" b="b"/>
              <a:pathLst>
                <a:path w="3082" h="3370" extrusionOk="0">
                  <a:moveTo>
                    <a:pt x="1708" y="0"/>
                  </a:moveTo>
                  <a:lnTo>
                    <a:pt x="0" y="994"/>
                  </a:lnTo>
                  <a:cubicBezTo>
                    <a:pt x="759" y="1427"/>
                    <a:pt x="1374" y="2489"/>
                    <a:pt x="1374" y="3370"/>
                  </a:cubicBezTo>
                  <a:lnTo>
                    <a:pt x="3081" y="2376"/>
                  </a:lnTo>
                  <a:cubicBezTo>
                    <a:pt x="3081" y="1503"/>
                    <a:pt x="2466" y="433"/>
                    <a:pt x="17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6090;p40"/>
            <p:cNvSpPr/>
            <p:nvPr/>
          </p:nvSpPr>
          <p:spPr>
            <a:xfrm>
              <a:off x="8226336" y="2867418"/>
              <a:ext cx="96548" cy="215448"/>
            </a:xfrm>
            <a:custGeom>
              <a:avLst/>
              <a:gdLst/>
              <a:ahLst/>
              <a:cxnLst/>
              <a:rect l="l" t="t" r="r" b="b"/>
              <a:pathLst>
                <a:path w="3879" h="8656" extrusionOk="0">
                  <a:moveTo>
                    <a:pt x="1988" y="1"/>
                  </a:moveTo>
                  <a:cubicBezTo>
                    <a:pt x="1467" y="1"/>
                    <a:pt x="1147" y="425"/>
                    <a:pt x="1147" y="1310"/>
                  </a:cubicBezTo>
                  <a:lnTo>
                    <a:pt x="1147" y="2433"/>
                  </a:lnTo>
                  <a:lnTo>
                    <a:pt x="8" y="1773"/>
                  </a:lnTo>
                  <a:lnTo>
                    <a:pt x="8" y="3291"/>
                  </a:lnTo>
                  <a:lnTo>
                    <a:pt x="1" y="3291"/>
                  </a:lnTo>
                  <a:lnTo>
                    <a:pt x="1147" y="3958"/>
                  </a:lnTo>
                  <a:lnTo>
                    <a:pt x="1139" y="7859"/>
                  </a:lnTo>
                  <a:lnTo>
                    <a:pt x="2505" y="8656"/>
                  </a:lnTo>
                  <a:lnTo>
                    <a:pt x="2513" y="4748"/>
                  </a:lnTo>
                  <a:lnTo>
                    <a:pt x="3651" y="5408"/>
                  </a:lnTo>
                  <a:lnTo>
                    <a:pt x="3826" y="3981"/>
                  </a:lnTo>
                  <a:lnTo>
                    <a:pt x="2520" y="3222"/>
                  </a:lnTo>
                  <a:lnTo>
                    <a:pt x="2520" y="2251"/>
                  </a:lnTo>
                  <a:cubicBezTo>
                    <a:pt x="2520" y="1950"/>
                    <a:pt x="2570" y="1741"/>
                    <a:pt x="2776" y="1741"/>
                  </a:cubicBezTo>
                  <a:cubicBezTo>
                    <a:pt x="2871" y="1741"/>
                    <a:pt x="3000" y="1786"/>
                    <a:pt x="3173" y="1887"/>
                  </a:cubicBezTo>
                  <a:lnTo>
                    <a:pt x="3879" y="2296"/>
                  </a:lnTo>
                  <a:lnTo>
                    <a:pt x="3879" y="930"/>
                  </a:lnTo>
                  <a:cubicBezTo>
                    <a:pt x="3757" y="847"/>
                    <a:pt x="3340" y="566"/>
                    <a:pt x="2854" y="285"/>
                  </a:cubicBezTo>
                  <a:cubicBezTo>
                    <a:pt x="2529" y="97"/>
                    <a:pt x="2236" y="1"/>
                    <a:pt x="1988" y="1"/>
                  </a:cubicBezTo>
                  <a:close/>
                </a:path>
              </a:pathLst>
            </a:custGeom>
            <a:solidFill>
              <a:srgbClr val="5DE6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6091;p40"/>
            <p:cNvSpPr/>
            <p:nvPr/>
          </p:nvSpPr>
          <p:spPr>
            <a:xfrm>
              <a:off x="8226536" y="2867940"/>
              <a:ext cx="96548" cy="214378"/>
            </a:xfrm>
            <a:custGeom>
              <a:avLst/>
              <a:gdLst/>
              <a:ahLst/>
              <a:cxnLst/>
              <a:rect l="l" t="t" r="r" b="b"/>
              <a:pathLst>
                <a:path w="3879" h="8613" extrusionOk="0">
                  <a:moveTo>
                    <a:pt x="1994" y="0"/>
                  </a:moveTo>
                  <a:cubicBezTo>
                    <a:pt x="1472" y="0"/>
                    <a:pt x="1151" y="425"/>
                    <a:pt x="1146" y="1312"/>
                  </a:cubicBezTo>
                  <a:lnTo>
                    <a:pt x="1146" y="2435"/>
                  </a:lnTo>
                  <a:lnTo>
                    <a:pt x="0" y="1767"/>
                  </a:lnTo>
                  <a:lnTo>
                    <a:pt x="0" y="3285"/>
                  </a:lnTo>
                  <a:lnTo>
                    <a:pt x="1146" y="3953"/>
                  </a:lnTo>
                  <a:lnTo>
                    <a:pt x="1139" y="7823"/>
                  </a:lnTo>
                  <a:lnTo>
                    <a:pt x="2505" y="8612"/>
                  </a:lnTo>
                  <a:lnTo>
                    <a:pt x="2512" y="4742"/>
                  </a:lnTo>
                  <a:lnTo>
                    <a:pt x="3651" y="5402"/>
                  </a:lnTo>
                  <a:lnTo>
                    <a:pt x="3825" y="3975"/>
                  </a:lnTo>
                  <a:lnTo>
                    <a:pt x="2520" y="3216"/>
                  </a:lnTo>
                  <a:lnTo>
                    <a:pt x="2520" y="2245"/>
                  </a:lnTo>
                  <a:cubicBezTo>
                    <a:pt x="2520" y="1944"/>
                    <a:pt x="2570" y="1739"/>
                    <a:pt x="2776" y="1739"/>
                  </a:cubicBezTo>
                  <a:cubicBezTo>
                    <a:pt x="2871" y="1739"/>
                    <a:pt x="3000" y="1782"/>
                    <a:pt x="3173" y="1881"/>
                  </a:cubicBezTo>
                  <a:lnTo>
                    <a:pt x="3878" y="2291"/>
                  </a:lnTo>
                  <a:lnTo>
                    <a:pt x="3878" y="925"/>
                  </a:lnTo>
                  <a:cubicBezTo>
                    <a:pt x="3757" y="841"/>
                    <a:pt x="3339" y="560"/>
                    <a:pt x="2854" y="280"/>
                  </a:cubicBezTo>
                  <a:cubicBezTo>
                    <a:pt x="2530" y="95"/>
                    <a:pt x="2240" y="0"/>
                    <a:pt x="19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6388;p40"/>
          <p:cNvGrpSpPr/>
          <p:nvPr/>
        </p:nvGrpSpPr>
        <p:grpSpPr>
          <a:xfrm>
            <a:off x="2574618" y="2418689"/>
            <a:ext cx="262565" cy="373649"/>
            <a:chOff x="7542583" y="1610473"/>
            <a:chExt cx="262565" cy="373649"/>
          </a:xfrm>
        </p:grpSpPr>
        <p:sp>
          <p:nvSpPr>
            <p:cNvPr id="322" name="Google Shape;6389;p40"/>
            <p:cNvSpPr/>
            <p:nvPr/>
          </p:nvSpPr>
          <p:spPr>
            <a:xfrm>
              <a:off x="7542583" y="1610522"/>
              <a:ext cx="262565" cy="373599"/>
            </a:xfrm>
            <a:custGeom>
              <a:avLst/>
              <a:gdLst/>
              <a:ahLst/>
              <a:cxnLst/>
              <a:rect l="l" t="t" r="r" b="b"/>
              <a:pathLst>
                <a:path w="10549" h="15010" extrusionOk="0">
                  <a:moveTo>
                    <a:pt x="2498" y="0"/>
                  </a:moveTo>
                  <a:cubicBezTo>
                    <a:pt x="2362" y="0"/>
                    <a:pt x="2239" y="33"/>
                    <a:pt x="2133" y="98"/>
                  </a:cubicBezTo>
                  <a:lnTo>
                    <a:pt x="425" y="1092"/>
                  </a:lnTo>
                  <a:cubicBezTo>
                    <a:pt x="175" y="1228"/>
                    <a:pt x="23" y="1540"/>
                    <a:pt x="23" y="1972"/>
                  </a:cubicBezTo>
                  <a:lnTo>
                    <a:pt x="0" y="8939"/>
                  </a:lnTo>
                  <a:cubicBezTo>
                    <a:pt x="0" y="9819"/>
                    <a:pt x="615" y="10881"/>
                    <a:pt x="1374" y="11322"/>
                  </a:cubicBezTo>
                  <a:lnTo>
                    <a:pt x="7437" y="14820"/>
                  </a:lnTo>
                  <a:cubicBezTo>
                    <a:pt x="7660" y="14948"/>
                    <a:pt x="7870" y="15009"/>
                    <a:pt x="8057" y="15009"/>
                  </a:cubicBezTo>
                  <a:cubicBezTo>
                    <a:pt x="8200" y="15009"/>
                    <a:pt x="8330" y="14973"/>
                    <a:pt x="8439" y="14903"/>
                  </a:cubicBezTo>
                  <a:lnTo>
                    <a:pt x="8439" y="14903"/>
                  </a:lnTo>
                  <a:lnTo>
                    <a:pt x="8416" y="14919"/>
                  </a:lnTo>
                  <a:lnTo>
                    <a:pt x="10124" y="13924"/>
                  </a:lnTo>
                  <a:cubicBezTo>
                    <a:pt x="10374" y="13780"/>
                    <a:pt x="10526" y="13469"/>
                    <a:pt x="10526" y="13037"/>
                  </a:cubicBezTo>
                  <a:lnTo>
                    <a:pt x="10549" y="6070"/>
                  </a:lnTo>
                  <a:cubicBezTo>
                    <a:pt x="10549" y="5190"/>
                    <a:pt x="9934" y="4127"/>
                    <a:pt x="9175" y="3687"/>
                  </a:cubicBezTo>
                  <a:lnTo>
                    <a:pt x="3112" y="189"/>
                  </a:lnTo>
                  <a:cubicBezTo>
                    <a:pt x="2893" y="62"/>
                    <a:pt x="2684" y="0"/>
                    <a:pt x="24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6390;p40"/>
            <p:cNvSpPr/>
            <p:nvPr/>
          </p:nvSpPr>
          <p:spPr>
            <a:xfrm>
              <a:off x="7752232" y="1934989"/>
              <a:ext cx="52344" cy="46694"/>
            </a:xfrm>
            <a:custGeom>
              <a:avLst/>
              <a:gdLst/>
              <a:ahLst/>
              <a:cxnLst/>
              <a:rect l="l" t="t" r="r" b="b"/>
              <a:pathLst>
                <a:path w="2103" h="1876" extrusionOk="0">
                  <a:moveTo>
                    <a:pt x="2103" y="1"/>
                  </a:moveTo>
                  <a:lnTo>
                    <a:pt x="395" y="995"/>
                  </a:lnTo>
                  <a:cubicBezTo>
                    <a:pt x="395" y="1427"/>
                    <a:pt x="244" y="1731"/>
                    <a:pt x="1" y="1875"/>
                  </a:cubicBezTo>
                  <a:lnTo>
                    <a:pt x="1708" y="881"/>
                  </a:lnTo>
                  <a:cubicBezTo>
                    <a:pt x="1951" y="737"/>
                    <a:pt x="2103" y="433"/>
                    <a:pt x="21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6391;p40"/>
            <p:cNvSpPr/>
            <p:nvPr/>
          </p:nvSpPr>
          <p:spPr>
            <a:xfrm>
              <a:off x="7552962" y="1610473"/>
              <a:ext cx="67079" cy="29495"/>
            </a:xfrm>
            <a:custGeom>
              <a:avLst/>
              <a:gdLst/>
              <a:ahLst/>
              <a:cxnLst/>
              <a:rect l="l" t="t" r="r" b="b"/>
              <a:pathLst>
                <a:path w="2695" h="1185" extrusionOk="0">
                  <a:moveTo>
                    <a:pt x="2068" y="1"/>
                  </a:moveTo>
                  <a:cubicBezTo>
                    <a:pt x="1934" y="1"/>
                    <a:pt x="1812" y="32"/>
                    <a:pt x="1708" y="92"/>
                  </a:cubicBezTo>
                  <a:lnTo>
                    <a:pt x="1" y="1086"/>
                  </a:lnTo>
                  <a:cubicBezTo>
                    <a:pt x="105" y="1026"/>
                    <a:pt x="226" y="995"/>
                    <a:pt x="360" y="995"/>
                  </a:cubicBezTo>
                  <a:cubicBezTo>
                    <a:pt x="548" y="995"/>
                    <a:pt x="761" y="1056"/>
                    <a:pt x="987" y="1185"/>
                  </a:cubicBezTo>
                  <a:lnTo>
                    <a:pt x="2695" y="191"/>
                  </a:lnTo>
                  <a:cubicBezTo>
                    <a:pt x="2469" y="62"/>
                    <a:pt x="2256" y="1"/>
                    <a:pt x="2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6392;p40"/>
            <p:cNvSpPr/>
            <p:nvPr/>
          </p:nvSpPr>
          <p:spPr>
            <a:xfrm>
              <a:off x="7762063" y="1761605"/>
              <a:ext cx="43085" cy="198149"/>
            </a:xfrm>
            <a:custGeom>
              <a:avLst/>
              <a:gdLst/>
              <a:ahLst/>
              <a:cxnLst/>
              <a:rect l="l" t="t" r="r" b="b"/>
              <a:pathLst>
                <a:path w="1731" h="7961" extrusionOk="0">
                  <a:moveTo>
                    <a:pt x="1731" y="0"/>
                  </a:moveTo>
                  <a:lnTo>
                    <a:pt x="23" y="994"/>
                  </a:lnTo>
                  <a:lnTo>
                    <a:pt x="0" y="7961"/>
                  </a:lnTo>
                  <a:lnTo>
                    <a:pt x="1716" y="6967"/>
                  </a:lnTo>
                  <a:lnTo>
                    <a:pt x="17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6393;p40"/>
            <p:cNvSpPr/>
            <p:nvPr/>
          </p:nvSpPr>
          <p:spPr>
            <a:xfrm>
              <a:off x="7577529" y="1615202"/>
              <a:ext cx="193445" cy="111856"/>
            </a:xfrm>
            <a:custGeom>
              <a:avLst/>
              <a:gdLst/>
              <a:ahLst/>
              <a:cxnLst/>
              <a:rect l="l" t="t" r="r" b="b"/>
              <a:pathLst>
                <a:path w="7772" h="4494" extrusionOk="0">
                  <a:moveTo>
                    <a:pt x="1708" y="1"/>
                  </a:moveTo>
                  <a:lnTo>
                    <a:pt x="0" y="995"/>
                  </a:lnTo>
                  <a:lnTo>
                    <a:pt x="6064" y="4493"/>
                  </a:lnTo>
                  <a:lnTo>
                    <a:pt x="7771" y="3499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6394;p40"/>
            <p:cNvSpPr/>
            <p:nvPr/>
          </p:nvSpPr>
          <p:spPr>
            <a:xfrm>
              <a:off x="7728437" y="1702292"/>
              <a:ext cx="76711" cy="84078"/>
            </a:xfrm>
            <a:custGeom>
              <a:avLst/>
              <a:gdLst/>
              <a:ahLst/>
              <a:cxnLst/>
              <a:rect l="l" t="t" r="r" b="b"/>
              <a:pathLst>
                <a:path w="3082" h="3378" extrusionOk="0">
                  <a:moveTo>
                    <a:pt x="1708" y="0"/>
                  </a:moveTo>
                  <a:lnTo>
                    <a:pt x="1" y="994"/>
                  </a:lnTo>
                  <a:cubicBezTo>
                    <a:pt x="759" y="1434"/>
                    <a:pt x="1374" y="2497"/>
                    <a:pt x="1374" y="3377"/>
                  </a:cubicBezTo>
                  <a:lnTo>
                    <a:pt x="3082" y="2383"/>
                  </a:lnTo>
                  <a:cubicBezTo>
                    <a:pt x="3082" y="1510"/>
                    <a:pt x="2467" y="440"/>
                    <a:pt x="17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6395;p40"/>
            <p:cNvSpPr/>
            <p:nvPr/>
          </p:nvSpPr>
          <p:spPr>
            <a:xfrm>
              <a:off x="7584498" y="1718346"/>
              <a:ext cx="137343" cy="152625"/>
            </a:xfrm>
            <a:custGeom>
              <a:avLst/>
              <a:gdLst/>
              <a:ahLst/>
              <a:cxnLst/>
              <a:rect l="l" t="t" r="r" b="b"/>
              <a:pathLst>
                <a:path w="5518" h="6132" extrusionOk="0">
                  <a:moveTo>
                    <a:pt x="396" y="0"/>
                  </a:moveTo>
                  <a:cubicBezTo>
                    <a:pt x="289" y="167"/>
                    <a:pt x="236" y="364"/>
                    <a:pt x="244" y="562"/>
                  </a:cubicBezTo>
                  <a:cubicBezTo>
                    <a:pt x="244" y="1010"/>
                    <a:pt x="441" y="1526"/>
                    <a:pt x="745" y="1928"/>
                  </a:cubicBezTo>
                  <a:cubicBezTo>
                    <a:pt x="547" y="1806"/>
                    <a:pt x="373" y="1655"/>
                    <a:pt x="229" y="1472"/>
                  </a:cubicBezTo>
                  <a:lnTo>
                    <a:pt x="229" y="1488"/>
                  </a:lnTo>
                  <a:cubicBezTo>
                    <a:pt x="229" y="2117"/>
                    <a:pt x="616" y="2869"/>
                    <a:pt x="1132" y="3286"/>
                  </a:cubicBezTo>
                  <a:cubicBezTo>
                    <a:pt x="1025" y="3256"/>
                    <a:pt x="927" y="3210"/>
                    <a:pt x="836" y="3157"/>
                  </a:cubicBezTo>
                  <a:cubicBezTo>
                    <a:pt x="760" y="3112"/>
                    <a:pt x="691" y="3066"/>
                    <a:pt x="623" y="3013"/>
                  </a:cubicBezTo>
                  <a:lnTo>
                    <a:pt x="623" y="3013"/>
                  </a:lnTo>
                  <a:cubicBezTo>
                    <a:pt x="767" y="3612"/>
                    <a:pt x="1177" y="4227"/>
                    <a:pt x="1670" y="4523"/>
                  </a:cubicBezTo>
                  <a:cubicBezTo>
                    <a:pt x="1554" y="4560"/>
                    <a:pt x="1429" y="4578"/>
                    <a:pt x="1296" y="4578"/>
                  </a:cubicBezTo>
                  <a:cubicBezTo>
                    <a:pt x="988" y="4578"/>
                    <a:pt x="640" y="4477"/>
                    <a:pt x="274" y="4265"/>
                  </a:cubicBezTo>
                  <a:cubicBezTo>
                    <a:pt x="183" y="4212"/>
                    <a:pt x="92" y="4159"/>
                    <a:pt x="1" y="4091"/>
                  </a:cubicBezTo>
                  <a:lnTo>
                    <a:pt x="1" y="4091"/>
                  </a:lnTo>
                  <a:cubicBezTo>
                    <a:pt x="471" y="4728"/>
                    <a:pt x="1056" y="5259"/>
                    <a:pt x="1739" y="5669"/>
                  </a:cubicBezTo>
                  <a:cubicBezTo>
                    <a:pt x="2295" y="5991"/>
                    <a:pt x="2783" y="6131"/>
                    <a:pt x="3201" y="6131"/>
                  </a:cubicBezTo>
                  <a:cubicBezTo>
                    <a:pt x="4340" y="6131"/>
                    <a:pt x="4951" y="5087"/>
                    <a:pt x="4956" y="3833"/>
                  </a:cubicBezTo>
                  <a:lnTo>
                    <a:pt x="4956" y="3666"/>
                  </a:lnTo>
                  <a:cubicBezTo>
                    <a:pt x="5177" y="3612"/>
                    <a:pt x="5366" y="3491"/>
                    <a:pt x="5518" y="3317"/>
                  </a:cubicBezTo>
                  <a:cubicBezTo>
                    <a:pt x="5290" y="3301"/>
                    <a:pt x="5070" y="3241"/>
                    <a:pt x="4865" y="3150"/>
                  </a:cubicBezTo>
                  <a:cubicBezTo>
                    <a:pt x="5108" y="3119"/>
                    <a:pt x="5306" y="2952"/>
                    <a:pt x="5366" y="2717"/>
                  </a:cubicBezTo>
                  <a:lnTo>
                    <a:pt x="5366" y="2717"/>
                  </a:lnTo>
                  <a:cubicBezTo>
                    <a:pt x="5314" y="2722"/>
                    <a:pt x="5262" y="2724"/>
                    <a:pt x="5210" y="2724"/>
                  </a:cubicBezTo>
                  <a:cubicBezTo>
                    <a:pt x="5020" y="2724"/>
                    <a:pt x="4830" y="2692"/>
                    <a:pt x="4645" y="2626"/>
                  </a:cubicBezTo>
                  <a:cubicBezTo>
                    <a:pt x="4456" y="2262"/>
                    <a:pt x="4167" y="1958"/>
                    <a:pt x="3826" y="1738"/>
                  </a:cubicBezTo>
                  <a:cubicBezTo>
                    <a:pt x="3642" y="1634"/>
                    <a:pt x="3470" y="1585"/>
                    <a:pt x="3318" y="1585"/>
                  </a:cubicBezTo>
                  <a:cubicBezTo>
                    <a:pt x="2946" y="1585"/>
                    <a:pt x="2693" y="1877"/>
                    <a:pt x="2687" y="2383"/>
                  </a:cubicBezTo>
                  <a:cubicBezTo>
                    <a:pt x="2687" y="2489"/>
                    <a:pt x="2703" y="2596"/>
                    <a:pt x="2718" y="2694"/>
                  </a:cubicBezTo>
                  <a:cubicBezTo>
                    <a:pt x="1784" y="2102"/>
                    <a:pt x="950" y="1101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9750" y="366800"/>
            <a:ext cx="3810000" cy="1669818"/>
          </a:xfrm>
        </p:spPr>
        <p:txBody>
          <a:bodyPr/>
          <a:lstStyle/>
          <a:p>
            <a:r>
              <a:rPr lang="en-US" dirty="0" smtClean="0"/>
              <a:t>Partnerships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7" name="Google Shape;5227;p37"/>
          <p:cNvGrpSpPr/>
          <p:nvPr/>
        </p:nvGrpSpPr>
        <p:grpSpPr>
          <a:xfrm>
            <a:off x="4125853" y="1059257"/>
            <a:ext cx="4030406" cy="3027493"/>
            <a:chOff x="2477163" y="1156239"/>
            <a:chExt cx="4030406" cy="3027493"/>
          </a:xfrm>
        </p:grpSpPr>
        <p:sp>
          <p:nvSpPr>
            <p:cNvPr id="8" name="Google Shape;5228;p37"/>
            <p:cNvSpPr/>
            <p:nvPr/>
          </p:nvSpPr>
          <p:spPr>
            <a:xfrm>
              <a:off x="3250799" y="1647095"/>
              <a:ext cx="453900" cy="67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229;p37"/>
            <p:cNvSpPr/>
            <p:nvPr/>
          </p:nvSpPr>
          <p:spPr>
            <a:xfrm>
              <a:off x="5300321" y="3064784"/>
              <a:ext cx="911209" cy="479306"/>
            </a:xfrm>
            <a:custGeom>
              <a:avLst/>
              <a:gdLst/>
              <a:ahLst/>
              <a:cxnLst/>
              <a:rect l="l" t="t" r="r" b="b"/>
              <a:pathLst>
                <a:path w="16070" h="8453" extrusionOk="0">
                  <a:moveTo>
                    <a:pt x="8035" y="1"/>
                  </a:moveTo>
                  <a:cubicBezTo>
                    <a:pt x="6162" y="1"/>
                    <a:pt x="4289" y="413"/>
                    <a:pt x="2861" y="1237"/>
                  </a:cubicBezTo>
                  <a:cubicBezTo>
                    <a:pt x="1" y="2889"/>
                    <a:pt x="1" y="5565"/>
                    <a:pt x="2861" y="7214"/>
                  </a:cubicBezTo>
                  <a:cubicBezTo>
                    <a:pt x="4289" y="8039"/>
                    <a:pt x="6162" y="8452"/>
                    <a:pt x="8035" y="8452"/>
                  </a:cubicBezTo>
                  <a:cubicBezTo>
                    <a:pt x="9908" y="8452"/>
                    <a:pt x="11781" y="8039"/>
                    <a:pt x="13209" y="7214"/>
                  </a:cubicBezTo>
                  <a:cubicBezTo>
                    <a:pt x="16066" y="5565"/>
                    <a:pt x="16069" y="2889"/>
                    <a:pt x="13209" y="1237"/>
                  </a:cubicBezTo>
                  <a:cubicBezTo>
                    <a:pt x="11781" y="413"/>
                    <a:pt x="9908" y="1"/>
                    <a:pt x="8035" y="1"/>
                  </a:cubicBez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230;p37"/>
            <p:cNvSpPr/>
            <p:nvPr/>
          </p:nvSpPr>
          <p:spPr>
            <a:xfrm>
              <a:off x="5074305" y="1544537"/>
              <a:ext cx="677992" cy="325813"/>
            </a:xfrm>
            <a:custGeom>
              <a:avLst/>
              <a:gdLst/>
              <a:ahLst/>
              <a:cxnLst/>
              <a:rect l="l" t="t" r="r" b="b"/>
              <a:pathLst>
                <a:path w="11957" h="5746" extrusionOk="0">
                  <a:moveTo>
                    <a:pt x="11510" y="1"/>
                  </a:moveTo>
                  <a:cubicBezTo>
                    <a:pt x="11164" y="1"/>
                    <a:pt x="10676" y="82"/>
                    <a:pt x="10273" y="457"/>
                  </a:cubicBezTo>
                  <a:cubicBezTo>
                    <a:pt x="9605" y="1082"/>
                    <a:pt x="8219" y="2676"/>
                    <a:pt x="7598" y="3205"/>
                  </a:cubicBezTo>
                  <a:cubicBezTo>
                    <a:pt x="7069" y="3659"/>
                    <a:pt x="6540" y="3864"/>
                    <a:pt x="5311" y="4061"/>
                  </a:cubicBezTo>
                  <a:cubicBezTo>
                    <a:pt x="4725" y="4155"/>
                    <a:pt x="4365" y="4209"/>
                    <a:pt x="4095" y="4209"/>
                  </a:cubicBezTo>
                  <a:cubicBezTo>
                    <a:pt x="3900" y="4209"/>
                    <a:pt x="3753" y="4181"/>
                    <a:pt x="3602" y="4120"/>
                  </a:cubicBezTo>
                  <a:cubicBezTo>
                    <a:pt x="3267" y="3990"/>
                    <a:pt x="3151" y="3884"/>
                    <a:pt x="2871" y="3615"/>
                  </a:cubicBezTo>
                  <a:cubicBezTo>
                    <a:pt x="2557" y="3311"/>
                    <a:pt x="2284" y="3209"/>
                    <a:pt x="2045" y="3010"/>
                  </a:cubicBezTo>
                  <a:cubicBezTo>
                    <a:pt x="1898" y="2888"/>
                    <a:pt x="1850" y="2834"/>
                    <a:pt x="1804" y="2834"/>
                  </a:cubicBezTo>
                  <a:cubicBezTo>
                    <a:pt x="1776" y="2834"/>
                    <a:pt x="1748" y="2855"/>
                    <a:pt x="1697" y="2894"/>
                  </a:cubicBezTo>
                  <a:cubicBezTo>
                    <a:pt x="1564" y="2993"/>
                    <a:pt x="1625" y="3332"/>
                    <a:pt x="1823" y="3554"/>
                  </a:cubicBezTo>
                  <a:cubicBezTo>
                    <a:pt x="2028" y="3785"/>
                    <a:pt x="2230" y="3847"/>
                    <a:pt x="2257" y="3915"/>
                  </a:cubicBezTo>
                  <a:cubicBezTo>
                    <a:pt x="2264" y="3936"/>
                    <a:pt x="2244" y="3947"/>
                    <a:pt x="2203" y="3947"/>
                  </a:cubicBezTo>
                  <a:cubicBezTo>
                    <a:pt x="2113" y="3947"/>
                    <a:pt x="1922" y="3898"/>
                    <a:pt x="1693" y="3809"/>
                  </a:cubicBezTo>
                  <a:cubicBezTo>
                    <a:pt x="1297" y="3659"/>
                    <a:pt x="919" y="3393"/>
                    <a:pt x="540" y="3198"/>
                  </a:cubicBezTo>
                  <a:cubicBezTo>
                    <a:pt x="488" y="3171"/>
                    <a:pt x="429" y="3144"/>
                    <a:pt x="370" y="3144"/>
                  </a:cubicBezTo>
                  <a:cubicBezTo>
                    <a:pt x="355" y="3144"/>
                    <a:pt x="340" y="3146"/>
                    <a:pt x="325" y="3151"/>
                  </a:cubicBezTo>
                  <a:cubicBezTo>
                    <a:pt x="284" y="3164"/>
                    <a:pt x="253" y="3195"/>
                    <a:pt x="223" y="3226"/>
                  </a:cubicBezTo>
                  <a:cubicBezTo>
                    <a:pt x="83" y="3379"/>
                    <a:pt x="14" y="3587"/>
                    <a:pt x="7" y="3795"/>
                  </a:cubicBezTo>
                  <a:cubicBezTo>
                    <a:pt x="1" y="4004"/>
                    <a:pt x="55" y="4209"/>
                    <a:pt x="144" y="4396"/>
                  </a:cubicBezTo>
                  <a:cubicBezTo>
                    <a:pt x="308" y="4737"/>
                    <a:pt x="574" y="5021"/>
                    <a:pt x="888" y="5233"/>
                  </a:cubicBezTo>
                  <a:cubicBezTo>
                    <a:pt x="1137" y="5400"/>
                    <a:pt x="1386" y="5454"/>
                    <a:pt x="1669" y="5543"/>
                  </a:cubicBezTo>
                  <a:cubicBezTo>
                    <a:pt x="1894" y="5611"/>
                    <a:pt x="2130" y="5649"/>
                    <a:pt x="2420" y="5673"/>
                  </a:cubicBezTo>
                  <a:cubicBezTo>
                    <a:pt x="3000" y="5720"/>
                    <a:pt x="3222" y="5724"/>
                    <a:pt x="3581" y="5734"/>
                  </a:cubicBezTo>
                  <a:cubicBezTo>
                    <a:pt x="3829" y="5742"/>
                    <a:pt x="4025" y="5746"/>
                    <a:pt x="4198" y="5746"/>
                  </a:cubicBezTo>
                  <a:cubicBezTo>
                    <a:pt x="4711" y="5746"/>
                    <a:pt x="5028" y="5712"/>
                    <a:pt x="5929" y="5646"/>
                  </a:cubicBezTo>
                  <a:cubicBezTo>
                    <a:pt x="7523" y="5526"/>
                    <a:pt x="7908" y="5287"/>
                    <a:pt x="8635" y="4683"/>
                  </a:cubicBezTo>
                  <a:cubicBezTo>
                    <a:pt x="9090" y="4304"/>
                    <a:pt x="10089" y="3574"/>
                    <a:pt x="10629" y="2809"/>
                  </a:cubicBezTo>
                  <a:cubicBezTo>
                    <a:pt x="11557" y="1489"/>
                    <a:pt x="11957" y="48"/>
                    <a:pt x="11957" y="48"/>
                  </a:cubicBezTo>
                  <a:cubicBezTo>
                    <a:pt x="11957" y="48"/>
                    <a:pt x="11774" y="1"/>
                    <a:pt x="1151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231;p37"/>
            <p:cNvSpPr/>
            <p:nvPr/>
          </p:nvSpPr>
          <p:spPr>
            <a:xfrm>
              <a:off x="5512276" y="1536372"/>
              <a:ext cx="256295" cy="262136"/>
            </a:xfrm>
            <a:custGeom>
              <a:avLst/>
              <a:gdLst/>
              <a:ahLst/>
              <a:cxnLst/>
              <a:rect l="l" t="t" r="r" b="b"/>
              <a:pathLst>
                <a:path w="4520" h="4623" extrusionOk="0">
                  <a:moveTo>
                    <a:pt x="3705" y="1"/>
                  </a:moveTo>
                  <a:cubicBezTo>
                    <a:pt x="3576" y="1"/>
                    <a:pt x="3439" y="16"/>
                    <a:pt x="3300" y="56"/>
                  </a:cubicBezTo>
                  <a:cubicBezTo>
                    <a:pt x="2679" y="233"/>
                    <a:pt x="2185" y="639"/>
                    <a:pt x="1591" y="1274"/>
                  </a:cubicBezTo>
                  <a:cubicBezTo>
                    <a:pt x="1000" y="1909"/>
                    <a:pt x="0" y="2936"/>
                    <a:pt x="0" y="2936"/>
                  </a:cubicBezTo>
                  <a:cubicBezTo>
                    <a:pt x="0" y="2936"/>
                    <a:pt x="492" y="4182"/>
                    <a:pt x="1597" y="4622"/>
                  </a:cubicBezTo>
                  <a:lnTo>
                    <a:pt x="3911" y="2479"/>
                  </a:lnTo>
                  <a:lnTo>
                    <a:pt x="4519" y="188"/>
                  </a:lnTo>
                  <a:cubicBezTo>
                    <a:pt x="4519" y="188"/>
                    <a:pt x="4158" y="1"/>
                    <a:pt x="37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232;p37"/>
            <p:cNvSpPr/>
            <p:nvPr/>
          </p:nvSpPr>
          <p:spPr>
            <a:xfrm>
              <a:off x="5881863" y="3159136"/>
              <a:ext cx="79610" cy="136256"/>
            </a:xfrm>
            <a:custGeom>
              <a:avLst/>
              <a:gdLst/>
              <a:ahLst/>
              <a:cxnLst/>
              <a:rect l="l" t="t" r="r" b="b"/>
              <a:pathLst>
                <a:path w="1404" h="2403" extrusionOk="0">
                  <a:moveTo>
                    <a:pt x="1" y="0"/>
                  </a:moveTo>
                  <a:lnTo>
                    <a:pt x="1" y="2403"/>
                  </a:lnTo>
                  <a:lnTo>
                    <a:pt x="1404" y="2403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233;p37"/>
            <p:cNvSpPr/>
            <p:nvPr/>
          </p:nvSpPr>
          <p:spPr>
            <a:xfrm>
              <a:off x="5657604" y="3049191"/>
              <a:ext cx="83636" cy="146916"/>
            </a:xfrm>
            <a:custGeom>
              <a:avLst/>
              <a:gdLst/>
              <a:ahLst/>
              <a:cxnLst/>
              <a:rect l="l" t="t" r="r" b="b"/>
              <a:pathLst>
                <a:path w="1475" h="2591" extrusionOk="0">
                  <a:moveTo>
                    <a:pt x="1475" y="0"/>
                  </a:moveTo>
                  <a:lnTo>
                    <a:pt x="0" y="48"/>
                  </a:lnTo>
                  <a:lnTo>
                    <a:pt x="72" y="2590"/>
                  </a:lnTo>
                  <a:lnTo>
                    <a:pt x="1475" y="2543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234;p37"/>
            <p:cNvSpPr/>
            <p:nvPr/>
          </p:nvSpPr>
          <p:spPr>
            <a:xfrm>
              <a:off x="5596252" y="2032801"/>
              <a:ext cx="412681" cy="1205098"/>
            </a:xfrm>
            <a:custGeom>
              <a:avLst/>
              <a:gdLst/>
              <a:ahLst/>
              <a:cxnLst/>
              <a:rect l="l" t="t" r="r" b="b"/>
              <a:pathLst>
                <a:path w="7278" h="21253" extrusionOk="0">
                  <a:moveTo>
                    <a:pt x="386" y="1"/>
                  </a:moveTo>
                  <a:cubicBezTo>
                    <a:pt x="386" y="1"/>
                    <a:pt x="0" y="9850"/>
                    <a:pt x="17" y="10816"/>
                  </a:cubicBezTo>
                  <a:cubicBezTo>
                    <a:pt x="35" y="11662"/>
                    <a:pt x="1024" y="19806"/>
                    <a:pt x="1024" y="19806"/>
                  </a:cubicBezTo>
                  <a:cubicBezTo>
                    <a:pt x="1278" y="19892"/>
                    <a:pt x="1511" y="19923"/>
                    <a:pt x="1716" y="19923"/>
                  </a:cubicBezTo>
                  <a:cubicBezTo>
                    <a:pt x="2287" y="19923"/>
                    <a:pt x="2645" y="19680"/>
                    <a:pt x="2645" y="19680"/>
                  </a:cubicBezTo>
                  <a:cubicBezTo>
                    <a:pt x="2645" y="19680"/>
                    <a:pt x="2905" y="13970"/>
                    <a:pt x="2969" y="13045"/>
                  </a:cubicBezTo>
                  <a:cubicBezTo>
                    <a:pt x="3055" y="11853"/>
                    <a:pt x="2796" y="10816"/>
                    <a:pt x="2796" y="10816"/>
                  </a:cubicBezTo>
                  <a:lnTo>
                    <a:pt x="3458" y="5133"/>
                  </a:lnTo>
                  <a:cubicBezTo>
                    <a:pt x="3458" y="5133"/>
                    <a:pt x="3829" y="9860"/>
                    <a:pt x="4048" y="11601"/>
                  </a:cubicBezTo>
                  <a:cubicBezTo>
                    <a:pt x="4300" y="13598"/>
                    <a:pt x="4939" y="21096"/>
                    <a:pt x="4939" y="21096"/>
                  </a:cubicBezTo>
                  <a:cubicBezTo>
                    <a:pt x="5216" y="21212"/>
                    <a:pt x="5475" y="21252"/>
                    <a:pt x="5698" y="21252"/>
                  </a:cubicBezTo>
                  <a:cubicBezTo>
                    <a:pt x="6182" y="21252"/>
                    <a:pt x="6502" y="21065"/>
                    <a:pt x="6502" y="21065"/>
                  </a:cubicBezTo>
                  <a:cubicBezTo>
                    <a:pt x="6502" y="21065"/>
                    <a:pt x="7277" y="15533"/>
                    <a:pt x="7236" y="13519"/>
                  </a:cubicBezTo>
                  <a:cubicBezTo>
                    <a:pt x="7205" y="12127"/>
                    <a:pt x="6833" y="11444"/>
                    <a:pt x="6802" y="11059"/>
                  </a:cubicBezTo>
                  <a:cubicBezTo>
                    <a:pt x="6802" y="11059"/>
                    <a:pt x="7038" y="3260"/>
                    <a:pt x="7038" y="1918"/>
                  </a:cubicBezTo>
                  <a:lnTo>
                    <a:pt x="38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235;p37"/>
            <p:cNvSpPr/>
            <p:nvPr/>
          </p:nvSpPr>
          <p:spPr>
            <a:xfrm>
              <a:off x="5613830" y="1535351"/>
              <a:ext cx="381494" cy="650094"/>
            </a:xfrm>
            <a:custGeom>
              <a:avLst/>
              <a:gdLst/>
              <a:ahLst/>
              <a:cxnLst/>
              <a:rect l="l" t="t" r="r" b="b"/>
              <a:pathLst>
                <a:path w="6728" h="11465" extrusionOk="0">
                  <a:moveTo>
                    <a:pt x="2624" y="0"/>
                  </a:moveTo>
                  <a:cubicBezTo>
                    <a:pt x="1341" y="0"/>
                    <a:pt x="194" y="981"/>
                    <a:pt x="128" y="2326"/>
                  </a:cubicBezTo>
                  <a:cubicBezTo>
                    <a:pt x="123" y="2377"/>
                    <a:pt x="123" y="2425"/>
                    <a:pt x="123" y="2476"/>
                  </a:cubicBezTo>
                  <a:cubicBezTo>
                    <a:pt x="123" y="3568"/>
                    <a:pt x="1" y="10255"/>
                    <a:pt x="1" y="10255"/>
                  </a:cubicBezTo>
                  <a:cubicBezTo>
                    <a:pt x="1151" y="11095"/>
                    <a:pt x="2419" y="11465"/>
                    <a:pt x="3659" y="11465"/>
                  </a:cubicBezTo>
                  <a:cubicBezTo>
                    <a:pt x="4736" y="11465"/>
                    <a:pt x="5792" y="11185"/>
                    <a:pt x="6728" y="10691"/>
                  </a:cubicBezTo>
                  <a:lnTo>
                    <a:pt x="6687" y="5497"/>
                  </a:lnTo>
                  <a:lnTo>
                    <a:pt x="6687" y="2746"/>
                  </a:lnTo>
                  <a:cubicBezTo>
                    <a:pt x="6687" y="2210"/>
                    <a:pt x="6594" y="1814"/>
                    <a:pt x="6482" y="1534"/>
                  </a:cubicBezTo>
                  <a:cubicBezTo>
                    <a:pt x="6359" y="1221"/>
                    <a:pt x="6114" y="967"/>
                    <a:pt x="5806" y="831"/>
                  </a:cubicBezTo>
                  <a:lnTo>
                    <a:pt x="4530" y="408"/>
                  </a:lnTo>
                  <a:lnTo>
                    <a:pt x="3257" y="80"/>
                  </a:lnTo>
                  <a:cubicBezTo>
                    <a:pt x="3045" y="26"/>
                    <a:pt x="2833" y="0"/>
                    <a:pt x="262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236;p37"/>
            <p:cNvSpPr/>
            <p:nvPr/>
          </p:nvSpPr>
          <p:spPr>
            <a:xfrm>
              <a:off x="5629366" y="1182832"/>
              <a:ext cx="218702" cy="218928"/>
            </a:xfrm>
            <a:custGeom>
              <a:avLst/>
              <a:gdLst/>
              <a:ahLst/>
              <a:cxnLst/>
              <a:rect l="l" t="t" r="r" b="b"/>
              <a:pathLst>
                <a:path w="3857" h="3861" extrusionOk="0">
                  <a:moveTo>
                    <a:pt x="1928" y="1"/>
                  </a:moveTo>
                  <a:cubicBezTo>
                    <a:pt x="863" y="1"/>
                    <a:pt x="0" y="864"/>
                    <a:pt x="0" y="1932"/>
                  </a:cubicBezTo>
                  <a:cubicBezTo>
                    <a:pt x="0" y="2997"/>
                    <a:pt x="863" y="3860"/>
                    <a:pt x="1928" y="3860"/>
                  </a:cubicBezTo>
                  <a:cubicBezTo>
                    <a:pt x="2993" y="3860"/>
                    <a:pt x="3857" y="2997"/>
                    <a:pt x="3857" y="1932"/>
                  </a:cubicBezTo>
                  <a:cubicBezTo>
                    <a:pt x="3857" y="864"/>
                    <a:pt x="2993" y="1"/>
                    <a:pt x="19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237;p37"/>
            <p:cNvSpPr/>
            <p:nvPr/>
          </p:nvSpPr>
          <p:spPr>
            <a:xfrm>
              <a:off x="5881126" y="1369950"/>
              <a:ext cx="46666" cy="114596"/>
            </a:xfrm>
            <a:custGeom>
              <a:avLst/>
              <a:gdLst/>
              <a:ahLst/>
              <a:cxnLst/>
              <a:rect l="l" t="t" r="r" b="b"/>
              <a:pathLst>
                <a:path w="823" h="2021" extrusionOk="0">
                  <a:moveTo>
                    <a:pt x="823" y="1"/>
                  </a:moveTo>
                  <a:lnTo>
                    <a:pt x="21" y="990"/>
                  </a:lnTo>
                  <a:lnTo>
                    <a:pt x="1" y="2021"/>
                  </a:lnTo>
                  <a:cubicBezTo>
                    <a:pt x="1" y="2021"/>
                    <a:pt x="259" y="1953"/>
                    <a:pt x="386" y="1714"/>
                  </a:cubicBezTo>
                  <a:cubicBezTo>
                    <a:pt x="508" y="1472"/>
                    <a:pt x="823" y="1"/>
                    <a:pt x="8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238;p37"/>
            <p:cNvSpPr/>
            <p:nvPr/>
          </p:nvSpPr>
          <p:spPr>
            <a:xfrm>
              <a:off x="5894281" y="1250478"/>
              <a:ext cx="59821" cy="123385"/>
            </a:xfrm>
            <a:custGeom>
              <a:avLst/>
              <a:gdLst/>
              <a:ahLst/>
              <a:cxnLst/>
              <a:rect l="l" t="t" r="r" b="b"/>
              <a:pathLst>
                <a:path w="1055" h="2176" extrusionOk="0">
                  <a:moveTo>
                    <a:pt x="279" y="0"/>
                  </a:moveTo>
                  <a:cubicBezTo>
                    <a:pt x="229" y="0"/>
                    <a:pt x="199" y="5"/>
                    <a:pt x="199" y="5"/>
                  </a:cubicBezTo>
                  <a:lnTo>
                    <a:pt x="0" y="2176"/>
                  </a:lnTo>
                  <a:lnTo>
                    <a:pt x="591" y="2108"/>
                  </a:lnTo>
                  <a:cubicBezTo>
                    <a:pt x="911" y="1302"/>
                    <a:pt x="1055" y="480"/>
                    <a:pt x="799" y="217"/>
                  </a:cubicBezTo>
                  <a:cubicBezTo>
                    <a:pt x="615" y="28"/>
                    <a:pt x="395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239;p37"/>
            <p:cNvSpPr/>
            <p:nvPr/>
          </p:nvSpPr>
          <p:spPr>
            <a:xfrm>
              <a:off x="3509186" y="2015480"/>
              <a:ext cx="592598" cy="347473"/>
            </a:xfrm>
            <a:custGeom>
              <a:avLst/>
              <a:gdLst/>
              <a:ahLst/>
              <a:cxnLst/>
              <a:rect l="l" t="t" r="r" b="b"/>
              <a:pathLst>
                <a:path w="10451" h="6128" extrusionOk="0">
                  <a:moveTo>
                    <a:pt x="699" y="1"/>
                  </a:moveTo>
                  <a:cubicBezTo>
                    <a:pt x="597" y="1"/>
                    <a:pt x="536" y="9"/>
                    <a:pt x="536" y="9"/>
                  </a:cubicBezTo>
                  <a:cubicBezTo>
                    <a:pt x="536" y="9"/>
                    <a:pt x="0" y="825"/>
                    <a:pt x="867" y="2259"/>
                  </a:cubicBezTo>
                  <a:cubicBezTo>
                    <a:pt x="867" y="2259"/>
                    <a:pt x="3085" y="5743"/>
                    <a:pt x="3666" y="6064"/>
                  </a:cubicBezTo>
                  <a:cubicBezTo>
                    <a:pt x="3745" y="6108"/>
                    <a:pt x="3886" y="6128"/>
                    <a:pt x="4072" y="6128"/>
                  </a:cubicBezTo>
                  <a:cubicBezTo>
                    <a:pt x="5239" y="6128"/>
                    <a:pt x="8159" y="5366"/>
                    <a:pt x="8430" y="5242"/>
                  </a:cubicBezTo>
                  <a:cubicBezTo>
                    <a:pt x="8747" y="5102"/>
                    <a:pt x="9031" y="5037"/>
                    <a:pt x="9304" y="4883"/>
                  </a:cubicBezTo>
                  <a:cubicBezTo>
                    <a:pt x="9635" y="4703"/>
                    <a:pt x="9979" y="4587"/>
                    <a:pt x="10232" y="4286"/>
                  </a:cubicBezTo>
                  <a:cubicBezTo>
                    <a:pt x="10304" y="4201"/>
                    <a:pt x="10365" y="4095"/>
                    <a:pt x="10348" y="3986"/>
                  </a:cubicBezTo>
                  <a:cubicBezTo>
                    <a:pt x="10337" y="3931"/>
                    <a:pt x="10307" y="3880"/>
                    <a:pt x="10296" y="3826"/>
                  </a:cubicBezTo>
                  <a:cubicBezTo>
                    <a:pt x="10280" y="3736"/>
                    <a:pt x="10310" y="3645"/>
                    <a:pt x="10283" y="3563"/>
                  </a:cubicBezTo>
                  <a:cubicBezTo>
                    <a:pt x="10242" y="3447"/>
                    <a:pt x="10096" y="3392"/>
                    <a:pt x="10061" y="3276"/>
                  </a:cubicBezTo>
                  <a:cubicBezTo>
                    <a:pt x="10047" y="3225"/>
                    <a:pt x="10058" y="3170"/>
                    <a:pt x="10051" y="3116"/>
                  </a:cubicBezTo>
                  <a:cubicBezTo>
                    <a:pt x="10044" y="3020"/>
                    <a:pt x="9921" y="2917"/>
                    <a:pt x="9850" y="2856"/>
                  </a:cubicBezTo>
                  <a:cubicBezTo>
                    <a:pt x="9812" y="2822"/>
                    <a:pt x="9720" y="2771"/>
                    <a:pt x="9751" y="2709"/>
                  </a:cubicBezTo>
                  <a:cubicBezTo>
                    <a:pt x="9784" y="2631"/>
                    <a:pt x="9822" y="2594"/>
                    <a:pt x="10082" y="2242"/>
                  </a:cubicBezTo>
                  <a:cubicBezTo>
                    <a:pt x="10337" y="1890"/>
                    <a:pt x="10450" y="1648"/>
                    <a:pt x="10276" y="1525"/>
                  </a:cubicBezTo>
                  <a:cubicBezTo>
                    <a:pt x="10229" y="1492"/>
                    <a:pt x="10184" y="1476"/>
                    <a:pt x="10140" y="1476"/>
                  </a:cubicBezTo>
                  <a:cubicBezTo>
                    <a:pt x="9962" y="1476"/>
                    <a:pt x="9795" y="1726"/>
                    <a:pt x="9508" y="2054"/>
                  </a:cubicBezTo>
                  <a:cubicBezTo>
                    <a:pt x="9164" y="2447"/>
                    <a:pt x="8471" y="3246"/>
                    <a:pt x="8329" y="3246"/>
                  </a:cubicBezTo>
                  <a:cubicBezTo>
                    <a:pt x="8323" y="3246"/>
                    <a:pt x="8318" y="3245"/>
                    <a:pt x="8314" y="3242"/>
                  </a:cubicBezTo>
                  <a:cubicBezTo>
                    <a:pt x="8218" y="3174"/>
                    <a:pt x="8136" y="2771"/>
                    <a:pt x="7935" y="2556"/>
                  </a:cubicBezTo>
                  <a:cubicBezTo>
                    <a:pt x="7826" y="2440"/>
                    <a:pt x="7674" y="2369"/>
                    <a:pt x="7576" y="2369"/>
                  </a:cubicBezTo>
                  <a:cubicBezTo>
                    <a:pt x="7499" y="2369"/>
                    <a:pt x="7455" y="2413"/>
                    <a:pt x="7491" y="2512"/>
                  </a:cubicBezTo>
                  <a:cubicBezTo>
                    <a:pt x="7536" y="2638"/>
                    <a:pt x="7607" y="3095"/>
                    <a:pt x="7648" y="3300"/>
                  </a:cubicBezTo>
                  <a:cubicBezTo>
                    <a:pt x="7689" y="3505"/>
                    <a:pt x="7774" y="3877"/>
                    <a:pt x="7624" y="4061"/>
                  </a:cubicBezTo>
                  <a:cubicBezTo>
                    <a:pt x="7470" y="4245"/>
                    <a:pt x="4287" y="4457"/>
                    <a:pt x="4287" y="4457"/>
                  </a:cubicBezTo>
                  <a:cubicBezTo>
                    <a:pt x="4287" y="4457"/>
                    <a:pt x="2836" y="1515"/>
                    <a:pt x="2286" y="795"/>
                  </a:cubicBezTo>
                  <a:cubicBezTo>
                    <a:pt x="1744" y="87"/>
                    <a:pt x="1019" y="1"/>
                    <a:pt x="699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240;p37"/>
            <p:cNvSpPr/>
            <p:nvPr/>
          </p:nvSpPr>
          <p:spPr>
            <a:xfrm>
              <a:off x="5641331" y="1199333"/>
              <a:ext cx="330009" cy="403722"/>
            </a:xfrm>
            <a:custGeom>
              <a:avLst/>
              <a:gdLst/>
              <a:ahLst/>
              <a:cxnLst/>
              <a:rect l="l" t="t" r="r" b="b"/>
              <a:pathLst>
                <a:path w="5820" h="7120" extrusionOk="0">
                  <a:moveTo>
                    <a:pt x="2053" y="1"/>
                  </a:moveTo>
                  <a:cubicBezTo>
                    <a:pt x="1167" y="1"/>
                    <a:pt x="328" y="427"/>
                    <a:pt x="195" y="1525"/>
                  </a:cubicBezTo>
                  <a:cubicBezTo>
                    <a:pt x="0" y="3150"/>
                    <a:pt x="89" y="3815"/>
                    <a:pt x="318" y="4638"/>
                  </a:cubicBezTo>
                  <a:cubicBezTo>
                    <a:pt x="462" y="5153"/>
                    <a:pt x="761" y="5525"/>
                    <a:pt x="1236" y="5600"/>
                  </a:cubicBezTo>
                  <a:cubicBezTo>
                    <a:pt x="1292" y="5609"/>
                    <a:pt x="1361" y="5612"/>
                    <a:pt x="1435" y="5612"/>
                  </a:cubicBezTo>
                  <a:cubicBezTo>
                    <a:pt x="1731" y="5612"/>
                    <a:pt x="2106" y="5556"/>
                    <a:pt x="2106" y="5556"/>
                  </a:cubicBezTo>
                  <a:lnTo>
                    <a:pt x="2106" y="5556"/>
                  </a:lnTo>
                  <a:lnTo>
                    <a:pt x="2103" y="6263"/>
                  </a:lnTo>
                  <a:cubicBezTo>
                    <a:pt x="1615" y="6828"/>
                    <a:pt x="1999" y="7119"/>
                    <a:pt x="2589" y="7119"/>
                  </a:cubicBezTo>
                  <a:cubicBezTo>
                    <a:pt x="3121" y="7119"/>
                    <a:pt x="3822" y="6882"/>
                    <a:pt x="4202" y="6395"/>
                  </a:cubicBezTo>
                  <a:lnTo>
                    <a:pt x="4250" y="3999"/>
                  </a:lnTo>
                  <a:cubicBezTo>
                    <a:pt x="4250" y="3999"/>
                    <a:pt x="4313" y="4265"/>
                    <a:pt x="4670" y="4265"/>
                  </a:cubicBezTo>
                  <a:cubicBezTo>
                    <a:pt x="4759" y="4265"/>
                    <a:pt x="4866" y="4248"/>
                    <a:pt x="4994" y="4208"/>
                  </a:cubicBezTo>
                  <a:cubicBezTo>
                    <a:pt x="5366" y="4092"/>
                    <a:pt x="5819" y="3420"/>
                    <a:pt x="5577" y="2911"/>
                  </a:cubicBezTo>
                  <a:cubicBezTo>
                    <a:pt x="5464" y="2673"/>
                    <a:pt x="5298" y="2594"/>
                    <a:pt x="5138" y="2594"/>
                  </a:cubicBezTo>
                  <a:cubicBezTo>
                    <a:pt x="4962" y="2594"/>
                    <a:pt x="4794" y="2690"/>
                    <a:pt x="4717" y="2771"/>
                  </a:cubicBezTo>
                  <a:cubicBezTo>
                    <a:pt x="4593" y="2904"/>
                    <a:pt x="4448" y="3092"/>
                    <a:pt x="4336" y="3092"/>
                  </a:cubicBezTo>
                  <a:cubicBezTo>
                    <a:pt x="4319" y="3092"/>
                    <a:pt x="4302" y="3087"/>
                    <a:pt x="4287" y="3078"/>
                  </a:cubicBezTo>
                  <a:cubicBezTo>
                    <a:pt x="4287" y="3078"/>
                    <a:pt x="4710" y="1136"/>
                    <a:pt x="3595" y="433"/>
                  </a:cubicBezTo>
                  <a:cubicBezTo>
                    <a:pt x="3168" y="164"/>
                    <a:pt x="2601" y="1"/>
                    <a:pt x="205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241;p37"/>
            <p:cNvSpPr/>
            <p:nvPr/>
          </p:nvSpPr>
          <p:spPr>
            <a:xfrm>
              <a:off x="5629877" y="1156239"/>
              <a:ext cx="290544" cy="229078"/>
            </a:xfrm>
            <a:custGeom>
              <a:avLst/>
              <a:gdLst/>
              <a:ahLst/>
              <a:cxnLst/>
              <a:rect l="l" t="t" r="r" b="b"/>
              <a:pathLst>
                <a:path w="5124" h="4040" extrusionOk="0">
                  <a:moveTo>
                    <a:pt x="987" y="0"/>
                  </a:moveTo>
                  <a:cubicBezTo>
                    <a:pt x="771" y="0"/>
                    <a:pt x="574" y="51"/>
                    <a:pt x="393" y="207"/>
                  </a:cubicBezTo>
                  <a:cubicBezTo>
                    <a:pt x="121" y="445"/>
                    <a:pt x="1" y="865"/>
                    <a:pt x="148" y="1196"/>
                  </a:cubicBezTo>
                  <a:cubicBezTo>
                    <a:pt x="182" y="1275"/>
                    <a:pt x="234" y="1343"/>
                    <a:pt x="291" y="1408"/>
                  </a:cubicBezTo>
                  <a:cubicBezTo>
                    <a:pt x="390" y="1521"/>
                    <a:pt x="506" y="1609"/>
                    <a:pt x="650" y="1653"/>
                  </a:cubicBezTo>
                  <a:cubicBezTo>
                    <a:pt x="650" y="1653"/>
                    <a:pt x="864" y="1848"/>
                    <a:pt x="1622" y="1940"/>
                  </a:cubicBezTo>
                  <a:cubicBezTo>
                    <a:pt x="1836" y="1966"/>
                    <a:pt x="2083" y="1976"/>
                    <a:pt x="2332" y="1976"/>
                  </a:cubicBezTo>
                  <a:cubicBezTo>
                    <a:pt x="2962" y="1976"/>
                    <a:pt x="3600" y="1914"/>
                    <a:pt x="3715" y="1899"/>
                  </a:cubicBezTo>
                  <a:cubicBezTo>
                    <a:pt x="3728" y="1897"/>
                    <a:pt x="3741" y="1896"/>
                    <a:pt x="3753" y="1896"/>
                  </a:cubicBezTo>
                  <a:cubicBezTo>
                    <a:pt x="3939" y="1896"/>
                    <a:pt x="3988" y="2116"/>
                    <a:pt x="4100" y="2661"/>
                  </a:cubicBezTo>
                  <a:cubicBezTo>
                    <a:pt x="4202" y="3173"/>
                    <a:pt x="4288" y="4033"/>
                    <a:pt x="4489" y="4039"/>
                  </a:cubicBezTo>
                  <a:cubicBezTo>
                    <a:pt x="4547" y="4039"/>
                    <a:pt x="4772" y="3664"/>
                    <a:pt x="4919" y="3531"/>
                  </a:cubicBezTo>
                  <a:cubicBezTo>
                    <a:pt x="5124" y="3346"/>
                    <a:pt x="4862" y="1667"/>
                    <a:pt x="4862" y="1667"/>
                  </a:cubicBezTo>
                  <a:cubicBezTo>
                    <a:pt x="4862" y="1667"/>
                    <a:pt x="5056" y="1251"/>
                    <a:pt x="4663" y="818"/>
                  </a:cubicBezTo>
                  <a:cubicBezTo>
                    <a:pt x="4387" y="511"/>
                    <a:pt x="3920" y="476"/>
                    <a:pt x="3124" y="353"/>
                  </a:cubicBezTo>
                  <a:cubicBezTo>
                    <a:pt x="2704" y="285"/>
                    <a:pt x="2073" y="169"/>
                    <a:pt x="1656" y="90"/>
                  </a:cubicBezTo>
                  <a:cubicBezTo>
                    <a:pt x="1414" y="46"/>
                    <a:pt x="1192" y="0"/>
                    <a:pt x="9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242;p37"/>
            <p:cNvSpPr/>
            <p:nvPr/>
          </p:nvSpPr>
          <p:spPr>
            <a:xfrm>
              <a:off x="5899724" y="1223545"/>
              <a:ext cx="46269" cy="34589"/>
            </a:xfrm>
            <a:custGeom>
              <a:avLst/>
              <a:gdLst/>
              <a:ahLst/>
              <a:cxnLst/>
              <a:rect l="l" t="t" r="r" b="b"/>
              <a:pathLst>
                <a:path w="816" h="610" extrusionOk="0">
                  <a:moveTo>
                    <a:pt x="456" y="1"/>
                  </a:moveTo>
                  <a:cubicBezTo>
                    <a:pt x="394" y="1"/>
                    <a:pt x="332" y="16"/>
                    <a:pt x="273" y="47"/>
                  </a:cubicBezTo>
                  <a:cubicBezTo>
                    <a:pt x="78" y="153"/>
                    <a:pt x="0" y="405"/>
                    <a:pt x="103" y="610"/>
                  </a:cubicBezTo>
                  <a:lnTo>
                    <a:pt x="815" y="228"/>
                  </a:lnTo>
                  <a:cubicBezTo>
                    <a:pt x="743" y="84"/>
                    <a:pt x="602" y="1"/>
                    <a:pt x="4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243;p37"/>
            <p:cNvSpPr/>
            <p:nvPr/>
          </p:nvSpPr>
          <p:spPr>
            <a:xfrm>
              <a:off x="5760746" y="1462262"/>
              <a:ext cx="110003" cy="67986"/>
            </a:xfrm>
            <a:custGeom>
              <a:avLst/>
              <a:gdLst/>
              <a:ahLst/>
              <a:cxnLst/>
              <a:rect l="l" t="t" r="r" b="b"/>
              <a:pathLst>
                <a:path w="1940" h="1199" extrusionOk="0">
                  <a:moveTo>
                    <a:pt x="1939" y="1"/>
                  </a:moveTo>
                  <a:lnTo>
                    <a:pt x="1939" y="1"/>
                  </a:lnTo>
                  <a:cubicBezTo>
                    <a:pt x="1881" y="147"/>
                    <a:pt x="1676" y="377"/>
                    <a:pt x="1427" y="509"/>
                  </a:cubicBezTo>
                  <a:cubicBezTo>
                    <a:pt x="1059" y="704"/>
                    <a:pt x="0" y="919"/>
                    <a:pt x="0" y="919"/>
                  </a:cubicBezTo>
                  <a:lnTo>
                    <a:pt x="0" y="1199"/>
                  </a:lnTo>
                  <a:cubicBezTo>
                    <a:pt x="0" y="1199"/>
                    <a:pt x="1379" y="946"/>
                    <a:pt x="1648" y="598"/>
                  </a:cubicBezTo>
                  <a:cubicBezTo>
                    <a:pt x="1870" y="315"/>
                    <a:pt x="1939" y="1"/>
                    <a:pt x="1939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244;p37"/>
            <p:cNvSpPr/>
            <p:nvPr/>
          </p:nvSpPr>
          <p:spPr>
            <a:xfrm>
              <a:off x="5763638" y="1346362"/>
              <a:ext cx="24042" cy="25006"/>
            </a:xfrm>
            <a:custGeom>
              <a:avLst/>
              <a:gdLst/>
              <a:ahLst/>
              <a:cxnLst/>
              <a:rect l="l" t="t" r="r" b="b"/>
              <a:pathLst>
                <a:path w="424" h="441" extrusionOk="0">
                  <a:moveTo>
                    <a:pt x="212" y="0"/>
                  </a:moveTo>
                  <a:cubicBezTo>
                    <a:pt x="96" y="0"/>
                    <a:pt x="0" y="99"/>
                    <a:pt x="0" y="222"/>
                  </a:cubicBezTo>
                  <a:cubicBezTo>
                    <a:pt x="0" y="345"/>
                    <a:pt x="96" y="441"/>
                    <a:pt x="212" y="441"/>
                  </a:cubicBezTo>
                  <a:cubicBezTo>
                    <a:pt x="328" y="441"/>
                    <a:pt x="424" y="342"/>
                    <a:pt x="424" y="219"/>
                  </a:cubicBezTo>
                  <a:cubicBezTo>
                    <a:pt x="424" y="99"/>
                    <a:pt x="328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245;p37"/>
            <p:cNvSpPr/>
            <p:nvPr/>
          </p:nvSpPr>
          <p:spPr>
            <a:xfrm>
              <a:off x="5776396" y="1305423"/>
              <a:ext cx="29485" cy="22397"/>
            </a:xfrm>
            <a:custGeom>
              <a:avLst/>
              <a:gdLst/>
              <a:ahLst/>
              <a:cxnLst/>
              <a:rect l="l" t="t" r="r" b="b"/>
              <a:pathLst>
                <a:path w="520" h="395" extrusionOk="0">
                  <a:moveTo>
                    <a:pt x="226" y="0"/>
                  </a:moveTo>
                  <a:cubicBezTo>
                    <a:pt x="134" y="0"/>
                    <a:pt x="46" y="53"/>
                    <a:pt x="0" y="142"/>
                  </a:cubicBezTo>
                  <a:lnTo>
                    <a:pt x="455" y="394"/>
                  </a:lnTo>
                  <a:cubicBezTo>
                    <a:pt x="520" y="262"/>
                    <a:pt x="471" y="101"/>
                    <a:pt x="349" y="33"/>
                  </a:cubicBezTo>
                  <a:cubicBezTo>
                    <a:pt x="310" y="11"/>
                    <a:pt x="268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246;p37"/>
            <p:cNvSpPr/>
            <p:nvPr/>
          </p:nvSpPr>
          <p:spPr>
            <a:xfrm>
              <a:off x="5738689" y="1441962"/>
              <a:ext cx="30222" cy="20470"/>
            </a:xfrm>
            <a:custGeom>
              <a:avLst/>
              <a:gdLst/>
              <a:ahLst/>
              <a:cxnLst/>
              <a:rect l="l" t="t" r="r" b="b"/>
              <a:pathLst>
                <a:path w="533" h="361" extrusionOk="0">
                  <a:moveTo>
                    <a:pt x="485" y="1"/>
                  </a:moveTo>
                  <a:lnTo>
                    <a:pt x="0" y="185"/>
                  </a:lnTo>
                  <a:cubicBezTo>
                    <a:pt x="38" y="292"/>
                    <a:pt x="138" y="360"/>
                    <a:pt x="244" y="360"/>
                  </a:cubicBezTo>
                  <a:cubicBezTo>
                    <a:pt x="272" y="360"/>
                    <a:pt x="300" y="355"/>
                    <a:pt x="328" y="345"/>
                  </a:cubicBezTo>
                  <a:cubicBezTo>
                    <a:pt x="461" y="294"/>
                    <a:pt x="533" y="141"/>
                    <a:pt x="485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247;p37"/>
            <p:cNvSpPr/>
            <p:nvPr/>
          </p:nvSpPr>
          <p:spPr>
            <a:xfrm>
              <a:off x="5655053" y="1299242"/>
              <a:ext cx="28295" cy="24325"/>
            </a:xfrm>
            <a:custGeom>
              <a:avLst/>
              <a:gdLst/>
              <a:ahLst/>
              <a:cxnLst/>
              <a:rect l="l" t="t" r="r" b="b"/>
              <a:pathLst>
                <a:path w="499" h="429" extrusionOk="0">
                  <a:moveTo>
                    <a:pt x="291" y="0"/>
                  </a:moveTo>
                  <a:cubicBezTo>
                    <a:pt x="238" y="0"/>
                    <a:pt x="184" y="17"/>
                    <a:pt x="138" y="53"/>
                  </a:cubicBezTo>
                  <a:cubicBezTo>
                    <a:pt x="25" y="142"/>
                    <a:pt x="1" y="309"/>
                    <a:pt x="83" y="429"/>
                  </a:cubicBezTo>
                  <a:lnTo>
                    <a:pt x="499" y="108"/>
                  </a:lnTo>
                  <a:cubicBezTo>
                    <a:pt x="448" y="38"/>
                    <a:pt x="370" y="0"/>
                    <a:pt x="2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248;p37"/>
            <p:cNvSpPr/>
            <p:nvPr/>
          </p:nvSpPr>
          <p:spPr>
            <a:xfrm>
              <a:off x="5667073" y="1342846"/>
              <a:ext cx="24042" cy="25233"/>
            </a:xfrm>
            <a:custGeom>
              <a:avLst/>
              <a:gdLst/>
              <a:ahLst/>
              <a:cxnLst/>
              <a:rect l="l" t="t" r="r" b="b"/>
              <a:pathLst>
                <a:path w="424" h="445" extrusionOk="0">
                  <a:moveTo>
                    <a:pt x="212" y="1"/>
                  </a:moveTo>
                  <a:cubicBezTo>
                    <a:pt x="96" y="1"/>
                    <a:pt x="0" y="100"/>
                    <a:pt x="0" y="223"/>
                  </a:cubicBezTo>
                  <a:cubicBezTo>
                    <a:pt x="0" y="345"/>
                    <a:pt x="96" y="445"/>
                    <a:pt x="212" y="445"/>
                  </a:cubicBezTo>
                  <a:cubicBezTo>
                    <a:pt x="328" y="441"/>
                    <a:pt x="424" y="342"/>
                    <a:pt x="424" y="223"/>
                  </a:cubicBezTo>
                  <a:cubicBezTo>
                    <a:pt x="424" y="100"/>
                    <a:pt x="328" y="1"/>
                    <a:pt x="2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249;p37"/>
            <p:cNvSpPr/>
            <p:nvPr/>
          </p:nvSpPr>
          <p:spPr>
            <a:xfrm>
              <a:off x="5686636" y="1344037"/>
              <a:ext cx="41846" cy="72466"/>
            </a:xfrm>
            <a:custGeom>
              <a:avLst/>
              <a:gdLst/>
              <a:ahLst/>
              <a:cxnLst/>
              <a:rect l="l" t="t" r="r" b="b"/>
              <a:pathLst>
                <a:path w="738" h="1278" extrusionOk="0">
                  <a:moveTo>
                    <a:pt x="737" y="0"/>
                  </a:moveTo>
                  <a:lnTo>
                    <a:pt x="0" y="1052"/>
                  </a:lnTo>
                  <a:lnTo>
                    <a:pt x="666" y="1277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250;p37"/>
            <p:cNvSpPr/>
            <p:nvPr/>
          </p:nvSpPr>
          <p:spPr>
            <a:xfrm>
              <a:off x="5748782" y="3244530"/>
              <a:ext cx="232650" cy="212578"/>
            </a:xfrm>
            <a:custGeom>
              <a:avLst/>
              <a:gdLst/>
              <a:ahLst/>
              <a:cxnLst/>
              <a:rect l="l" t="t" r="r" b="b"/>
              <a:pathLst>
                <a:path w="4103" h="3749" extrusionOk="0">
                  <a:moveTo>
                    <a:pt x="3761" y="1"/>
                  </a:moveTo>
                  <a:cubicBezTo>
                    <a:pt x="3758" y="1"/>
                    <a:pt x="3754" y="1"/>
                    <a:pt x="3751" y="2"/>
                  </a:cubicBezTo>
                  <a:lnTo>
                    <a:pt x="3751" y="156"/>
                  </a:lnTo>
                  <a:cubicBezTo>
                    <a:pt x="3648" y="268"/>
                    <a:pt x="3368" y="381"/>
                    <a:pt x="3047" y="395"/>
                  </a:cubicBezTo>
                  <a:cubicBezTo>
                    <a:pt x="3032" y="395"/>
                    <a:pt x="3016" y="395"/>
                    <a:pt x="2998" y="395"/>
                  </a:cubicBezTo>
                  <a:cubicBezTo>
                    <a:pt x="2773" y="395"/>
                    <a:pt x="2345" y="350"/>
                    <a:pt x="2348" y="204"/>
                  </a:cubicBezTo>
                  <a:lnTo>
                    <a:pt x="2348" y="2"/>
                  </a:lnTo>
                  <a:cubicBezTo>
                    <a:pt x="2212" y="60"/>
                    <a:pt x="1900" y="1251"/>
                    <a:pt x="1344" y="1760"/>
                  </a:cubicBezTo>
                  <a:cubicBezTo>
                    <a:pt x="901" y="2163"/>
                    <a:pt x="297" y="2631"/>
                    <a:pt x="143" y="3081"/>
                  </a:cubicBezTo>
                  <a:cubicBezTo>
                    <a:pt x="1" y="3497"/>
                    <a:pt x="777" y="3748"/>
                    <a:pt x="1243" y="3748"/>
                  </a:cubicBezTo>
                  <a:cubicBezTo>
                    <a:pt x="1301" y="3748"/>
                    <a:pt x="1353" y="3744"/>
                    <a:pt x="1399" y="3737"/>
                  </a:cubicBezTo>
                  <a:cubicBezTo>
                    <a:pt x="1877" y="3651"/>
                    <a:pt x="2713" y="3310"/>
                    <a:pt x="2921" y="2999"/>
                  </a:cubicBezTo>
                  <a:cubicBezTo>
                    <a:pt x="3129" y="2685"/>
                    <a:pt x="3228" y="2221"/>
                    <a:pt x="3399" y="1992"/>
                  </a:cubicBezTo>
                  <a:cubicBezTo>
                    <a:pt x="3567" y="1760"/>
                    <a:pt x="3959" y="1504"/>
                    <a:pt x="4051" y="1238"/>
                  </a:cubicBezTo>
                  <a:cubicBezTo>
                    <a:pt x="4102" y="1091"/>
                    <a:pt x="4041" y="771"/>
                    <a:pt x="3973" y="501"/>
                  </a:cubicBezTo>
                  <a:cubicBezTo>
                    <a:pt x="3907" y="261"/>
                    <a:pt x="3842" y="1"/>
                    <a:pt x="37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251;p37"/>
            <p:cNvSpPr/>
            <p:nvPr/>
          </p:nvSpPr>
          <p:spPr>
            <a:xfrm>
              <a:off x="5466970" y="3166394"/>
              <a:ext cx="304096" cy="156499"/>
            </a:xfrm>
            <a:custGeom>
              <a:avLst/>
              <a:gdLst/>
              <a:ahLst/>
              <a:cxnLst/>
              <a:rect l="l" t="t" r="r" b="b"/>
              <a:pathLst>
                <a:path w="5363" h="2760" extrusionOk="0">
                  <a:moveTo>
                    <a:pt x="4845" y="1"/>
                  </a:moveTo>
                  <a:cubicBezTo>
                    <a:pt x="4842" y="1"/>
                    <a:pt x="4839" y="1"/>
                    <a:pt x="4837" y="2"/>
                  </a:cubicBezTo>
                  <a:lnTo>
                    <a:pt x="4837" y="138"/>
                  </a:lnTo>
                  <a:cubicBezTo>
                    <a:pt x="4726" y="304"/>
                    <a:pt x="4323" y="405"/>
                    <a:pt x="3952" y="405"/>
                  </a:cubicBezTo>
                  <a:cubicBezTo>
                    <a:pt x="3749" y="405"/>
                    <a:pt x="3557" y="375"/>
                    <a:pt x="3427" y="309"/>
                  </a:cubicBezTo>
                  <a:lnTo>
                    <a:pt x="3417" y="93"/>
                  </a:lnTo>
                  <a:cubicBezTo>
                    <a:pt x="3345" y="93"/>
                    <a:pt x="3287" y="196"/>
                    <a:pt x="3123" y="370"/>
                  </a:cubicBezTo>
                  <a:cubicBezTo>
                    <a:pt x="2932" y="582"/>
                    <a:pt x="2611" y="810"/>
                    <a:pt x="2301" y="967"/>
                  </a:cubicBezTo>
                  <a:cubicBezTo>
                    <a:pt x="1771" y="1230"/>
                    <a:pt x="752" y="1633"/>
                    <a:pt x="290" y="1841"/>
                  </a:cubicBezTo>
                  <a:cubicBezTo>
                    <a:pt x="1" y="1971"/>
                    <a:pt x="14" y="2322"/>
                    <a:pt x="311" y="2520"/>
                  </a:cubicBezTo>
                  <a:cubicBezTo>
                    <a:pt x="511" y="2652"/>
                    <a:pt x="896" y="2760"/>
                    <a:pt x="1386" y="2760"/>
                  </a:cubicBezTo>
                  <a:cubicBezTo>
                    <a:pt x="1634" y="2760"/>
                    <a:pt x="1908" y="2732"/>
                    <a:pt x="2198" y="2667"/>
                  </a:cubicBezTo>
                  <a:cubicBezTo>
                    <a:pt x="2657" y="2564"/>
                    <a:pt x="3251" y="2151"/>
                    <a:pt x="3641" y="2151"/>
                  </a:cubicBezTo>
                  <a:cubicBezTo>
                    <a:pt x="3652" y="2151"/>
                    <a:pt x="3662" y="2151"/>
                    <a:pt x="3673" y="2152"/>
                  </a:cubicBezTo>
                  <a:cubicBezTo>
                    <a:pt x="3764" y="2157"/>
                    <a:pt x="3873" y="2160"/>
                    <a:pt x="3991" y="2160"/>
                  </a:cubicBezTo>
                  <a:cubicBezTo>
                    <a:pt x="4378" y="2160"/>
                    <a:pt x="4856" y="2123"/>
                    <a:pt x="5076" y="1971"/>
                  </a:cubicBezTo>
                  <a:cubicBezTo>
                    <a:pt x="5362" y="1773"/>
                    <a:pt x="5246" y="1350"/>
                    <a:pt x="5167" y="988"/>
                  </a:cubicBezTo>
                  <a:cubicBezTo>
                    <a:pt x="5081" y="601"/>
                    <a:pt x="4971" y="1"/>
                    <a:pt x="48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252;p37"/>
            <p:cNvSpPr/>
            <p:nvPr/>
          </p:nvSpPr>
          <p:spPr>
            <a:xfrm>
              <a:off x="5681419" y="2260177"/>
              <a:ext cx="110910" cy="358813"/>
            </a:xfrm>
            <a:custGeom>
              <a:avLst/>
              <a:gdLst/>
              <a:ahLst/>
              <a:cxnLst/>
              <a:rect l="l" t="t" r="r" b="b"/>
              <a:pathLst>
                <a:path w="1956" h="6328" extrusionOk="0">
                  <a:moveTo>
                    <a:pt x="0" y="0"/>
                  </a:moveTo>
                  <a:cubicBezTo>
                    <a:pt x="0" y="0"/>
                    <a:pt x="379" y="707"/>
                    <a:pt x="1499" y="1366"/>
                  </a:cubicBezTo>
                  <a:lnTo>
                    <a:pt x="1348" y="6328"/>
                  </a:lnTo>
                  <a:lnTo>
                    <a:pt x="1956" y="1123"/>
                  </a:lnTo>
                  <a:cubicBezTo>
                    <a:pt x="1956" y="1123"/>
                    <a:pt x="833" y="806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5253;p37"/>
            <p:cNvGrpSpPr/>
            <p:nvPr/>
          </p:nvGrpSpPr>
          <p:grpSpPr>
            <a:xfrm>
              <a:off x="3912170" y="1556213"/>
              <a:ext cx="1492099" cy="2525555"/>
              <a:chOff x="3912170" y="1556213"/>
              <a:chExt cx="1492099" cy="2525555"/>
            </a:xfrm>
          </p:grpSpPr>
          <p:sp>
            <p:nvSpPr>
              <p:cNvPr id="68" name="Google Shape;5254;p37"/>
              <p:cNvSpPr/>
              <p:nvPr/>
            </p:nvSpPr>
            <p:spPr>
              <a:xfrm>
                <a:off x="4881300" y="2663550"/>
                <a:ext cx="239400" cy="419700"/>
              </a:xfrm>
              <a:prstGeom prst="ellipse">
                <a:avLst/>
              </a:prstGeom>
              <a:solidFill>
                <a:srgbClr val="1FB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5255;p37"/>
              <p:cNvSpPr/>
              <p:nvPr/>
            </p:nvSpPr>
            <p:spPr>
              <a:xfrm>
                <a:off x="4589045" y="3377116"/>
                <a:ext cx="188068" cy="356912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23578" extrusionOk="0">
                    <a:moveTo>
                      <a:pt x="8725" y="1"/>
                    </a:moveTo>
                    <a:cubicBezTo>
                      <a:pt x="8671" y="1"/>
                      <a:pt x="8617" y="2"/>
                      <a:pt x="8563" y="3"/>
                    </a:cubicBezTo>
                    <a:cubicBezTo>
                      <a:pt x="8549" y="3"/>
                      <a:pt x="8535" y="3"/>
                      <a:pt x="8521" y="3"/>
                    </a:cubicBezTo>
                    <a:cubicBezTo>
                      <a:pt x="8396" y="3"/>
                      <a:pt x="8271" y="17"/>
                      <a:pt x="8139" y="30"/>
                    </a:cubicBezTo>
                    <a:cubicBezTo>
                      <a:pt x="8031" y="42"/>
                      <a:pt x="7915" y="65"/>
                      <a:pt x="7796" y="89"/>
                    </a:cubicBezTo>
                    <a:cubicBezTo>
                      <a:pt x="7646" y="115"/>
                      <a:pt x="7484" y="162"/>
                      <a:pt x="7318" y="204"/>
                    </a:cubicBezTo>
                    <a:lnTo>
                      <a:pt x="7271" y="215"/>
                    </a:lnTo>
                    <a:cubicBezTo>
                      <a:pt x="7179" y="247"/>
                      <a:pt x="7079" y="274"/>
                      <a:pt x="6975" y="316"/>
                    </a:cubicBezTo>
                    <a:cubicBezTo>
                      <a:pt x="6778" y="377"/>
                      <a:pt x="6582" y="466"/>
                      <a:pt x="6401" y="539"/>
                    </a:cubicBezTo>
                    <a:lnTo>
                      <a:pt x="6316" y="574"/>
                    </a:lnTo>
                    <a:cubicBezTo>
                      <a:pt x="6242" y="609"/>
                      <a:pt x="6166" y="640"/>
                      <a:pt x="6084" y="683"/>
                    </a:cubicBezTo>
                    <a:cubicBezTo>
                      <a:pt x="5810" y="813"/>
                      <a:pt x="5536" y="952"/>
                      <a:pt x="5259" y="1110"/>
                    </a:cubicBezTo>
                    <a:lnTo>
                      <a:pt x="5252" y="1110"/>
                    </a:lnTo>
                    <a:lnTo>
                      <a:pt x="5163" y="1160"/>
                    </a:lnTo>
                    <a:lnTo>
                      <a:pt x="5132" y="1183"/>
                    </a:lnTo>
                    <a:lnTo>
                      <a:pt x="5009" y="1249"/>
                    </a:lnTo>
                    <a:lnTo>
                      <a:pt x="5004" y="1256"/>
                    </a:lnTo>
                    <a:cubicBezTo>
                      <a:pt x="3864" y="1923"/>
                      <a:pt x="2835" y="2702"/>
                      <a:pt x="1794" y="3693"/>
                    </a:cubicBezTo>
                    <a:lnTo>
                      <a:pt x="1725" y="3759"/>
                    </a:lnTo>
                    <a:cubicBezTo>
                      <a:pt x="1674" y="3809"/>
                      <a:pt x="1624" y="3855"/>
                      <a:pt x="1570" y="3901"/>
                    </a:cubicBezTo>
                    <a:lnTo>
                      <a:pt x="1485" y="3986"/>
                    </a:lnTo>
                    <a:cubicBezTo>
                      <a:pt x="972" y="4483"/>
                      <a:pt x="510" y="4980"/>
                      <a:pt x="1" y="5528"/>
                    </a:cubicBezTo>
                    <a:cubicBezTo>
                      <a:pt x="59" y="5466"/>
                      <a:pt x="117" y="5409"/>
                      <a:pt x="175" y="5350"/>
                    </a:cubicBezTo>
                    <a:lnTo>
                      <a:pt x="175" y="5350"/>
                    </a:lnTo>
                    <a:lnTo>
                      <a:pt x="136" y="16481"/>
                    </a:lnTo>
                    <a:lnTo>
                      <a:pt x="12426" y="23577"/>
                    </a:lnTo>
                    <a:lnTo>
                      <a:pt x="12422" y="10335"/>
                    </a:lnTo>
                    <a:cubicBezTo>
                      <a:pt x="12422" y="10254"/>
                      <a:pt x="12422" y="10174"/>
                      <a:pt x="12426" y="10092"/>
                    </a:cubicBezTo>
                    <a:lnTo>
                      <a:pt x="12422" y="9935"/>
                    </a:lnTo>
                    <a:lnTo>
                      <a:pt x="12422" y="9919"/>
                    </a:lnTo>
                    <a:lnTo>
                      <a:pt x="12418" y="9903"/>
                    </a:lnTo>
                    <a:lnTo>
                      <a:pt x="12353" y="7325"/>
                    </a:lnTo>
                    <a:lnTo>
                      <a:pt x="12353" y="7302"/>
                    </a:lnTo>
                    <a:lnTo>
                      <a:pt x="12356" y="7282"/>
                    </a:lnTo>
                    <a:cubicBezTo>
                      <a:pt x="12295" y="6211"/>
                      <a:pt x="12203" y="5286"/>
                      <a:pt x="12071" y="4471"/>
                    </a:cubicBezTo>
                    <a:lnTo>
                      <a:pt x="12059" y="4402"/>
                    </a:lnTo>
                    <a:cubicBezTo>
                      <a:pt x="12052" y="4345"/>
                      <a:pt x="12041" y="4283"/>
                      <a:pt x="12032" y="4233"/>
                    </a:cubicBezTo>
                    <a:cubicBezTo>
                      <a:pt x="11998" y="4025"/>
                      <a:pt x="11956" y="3832"/>
                      <a:pt x="11913" y="3635"/>
                    </a:cubicBezTo>
                    <a:lnTo>
                      <a:pt x="11902" y="3592"/>
                    </a:lnTo>
                    <a:cubicBezTo>
                      <a:pt x="11879" y="3493"/>
                      <a:pt x="11859" y="3396"/>
                      <a:pt x="11836" y="3307"/>
                    </a:cubicBezTo>
                    <a:cubicBezTo>
                      <a:pt x="11790" y="3134"/>
                      <a:pt x="11744" y="2968"/>
                      <a:pt x="11689" y="2806"/>
                    </a:cubicBezTo>
                    <a:cubicBezTo>
                      <a:pt x="11655" y="2695"/>
                      <a:pt x="11620" y="2579"/>
                      <a:pt x="11578" y="2471"/>
                    </a:cubicBezTo>
                    <a:cubicBezTo>
                      <a:pt x="11524" y="2325"/>
                      <a:pt x="11470" y="2174"/>
                      <a:pt x="11404" y="2047"/>
                    </a:cubicBezTo>
                    <a:cubicBezTo>
                      <a:pt x="11358" y="1935"/>
                      <a:pt x="11308" y="1839"/>
                      <a:pt x="11250" y="1727"/>
                    </a:cubicBezTo>
                    <a:cubicBezTo>
                      <a:pt x="11189" y="1603"/>
                      <a:pt x="11127" y="1484"/>
                      <a:pt x="11054" y="1380"/>
                    </a:cubicBezTo>
                    <a:cubicBezTo>
                      <a:pt x="10995" y="1295"/>
                      <a:pt x="10942" y="1215"/>
                      <a:pt x="10884" y="1145"/>
                    </a:cubicBezTo>
                    <a:lnTo>
                      <a:pt x="10853" y="1103"/>
                    </a:lnTo>
                    <a:lnTo>
                      <a:pt x="10807" y="1044"/>
                    </a:lnTo>
                    <a:cubicBezTo>
                      <a:pt x="10749" y="964"/>
                      <a:pt x="10687" y="891"/>
                      <a:pt x="10625" y="825"/>
                    </a:cubicBezTo>
                    <a:cubicBezTo>
                      <a:pt x="10498" y="697"/>
                      <a:pt x="10375" y="594"/>
                      <a:pt x="10251" y="509"/>
                    </a:cubicBezTo>
                    <a:cubicBezTo>
                      <a:pt x="10155" y="439"/>
                      <a:pt x="10047" y="370"/>
                      <a:pt x="9897" y="297"/>
                    </a:cubicBezTo>
                    <a:cubicBezTo>
                      <a:pt x="9801" y="238"/>
                      <a:pt x="9685" y="181"/>
                      <a:pt x="9550" y="135"/>
                    </a:cubicBezTo>
                    <a:cubicBezTo>
                      <a:pt x="9477" y="115"/>
                      <a:pt x="9399" y="92"/>
                      <a:pt x="9315" y="77"/>
                    </a:cubicBezTo>
                    <a:lnTo>
                      <a:pt x="9265" y="69"/>
                    </a:lnTo>
                    <a:cubicBezTo>
                      <a:pt x="9149" y="42"/>
                      <a:pt x="9026" y="16"/>
                      <a:pt x="8887" y="3"/>
                    </a:cubicBezTo>
                    <a:cubicBezTo>
                      <a:pt x="8833" y="2"/>
                      <a:pt x="8779" y="1"/>
                      <a:pt x="87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5256;p37"/>
              <p:cNvSpPr/>
              <p:nvPr/>
            </p:nvSpPr>
            <p:spPr>
              <a:xfrm>
                <a:off x="4418925" y="3392052"/>
                <a:ext cx="284253" cy="224268"/>
              </a:xfrm>
              <a:custGeom>
                <a:avLst/>
                <a:gdLst/>
                <a:ahLst/>
                <a:cxnLst/>
                <a:rect l="l" t="t" r="r" b="b"/>
                <a:pathLst>
                  <a:path w="18806" h="14835" extrusionOk="0">
                    <a:moveTo>
                      <a:pt x="4230" y="1"/>
                    </a:moveTo>
                    <a:cubicBezTo>
                      <a:pt x="4052" y="124"/>
                      <a:pt x="3883" y="255"/>
                      <a:pt x="3709" y="394"/>
                    </a:cubicBezTo>
                    <a:cubicBezTo>
                      <a:pt x="3582" y="490"/>
                      <a:pt x="3458" y="595"/>
                      <a:pt x="3335" y="702"/>
                    </a:cubicBezTo>
                    <a:cubicBezTo>
                      <a:pt x="2676" y="1273"/>
                      <a:pt x="2097" y="1882"/>
                      <a:pt x="1415" y="2622"/>
                    </a:cubicBezTo>
                    <a:cubicBezTo>
                      <a:pt x="1211" y="2838"/>
                      <a:pt x="1003" y="3061"/>
                      <a:pt x="791" y="3285"/>
                    </a:cubicBezTo>
                    <a:cubicBezTo>
                      <a:pt x="282" y="4938"/>
                      <a:pt x="1" y="6612"/>
                      <a:pt x="1" y="8181"/>
                    </a:cubicBezTo>
                    <a:cubicBezTo>
                      <a:pt x="1" y="12340"/>
                      <a:pt x="1889" y="14835"/>
                      <a:pt x="4584" y="14835"/>
                    </a:cubicBezTo>
                    <a:cubicBezTo>
                      <a:pt x="5510" y="14835"/>
                      <a:pt x="6527" y="14542"/>
                      <a:pt x="7595" y="13925"/>
                    </a:cubicBezTo>
                    <a:cubicBezTo>
                      <a:pt x="7842" y="13779"/>
                      <a:pt x="8108" y="13609"/>
                      <a:pt x="8335" y="13447"/>
                    </a:cubicBezTo>
                    <a:cubicBezTo>
                      <a:pt x="10355" y="12144"/>
                      <a:pt x="11682" y="10710"/>
                      <a:pt x="12853" y="9442"/>
                    </a:cubicBezTo>
                    <a:cubicBezTo>
                      <a:pt x="13536" y="8701"/>
                      <a:pt x="14114" y="8093"/>
                      <a:pt x="14778" y="7525"/>
                    </a:cubicBezTo>
                    <a:cubicBezTo>
                      <a:pt x="15367" y="7017"/>
                      <a:pt x="15942" y="6608"/>
                      <a:pt x="16589" y="6234"/>
                    </a:cubicBezTo>
                    <a:cubicBezTo>
                      <a:pt x="17287" y="5833"/>
                      <a:pt x="17881" y="5490"/>
                      <a:pt x="18363" y="5490"/>
                    </a:cubicBezTo>
                    <a:cubicBezTo>
                      <a:pt x="18520" y="5490"/>
                      <a:pt x="18667" y="5529"/>
                      <a:pt x="18802" y="5614"/>
                    </a:cubicBezTo>
                    <a:lnTo>
                      <a:pt x="18806" y="5606"/>
                    </a:lnTo>
                    <a:lnTo>
                      <a:pt x="14018" y="2749"/>
                    </a:lnTo>
                    <a:cubicBezTo>
                      <a:pt x="13767" y="2965"/>
                      <a:pt x="13520" y="3189"/>
                      <a:pt x="13269" y="3424"/>
                    </a:cubicBezTo>
                    <a:cubicBezTo>
                      <a:pt x="13262" y="3431"/>
                      <a:pt x="13255" y="3435"/>
                      <a:pt x="13251" y="3443"/>
                    </a:cubicBezTo>
                    <a:lnTo>
                      <a:pt x="13177" y="3509"/>
                    </a:lnTo>
                    <a:cubicBezTo>
                      <a:pt x="13127" y="3555"/>
                      <a:pt x="13077" y="3602"/>
                      <a:pt x="13027" y="3651"/>
                    </a:cubicBezTo>
                    <a:lnTo>
                      <a:pt x="12965" y="3713"/>
                    </a:lnTo>
                    <a:lnTo>
                      <a:pt x="12942" y="3736"/>
                    </a:lnTo>
                    <a:cubicBezTo>
                      <a:pt x="12429" y="4233"/>
                      <a:pt x="11967" y="4730"/>
                      <a:pt x="11458" y="5278"/>
                    </a:cubicBezTo>
                    <a:cubicBezTo>
                      <a:pt x="10845" y="5938"/>
                      <a:pt x="10282" y="6543"/>
                      <a:pt x="9627" y="7121"/>
                    </a:cubicBezTo>
                    <a:cubicBezTo>
                      <a:pt x="9168" y="7529"/>
                      <a:pt x="8663" y="7919"/>
                      <a:pt x="8061" y="8308"/>
                    </a:cubicBezTo>
                    <a:lnTo>
                      <a:pt x="8035" y="8324"/>
                    </a:lnTo>
                    <a:lnTo>
                      <a:pt x="8011" y="8343"/>
                    </a:lnTo>
                    <a:cubicBezTo>
                      <a:pt x="7876" y="8436"/>
                      <a:pt x="7750" y="8528"/>
                      <a:pt x="7638" y="8598"/>
                    </a:cubicBezTo>
                    <a:cubicBezTo>
                      <a:pt x="7626" y="8601"/>
                      <a:pt x="7611" y="8609"/>
                      <a:pt x="7599" y="8616"/>
                    </a:cubicBezTo>
                    <a:cubicBezTo>
                      <a:pt x="7209" y="8836"/>
                      <a:pt x="6835" y="8979"/>
                      <a:pt x="6488" y="9018"/>
                    </a:cubicBezTo>
                    <a:cubicBezTo>
                      <a:pt x="6369" y="9033"/>
                      <a:pt x="6250" y="9045"/>
                      <a:pt x="6130" y="9045"/>
                    </a:cubicBezTo>
                    <a:lnTo>
                      <a:pt x="6111" y="9045"/>
                    </a:lnTo>
                    <a:cubicBezTo>
                      <a:pt x="5988" y="9045"/>
                      <a:pt x="5864" y="9025"/>
                      <a:pt x="5757" y="9002"/>
                    </a:cubicBezTo>
                    <a:cubicBezTo>
                      <a:pt x="5548" y="8952"/>
                      <a:pt x="5355" y="8871"/>
                      <a:pt x="5178" y="8760"/>
                    </a:cubicBezTo>
                    <a:lnTo>
                      <a:pt x="5174" y="8767"/>
                    </a:lnTo>
                    <a:lnTo>
                      <a:pt x="5093" y="8721"/>
                    </a:lnTo>
                    <a:cubicBezTo>
                      <a:pt x="4410" y="8242"/>
                      <a:pt x="3983" y="7244"/>
                      <a:pt x="3987" y="5879"/>
                    </a:cubicBezTo>
                    <a:cubicBezTo>
                      <a:pt x="3983" y="4280"/>
                      <a:pt x="4577" y="2437"/>
                      <a:pt x="5579" y="956"/>
                    </a:cubicBezTo>
                    <a:cubicBezTo>
                      <a:pt x="5610" y="914"/>
                      <a:pt x="5633" y="872"/>
                      <a:pt x="5668" y="830"/>
                    </a:cubicBezTo>
                    <a:lnTo>
                      <a:pt x="423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5257;p37"/>
              <p:cNvSpPr/>
              <p:nvPr/>
            </p:nvSpPr>
            <p:spPr>
              <a:xfrm>
                <a:off x="4398840" y="3428209"/>
                <a:ext cx="179680" cy="340938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23578" extrusionOk="0">
                    <a:moveTo>
                      <a:pt x="8725" y="1"/>
                    </a:moveTo>
                    <a:cubicBezTo>
                      <a:pt x="8671" y="1"/>
                      <a:pt x="8617" y="2"/>
                      <a:pt x="8563" y="3"/>
                    </a:cubicBezTo>
                    <a:cubicBezTo>
                      <a:pt x="8549" y="3"/>
                      <a:pt x="8535" y="3"/>
                      <a:pt x="8521" y="3"/>
                    </a:cubicBezTo>
                    <a:cubicBezTo>
                      <a:pt x="8396" y="3"/>
                      <a:pt x="8271" y="17"/>
                      <a:pt x="8139" y="30"/>
                    </a:cubicBezTo>
                    <a:cubicBezTo>
                      <a:pt x="8031" y="42"/>
                      <a:pt x="7915" y="65"/>
                      <a:pt x="7796" y="89"/>
                    </a:cubicBezTo>
                    <a:cubicBezTo>
                      <a:pt x="7646" y="115"/>
                      <a:pt x="7484" y="162"/>
                      <a:pt x="7318" y="204"/>
                    </a:cubicBezTo>
                    <a:lnTo>
                      <a:pt x="7271" y="215"/>
                    </a:lnTo>
                    <a:cubicBezTo>
                      <a:pt x="7179" y="247"/>
                      <a:pt x="7079" y="274"/>
                      <a:pt x="6975" y="316"/>
                    </a:cubicBezTo>
                    <a:cubicBezTo>
                      <a:pt x="6778" y="377"/>
                      <a:pt x="6582" y="466"/>
                      <a:pt x="6401" y="539"/>
                    </a:cubicBezTo>
                    <a:lnTo>
                      <a:pt x="6316" y="574"/>
                    </a:lnTo>
                    <a:cubicBezTo>
                      <a:pt x="6242" y="609"/>
                      <a:pt x="6166" y="640"/>
                      <a:pt x="6084" y="683"/>
                    </a:cubicBezTo>
                    <a:cubicBezTo>
                      <a:pt x="5810" y="813"/>
                      <a:pt x="5536" y="952"/>
                      <a:pt x="5259" y="1110"/>
                    </a:cubicBezTo>
                    <a:lnTo>
                      <a:pt x="5252" y="1110"/>
                    </a:lnTo>
                    <a:lnTo>
                      <a:pt x="5163" y="1160"/>
                    </a:lnTo>
                    <a:lnTo>
                      <a:pt x="5132" y="1183"/>
                    </a:lnTo>
                    <a:lnTo>
                      <a:pt x="5009" y="1249"/>
                    </a:lnTo>
                    <a:lnTo>
                      <a:pt x="5004" y="1256"/>
                    </a:lnTo>
                    <a:cubicBezTo>
                      <a:pt x="3864" y="1923"/>
                      <a:pt x="2835" y="2702"/>
                      <a:pt x="1794" y="3693"/>
                    </a:cubicBezTo>
                    <a:lnTo>
                      <a:pt x="1725" y="3759"/>
                    </a:lnTo>
                    <a:cubicBezTo>
                      <a:pt x="1674" y="3809"/>
                      <a:pt x="1624" y="3855"/>
                      <a:pt x="1570" y="3901"/>
                    </a:cubicBezTo>
                    <a:lnTo>
                      <a:pt x="1485" y="3986"/>
                    </a:lnTo>
                    <a:cubicBezTo>
                      <a:pt x="972" y="4483"/>
                      <a:pt x="510" y="4980"/>
                      <a:pt x="1" y="5528"/>
                    </a:cubicBezTo>
                    <a:cubicBezTo>
                      <a:pt x="59" y="5466"/>
                      <a:pt x="117" y="5409"/>
                      <a:pt x="175" y="5350"/>
                    </a:cubicBezTo>
                    <a:lnTo>
                      <a:pt x="175" y="5350"/>
                    </a:lnTo>
                    <a:lnTo>
                      <a:pt x="136" y="16481"/>
                    </a:lnTo>
                    <a:lnTo>
                      <a:pt x="12426" y="23577"/>
                    </a:lnTo>
                    <a:lnTo>
                      <a:pt x="12422" y="10335"/>
                    </a:lnTo>
                    <a:cubicBezTo>
                      <a:pt x="12422" y="10254"/>
                      <a:pt x="12422" y="10174"/>
                      <a:pt x="12426" y="10092"/>
                    </a:cubicBezTo>
                    <a:lnTo>
                      <a:pt x="12422" y="9935"/>
                    </a:lnTo>
                    <a:lnTo>
                      <a:pt x="12422" y="9919"/>
                    </a:lnTo>
                    <a:lnTo>
                      <a:pt x="12418" y="9903"/>
                    </a:lnTo>
                    <a:lnTo>
                      <a:pt x="12353" y="7325"/>
                    </a:lnTo>
                    <a:lnTo>
                      <a:pt x="12353" y="7302"/>
                    </a:lnTo>
                    <a:lnTo>
                      <a:pt x="12356" y="7282"/>
                    </a:lnTo>
                    <a:cubicBezTo>
                      <a:pt x="12295" y="6211"/>
                      <a:pt x="12203" y="5286"/>
                      <a:pt x="12071" y="4471"/>
                    </a:cubicBezTo>
                    <a:lnTo>
                      <a:pt x="12059" y="4402"/>
                    </a:lnTo>
                    <a:cubicBezTo>
                      <a:pt x="12052" y="4345"/>
                      <a:pt x="12041" y="4283"/>
                      <a:pt x="12032" y="4233"/>
                    </a:cubicBezTo>
                    <a:cubicBezTo>
                      <a:pt x="11998" y="4025"/>
                      <a:pt x="11956" y="3832"/>
                      <a:pt x="11913" y="3635"/>
                    </a:cubicBezTo>
                    <a:lnTo>
                      <a:pt x="11902" y="3592"/>
                    </a:lnTo>
                    <a:cubicBezTo>
                      <a:pt x="11879" y="3493"/>
                      <a:pt x="11859" y="3396"/>
                      <a:pt x="11836" y="3307"/>
                    </a:cubicBezTo>
                    <a:cubicBezTo>
                      <a:pt x="11790" y="3134"/>
                      <a:pt x="11744" y="2968"/>
                      <a:pt x="11689" y="2806"/>
                    </a:cubicBezTo>
                    <a:cubicBezTo>
                      <a:pt x="11655" y="2695"/>
                      <a:pt x="11620" y="2579"/>
                      <a:pt x="11578" y="2471"/>
                    </a:cubicBezTo>
                    <a:cubicBezTo>
                      <a:pt x="11524" y="2325"/>
                      <a:pt x="11470" y="2174"/>
                      <a:pt x="11404" y="2047"/>
                    </a:cubicBezTo>
                    <a:cubicBezTo>
                      <a:pt x="11358" y="1935"/>
                      <a:pt x="11308" y="1839"/>
                      <a:pt x="11250" y="1727"/>
                    </a:cubicBezTo>
                    <a:cubicBezTo>
                      <a:pt x="11189" y="1603"/>
                      <a:pt x="11127" y="1484"/>
                      <a:pt x="11054" y="1380"/>
                    </a:cubicBezTo>
                    <a:cubicBezTo>
                      <a:pt x="10995" y="1295"/>
                      <a:pt x="10942" y="1215"/>
                      <a:pt x="10884" y="1145"/>
                    </a:cubicBezTo>
                    <a:lnTo>
                      <a:pt x="10853" y="1103"/>
                    </a:lnTo>
                    <a:lnTo>
                      <a:pt x="10807" y="1044"/>
                    </a:lnTo>
                    <a:cubicBezTo>
                      <a:pt x="10749" y="964"/>
                      <a:pt x="10687" y="891"/>
                      <a:pt x="10625" y="825"/>
                    </a:cubicBezTo>
                    <a:cubicBezTo>
                      <a:pt x="10498" y="697"/>
                      <a:pt x="10375" y="594"/>
                      <a:pt x="10251" y="509"/>
                    </a:cubicBezTo>
                    <a:cubicBezTo>
                      <a:pt x="10155" y="439"/>
                      <a:pt x="10047" y="370"/>
                      <a:pt x="9897" y="297"/>
                    </a:cubicBezTo>
                    <a:cubicBezTo>
                      <a:pt x="9801" y="238"/>
                      <a:pt x="9685" y="181"/>
                      <a:pt x="9550" y="135"/>
                    </a:cubicBezTo>
                    <a:cubicBezTo>
                      <a:pt x="9477" y="115"/>
                      <a:pt x="9399" y="92"/>
                      <a:pt x="9315" y="77"/>
                    </a:cubicBezTo>
                    <a:lnTo>
                      <a:pt x="9265" y="69"/>
                    </a:lnTo>
                    <a:cubicBezTo>
                      <a:pt x="9149" y="42"/>
                      <a:pt x="9026" y="16"/>
                      <a:pt x="8887" y="3"/>
                    </a:cubicBezTo>
                    <a:cubicBezTo>
                      <a:pt x="8833" y="2"/>
                      <a:pt x="8779" y="1"/>
                      <a:pt x="87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5258;p37"/>
              <p:cNvSpPr/>
              <p:nvPr/>
            </p:nvSpPr>
            <p:spPr>
              <a:xfrm>
                <a:off x="4554931" y="2793864"/>
                <a:ext cx="225272" cy="498827"/>
              </a:xfrm>
              <a:custGeom>
                <a:avLst/>
                <a:gdLst/>
                <a:ahLst/>
                <a:cxnLst/>
                <a:rect l="l" t="t" r="r" b="b"/>
                <a:pathLst>
                  <a:path w="15579" h="34497" extrusionOk="0">
                    <a:moveTo>
                      <a:pt x="3332" y="0"/>
                    </a:moveTo>
                    <a:lnTo>
                      <a:pt x="3332" y="13239"/>
                    </a:lnTo>
                    <a:lnTo>
                      <a:pt x="3332" y="13378"/>
                    </a:lnTo>
                    <a:lnTo>
                      <a:pt x="3328" y="13459"/>
                    </a:lnTo>
                    <a:lnTo>
                      <a:pt x="3332" y="13478"/>
                    </a:lnTo>
                    <a:lnTo>
                      <a:pt x="3328" y="13501"/>
                    </a:lnTo>
                    <a:lnTo>
                      <a:pt x="3266" y="16334"/>
                    </a:lnTo>
                    <a:lnTo>
                      <a:pt x="3262" y="16354"/>
                    </a:lnTo>
                    <a:lnTo>
                      <a:pt x="3262" y="16380"/>
                    </a:lnTo>
                    <a:lnTo>
                      <a:pt x="3258" y="16400"/>
                    </a:lnTo>
                    <a:lnTo>
                      <a:pt x="3262" y="16446"/>
                    </a:lnTo>
                    <a:cubicBezTo>
                      <a:pt x="3200" y="17503"/>
                      <a:pt x="3123" y="18467"/>
                      <a:pt x="2999" y="19392"/>
                    </a:cubicBezTo>
                    <a:lnTo>
                      <a:pt x="2985" y="19508"/>
                    </a:lnTo>
                    <a:cubicBezTo>
                      <a:pt x="2969" y="19615"/>
                      <a:pt x="2949" y="19727"/>
                      <a:pt x="2938" y="19827"/>
                    </a:cubicBezTo>
                    <a:cubicBezTo>
                      <a:pt x="2911" y="20012"/>
                      <a:pt x="2880" y="20197"/>
                      <a:pt x="2849" y="20371"/>
                    </a:cubicBezTo>
                    <a:lnTo>
                      <a:pt x="2834" y="20451"/>
                    </a:lnTo>
                    <a:cubicBezTo>
                      <a:pt x="2803" y="20636"/>
                      <a:pt x="2768" y="20818"/>
                      <a:pt x="2734" y="20999"/>
                    </a:cubicBezTo>
                    <a:cubicBezTo>
                      <a:pt x="2695" y="21184"/>
                      <a:pt x="2657" y="21377"/>
                      <a:pt x="2618" y="21562"/>
                    </a:cubicBezTo>
                    <a:cubicBezTo>
                      <a:pt x="2564" y="21759"/>
                      <a:pt x="2522" y="21955"/>
                      <a:pt x="2476" y="22145"/>
                    </a:cubicBezTo>
                    <a:cubicBezTo>
                      <a:pt x="2429" y="22318"/>
                      <a:pt x="2383" y="22492"/>
                      <a:pt x="2329" y="22665"/>
                    </a:cubicBezTo>
                    <a:cubicBezTo>
                      <a:pt x="2268" y="22876"/>
                      <a:pt x="2202" y="23085"/>
                      <a:pt x="2129" y="23289"/>
                    </a:cubicBezTo>
                    <a:lnTo>
                      <a:pt x="2106" y="23370"/>
                    </a:lnTo>
                    <a:cubicBezTo>
                      <a:pt x="2063" y="23497"/>
                      <a:pt x="2024" y="23620"/>
                      <a:pt x="1978" y="23741"/>
                    </a:cubicBezTo>
                    <a:cubicBezTo>
                      <a:pt x="1878" y="24018"/>
                      <a:pt x="1773" y="24264"/>
                      <a:pt x="1686" y="24476"/>
                    </a:cubicBezTo>
                    <a:lnTo>
                      <a:pt x="1666" y="24534"/>
                    </a:lnTo>
                    <a:cubicBezTo>
                      <a:pt x="1627" y="24627"/>
                      <a:pt x="1585" y="24712"/>
                      <a:pt x="1550" y="24800"/>
                    </a:cubicBezTo>
                    <a:cubicBezTo>
                      <a:pt x="1389" y="25163"/>
                      <a:pt x="1211" y="25506"/>
                      <a:pt x="1033" y="25830"/>
                    </a:cubicBezTo>
                    <a:lnTo>
                      <a:pt x="980" y="25922"/>
                    </a:lnTo>
                    <a:cubicBezTo>
                      <a:pt x="814" y="26211"/>
                      <a:pt x="629" y="26516"/>
                      <a:pt x="432" y="26801"/>
                    </a:cubicBezTo>
                    <a:cubicBezTo>
                      <a:pt x="386" y="26867"/>
                      <a:pt x="344" y="26928"/>
                      <a:pt x="298" y="26994"/>
                    </a:cubicBezTo>
                    <a:lnTo>
                      <a:pt x="275" y="27025"/>
                    </a:lnTo>
                    <a:cubicBezTo>
                      <a:pt x="182" y="27159"/>
                      <a:pt x="90" y="27283"/>
                      <a:pt x="1" y="27403"/>
                    </a:cubicBezTo>
                    <a:lnTo>
                      <a:pt x="12290" y="34496"/>
                    </a:lnTo>
                    <a:cubicBezTo>
                      <a:pt x="12372" y="34404"/>
                      <a:pt x="12441" y="34307"/>
                      <a:pt x="12518" y="34203"/>
                    </a:cubicBezTo>
                    <a:lnTo>
                      <a:pt x="12541" y="34160"/>
                    </a:lnTo>
                    <a:cubicBezTo>
                      <a:pt x="12587" y="34107"/>
                      <a:pt x="12634" y="34037"/>
                      <a:pt x="12676" y="33979"/>
                    </a:cubicBezTo>
                    <a:cubicBezTo>
                      <a:pt x="12872" y="33682"/>
                      <a:pt x="13057" y="33390"/>
                      <a:pt x="13223" y="33096"/>
                    </a:cubicBezTo>
                    <a:lnTo>
                      <a:pt x="13278" y="33004"/>
                    </a:lnTo>
                    <a:cubicBezTo>
                      <a:pt x="13459" y="32676"/>
                      <a:pt x="13628" y="32329"/>
                      <a:pt x="13798" y="31970"/>
                    </a:cubicBezTo>
                    <a:cubicBezTo>
                      <a:pt x="13833" y="31883"/>
                      <a:pt x="13867" y="31794"/>
                      <a:pt x="13902" y="31709"/>
                    </a:cubicBezTo>
                    <a:lnTo>
                      <a:pt x="13929" y="31651"/>
                    </a:lnTo>
                    <a:cubicBezTo>
                      <a:pt x="14018" y="31443"/>
                      <a:pt x="14125" y="31189"/>
                      <a:pt x="14222" y="30918"/>
                    </a:cubicBezTo>
                    <a:cubicBezTo>
                      <a:pt x="14264" y="30799"/>
                      <a:pt x="14310" y="30668"/>
                      <a:pt x="14349" y="30545"/>
                    </a:cubicBezTo>
                    <a:lnTo>
                      <a:pt x="14376" y="30460"/>
                    </a:lnTo>
                    <a:cubicBezTo>
                      <a:pt x="14449" y="30255"/>
                      <a:pt x="14515" y="30047"/>
                      <a:pt x="14577" y="29835"/>
                    </a:cubicBezTo>
                    <a:cubicBezTo>
                      <a:pt x="14623" y="29669"/>
                      <a:pt x="14669" y="29495"/>
                      <a:pt x="14719" y="29315"/>
                    </a:cubicBezTo>
                    <a:cubicBezTo>
                      <a:pt x="14769" y="29125"/>
                      <a:pt x="14812" y="28929"/>
                      <a:pt x="14854" y="28737"/>
                    </a:cubicBezTo>
                    <a:cubicBezTo>
                      <a:pt x="14901" y="28547"/>
                      <a:pt x="14939" y="28362"/>
                      <a:pt x="14981" y="28170"/>
                    </a:cubicBezTo>
                    <a:cubicBezTo>
                      <a:pt x="15016" y="27988"/>
                      <a:pt x="15047" y="27815"/>
                      <a:pt x="15078" y="27627"/>
                    </a:cubicBezTo>
                    <a:lnTo>
                      <a:pt x="15097" y="27541"/>
                    </a:lnTo>
                    <a:cubicBezTo>
                      <a:pt x="15128" y="27367"/>
                      <a:pt x="15155" y="27187"/>
                      <a:pt x="15182" y="27006"/>
                    </a:cubicBezTo>
                    <a:cubicBezTo>
                      <a:pt x="15198" y="26897"/>
                      <a:pt x="15212" y="26789"/>
                      <a:pt x="15228" y="26686"/>
                    </a:cubicBezTo>
                    <a:lnTo>
                      <a:pt x="15244" y="26563"/>
                    </a:lnTo>
                    <a:cubicBezTo>
                      <a:pt x="15367" y="25645"/>
                      <a:pt x="15448" y="24673"/>
                      <a:pt x="15498" y="23620"/>
                    </a:cubicBezTo>
                    <a:lnTo>
                      <a:pt x="15506" y="23570"/>
                    </a:lnTo>
                    <a:lnTo>
                      <a:pt x="15506" y="23547"/>
                    </a:lnTo>
                    <a:lnTo>
                      <a:pt x="15509" y="23524"/>
                    </a:lnTo>
                    <a:lnTo>
                      <a:pt x="15509" y="23513"/>
                    </a:lnTo>
                    <a:lnTo>
                      <a:pt x="15575" y="20672"/>
                    </a:lnTo>
                    <a:lnTo>
                      <a:pt x="15575" y="20656"/>
                    </a:lnTo>
                    <a:lnTo>
                      <a:pt x="15575" y="20633"/>
                    </a:lnTo>
                    <a:lnTo>
                      <a:pt x="15571" y="20552"/>
                    </a:lnTo>
                    <a:lnTo>
                      <a:pt x="15575" y="20417"/>
                    </a:lnTo>
                    <a:lnTo>
                      <a:pt x="15575" y="7179"/>
                    </a:lnTo>
                    <a:lnTo>
                      <a:pt x="15579" y="7171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5259;p37"/>
              <p:cNvSpPr/>
              <p:nvPr/>
            </p:nvSpPr>
            <p:spPr>
              <a:xfrm>
                <a:off x="4335498" y="2432732"/>
                <a:ext cx="1068753" cy="1301704"/>
              </a:xfrm>
              <a:custGeom>
                <a:avLst/>
                <a:gdLst/>
                <a:ahLst/>
                <a:cxnLst/>
                <a:rect l="l" t="t" r="r" b="b"/>
                <a:pathLst>
                  <a:path w="73911" h="90021" extrusionOk="0">
                    <a:moveTo>
                      <a:pt x="61616" y="0"/>
                    </a:moveTo>
                    <a:lnTo>
                      <a:pt x="51736" y="5655"/>
                    </a:lnTo>
                    <a:cubicBezTo>
                      <a:pt x="45688" y="9141"/>
                      <a:pt x="45683" y="10714"/>
                      <a:pt x="45683" y="13562"/>
                    </a:cubicBezTo>
                    <a:cubicBezTo>
                      <a:pt x="45683" y="15737"/>
                      <a:pt x="46053" y="16824"/>
                      <a:pt x="46478" y="18080"/>
                    </a:cubicBezTo>
                    <a:cubicBezTo>
                      <a:pt x="46917" y="19391"/>
                      <a:pt x="47418" y="20875"/>
                      <a:pt x="47522" y="23501"/>
                    </a:cubicBezTo>
                    <a:cubicBezTo>
                      <a:pt x="47549" y="23794"/>
                      <a:pt x="47561" y="24133"/>
                      <a:pt x="47557" y="24468"/>
                    </a:cubicBezTo>
                    <a:cubicBezTo>
                      <a:pt x="47561" y="26777"/>
                      <a:pt x="46971" y="29256"/>
                      <a:pt x="45984" y="31527"/>
                    </a:cubicBezTo>
                    <a:cubicBezTo>
                      <a:pt x="45984" y="31512"/>
                      <a:pt x="45988" y="31496"/>
                      <a:pt x="45992" y="31485"/>
                    </a:cubicBezTo>
                    <a:cubicBezTo>
                      <a:pt x="46038" y="31273"/>
                      <a:pt x="46085" y="31060"/>
                      <a:pt x="46127" y="30852"/>
                    </a:cubicBezTo>
                    <a:cubicBezTo>
                      <a:pt x="46165" y="30637"/>
                      <a:pt x="46204" y="30425"/>
                      <a:pt x="46243" y="30209"/>
                    </a:cubicBezTo>
                    <a:cubicBezTo>
                      <a:pt x="46258" y="30101"/>
                      <a:pt x="46277" y="29989"/>
                      <a:pt x="46293" y="29881"/>
                    </a:cubicBezTo>
                    <a:cubicBezTo>
                      <a:pt x="46312" y="29770"/>
                      <a:pt x="46327" y="29665"/>
                      <a:pt x="46339" y="29546"/>
                    </a:cubicBezTo>
                    <a:cubicBezTo>
                      <a:pt x="46359" y="29434"/>
                      <a:pt x="46370" y="29325"/>
                      <a:pt x="46382" y="29210"/>
                    </a:cubicBezTo>
                    <a:cubicBezTo>
                      <a:pt x="46393" y="29090"/>
                      <a:pt x="46408" y="28975"/>
                      <a:pt x="46416" y="28855"/>
                    </a:cubicBezTo>
                    <a:cubicBezTo>
                      <a:pt x="46458" y="28382"/>
                      <a:pt x="46482" y="27884"/>
                      <a:pt x="46482" y="27336"/>
                    </a:cubicBezTo>
                    <a:cubicBezTo>
                      <a:pt x="46485" y="27117"/>
                      <a:pt x="46482" y="26912"/>
                      <a:pt x="46474" y="26724"/>
                    </a:cubicBezTo>
                    <a:cubicBezTo>
                      <a:pt x="46466" y="26535"/>
                      <a:pt x="46458" y="26357"/>
                      <a:pt x="46451" y="26199"/>
                    </a:cubicBezTo>
                    <a:cubicBezTo>
                      <a:pt x="46443" y="26119"/>
                      <a:pt x="46443" y="26041"/>
                      <a:pt x="46432" y="25964"/>
                    </a:cubicBezTo>
                    <a:cubicBezTo>
                      <a:pt x="46416" y="25818"/>
                      <a:pt x="46400" y="25687"/>
                      <a:pt x="46382" y="25560"/>
                    </a:cubicBezTo>
                    <a:cubicBezTo>
                      <a:pt x="46359" y="25436"/>
                      <a:pt x="46335" y="25320"/>
                      <a:pt x="46308" y="25220"/>
                    </a:cubicBezTo>
                    <a:cubicBezTo>
                      <a:pt x="46208" y="24870"/>
                      <a:pt x="46058" y="24661"/>
                      <a:pt x="45845" y="24537"/>
                    </a:cubicBezTo>
                    <a:lnTo>
                      <a:pt x="33575" y="17459"/>
                    </a:lnTo>
                    <a:cubicBezTo>
                      <a:pt x="33459" y="17395"/>
                      <a:pt x="33378" y="17279"/>
                      <a:pt x="33228" y="17260"/>
                    </a:cubicBezTo>
                    <a:cubicBezTo>
                      <a:pt x="33161" y="17253"/>
                      <a:pt x="33089" y="17249"/>
                      <a:pt x="33013" y="17249"/>
                    </a:cubicBezTo>
                    <a:cubicBezTo>
                      <a:pt x="32840" y="17249"/>
                      <a:pt x="32644" y="17269"/>
                      <a:pt x="32429" y="17317"/>
                    </a:cubicBezTo>
                    <a:cubicBezTo>
                      <a:pt x="32349" y="17340"/>
                      <a:pt x="32267" y="17356"/>
                      <a:pt x="32179" y="17379"/>
                    </a:cubicBezTo>
                    <a:cubicBezTo>
                      <a:pt x="31543" y="17545"/>
                      <a:pt x="30741" y="17876"/>
                      <a:pt x="29762" y="18385"/>
                    </a:cubicBezTo>
                    <a:cubicBezTo>
                      <a:pt x="29543" y="18493"/>
                      <a:pt x="29326" y="18612"/>
                      <a:pt x="29095" y="18736"/>
                    </a:cubicBezTo>
                    <a:cubicBezTo>
                      <a:pt x="28810" y="18894"/>
                      <a:pt x="28505" y="19060"/>
                      <a:pt x="28193" y="19240"/>
                    </a:cubicBezTo>
                    <a:lnTo>
                      <a:pt x="25876" y="20578"/>
                    </a:lnTo>
                    <a:lnTo>
                      <a:pt x="23282" y="22078"/>
                    </a:lnTo>
                    <a:lnTo>
                      <a:pt x="18259" y="24973"/>
                    </a:lnTo>
                    <a:lnTo>
                      <a:pt x="30506" y="32144"/>
                    </a:lnTo>
                    <a:lnTo>
                      <a:pt x="30502" y="32152"/>
                    </a:lnTo>
                    <a:lnTo>
                      <a:pt x="30502" y="45390"/>
                    </a:lnTo>
                    <a:lnTo>
                      <a:pt x="30498" y="45525"/>
                    </a:lnTo>
                    <a:lnTo>
                      <a:pt x="30502" y="45606"/>
                    </a:lnTo>
                    <a:lnTo>
                      <a:pt x="30502" y="45629"/>
                    </a:lnTo>
                    <a:lnTo>
                      <a:pt x="30502" y="45645"/>
                    </a:lnTo>
                    <a:lnTo>
                      <a:pt x="30436" y="48486"/>
                    </a:lnTo>
                    <a:lnTo>
                      <a:pt x="30436" y="48497"/>
                    </a:lnTo>
                    <a:lnTo>
                      <a:pt x="30433" y="48520"/>
                    </a:lnTo>
                    <a:lnTo>
                      <a:pt x="30433" y="48543"/>
                    </a:lnTo>
                    <a:lnTo>
                      <a:pt x="30425" y="48593"/>
                    </a:lnTo>
                    <a:cubicBezTo>
                      <a:pt x="30375" y="49646"/>
                      <a:pt x="30294" y="50618"/>
                      <a:pt x="30171" y="51536"/>
                    </a:cubicBezTo>
                    <a:lnTo>
                      <a:pt x="30155" y="51659"/>
                    </a:lnTo>
                    <a:cubicBezTo>
                      <a:pt x="30139" y="51762"/>
                      <a:pt x="30125" y="51870"/>
                      <a:pt x="30109" y="51979"/>
                    </a:cubicBezTo>
                    <a:cubicBezTo>
                      <a:pt x="30082" y="52160"/>
                      <a:pt x="30055" y="52340"/>
                      <a:pt x="30024" y="52514"/>
                    </a:cubicBezTo>
                    <a:lnTo>
                      <a:pt x="30005" y="52600"/>
                    </a:lnTo>
                    <a:cubicBezTo>
                      <a:pt x="29974" y="52788"/>
                      <a:pt x="29943" y="52961"/>
                      <a:pt x="29908" y="53143"/>
                    </a:cubicBezTo>
                    <a:cubicBezTo>
                      <a:pt x="29866" y="53335"/>
                      <a:pt x="29828" y="53520"/>
                      <a:pt x="29781" y="53710"/>
                    </a:cubicBezTo>
                    <a:cubicBezTo>
                      <a:pt x="29739" y="53902"/>
                      <a:pt x="29696" y="54098"/>
                      <a:pt x="29646" y="54288"/>
                    </a:cubicBezTo>
                    <a:cubicBezTo>
                      <a:pt x="29596" y="54468"/>
                      <a:pt x="29550" y="54642"/>
                      <a:pt x="29504" y="54808"/>
                    </a:cubicBezTo>
                    <a:cubicBezTo>
                      <a:pt x="29442" y="55020"/>
                      <a:pt x="29376" y="55228"/>
                      <a:pt x="29303" y="55433"/>
                    </a:cubicBezTo>
                    <a:lnTo>
                      <a:pt x="29276" y="55518"/>
                    </a:lnTo>
                    <a:cubicBezTo>
                      <a:pt x="29237" y="55641"/>
                      <a:pt x="29191" y="55772"/>
                      <a:pt x="29149" y="55891"/>
                    </a:cubicBezTo>
                    <a:cubicBezTo>
                      <a:pt x="29052" y="56162"/>
                      <a:pt x="28945" y="56416"/>
                      <a:pt x="28856" y="56624"/>
                    </a:cubicBezTo>
                    <a:lnTo>
                      <a:pt x="28829" y="56682"/>
                    </a:lnTo>
                    <a:cubicBezTo>
                      <a:pt x="28794" y="56767"/>
                      <a:pt x="28760" y="56856"/>
                      <a:pt x="28725" y="56943"/>
                    </a:cubicBezTo>
                    <a:cubicBezTo>
                      <a:pt x="28555" y="57302"/>
                      <a:pt x="28386" y="57649"/>
                      <a:pt x="28205" y="57977"/>
                    </a:cubicBezTo>
                    <a:lnTo>
                      <a:pt x="28150" y="58069"/>
                    </a:lnTo>
                    <a:cubicBezTo>
                      <a:pt x="27984" y="58363"/>
                      <a:pt x="27799" y="58655"/>
                      <a:pt x="27603" y="58952"/>
                    </a:cubicBezTo>
                    <a:cubicBezTo>
                      <a:pt x="27561" y="59010"/>
                      <a:pt x="27514" y="59080"/>
                      <a:pt x="27468" y="59133"/>
                    </a:cubicBezTo>
                    <a:lnTo>
                      <a:pt x="27445" y="59176"/>
                    </a:lnTo>
                    <a:cubicBezTo>
                      <a:pt x="27368" y="59280"/>
                      <a:pt x="27299" y="59377"/>
                      <a:pt x="27217" y="59469"/>
                    </a:cubicBezTo>
                    <a:lnTo>
                      <a:pt x="14924" y="52372"/>
                    </a:lnTo>
                    <a:cubicBezTo>
                      <a:pt x="14846" y="52479"/>
                      <a:pt x="14754" y="52584"/>
                      <a:pt x="14681" y="52687"/>
                    </a:cubicBezTo>
                    <a:cubicBezTo>
                      <a:pt x="14619" y="52753"/>
                      <a:pt x="14565" y="52819"/>
                      <a:pt x="14511" y="52885"/>
                    </a:cubicBezTo>
                    <a:lnTo>
                      <a:pt x="14469" y="52927"/>
                    </a:lnTo>
                    <a:cubicBezTo>
                      <a:pt x="14373" y="53050"/>
                      <a:pt x="14268" y="53158"/>
                      <a:pt x="14164" y="53270"/>
                    </a:cubicBezTo>
                    <a:cubicBezTo>
                      <a:pt x="14083" y="53358"/>
                      <a:pt x="13999" y="53451"/>
                      <a:pt x="13910" y="53540"/>
                    </a:cubicBezTo>
                    <a:cubicBezTo>
                      <a:pt x="13891" y="53559"/>
                      <a:pt x="13871" y="53578"/>
                      <a:pt x="13848" y="53605"/>
                    </a:cubicBezTo>
                    <a:cubicBezTo>
                      <a:pt x="13802" y="53648"/>
                      <a:pt x="13748" y="53698"/>
                      <a:pt x="13702" y="53751"/>
                    </a:cubicBezTo>
                    <a:cubicBezTo>
                      <a:pt x="13597" y="53852"/>
                      <a:pt x="13497" y="53949"/>
                      <a:pt x="13389" y="54041"/>
                    </a:cubicBezTo>
                    <a:cubicBezTo>
                      <a:pt x="13339" y="54087"/>
                      <a:pt x="13277" y="54137"/>
                      <a:pt x="13220" y="54184"/>
                    </a:cubicBezTo>
                    <a:cubicBezTo>
                      <a:pt x="13166" y="54237"/>
                      <a:pt x="13111" y="54280"/>
                      <a:pt x="13050" y="54330"/>
                    </a:cubicBezTo>
                    <a:lnTo>
                      <a:pt x="13004" y="54372"/>
                    </a:lnTo>
                    <a:cubicBezTo>
                      <a:pt x="12985" y="54392"/>
                      <a:pt x="12965" y="54415"/>
                      <a:pt x="12938" y="54431"/>
                    </a:cubicBezTo>
                    <a:cubicBezTo>
                      <a:pt x="12915" y="54445"/>
                      <a:pt x="12896" y="54465"/>
                      <a:pt x="12869" y="54488"/>
                    </a:cubicBezTo>
                    <a:cubicBezTo>
                      <a:pt x="12734" y="54596"/>
                      <a:pt x="12599" y="54704"/>
                      <a:pt x="12460" y="54808"/>
                    </a:cubicBezTo>
                    <a:cubicBezTo>
                      <a:pt x="12318" y="54920"/>
                      <a:pt x="12175" y="55020"/>
                      <a:pt x="12033" y="55116"/>
                    </a:cubicBezTo>
                    <a:cubicBezTo>
                      <a:pt x="12024" y="55121"/>
                      <a:pt x="12017" y="55132"/>
                      <a:pt x="11998" y="55136"/>
                    </a:cubicBezTo>
                    <a:cubicBezTo>
                      <a:pt x="11998" y="55144"/>
                      <a:pt x="11982" y="55151"/>
                      <a:pt x="11978" y="55155"/>
                    </a:cubicBezTo>
                    <a:cubicBezTo>
                      <a:pt x="11894" y="55213"/>
                      <a:pt x="11801" y="55278"/>
                      <a:pt x="11716" y="55329"/>
                    </a:cubicBezTo>
                    <a:cubicBezTo>
                      <a:pt x="11601" y="55409"/>
                      <a:pt x="11489" y="55483"/>
                      <a:pt x="11373" y="55556"/>
                    </a:cubicBezTo>
                    <a:cubicBezTo>
                      <a:pt x="11238" y="55641"/>
                      <a:pt x="11099" y="55722"/>
                      <a:pt x="10969" y="55799"/>
                    </a:cubicBezTo>
                    <a:cubicBezTo>
                      <a:pt x="8609" y="57156"/>
                      <a:pt x="7140" y="57272"/>
                      <a:pt x="5834" y="57368"/>
                    </a:cubicBezTo>
                    <a:cubicBezTo>
                      <a:pt x="5316" y="57406"/>
                      <a:pt x="4827" y="57449"/>
                      <a:pt x="4299" y="57568"/>
                    </a:cubicBezTo>
                    <a:cubicBezTo>
                      <a:pt x="4233" y="57584"/>
                      <a:pt x="4164" y="57599"/>
                      <a:pt x="4099" y="57614"/>
                    </a:cubicBezTo>
                    <a:cubicBezTo>
                      <a:pt x="3624" y="57735"/>
                      <a:pt x="3100" y="57927"/>
                      <a:pt x="2487" y="58243"/>
                    </a:cubicBezTo>
                    <a:lnTo>
                      <a:pt x="2457" y="58258"/>
                    </a:lnTo>
                    <a:lnTo>
                      <a:pt x="2429" y="58267"/>
                    </a:lnTo>
                    <a:cubicBezTo>
                      <a:pt x="2375" y="58290"/>
                      <a:pt x="2333" y="58308"/>
                      <a:pt x="2295" y="58324"/>
                    </a:cubicBezTo>
                    <a:cubicBezTo>
                      <a:pt x="2167" y="58382"/>
                      <a:pt x="2071" y="58428"/>
                      <a:pt x="1975" y="58490"/>
                    </a:cubicBezTo>
                    <a:lnTo>
                      <a:pt x="1971" y="58493"/>
                    </a:lnTo>
                    <a:cubicBezTo>
                      <a:pt x="1708" y="58644"/>
                      <a:pt x="1446" y="58833"/>
                      <a:pt x="1192" y="59057"/>
                    </a:cubicBezTo>
                    <a:cubicBezTo>
                      <a:pt x="1099" y="59133"/>
                      <a:pt x="1007" y="59219"/>
                      <a:pt x="918" y="59315"/>
                    </a:cubicBezTo>
                    <a:cubicBezTo>
                      <a:pt x="833" y="59395"/>
                      <a:pt x="749" y="59488"/>
                      <a:pt x="667" y="59577"/>
                    </a:cubicBezTo>
                    <a:cubicBezTo>
                      <a:pt x="502" y="59758"/>
                      <a:pt x="343" y="59955"/>
                      <a:pt x="185" y="60159"/>
                    </a:cubicBezTo>
                    <a:cubicBezTo>
                      <a:pt x="128" y="60247"/>
                      <a:pt x="58" y="60336"/>
                      <a:pt x="0" y="60429"/>
                    </a:cubicBezTo>
                    <a:lnTo>
                      <a:pt x="12291" y="67523"/>
                    </a:lnTo>
                    <a:cubicBezTo>
                      <a:pt x="12256" y="67565"/>
                      <a:pt x="12233" y="67607"/>
                      <a:pt x="12202" y="67649"/>
                    </a:cubicBezTo>
                    <a:cubicBezTo>
                      <a:pt x="11200" y="69130"/>
                      <a:pt x="10606" y="70973"/>
                      <a:pt x="10610" y="72572"/>
                    </a:cubicBezTo>
                    <a:cubicBezTo>
                      <a:pt x="10606" y="73937"/>
                      <a:pt x="11033" y="74935"/>
                      <a:pt x="11716" y="75414"/>
                    </a:cubicBezTo>
                    <a:lnTo>
                      <a:pt x="11797" y="75460"/>
                    </a:lnTo>
                    <a:lnTo>
                      <a:pt x="11801" y="75453"/>
                    </a:lnTo>
                    <a:cubicBezTo>
                      <a:pt x="11978" y="75564"/>
                      <a:pt x="12171" y="75645"/>
                      <a:pt x="12380" y="75695"/>
                    </a:cubicBezTo>
                    <a:cubicBezTo>
                      <a:pt x="12487" y="75718"/>
                      <a:pt x="12611" y="75738"/>
                      <a:pt x="12734" y="75738"/>
                    </a:cubicBezTo>
                    <a:cubicBezTo>
                      <a:pt x="12857" y="75738"/>
                      <a:pt x="12985" y="75730"/>
                      <a:pt x="13111" y="75711"/>
                    </a:cubicBezTo>
                    <a:cubicBezTo>
                      <a:pt x="13458" y="75672"/>
                      <a:pt x="13832" y="75529"/>
                      <a:pt x="14222" y="75309"/>
                    </a:cubicBezTo>
                    <a:cubicBezTo>
                      <a:pt x="14346" y="75240"/>
                      <a:pt x="14480" y="75140"/>
                      <a:pt x="14634" y="75036"/>
                    </a:cubicBezTo>
                    <a:lnTo>
                      <a:pt x="14661" y="75021"/>
                    </a:lnTo>
                    <a:lnTo>
                      <a:pt x="14684" y="75005"/>
                    </a:lnTo>
                    <a:cubicBezTo>
                      <a:pt x="16142" y="74060"/>
                      <a:pt x="17040" y="73093"/>
                      <a:pt x="18081" y="71971"/>
                    </a:cubicBezTo>
                    <a:cubicBezTo>
                      <a:pt x="18590" y="71423"/>
                      <a:pt x="19052" y="70926"/>
                      <a:pt x="19565" y="70429"/>
                    </a:cubicBezTo>
                    <a:lnTo>
                      <a:pt x="19650" y="70344"/>
                    </a:lnTo>
                    <a:cubicBezTo>
                      <a:pt x="19704" y="70298"/>
                      <a:pt x="19754" y="70252"/>
                      <a:pt x="19805" y="70202"/>
                    </a:cubicBezTo>
                    <a:lnTo>
                      <a:pt x="19874" y="70136"/>
                    </a:lnTo>
                    <a:cubicBezTo>
                      <a:pt x="20915" y="69145"/>
                      <a:pt x="21944" y="68366"/>
                      <a:pt x="23084" y="67699"/>
                    </a:cubicBezTo>
                    <a:lnTo>
                      <a:pt x="23089" y="67692"/>
                    </a:lnTo>
                    <a:lnTo>
                      <a:pt x="23212" y="67626"/>
                    </a:lnTo>
                    <a:lnTo>
                      <a:pt x="23243" y="67603"/>
                    </a:lnTo>
                    <a:lnTo>
                      <a:pt x="23332" y="67553"/>
                    </a:lnTo>
                    <a:lnTo>
                      <a:pt x="23339" y="67553"/>
                    </a:lnTo>
                    <a:cubicBezTo>
                      <a:pt x="23616" y="67395"/>
                      <a:pt x="23890" y="67256"/>
                      <a:pt x="24164" y="67126"/>
                    </a:cubicBezTo>
                    <a:cubicBezTo>
                      <a:pt x="24246" y="67083"/>
                      <a:pt x="24322" y="67052"/>
                      <a:pt x="24396" y="67017"/>
                    </a:cubicBezTo>
                    <a:lnTo>
                      <a:pt x="24481" y="66982"/>
                    </a:lnTo>
                    <a:cubicBezTo>
                      <a:pt x="24662" y="66909"/>
                      <a:pt x="24858" y="66820"/>
                      <a:pt x="25055" y="66759"/>
                    </a:cubicBezTo>
                    <a:cubicBezTo>
                      <a:pt x="25159" y="66717"/>
                      <a:pt x="25259" y="66690"/>
                      <a:pt x="25351" y="66658"/>
                    </a:cubicBezTo>
                    <a:lnTo>
                      <a:pt x="25398" y="66647"/>
                    </a:lnTo>
                    <a:cubicBezTo>
                      <a:pt x="25564" y="66605"/>
                      <a:pt x="25726" y="66558"/>
                      <a:pt x="25876" y="66532"/>
                    </a:cubicBezTo>
                    <a:cubicBezTo>
                      <a:pt x="25995" y="66508"/>
                      <a:pt x="26111" y="66485"/>
                      <a:pt x="26219" y="66473"/>
                    </a:cubicBezTo>
                    <a:cubicBezTo>
                      <a:pt x="26351" y="66460"/>
                      <a:pt x="26476" y="66446"/>
                      <a:pt x="26601" y="66446"/>
                    </a:cubicBezTo>
                    <a:cubicBezTo>
                      <a:pt x="26615" y="66446"/>
                      <a:pt x="26629" y="66446"/>
                      <a:pt x="26643" y="66446"/>
                    </a:cubicBezTo>
                    <a:cubicBezTo>
                      <a:pt x="26697" y="66445"/>
                      <a:pt x="26751" y="66444"/>
                      <a:pt x="26805" y="66444"/>
                    </a:cubicBezTo>
                    <a:cubicBezTo>
                      <a:pt x="26859" y="66444"/>
                      <a:pt x="26913" y="66445"/>
                      <a:pt x="26967" y="66446"/>
                    </a:cubicBezTo>
                    <a:cubicBezTo>
                      <a:pt x="27106" y="66459"/>
                      <a:pt x="27229" y="66485"/>
                      <a:pt x="27345" y="66512"/>
                    </a:cubicBezTo>
                    <a:lnTo>
                      <a:pt x="27395" y="66520"/>
                    </a:lnTo>
                    <a:cubicBezTo>
                      <a:pt x="27479" y="66535"/>
                      <a:pt x="27557" y="66558"/>
                      <a:pt x="27630" y="66578"/>
                    </a:cubicBezTo>
                    <a:cubicBezTo>
                      <a:pt x="27765" y="66624"/>
                      <a:pt x="27881" y="66681"/>
                      <a:pt x="27977" y="66740"/>
                    </a:cubicBezTo>
                    <a:cubicBezTo>
                      <a:pt x="28127" y="66813"/>
                      <a:pt x="28235" y="66882"/>
                      <a:pt x="28331" y="66952"/>
                    </a:cubicBezTo>
                    <a:cubicBezTo>
                      <a:pt x="28455" y="67037"/>
                      <a:pt x="28578" y="67140"/>
                      <a:pt x="28705" y="67268"/>
                    </a:cubicBezTo>
                    <a:cubicBezTo>
                      <a:pt x="28767" y="67334"/>
                      <a:pt x="28829" y="67407"/>
                      <a:pt x="28887" y="67487"/>
                    </a:cubicBezTo>
                    <a:lnTo>
                      <a:pt x="28933" y="67546"/>
                    </a:lnTo>
                    <a:lnTo>
                      <a:pt x="28964" y="67588"/>
                    </a:lnTo>
                    <a:cubicBezTo>
                      <a:pt x="29022" y="67658"/>
                      <a:pt x="29075" y="67738"/>
                      <a:pt x="29134" y="67823"/>
                    </a:cubicBezTo>
                    <a:cubicBezTo>
                      <a:pt x="29207" y="67927"/>
                      <a:pt x="29269" y="68046"/>
                      <a:pt x="29330" y="68170"/>
                    </a:cubicBezTo>
                    <a:cubicBezTo>
                      <a:pt x="29388" y="68282"/>
                      <a:pt x="29438" y="68378"/>
                      <a:pt x="29484" y="68490"/>
                    </a:cubicBezTo>
                    <a:cubicBezTo>
                      <a:pt x="29550" y="68617"/>
                      <a:pt x="29604" y="68768"/>
                      <a:pt x="29658" y="68914"/>
                    </a:cubicBezTo>
                    <a:cubicBezTo>
                      <a:pt x="29700" y="69022"/>
                      <a:pt x="29735" y="69138"/>
                      <a:pt x="29769" y="69249"/>
                    </a:cubicBezTo>
                    <a:cubicBezTo>
                      <a:pt x="29824" y="69411"/>
                      <a:pt x="29870" y="69577"/>
                      <a:pt x="29916" y="69750"/>
                    </a:cubicBezTo>
                    <a:cubicBezTo>
                      <a:pt x="29939" y="69839"/>
                      <a:pt x="29959" y="69936"/>
                      <a:pt x="29982" y="70035"/>
                    </a:cubicBezTo>
                    <a:lnTo>
                      <a:pt x="29993" y="70082"/>
                    </a:lnTo>
                    <a:cubicBezTo>
                      <a:pt x="30036" y="70275"/>
                      <a:pt x="30078" y="70468"/>
                      <a:pt x="30112" y="70676"/>
                    </a:cubicBezTo>
                    <a:cubicBezTo>
                      <a:pt x="30121" y="70726"/>
                      <a:pt x="30132" y="70788"/>
                      <a:pt x="30139" y="70845"/>
                    </a:cubicBezTo>
                    <a:lnTo>
                      <a:pt x="30151" y="70914"/>
                    </a:lnTo>
                    <a:cubicBezTo>
                      <a:pt x="30283" y="71729"/>
                      <a:pt x="30375" y="72654"/>
                      <a:pt x="30436" y="73725"/>
                    </a:cubicBezTo>
                    <a:lnTo>
                      <a:pt x="30433" y="73745"/>
                    </a:lnTo>
                    <a:lnTo>
                      <a:pt x="30433" y="73768"/>
                    </a:lnTo>
                    <a:lnTo>
                      <a:pt x="30498" y="76346"/>
                    </a:lnTo>
                    <a:lnTo>
                      <a:pt x="30502" y="76362"/>
                    </a:lnTo>
                    <a:lnTo>
                      <a:pt x="30502" y="76378"/>
                    </a:lnTo>
                    <a:lnTo>
                      <a:pt x="30506" y="76535"/>
                    </a:lnTo>
                    <a:cubicBezTo>
                      <a:pt x="30502" y="76617"/>
                      <a:pt x="30502" y="76697"/>
                      <a:pt x="30502" y="76778"/>
                    </a:cubicBezTo>
                    <a:lnTo>
                      <a:pt x="30506" y="90020"/>
                    </a:lnTo>
                    <a:lnTo>
                      <a:pt x="68217" y="68251"/>
                    </a:lnTo>
                    <a:cubicBezTo>
                      <a:pt x="71354" y="66435"/>
                      <a:pt x="73911" y="61559"/>
                      <a:pt x="73907" y="57376"/>
                    </a:cubicBezTo>
                    <a:lnTo>
                      <a:pt x="73907" y="7093"/>
                    </a:lnTo>
                    <a:lnTo>
                      <a:pt x="61616" y="0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5260;p37"/>
              <p:cNvSpPr/>
              <p:nvPr/>
            </p:nvSpPr>
            <p:spPr>
              <a:xfrm>
                <a:off x="3928285" y="3193501"/>
                <a:ext cx="192063" cy="885719"/>
              </a:xfrm>
              <a:custGeom>
                <a:avLst/>
                <a:gdLst/>
                <a:ahLst/>
                <a:cxnLst/>
                <a:rect l="l" t="t" r="r" b="b"/>
                <a:pathLst>
                  <a:path w="13347" h="61551" extrusionOk="0">
                    <a:moveTo>
                      <a:pt x="1" y="0"/>
                    </a:moveTo>
                    <a:lnTo>
                      <a:pt x="47" y="50197"/>
                    </a:lnTo>
                    <a:cubicBezTo>
                      <a:pt x="47" y="52475"/>
                      <a:pt x="710" y="54242"/>
                      <a:pt x="1901" y="54943"/>
                    </a:cubicBezTo>
                    <a:lnTo>
                      <a:pt x="13347" y="61551"/>
                    </a:lnTo>
                    <a:cubicBezTo>
                      <a:pt x="12202" y="60822"/>
                      <a:pt x="11489" y="59234"/>
                      <a:pt x="11485" y="57017"/>
                    </a:cubicBezTo>
                    <a:lnTo>
                      <a:pt x="11532" y="665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5261;p37"/>
              <p:cNvSpPr/>
              <p:nvPr/>
            </p:nvSpPr>
            <p:spPr>
              <a:xfrm>
                <a:off x="4310914" y="2638395"/>
                <a:ext cx="204204" cy="325712"/>
              </a:xfrm>
              <a:custGeom>
                <a:avLst/>
                <a:gdLst/>
                <a:ahLst/>
                <a:cxnLst/>
                <a:rect l="l" t="t" r="r" b="b"/>
                <a:pathLst>
                  <a:path w="14122" h="22525" extrusionOk="0">
                    <a:moveTo>
                      <a:pt x="9534" y="1"/>
                    </a:moveTo>
                    <a:cubicBezTo>
                      <a:pt x="8595" y="1"/>
                      <a:pt x="7573" y="306"/>
                      <a:pt x="6520" y="917"/>
                    </a:cubicBezTo>
                    <a:cubicBezTo>
                      <a:pt x="4068" y="2332"/>
                      <a:pt x="1890" y="5157"/>
                      <a:pt x="502" y="8372"/>
                    </a:cubicBezTo>
                    <a:cubicBezTo>
                      <a:pt x="212" y="9649"/>
                      <a:pt x="0" y="10909"/>
                      <a:pt x="0" y="12552"/>
                    </a:cubicBezTo>
                    <a:cubicBezTo>
                      <a:pt x="0" y="14267"/>
                      <a:pt x="155" y="15057"/>
                      <a:pt x="632" y="15339"/>
                    </a:cubicBezTo>
                    <a:lnTo>
                      <a:pt x="629" y="15347"/>
                    </a:lnTo>
                    <a:lnTo>
                      <a:pt x="12870" y="22521"/>
                    </a:lnTo>
                    <a:lnTo>
                      <a:pt x="12870" y="22521"/>
                    </a:lnTo>
                    <a:cubicBezTo>
                      <a:pt x="12390" y="22236"/>
                      <a:pt x="12248" y="21445"/>
                      <a:pt x="12244" y="19730"/>
                    </a:cubicBezTo>
                    <a:cubicBezTo>
                      <a:pt x="12252" y="17555"/>
                      <a:pt x="12610" y="16048"/>
                      <a:pt x="13034" y="14310"/>
                    </a:cubicBezTo>
                    <a:cubicBezTo>
                      <a:pt x="13185" y="13678"/>
                      <a:pt x="13327" y="13068"/>
                      <a:pt x="13459" y="12471"/>
                    </a:cubicBezTo>
                    <a:cubicBezTo>
                      <a:pt x="13505" y="12244"/>
                      <a:pt x="13555" y="12009"/>
                      <a:pt x="13598" y="11773"/>
                    </a:cubicBezTo>
                    <a:cubicBezTo>
                      <a:pt x="13640" y="11541"/>
                      <a:pt x="13682" y="11303"/>
                      <a:pt x="13728" y="11068"/>
                    </a:cubicBezTo>
                    <a:cubicBezTo>
                      <a:pt x="13794" y="10674"/>
                      <a:pt x="13848" y="10274"/>
                      <a:pt x="13898" y="9861"/>
                    </a:cubicBezTo>
                    <a:lnTo>
                      <a:pt x="13909" y="9776"/>
                    </a:lnTo>
                    <a:cubicBezTo>
                      <a:pt x="13925" y="9683"/>
                      <a:pt x="13936" y="9584"/>
                      <a:pt x="13945" y="9487"/>
                    </a:cubicBezTo>
                    <a:cubicBezTo>
                      <a:pt x="14006" y="8881"/>
                      <a:pt x="14052" y="8308"/>
                      <a:pt x="14075" y="7725"/>
                    </a:cubicBezTo>
                    <a:cubicBezTo>
                      <a:pt x="14080" y="7667"/>
                      <a:pt x="14080" y="7598"/>
                      <a:pt x="14083" y="7536"/>
                    </a:cubicBezTo>
                    <a:lnTo>
                      <a:pt x="14087" y="7493"/>
                    </a:lnTo>
                    <a:lnTo>
                      <a:pt x="14087" y="7409"/>
                    </a:lnTo>
                    <a:cubicBezTo>
                      <a:pt x="14103" y="7178"/>
                      <a:pt x="14118" y="6927"/>
                      <a:pt x="14118" y="6661"/>
                    </a:cubicBezTo>
                    <a:cubicBezTo>
                      <a:pt x="14121" y="3954"/>
                      <a:pt x="13331" y="1869"/>
                      <a:pt x="11890" y="782"/>
                    </a:cubicBezTo>
                    <a:cubicBezTo>
                      <a:pt x="11201" y="261"/>
                      <a:pt x="10402" y="1"/>
                      <a:pt x="9534" y="1"/>
                    </a:cubicBezTo>
                    <a:close/>
                    <a:moveTo>
                      <a:pt x="12870" y="22521"/>
                    </a:moveTo>
                    <a:cubicBezTo>
                      <a:pt x="12872" y="22522"/>
                      <a:pt x="12875" y="22523"/>
                      <a:pt x="12877" y="22525"/>
                    </a:cubicBezTo>
                    <a:lnTo>
                      <a:pt x="12870" y="2252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5262;p37"/>
              <p:cNvSpPr/>
              <p:nvPr/>
            </p:nvSpPr>
            <p:spPr>
              <a:xfrm>
                <a:off x="4311738" y="3302672"/>
                <a:ext cx="201486" cy="220602"/>
              </a:xfrm>
              <a:custGeom>
                <a:avLst/>
                <a:gdLst/>
                <a:ahLst/>
                <a:cxnLst/>
                <a:rect l="l" t="t" r="r" b="b"/>
                <a:pathLst>
                  <a:path w="13934" h="15256" extrusionOk="0">
                    <a:moveTo>
                      <a:pt x="1828" y="1"/>
                    </a:moveTo>
                    <a:lnTo>
                      <a:pt x="1828" y="1"/>
                    </a:lnTo>
                    <a:cubicBezTo>
                      <a:pt x="1744" y="105"/>
                      <a:pt x="1675" y="213"/>
                      <a:pt x="1597" y="321"/>
                    </a:cubicBezTo>
                    <a:cubicBezTo>
                      <a:pt x="602" y="1801"/>
                      <a:pt x="5" y="3640"/>
                      <a:pt x="5" y="5244"/>
                    </a:cubicBezTo>
                    <a:cubicBezTo>
                      <a:pt x="1" y="6732"/>
                      <a:pt x="468" y="7850"/>
                      <a:pt x="1273" y="8278"/>
                    </a:cubicBezTo>
                    <a:lnTo>
                      <a:pt x="13359" y="15256"/>
                    </a:lnTo>
                    <a:cubicBezTo>
                      <a:pt x="12676" y="14777"/>
                      <a:pt x="12249" y="13779"/>
                      <a:pt x="12253" y="12414"/>
                    </a:cubicBezTo>
                    <a:cubicBezTo>
                      <a:pt x="12249" y="10815"/>
                      <a:pt x="12843" y="8972"/>
                      <a:pt x="13845" y="7491"/>
                    </a:cubicBezTo>
                    <a:cubicBezTo>
                      <a:pt x="13876" y="7449"/>
                      <a:pt x="13899" y="7407"/>
                      <a:pt x="13934" y="7365"/>
                    </a:cubicBezTo>
                    <a:lnTo>
                      <a:pt x="1643" y="271"/>
                    </a:lnTo>
                    <a:cubicBezTo>
                      <a:pt x="1701" y="178"/>
                      <a:pt x="1771" y="89"/>
                      <a:pt x="18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5263;p37"/>
              <p:cNvSpPr/>
              <p:nvPr/>
            </p:nvSpPr>
            <p:spPr>
              <a:xfrm>
                <a:off x="4336761" y="3187755"/>
                <a:ext cx="393674" cy="219098"/>
              </a:xfrm>
              <a:custGeom>
                <a:avLst/>
                <a:gdLst/>
                <a:ahLst/>
                <a:cxnLst/>
                <a:rect l="l" t="t" r="r" b="b"/>
                <a:pathLst>
                  <a:path w="27225" h="15152" extrusionOk="0">
                    <a:moveTo>
                      <a:pt x="14924" y="1"/>
                    </a:moveTo>
                    <a:cubicBezTo>
                      <a:pt x="14846" y="108"/>
                      <a:pt x="14754" y="213"/>
                      <a:pt x="14681" y="316"/>
                    </a:cubicBezTo>
                    <a:cubicBezTo>
                      <a:pt x="14619" y="382"/>
                      <a:pt x="14565" y="448"/>
                      <a:pt x="14511" y="514"/>
                    </a:cubicBezTo>
                    <a:lnTo>
                      <a:pt x="14469" y="556"/>
                    </a:lnTo>
                    <a:cubicBezTo>
                      <a:pt x="14373" y="679"/>
                      <a:pt x="14268" y="787"/>
                      <a:pt x="14164" y="899"/>
                    </a:cubicBezTo>
                    <a:cubicBezTo>
                      <a:pt x="14083" y="987"/>
                      <a:pt x="13999" y="1080"/>
                      <a:pt x="13917" y="1172"/>
                    </a:cubicBezTo>
                    <a:cubicBezTo>
                      <a:pt x="13891" y="1188"/>
                      <a:pt x="13871" y="1207"/>
                      <a:pt x="13848" y="1234"/>
                    </a:cubicBezTo>
                    <a:cubicBezTo>
                      <a:pt x="13802" y="1277"/>
                      <a:pt x="13748" y="1327"/>
                      <a:pt x="13702" y="1380"/>
                    </a:cubicBezTo>
                    <a:cubicBezTo>
                      <a:pt x="13597" y="1481"/>
                      <a:pt x="13497" y="1578"/>
                      <a:pt x="13389" y="1670"/>
                    </a:cubicBezTo>
                    <a:cubicBezTo>
                      <a:pt x="13339" y="1716"/>
                      <a:pt x="13277" y="1766"/>
                      <a:pt x="13220" y="1813"/>
                    </a:cubicBezTo>
                    <a:cubicBezTo>
                      <a:pt x="13166" y="1866"/>
                      <a:pt x="13115" y="1912"/>
                      <a:pt x="13058" y="1963"/>
                    </a:cubicBezTo>
                    <a:lnTo>
                      <a:pt x="13004" y="2001"/>
                    </a:lnTo>
                    <a:cubicBezTo>
                      <a:pt x="12985" y="2021"/>
                      <a:pt x="12965" y="2044"/>
                      <a:pt x="12938" y="2060"/>
                    </a:cubicBezTo>
                    <a:cubicBezTo>
                      <a:pt x="12915" y="2074"/>
                      <a:pt x="12896" y="2094"/>
                      <a:pt x="12873" y="2121"/>
                    </a:cubicBezTo>
                    <a:cubicBezTo>
                      <a:pt x="12734" y="2225"/>
                      <a:pt x="12599" y="2333"/>
                      <a:pt x="12460" y="2437"/>
                    </a:cubicBezTo>
                    <a:cubicBezTo>
                      <a:pt x="12318" y="2549"/>
                      <a:pt x="12175" y="2649"/>
                      <a:pt x="12033" y="2745"/>
                    </a:cubicBezTo>
                    <a:cubicBezTo>
                      <a:pt x="12024" y="2750"/>
                      <a:pt x="12017" y="2761"/>
                      <a:pt x="11998" y="2765"/>
                    </a:cubicBezTo>
                    <a:cubicBezTo>
                      <a:pt x="11998" y="2773"/>
                      <a:pt x="11982" y="2780"/>
                      <a:pt x="11974" y="2784"/>
                    </a:cubicBezTo>
                    <a:cubicBezTo>
                      <a:pt x="11894" y="2842"/>
                      <a:pt x="11805" y="2900"/>
                      <a:pt x="11716" y="2958"/>
                    </a:cubicBezTo>
                    <a:cubicBezTo>
                      <a:pt x="11601" y="3038"/>
                      <a:pt x="11489" y="3112"/>
                      <a:pt x="11373" y="3185"/>
                    </a:cubicBezTo>
                    <a:cubicBezTo>
                      <a:pt x="11238" y="3270"/>
                      <a:pt x="11099" y="3351"/>
                      <a:pt x="10969" y="3428"/>
                    </a:cubicBezTo>
                    <a:cubicBezTo>
                      <a:pt x="8609" y="4785"/>
                      <a:pt x="7140" y="4901"/>
                      <a:pt x="5834" y="4997"/>
                    </a:cubicBezTo>
                    <a:cubicBezTo>
                      <a:pt x="5316" y="5035"/>
                      <a:pt x="4827" y="5078"/>
                      <a:pt x="4299" y="5197"/>
                    </a:cubicBezTo>
                    <a:cubicBezTo>
                      <a:pt x="4233" y="5213"/>
                      <a:pt x="4164" y="5228"/>
                      <a:pt x="4099" y="5243"/>
                    </a:cubicBezTo>
                    <a:cubicBezTo>
                      <a:pt x="3624" y="5364"/>
                      <a:pt x="3100" y="5556"/>
                      <a:pt x="2487" y="5872"/>
                    </a:cubicBezTo>
                    <a:lnTo>
                      <a:pt x="2457" y="5887"/>
                    </a:lnTo>
                    <a:lnTo>
                      <a:pt x="2433" y="5903"/>
                    </a:lnTo>
                    <a:cubicBezTo>
                      <a:pt x="2383" y="5922"/>
                      <a:pt x="2341" y="5937"/>
                      <a:pt x="2295" y="5953"/>
                    </a:cubicBezTo>
                    <a:cubicBezTo>
                      <a:pt x="2167" y="6011"/>
                      <a:pt x="2071" y="6057"/>
                      <a:pt x="1975" y="6119"/>
                    </a:cubicBezTo>
                    <a:lnTo>
                      <a:pt x="1971" y="6122"/>
                    </a:lnTo>
                    <a:cubicBezTo>
                      <a:pt x="1708" y="6273"/>
                      <a:pt x="1446" y="6462"/>
                      <a:pt x="1192" y="6686"/>
                    </a:cubicBezTo>
                    <a:cubicBezTo>
                      <a:pt x="1099" y="6762"/>
                      <a:pt x="1007" y="6848"/>
                      <a:pt x="918" y="6944"/>
                    </a:cubicBezTo>
                    <a:cubicBezTo>
                      <a:pt x="833" y="7024"/>
                      <a:pt x="749" y="7117"/>
                      <a:pt x="667" y="7206"/>
                    </a:cubicBezTo>
                    <a:cubicBezTo>
                      <a:pt x="502" y="7387"/>
                      <a:pt x="343" y="7584"/>
                      <a:pt x="185" y="7788"/>
                    </a:cubicBezTo>
                    <a:cubicBezTo>
                      <a:pt x="128" y="7876"/>
                      <a:pt x="58" y="7965"/>
                      <a:pt x="0" y="8058"/>
                    </a:cubicBezTo>
                    <a:lnTo>
                      <a:pt x="12291" y="15152"/>
                    </a:lnTo>
                    <a:cubicBezTo>
                      <a:pt x="12333" y="15086"/>
                      <a:pt x="12380" y="15020"/>
                      <a:pt x="12433" y="14958"/>
                    </a:cubicBezTo>
                    <a:cubicBezTo>
                      <a:pt x="12487" y="14874"/>
                      <a:pt x="12549" y="14793"/>
                      <a:pt x="12615" y="14723"/>
                    </a:cubicBezTo>
                    <a:cubicBezTo>
                      <a:pt x="12707" y="14600"/>
                      <a:pt x="12807" y="14481"/>
                      <a:pt x="12915" y="14376"/>
                    </a:cubicBezTo>
                    <a:cubicBezTo>
                      <a:pt x="12992" y="14284"/>
                      <a:pt x="13081" y="14195"/>
                      <a:pt x="13166" y="14114"/>
                    </a:cubicBezTo>
                    <a:cubicBezTo>
                      <a:pt x="13247" y="14029"/>
                      <a:pt x="13332" y="13949"/>
                      <a:pt x="13421" y="13876"/>
                    </a:cubicBezTo>
                    <a:cubicBezTo>
                      <a:pt x="13682" y="13648"/>
                      <a:pt x="13948" y="13455"/>
                      <a:pt x="14218" y="13293"/>
                    </a:cubicBezTo>
                    <a:cubicBezTo>
                      <a:pt x="14314" y="13235"/>
                      <a:pt x="14415" y="13182"/>
                      <a:pt x="14538" y="13131"/>
                    </a:cubicBezTo>
                    <a:cubicBezTo>
                      <a:pt x="14584" y="13112"/>
                      <a:pt x="14631" y="13093"/>
                      <a:pt x="14677" y="13073"/>
                    </a:cubicBezTo>
                    <a:lnTo>
                      <a:pt x="14704" y="13058"/>
                    </a:lnTo>
                    <a:lnTo>
                      <a:pt x="14731" y="13050"/>
                    </a:lnTo>
                    <a:cubicBezTo>
                      <a:pt x="14908" y="12958"/>
                      <a:pt x="15074" y="12876"/>
                      <a:pt x="15232" y="12807"/>
                    </a:cubicBezTo>
                    <a:lnTo>
                      <a:pt x="15236" y="12800"/>
                    </a:lnTo>
                    <a:cubicBezTo>
                      <a:pt x="15483" y="12696"/>
                      <a:pt x="15710" y="12611"/>
                      <a:pt x="15919" y="12541"/>
                    </a:cubicBezTo>
                    <a:cubicBezTo>
                      <a:pt x="16720" y="12275"/>
                      <a:pt x="17368" y="12225"/>
                      <a:pt x="18077" y="12171"/>
                    </a:cubicBezTo>
                    <a:lnTo>
                      <a:pt x="18081" y="12175"/>
                    </a:lnTo>
                    <a:cubicBezTo>
                      <a:pt x="18246" y="12159"/>
                      <a:pt x="18408" y="12148"/>
                      <a:pt x="18570" y="12133"/>
                    </a:cubicBezTo>
                    <a:cubicBezTo>
                      <a:pt x="18659" y="12125"/>
                      <a:pt x="18752" y="12113"/>
                      <a:pt x="18837" y="12109"/>
                    </a:cubicBezTo>
                    <a:cubicBezTo>
                      <a:pt x="19006" y="12083"/>
                      <a:pt x="19187" y="12063"/>
                      <a:pt x="19369" y="12036"/>
                    </a:cubicBezTo>
                    <a:cubicBezTo>
                      <a:pt x="20205" y="11910"/>
                      <a:pt x="21161" y="11655"/>
                      <a:pt x="22367" y="11054"/>
                    </a:cubicBezTo>
                    <a:cubicBezTo>
                      <a:pt x="22499" y="10984"/>
                      <a:pt x="22638" y="10915"/>
                      <a:pt x="22784" y="10837"/>
                    </a:cubicBezTo>
                    <a:cubicBezTo>
                      <a:pt x="22919" y="10760"/>
                      <a:pt x="23066" y="10684"/>
                      <a:pt x="23216" y="10598"/>
                    </a:cubicBezTo>
                    <a:cubicBezTo>
                      <a:pt x="23536" y="10417"/>
                      <a:pt x="23871" y="10209"/>
                      <a:pt x="24218" y="9958"/>
                    </a:cubicBezTo>
                    <a:cubicBezTo>
                      <a:pt x="24249" y="9947"/>
                      <a:pt x="24272" y="9920"/>
                      <a:pt x="24280" y="9920"/>
                    </a:cubicBezTo>
                    <a:cubicBezTo>
                      <a:pt x="24565" y="9720"/>
                      <a:pt x="24839" y="9508"/>
                      <a:pt x="25109" y="9284"/>
                    </a:cubicBezTo>
                    <a:cubicBezTo>
                      <a:pt x="25159" y="9253"/>
                      <a:pt x="25205" y="9211"/>
                      <a:pt x="25251" y="9172"/>
                    </a:cubicBezTo>
                    <a:lnTo>
                      <a:pt x="25298" y="9134"/>
                    </a:lnTo>
                    <a:cubicBezTo>
                      <a:pt x="25417" y="9029"/>
                      <a:pt x="25525" y="8937"/>
                      <a:pt x="25637" y="8841"/>
                    </a:cubicBezTo>
                    <a:cubicBezTo>
                      <a:pt x="25737" y="8744"/>
                      <a:pt x="25849" y="8648"/>
                      <a:pt x="25949" y="8551"/>
                    </a:cubicBezTo>
                    <a:cubicBezTo>
                      <a:pt x="25976" y="8520"/>
                      <a:pt x="26011" y="8486"/>
                      <a:pt x="26034" y="8455"/>
                    </a:cubicBezTo>
                    <a:cubicBezTo>
                      <a:pt x="26073" y="8417"/>
                      <a:pt x="26115" y="8385"/>
                      <a:pt x="26157" y="8339"/>
                    </a:cubicBezTo>
                    <a:cubicBezTo>
                      <a:pt x="26346" y="8147"/>
                      <a:pt x="26531" y="7946"/>
                      <a:pt x="26712" y="7734"/>
                    </a:cubicBezTo>
                    <a:lnTo>
                      <a:pt x="26759" y="7684"/>
                    </a:lnTo>
                    <a:cubicBezTo>
                      <a:pt x="26809" y="7618"/>
                      <a:pt x="26863" y="7556"/>
                      <a:pt x="26920" y="7499"/>
                    </a:cubicBezTo>
                    <a:cubicBezTo>
                      <a:pt x="27006" y="7387"/>
                      <a:pt x="27094" y="7275"/>
                      <a:pt x="27175" y="7159"/>
                    </a:cubicBezTo>
                    <a:cubicBezTo>
                      <a:pt x="27194" y="7140"/>
                      <a:pt x="27210" y="7125"/>
                      <a:pt x="27225" y="7102"/>
                    </a:cubicBezTo>
                    <a:lnTo>
                      <a:pt x="1492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5264;p37"/>
              <p:cNvSpPr/>
              <p:nvPr/>
            </p:nvSpPr>
            <p:spPr>
              <a:xfrm>
                <a:off x="4025575" y="2286950"/>
                <a:ext cx="210600" cy="27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5265;p37"/>
              <p:cNvSpPr/>
              <p:nvPr/>
            </p:nvSpPr>
            <p:spPr>
              <a:xfrm>
                <a:off x="4484909" y="3397174"/>
                <a:ext cx="7548" cy="5697"/>
              </a:xfrm>
              <a:custGeom>
                <a:avLst/>
                <a:gdLst/>
                <a:ahLst/>
                <a:cxnLst/>
                <a:rect l="l" t="t" r="r" b="b"/>
                <a:pathLst>
                  <a:path w="522" h="394" extrusionOk="0">
                    <a:moveTo>
                      <a:pt x="516" y="1"/>
                    </a:moveTo>
                    <a:cubicBezTo>
                      <a:pt x="343" y="124"/>
                      <a:pt x="169" y="255"/>
                      <a:pt x="0" y="394"/>
                    </a:cubicBezTo>
                    <a:cubicBezTo>
                      <a:pt x="174" y="255"/>
                      <a:pt x="343" y="124"/>
                      <a:pt x="521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5266;p37"/>
              <p:cNvSpPr/>
              <p:nvPr/>
            </p:nvSpPr>
            <p:spPr>
              <a:xfrm>
                <a:off x="4434830" y="2834456"/>
                <a:ext cx="284269" cy="96390"/>
              </a:xfrm>
              <a:custGeom>
                <a:avLst/>
                <a:gdLst/>
                <a:ahLst/>
                <a:cxnLst/>
                <a:rect l="l" t="t" r="r" b="b"/>
                <a:pathLst>
                  <a:path w="19659" h="6666" extrusionOk="0">
                    <a:moveTo>
                      <a:pt x="8120" y="0"/>
                    </a:moveTo>
                    <a:lnTo>
                      <a:pt x="6" y="4580"/>
                    </a:lnTo>
                    <a:cubicBezTo>
                      <a:pt x="1" y="4580"/>
                      <a:pt x="1" y="4584"/>
                      <a:pt x="1" y="4584"/>
                    </a:cubicBezTo>
                    <a:lnTo>
                      <a:pt x="8116" y="4"/>
                    </a:lnTo>
                    <a:lnTo>
                      <a:pt x="19651" y="6666"/>
                    </a:lnTo>
                    <a:lnTo>
                      <a:pt x="19658" y="6662"/>
                    </a:lnTo>
                    <a:lnTo>
                      <a:pt x="8120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5267;p37"/>
              <p:cNvSpPr/>
              <p:nvPr/>
            </p:nvSpPr>
            <p:spPr>
              <a:xfrm>
                <a:off x="4426090" y="2836548"/>
                <a:ext cx="288549" cy="215411"/>
              </a:xfrm>
              <a:custGeom>
                <a:avLst/>
                <a:gdLst/>
                <a:ahLst/>
                <a:cxnLst/>
                <a:rect l="l" t="t" r="r" b="b"/>
                <a:pathLst>
                  <a:path w="19955" h="14897" extrusionOk="0">
                    <a:moveTo>
                      <a:pt x="310" y="4576"/>
                    </a:moveTo>
                    <a:cubicBezTo>
                      <a:pt x="308" y="4576"/>
                      <a:pt x="307" y="4577"/>
                      <a:pt x="306" y="4577"/>
                    </a:cubicBezTo>
                    <a:lnTo>
                      <a:pt x="306" y="4577"/>
                    </a:lnTo>
                    <a:lnTo>
                      <a:pt x="310" y="4576"/>
                    </a:lnTo>
                    <a:close/>
                    <a:moveTo>
                      <a:pt x="8420" y="0"/>
                    </a:moveTo>
                    <a:lnTo>
                      <a:pt x="305" y="4580"/>
                    </a:lnTo>
                    <a:cubicBezTo>
                      <a:pt x="305" y="4580"/>
                      <a:pt x="305" y="4578"/>
                      <a:pt x="306" y="4577"/>
                    </a:cubicBezTo>
                    <a:lnTo>
                      <a:pt x="306" y="4577"/>
                    </a:lnTo>
                    <a:lnTo>
                      <a:pt x="298" y="4580"/>
                    </a:lnTo>
                    <a:cubicBezTo>
                      <a:pt x="124" y="5721"/>
                      <a:pt x="1" y="7005"/>
                      <a:pt x="1" y="8458"/>
                    </a:cubicBezTo>
                    <a:cubicBezTo>
                      <a:pt x="1" y="8890"/>
                      <a:pt x="13" y="9325"/>
                      <a:pt x="43" y="9819"/>
                    </a:cubicBezTo>
                    <a:cubicBezTo>
                      <a:pt x="70" y="10197"/>
                      <a:pt x="109" y="10567"/>
                      <a:pt x="159" y="10914"/>
                    </a:cubicBezTo>
                    <a:lnTo>
                      <a:pt x="182" y="11064"/>
                    </a:lnTo>
                    <a:cubicBezTo>
                      <a:pt x="236" y="11377"/>
                      <a:pt x="294" y="11669"/>
                      <a:pt x="363" y="11962"/>
                    </a:cubicBezTo>
                    <a:cubicBezTo>
                      <a:pt x="374" y="11997"/>
                      <a:pt x="383" y="12032"/>
                      <a:pt x="390" y="12062"/>
                    </a:cubicBezTo>
                    <a:cubicBezTo>
                      <a:pt x="568" y="12695"/>
                      <a:pt x="795" y="13219"/>
                      <a:pt x="1077" y="13624"/>
                    </a:cubicBezTo>
                    <a:cubicBezTo>
                      <a:pt x="1091" y="13643"/>
                      <a:pt x="1114" y="13674"/>
                      <a:pt x="1130" y="13693"/>
                    </a:cubicBezTo>
                    <a:cubicBezTo>
                      <a:pt x="1258" y="13859"/>
                      <a:pt x="1388" y="14021"/>
                      <a:pt x="1535" y="14152"/>
                    </a:cubicBezTo>
                    <a:cubicBezTo>
                      <a:pt x="1570" y="14179"/>
                      <a:pt x="1605" y="14210"/>
                      <a:pt x="1635" y="14236"/>
                    </a:cubicBezTo>
                    <a:lnTo>
                      <a:pt x="1662" y="14260"/>
                    </a:lnTo>
                    <a:cubicBezTo>
                      <a:pt x="1797" y="14368"/>
                      <a:pt x="1940" y="14460"/>
                      <a:pt x="2079" y="14541"/>
                    </a:cubicBezTo>
                    <a:lnTo>
                      <a:pt x="2098" y="14553"/>
                    </a:lnTo>
                    <a:cubicBezTo>
                      <a:pt x="2141" y="14576"/>
                      <a:pt x="2183" y="14599"/>
                      <a:pt x="2237" y="14622"/>
                    </a:cubicBezTo>
                    <a:cubicBezTo>
                      <a:pt x="2383" y="14688"/>
                      <a:pt x="2549" y="14745"/>
                      <a:pt x="2734" y="14795"/>
                    </a:cubicBezTo>
                    <a:cubicBezTo>
                      <a:pt x="2772" y="14811"/>
                      <a:pt x="2815" y="14815"/>
                      <a:pt x="2846" y="14827"/>
                    </a:cubicBezTo>
                    <a:cubicBezTo>
                      <a:pt x="3062" y="14865"/>
                      <a:pt x="3285" y="14892"/>
                      <a:pt x="3505" y="14892"/>
                    </a:cubicBezTo>
                    <a:lnTo>
                      <a:pt x="3516" y="14892"/>
                    </a:lnTo>
                    <a:cubicBezTo>
                      <a:pt x="3532" y="14896"/>
                      <a:pt x="3552" y="14896"/>
                      <a:pt x="3566" y="14896"/>
                    </a:cubicBezTo>
                    <a:cubicBezTo>
                      <a:pt x="3589" y="14896"/>
                      <a:pt x="3613" y="14896"/>
                      <a:pt x="3640" y="14892"/>
                    </a:cubicBezTo>
                    <a:cubicBezTo>
                      <a:pt x="3829" y="14888"/>
                      <a:pt x="4034" y="14873"/>
                      <a:pt x="4226" y="14846"/>
                    </a:cubicBezTo>
                    <a:cubicBezTo>
                      <a:pt x="4295" y="14838"/>
                      <a:pt x="4369" y="14827"/>
                      <a:pt x="4442" y="14811"/>
                    </a:cubicBezTo>
                    <a:lnTo>
                      <a:pt x="4492" y="14804"/>
                    </a:lnTo>
                    <a:cubicBezTo>
                      <a:pt x="4650" y="14772"/>
                      <a:pt x="4808" y="14742"/>
                      <a:pt x="4974" y="14699"/>
                    </a:cubicBezTo>
                    <a:cubicBezTo>
                      <a:pt x="5078" y="14676"/>
                      <a:pt x="5182" y="14642"/>
                      <a:pt x="5294" y="14615"/>
                    </a:cubicBezTo>
                    <a:cubicBezTo>
                      <a:pt x="5448" y="14572"/>
                      <a:pt x="5602" y="14510"/>
                      <a:pt x="5760" y="14464"/>
                    </a:cubicBezTo>
                    <a:lnTo>
                      <a:pt x="5838" y="14434"/>
                    </a:lnTo>
                    <a:cubicBezTo>
                      <a:pt x="5930" y="14402"/>
                      <a:pt x="6023" y="14372"/>
                      <a:pt x="6119" y="14333"/>
                    </a:cubicBezTo>
                    <a:cubicBezTo>
                      <a:pt x="6273" y="14275"/>
                      <a:pt x="6439" y="14210"/>
                      <a:pt x="6616" y="14137"/>
                    </a:cubicBezTo>
                    <a:lnTo>
                      <a:pt x="6720" y="14094"/>
                    </a:lnTo>
                    <a:cubicBezTo>
                      <a:pt x="6797" y="14063"/>
                      <a:pt x="6867" y="14037"/>
                      <a:pt x="6932" y="14001"/>
                    </a:cubicBezTo>
                    <a:lnTo>
                      <a:pt x="6967" y="13994"/>
                    </a:lnTo>
                    <a:lnTo>
                      <a:pt x="6998" y="13975"/>
                    </a:lnTo>
                    <a:lnTo>
                      <a:pt x="9986" y="12413"/>
                    </a:lnTo>
                    <a:lnTo>
                      <a:pt x="10009" y="12409"/>
                    </a:lnTo>
                    <a:lnTo>
                      <a:pt x="10028" y="12390"/>
                    </a:lnTo>
                    <a:lnTo>
                      <a:pt x="19951" y="6662"/>
                    </a:lnTo>
                    <a:lnTo>
                      <a:pt x="19955" y="6662"/>
                    </a:lnTo>
                    <a:lnTo>
                      <a:pt x="842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5268;p37"/>
              <p:cNvSpPr/>
              <p:nvPr/>
            </p:nvSpPr>
            <p:spPr>
              <a:xfrm>
                <a:off x="4069517" y="2624657"/>
                <a:ext cx="192058" cy="486955"/>
              </a:xfrm>
              <a:custGeom>
                <a:avLst/>
                <a:gdLst/>
                <a:ahLst/>
                <a:cxnLst/>
                <a:rect l="l" t="t" r="r" b="b"/>
                <a:pathLst>
                  <a:path w="13282" h="33676" extrusionOk="0">
                    <a:moveTo>
                      <a:pt x="12862" y="8"/>
                    </a:moveTo>
                    <a:cubicBezTo>
                      <a:pt x="12859" y="9"/>
                      <a:pt x="12857" y="9"/>
                      <a:pt x="12854" y="9"/>
                    </a:cubicBezTo>
                    <a:cubicBezTo>
                      <a:pt x="12857" y="9"/>
                      <a:pt x="12859" y="9"/>
                      <a:pt x="12862" y="8"/>
                    </a:cubicBezTo>
                    <a:close/>
                    <a:moveTo>
                      <a:pt x="12989" y="1"/>
                    </a:moveTo>
                    <a:cubicBezTo>
                      <a:pt x="12945" y="1"/>
                      <a:pt x="12905" y="5"/>
                      <a:pt x="12862" y="8"/>
                    </a:cubicBezTo>
                    <a:lnTo>
                      <a:pt x="12862" y="8"/>
                    </a:lnTo>
                    <a:cubicBezTo>
                      <a:pt x="12902" y="5"/>
                      <a:pt x="12942" y="5"/>
                      <a:pt x="12981" y="5"/>
                    </a:cubicBezTo>
                    <a:cubicBezTo>
                      <a:pt x="13081" y="5"/>
                      <a:pt x="13181" y="13"/>
                      <a:pt x="13281" y="32"/>
                    </a:cubicBezTo>
                    <a:cubicBezTo>
                      <a:pt x="13185" y="13"/>
                      <a:pt x="13089" y="1"/>
                      <a:pt x="12989" y="1"/>
                    </a:cubicBezTo>
                    <a:close/>
                    <a:moveTo>
                      <a:pt x="9870" y="15522"/>
                    </a:moveTo>
                    <a:lnTo>
                      <a:pt x="9870" y="15522"/>
                    </a:lnTo>
                    <a:cubicBezTo>
                      <a:pt x="9893" y="15688"/>
                      <a:pt x="9909" y="15861"/>
                      <a:pt x="9927" y="16042"/>
                    </a:cubicBezTo>
                    <a:lnTo>
                      <a:pt x="9924" y="16046"/>
                    </a:lnTo>
                    <a:lnTo>
                      <a:pt x="9936" y="16081"/>
                    </a:lnTo>
                    <a:lnTo>
                      <a:pt x="9936" y="16077"/>
                    </a:lnTo>
                    <a:lnTo>
                      <a:pt x="9932" y="16042"/>
                    </a:lnTo>
                    <a:cubicBezTo>
                      <a:pt x="9913" y="15861"/>
                      <a:pt x="9893" y="15688"/>
                      <a:pt x="9870" y="15522"/>
                    </a:cubicBezTo>
                    <a:close/>
                    <a:moveTo>
                      <a:pt x="9997" y="16960"/>
                    </a:moveTo>
                    <a:cubicBezTo>
                      <a:pt x="9993" y="16998"/>
                      <a:pt x="9997" y="17030"/>
                      <a:pt x="9997" y="17068"/>
                    </a:cubicBezTo>
                    <a:cubicBezTo>
                      <a:pt x="10005" y="17203"/>
                      <a:pt x="10009" y="17353"/>
                      <a:pt x="10012" y="17496"/>
                    </a:cubicBezTo>
                    <a:cubicBezTo>
                      <a:pt x="10009" y="17353"/>
                      <a:pt x="10009" y="17206"/>
                      <a:pt x="10005" y="17071"/>
                    </a:cubicBezTo>
                    <a:cubicBezTo>
                      <a:pt x="10001" y="17033"/>
                      <a:pt x="9997" y="16998"/>
                      <a:pt x="9997" y="16960"/>
                    </a:cubicBezTo>
                    <a:close/>
                    <a:moveTo>
                      <a:pt x="9966" y="19813"/>
                    </a:moveTo>
                    <a:lnTo>
                      <a:pt x="9947" y="19936"/>
                    </a:lnTo>
                    <a:cubicBezTo>
                      <a:pt x="9932" y="20202"/>
                      <a:pt x="9909" y="20476"/>
                      <a:pt x="9870" y="20761"/>
                    </a:cubicBezTo>
                    <a:cubicBezTo>
                      <a:pt x="9870" y="20823"/>
                      <a:pt x="9858" y="20880"/>
                      <a:pt x="9854" y="20929"/>
                    </a:cubicBezTo>
                    <a:lnTo>
                      <a:pt x="9854" y="20929"/>
                    </a:lnTo>
                    <a:cubicBezTo>
                      <a:pt x="9858" y="20880"/>
                      <a:pt x="9870" y="20823"/>
                      <a:pt x="9877" y="20765"/>
                    </a:cubicBezTo>
                    <a:cubicBezTo>
                      <a:pt x="9909" y="20483"/>
                      <a:pt x="9932" y="20202"/>
                      <a:pt x="9955" y="19939"/>
                    </a:cubicBezTo>
                    <a:lnTo>
                      <a:pt x="9966" y="19813"/>
                    </a:lnTo>
                    <a:close/>
                    <a:moveTo>
                      <a:pt x="9847" y="20996"/>
                    </a:moveTo>
                    <a:lnTo>
                      <a:pt x="9847" y="20996"/>
                    </a:lnTo>
                    <a:cubicBezTo>
                      <a:pt x="9835" y="21050"/>
                      <a:pt x="9827" y="21108"/>
                      <a:pt x="9816" y="21154"/>
                    </a:cubicBezTo>
                    <a:lnTo>
                      <a:pt x="9801" y="21277"/>
                    </a:lnTo>
                    <a:lnTo>
                      <a:pt x="9820" y="21158"/>
                    </a:lnTo>
                    <a:cubicBezTo>
                      <a:pt x="9831" y="21101"/>
                      <a:pt x="9835" y="21050"/>
                      <a:pt x="9847" y="20996"/>
                    </a:cubicBezTo>
                    <a:close/>
                    <a:moveTo>
                      <a:pt x="9565" y="22523"/>
                    </a:moveTo>
                    <a:lnTo>
                      <a:pt x="9565" y="22523"/>
                    </a:lnTo>
                    <a:cubicBezTo>
                      <a:pt x="9523" y="22715"/>
                      <a:pt x="9469" y="22916"/>
                      <a:pt x="9423" y="23105"/>
                    </a:cubicBezTo>
                    <a:cubicBezTo>
                      <a:pt x="9480" y="22912"/>
                      <a:pt x="9523" y="22715"/>
                      <a:pt x="9565" y="22523"/>
                    </a:cubicBezTo>
                    <a:close/>
                    <a:moveTo>
                      <a:pt x="8767" y="25017"/>
                    </a:moveTo>
                    <a:cubicBezTo>
                      <a:pt x="8748" y="25060"/>
                      <a:pt x="8729" y="25098"/>
                      <a:pt x="8710" y="25140"/>
                    </a:cubicBezTo>
                    <a:cubicBezTo>
                      <a:pt x="8729" y="25102"/>
                      <a:pt x="8748" y="25060"/>
                      <a:pt x="8767" y="25017"/>
                    </a:cubicBezTo>
                    <a:close/>
                    <a:moveTo>
                      <a:pt x="8548" y="25499"/>
                    </a:moveTo>
                    <a:cubicBezTo>
                      <a:pt x="8535" y="25527"/>
                      <a:pt x="8523" y="25555"/>
                      <a:pt x="8510" y="25583"/>
                    </a:cubicBezTo>
                    <a:lnTo>
                      <a:pt x="8510" y="25583"/>
                    </a:lnTo>
                    <a:cubicBezTo>
                      <a:pt x="8523" y="25555"/>
                      <a:pt x="8536" y="25527"/>
                      <a:pt x="8548" y="25499"/>
                    </a:cubicBezTo>
                    <a:close/>
                    <a:moveTo>
                      <a:pt x="8510" y="25583"/>
                    </a:moveTo>
                    <a:cubicBezTo>
                      <a:pt x="8476" y="25657"/>
                      <a:pt x="8439" y="25732"/>
                      <a:pt x="8405" y="25807"/>
                    </a:cubicBezTo>
                    <a:cubicBezTo>
                      <a:pt x="8442" y="25734"/>
                      <a:pt x="8476" y="25659"/>
                      <a:pt x="8510" y="25583"/>
                    </a:cubicBezTo>
                    <a:close/>
                    <a:moveTo>
                      <a:pt x="8245" y="26111"/>
                    </a:moveTo>
                    <a:lnTo>
                      <a:pt x="8245" y="26111"/>
                    </a:lnTo>
                    <a:cubicBezTo>
                      <a:pt x="8180" y="26233"/>
                      <a:pt x="8111" y="26348"/>
                      <a:pt x="8043" y="26471"/>
                    </a:cubicBezTo>
                    <a:lnTo>
                      <a:pt x="8019" y="26524"/>
                    </a:lnTo>
                    <a:lnTo>
                      <a:pt x="8050" y="26474"/>
                    </a:lnTo>
                    <a:cubicBezTo>
                      <a:pt x="8111" y="26348"/>
                      <a:pt x="8180" y="26233"/>
                      <a:pt x="8245" y="26111"/>
                    </a:cubicBezTo>
                    <a:close/>
                    <a:moveTo>
                      <a:pt x="6740" y="28378"/>
                    </a:moveTo>
                    <a:lnTo>
                      <a:pt x="6701" y="28417"/>
                    </a:lnTo>
                    <a:cubicBezTo>
                      <a:pt x="6667" y="28465"/>
                      <a:pt x="6634" y="28513"/>
                      <a:pt x="6591" y="28562"/>
                    </a:cubicBezTo>
                    <a:lnTo>
                      <a:pt x="6591" y="28562"/>
                    </a:lnTo>
                    <a:cubicBezTo>
                      <a:pt x="6631" y="28517"/>
                      <a:pt x="6672" y="28469"/>
                      <a:pt x="6708" y="28421"/>
                    </a:cubicBezTo>
                    <a:lnTo>
                      <a:pt x="6740" y="28378"/>
                    </a:lnTo>
                    <a:close/>
                    <a:moveTo>
                      <a:pt x="6591" y="28562"/>
                    </a:moveTo>
                    <a:cubicBezTo>
                      <a:pt x="6589" y="28563"/>
                      <a:pt x="6587" y="28565"/>
                      <a:pt x="6585" y="28567"/>
                    </a:cubicBezTo>
                    <a:cubicBezTo>
                      <a:pt x="6587" y="28565"/>
                      <a:pt x="6589" y="28563"/>
                      <a:pt x="6591" y="28562"/>
                    </a:cubicBezTo>
                    <a:close/>
                    <a:moveTo>
                      <a:pt x="3879" y="31127"/>
                    </a:moveTo>
                    <a:lnTo>
                      <a:pt x="3879" y="31127"/>
                    </a:lnTo>
                    <a:cubicBezTo>
                      <a:pt x="3787" y="31197"/>
                      <a:pt x="3690" y="31266"/>
                      <a:pt x="3598" y="31335"/>
                    </a:cubicBezTo>
                    <a:lnTo>
                      <a:pt x="3513" y="31401"/>
                    </a:lnTo>
                    <a:lnTo>
                      <a:pt x="3513" y="31401"/>
                    </a:lnTo>
                    <a:lnTo>
                      <a:pt x="3605" y="31339"/>
                    </a:lnTo>
                    <a:cubicBezTo>
                      <a:pt x="3698" y="31270"/>
                      <a:pt x="3787" y="31197"/>
                      <a:pt x="3879" y="31127"/>
                    </a:cubicBezTo>
                    <a:close/>
                    <a:moveTo>
                      <a:pt x="3216" y="31625"/>
                    </a:moveTo>
                    <a:lnTo>
                      <a:pt x="3216" y="31625"/>
                    </a:lnTo>
                    <a:cubicBezTo>
                      <a:pt x="3201" y="31632"/>
                      <a:pt x="3185" y="31640"/>
                      <a:pt x="3173" y="31656"/>
                    </a:cubicBezTo>
                    <a:cubicBezTo>
                      <a:pt x="3189" y="31644"/>
                      <a:pt x="3205" y="31632"/>
                      <a:pt x="3216" y="31625"/>
                    </a:cubicBezTo>
                    <a:close/>
                    <a:moveTo>
                      <a:pt x="120" y="33602"/>
                    </a:moveTo>
                    <a:lnTo>
                      <a:pt x="86" y="33622"/>
                    </a:lnTo>
                    <a:lnTo>
                      <a:pt x="1" y="33675"/>
                    </a:lnTo>
                    <a:lnTo>
                      <a:pt x="1" y="33675"/>
                    </a:lnTo>
                    <a:lnTo>
                      <a:pt x="89" y="33625"/>
                    </a:lnTo>
                    <a:lnTo>
                      <a:pt x="120" y="3360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5269;p37"/>
              <p:cNvSpPr/>
              <p:nvPr/>
            </p:nvSpPr>
            <p:spPr>
              <a:xfrm>
                <a:off x="4306207" y="2641475"/>
                <a:ext cx="210451" cy="325712"/>
              </a:xfrm>
              <a:custGeom>
                <a:avLst/>
                <a:gdLst/>
                <a:ahLst/>
                <a:cxnLst/>
                <a:rect l="l" t="t" r="r" b="b"/>
                <a:pathLst>
                  <a:path w="14554" h="22525" extrusionOk="0">
                    <a:moveTo>
                      <a:pt x="9966" y="1"/>
                    </a:moveTo>
                    <a:cubicBezTo>
                      <a:pt x="9027" y="1"/>
                      <a:pt x="8005" y="306"/>
                      <a:pt x="6952" y="917"/>
                    </a:cubicBezTo>
                    <a:cubicBezTo>
                      <a:pt x="3848" y="2705"/>
                      <a:pt x="1176" y="6746"/>
                      <a:pt x="0" y="10991"/>
                    </a:cubicBezTo>
                    <a:cubicBezTo>
                      <a:pt x="251" y="10100"/>
                      <a:pt x="564" y="9225"/>
                      <a:pt x="934" y="8372"/>
                    </a:cubicBezTo>
                    <a:lnTo>
                      <a:pt x="934" y="8372"/>
                    </a:lnTo>
                    <a:cubicBezTo>
                      <a:pt x="644" y="9649"/>
                      <a:pt x="432" y="10909"/>
                      <a:pt x="432" y="12552"/>
                    </a:cubicBezTo>
                    <a:cubicBezTo>
                      <a:pt x="432" y="14267"/>
                      <a:pt x="587" y="15057"/>
                      <a:pt x="1064" y="15339"/>
                    </a:cubicBezTo>
                    <a:lnTo>
                      <a:pt x="1061" y="15347"/>
                    </a:lnTo>
                    <a:lnTo>
                      <a:pt x="13302" y="22521"/>
                    </a:lnTo>
                    <a:lnTo>
                      <a:pt x="13302" y="22521"/>
                    </a:lnTo>
                    <a:cubicBezTo>
                      <a:pt x="12822" y="22236"/>
                      <a:pt x="12680" y="21445"/>
                      <a:pt x="12676" y="19730"/>
                    </a:cubicBezTo>
                    <a:cubicBezTo>
                      <a:pt x="12684" y="17555"/>
                      <a:pt x="13042" y="16048"/>
                      <a:pt x="13466" y="14310"/>
                    </a:cubicBezTo>
                    <a:cubicBezTo>
                      <a:pt x="13617" y="13678"/>
                      <a:pt x="13759" y="13068"/>
                      <a:pt x="13891" y="12471"/>
                    </a:cubicBezTo>
                    <a:cubicBezTo>
                      <a:pt x="13937" y="12244"/>
                      <a:pt x="13987" y="12009"/>
                      <a:pt x="14030" y="11773"/>
                    </a:cubicBezTo>
                    <a:cubicBezTo>
                      <a:pt x="14072" y="11541"/>
                      <a:pt x="14114" y="11303"/>
                      <a:pt x="14160" y="11068"/>
                    </a:cubicBezTo>
                    <a:cubicBezTo>
                      <a:pt x="14226" y="10674"/>
                      <a:pt x="14280" y="10274"/>
                      <a:pt x="14330" y="9861"/>
                    </a:cubicBezTo>
                    <a:lnTo>
                      <a:pt x="14341" y="9776"/>
                    </a:lnTo>
                    <a:cubicBezTo>
                      <a:pt x="14357" y="9683"/>
                      <a:pt x="14368" y="9584"/>
                      <a:pt x="14377" y="9487"/>
                    </a:cubicBezTo>
                    <a:cubicBezTo>
                      <a:pt x="14438" y="8881"/>
                      <a:pt x="14484" y="8308"/>
                      <a:pt x="14507" y="7725"/>
                    </a:cubicBezTo>
                    <a:cubicBezTo>
                      <a:pt x="14512" y="7667"/>
                      <a:pt x="14512" y="7598"/>
                      <a:pt x="14515" y="7536"/>
                    </a:cubicBezTo>
                    <a:lnTo>
                      <a:pt x="14519" y="7493"/>
                    </a:lnTo>
                    <a:lnTo>
                      <a:pt x="14519" y="7409"/>
                    </a:lnTo>
                    <a:cubicBezTo>
                      <a:pt x="14535" y="7178"/>
                      <a:pt x="14550" y="6927"/>
                      <a:pt x="14550" y="6661"/>
                    </a:cubicBezTo>
                    <a:cubicBezTo>
                      <a:pt x="14553" y="3954"/>
                      <a:pt x="13763" y="1869"/>
                      <a:pt x="12322" y="782"/>
                    </a:cubicBezTo>
                    <a:cubicBezTo>
                      <a:pt x="11633" y="261"/>
                      <a:pt x="10834" y="1"/>
                      <a:pt x="9966" y="1"/>
                    </a:cubicBezTo>
                    <a:close/>
                    <a:moveTo>
                      <a:pt x="13302" y="22521"/>
                    </a:moveTo>
                    <a:cubicBezTo>
                      <a:pt x="13304" y="22522"/>
                      <a:pt x="13307" y="22523"/>
                      <a:pt x="13309" y="22525"/>
                    </a:cubicBezTo>
                    <a:lnTo>
                      <a:pt x="13302" y="2252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5270;p37"/>
              <p:cNvSpPr/>
              <p:nvPr/>
            </p:nvSpPr>
            <p:spPr>
              <a:xfrm>
                <a:off x="3926575" y="2637236"/>
                <a:ext cx="521474" cy="652403"/>
              </a:xfrm>
              <a:custGeom>
                <a:avLst/>
                <a:gdLst/>
                <a:ahLst/>
                <a:cxnLst/>
                <a:rect l="l" t="t" r="r" b="b"/>
                <a:pathLst>
                  <a:path w="35553" h="46147" extrusionOk="0">
                    <a:moveTo>
                      <a:pt x="35530" y="6961"/>
                    </a:moveTo>
                    <a:lnTo>
                      <a:pt x="35552" y="6974"/>
                    </a:lnTo>
                    <a:cubicBezTo>
                      <a:pt x="35545" y="6970"/>
                      <a:pt x="35538" y="6965"/>
                      <a:pt x="35530" y="6961"/>
                    </a:cubicBezTo>
                    <a:close/>
                    <a:moveTo>
                      <a:pt x="22954" y="0"/>
                    </a:moveTo>
                    <a:cubicBezTo>
                      <a:pt x="22912" y="0"/>
                      <a:pt x="22869" y="0"/>
                      <a:pt x="22827" y="4"/>
                    </a:cubicBezTo>
                    <a:cubicBezTo>
                      <a:pt x="22688" y="8"/>
                      <a:pt x="22542" y="31"/>
                      <a:pt x="22387" y="73"/>
                    </a:cubicBezTo>
                    <a:cubicBezTo>
                      <a:pt x="22187" y="127"/>
                      <a:pt x="21975" y="212"/>
                      <a:pt x="21751" y="339"/>
                    </a:cubicBezTo>
                    <a:cubicBezTo>
                      <a:pt x="19750" y="1492"/>
                      <a:pt x="18131" y="4595"/>
                      <a:pt x="18131" y="7255"/>
                    </a:cubicBezTo>
                    <a:lnTo>
                      <a:pt x="18131" y="7317"/>
                    </a:lnTo>
                    <a:cubicBezTo>
                      <a:pt x="18131" y="7410"/>
                      <a:pt x="18139" y="7513"/>
                      <a:pt x="18151" y="7621"/>
                    </a:cubicBezTo>
                    <a:cubicBezTo>
                      <a:pt x="18151" y="7675"/>
                      <a:pt x="18154" y="7733"/>
                      <a:pt x="18162" y="7791"/>
                    </a:cubicBezTo>
                    <a:lnTo>
                      <a:pt x="18158" y="7822"/>
                    </a:lnTo>
                    <a:lnTo>
                      <a:pt x="18162" y="7853"/>
                    </a:lnTo>
                    <a:cubicBezTo>
                      <a:pt x="18174" y="8092"/>
                      <a:pt x="18185" y="8312"/>
                      <a:pt x="18197" y="8531"/>
                    </a:cubicBezTo>
                    <a:cubicBezTo>
                      <a:pt x="18216" y="8739"/>
                      <a:pt x="18240" y="8940"/>
                      <a:pt x="18263" y="9129"/>
                    </a:cubicBezTo>
                    <a:cubicBezTo>
                      <a:pt x="18405" y="10270"/>
                      <a:pt x="18667" y="11057"/>
                      <a:pt x="18960" y="11927"/>
                    </a:cubicBezTo>
                    <a:cubicBezTo>
                      <a:pt x="19095" y="12321"/>
                      <a:pt x="19238" y="12745"/>
                      <a:pt x="19368" y="13212"/>
                    </a:cubicBezTo>
                    <a:cubicBezTo>
                      <a:pt x="19553" y="13867"/>
                      <a:pt x="19724" y="14614"/>
                      <a:pt x="19843" y="15516"/>
                    </a:cubicBezTo>
                    <a:cubicBezTo>
                      <a:pt x="19866" y="15683"/>
                      <a:pt x="19886" y="15856"/>
                      <a:pt x="19905" y="16037"/>
                    </a:cubicBezTo>
                    <a:lnTo>
                      <a:pt x="19909" y="16072"/>
                    </a:lnTo>
                    <a:lnTo>
                      <a:pt x="19909" y="16076"/>
                    </a:lnTo>
                    <a:cubicBezTo>
                      <a:pt x="19923" y="16272"/>
                      <a:pt x="19935" y="16481"/>
                      <a:pt x="19955" y="16692"/>
                    </a:cubicBezTo>
                    <a:lnTo>
                      <a:pt x="19959" y="16762"/>
                    </a:lnTo>
                    <a:lnTo>
                      <a:pt x="19962" y="16851"/>
                    </a:lnTo>
                    <a:cubicBezTo>
                      <a:pt x="19966" y="16886"/>
                      <a:pt x="19966" y="16924"/>
                      <a:pt x="19970" y="16955"/>
                    </a:cubicBezTo>
                    <a:cubicBezTo>
                      <a:pt x="19970" y="16993"/>
                      <a:pt x="19974" y="17028"/>
                      <a:pt x="19978" y="17066"/>
                    </a:cubicBezTo>
                    <a:cubicBezTo>
                      <a:pt x="19982" y="17201"/>
                      <a:pt x="19982" y="17348"/>
                      <a:pt x="19985" y="17491"/>
                    </a:cubicBezTo>
                    <a:lnTo>
                      <a:pt x="19989" y="17660"/>
                    </a:lnTo>
                    <a:lnTo>
                      <a:pt x="19993" y="17803"/>
                    </a:lnTo>
                    <a:cubicBezTo>
                      <a:pt x="19997" y="17927"/>
                      <a:pt x="19997" y="18034"/>
                      <a:pt x="20001" y="18162"/>
                    </a:cubicBezTo>
                    <a:lnTo>
                      <a:pt x="20001" y="18200"/>
                    </a:lnTo>
                    <a:lnTo>
                      <a:pt x="20001" y="18215"/>
                    </a:lnTo>
                    <a:cubicBezTo>
                      <a:pt x="19993" y="18644"/>
                      <a:pt x="19978" y="19067"/>
                      <a:pt x="19962" y="19484"/>
                    </a:cubicBezTo>
                    <a:lnTo>
                      <a:pt x="19959" y="19488"/>
                    </a:lnTo>
                    <a:cubicBezTo>
                      <a:pt x="19955" y="19603"/>
                      <a:pt x="19947" y="19699"/>
                      <a:pt x="19939" y="19808"/>
                    </a:cubicBezTo>
                    <a:lnTo>
                      <a:pt x="19928" y="19934"/>
                    </a:lnTo>
                    <a:cubicBezTo>
                      <a:pt x="19905" y="20197"/>
                      <a:pt x="19882" y="20478"/>
                      <a:pt x="19850" y="20760"/>
                    </a:cubicBezTo>
                    <a:cubicBezTo>
                      <a:pt x="19843" y="20818"/>
                      <a:pt x="19831" y="20875"/>
                      <a:pt x="19827" y="20925"/>
                    </a:cubicBezTo>
                    <a:lnTo>
                      <a:pt x="19827" y="20934"/>
                    </a:lnTo>
                    <a:cubicBezTo>
                      <a:pt x="19827" y="20952"/>
                      <a:pt x="19824" y="20972"/>
                      <a:pt x="19820" y="20991"/>
                    </a:cubicBezTo>
                    <a:cubicBezTo>
                      <a:pt x="19808" y="21045"/>
                      <a:pt x="19804" y="21096"/>
                      <a:pt x="19793" y="21153"/>
                    </a:cubicBezTo>
                    <a:lnTo>
                      <a:pt x="19774" y="21272"/>
                    </a:lnTo>
                    <a:cubicBezTo>
                      <a:pt x="19743" y="21507"/>
                      <a:pt x="19697" y="21762"/>
                      <a:pt x="19654" y="21982"/>
                    </a:cubicBezTo>
                    <a:lnTo>
                      <a:pt x="19651" y="21989"/>
                    </a:lnTo>
                    <a:cubicBezTo>
                      <a:pt x="19619" y="22148"/>
                      <a:pt x="19589" y="22298"/>
                      <a:pt x="19558" y="22460"/>
                    </a:cubicBezTo>
                    <a:lnTo>
                      <a:pt x="19539" y="22518"/>
                    </a:lnTo>
                    <a:cubicBezTo>
                      <a:pt x="19496" y="22710"/>
                      <a:pt x="19453" y="22907"/>
                      <a:pt x="19396" y="23100"/>
                    </a:cubicBezTo>
                    <a:cubicBezTo>
                      <a:pt x="19388" y="23126"/>
                      <a:pt x="19384" y="23146"/>
                      <a:pt x="19377" y="23173"/>
                    </a:cubicBezTo>
                    <a:cubicBezTo>
                      <a:pt x="19327" y="23354"/>
                      <a:pt x="19272" y="23528"/>
                      <a:pt x="19218" y="23701"/>
                    </a:cubicBezTo>
                    <a:lnTo>
                      <a:pt x="19215" y="23705"/>
                    </a:lnTo>
                    <a:cubicBezTo>
                      <a:pt x="19153" y="23925"/>
                      <a:pt x="19087" y="24117"/>
                      <a:pt x="19010" y="24329"/>
                    </a:cubicBezTo>
                    <a:cubicBezTo>
                      <a:pt x="18980" y="24411"/>
                      <a:pt x="18945" y="24499"/>
                      <a:pt x="18910" y="24580"/>
                    </a:cubicBezTo>
                    <a:cubicBezTo>
                      <a:pt x="18883" y="24672"/>
                      <a:pt x="18848" y="24754"/>
                      <a:pt x="18813" y="24843"/>
                    </a:cubicBezTo>
                    <a:cubicBezTo>
                      <a:pt x="18790" y="24900"/>
                      <a:pt x="18763" y="24958"/>
                      <a:pt x="18740" y="25012"/>
                    </a:cubicBezTo>
                    <a:cubicBezTo>
                      <a:pt x="18721" y="25055"/>
                      <a:pt x="18702" y="25093"/>
                      <a:pt x="18683" y="25135"/>
                    </a:cubicBezTo>
                    <a:cubicBezTo>
                      <a:pt x="18640" y="25236"/>
                      <a:pt x="18594" y="25332"/>
                      <a:pt x="18551" y="25428"/>
                    </a:cubicBezTo>
                    <a:lnTo>
                      <a:pt x="18544" y="25448"/>
                    </a:lnTo>
                    <a:cubicBezTo>
                      <a:pt x="18536" y="25463"/>
                      <a:pt x="18528" y="25478"/>
                      <a:pt x="18521" y="25494"/>
                    </a:cubicBezTo>
                    <a:cubicBezTo>
                      <a:pt x="18475" y="25598"/>
                      <a:pt x="18428" y="25702"/>
                      <a:pt x="18378" y="25802"/>
                    </a:cubicBezTo>
                    <a:cubicBezTo>
                      <a:pt x="18359" y="25841"/>
                      <a:pt x="18339" y="25884"/>
                      <a:pt x="18320" y="25922"/>
                    </a:cubicBezTo>
                    <a:cubicBezTo>
                      <a:pt x="18289" y="25980"/>
                      <a:pt x="18258" y="26049"/>
                      <a:pt x="18220" y="26103"/>
                    </a:cubicBezTo>
                    <a:cubicBezTo>
                      <a:pt x="18154" y="26226"/>
                      <a:pt x="18085" y="26342"/>
                      <a:pt x="18023" y="26469"/>
                    </a:cubicBezTo>
                    <a:lnTo>
                      <a:pt x="17992" y="26519"/>
                    </a:lnTo>
                    <a:cubicBezTo>
                      <a:pt x="17911" y="26658"/>
                      <a:pt x="17834" y="26793"/>
                      <a:pt x="17745" y="26932"/>
                    </a:cubicBezTo>
                    <a:cubicBezTo>
                      <a:pt x="17649" y="27086"/>
                      <a:pt x="17549" y="27244"/>
                      <a:pt x="17441" y="27398"/>
                    </a:cubicBezTo>
                    <a:lnTo>
                      <a:pt x="17418" y="27433"/>
                    </a:lnTo>
                    <a:lnTo>
                      <a:pt x="17364" y="27514"/>
                    </a:lnTo>
                    <a:cubicBezTo>
                      <a:pt x="17283" y="27630"/>
                      <a:pt x="17199" y="27745"/>
                      <a:pt x="17117" y="27861"/>
                    </a:cubicBezTo>
                    <a:cubicBezTo>
                      <a:pt x="17117" y="27861"/>
                      <a:pt x="17117" y="27865"/>
                      <a:pt x="17114" y="27865"/>
                    </a:cubicBezTo>
                    <a:cubicBezTo>
                      <a:pt x="17025" y="27996"/>
                      <a:pt x="16916" y="28131"/>
                      <a:pt x="16809" y="28250"/>
                    </a:cubicBezTo>
                    <a:lnTo>
                      <a:pt x="16755" y="28327"/>
                    </a:lnTo>
                    <a:lnTo>
                      <a:pt x="16713" y="28373"/>
                    </a:lnTo>
                    <a:lnTo>
                      <a:pt x="16681" y="28416"/>
                    </a:lnTo>
                    <a:cubicBezTo>
                      <a:pt x="16644" y="28466"/>
                      <a:pt x="16601" y="28516"/>
                      <a:pt x="16558" y="28562"/>
                    </a:cubicBezTo>
                    <a:cubicBezTo>
                      <a:pt x="16520" y="28617"/>
                      <a:pt x="16470" y="28674"/>
                      <a:pt x="16427" y="28724"/>
                    </a:cubicBezTo>
                    <a:cubicBezTo>
                      <a:pt x="16327" y="28840"/>
                      <a:pt x="16231" y="28944"/>
                      <a:pt x="16126" y="29056"/>
                    </a:cubicBezTo>
                    <a:lnTo>
                      <a:pt x="16037" y="29140"/>
                    </a:lnTo>
                    <a:cubicBezTo>
                      <a:pt x="15788" y="29414"/>
                      <a:pt x="15518" y="29684"/>
                      <a:pt x="15247" y="29935"/>
                    </a:cubicBezTo>
                    <a:lnTo>
                      <a:pt x="15163" y="30019"/>
                    </a:lnTo>
                    <a:cubicBezTo>
                      <a:pt x="15094" y="30085"/>
                      <a:pt x="15020" y="30154"/>
                      <a:pt x="14943" y="30224"/>
                    </a:cubicBezTo>
                    <a:cubicBezTo>
                      <a:pt x="14804" y="30343"/>
                      <a:pt x="14662" y="30471"/>
                      <a:pt x="14511" y="30583"/>
                    </a:cubicBezTo>
                    <a:lnTo>
                      <a:pt x="14430" y="30656"/>
                    </a:lnTo>
                    <a:lnTo>
                      <a:pt x="14345" y="30725"/>
                    </a:lnTo>
                    <a:cubicBezTo>
                      <a:pt x="14272" y="30787"/>
                      <a:pt x="14195" y="30848"/>
                      <a:pt x="14118" y="30914"/>
                    </a:cubicBezTo>
                    <a:cubicBezTo>
                      <a:pt x="14033" y="30980"/>
                      <a:pt x="13948" y="31053"/>
                      <a:pt x="13852" y="31122"/>
                    </a:cubicBezTo>
                    <a:cubicBezTo>
                      <a:pt x="13760" y="31192"/>
                      <a:pt x="13671" y="31265"/>
                      <a:pt x="13578" y="31334"/>
                    </a:cubicBezTo>
                    <a:lnTo>
                      <a:pt x="13486" y="31396"/>
                    </a:lnTo>
                    <a:cubicBezTo>
                      <a:pt x="13409" y="31453"/>
                      <a:pt x="13340" y="31515"/>
                      <a:pt x="13254" y="31574"/>
                    </a:cubicBezTo>
                    <a:cubicBezTo>
                      <a:pt x="13239" y="31585"/>
                      <a:pt x="13212" y="31604"/>
                      <a:pt x="13189" y="31620"/>
                    </a:cubicBezTo>
                    <a:cubicBezTo>
                      <a:pt x="13178" y="31627"/>
                      <a:pt x="13162" y="31639"/>
                      <a:pt x="13146" y="31651"/>
                    </a:cubicBezTo>
                    <a:cubicBezTo>
                      <a:pt x="13142" y="31654"/>
                      <a:pt x="13135" y="31658"/>
                      <a:pt x="13131" y="31662"/>
                    </a:cubicBezTo>
                    <a:lnTo>
                      <a:pt x="11527" y="32768"/>
                    </a:lnTo>
                    <a:lnTo>
                      <a:pt x="11527" y="32772"/>
                    </a:lnTo>
                    <a:lnTo>
                      <a:pt x="10112" y="33594"/>
                    </a:lnTo>
                    <a:lnTo>
                      <a:pt x="10093" y="33597"/>
                    </a:lnTo>
                    <a:lnTo>
                      <a:pt x="10062" y="33620"/>
                    </a:lnTo>
                    <a:lnTo>
                      <a:pt x="9974" y="33670"/>
                    </a:lnTo>
                    <a:lnTo>
                      <a:pt x="1" y="39488"/>
                    </a:lnTo>
                    <a:lnTo>
                      <a:pt x="11532" y="46146"/>
                    </a:lnTo>
                    <a:lnTo>
                      <a:pt x="21420" y="40494"/>
                    </a:lnTo>
                    <a:lnTo>
                      <a:pt x="21508" y="40444"/>
                    </a:lnTo>
                    <a:lnTo>
                      <a:pt x="21558" y="40410"/>
                    </a:lnTo>
                    <a:lnTo>
                      <a:pt x="22973" y="39592"/>
                    </a:lnTo>
                    <a:lnTo>
                      <a:pt x="24569" y="38482"/>
                    </a:lnTo>
                    <a:cubicBezTo>
                      <a:pt x="24612" y="38451"/>
                      <a:pt x="24658" y="38424"/>
                      <a:pt x="24697" y="38397"/>
                    </a:cubicBezTo>
                    <a:cubicBezTo>
                      <a:pt x="24777" y="38335"/>
                      <a:pt x="24850" y="38277"/>
                      <a:pt x="24932" y="38220"/>
                    </a:cubicBezTo>
                    <a:lnTo>
                      <a:pt x="25017" y="38154"/>
                    </a:lnTo>
                    <a:cubicBezTo>
                      <a:pt x="25202" y="38015"/>
                      <a:pt x="25387" y="37873"/>
                      <a:pt x="25564" y="37738"/>
                    </a:cubicBezTo>
                    <a:cubicBezTo>
                      <a:pt x="25641" y="37672"/>
                      <a:pt x="25714" y="37611"/>
                      <a:pt x="25788" y="37549"/>
                    </a:cubicBezTo>
                    <a:lnTo>
                      <a:pt x="25830" y="37518"/>
                    </a:lnTo>
                    <a:lnTo>
                      <a:pt x="25868" y="37476"/>
                    </a:lnTo>
                    <a:lnTo>
                      <a:pt x="25953" y="37414"/>
                    </a:lnTo>
                    <a:cubicBezTo>
                      <a:pt x="26099" y="37291"/>
                      <a:pt x="26246" y="37167"/>
                      <a:pt x="26382" y="37044"/>
                    </a:cubicBezTo>
                    <a:cubicBezTo>
                      <a:pt x="26458" y="36974"/>
                      <a:pt x="26531" y="36905"/>
                      <a:pt x="26604" y="36843"/>
                    </a:cubicBezTo>
                    <a:lnTo>
                      <a:pt x="26686" y="36755"/>
                    </a:lnTo>
                    <a:cubicBezTo>
                      <a:pt x="26960" y="36508"/>
                      <a:pt x="27229" y="36246"/>
                      <a:pt x="27483" y="35964"/>
                    </a:cubicBezTo>
                    <a:lnTo>
                      <a:pt x="27572" y="35880"/>
                    </a:lnTo>
                    <a:cubicBezTo>
                      <a:pt x="27619" y="35821"/>
                      <a:pt x="27672" y="35768"/>
                      <a:pt x="27711" y="35714"/>
                    </a:cubicBezTo>
                    <a:cubicBezTo>
                      <a:pt x="27765" y="35660"/>
                      <a:pt x="27816" y="35602"/>
                      <a:pt x="27866" y="35544"/>
                    </a:cubicBezTo>
                    <a:cubicBezTo>
                      <a:pt x="27900" y="35513"/>
                      <a:pt x="27927" y="35475"/>
                      <a:pt x="27958" y="35437"/>
                    </a:cubicBezTo>
                    <a:cubicBezTo>
                      <a:pt x="27973" y="35425"/>
                      <a:pt x="27981" y="35405"/>
                      <a:pt x="28001" y="35390"/>
                    </a:cubicBezTo>
                    <a:cubicBezTo>
                      <a:pt x="28035" y="35344"/>
                      <a:pt x="28081" y="35293"/>
                      <a:pt x="28127" y="35236"/>
                    </a:cubicBezTo>
                    <a:lnTo>
                      <a:pt x="28193" y="35147"/>
                    </a:lnTo>
                    <a:lnTo>
                      <a:pt x="28250" y="35074"/>
                    </a:lnTo>
                    <a:cubicBezTo>
                      <a:pt x="28320" y="34997"/>
                      <a:pt x="28382" y="34912"/>
                      <a:pt x="28448" y="34827"/>
                    </a:cubicBezTo>
                    <a:cubicBezTo>
                      <a:pt x="28486" y="34777"/>
                      <a:pt x="28521" y="34727"/>
                      <a:pt x="28556" y="34681"/>
                    </a:cubicBezTo>
                    <a:cubicBezTo>
                      <a:pt x="28602" y="34627"/>
                      <a:pt x="28636" y="34565"/>
                      <a:pt x="28679" y="34511"/>
                    </a:cubicBezTo>
                    <a:cubicBezTo>
                      <a:pt x="28725" y="34453"/>
                      <a:pt x="28768" y="34391"/>
                      <a:pt x="28802" y="34334"/>
                    </a:cubicBezTo>
                    <a:lnTo>
                      <a:pt x="28864" y="34257"/>
                    </a:lnTo>
                    <a:lnTo>
                      <a:pt x="28883" y="34222"/>
                    </a:lnTo>
                    <a:cubicBezTo>
                      <a:pt x="28987" y="34064"/>
                      <a:pt x="29088" y="33905"/>
                      <a:pt x="29188" y="33748"/>
                    </a:cubicBezTo>
                    <a:cubicBezTo>
                      <a:pt x="29218" y="33705"/>
                      <a:pt x="29245" y="33659"/>
                      <a:pt x="29268" y="33617"/>
                    </a:cubicBezTo>
                    <a:lnTo>
                      <a:pt x="29311" y="33547"/>
                    </a:lnTo>
                    <a:cubicBezTo>
                      <a:pt x="29357" y="33482"/>
                      <a:pt x="29396" y="33412"/>
                      <a:pt x="29435" y="33343"/>
                    </a:cubicBezTo>
                    <a:lnTo>
                      <a:pt x="29469" y="33285"/>
                    </a:lnTo>
                    <a:cubicBezTo>
                      <a:pt x="29515" y="33197"/>
                      <a:pt x="29558" y="33104"/>
                      <a:pt x="29611" y="33012"/>
                    </a:cubicBezTo>
                    <a:cubicBezTo>
                      <a:pt x="29661" y="32926"/>
                      <a:pt x="29708" y="32830"/>
                      <a:pt x="29759" y="32741"/>
                    </a:cubicBezTo>
                    <a:lnTo>
                      <a:pt x="29762" y="32738"/>
                    </a:lnTo>
                    <a:cubicBezTo>
                      <a:pt x="29843" y="32572"/>
                      <a:pt x="29920" y="32410"/>
                      <a:pt x="29997" y="32248"/>
                    </a:cubicBezTo>
                    <a:cubicBezTo>
                      <a:pt x="30086" y="32060"/>
                      <a:pt x="30170" y="31859"/>
                      <a:pt x="30252" y="31662"/>
                    </a:cubicBezTo>
                    <a:cubicBezTo>
                      <a:pt x="30321" y="31492"/>
                      <a:pt x="30387" y="31323"/>
                      <a:pt x="30448" y="31149"/>
                    </a:cubicBezTo>
                    <a:cubicBezTo>
                      <a:pt x="30526" y="30945"/>
                      <a:pt x="30595" y="30736"/>
                      <a:pt x="30661" y="30528"/>
                    </a:cubicBezTo>
                    <a:lnTo>
                      <a:pt x="30664" y="30525"/>
                    </a:lnTo>
                    <a:cubicBezTo>
                      <a:pt x="30699" y="30389"/>
                      <a:pt x="30749" y="30255"/>
                      <a:pt x="30784" y="30128"/>
                    </a:cubicBezTo>
                    <a:cubicBezTo>
                      <a:pt x="30795" y="30081"/>
                      <a:pt x="30803" y="30039"/>
                      <a:pt x="30814" y="29993"/>
                    </a:cubicBezTo>
                    <a:cubicBezTo>
                      <a:pt x="30841" y="29893"/>
                      <a:pt x="30876" y="29781"/>
                      <a:pt x="30899" y="29672"/>
                    </a:cubicBezTo>
                    <a:cubicBezTo>
                      <a:pt x="30934" y="29561"/>
                      <a:pt x="30957" y="29449"/>
                      <a:pt x="30980" y="29341"/>
                    </a:cubicBezTo>
                    <a:lnTo>
                      <a:pt x="30996" y="29279"/>
                    </a:lnTo>
                    <a:cubicBezTo>
                      <a:pt x="31026" y="29129"/>
                      <a:pt x="31065" y="28971"/>
                      <a:pt x="31096" y="28813"/>
                    </a:cubicBezTo>
                    <a:cubicBezTo>
                      <a:pt x="31138" y="28574"/>
                      <a:pt x="31177" y="28335"/>
                      <a:pt x="31216" y="28096"/>
                    </a:cubicBezTo>
                    <a:lnTo>
                      <a:pt x="31220" y="28088"/>
                    </a:lnTo>
                    <a:lnTo>
                      <a:pt x="31239" y="27976"/>
                    </a:lnTo>
                    <a:cubicBezTo>
                      <a:pt x="31254" y="27838"/>
                      <a:pt x="31273" y="27711"/>
                      <a:pt x="31289" y="27580"/>
                    </a:cubicBezTo>
                    <a:cubicBezTo>
                      <a:pt x="31319" y="27298"/>
                      <a:pt x="31350" y="27021"/>
                      <a:pt x="31366" y="26754"/>
                    </a:cubicBezTo>
                    <a:lnTo>
                      <a:pt x="31378" y="26628"/>
                    </a:lnTo>
                    <a:cubicBezTo>
                      <a:pt x="31389" y="26527"/>
                      <a:pt x="31396" y="26416"/>
                      <a:pt x="31405" y="26311"/>
                    </a:cubicBezTo>
                    <a:cubicBezTo>
                      <a:pt x="31412" y="26099"/>
                      <a:pt x="31424" y="25891"/>
                      <a:pt x="31431" y="25679"/>
                    </a:cubicBezTo>
                    <a:cubicBezTo>
                      <a:pt x="31435" y="25467"/>
                      <a:pt x="31439" y="25251"/>
                      <a:pt x="31439" y="25035"/>
                    </a:cubicBezTo>
                    <a:lnTo>
                      <a:pt x="31439" y="25019"/>
                    </a:lnTo>
                    <a:lnTo>
                      <a:pt x="31442" y="24985"/>
                    </a:lnTo>
                    <a:cubicBezTo>
                      <a:pt x="31439" y="24858"/>
                      <a:pt x="31439" y="24742"/>
                      <a:pt x="31431" y="24630"/>
                    </a:cubicBezTo>
                    <a:lnTo>
                      <a:pt x="31431" y="24484"/>
                    </a:lnTo>
                    <a:lnTo>
                      <a:pt x="31431" y="24314"/>
                    </a:lnTo>
                    <a:cubicBezTo>
                      <a:pt x="31431" y="24245"/>
                      <a:pt x="31428" y="24172"/>
                      <a:pt x="31424" y="24098"/>
                    </a:cubicBezTo>
                    <a:cubicBezTo>
                      <a:pt x="31428" y="24025"/>
                      <a:pt x="31424" y="23964"/>
                      <a:pt x="31419" y="23890"/>
                    </a:cubicBezTo>
                    <a:cubicBezTo>
                      <a:pt x="31419" y="23813"/>
                      <a:pt x="31412" y="23747"/>
                      <a:pt x="31405" y="23674"/>
                    </a:cubicBezTo>
                    <a:lnTo>
                      <a:pt x="31401" y="23594"/>
                    </a:lnTo>
                    <a:lnTo>
                      <a:pt x="31393" y="23512"/>
                    </a:lnTo>
                    <a:cubicBezTo>
                      <a:pt x="31385" y="23404"/>
                      <a:pt x="31381" y="23304"/>
                      <a:pt x="31373" y="23200"/>
                    </a:cubicBezTo>
                    <a:cubicBezTo>
                      <a:pt x="31362" y="23092"/>
                      <a:pt x="31358" y="22996"/>
                      <a:pt x="31355" y="22895"/>
                    </a:cubicBezTo>
                    <a:lnTo>
                      <a:pt x="31346" y="22891"/>
                    </a:lnTo>
                    <a:lnTo>
                      <a:pt x="31343" y="22857"/>
                    </a:lnTo>
                    <a:cubicBezTo>
                      <a:pt x="31277" y="22171"/>
                      <a:pt x="31177" y="21573"/>
                      <a:pt x="31061" y="21037"/>
                    </a:cubicBezTo>
                    <a:cubicBezTo>
                      <a:pt x="31019" y="20856"/>
                      <a:pt x="30980" y="20679"/>
                      <a:pt x="30938" y="20517"/>
                    </a:cubicBezTo>
                    <a:cubicBezTo>
                      <a:pt x="30892" y="20351"/>
                      <a:pt x="30853" y="20189"/>
                      <a:pt x="30807" y="20032"/>
                    </a:cubicBezTo>
                    <a:cubicBezTo>
                      <a:pt x="30675" y="19564"/>
                      <a:pt x="30529" y="19148"/>
                      <a:pt x="30398" y="18747"/>
                    </a:cubicBezTo>
                    <a:cubicBezTo>
                      <a:pt x="30305" y="18454"/>
                      <a:pt x="30213" y="18176"/>
                      <a:pt x="30117" y="17884"/>
                    </a:cubicBezTo>
                    <a:cubicBezTo>
                      <a:pt x="30078" y="17737"/>
                      <a:pt x="30036" y="17595"/>
                      <a:pt x="30001" y="17445"/>
                    </a:cubicBezTo>
                    <a:cubicBezTo>
                      <a:pt x="29793" y="16692"/>
                      <a:pt x="29650" y="15860"/>
                      <a:pt x="29600" y="14673"/>
                    </a:cubicBezTo>
                    <a:lnTo>
                      <a:pt x="29604" y="14646"/>
                    </a:lnTo>
                    <a:lnTo>
                      <a:pt x="29600" y="14611"/>
                    </a:lnTo>
                    <a:cubicBezTo>
                      <a:pt x="29588" y="14418"/>
                      <a:pt x="29569" y="14237"/>
                      <a:pt x="29569" y="14087"/>
                    </a:cubicBezTo>
                    <a:cubicBezTo>
                      <a:pt x="29569" y="13536"/>
                      <a:pt x="29638" y="12977"/>
                      <a:pt x="29766" y="12410"/>
                    </a:cubicBezTo>
                    <a:cubicBezTo>
                      <a:pt x="29843" y="12066"/>
                      <a:pt x="29935" y="11728"/>
                      <a:pt x="30051" y="11392"/>
                    </a:cubicBezTo>
                    <a:cubicBezTo>
                      <a:pt x="30136" y="11153"/>
                      <a:pt x="30221" y="10925"/>
                      <a:pt x="30321" y="10698"/>
                    </a:cubicBezTo>
                    <a:cubicBezTo>
                      <a:pt x="30791" y="9618"/>
                      <a:pt x="31447" y="8632"/>
                      <a:pt x="32210" y="7906"/>
                    </a:cubicBezTo>
                    <a:cubicBezTo>
                      <a:pt x="32519" y="7614"/>
                      <a:pt x="32850" y="7363"/>
                      <a:pt x="33189" y="7166"/>
                    </a:cubicBezTo>
                    <a:cubicBezTo>
                      <a:pt x="33513" y="6974"/>
                      <a:pt x="33841" y="6847"/>
                      <a:pt x="34141" y="6781"/>
                    </a:cubicBezTo>
                    <a:cubicBezTo>
                      <a:pt x="34311" y="6750"/>
                      <a:pt x="34481" y="6731"/>
                      <a:pt x="34639" y="6731"/>
                    </a:cubicBezTo>
                    <a:lnTo>
                      <a:pt x="34750" y="6731"/>
                    </a:lnTo>
                    <a:cubicBezTo>
                      <a:pt x="35031" y="6754"/>
                      <a:pt x="35294" y="6827"/>
                      <a:pt x="35530" y="6961"/>
                    </a:cubicBezTo>
                    <a:lnTo>
                      <a:pt x="35530" y="6961"/>
                    </a:lnTo>
                    <a:lnTo>
                      <a:pt x="24033" y="320"/>
                    </a:lnTo>
                    <a:cubicBezTo>
                      <a:pt x="23848" y="216"/>
                      <a:pt x="23660" y="127"/>
                      <a:pt x="23459" y="73"/>
                    </a:cubicBezTo>
                    <a:cubicBezTo>
                      <a:pt x="23393" y="54"/>
                      <a:pt x="23324" y="35"/>
                      <a:pt x="23254" y="27"/>
                    </a:cubicBezTo>
                    <a:cubicBezTo>
                      <a:pt x="23154" y="8"/>
                      <a:pt x="23054" y="0"/>
                      <a:pt x="229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5271;p37"/>
              <p:cNvSpPr/>
              <p:nvPr/>
            </p:nvSpPr>
            <p:spPr>
              <a:xfrm>
                <a:off x="4312225" y="3299580"/>
                <a:ext cx="201486" cy="224263"/>
              </a:xfrm>
              <a:custGeom>
                <a:avLst/>
                <a:gdLst/>
                <a:ahLst/>
                <a:cxnLst/>
                <a:rect l="l" t="t" r="r" b="b"/>
                <a:pathLst>
                  <a:path w="13934" h="15256" extrusionOk="0">
                    <a:moveTo>
                      <a:pt x="1828" y="1"/>
                    </a:moveTo>
                    <a:lnTo>
                      <a:pt x="1828" y="1"/>
                    </a:lnTo>
                    <a:cubicBezTo>
                      <a:pt x="1744" y="105"/>
                      <a:pt x="1675" y="213"/>
                      <a:pt x="1597" y="321"/>
                    </a:cubicBezTo>
                    <a:cubicBezTo>
                      <a:pt x="602" y="1801"/>
                      <a:pt x="5" y="3640"/>
                      <a:pt x="5" y="5244"/>
                    </a:cubicBezTo>
                    <a:cubicBezTo>
                      <a:pt x="1" y="6732"/>
                      <a:pt x="468" y="7850"/>
                      <a:pt x="1273" y="8278"/>
                    </a:cubicBezTo>
                    <a:lnTo>
                      <a:pt x="13359" y="15256"/>
                    </a:lnTo>
                    <a:cubicBezTo>
                      <a:pt x="12676" y="14777"/>
                      <a:pt x="12249" y="13779"/>
                      <a:pt x="12253" y="12414"/>
                    </a:cubicBezTo>
                    <a:cubicBezTo>
                      <a:pt x="12249" y="10815"/>
                      <a:pt x="12843" y="8972"/>
                      <a:pt x="13845" y="7491"/>
                    </a:cubicBezTo>
                    <a:cubicBezTo>
                      <a:pt x="13876" y="7449"/>
                      <a:pt x="13899" y="7407"/>
                      <a:pt x="13934" y="7365"/>
                    </a:cubicBezTo>
                    <a:lnTo>
                      <a:pt x="1643" y="271"/>
                    </a:lnTo>
                    <a:cubicBezTo>
                      <a:pt x="1701" y="178"/>
                      <a:pt x="1771" y="89"/>
                      <a:pt x="18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5272;p37"/>
              <p:cNvSpPr/>
              <p:nvPr/>
            </p:nvSpPr>
            <p:spPr>
              <a:xfrm>
                <a:off x="4599526" y="2682154"/>
                <a:ext cx="398416" cy="215396"/>
              </a:xfrm>
              <a:custGeom>
                <a:avLst/>
                <a:gdLst/>
                <a:ahLst/>
                <a:cxnLst/>
                <a:rect l="l" t="t" r="r" b="b"/>
                <a:pathLst>
                  <a:path w="27553" h="14896" extrusionOk="0">
                    <a:moveTo>
                      <a:pt x="27545" y="7274"/>
                    </a:moveTo>
                    <a:lnTo>
                      <a:pt x="27553" y="7278"/>
                    </a:lnTo>
                    <a:cubicBezTo>
                      <a:pt x="27550" y="7277"/>
                      <a:pt x="27547" y="7275"/>
                      <a:pt x="27545" y="7274"/>
                    </a:cubicBezTo>
                    <a:close/>
                    <a:moveTo>
                      <a:pt x="14755" y="1"/>
                    </a:moveTo>
                    <a:cubicBezTo>
                      <a:pt x="14582" y="1"/>
                      <a:pt x="14386" y="21"/>
                      <a:pt x="14171" y="69"/>
                    </a:cubicBezTo>
                    <a:cubicBezTo>
                      <a:pt x="14091" y="92"/>
                      <a:pt x="14009" y="108"/>
                      <a:pt x="13921" y="131"/>
                    </a:cubicBezTo>
                    <a:cubicBezTo>
                      <a:pt x="13285" y="297"/>
                      <a:pt x="12483" y="628"/>
                      <a:pt x="11504" y="1137"/>
                    </a:cubicBezTo>
                    <a:cubicBezTo>
                      <a:pt x="11285" y="1245"/>
                      <a:pt x="11068" y="1364"/>
                      <a:pt x="10837" y="1488"/>
                    </a:cubicBezTo>
                    <a:cubicBezTo>
                      <a:pt x="10552" y="1646"/>
                      <a:pt x="10247" y="1812"/>
                      <a:pt x="9935" y="1992"/>
                    </a:cubicBezTo>
                    <a:lnTo>
                      <a:pt x="7618" y="3330"/>
                    </a:lnTo>
                    <a:lnTo>
                      <a:pt x="5024" y="4830"/>
                    </a:lnTo>
                    <a:lnTo>
                      <a:pt x="1" y="7725"/>
                    </a:lnTo>
                    <a:lnTo>
                      <a:pt x="12248" y="14896"/>
                    </a:lnTo>
                    <a:lnTo>
                      <a:pt x="17267" y="12008"/>
                    </a:lnTo>
                    <a:lnTo>
                      <a:pt x="19866" y="10505"/>
                    </a:lnTo>
                    <a:lnTo>
                      <a:pt x="22183" y="9163"/>
                    </a:lnTo>
                    <a:cubicBezTo>
                      <a:pt x="23906" y="8168"/>
                      <a:pt x="25224" y="7544"/>
                      <a:pt x="26169" y="7298"/>
                    </a:cubicBezTo>
                    <a:cubicBezTo>
                      <a:pt x="26338" y="7248"/>
                      <a:pt x="26496" y="7216"/>
                      <a:pt x="26647" y="7193"/>
                    </a:cubicBezTo>
                    <a:cubicBezTo>
                      <a:pt x="26777" y="7173"/>
                      <a:pt x="26896" y="7162"/>
                      <a:pt x="27005" y="7162"/>
                    </a:cubicBezTo>
                    <a:cubicBezTo>
                      <a:pt x="27080" y="7162"/>
                      <a:pt x="27151" y="7167"/>
                      <a:pt x="27217" y="7178"/>
                    </a:cubicBezTo>
                    <a:lnTo>
                      <a:pt x="27225" y="7182"/>
                    </a:lnTo>
                    <a:cubicBezTo>
                      <a:pt x="27298" y="7186"/>
                      <a:pt x="27360" y="7197"/>
                      <a:pt x="27418" y="7220"/>
                    </a:cubicBezTo>
                    <a:cubicBezTo>
                      <a:pt x="27461" y="7235"/>
                      <a:pt x="27507" y="7253"/>
                      <a:pt x="27545" y="7274"/>
                    </a:cubicBezTo>
                    <a:lnTo>
                      <a:pt x="27545" y="7274"/>
                    </a:lnTo>
                    <a:lnTo>
                      <a:pt x="15317" y="211"/>
                    </a:lnTo>
                    <a:cubicBezTo>
                      <a:pt x="15201" y="147"/>
                      <a:pt x="15120" y="31"/>
                      <a:pt x="14970" y="12"/>
                    </a:cubicBezTo>
                    <a:cubicBezTo>
                      <a:pt x="14903" y="5"/>
                      <a:pt x="14831" y="1"/>
                      <a:pt x="1475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5273;p37"/>
              <p:cNvSpPr/>
              <p:nvPr/>
            </p:nvSpPr>
            <p:spPr>
              <a:xfrm>
                <a:off x="4982500" y="2432650"/>
                <a:ext cx="421758" cy="680574"/>
              </a:xfrm>
              <a:custGeom>
                <a:avLst/>
                <a:gdLst/>
                <a:ahLst/>
                <a:cxnLst/>
                <a:rect l="l" t="t" r="r" b="b"/>
                <a:pathLst>
                  <a:path w="29304" h="47066" extrusionOk="0">
                    <a:moveTo>
                      <a:pt x="17012" y="1"/>
                    </a:moveTo>
                    <a:lnTo>
                      <a:pt x="7132" y="5657"/>
                    </a:lnTo>
                    <a:cubicBezTo>
                      <a:pt x="1084" y="9153"/>
                      <a:pt x="1084" y="10719"/>
                      <a:pt x="1084" y="13567"/>
                    </a:cubicBezTo>
                    <a:cubicBezTo>
                      <a:pt x="1087" y="15742"/>
                      <a:pt x="1449" y="16829"/>
                      <a:pt x="1874" y="18082"/>
                    </a:cubicBezTo>
                    <a:cubicBezTo>
                      <a:pt x="2310" y="19396"/>
                      <a:pt x="2814" y="20880"/>
                      <a:pt x="2918" y="23510"/>
                    </a:cubicBezTo>
                    <a:cubicBezTo>
                      <a:pt x="2938" y="23799"/>
                      <a:pt x="2957" y="24138"/>
                      <a:pt x="2961" y="24473"/>
                    </a:cubicBezTo>
                    <a:cubicBezTo>
                      <a:pt x="2957" y="26771"/>
                      <a:pt x="2374" y="29223"/>
                      <a:pt x="1396" y="31486"/>
                    </a:cubicBezTo>
                    <a:lnTo>
                      <a:pt x="1392" y="31494"/>
                    </a:lnTo>
                    <a:cubicBezTo>
                      <a:pt x="1299" y="31906"/>
                      <a:pt x="1199" y="32326"/>
                      <a:pt x="1091" y="32754"/>
                    </a:cubicBezTo>
                    <a:cubicBezTo>
                      <a:pt x="926" y="33444"/>
                      <a:pt x="778" y="34088"/>
                      <a:pt x="640" y="34728"/>
                    </a:cubicBezTo>
                    <a:cubicBezTo>
                      <a:pt x="616" y="34871"/>
                      <a:pt x="586" y="35021"/>
                      <a:pt x="552" y="35179"/>
                    </a:cubicBezTo>
                    <a:cubicBezTo>
                      <a:pt x="493" y="35472"/>
                      <a:pt x="436" y="35777"/>
                      <a:pt x="390" y="36085"/>
                    </a:cubicBezTo>
                    <a:cubicBezTo>
                      <a:pt x="332" y="36413"/>
                      <a:pt x="278" y="36767"/>
                      <a:pt x="235" y="37125"/>
                    </a:cubicBezTo>
                    <a:cubicBezTo>
                      <a:pt x="212" y="37299"/>
                      <a:pt x="193" y="37465"/>
                      <a:pt x="173" y="37639"/>
                    </a:cubicBezTo>
                    <a:cubicBezTo>
                      <a:pt x="108" y="38236"/>
                      <a:pt x="77" y="38796"/>
                      <a:pt x="54" y="39354"/>
                    </a:cubicBezTo>
                    <a:cubicBezTo>
                      <a:pt x="50" y="39369"/>
                      <a:pt x="47" y="39377"/>
                      <a:pt x="47" y="39397"/>
                    </a:cubicBezTo>
                    <a:cubicBezTo>
                      <a:pt x="15" y="39759"/>
                      <a:pt x="0" y="40086"/>
                      <a:pt x="4" y="40406"/>
                    </a:cubicBezTo>
                    <a:cubicBezTo>
                      <a:pt x="0" y="42758"/>
                      <a:pt x="621" y="44689"/>
                      <a:pt x="1746" y="45854"/>
                    </a:cubicBezTo>
                    <a:cubicBezTo>
                      <a:pt x="2525" y="46659"/>
                      <a:pt x="3501" y="47066"/>
                      <a:pt x="4589" y="47066"/>
                    </a:cubicBezTo>
                    <a:cubicBezTo>
                      <a:pt x="5528" y="47066"/>
                      <a:pt x="6551" y="46764"/>
                      <a:pt x="7602" y="46155"/>
                    </a:cubicBezTo>
                    <a:cubicBezTo>
                      <a:pt x="11797" y="43745"/>
                      <a:pt x="15205" y="37226"/>
                      <a:pt x="15197" y="31644"/>
                    </a:cubicBezTo>
                    <a:cubicBezTo>
                      <a:pt x="15205" y="31312"/>
                      <a:pt x="15185" y="30973"/>
                      <a:pt x="15166" y="30684"/>
                    </a:cubicBezTo>
                    <a:cubicBezTo>
                      <a:pt x="15058" y="28055"/>
                      <a:pt x="14553" y="26571"/>
                      <a:pt x="14117" y="25252"/>
                    </a:cubicBezTo>
                    <a:cubicBezTo>
                      <a:pt x="13694" y="23999"/>
                      <a:pt x="13327" y="22920"/>
                      <a:pt x="13327" y="20738"/>
                    </a:cubicBezTo>
                    <a:cubicBezTo>
                      <a:pt x="13331" y="17893"/>
                      <a:pt x="13331" y="16324"/>
                      <a:pt x="19380" y="12827"/>
                    </a:cubicBezTo>
                    <a:lnTo>
                      <a:pt x="29303" y="7098"/>
                    </a:lnTo>
                    <a:lnTo>
                      <a:pt x="170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5274;p37"/>
              <p:cNvSpPr/>
              <p:nvPr/>
            </p:nvSpPr>
            <p:spPr>
              <a:xfrm>
                <a:off x="4599526" y="2140072"/>
                <a:ext cx="464918" cy="680806"/>
              </a:xfrm>
              <a:custGeom>
                <a:avLst/>
                <a:gdLst/>
                <a:ahLst/>
                <a:cxnLst/>
                <a:rect l="l" t="t" r="r" b="b"/>
                <a:pathLst>
                  <a:path w="32152" h="47082" extrusionOk="0">
                    <a:moveTo>
                      <a:pt x="27565" y="0"/>
                    </a:moveTo>
                    <a:cubicBezTo>
                      <a:pt x="26641" y="0"/>
                      <a:pt x="25622" y="293"/>
                      <a:pt x="24553" y="912"/>
                    </a:cubicBezTo>
                    <a:cubicBezTo>
                      <a:pt x="24291" y="1055"/>
                      <a:pt x="24030" y="1229"/>
                      <a:pt x="23806" y="1391"/>
                    </a:cubicBezTo>
                    <a:cubicBezTo>
                      <a:pt x="21797" y="2693"/>
                      <a:pt x="20467" y="4124"/>
                      <a:pt x="19288" y="5389"/>
                    </a:cubicBezTo>
                    <a:cubicBezTo>
                      <a:pt x="18890" y="5816"/>
                      <a:pt x="18512" y="6229"/>
                      <a:pt x="18115" y="6618"/>
                    </a:cubicBezTo>
                    <a:cubicBezTo>
                      <a:pt x="18219" y="6517"/>
                      <a:pt x="18327" y="6417"/>
                      <a:pt x="18424" y="6309"/>
                    </a:cubicBezTo>
                    <a:lnTo>
                      <a:pt x="18424" y="6309"/>
                    </a:lnTo>
                    <a:cubicBezTo>
                      <a:pt x="18339" y="6514"/>
                      <a:pt x="18258" y="6722"/>
                      <a:pt x="18162" y="6930"/>
                    </a:cubicBezTo>
                    <a:cubicBezTo>
                      <a:pt x="16712" y="10107"/>
                      <a:pt x="14573" y="12686"/>
                      <a:pt x="12302" y="14001"/>
                    </a:cubicBezTo>
                    <a:cubicBezTo>
                      <a:pt x="12078" y="14132"/>
                      <a:pt x="11847" y="14243"/>
                      <a:pt x="11581" y="14355"/>
                    </a:cubicBezTo>
                    <a:cubicBezTo>
                      <a:pt x="11566" y="14367"/>
                      <a:pt x="11543" y="14378"/>
                      <a:pt x="11527" y="14386"/>
                    </a:cubicBezTo>
                    <a:cubicBezTo>
                      <a:pt x="11118" y="14598"/>
                      <a:pt x="10710" y="14780"/>
                      <a:pt x="10294" y="14929"/>
                    </a:cubicBezTo>
                    <a:cubicBezTo>
                      <a:pt x="10182" y="14976"/>
                      <a:pt x="10073" y="15015"/>
                      <a:pt x="9970" y="15045"/>
                    </a:cubicBezTo>
                    <a:cubicBezTo>
                      <a:pt x="9700" y="15138"/>
                      <a:pt x="9453" y="15207"/>
                      <a:pt x="9214" y="15273"/>
                    </a:cubicBezTo>
                    <a:cubicBezTo>
                      <a:pt x="9009" y="15319"/>
                      <a:pt x="8821" y="15362"/>
                      <a:pt x="8632" y="15399"/>
                    </a:cubicBezTo>
                    <a:cubicBezTo>
                      <a:pt x="8520" y="15419"/>
                      <a:pt x="8412" y="15435"/>
                      <a:pt x="8301" y="15454"/>
                    </a:cubicBezTo>
                    <a:cubicBezTo>
                      <a:pt x="7884" y="15515"/>
                      <a:pt x="7475" y="15558"/>
                      <a:pt x="7040" y="15593"/>
                    </a:cubicBezTo>
                    <a:cubicBezTo>
                      <a:pt x="5914" y="15682"/>
                      <a:pt x="4942" y="15755"/>
                      <a:pt x="3312" y="16699"/>
                    </a:cubicBezTo>
                    <a:cubicBezTo>
                      <a:pt x="1449" y="17767"/>
                      <a:pt x="806" y="18484"/>
                      <a:pt x="378" y="20847"/>
                    </a:cubicBezTo>
                    <a:cubicBezTo>
                      <a:pt x="124" y="22258"/>
                      <a:pt x="4" y="24166"/>
                      <a:pt x="8" y="26660"/>
                    </a:cubicBezTo>
                    <a:lnTo>
                      <a:pt x="4" y="30890"/>
                    </a:lnTo>
                    <a:lnTo>
                      <a:pt x="1" y="35389"/>
                    </a:lnTo>
                    <a:lnTo>
                      <a:pt x="1" y="39911"/>
                    </a:lnTo>
                    <a:lnTo>
                      <a:pt x="12248" y="47081"/>
                    </a:lnTo>
                    <a:lnTo>
                      <a:pt x="12244" y="42555"/>
                    </a:lnTo>
                    <a:lnTo>
                      <a:pt x="12248" y="42559"/>
                    </a:lnTo>
                    <a:lnTo>
                      <a:pt x="12248" y="38064"/>
                    </a:lnTo>
                    <a:lnTo>
                      <a:pt x="12244" y="33835"/>
                    </a:lnTo>
                    <a:cubicBezTo>
                      <a:pt x="12244" y="31333"/>
                      <a:pt x="12372" y="29429"/>
                      <a:pt x="12626" y="28018"/>
                    </a:cubicBezTo>
                    <a:cubicBezTo>
                      <a:pt x="13046" y="25651"/>
                      <a:pt x="13698" y="24941"/>
                      <a:pt x="15559" y="23870"/>
                    </a:cubicBezTo>
                    <a:cubicBezTo>
                      <a:pt x="17187" y="22925"/>
                      <a:pt x="18158" y="22852"/>
                      <a:pt x="19283" y="22767"/>
                    </a:cubicBezTo>
                    <a:cubicBezTo>
                      <a:pt x="19719" y="22737"/>
                      <a:pt x="20132" y="22686"/>
                      <a:pt x="20544" y="22625"/>
                    </a:cubicBezTo>
                    <a:cubicBezTo>
                      <a:pt x="20652" y="22609"/>
                      <a:pt x="20768" y="22589"/>
                      <a:pt x="20879" y="22570"/>
                    </a:cubicBezTo>
                    <a:cubicBezTo>
                      <a:pt x="21069" y="22536"/>
                      <a:pt x="21254" y="22493"/>
                      <a:pt x="21454" y="22440"/>
                    </a:cubicBezTo>
                    <a:cubicBezTo>
                      <a:pt x="21693" y="22385"/>
                      <a:pt x="21943" y="22312"/>
                      <a:pt x="22213" y="22223"/>
                    </a:cubicBezTo>
                    <a:lnTo>
                      <a:pt x="22533" y="22107"/>
                    </a:lnTo>
                    <a:cubicBezTo>
                      <a:pt x="22953" y="21945"/>
                      <a:pt x="23354" y="21769"/>
                      <a:pt x="23770" y="21557"/>
                    </a:cubicBezTo>
                    <a:cubicBezTo>
                      <a:pt x="23790" y="21549"/>
                      <a:pt x="23813" y="21541"/>
                      <a:pt x="23825" y="21529"/>
                    </a:cubicBezTo>
                    <a:cubicBezTo>
                      <a:pt x="24087" y="21422"/>
                      <a:pt x="24326" y="21302"/>
                      <a:pt x="24546" y="21175"/>
                    </a:cubicBezTo>
                    <a:cubicBezTo>
                      <a:pt x="26820" y="19856"/>
                      <a:pt x="28956" y="17285"/>
                      <a:pt x="30405" y="14100"/>
                    </a:cubicBezTo>
                    <a:cubicBezTo>
                      <a:pt x="31531" y="11645"/>
                      <a:pt x="32148" y="9001"/>
                      <a:pt x="32148" y="6645"/>
                    </a:cubicBezTo>
                    <a:cubicBezTo>
                      <a:pt x="32151" y="2491"/>
                      <a:pt x="30260" y="0"/>
                      <a:pt x="27565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5275;p37"/>
              <p:cNvSpPr/>
              <p:nvPr/>
            </p:nvSpPr>
            <p:spPr>
              <a:xfrm>
                <a:off x="4598905" y="1881366"/>
                <a:ext cx="193966" cy="392343"/>
              </a:xfrm>
              <a:custGeom>
                <a:avLst/>
                <a:gdLst/>
                <a:ahLst/>
                <a:cxnLst/>
                <a:rect l="l" t="t" r="r" b="b"/>
                <a:pathLst>
                  <a:path w="13414" h="27133" extrusionOk="0">
                    <a:moveTo>
                      <a:pt x="1" y="1"/>
                    </a:moveTo>
                    <a:lnTo>
                      <a:pt x="47" y="13166"/>
                    </a:lnTo>
                    <a:cubicBezTo>
                      <a:pt x="47" y="17750"/>
                      <a:pt x="382" y="19578"/>
                      <a:pt x="1099" y="20017"/>
                    </a:cubicBezTo>
                    <a:lnTo>
                      <a:pt x="13409" y="27133"/>
                    </a:lnTo>
                    <a:lnTo>
                      <a:pt x="13413" y="27126"/>
                    </a:lnTo>
                    <a:cubicBezTo>
                      <a:pt x="12677" y="26717"/>
                      <a:pt x="12291" y="24967"/>
                      <a:pt x="12294" y="20336"/>
                    </a:cubicBezTo>
                    <a:lnTo>
                      <a:pt x="12291" y="70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5276;p37"/>
              <p:cNvSpPr/>
              <p:nvPr/>
            </p:nvSpPr>
            <p:spPr>
              <a:xfrm>
                <a:off x="4887058" y="2701879"/>
                <a:ext cx="178957" cy="324237"/>
              </a:xfrm>
              <a:custGeom>
                <a:avLst/>
                <a:gdLst/>
                <a:ahLst/>
                <a:cxnLst/>
                <a:rect l="l" t="t" r="r" b="b"/>
                <a:pathLst>
                  <a:path w="12376" h="22423" extrusionOk="0">
                    <a:moveTo>
                      <a:pt x="8775" y="0"/>
                    </a:moveTo>
                    <a:cubicBezTo>
                      <a:pt x="8741" y="4"/>
                      <a:pt x="8702" y="4"/>
                      <a:pt x="8667" y="4"/>
                    </a:cubicBezTo>
                    <a:cubicBezTo>
                      <a:pt x="8532" y="4"/>
                      <a:pt x="8394" y="20"/>
                      <a:pt x="8262" y="35"/>
                    </a:cubicBezTo>
                    <a:cubicBezTo>
                      <a:pt x="8147" y="47"/>
                      <a:pt x="8031" y="62"/>
                      <a:pt x="7912" y="82"/>
                    </a:cubicBezTo>
                    <a:cubicBezTo>
                      <a:pt x="7780" y="105"/>
                      <a:pt x="7650" y="135"/>
                      <a:pt x="7522" y="170"/>
                    </a:cubicBezTo>
                    <a:lnTo>
                      <a:pt x="7461" y="182"/>
                    </a:lnTo>
                    <a:cubicBezTo>
                      <a:pt x="7349" y="201"/>
                      <a:pt x="7237" y="232"/>
                      <a:pt x="7125" y="267"/>
                    </a:cubicBezTo>
                    <a:cubicBezTo>
                      <a:pt x="7033" y="290"/>
                      <a:pt x="6947" y="317"/>
                      <a:pt x="6855" y="347"/>
                    </a:cubicBezTo>
                    <a:lnTo>
                      <a:pt x="6774" y="379"/>
                    </a:lnTo>
                    <a:cubicBezTo>
                      <a:pt x="6150" y="575"/>
                      <a:pt x="5487" y="856"/>
                      <a:pt x="4732" y="1222"/>
                    </a:cubicBezTo>
                    <a:lnTo>
                      <a:pt x="4673" y="1249"/>
                    </a:lnTo>
                    <a:lnTo>
                      <a:pt x="4654" y="1258"/>
                    </a:lnTo>
                    <a:lnTo>
                      <a:pt x="4634" y="1265"/>
                    </a:lnTo>
                    <a:lnTo>
                      <a:pt x="2534" y="2391"/>
                    </a:lnTo>
                    <a:lnTo>
                      <a:pt x="2506" y="2410"/>
                    </a:lnTo>
                    <a:lnTo>
                      <a:pt x="2442" y="2441"/>
                    </a:lnTo>
                    <a:lnTo>
                      <a:pt x="2341" y="2498"/>
                    </a:lnTo>
                    <a:lnTo>
                      <a:pt x="2079" y="2650"/>
                    </a:lnTo>
                    <a:lnTo>
                      <a:pt x="2079" y="2650"/>
                    </a:lnTo>
                    <a:cubicBezTo>
                      <a:pt x="2079" y="2649"/>
                      <a:pt x="2079" y="2649"/>
                      <a:pt x="2079" y="2649"/>
                    </a:cubicBezTo>
                    <a:lnTo>
                      <a:pt x="1" y="3852"/>
                    </a:lnTo>
                    <a:lnTo>
                      <a:pt x="2079" y="2650"/>
                    </a:lnTo>
                    <a:lnTo>
                      <a:pt x="2079" y="2650"/>
                    </a:lnTo>
                    <a:cubicBezTo>
                      <a:pt x="2123" y="2675"/>
                      <a:pt x="4665" y="4142"/>
                      <a:pt x="6335" y="5105"/>
                    </a:cubicBezTo>
                    <a:cubicBezTo>
                      <a:pt x="7152" y="5578"/>
                      <a:pt x="7762" y="5930"/>
                      <a:pt x="7769" y="5934"/>
                    </a:cubicBezTo>
                    <a:cubicBezTo>
                      <a:pt x="7985" y="6060"/>
                      <a:pt x="8135" y="6288"/>
                      <a:pt x="8232" y="6666"/>
                    </a:cubicBezTo>
                    <a:cubicBezTo>
                      <a:pt x="8351" y="7113"/>
                      <a:pt x="8394" y="7772"/>
                      <a:pt x="8397" y="8729"/>
                    </a:cubicBezTo>
                    <a:cubicBezTo>
                      <a:pt x="8394" y="10899"/>
                      <a:pt x="8027" y="12407"/>
                      <a:pt x="7611" y="14145"/>
                    </a:cubicBezTo>
                    <a:cubicBezTo>
                      <a:pt x="7557" y="14357"/>
                      <a:pt x="7507" y="14565"/>
                      <a:pt x="7456" y="14773"/>
                    </a:cubicBezTo>
                    <a:cubicBezTo>
                      <a:pt x="7445" y="14827"/>
                      <a:pt x="7433" y="14882"/>
                      <a:pt x="7418" y="14932"/>
                    </a:cubicBezTo>
                    <a:cubicBezTo>
                      <a:pt x="7326" y="15332"/>
                      <a:pt x="7237" y="15722"/>
                      <a:pt x="7156" y="16111"/>
                    </a:cubicBezTo>
                    <a:cubicBezTo>
                      <a:pt x="7129" y="16254"/>
                      <a:pt x="7098" y="16404"/>
                      <a:pt x="7063" y="16562"/>
                    </a:cubicBezTo>
                    <a:cubicBezTo>
                      <a:pt x="7017" y="16805"/>
                      <a:pt x="6971" y="17060"/>
                      <a:pt x="6929" y="17318"/>
                    </a:cubicBezTo>
                    <a:cubicBezTo>
                      <a:pt x="6921" y="17368"/>
                      <a:pt x="6913" y="17418"/>
                      <a:pt x="6906" y="17468"/>
                    </a:cubicBezTo>
                    <a:cubicBezTo>
                      <a:pt x="6897" y="17510"/>
                      <a:pt x="6890" y="17553"/>
                      <a:pt x="6883" y="17599"/>
                    </a:cubicBezTo>
                    <a:cubicBezTo>
                      <a:pt x="6836" y="17869"/>
                      <a:pt x="6794" y="18154"/>
                      <a:pt x="6759" y="18451"/>
                    </a:cubicBezTo>
                    <a:cubicBezTo>
                      <a:pt x="6755" y="18471"/>
                      <a:pt x="6755" y="18490"/>
                      <a:pt x="6751" y="18508"/>
                    </a:cubicBezTo>
                    <a:cubicBezTo>
                      <a:pt x="6736" y="18647"/>
                      <a:pt x="6721" y="18791"/>
                      <a:pt x="6701" y="18933"/>
                    </a:cubicBezTo>
                    <a:cubicBezTo>
                      <a:pt x="6698" y="18948"/>
                      <a:pt x="6698" y="18960"/>
                      <a:pt x="6693" y="18976"/>
                    </a:cubicBezTo>
                    <a:cubicBezTo>
                      <a:pt x="6693" y="18991"/>
                      <a:pt x="6689" y="19006"/>
                      <a:pt x="6689" y="19022"/>
                    </a:cubicBezTo>
                    <a:cubicBezTo>
                      <a:pt x="6670" y="19176"/>
                      <a:pt x="6659" y="19323"/>
                      <a:pt x="6643" y="19469"/>
                    </a:cubicBezTo>
                    <a:lnTo>
                      <a:pt x="11755" y="22422"/>
                    </a:lnTo>
                    <a:cubicBezTo>
                      <a:pt x="11694" y="22383"/>
                      <a:pt x="11624" y="22337"/>
                      <a:pt x="11559" y="22291"/>
                    </a:cubicBezTo>
                    <a:cubicBezTo>
                      <a:pt x="10880" y="21778"/>
                      <a:pt x="10502" y="20795"/>
                      <a:pt x="10502" y="19511"/>
                    </a:cubicBezTo>
                    <a:lnTo>
                      <a:pt x="10502" y="19499"/>
                    </a:lnTo>
                    <a:lnTo>
                      <a:pt x="10502" y="19453"/>
                    </a:lnTo>
                    <a:cubicBezTo>
                      <a:pt x="10502" y="19295"/>
                      <a:pt x="10510" y="19115"/>
                      <a:pt x="10529" y="18875"/>
                    </a:cubicBezTo>
                    <a:lnTo>
                      <a:pt x="10537" y="18837"/>
                    </a:lnTo>
                    <a:lnTo>
                      <a:pt x="10537" y="18798"/>
                    </a:lnTo>
                    <a:cubicBezTo>
                      <a:pt x="10610" y="16882"/>
                      <a:pt x="10945" y="15483"/>
                      <a:pt x="11335" y="13871"/>
                    </a:cubicBezTo>
                    <a:cubicBezTo>
                      <a:pt x="11821" y="11855"/>
                      <a:pt x="12376" y="9573"/>
                      <a:pt x="12376" y="6431"/>
                    </a:cubicBezTo>
                    <a:lnTo>
                      <a:pt x="12376" y="6334"/>
                    </a:lnTo>
                    <a:cubicBezTo>
                      <a:pt x="12376" y="5455"/>
                      <a:pt x="12318" y="4676"/>
                      <a:pt x="12214" y="3952"/>
                    </a:cubicBezTo>
                    <a:lnTo>
                      <a:pt x="12191" y="3821"/>
                    </a:lnTo>
                    <a:cubicBezTo>
                      <a:pt x="12144" y="3512"/>
                      <a:pt x="12082" y="3219"/>
                      <a:pt x="12018" y="2957"/>
                    </a:cubicBezTo>
                    <a:lnTo>
                      <a:pt x="11967" y="2776"/>
                    </a:lnTo>
                    <a:cubicBezTo>
                      <a:pt x="11894" y="2534"/>
                      <a:pt x="11817" y="2302"/>
                      <a:pt x="11728" y="2090"/>
                    </a:cubicBezTo>
                    <a:lnTo>
                      <a:pt x="11712" y="2051"/>
                    </a:lnTo>
                    <a:cubicBezTo>
                      <a:pt x="11698" y="2013"/>
                      <a:pt x="11678" y="1966"/>
                      <a:pt x="11655" y="1924"/>
                    </a:cubicBezTo>
                    <a:cubicBezTo>
                      <a:pt x="11562" y="1708"/>
                      <a:pt x="11454" y="1516"/>
                      <a:pt x="11335" y="1331"/>
                    </a:cubicBezTo>
                    <a:cubicBezTo>
                      <a:pt x="11312" y="1292"/>
                      <a:pt x="11292" y="1258"/>
                      <a:pt x="11269" y="1230"/>
                    </a:cubicBezTo>
                    <a:cubicBezTo>
                      <a:pt x="10980" y="826"/>
                      <a:pt x="10634" y="517"/>
                      <a:pt x="10237" y="309"/>
                    </a:cubicBezTo>
                    <a:cubicBezTo>
                      <a:pt x="10190" y="290"/>
                      <a:pt x="10151" y="278"/>
                      <a:pt x="10098" y="251"/>
                    </a:cubicBezTo>
                    <a:cubicBezTo>
                      <a:pt x="9924" y="178"/>
                      <a:pt x="9774" y="128"/>
                      <a:pt x="9627" y="89"/>
                    </a:cubicBezTo>
                    <a:cubicBezTo>
                      <a:pt x="9566" y="78"/>
                      <a:pt x="9496" y="66"/>
                      <a:pt x="9431" y="55"/>
                    </a:cubicBezTo>
                    <a:lnTo>
                      <a:pt x="9381" y="47"/>
                    </a:lnTo>
                    <a:cubicBezTo>
                      <a:pt x="9226" y="20"/>
                      <a:pt x="9095" y="9"/>
                      <a:pt x="89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5277;p37"/>
              <p:cNvSpPr/>
              <p:nvPr/>
            </p:nvSpPr>
            <p:spPr>
              <a:xfrm>
                <a:off x="4718276" y="2140058"/>
                <a:ext cx="345363" cy="680820"/>
              </a:xfrm>
              <a:custGeom>
                <a:avLst/>
                <a:gdLst/>
                <a:ahLst/>
                <a:cxnLst/>
                <a:rect l="l" t="t" r="r" b="b"/>
                <a:pathLst>
                  <a:path w="23884" h="47083" extrusionOk="0">
                    <a:moveTo>
                      <a:pt x="19295" y="0"/>
                    </a:moveTo>
                    <a:cubicBezTo>
                      <a:pt x="18374" y="0"/>
                      <a:pt x="17356" y="292"/>
                      <a:pt x="16288" y="913"/>
                    </a:cubicBezTo>
                    <a:cubicBezTo>
                      <a:pt x="16026" y="1056"/>
                      <a:pt x="15765" y="1230"/>
                      <a:pt x="15541" y="1392"/>
                    </a:cubicBezTo>
                    <a:cubicBezTo>
                      <a:pt x="13532" y="2694"/>
                      <a:pt x="12202" y="4125"/>
                      <a:pt x="11023" y="5390"/>
                    </a:cubicBezTo>
                    <a:cubicBezTo>
                      <a:pt x="10625" y="5817"/>
                      <a:pt x="10247" y="6230"/>
                      <a:pt x="9850" y="6619"/>
                    </a:cubicBezTo>
                    <a:cubicBezTo>
                      <a:pt x="9924" y="6550"/>
                      <a:pt x="9997" y="6477"/>
                      <a:pt x="10070" y="6407"/>
                    </a:cubicBezTo>
                    <a:cubicBezTo>
                      <a:pt x="10082" y="6392"/>
                      <a:pt x="10093" y="6379"/>
                      <a:pt x="10105" y="6368"/>
                    </a:cubicBezTo>
                    <a:cubicBezTo>
                      <a:pt x="10124" y="6349"/>
                      <a:pt x="10144" y="6330"/>
                      <a:pt x="10159" y="6310"/>
                    </a:cubicBezTo>
                    <a:lnTo>
                      <a:pt x="10159" y="6315"/>
                    </a:lnTo>
                    <a:cubicBezTo>
                      <a:pt x="10448" y="6018"/>
                      <a:pt x="10733" y="5709"/>
                      <a:pt x="11030" y="5393"/>
                    </a:cubicBezTo>
                    <a:cubicBezTo>
                      <a:pt x="11728" y="4637"/>
                      <a:pt x="12487" y="3817"/>
                      <a:pt x="13413" y="3007"/>
                    </a:cubicBezTo>
                    <a:lnTo>
                      <a:pt x="18663" y="6037"/>
                    </a:lnTo>
                    <a:lnTo>
                      <a:pt x="18660" y="6045"/>
                    </a:lnTo>
                    <a:cubicBezTo>
                      <a:pt x="18752" y="6098"/>
                      <a:pt x="18845" y="6160"/>
                      <a:pt x="18921" y="6233"/>
                    </a:cubicBezTo>
                    <a:lnTo>
                      <a:pt x="18945" y="6249"/>
                    </a:lnTo>
                    <a:cubicBezTo>
                      <a:pt x="19014" y="6318"/>
                      <a:pt x="19087" y="6388"/>
                      <a:pt x="19160" y="6468"/>
                    </a:cubicBezTo>
                    <a:cubicBezTo>
                      <a:pt x="19172" y="6480"/>
                      <a:pt x="19176" y="6491"/>
                      <a:pt x="19188" y="6500"/>
                    </a:cubicBezTo>
                    <a:cubicBezTo>
                      <a:pt x="19253" y="6584"/>
                      <a:pt x="19311" y="6665"/>
                      <a:pt x="19361" y="6750"/>
                    </a:cubicBezTo>
                    <a:cubicBezTo>
                      <a:pt x="19380" y="6769"/>
                      <a:pt x="19388" y="6785"/>
                      <a:pt x="19403" y="6812"/>
                    </a:cubicBezTo>
                    <a:cubicBezTo>
                      <a:pt x="19450" y="6893"/>
                      <a:pt x="19500" y="6981"/>
                      <a:pt x="19539" y="7078"/>
                    </a:cubicBezTo>
                    <a:cubicBezTo>
                      <a:pt x="19550" y="7101"/>
                      <a:pt x="19565" y="7128"/>
                      <a:pt x="19576" y="7155"/>
                    </a:cubicBezTo>
                    <a:cubicBezTo>
                      <a:pt x="19615" y="7251"/>
                      <a:pt x="19646" y="7344"/>
                      <a:pt x="19685" y="7440"/>
                    </a:cubicBezTo>
                    <a:cubicBezTo>
                      <a:pt x="19692" y="7471"/>
                      <a:pt x="19708" y="7509"/>
                      <a:pt x="19720" y="7555"/>
                    </a:cubicBezTo>
                    <a:cubicBezTo>
                      <a:pt x="19743" y="7641"/>
                      <a:pt x="19766" y="7749"/>
                      <a:pt x="19793" y="7849"/>
                    </a:cubicBezTo>
                    <a:cubicBezTo>
                      <a:pt x="19793" y="7895"/>
                      <a:pt x="19808" y="7934"/>
                      <a:pt x="19816" y="7984"/>
                    </a:cubicBezTo>
                    <a:cubicBezTo>
                      <a:pt x="19839" y="8091"/>
                      <a:pt x="19850" y="8199"/>
                      <a:pt x="19859" y="8315"/>
                    </a:cubicBezTo>
                    <a:cubicBezTo>
                      <a:pt x="19870" y="8358"/>
                      <a:pt x="19873" y="8400"/>
                      <a:pt x="19882" y="8450"/>
                    </a:cubicBezTo>
                    <a:cubicBezTo>
                      <a:pt x="19893" y="8616"/>
                      <a:pt x="19900" y="8778"/>
                      <a:pt x="19900" y="8955"/>
                    </a:cubicBezTo>
                    <a:cubicBezTo>
                      <a:pt x="19905" y="9918"/>
                      <a:pt x="19692" y="10964"/>
                      <a:pt x="19295" y="11973"/>
                    </a:cubicBezTo>
                    <a:cubicBezTo>
                      <a:pt x="19168" y="12309"/>
                      <a:pt x="19014" y="12641"/>
                      <a:pt x="18841" y="12972"/>
                    </a:cubicBezTo>
                    <a:cubicBezTo>
                      <a:pt x="18162" y="14279"/>
                      <a:pt x="17252" y="15304"/>
                      <a:pt x="16285" y="15863"/>
                    </a:cubicBezTo>
                    <a:cubicBezTo>
                      <a:pt x="16161" y="15932"/>
                      <a:pt x="16026" y="16002"/>
                      <a:pt x="15829" y="16087"/>
                    </a:cubicBezTo>
                    <a:lnTo>
                      <a:pt x="15802" y="16099"/>
                    </a:lnTo>
                    <a:lnTo>
                      <a:pt x="15776" y="16110"/>
                    </a:lnTo>
                    <a:cubicBezTo>
                      <a:pt x="14361" y="16835"/>
                      <a:pt x="13463" y="16904"/>
                      <a:pt x="12425" y="16985"/>
                    </a:cubicBezTo>
                    <a:cubicBezTo>
                      <a:pt x="11940" y="17024"/>
                      <a:pt x="11423" y="17058"/>
                      <a:pt x="10849" y="17167"/>
                    </a:cubicBezTo>
                    <a:cubicBezTo>
                      <a:pt x="10471" y="17240"/>
                      <a:pt x="10059" y="17336"/>
                      <a:pt x="9607" y="17487"/>
                    </a:cubicBezTo>
                    <a:cubicBezTo>
                      <a:pt x="8936" y="17714"/>
                      <a:pt x="8178" y="18042"/>
                      <a:pt x="7290" y="18558"/>
                    </a:cubicBezTo>
                    <a:cubicBezTo>
                      <a:pt x="6605" y="18955"/>
                      <a:pt x="5972" y="19391"/>
                      <a:pt x="5356" y="19892"/>
                    </a:cubicBezTo>
                    <a:lnTo>
                      <a:pt x="5294" y="19950"/>
                    </a:lnTo>
                    <a:cubicBezTo>
                      <a:pt x="5009" y="20189"/>
                      <a:pt x="4735" y="20432"/>
                      <a:pt x="4495" y="20667"/>
                    </a:cubicBezTo>
                    <a:lnTo>
                      <a:pt x="4454" y="20709"/>
                    </a:lnTo>
                    <a:lnTo>
                      <a:pt x="4438" y="20717"/>
                    </a:lnTo>
                    <a:cubicBezTo>
                      <a:pt x="3886" y="21276"/>
                      <a:pt x="3378" y="21877"/>
                      <a:pt x="2922" y="22548"/>
                    </a:cubicBezTo>
                    <a:lnTo>
                      <a:pt x="2915" y="22564"/>
                    </a:lnTo>
                    <a:cubicBezTo>
                      <a:pt x="2714" y="22849"/>
                      <a:pt x="2534" y="23146"/>
                      <a:pt x="2356" y="23469"/>
                    </a:cubicBezTo>
                    <a:lnTo>
                      <a:pt x="2241" y="23666"/>
                    </a:lnTo>
                    <a:cubicBezTo>
                      <a:pt x="2090" y="23944"/>
                      <a:pt x="1959" y="24222"/>
                      <a:pt x="1828" y="24499"/>
                    </a:cubicBezTo>
                    <a:lnTo>
                      <a:pt x="1808" y="24545"/>
                    </a:lnTo>
                    <a:cubicBezTo>
                      <a:pt x="1774" y="24611"/>
                      <a:pt x="1743" y="24676"/>
                      <a:pt x="1720" y="24738"/>
                    </a:cubicBezTo>
                    <a:cubicBezTo>
                      <a:pt x="1593" y="25035"/>
                      <a:pt x="1461" y="25343"/>
                      <a:pt x="1350" y="25652"/>
                    </a:cubicBezTo>
                    <a:cubicBezTo>
                      <a:pt x="1326" y="25706"/>
                      <a:pt x="1312" y="25752"/>
                      <a:pt x="1296" y="25809"/>
                    </a:cubicBezTo>
                    <a:cubicBezTo>
                      <a:pt x="1164" y="26179"/>
                      <a:pt x="1041" y="26558"/>
                      <a:pt x="941" y="26920"/>
                    </a:cubicBezTo>
                    <a:cubicBezTo>
                      <a:pt x="933" y="26970"/>
                      <a:pt x="915" y="27017"/>
                      <a:pt x="915" y="27035"/>
                    </a:cubicBezTo>
                    <a:cubicBezTo>
                      <a:pt x="830" y="27359"/>
                      <a:pt x="744" y="27683"/>
                      <a:pt x="675" y="28015"/>
                    </a:cubicBezTo>
                    <a:cubicBezTo>
                      <a:pt x="652" y="28115"/>
                      <a:pt x="632" y="28215"/>
                      <a:pt x="614" y="28316"/>
                    </a:cubicBezTo>
                    <a:lnTo>
                      <a:pt x="595" y="28396"/>
                    </a:lnTo>
                    <a:cubicBezTo>
                      <a:pt x="545" y="28643"/>
                      <a:pt x="506" y="28890"/>
                      <a:pt x="463" y="29145"/>
                    </a:cubicBezTo>
                    <a:cubicBezTo>
                      <a:pt x="436" y="29287"/>
                      <a:pt x="409" y="29441"/>
                      <a:pt x="386" y="29595"/>
                    </a:cubicBezTo>
                    <a:cubicBezTo>
                      <a:pt x="360" y="29823"/>
                      <a:pt x="324" y="30062"/>
                      <a:pt x="298" y="30301"/>
                    </a:cubicBezTo>
                    <a:lnTo>
                      <a:pt x="286" y="30417"/>
                    </a:lnTo>
                    <a:cubicBezTo>
                      <a:pt x="267" y="30533"/>
                      <a:pt x="251" y="30656"/>
                      <a:pt x="244" y="30782"/>
                    </a:cubicBezTo>
                    <a:cubicBezTo>
                      <a:pt x="212" y="31026"/>
                      <a:pt x="193" y="31276"/>
                      <a:pt x="166" y="31531"/>
                    </a:cubicBezTo>
                    <a:lnTo>
                      <a:pt x="155" y="31661"/>
                    </a:lnTo>
                    <a:cubicBezTo>
                      <a:pt x="151" y="31754"/>
                      <a:pt x="143" y="31843"/>
                      <a:pt x="136" y="31939"/>
                    </a:cubicBezTo>
                    <a:lnTo>
                      <a:pt x="132" y="31978"/>
                    </a:lnTo>
                    <a:lnTo>
                      <a:pt x="132" y="32024"/>
                    </a:lnTo>
                    <a:lnTo>
                      <a:pt x="1" y="36084"/>
                    </a:lnTo>
                    <a:lnTo>
                      <a:pt x="4" y="36111"/>
                    </a:lnTo>
                    <a:lnTo>
                      <a:pt x="4" y="36141"/>
                    </a:lnTo>
                    <a:lnTo>
                      <a:pt x="4" y="44753"/>
                    </a:lnTo>
                    <a:lnTo>
                      <a:pt x="3983" y="47082"/>
                    </a:lnTo>
                    <a:lnTo>
                      <a:pt x="3983" y="47082"/>
                    </a:lnTo>
                    <a:lnTo>
                      <a:pt x="3979" y="42556"/>
                    </a:lnTo>
                    <a:lnTo>
                      <a:pt x="3983" y="42560"/>
                    </a:lnTo>
                    <a:lnTo>
                      <a:pt x="3983" y="38065"/>
                    </a:lnTo>
                    <a:lnTo>
                      <a:pt x="3979" y="33836"/>
                    </a:lnTo>
                    <a:cubicBezTo>
                      <a:pt x="3979" y="31334"/>
                      <a:pt x="4107" y="29430"/>
                      <a:pt x="4361" y="28019"/>
                    </a:cubicBezTo>
                    <a:cubicBezTo>
                      <a:pt x="4781" y="25652"/>
                      <a:pt x="5433" y="24942"/>
                      <a:pt x="7294" y="23871"/>
                    </a:cubicBezTo>
                    <a:cubicBezTo>
                      <a:pt x="8922" y="22926"/>
                      <a:pt x="9893" y="22853"/>
                      <a:pt x="11018" y="22768"/>
                    </a:cubicBezTo>
                    <a:cubicBezTo>
                      <a:pt x="11454" y="22738"/>
                      <a:pt x="11867" y="22687"/>
                      <a:pt x="12279" y="22626"/>
                    </a:cubicBezTo>
                    <a:cubicBezTo>
                      <a:pt x="12387" y="22610"/>
                      <a:pt x="12503" y="22590"/>
                      <a:pt x="12614" y="22571"/>
                    </a:cubicBezTo>
                    <a:cubicBezTo>
                      <a:pt x="12804" y="22537"/>
                      <a:pt x="12989" y="22494"/>
                      <a:pt x="13189" y="22441"/>
                    </a:cubicBezTo>
                    <a:cubicBezTo>
                      <a:pt x="13428" y="22386"/>
                      <a:pt x="13678" y="22313"/>
                      <a:pt x="13948" y="22224"/>
                    </a:cubicBezTo>
                    <a:lnTo>
                      <a:pt x="14268" y="22108"/>
                    </a:lnTo>
                    <a:cubicBezTo>
                      <a:pt x="14688" y="21946"/>
                      <a:pt x="15089" y="21770"/>
                      <a:pt x="15505" y="21558"/>
                    </a:cubicBezTo>
                    <a:cubicBezTo>
                      <a:pt x="15525" y="21550"/>
                      <a:pt x="15548" y="21542"/>
                      <a:pt x="15560" y="21530"/>
                    </a:cubicBezTo>
                    <a:cubicBezTo>
                      <a:pt x="15822" y="21423"/>
                      <a:pt x="16061" y="21303"/>
                      <a:pt x="16281" y="21176"/>
                    </a:cubicBezTo>
                    <a:cubicBezTo>
                      <a:pt x="18555" y="19857"/>
                      <a:pt x="20691" y="17286"/>
                      <a:pt x="22140" y="14101"/>
                    </a:cubicBezTo>
                    <a:cubicBezTo>
                      <a:pt x="23266" y="11646"/>
                      <a:pt x="23883" y="9002"/>
                      <a:pt x="23883" y="6646"/>
                    </a:cubicBezTo>
                    <a:lnTo>
                      <a:pt x="23883" y="6634"/>
                    </a:lnTo>
                    <a:cubicBezTo>
                      <a:pt x="23879" y="2486"/>
                      <a:pt x="21990" y="0"/>
                      <a:pt x="192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5278;p37"/>
              <p:cNvSpPr/>
              <p:nvPr/>
            </p:nvSpPr>
            <p:spPr>
              <a:xfrm>
                <a:off x="4598905" y="1556242"/>
                <a:ext cx="774145" cy="325119"/>
              </a:xfrm>
              <a:custGeom>
                <a:avLst/>
                <a:gdLst/>
                <a:ahLst/>
                <a:cxnLst/>
                <a:rect l="l" t="t" r="r" b="b"/>
                <a:pathLst>
                  <a:path w="53537" h="22484" extrusionOk="0">
                    <a:moveTo>
                      <a:pt x="39886" y="1"/>
                    </a:moveTo>
                    <a:lnTo>
                      <a:pt x="39755" y="1"/>
                    </a:lnTo>
                    <a:cubicBezTo>
                      <a:pt x="39604" y="9"/>
                      <a:pt x="39442" y="24"/>
                      <a:pt x="39284" y="55"/>
                    </a:cubicBezTo>
                    <a:cubicBezTo>
                      <a:pt x="39165" y="74"/>
                      <a:pt x="39042" y="102"/>
                      <a:pt x="38918" y="139"/>
                    </a:cubicBezTo>
                    <a:cubicBezTo>
                      <a:pt x="38798" y="175"/>
                      <a:pt x="38675" y="213"/>
                      <a:pt x="38540" y="259"/>
                    </a:cubicBezTo>
                    <a:lnTo>
                      <a:pt x="38537" y="267"/>
                    </a:lnTo>
                    <a:cubicBezTo>
                      <a:pt x="38414" y="310"/>
                      <a:pt x="38286" y="367"/>
                      <a:pt x="38154" y="433"/>
                    </a:cubicBezTo>
                    <a:cubicBezTo>
                      <a:pt x="38020" y="490"/>
                      <a:pt x="37893" y="564"/>
                      <a:pt x="37758" y="641"/>
                    </a:cubicBezTo>
                    <a:lnTo>
                      <a:pt x="1" y="22484"/>
                    </a:lnTo>
                    <a:lnTo>
                      <a:pt x="37758" y="641"/>
                    </a:lnTo>
                    <a:cubicBezTo>
                      <a:pt x="37893" y="564"/>
                      <a:pt x="38020" y="490"/>
                      <a:pt x="38154" y="433"/>
                    </a:cubicBezTo>
                    <a:cubicBezTo>
                      <a:pt x="38286" y="367"/>
                      <a:pt x="38414" y="310"/>
                      <a:pt x="38537" y="267"/>
                    </a:cubicBezTo>
                    <a:lnTo>
                      <a:pt x="38540" y="259"/>
                    </a:lnTo>
                    <a:cubicBezTo>
                      <a:pt x="38675" y="213"/>
                      <a:pt x="38798" y="175"/>
                      <a:pt x="38918" y="139"/>
                    </a:cubicBezTo>
                    <a:cubicBezTo>
                      <a:pt x="39042" y="102"/>
                      <a:pt x="39165" y="74"/>
                      <a:pt x="39284" y="55"/>
                    </a:cubicBezTo>
                    <a:cubicBezTo>
                      <a:pt x="39442" y="24"/>
                      <a:pt x="39604" y="9"/>
                      <a:pt x="39755" y="1"/>
                    </a:cubicBezTo>
                    <a:lnTo>
                      <a:pt x="39886" y="1"/>
                    </a:lnTo>
                    <a:cubicBezTo>
                      <a:pt x="40499" y="1"/>
                      <a:pt x="41058" y="171"/>
                      <a:pt x="41547" y="483"/>
                    </a:cubicBezTo>
                    <a:lnTo>
                      <a:pt x="53536" y="7403"/>
                    </a:lnTo>
                    <a:lnTo>
                      <a:pt x="53536" y="7403"/>
                    </a:lnTo>
                    <a:lnTo>
                      <a:pt x="41547" y="483"/>
                    </a:lnTo>
                    <a:cubicBezTo>
                      <a:pt x="41058" y="171"/>
                      <a:pt x="40499" y="1"/>
                      <a:pt x="398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5279;p37"/>
              <p:cNvSpPr/>
              <p:nvPr/>
            </p:nvSpPr>
            <p:spPr>
              <a:xfrm>
                <a:off x="3912170" y="2300975"/>
                <a:ext cx="201463" cy="917095"/>
              </a:xfrm>
              <a:custGeom>
                <a:avLst/>
                <a:gdLst/>
                <a:ahLst/>
                <a:cxnLst/>
                <a:rect l="l" t="t" r="r" b="b"/>
                <a:pathLst>
                  <a:path w="13726" h="63237" extrusionOk="0">
                    <a:moveTo>
                      <a:pt x="1447" y="1"/>
                    </a:moveTo>
                    <a:cubicBezTo>
                      <a:pt x="575" y="1835"/>
                      <a:pt x="39" y="3883"/>
                      <a:pt x="47" y="5783"/>
                    </a:cubicBezTo>
                    <a:lnTo>
                      <a:pt x="0" y="56146"/>
                    </a:lnTo>
                    <a:lnTo>
                      <a:pt x="12283" y="63236"/>
                    </a:lnTo>
                    <a:lnTo>
                      <a:pt x="12287" y="12950"/>
                    </a:lnTo>
                    <a:cubicBezTo>
                      <a:pt x="12287" y="11030"/>
                      <a:pt x="12830" y="8949"/>
                      <a:pt x="13725" y="7090"/>
                    </a:cubicBezTo>
                    <a:lnTo>
                      <a:pt x="14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5280;p37"/>
              <p:cNvSpPr/>
              <p:nvPr/>
            </p:nvSpPr>
            <p:spPr>
              <a:xfrm>
                <a:off x="3934610" y="1916631"/>
                <a:ext cx="1072209" cy="1301834"/>
              </a:xfrm>
              <a:custGeom>
                <a:avLst/>
                <a:gdLst/>
                <a:ahLst/>
                <a:cxnLst/>
                <a:rect l="l" t="t" r="r" b="b"/>
                <a:pathLst>
                  <a:path w="74150" h="90030" extrusionOk="0">
                    <a:moveTo>
                      <a:pt x="41963" y="1"/>
                    </a:moveTo>
                    <a:lnTo>
                      <a:pt x="4291" y="21689"/>
                    </a:lnTo>
                    <a:cubicBezTo>
                      <a:pt x="4157" y="21767"/>
                      <a:pt x="4022" y="21851"/>
                      <a:pt x="3894" y="21947"/>
                    </a:cubicBezTo>
                    <a:cubicBezTo>
                      <a:pt x="3824" y="21994"/>
                      <a:pt x="3748" y="22040"/>
                      <a:pt x="3678" y="22094"/>
                    </a:cubicBezTo>
                    <a:cubicBezTo>
                      <a:pt x="3625" y="22141"/>
                      <a:pt x="3566" y="22183"/>
                      <a:pt x="3509" y="22233"/>
                    </a:cubicBezTo>
                    <a:cubicBezTo>
                      <a:pt x="3451" y="22280"/>
                      <a:pt x="3389" y="22317"/>
                      <a:pt x="3328" y="22368"/>
                    </a:cubicBezTo>
                    <a:cubicBezTo>
                      <a:pt x="3273" y="22410"/>
                      <a:pt x="3227" y="22449"/>
                      <a:pt x="3173" y="22488"/>
                    </a:cubicBezTo>
                    <a:cubicBezTo>
                      <a:pt x="3162" y="22499"/>
                      <a:pt x="3150" y="22507"/>
                      <a:pt x="3143" y="22518"/>
                    </a:cubicBezTo>
                    <a:cubicBezTo>
                      <a:pt x="3127" y="22530"/>
                      <a:pt x="3100" y="22549"/>
                      <a:pt x="3081" y="22568"/>
                    </a:cubicBezTo>
                    <a:cubicBezTo>
                      <a:pt x="3023" y="22618"/>
                      <a:pt x="2965" y="22676"/>
                      <a:pt x="2903" y="22734"/>
                    </a:cubicBezTo>
                    <a:cubicBezTo>
                      <a:pt x="2876" y="22750"/>
                      <a:pt x="2857" y="22769"/>
                      <a:pt x="2838" y="22788"/>
                    </a:cubicBezTo>
                    <a:cubicBezTo>
                      <a:pt x="2769" y="22858"/>
                      <a:pt x="2699" y="22923"/>
                      <a:pt x="2625" y="23000"/>
                    </a:cubicBezTo>
                    <a:cubicBezTo>
                      <a:pt x="2625" y="23000"/>
                      <a:pt x="2624" y="22999"/>
                      <a:pt x="2622" y="22999"/>
                    </a:cubicBezTo>
                    <a:cubicBezTo>
                      <a:pt x="2621" y="22999"/>
                      <a:pt x="2620" y="23000"/>
                      <a:pt x="2622" y="23004"/>
                    </a:cubicBezTo>
                    <a:cubicBezTo>
                      <a:pt x="2579" y="23039"/>
                      <a:pt x="2541" y="23073"/>
                      <a:pt x="2506" y="23116"/>
                    </a:cubicBezTo>
                    <a:cubicBezTo>
                      <a:pt x="2483" y="23139"/>
                      <a:pt x="2463" y="23158"/>
                      <a:pt x="2440" y="23185"/>
                    </a:cubicBezTo>
                    <a:cubicBezTo>
                      <a:pt x="2406" y="23220"/>
                      <a:pt x="2371" y="23255"/>
                      <a:pt x="2340" y="23289"/>
                    </a:cubicBezTo>
                    <a:cubicBezTo>
                      <a:pt x="2298" y="23340"/>
                      <a:pt x="2248" y="23381"/>
                      <a:pt x="2205" y="23436"/>
                    </a:cubicBezTo>
                    <a:cubicBezTo>
                      <a:pt x="2086" y="23559"/>
                      <a:pt x="1978" y="23690"/>
                      <a:pt x="1870" y="23821"/>
                    </a:cubicBezTo>
                    <a:cubicBezTo>
                      <a:pt x="1855" y="23840"/>
                      <a:pt x="1835" y="23872"/>
                      <a:pt x="1812" y="23895"/>
                    </a:cubicBezTo>
                    <a:cubicBezTo>
                      <a:pt x="1743" y="23979"/>
                      <a:pt x="1677" y="24064"/>
                      <a:pt x="1612" y="24149"/>
                    </a:cubicBezTo>
                    <a:cubicBezTo>
                      <a:pt x="1543" y="24234"/>
                      <a:pt x="1477" y="24319"/>
                      <a:pt x="1419" y="24408"/>
                    </a:cubicBezTo>
                    <a:cubicBezTo>
                      <a:pt x="1381" y="24458"/>
                      <a:pt x="1346" y="24507"/>
                      <a:pt x="1312" y="24554"/>
                    </a:cubicBezTo>
                    <a:cubicBezTo>
                      <a:pt x="1307" y="24561"/>
                      <a:pt x="1296" y="24569"/>
                      <a:pt x="1288" y="24581"/>
                    </a:cubicBezTo>
                    <a:cubicBezTo>
                      <a:pt x="1173" y="24739"/>
                      <a:pt x="1061" y="24904"/>
                      <a:pt x="960" y="25070"/>
                    </a:cubicBezTo>
                    <a:cubicBezTo>
                      <a:pt x="945" y="25093"/>
                      <a:pt x="922" y="25116"/>
                      <a:pt x="910" y="25139"/>
                    </a:cubicBezTo>
                    <a:lnTo>
                      <a:pt x="841" y="25255"/>
                    </a:lnTo>
                    <a:cubicBezTo>
                      <a:pt x="729" y="25429"/>
                      <a:pt x="625" y="25610"/>
                      <a:pt x="521" y="25787"/>
                    </a:cubicBezTo>
                    <a:cubicBezTo>
                      <a:pt x="433" y="25938"/>
                      <a:pt x="351" y="26092"/>
                      <a:pt x="271" y="26246"/>
                    </a:cubicBezTo>
                    <a:cubicBezTo>
                      <a:pt x="212" y="26351"/>
                      <a:pt x="155" y="26466"/>
                      <a:pt x="100" y="26582"/>
                    </a:cubicBezTo>
                    <a:cubicBezTo>
                      <a:pt x="66" y="26655"/>
                      <a:pt x="35" y="26721"/>
                      <a:pt x="1" y="26794"/>
                    </a:cubicBezTo>
                    <a:lnTo>
                      <a:pt x="12279" y="33883"/>
                    </a:lnTo>
                    <a:cubicBezTo>
                      <a:pt x="11384" y="35742"/>
                      <a:pt x="10841" y="37823"/>
                      <a:pt x="10841" y="39743"/>
                    </a:cubicBezTo>
                    <a:lnTo>
                      <a:pt x="10837" y="90029"/>
                    </a:lnTo>
                    <a:lnTo>
                      <a:pt x="20772" y="84297"/>
                    </a:lnTo>
                    <a:cubicBezTo>
                      <a:pt x="26820" y="80800"/>
                      <a:pt x="26820" y="79235"/>
                      <a:pt x="26820" y="76386"/>
                    </a:cubicBezTo>
                    <a:cubicBezTo>
                      <a:pt x="26820" y="75946"/>
                      <a:pt x="26802" y="75526"/>
                      <a:pt x="26770" y="75098"/>
                    </a:cubicBezTo>
                    <a:cubicBezTo>
                      <a:pt x="26763" y="75055"/>
                      <a:pt x="26763" y="75017"/>
                      <a:pt x="26763" y="74979"/>
                    </a:cubicBezTo>
                    <a:lnTo>
                      <a:pt x="26759" y="74929"/>
                    </a:lnTo>
                    <a:lnTo>
                      <a:pt x="26747" y="74893"/>
                    </a:lnTo>
                    <a:lnTo>
                      <a:pt x="26736" y="74778"/>
                    </a:lnTo>
                    <a:cubicBezTo>
                      <a:pt x="26604" y="73568"/>
                      <a:pt x="26331" y="72747"/>
                      <a:pt x="26030" y="71872"/>
                    </a:cubicBezTo>
                    <a:cubicBezTo>
                      <a:pt x="25590" y="70550"/>
                      <a:pt x="25090" y="69065"/>
                      <a:pt x="24985" y="66451"/>
                    </a:cubicBezTo>
                    <a:cubicBezTo>
                      <a:pt x="24958" y="66173"/>
                      <a:pt x="24946" y="65819"/>
                      <a:pt x="24943" y="65479"/>
                    </a:cubicBezTo>
                    <a:cubicBezTo>
                      <a:pt x="24946" y="65287"/>
                      <a:pt x="24955" y="65091"/>
                      <a:pt x="24966" y="64894"/>
                    </a:cubicBezTo>
                    <a:cubicBezTo>
                      <a:pt x="24962" y="64724"/>
                      <a:pt x="24974" y="64559"/>
                      <a:pt x="24993" y="64392"/>
                    </a:cubicBezTo>
                    <a:cubicBezTo>
                      <a:pt x="25032" y="63845"/>
                      <a:pt x="25101" y="63294"/>
                      <a:pt x="25206" y="62742"/>
                    </a:cubicBezTo>
                    <a:cubicBezTo>
                      <a:pt x="25243" y="62484"/>
                      <a:pt x="25293" y="62222"/>
                      <a:pt x="25355" y="61972"/>
                    </a:cubicBezTo>
                    <a:cubicBezTo>
                      <a:pt x="25363" y="61922"/>
                      <a:pt x="25375" y="61876"/>
                      <a:pt x="25391" y="61829"/>
                    </a:cubicBezTo>
                    <a:cubicBezTo>
                      <a:pt x="25452" y="61563"/>
                      <a:pt x="25514" y="61308"/>
                      <a:pt x="25590" y="61043"/>
                    </a:cubicBezTo>
                    <a:cubicBezTo>
                      <a:pt x="25649" y="60823"/>
                      <a:pt x="25718" y="60599"/>
                      <a:pt x="25791" y="60379"/>
                    </a:cubicBezTo>
                    <a:cubicBezTo>
                      <a:pt x="25996" y="59716"/>
                      <a:pt x="26238" y="59061"/>
                      <a:pt x="26524" y="58424"/>
                    </a:cubicBezTo>
                    <a:cubicBezTo>
                      <a:pt x="27903" y="55206"/>
                      <a:pt x="30090" y="52384"/>
                      <a:pt x="32542" y="50969"/>
                    </a:cubicBezTo>
                    <a:cubicBezTo>
                      <a:pt x="33595" y="50358"/>
                      <a:pt x="34617" y="50053"/>
                      <a:pt x="35556" y="50053"/>
                    </a:cubicBezTo>
                    <a:cubicBezTo>
                      <a:pt x="36424" y="50053"/>
                      <a:pt x="37223" y="50313"/>
                      <a:pt x="37912" y="50834"/>
                    </a:cubicBezTo>
                    <a:cubicBezTo>
                      <a:pt x="39353" y="51921"/>
                      <a:pt x="40143" y="54006"/>
                      <a:pt x="40140" y="56713"/>
                    </a:cubicBezTo>
                    <a:cubicBezTo>
                      <a:pt x="40140" y="56979"/>
                      <a:pt x="40125" y="57230"/>
                      <a:pt x="40109" y="57461"/>
                    </a:cubicBezTo>
                    <a:lnTo>
                      <a:pt x="40109" y="57545"/>
                    </a:lnTo>
                    <a:lnTo>
                      <a:pt x="40105" y="57588"/>
                    </a:lnTo>
                    <a:cubicBezTo>
                      <a:pt x="40102" y="57650"/>
                      <a:pt x="40102" y="57719"/>
                      <a:pt x="40097" y="57777"/>
                    </a:cubicBezTo>
                    <a:cubicBezTo>
                      <a:pt x="40074" y="58360"/>
                      <a:pt x="40028" y="58933"/>
                      <a:pt x="39967" y="59539"/>
                    </a:cubicBezTo>
                    <a:cubicBezTo>
                      <a:pt x="39958" y="59636"/>
                      <a:pt x="39947" y="59735"/>
                      <a:pt x="39931" y="59828"/>
                    </a:cubicBezTo>
                    <a:lnTo>
                      <a:pt x="39920" y="59913"/>
                    </a:lnTo>
                    <a:cubicBezTo>
                      <a:pt x="39870" y="60326"/>
                      <a:pt x="39816" y="60726"/>
                      <a:pt x="39750" y="61120"/>
                    </a:cubicBezTo>
                    <a:cubicBezTo>
                      <a:pt x="39704" y="61355"/>
                      <a:pt x="39662" y="61593"/>
                      <a:pt x="39620" y="61825"/>
                    </a:cubicBezTo>
                    <a:cubicBezTo>
                      <a:pt x="39577" y="62061"/>
                      <a:pt x="39527" y="62296"/>
                      <a:pt x="39481" y="62523"/>
                    </a:cubicBezTo>
                    <a:cubicBezTo>
                      <a:pt x="39349" y="63120"/>
                      <a:pt x="39207" y="63730"/>
                      <a:pt x="39056" y="64362"/>
                    </a:cubicBezTo>
                    <a:cubicBezTo>
                      <a:pt x="38632" y="66100"/>
                      <a:pt x="38274" y="67607"/>
                      <a:pt x="38266" y="69782"/>
                    </a:cubicBezTo>
                    <a:cubicBezTo>
                      <a:pt x="38270" y="71505"/>
                      <a:pt x="38413" y="72295"/>
                      <a:pt x="38899" y="72577"/>
                    </a:cubicBezTo>
                    <a:cubicBezTo>
                      <a:pt x="38906" y="72580"/>
                      <a:pt x="38906" y="72580"/>
                      <a:pt x="38910" y="72585"/>
                    </a:cubicBezTo>
                    <a:lnTo>
                      <a:pt x="38910" y="72577"/>
                    </a:lnTo>
                    <a:cubicBezTo>
                      <a:pt x="39056" y="72654"/>
                      <a:pt x="39226" y="72696"/>
                      <a:pt x="39423" y="72701"/>
                    </a:cubicBezTo>
                    <a:cubicBezTo>
                      <a:pt x="39450" y="72702"/>
                      <a:pt x="39477" y="72703"/>
                      <a:pt x="39505" y="72703"/>
                    </a:cubicBezTo>
                    <a:cubicBezTo>
                      <a:pt x="39548" y="72703"/>
                      <a:pt x="39592" y="72701"/>
                      <a:pt x="39643" y="72696"/>
                    </a:cubicBezTo>
                    <a:cubicBezTo>
                      <a:pt x="40575" y="72627"/>
                      <a:pt x="42109" y="71975"/>
                      <a:pt x="44311" y="70699"/>
                    </a:cubicBezTo>
                    <a:lnTo>
                      <a:pt x="47484" y="68872"/>
                    </a:lnTo>
                    <a:lnTo>
                      <a:pt x="50760" y="66983"/>
                    </a:lnTo>
                    <a:lnTo>
                      <a:pt x="54246" y="64967"/>
                    </a:lnTo>
                    <a:lnTo>
                      <a:pt x="54246" y="51729"/>
                    </a:lnTo>
                    <a:lnTo>
                      <a:pt x="54246" y="51705"/>
                    </a:lnTo>
                    <a:lnTo>
                      <a:pt x="54246" y="51675"/>
                    </a:lnTo>
                    <a:lnTo>
                      <a:pt x="54377" y="47615"/>
                    </a:lnTo>
                    <a:lnTo>
                      <a:pt x="54377" y="47572"/>
                    </a:lnTo>
                    <a:lnTo>
                      <a:pt x="54381" y="47530"/>
                    </a:lnTo>
                    <a:cubicBezTo>
                      <a:pt x="54388" y="47434"/>
                      <a:pt x="54392" y="47345"/>
                      <a:pt x="54407" y="47252"/>
                    </a:cubicBezTo>
                    <a:lnTo>
                      <a:pt x="54415" y="47118"/>
                    </a:lnTo>
                    <a:cubicBezTo>
                      <a:pt x="54438" y="46867"/>
                      <a:pt x="54457" y="46617"/>
                      <a:pt x="54484" y="46370"/>
                    </a:cubicBezTo>
                    <a:cubicBezTo>
                      <a:pt x="54496" y="46247"/>
                      <a:pt x="54512" y="46124"/>
                      <a:pt x="54523" y="46008"/>
                    </a:cubicBezTo>
                    <a:lnTo>
                      <a:pt x="54539" y="45892"/>
                    </a:lnTo>
                    <a:cubicBezTo>
                      <a:pt x="54569" y="45649"/>
                      <a:pt x="54605" y="45414"/>
                      <a:pt x="54639" y="45186"/>
                    </a:cubicBezTo>
                    <a:cubicBezTo>
                      <a:pt x="54654" y="45032"/>
                      <a:pt x="54681" y="44878"/>
                      <a:pt x="54704" y="44731"/>
                    </a:cubicBezTo>
                    <a:cubicBezTo>
                      <a:pt x="54751" y="44481"/>
                      <a:pt x="54793" y="44234"/>
                      <a:pt x="54840" y="43991"/>
                    </a:cubicBezTo>
                    <a:lnTo>
                      <a:pt x="54859" y="43907"/>
                    </a:lnTo>
                    <a:cubicBezTo>
                      <a:pt x="54874" y="43810"/>
                      <a:pt x="54897" y="43706"/>
                      <a:pt x="54920" y="43613"/>
                    </a:cubicBezTo>
                    <a:cubicBezTo>
                      <a:pt x="54989" y="43274"/>
                      <a:pt x="55071" y="42950"/>
                      <a:pt x="55155" y="42631"/>
                    </a:cubicBezTo>
                    <a:cubicBezTo>
                      <a:pt x="55163" y="42603"/>
                      <a:pt x="55174" y="42557"/>
                      <a:pt x="55186" y="42507"/>
                    </a:cubicBezTo>
                    <a:cubicBezTo>
                      <a:pt x="55286" y="42149"/>
                      <a:pt x="55406" y="41770"/>
                      <a:pt x="55541" y="41400"/>
                    </a:cubicBezTo>
                    <a:cubicBezTo>
                      <a:pt x="55560" y="41343"/>
                      <a:pt x="55576" y="41297"/>
                      <a:pt x="55599" y="41247"/>
                    </a:cubicBezTo>
                    <a:cubicBezTo>
                      <a:pt x="55710" y="40934"/>
                      <a:pt x="55834" y="40626"/>
                      <a:pt x="55965" y="40333"/>
                    </a:cubicBezTo>
                    <a:cubicBezTo>
                      <a:pt x="55988" y="40263"/>
                      <a:pt x="56019" y="40194"/>
                      <a:pt x="56050" y="40133"/>
                    </a:cubicBezTo>
                    <a:lnTo>
                      <a:pt x="56073" y="40094"/>
                    </a:lnTo>
                    <a:cubicBezTo>
                      <a:pt x="56204" y="39813"/>
                      <a:pt x="56343" y="39531"/>
                      <a:pt x="56489" y="39261"/>
                    </a:cubicBezTo>
                    <a:lnTo>
                      <a:pt x="56509" y="39219"/>
                    </a:lnTo>
                    <a:lnTo>
                      <a:pt x="56597" y="39060"/>
                    </a:lnTo>
                    <a:cubicBezTo>
                      <a:pt x="56779" y="38733"/>
                      <a:pt x="56964" y="38440"/>
                      <a:pt x="57156" y="38158"/>
                    </a:cubicBezTo>
                    <a:lnTo>
                      <a:pt x="57167" y="38139"/>
                    </a:lnTo>
                    <a:cubicBezTo>
                      <a:pt x="57626" y="37468"/>
                      <a:pt x="58128" y="36867"/>
                      <a:pt x="58687" y="36316"/>
                    </a:cubicBezTo>
                    <a:lnTo>
                      <a:pt x="58702" y="36300"/>
                    </a:lnTo>
                    <a:lnTo>
                      <a:pt x="58740" y="36262"/>
                    </a:lnTo>
                    <a:cubicBezTo>
                      <a:pt x="58980" y="36023"/>
                      <a:pt x="59249" y="35776"/>
                      <a:pt x="59535" y="35541"/>
                    </a:cubicBezTo>
                    <a:lnTo>
                      <a:pt x="59604" y="35487"/>
                    </a:lnTo>
                    <a:cubicBezTo>
                      <a:pt x="60217" y="34986"/>
                      <a:pt x="60850" y="34546"/>
                      <a:pt x="61539" y="34149"/>
                    </a:cubicBezTo>
                    <a:cubicBezTo>
                      <a:pt x="63895" y="32785"/>
                      <a:pt x="65371" y="32673"/>
                      <a:pt x="66670" y="32576"/>
                    </a:cubicBezTo>
                    <a:cubicBezTo>
                      <a:pt x="67711" y="32495"/>
                      <a:pt x="68610" y="32426"/>
                      <a:pt x="70021" y="31705"/>
                    </a:cubicBezTo>
                    <a:lnTo>
                      <a:pt x="70047" y="31690"/>
                    </a:lnTo>
                    <a:lnTo>
                      <a:pt x="70074" y="31682"/>
                    </a:lnTo>
                    <a:cubicBezTo>
                      <a:pt x="70275" y="31589"/>
                      <a:pt x="70403" y="31528"/>
                      <a:pt x="70530" y="31454"/>
                    </a:cubicBezTo>
                    <a:cubicBezTo>
                      <a:pt x="71494" y="30895"/>
                      <a:pt x="72403" y="29870"/>
                      <a:pt x="73090" y="28559"/>
                    </a:cubicBezTo>
                    <a:cubicBezTo>
                      <a:pt x="73771" y="27256"/>
                      <a:pt x="74150" y="25830"/>
                      <a:pt x="74145" y="24550"/>
                    </a:cubicBezTo>
                    <a:cubicBezTo>
                      <a:pt x="74150" y="24280"/>
                      <a:pt x="74130" y="24014"/>
                      <a:pt x="74095" y="23779"/>
                    </a:cubicBezTo>
                    <a:cubicBezTo>
                      <a:pt x="74072" y="23617"/>
                      <a:pt x="74045" y="23463"/>
                      <a:pt x="74015" y="23320"/>
                    </a:cubicBezTo>
                    <a:cubicBezTo>
                      <a:pt x="73853" y="22664"/>
                      <a:pt x="73567" y="22160"/>
                      <a:pt x="73178" y="21828"/>
                    </a:cubicBezTo>
                    <a:cubicBezTo>
                      <a:pt x="73140" y="21797"/>
                      <a:pt x="73109" y="21774"/>
                      <a:pt x="73078" y="21748"/>
                    </a:cubicBezTo>
                    <a:cubicBezTo>
                      <a:pt x="73020" y="21698"/>
                      <a:pt x="72958" y="21662"/>
                      <a:pt x="72893" y="21624"/>
                    </a:cubicBezTo>
                    <a:lnTo>
                      <a:pt x="60645" y="14554"/>
                    </a:lnTo>
                    <a:cubicBezTo>
                      <a:pt x="60330" y="14360"/>
                      <a:pt x="59976" y="14249"/>
                      <a:pt x="59587" y="14249"/>
                    </a:cubicBezTo>
                    <a:cubicBezTo>
                      <a:pt x="59186" y="14249"/>
                      <a:pt x="58748" y="14368"/>
                      <a:pt x="58278" y="14638"/>
                    </a:cubicBezTo>
                    <a:cubicBezTo>
                      <a:pt x="58174" y="14700"/>
                      <a:pt x="58046" y="14789"/>
                      <a:pt x="57912" y="14889"/>
                    </a:cubicBezTo>
                    <a:lnTo>
                      <a:pt x="57866" y="14916"/>
                    </a:lnTo>
                    <a:lnTo>
                      <a:pt x="57847" y="14935"/>
                    </a:lnTo>
                    <a:lnTo>
                      <a:pt x="57823" y="14947"/>
                    </a:lnTo>
                    <a:cubicBezTo>
                      <a:pt x="56362" y="15887"/>
                      <a:pt x="55464" y="16855"/>
                      <a:pt x="54423" y="17977"/>
                    </a:cubicBezTo>
                    <a:cubicBezTo>
                      <a:pt x="54365" y="18035"/>
                      <a:pt x="54304" y="18100"/>
                      <a:pt x="54246" y="18162"/>
                    </a:cubicBezTo>
                    <a:lnTo>
                      <a:pt x="54253" y="7094"/>
                    </a:lnTo>
                    <a:lnTo>
                      <a:pt x="41963" y="1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5281;p37"/>
              <p:cNvSpPr/>
              <p:nvPr/>
            </p:nvSpPr>
            <p:spPr>
              <a:xfrm>
                <a:off x="4718276" y="2121407"/>
                <a:ext cx="269708" cy="237578"/>
              </a:xfrm>
              <a:custGeom>
                <a:avLst/>
                <a:gdLst/>
                <a:ahLst/>
                <a:cxnLst/>
                <a:rect l="l" t="t" r="r" b="b"/>
                <a:pathLst>
                  <a:path w="18652" h="16430" extrusionOk="0">
                    <a:moveTo>
                      <a:pt x="5346" y="0"/>
                    </a:moveTo>
                    <a:cubicBezTo>
                      <a:pt x="4944" y="0"/>
                      <a:pt x="4506" y="119"/>
                      <a:pt x="4037" y="390"/>
                    </a:cubicBezTo>
                    <a:cubicBezTo>
                      <a:pt x="3929" y="448"/>
                      <a:pt x="3798" y="545"/>
                      <a:pt x="3671" y="637"/>
                    </a:cubicBezTo>
                    <a:lnTo>
                      <a:pt x="3625" y="668"/>
                    </a:lnTo>
                    <a:lnTo>
                      <a:pt x="3593" y="687"/>
                    </a:lnTo>
                    <a:lnTo>
                      <a:pt x="3575" y="703"/>
                    </a:lnTo>
                    <a:cubicBezTo>
                      <a:pt x="2121" y="1639"/>
                      <a:pt x="1219" y="2607"/>
                      <a:pt x="174" y="3733"/>
                    </a:cubicBezTo>
                    <a:cubicBezTo>
                      <a:pt x="120" y="3795"/>
                      <a:pt x="59" y="3852"/>
                      <a:pt x="4" y="3914"/>
                    </a:cubicBezTo>
                    <a:lnTo>
                      <a:pt x="1" y="6089"/>
                    </a:lnTo>
                    <a:lnTo>
                      <a:pt x="4" y="6212"/>
                    </a:lnTo>
                    <a:lnTo>
                      <a:pt x="8" y="6304"/>
                    </a:lnTo>
                    <a:lnTo>
                      <a:pt x="47" y="8613"/>
                    </a:lnTo>
                    <a:lnTo>
                      <a:pt x="51" y="8637"/>
                    </a:lnTo>
                    <a:lnTo>
                      <a:pt x="51" y="8652"/>
                    </a:lnTo>
                    <a:lnTo>
                      <a:pt x="51" y="8702"/>
                    </a:lnTo>
                    <a:cubicBezTo>
                      <a:pt x="63" y="8922"/>
                      <a:pt x="74" y="9133"/>
                      <a:pt x="86" y="9338"/>
                    </a:cubicBezTo>
                    <a:lnTo>
                      <a:pt x="89" y="9423"/>
                    </a:lnTo>
                    <a:lnTo>
                      <a:pt x="97" y="9512"/>
                    </a:lnTo>
                    <a:cubicBezTo>
                      <a:pt x="105" y="9647"/>
                      <a:pt x="109" y="9781"/>
                      <a:pt x="124" y="9901"/>
                    </a:cubicBezTo>
                    <a:cubicBezTo>
                      <a:pt x="136" y="10121"/>
                      <a:pt x="151" y="10336"/>
                      <a:pt x="170" y="10544"/>
                    </a:cubicBezTo>
                    <a:cubicBezTo>
                      <a:pt x="193" y="10703"/>
                      <a:pt x="205" y="10873"/>
                      <a:pt x="224" y="11023"/>
                    </a:cubicBezTo>
                    <a:cubicBezTo>
                      <a:pt x="248" y="11224"/>
                      <a:pt x="274" y="11416"/>
                      <a:pt x="298" y="11605"/>
                    </a:cubicBezTo>
                    <a:cubicBezTo>
                      <a:pt x="321" y="11759"/>
                      <a:pt x="344" y="11914"/>
                      <a:pt x="371" y="12060"/>
                    </a:cubicBezTo>
                    <a:cubicBezTo>
                      <a:pt x="397" y="12241"/>
                      <a:pt x="433" y="12423"/>
                      <a:pt x="467" y="12588"/>
                    </a:cubicBezTo>
                    <a:cubicBezTo>
                      <a:pt x="494" y="12734"/>
                      <a:pt x="536" y="12873"/>
                      <a:pt x="568" y="13012"/>
                    </a:cubicBezTo>
                    <a:cubicBezTo>
                      <a:pt x="606" y="13174"/>
                      <a:pt x="641" y="13336"/>
                      <a:pt x="687" y="13482"/>
                    </a:cubicBezTo>
                    <a:cubicBezTo>
                      <a:pt x="725" y="13598"/>
                      <a:pt x="760" y="13695"/>
                      <a:pt x="794" y="13795"/>
                    </a:cubicBezTo>
                    <a:lnTo>
                      <a:pt x="822" y="13868"/>
                    </a:lnTo>
                    <a:lnTo>
                      <a:pt x="841" y="13945"/>
                    </a:lnTo>
                    <a:cubicBezTo>
                      <a:pt x="883" y="14060"/>
                      <a:pt x="929" y="14181"/>
                      <a:pt x="972" y="14281"/>
                    </a:cubicBezTo>
                    <a:cubicBezTo>
                      <a:pt x="1011" y="14377"/>
                      <a:pt x="1061" y="14469"/>
                      <a:pt x="1103" y="14554"/>
                    </a:cubicBezTo>
                    <a:lnTo>
                      <a:pt x="1138" y="14627"/>
                    </a:lnTo>
                    <a:cubicBezTo>
                      <a:pt x="1242" y="14832"/>
                      <a:pt x="1362" y="15028"/>
                      <a:pt x="1485" y="15202"/>
                    </a:cubicBezTo>
                    <a:lnTo>
                      <a:pt x="1520" y="15259"/>
                    </a:lnTo>
                    <a:cubicBezTo>
                      <a:pt x="1585" y="15352"/>
                      <a:pt x="1655" y="15441"/>
                      <a:pt x="1728" y="15530"/>
                    </a:cubicBezTo>
                    <a:cubicBezTo>
                      <a:pt x="1794" y="15595"/>
                      <a:pt x="1858" y="15653"/>
                      <a:pt x="1924" y="15707"/>
                    </a:cubicBezTo>
                    <a:lnTo>
                      <a:pt x="1970" y="15753"/>
                    </a:lnTo>
                    <a:lnTo>
                      <a:pt x="2017" y="15788"/>
                    </a:lnTo>
                    <a:cubicBezTo>
                      <a:pt x="2079" y="15853"/>
                      <a:pt x="2155" y="15915"/>
                      <a:pt x="2237" y="15973"/>
                    </a:cubicBezTo>
                    <a:cubicBezTo>
                      <a:pt x="2310" y="16023"/>
                      <a:pt x="2399" y="16065"/>
                      <a:pt x="2479" y="16112"/>
                    </a:cubicBezTo>
                    <a:lnTo>
                      <a:pt x="2534" y="16135"/>
                    </a:lnTo>
                    <a:cubicBezTo>
                      <a:pt x="2630" y="16181"/>
                      <a:pt x="2726" y="16235"/>
                      <a:pt x="2830" y="16270"/>
                    </a:cubicBezTo>
                    <a:cubicBezTo>
                      <a:pt x="2931" y="16309"/>
                      <a:pt x="3043" y="16335"/>
                      <a:pt x="3150" y="16359"/>
                    </a:cubicBezTo>
                    <a:cubicBezTo>
                      <a:pt x="3262" y="16378"/>
                      <a:pt x="3378" y="16405"/>
                      <a:pt x="3490" y="16416"/>
                    </a:cubicBezTo>
                    <a:cubicBezTo>
                      <a:pt x="3577" y="16425"/>
                      <a:pt x="3666" y="16429"/>
                      <a:pt x="3757" y="16429"/>
                    </a:cubicBezTo>
                    <a:cubicBezTo>
                      <a:pt x="3787" y="16429"/>
                      <a:pt x="3817" y="16429"/>
                      <a:pt x="3848" y="16428"/>
                    </a:cubicBezTo>
                    <a:cubicBezTo>
                      <a:pt x="3972" y="16424"/>
                      <a:pt x="4098" y="16412"/>
                      <a:pt x="4226" y="16405"/>
                    </a:cubicBezTo>
                    <a:cubicBezTo>
                      <a:pt x="4357" y="16385"/>
                      <a:pt x="4484" y="16373"/>
                      <a:pt x="4627" y="16343"/>
                    </a:cubicBezTo>
                    <a:cubicBezTo>
                      <a:pt x="4754" y="16316"/>
                      <a:pt x="4897" y="16277"/>
                      <a:pt x="5036" y="16247"/>
                    </a:cubicBezTo>
                    <a:lnTo>
                      <a:pt x="5086" y="16227"/>
                    </a:lnTo>
                    <a:cubicBezTo>
                      <a:pt x="5205" y="16193"/>
                      <a:pt x="5328" y="16161"/>
                      <a:pt x="5452" y="16112"/>
                    </a:cubicBezTo>
                    <a:cubicBezTo>
                      <a:pt x="5575" y="16069"/>
                      <a:pt x="5721" y="16015"/>
                      <a:pt x="5853" y="15962"/>
                    </a:cubicBezTo>
                    <a:lnTo>
                      <a:pt x="5922" y="15926"/>
                    </a:lnTo>
                    <a:lnTo>
                      <a:pt x="6030" y="15884"/>
                    </a:lnTo>
                    <a:cubicBezTo>
                      <a:pt x="6130" y="15841"/>
                      <a:pt x="6238" y="15800"/>
                      <a:pt x="6354" y="15745"/>
                    </a:cubicBezTo>
                    <a:cubicBezTo>
                      <a:pt x="6520" y="15665"/>
                      <a:pt x="6701" y="15564"/>
                      <a:pt x="6886" y="15464"/>
                    </a:cubicBezTo>
                    <a:lnTo>
                      <a:pt x="6955" y="15430"/>
                    </a:lnTo>
                    <a:cubicBezTo>
                      <a:pt x="6982" y="15410"/>
                      <a:pt x="7021" y="15394"/>
                      <a:pt x="7048" y="15379"/>
                    </a:cubicBezTo>
                    <a:cubicBezTo>
                      <a:pt x="7128" y="15337"/>
                      <a:pt x="7210" y="15298"/>
                      <a:pt x="7290" y="15252"/>
                    </a:cubicBezTo>
                    <a:cubicBezTo>
                      <a:pt x="9646" y="13887"/>
                      <a:pt x="11123" y="12302"/>
                      <a:pt x="12422" y="10907"/>
                    </a:cubicBezTo>
                    <a:cubicBezTo>
                      <a:pt x="13463" y="9781"/>
                      <a:pt x="14365" y="8818"/>
                      <a:pt x="15822" y="7877"/>
                    </a:cubicBezTo>
                    <a:lnTo>
                      <a:pt x="15841" y="7861"/>
                    </a:lnTo>
                    <a:lnTo>
                      <a:pt x="15868" y="7846"/>
                    </a:lnTo>
                    <a:lnTo>
                      <a:pt x="15911" y="7808"/>
                    </a:lnTo>
                    <a:cubicBezTo>
                      <a:pt x="16046" y="7715"/>
                      <a:pt x="16173" y="7623"/>
                      <a:pt x="16281" y="7565"/>
                    </a:cubicBezTo>
                    <a:cubicBezTo>
                      <a:pt x="16790" y="7269"/>
                      <a:pt x="17277" y="7129"/>
                      <a:pt x="17719" y="7129"/>
                    </a:cubicBezTo>
                    <a:cubicBezTo>
                      <a:pt x="18060" y="7129"/>
                      <a:pt x="18374" y="7212"/>
                      <a:pt x="18651" y="7372"/>
                    </a:cubicBezTo>
                    <a:lnTo>
                      <a:pt x="6404" y="302"/>
                    </a:lnTo>
                    <a:cubicBezTo>
                      <a:pt x="6088" y="111"/>
                      <a:pt x="5734" y="0"/>
                      <a:pt x="53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5282;p37"/>
              <p:cNvSpPr/>
              <p:nvPr/>
            </p:nvSpPr>
            <p:spPr>
              <a:xfrm>
                <a:off x="3933060" y="1914550"/>
                <a:ext cx="784455" cy="490078"/>
              </a:xfrm>
              <a:custGeom>
                <a:avLst/>
                <a:gdLst/>
                <a:ahLst/>
                <a:cxnLst/>
                <a:rect l="l" t="t" r="r" b="b"/>
                <a:pathLst>
                  <a:path w="54250" h="33892" extrusionOk="0">
                    <a:moveTo>
                      <a:pt x="41960" y="0"/>
                    </a:moveTo>
                    <a:lnTo>
                      <a:pt x="4295" y="21693"/>
                    </a:lnTo>
                    <a:cubicBezTo>
                      <a:pt x="4161" y="21771"/>
                      <a:pt x="4026" y="21855"/>
                      <a:pt x="3898" y="21951"/>
                    </a:cubicBezTo>
                    <a:cubicBezTo>
                      <a:pt x="3828" y="21998"/>
                      <a:pt x="3752" y="22044"/>
                      <a:pt x="3682" y="22098"/>
                    </a:cubicBezTo>
                    <a:cubicBezTo>
                      <a:pt x="3567" y="22183"/>
                      <a:pt x="3444" y="22275"/>
                      <a:pt x="3332" y="22372"/>
                    </a:cubicBezTo>
                    <a:cubicBezTo>
                      <a:pt x="3277" y="22414"/>
                      <a:pt x="3231" y="22453"/>
                      <a:pt x="3177" y="22492"/>
                    </a:cubicBezTo>
                    <a:cubicBezTo>
                      <a:pt x="3166" y="22503"/>
                      <a:pt x="3154" y="22511"/>
                      <a:pt x="3147" y="22522"/>
                    </a:cubicBezTo>
                    <a:cubicBezTo>
                      <a:pt x="3061" y="22588"/>
                      <a:pt x="2981" y="22657"/>
                      <a:pt x="2907" y="22738"/>
                    </a:cubicBezTo>
                    <a:cubicBezTo>
                      <a:pt x="2880" y="22754"/>
                      <a:pt x="2861" y="22773"/>
                      <a:pt x="2842" y="22792"/>
                    </a:cubicBezTo>
                    <a:cubicBezTo>
                      <a:pt x="2773" y="22862"/>
                      <a:pt x="2703" y="22927"/>
                      <a:pt x="2629" y="23004"/>
                    </a:cubicBezTo>
                    <a:cubicBezTo>
                      <a:pt x="2629" y="23004"/>
                      <a:pt x="2628" y="23003"/>
                      <a:pt x="2626" y="23003"/>
                    </a:cubicBezTo>
                    <a:cubicBezTo>
                      <a:pt x="2625" y="23003"/>
                      <a:pt x="2624" y="23004"/>
                      <a:pt x="2626" y="23008"/>
                    </a:cubicBezTo>
                    <a:cubicBezTo>
                      <a:pt x="2565" y="23066"/>
                      <a:pt x="2506" y="23124"/>
                      <a:pt x="2444" y="23189"/>
                    </a:cubicBezTo>
                    <a:cubicBezTo>
                      <a:pt x="2410" y="23224"/>
                      <a:pt x="2375" y="23259"/>
                      <a:pt x="2344" y="23293"/>
                    </a:cubicBezTo>
                    <a:cubicBezTo>
                      <a:pt x="2302" y="23344"/>
                      <a:pt x="2252" y="23385"/>
                      <a:pt x="2209" y="23440"/>
                    </a:cubicBezTo>
                    <a:cubicBezTo>
                      <a:pt x="2090" y="23563"/>
                      <a:pt x="1982" y="23694"/>
                      <a:pt x="1874" y="23825"/>
                    </a:cubicBezTo>
                    <a:cubicBezTo>
                      <a:pt x="1786" y="23929"/>
                      <a:pt x="1697" y="24041"/>
                      <a:pt x="1616" y="24153"/>
                    </a:cubicBezTo>
                    <a:cubicBezTo>
                      <a:pt x="1547" y="24238"/>
                      <a:pt x="1481" y="24323"/>
                      <a:pt x="1423" y="24412"/>
                    </a:cubicBezTo>
                    <a:cubicBezTo>
                      <a:pt x="1385" y="24462"/>
                      <a:pt x="1350" y="24511"/>
                      <a:pt x="1316" y="24558"/>
                    </a:cubicBezTo>
                    <a:cubicBezTo>
                      <a:pt x="1311" y="24565"/>
                      <a:pt x="1300" y="24573"/>
                      <a:pt x="1292" y="24585"/>
                    </a:cubicBezTo>
                    <a:cubicBezTo>
                      <a:pt x="1177" y="24743"/>
                      <a:pt x="1065" y="24908"/>
                      <a:pt x="964" y="25074"/>
                    </a:cubicBezTo>
                    <a:cubicBezTo>
                      <a:pt x="922" y="25132"/>
                      <a:pt x="883" y="25198"/>
                      <a:pt x="845" y="25259"/>
                    </a:cubicBezTo>
                    <a:cubicBezTo>
                      <a:pt x="733" y="25433"/>
                      <a:pt x="629" y="25614"/>
                      <a:pt x="525" y="25791"/>
                    </a:cubicBezTo>
                    <a:cubicBezTo>
                      <a:pt x="437" y="25942"/>
                      <a:pt x="355" y="26096"/>
                      <a:pt x="275" y="26250"/>
                    </a:cubicBezTo>
                    <a:cubicBezTo>
                      <a:pt x="216" y="26355"/>
                      <a:pt x="159" y="26470"/>
                      <a:pt x="104" y="26586"/>
                    </a:cubicBezTo>
                    <a:cubicBezTo>
                      <a:pt x="67" y="26655"/>
                      <a:pt x="35" y="26721"/>
                      <a:pt x="1" y="26794"/>
                    </a:cubicBezTo>
                    <a:lnTo>
                      <a:pt x="12291" y="33891"/>
                    </a:lnTo>
                    <a:cubicBezTo>
                      <a:pt x="12564" y="33309"/>
                      <a:pt x="12885" y="32742"/>
                      <a:pt x="13228" y="32214"/>
                    </a:cubicBezTo>
                    <a:cubicBezTo>
                      <a:pt x="13331" y="32045"/>
                      <a:pt x="13451" y="31883"/>
                      <a:pt x="13566" y="31717"/>
                    </a:cubicBezTo>
                    <a:cubicBezTo>
                      <a:pt x="13867" y="31289"/>
                      <a:pt x="14191" y="30892"/>
                      <a:pt x="14527" y="30522"/>
                    </a:cubicBezTo>
                    <a:cubicBezTo>
                      <a:pt x="14685" y="30356"/>
                      <a:pt x="14842" y="30194"/>
                      <a:pt x="15009" y="30040"/>
                    </a:cubicBezTo>
                    <a:cubicBezTo>
                      <a:pt x="15143" y="29913"/>
                      <a:pt x="15278" y="29782"/>
                      <a:pt x="15421" y="29670"/>
                    </a:cubicBezTo>
                    <a:cubicBezTo>
                      <a:pt x="15486" y="29608"/>
                      <a:pt x="15559" y="29550"/>
                      <a:pt x="15637" y="29497"/>
                    </a:cubicBezTo>
                    <a:cubicBezTo>
                      <a:pt x="15776" y="29381"/>
                      <a:pt x="15918" y="29276"/>
                      <a:pt x="16061" y="29176"/>
                    </a:cubicBezTo>
                    <a:cubicBezTo>
                      <a:pt x="16215" y="29072"/>
                      <a:pt x="16374" y="28968"/>
                      <a:pt x="16536" y="28876"/>
                    </a:cubicBezTo>
                    <a:lnTo>
                      <a:pt x="37692" y="16654"/>
                    </a:lnTo>
                    <a:lnTo>
                      <a:pt x="54250" y="7094"/>
                    </a:lnTo>
                    <a:lnTo>
                      <a:pt x="41960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5283;p37"/>
              <p:cNvSpPr/>
              <p:nvPr/>
            </p:nvSpPr>
            <p:spPr>
              <a:xfrm>
                <a:off x="4598905" y="1881366"/>
                <a:ext cx="193966" cy="392300"/>
              </a:xfrm>
              <a:custGeom>
                <a:avLst/>
                <a:gdLst/>
                <a:ahLst/>
                <a:cxnLst/>
                <a:rect l="l" t="t" r="r" b="b"/>
                <a:pathLst>
                  <a:path w="13414" h="27130" extrusionOk="0">
                    <a:moveTo>
                      <a:pt x="1" y="1"/>
                    </a:moveTo>
                    <a:lnTo>
                      <a:pt x="17" y="4604"/>
                    </a:lnTo>
                    <a:lnTo>
                      <a:pt x="8309" y="9392"/>
                    </a:lnTo>
                    <a:lnTo>
                      <a:pt x="8312" y="20460"/>
                    </a:lnTo>
                    <a:cubicBezTo>
                      <a:pt x="8301" y="21790"/>
                      <a:pt x="8305" y="23058"/>
                      <a:pt x="8339" y="24199"/>
                    </a:cubicBezTo>
                    <a:cubicBezTo>
                      <a:pt x="8339" y="24199"/>
                      <a:pt x="13073" y="26937"/>
                      <a:pt x="13413" y="27129"/>
                    </a:cubicBezTo>
                    <a:lnTo>
                      <a:pt x="13413" y="27126"/>
                    </a:lnTo>
                    <a:cubicBezTo>
                      <a:pt x="12680" y="26717"/>
                      <a:pt x="12294" y="24974"/>
                      <a:pt x="12294" y="20375"/>
                    </a:cubicBezTo>
                    <a:lnTo>
                      <a:pt x="12294" y="20336"/>
                    </a:lnTo>
                    <a:lnTo>
                      <a:pt x="12291" y="70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5284;p37"/>
              <p:cNvSpPr/>
              <p:nvPr/>
            </p:nvSpPr>
            <p:spPr>
              <a:xfrm>
                <a:off x="4598905" y="1556213"/>
                <a:ext cx="805364" cy="1473387"/>
              </a:xfrm>
              <a:custGeom>
                <a:avLst/>
                <a:gdLst/>
                <a:ahLst/>
                <a:cxnLst/>
                <a:rect l="l" t="t" r="r" b="b"/>
                <a:pathLst>
                  <a:path w="55696" h="101894" extrusionOk="0">
                    <a:moveTo>
                      <a:pt x="39874" y="1"/>
                    </a:moveTo>
                    <a:cubicBezTo>
                      <a:pt x="39834" y="1"/>
                      <a:pt x="39795" y="1"/>
                      <a:pt x="39755" y="3"/>
                    </a:cubicBezTo>
                    <a:cubicBezTo>
                      <a:pt x="39604" y="11"/>
                      <a:pt x="39442" y="26"/>
                      <a:pt x="39284" y="57"/>
                    </a:cubicBezTo>
                    <a:cubicBezTo>
                      <a:pt x="39165" y="76"/>
                      <a:pt x="39042" y="104"/>
                      <a:pt x="38918" y="141"/>
                    </a:cubicBezTo>
                    <a:cubicBezTo>
                      <a:pt x="38798" y="177"/>
                      <a:pt x="38675" y="215"/>
                      <a:pt x="38540" y="261"/>
                    </a:cubicBezTo>
                    <a:lnTo>
                      <a:pt x="38537" y="269"/>
                    </a:lnTo>
                    <a:cubicBezTo>
                      <a:pt x="38414" y="312"/>
                      <a:pt x="38286" y="369"/>
                      <a:pt x="38154" y="435"/>
                    </a:cubicBezTo>
                    <a:cubicBezTo>
                      <a:pt x="38020" y="492"/>
                      <a:pt x="37893" y="566"/>
                      <a:pt x="37758" y="643"/>
                    </a:cubicBezTo>
                    <a:lnTo>
                      <a:pt x="1" y="22486"/>
                    </a:lnTo>
                    <a:lnTo>
                      <a:pt x="12291" y="29579"/>
                    </a:lnTo>
                    <a:lnTo>
                      <a:pt x="12294" y="42821"/>
                    </a:lnTo>
                    <a:cubicBezTo>
                      <a:pt x="12291" y="47452"/>
                      <a:pt x="12677" y="49202"/>
                      <a:pt x="13413" y="49611"/>
                    </a:cubicBezTo>
                    <a:cubicBezTo>
                      <a:pt x="13542" y="49684"/>
                      <a:pt x="13684" y="49719"/>
                      <a:pt x="13830" y="49719"/>
                    </a:cubicBezTo>
                    <a:cubicBezTo>
                      <a:pt x="13838" y="49719"/>
                      <a:pt x="13845" y="49719"/>
                      <a:pt x="13852" y="49719"/>
                    </a:cubicBezTo>
                    <a:cubicBezTo>
                      <a:pt x="13933" y="49719"/>
                      <a:pt x="14014" y="49711"/>
                      <a:pt x="14099" y="49684"/>
                    </a:cubicBezTo>
                    <a:cubicBezTo>
                      <a:pt x="14184" y="49668"/>
                      <a:pt x="14273" y="49645"/>
                      <a:pt x="14365" y="49607"/>
                    </a:cubicBezTo>
                    <a:cubicBezTo>
                      <a:pt x="14454" y="49572"/>
                      <a:pt x="14546" y="49534"/>
                      <a:pt x="14650" y="49491"/>
                    </a:cubicBezTo>
                    <a:cubicBezTo>
                      <a:pt x="14943" y="49360"/>
                      <a:pt x="15260" y="49171"/>
                      <a:pt x="15602" y="48974"/>
                    </a:cubicBezTo>
                    <a:cubicBezTo>
                      <a:pt x="15703" y="48920"/>
                      <a:pt x="15803" y="48855"/>
                      <a:pt x="15899" y="48794"/>
                    </a:cubicBezTo>
                    <a:cubicBezTo>
                      <a:pt x="15992" y="48743"/>
                      <a:pt x="16073" y="48693"/>
                      <a:pt x="16162" y="48635"/>
                    </a:cubicBezTo>
                    <a:cubicBezTo>
                      <a:pt x="16944" y="48123"/>
                      <a:pt x="17568" y="47579"/>
                      <a:pt x="18158" y="46993"/>
                    </a:cubicBezTo>
                    <a:cubicBezTo>
                      <a:pt x="18555" y="46604"/>
                      <a:pt x="18933" y="46191"/>
                      <a:pt x="19331" y="45764"/>
                    </a:cubicBezTo>
                    <a:cubicBezTo>
                      <a:pt x="20510" y="44499"/>
                      <a:pt x="21840" y="43068"/>
                      <a:pt x="23849" y="41766"/>
                    </a:cubicBezTo>
                    <a:cubicBezTo>
                      <a:pt x="24073" y="41604"/>
                      <a:pt x="24334" y="41430"/>
                      <a:pt x="24596" y="41287"/>
                    </a:cubicBezTo>
                    <a:cubicBezTo>
                      <a:pt x="25665" y="40668"/>
                      <a:pt x="26684" y="40375"/>
                      <a:pt x="27608" y="40375"/>
                    </a:cubicBezTo>
                    <a:cubicBezTo>
                      <a:pt x="30303" y="40375"/>
                      <a:pt x="32194" y="42866"/>
                      <a:pt x="32191" y="47020"/>
                    </a:cubicBezTo>
                    <a:cubicBezTo>
                      <a:pt x="32191" y="49376"/>
                      <a:pt x="31574" y="52020"/>
                      <a:pt x="30448" y="54475"/>
                    </a:cubicBezTo>
                    <a:cubicBezTo>
                      <a:pt x="28999" y="57660"/>
                      <a:pt x="26863" y="60231"/>
                      <a:pt x="24589" y="61550"/>
                    </a:cubicBezTo>
                    <a:cubicBezTo>
                      <a:pt x="24369" y="61677"/>
                      <a:pt x="24130" y="61797"/>
                      <a:pt x="23868" y="61904"/>
                    </a:cubicBezTo>
                    <a:cubicBezTo>
                      <a:pt x="23856" y="61916"/>
                      <a:pt x="23833" y="61924"/>
                      <a:pt x="23813" y="61932"/>
                    </a:cubicBezTo>
                    <a:cubicBezTo>
                      <a:pt x="23397" y="62144"/>
                      <a:pt x="22996" y="62320"/>
                      <a:pt x="22576" y="62482"/>
                    </a:cubicBezTo>
                    <a:lnTo>
                      <a:pt x="22256" y="62598"/>
                    </a:lnTo>
                    <a:cubicBezTo>
                      <a:pt x="21986" y="62687"/>
                      <a:pt x="21736" y="62760"/>
                      <a:pt x="21497" y="62815"/>
                    </a:cubicBezTo>
                    <a:cubicBezTo>
                      <a:pt x="21297" y="62868"/>
                      <a:pt x="21112" y="62911"/>
                      <a:pt x="20922" y="62945"/>
                    </a:cubicBezTo>
                    <a:cubicBezTo>
                      <a:pt x="20811" y="62964"/>
                      <a:pt x="20695" y="62984"/>
                      <a:pt x="20587" y="63000"/>
                    </a:cubicBezTo>
                    <a:cubicBezTo>
                      <a:pt x="20175" y="63061"/>
                      <a:pt x="19762" y="63112"/>
                      <a:pt x="19326" y="63142"/>
                    </a:cubicBezTo>
                    <a:cubicBezTo>
                      <a:pt x="18201" y="63227"/>
                      <a:pt x="17230" y="63300"/>
                      <a:pt x="15602" y="64245"/>
                    </a:cubicBezTo>
                    <a:cubicBezTo>
                      <a:pt x="13741" y="65316"/>
                      <a:pt x="13089" y="66026"/>
                      <a:pt x="12669" y="68393"/>
                    </a:cubicBezTo>
                    <a:cubicBezTo>
                      <a:pt x="12415" y="69804"/>
                      <a:pt x="12287" y="71708"/>
                      <a:pt x="12287" y="74210"/>
                    </a:cubicBezTo>
                    <a:lnTo>
                      <a:pt x="12291" y="78439"/>
                    </a:lnTo>
                    <a:lnTo>
                      <a:pt x="12291" y="82934"/>
                    </a:lnTo>
                    <a:lnTo>
                      <a:pt x="12287" y="82930"/>
                    </a:lnTo>
                    <a:lnTo>
                      <a:pt x="12291" y="87456"/>
                    </a:lnTo>
                    <a:lnTo>
                      <a:pt x="19550" y="83262"/>
                    </a:lnTo>
                    <a:lnTo>
                      <a:pt x="22214" y="81723"/>
                    </a:lnTo>
                    <a:lnTo>
                      <a:pt x="22315" y="81666"/>
                    </a:lnTo>
                    <a:lnTo>
                      <a:pt x="22379" y="81635"/>
                    </a:lnTo>
                    <a:lnTo>
                      <a:pt x="22407" y="81616"/>
                    </a:lnTo>
                    <a:lnTo>
                      <a:pt x="24507" y="80490"/>
                    </a:lnTo>
                    <a:lnTo>
                      <a:pt x="24527" y="80483"/>
                    </a:lnTo>
                    <a:lnTo>
                      <a:pt x="24546" y="80474"/>
                    </a:lnTo>
                    <a:lnTo>
                      <a:pt x="24605" y="80447"/>
                    </a:lnTo>
                    <a:cubicBezTo>
                      <a:pt x="25360" y="80081"/>
                      <a:pt x="26023" y="79800"/>
                      <a:pt x="26647" y="79604"/>
                    </a:cubicBezTo>
                    <a:lnTo>
                      <a:pt x="26728" y="79572"/>
                    </a:lnTo>
                    <a:cubicBezTo>
                      <a:pt x="26820" y="79542"/>
                      <a:pt x="26906" y="79515"/>
                      <a:pt x="26998" y="79492"/>
                    </a:cubicBezTo>
                    <a:cubicBezTo>
                      <a:pt x="27110" y="79457"/>
                      <a:pt x="27222" y="79426"/>
                      <a:pt x="27334" y="79407"/>
                    </a:cubicBezTo>
                    <a:lnTo>
                      <a:pt x="27395" y="79395"/>
                    </a:lnTo>
                    <a:cubicBezTo>
                      <a:pt x="27523" y="79360"/>
                      <a:pt x="27653" y="79330"/>
                      <a:pt x="27785" y="79307"/>
                    </a:cubicBezTo>
                    <a:cubicBezTo>
                      <a:pt x="27904" y="79287"/>
                      <a:pt x="28020" y="79272"/>
                      <a:pt x="28135" y="79260"/>
                    </a:cubicBezTo>
                    <a:cubicBezTo>
                      <a:pt x="28267" y="79245"/>
                      <a:pt x="28405" y="79229"/>
                      <a:pt x="28540" y="79229"/>
                    </a:cubicBezTo>
                    <a:cubicBezTo>
                      <a:pt x="28640" y="79225"/>
                      <a:pt x="28745" y="79225"/>
                      <a:pt x="28841" y="79225"/>
                    </a:cubicBezTo>
                    <a:cubicBezTo>
                      <a:pt x="28968" y="79234"/>
                      <a:pt x="29099" y="79245"/>
                      <a:pt x="29254" y="79272"/>
                    </a:cubicBezTo>
                    <a:lnTo>
                      <a:pt x="29304" y="79280"/>
                    </a:lnTo>
                    <a:cubicBezTo>
                      <a:pt x="29369" y="79291"/>
                      <a:pt x="29439" y="79303"/>
                      <a:pt x="29500" y="79314"/>
                    </a:cubicBezTo>
                    <a:cubicBezTo>
                      <a:pt x="29647" y="79353"/>
                      <a:pt x="29797" y="79403"/>
                      <a:pt x="29971" y="79476"/>
                    </a:cubicBezTo>
                    <a:cubicBezTo>
                      <a:pt x="30024" y="79503"/>
                      <a:pt x="30063" y="79515"/>
                      <a:pt x="30110" y="79534"/>
                    </a:cubicBezTo>
                    <a:cubicBezTo>
                      <a:pt x="30507" y="79742"/>
                      <a:pt x="30853" y="80051"/>
                      <a:pt x="31142" y="80455"/>
                    </a:cubicBezTo>
                    <a:cubicBezTo>
                      <a:pt x="31165" y="80483"/>
                      <a:pt x="31185" y="80517"/>
                      <a:pt x="31208" y="80556"/>
                    </a:cubicBezTo>
                    <a:cubicBezTo>
                      <a:pt x="31327" y="80741"/>
                      <a:pt x="31435" y="80933"/>
                      <a:pt x="31528" y="81149"/>
                    </a:cubicBezTo>
                    <a:cubicBezTo>
                      <a:pt x="31551" y="81191"/>
                      <a:pt x="31571" y="81238"/>
                      <a:pt x="31585" y="81276"/>
                    </a:cubicBezTo>
                    <a:lnTo>
                      <a:pt x="31601" y="81315"/>
                    </a:lnTo>
                    <a:cubicBezTo>
                      <a:pt x="31690" y="81527"/>
                      <a:pt x="31767" y="81759"/>
                      <a:pt x="31840" y="82001"/>
                    </a:cubicBezTo>
                    <a:lnTo>
                      <a:pt x="31891" y="82182"/>
                    </a:lnTo>
                    <a:cubicBezTo>
                      <a:pt x="31955" y="82444"/>
                      <a:pt x="32017" y="82737"/>
                      <a:pt x="32064" y="83046"/>
                    </a:cubicBezTo>
                    <a:lnTo>
                      <a:pt x="32087" y="83177"/>
                    </a:lnTo>
                    <a:cubicBezTo>
                      <a:pt x="32195" y="83929"/>
                      <a:pt x="32252" y="84739"/>
                      <a:pt x="32249" y="85656"/>
                    </a:cubicBezTo>
                    <a:cubicBezTo>
                      <a:pt x="32249" y="88798"/>
                      <a:pt x="31694" y="91080"/>
                      <a:pt x="31208" y="93096"/>
                    </a:cubicBezTo>
                    <a:cubicBezTo>
                      <a:pt x="30818" y="94708"/>
                      <a:pt x="30483" y="96107"/>
                      <a:pt x="30410" y="98023"/>
                    </a:cubicBezTo>
                    <a:lnTo>
                      <a:pt x="30410" y="98062"/>
                    </a:lnTo>
                    <a:lnTo>
                      <a:pt x="30402" y="98100"/>
                    </a:lnTo>
                    <a:cubicBezTo>
                      <a:pt x="30383" y="98363"/>
                      <a:pt x="30375" y="98551"/>
                      <a:pt x="30375" y="98724"/>
                    </a:cubicBezTo>
                    <a:cubicBezTo>
                      <a:pt x="30371" y="100012"/>
                      <a:pt x="30749" y="101000"/>
                      <a:pt x="31432" y="101516"/>
                    </a:cubicBezTo>
                    <a:cubicBezTo>
                      <a:pt x="31497" y="101562"/>
                      <a:pt x="31567" y="101608"/>
                      <a:pt x="31628" y="101647"/>
                    </a:cubicBezTo>
                    <a:cubicBezTo>
                      <a:pt x="31636" y="101651"/>
                      <a:pt x="31636" y="101651"/>
                      <a:pt x="31640" y="101655"/>
                    </a:cubicBezTo>
                    <a:lnTo>
                      <a:pt x="31732" y="101705"/>
                    </a:lnTo>
                    <a:cubicBezTo>
                      <a:pt x="31763" y="101724"/>
                      <a:pt x="31798" y="101735"/>
                      <a:pt x="31832" y="101747"/>
                    </a:cubicBezTo>
                    <a:cubicBezTo>
                      <a:pt x="31868" y="101767"/>
                      <a:pt x="31898" y="101778"/>
                      <a:pt x="31937" y="101786"/>
                    </a:cubicBezTo>
                    <a:cubicBezTo>
                      <a:pt x="31979" y="101801"/>
                      <a:pt x="32025" y="101813"/>
                      <a:pt x="32071" y="101824"/>
                    </a:cubicBezTo>
                    <a:cubicBezTo>
                      <a:pt x="32110" y="101840"/>
                      <a:pt x="32153" y="101847"/>
                      <a:pt x="32187" y="101855"/>
                    </a:cubicBezTo>
                    <a:cubicBezTo>
                      <a:pt x="32226" y="101865"/>
                      <a:pt x="32269" y="101875"/>
                      <a:pt x="32309" y="101875"/>
                    </a:cubicBezTo>
                    <a:cubicBezTo>
                      <a:pt x="32316" y="101875"/>
                      <a:pt x="32323" y="101875"/>
                      <a:pt x="32330" y="101874"/>
                    </a:cubicBezTo>
                    <a:cubicBezTo>
                      <a:pt x="32384" y="101890"/>
                      <a:pt x="32437" y="101890"/>
                      <a:pt x="32492" y="101890"/>
                    </a:cubicBezTo>
                    <a:cubicBezTo>
                      <a:pt x="32507" y="101890"/>
                      <a:pt x="32523" y="101890"/>
                      <a:pt x="32538" y="101893"/>
                    </a:cubicBezTo>
                    <a:cubicBezTo>
                      <a:pt x="32619" y="101893"/>
                      <a:pt x="32700" y="101886"/>
                      <a:pt x="32793" y="101879"/>
                    </a:cubicBezTo>
                    <a:cubicBezTo>
                      <a:pt x="33167" y="101840"/>
                      <a:pt x="33575" y="101697"/>
                      <a:pt x="33991" y="101458"/>
                    </a:cubicBezTo>
                    <a:cubicBezTo>
                      <a:pt x="35985" y="100301"/>
                      <a:pt x="37611" y="97206"/>
                      <a:pt x="37615" y="94541"/>
                    </a:cubicBezTo>
                    <a:cubicBezTo>
                      <a:pt x="37611" y="94388"/>
                      <a:pt x="37596" y="94199"/>
                      <a:pt x="37581" y="94014"/>
                    </a:cubicBezTo>
                    <a:lnTo>
                      <a:pt x="37581" y="93983"/>
                    </a:lnTo>
                    <a:lnTo>
                      <a:pt x="37576" y="93948"/>
                    </a:lnTo>
                    <a:cubicBezTo>
                      <a:pt x="37503" y="92048"/>
                      <a:pt x="37164" y="91041"/>
                      <a:pt x="36779" y="89877"/>
                    </a:cubicBezTo>
                    <a:cubicBezTo>
                      <a:pt x="36293" y="88424"/>
                      <a:pt x="35738" y="86774"/>
                      <a:pt x="35738" y="83632"/>
                    </a:cubicBezTo>
                    <a:cubicBezTo>
                      <a:pt x="35738" y="83566"/>
                      <a:pt x="35741" y="83490"/>
                      <a:pt x="35745" y="83420"/>
                    </a:cubicBezTo>
                    <a:lnTo>
                      <a:pt x="35741" y="83358"/>
                    </a:lnTo>
                    <a:cubicBezTo>
                      <a:pt x="35753" y="82953"/>
                      <a:pt x="35757" y="82649"/>
                      <a:pt x="35777" y="82367"/>
                    </a:cubicBezTo>
                    <a:cubicBezTo>
                      <a:pt x="35784" y="82232"/>
                      <a:pt x="35791" y="82097"/>
                      <a:pt x="35803" y="81967"/>
                    </a:cubicBezTo>
                    <a:lnTo>
                      <a:pt x="35815" y="81828"/>
                    </a:lnTo>
                    <a:cubicBezTo>
                      <a:pt x="35838" y="81577"/>
                      <a:pt x="35853" y="81346"/>
                      <a:pt x="35880" y="81122"/>
                    </a:cubicBezTo>
                    <a:cubicBezTo>
                      <a:pt x="35903" y="80941"/>
                      <a:pt x="35927" y="80764"/>
                      <a:pt x="35957" y="80590"/>
                    </a:cubicBezTo>
                    <a:lnTo>
                      <a:pt x="35965" y="80552"/>
                    </a:lnTo>
                    <a:cubicBezTo>
                      <a:pt x="35996" y="80339"/>
                      <a:pt x="36026" y="80127"/>
                      <a:pt x="36069" y="79919"/>
                    </a:cubicBezTo>
                    <a:cubicBezTo>
                      <a:pt x="36100" y="79730"/>
                      <a:pt x="36142" y="79538"/>
                      <a:pt x="36185" y="79345"/>
                    </a:cubicBezTo>
                    <a:cubicBezTo>
                      <a:pt x="36227" y="79148"/>
                      <a:pt x="36277" y="78951"/>
                      <a:pt x="36332" y="78759"/>
                    </a:cubicBezTo>
                    <a:cubicBezTo>
                      <a:pt x="36382" y="78563"/>
                      <a:pt x="36432" y="78378"/>
                      <a:pt x="36489" y="78184"/>
                    </a:cubicBezTo>
                    <a:cubicBezTo>
                      <a:pt x="36544" y="78011"/>
                      <a:pt x="36605" y="77826"/>
                      <a:pt x="36667" y="77652"/>
                    </a:cubicBezTo>
                    <a:lnTo>
                      <a:pt x="36713" y="77533"/>
                    </a:lnTo>
                    <a:cubicBezTo>
                      <a:pt x="36763" y="77379"/>
                      <a:pt x="36817" y="77232"/>
                      <a:pt x="36875" y="77078"/>
                    </a:cubicBezTo>
                    <a:lnTo>
                      <a:pt x="36875" y="77074"/>
                    </a:lnTo>
                    <a:cubicBezTo>
                      <a:pt x="36937" y="76932"/>
                      <a:pt x="36998" y="76782"/>
                      <a:pt x="37067" y="76635"/>
                    </a:cubicBezTo>
                    <a:lnTo>
                      <a:pt x="37102" y="76550"/>
                    </a:lnTo>
                    <a:cubicBezTo>
                      <a:pt x="37257" y="76203"/>
                      <a:pt x="37430" y="75864"/>
                      <a:pt x="37611" y="75536"/>
                    </a:cubicBezTo>
                    <a:lnTo>
                      <a:pt x="37654" y="75448"/>
                    </a:lnTo>
                    <a:cubicBezTo>
                      <a:pt x="37711" y="75332"/>
                      <a:pt x="37777" y="75216"/>
                      <a:pt x="37843" y="75108"/>
                    </a:cubicBezTo>
                    <a:cubicBezTo>
                      <a:pt x="37931" y="74950"/>
                      <a:pt x="38035" y="74804"/>
                      <a:pt x="38131" y="74657"/>
                    </a:cubicBezTo>
                    <a:lnTo>
                      <a:pt x="38190" y="74576"/>
                    </a:lnTo>
                    <a:lnTo>
                      <a:pt x="38236" y="74495"/>
                    </a:lnTo>
                    <a:cubicBezTo>
                      <a:pt x="38302" y="74391"/>
                      <a:pt x="38371" y="74287"/>
                      <a:pt x="38444" y="74186"/>
                    </a:cubicBezTo>
                    <a:cubicBezTo>
                      <a:pt x="38563" y="74017"/>
                      <a:pt x="38691" y="73852"/>
                      <a:pt x="38822" y="73682"/>
                    </a:cubicBezTo>
                    <a:cubicBezTo>
                      <a:pt x="38922" y="73555"/>
                      <a:pt x="39007" y="73451"/>
                      <a:pt x="39095" y="73339"/>
                    </a:cubicBezTo>
                    <a:cubicBezTo>
                      <a:pt x="39227" y="73177"/>
                      <a:pt x="39362" y="73023"/>
                      <a:pt x="39508" y="72864"/>
                    </a:cubicBezTo>
                    <a:cubicBezTo>
                      <a:pt x="39597" y="72764"/>
                      <a:pt x="39697" y="72660"/>
                      <a:pt x="39793" y="72560"/>
                    </a:cubicBezTo>
                    <a:cubicBezTo>
                      <a:pt x="39936" y="72402"/>
                      <a:pt x="40086" y="72252"/>
                      <a:pt x="40241" y="72101"/>
                    </a:cubicBezTo>
                    <a:cubicBezTo>
                      <a:pt x="40314" y="72032"/>
                      <a:pt x="40387" y="71959"/>
                      <a:pt x="40460" y="71897"/>
                    </a:cubicBezTo>
                    <a:lnTo>
                      <a:pt x="40503" y="71850"/>
                    </a:lnTo>
                    <a:cubicBezTo>
                      <a:pt x="40672" y="71693"/>
                      <a:pt x="40846" y="71538"/>
                      <a:pt x="41019" y="71384"/>
                    </a:cubicBezTo>
                    <a:cubicBezTo>
                      <a:pt x="41058" y="71353"/>
                      <a:pt x="41097" y="71318"/>
                      <a:pt x="41135" y="71288"/>
                    </a:cubicBezTo>
                    <a:lnTo>
                      <a:pt x="41181" y="71245"/>
                    </a:lnTo>
                    <a:cubicBezTo>
                      <a:pt x="41860" y="70675"/>
                      <a:pt x="42604" y="70124"/>
                      <a:pt x="43444" y="69565"/>
                    </a:cubicBezTo>
                    <a:lnTo>
                      <a:pt x="43460" y="69549"/>
                    </a:lnTo>
                    <a:lnTo>
                      <a:pt x="43479" y="69542"/>
                    </a:lnTo>
                    <a:lnTo>
                      <a:pt x="45433" y="68323"/>
                    </a:lnTo>
                    <a:lnTo>
                      <a:pt x="45445" y="68316"/>
                    </a:lnTo>
                    <a:lnTo>
                      <a:pt x="45464" y="68308"/>
                    </a:lnTo>
                    <a:lnTo>
                      <a:pt x="45584" y="68238"/>
                    </a:lnTo>
                    <a:cubicBezTo>
                      <a:pt x="45641" y="68204"/>
                      <a:pt x="45700" y="68169"/>
                      <a:pt x="45764" y="68126"/>
                    </a:cubicBezTo>
                    <a:lnTo>
                      <a:pt x="55696" y="62398"/>
                    </a:lnTo>
                    <a:lnTo>
                      <a:pt x="55692" y="12116"/>
                    </a:lnTo>
                    <a:cubicBezTo>
                      <a:pt x="55692" y="11260"/>
                      <a:pt x="55588" y="10497"/>
                      <a:pt x="55387" y="9842"/>
                    </a:cubicBezTo>
                    <a:cubicBezTo>
                      <a:pt x="55356" y="9730"/>
                      <a:pt x="55317" y="9625"/>
                      <a:pt x="55287" y="9521"/>
                    </a:cubicBezTo>
                    <a:cubicBezTo>
                      <a:pt x="55206" y="9313"/>
                      <a:pt x="55121" y="9125"/>
                      <a:pt x="55029" y="8939"/>
                    </a:cubicBezTo>
                    <a:cubicBezTo>
                      <a:pt x="54982" y="8842"/>
                      <a:pt x="54929" y="8758"/>
                      <a:pt x="54878" y="8677"/>
                    </a:cubicBezTo>
                    <a:cubicBezTo>
                      <a:pt x="54801" y="8554"/>
                      <a:pt x="54721" y="8431"/>
                      <a:pt x="54632" y="8315"/>
                    </a:cubicBezTo>
                    <a:cubicBezTo>
                      <a:pt x="54351" y="7960"/>
                      <a:pt x="54030" y="7682"/>
                      <a:pt x="53664" y="7490"/>
                    </a:cubicBezTo>
                    <a:lnTo>
                      <a:pt x="53664" y="7478"/>
                    </a:lnTo>
                    <a:lnTo>
                      <a:pt x="41547" y="485"/>
                    </a:lnTo>
                    <a:cubicBezTo>
                      <a:pt x="41051" y="170"/>
                      <a:pt x="40490" y="1"/>
                      <a:pt x="398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5285;p37"/>
              <p:cNvSpPr/>
              <p:nvPr/>
            </p:nvSpPr>
            <p:spPr>
              <a:xfrm>
                <a:off x="4598905" y="1556242"/>
                <a:ext cx="774145" cy="427698"/>
              </a:xfrm>
              <a:custGeom>
                <a:avLst/>
                <a:gdLst/>
                <a:ahLst/>
                <a:cxnLst/>
                <a:rect l="l" t="t" r="r" b="b"/>
                <a:pathLst>
                  <a:path w="53537" h="29578" extrusionOk="0">
                    <a:moveTo>
                      <a:pt x="39755" y="1"/>
                    </a:moveTo>
                    <a:cubicBezTo>
                      <a:pt x="39604" y="9"/>
                      <a:pt x="39442" y="24"/>
                      <a:pt x="39284" y="55"/>
                    </a:cubicBezTo>
                    <a:cubicBezTo>
                      <a:pt x="39165" y="74"/>
                      <a:pt x="39042" y="102"/>
                      <a:pt x="38918" y="139"/>
                    </a:cubicBezTo>
                    <a:cubicBezTo>
                      <a:pt x="38798" y="175"/>
                      <a:pt x="38675" y="213"/>
                      <a:pt x="38540" y="259"/>
                    </a:cubicBezTo>
                    <a:lnTo>
                      <a:pt x="38537" y="267"/>
                    </a:lnTo>
                    <a:cubicBezTo>
                      <a:pt x="38414" y="310"/>
                      <a:pt x="38286" y="367"/>
                      <a:pt x="38154" y="433"/>
                    </a:cubicBezTo>
                    <a:cubicBezTo>
                      <a:pt x="38020" y="490"/>
                      <a:pt x="37893" y="564"/>
                      <a:pt x="37758" y="641"/>
                    </a:cubicBezTo>
                    <a:lnTo>
                      <a:pt x="1" y="22484"/>
                    </a:lnTo>
                    <a:lnTo>
                      <a:pt x="12291" y="29577"/>
                    </a:lnTo>
                    <a:lnTo>
                      <a:pt x="49997" y="7808"/>
                    </a:lnTo>
                    <a:cubicBezTo>
                      <a:pt x="50179" y="7707"/>
                      <a:pt x="50356" y="7614"/>
                      <a:pt x="50526" y="7534"/>
                    </a:cubicBezTo>
                    <a:cubicBezTo>
                      <a:pt x="50680" y="7468"/>
                      <a:pt x="50835" y="7403"/>
                      <a:pt x="50977" y="7356"/>
                    </a:cubicBezTo>
                    <a:cubicBezTo>
                      <a:pt x="51054" y="7329"/>
                      <a:pt x="51131" y="7303"/>
                      <a:pt x="51212" y="7283"/>
                    </a:cubicBezTo>
                    <a:cubicBezTo>
                      <a:pt x="51370" y="7233"/>
                      <a:pt x="51524" y="7198"/>
                      <a:pt x="51675" y="7180"/>
                    </a:cubicBezTo>
                    <a:cubicBezTo>
                      <a:pt x="51748" y="7168"/>
                      <a:pt x="51825" y="7156"/>
                      <a:pt x="51899" y="7148"/>
                    </a:cubicBezTo>
                    <a:cubicBezTo>
                      <a:pt x="51979" y="7137"/>
                      <a:pt x="52061" y="7129"/>
                      <a:pt x="52145" y="7129"/>
                    </a:cubicBezTo>
                    <a:lnTo>
                      <a:pt x="52203" y="7129"/>
                    </a:lnTo>
                    <a:cubicBezTo>
                      <a:pt x="52210" y="7129"/>
                      <a:pt x="52218" y="7125"/>
                      <a:pt x="52222" y="7125"/>
                    </a:cubicBezTo>
                    <a:cubicBezTo>
                      <a:pt x="52237" y="7125"/>
                      <a:pt x="52249" y="7129"/>
                      <a:pt x="52257" y="7129"/>
                    </a:cubicBezTo>
                    <a:cubicBezTo>
                      <a:pt x="52326" y="7129"/>
                      <a:pt x="52396" y="7133"/>
                      <a:pt x="52461" y="7137"/>
                    </a:cubicBezTo>
                    <a:lnTo>
                      <a:pt x="52484" y="7137"/>
                    </a:lnTo>
                    <a:cubicBezTo>
                      <a:pt x="52557" y="7141"/>
                      <a:pt x="52634" y="7144"/>
                      <a:pt x="52700" y="7164"/>
                    </a:cubicBezTo>
                    <a:lnTo>
                      <a:pt x="52708" y="7164"/>
                    </a:lnTo>
                    <a:cubicBezTo>
                      <a:pt x="52746" y="7164"/>
                      <a:pt x="52778" y="7168"/>
                      <a:pt x="52812" y="7171"/>
                    </a:cubicBezTo>
                    <a:cubicBezTo>
                      <a:pt x="52920" y="7187"/>
                      <a:pt x="53024" y="7217"/>
                      <a:pt x="53132" y="7249"/>
                    </a:cubicBezTo>
                    <a:cubicBezTo>
                      <a:pt x="53159" y="7264"/>
                      <a:pt x="53182" y="7267"/>
                      <a:pt x="53209" y="7276"/>
                    </a:cubicBezTo>
                    <a:cubicBezTo>
                      <a:pt x="53317" y="7310"/>
                      <a:pt x="53429" y="7349"/>
                      <a:pt x="53536" y="7403"/>
                    </a:cubicBezTo>
                    <a:lnTo>
                      <a:pt x="41547" y="483"/>
                    </a:lnTo>
                    <a:cubicBezTo>
                      <a:pt x="41058" y="171"/>
                      <a:pt x="40499" y="1"/>
                      <a:pt x="3988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5286;p37"/>
              <p:cNvSpPr/>
              <p:nvPr/>
            </p:nvSpPr>
            <p:spPr>
              <a:xfrm>
                <a:off x="4090075" y="2725074"/>
                <a:ext cx="625264" cy="1356694"/>
              </a:xfrm>
              <a:custGeom>
                <a:avLst/>
                <a:gdLst/>
                <a:ahLst/>
                <a:cxnLst/>
                <a:rect l="l" t="t" r="r" b="b"/>
                <a:pathLst>
                  <a:path w="95973" h="209528" extrusionOk="0">
                    <a:moveTo>
                      <a:pt x="51205" y="1"/>
                    </a:moveTo>
                    <a:cubicBezTo>
                      <a:pt x="50846" y="1"/>
                      <a:pt x="50472" y="44"/>
                      <a:pt x="50095" y="121"/>
                    </a:cubicBezTo>
                    <a:cubicBezTo>
                      <a:pt x="49429" y="267"/>
                      <a:pt x="48707" y="547"/>
                      <a:pt x="47986" y="971"/>
                    </a:cubicBezTo>
                    <a:cubicBezTo>
                      <a:pt x="47239" y="1407"/>
                      <a:pt x="46512" y="1958"/>
                      <a:pt x="45828" y="2604"/>
                    </a:cubicBezTo>
                    <a:cubicBezTo>
                      <a:pt x="44137" y="4206"/>
                      <a:pt x="42687" y="6389"/>
                      <a:pt x="41649" y="8776"/>
                    </a:cubicBezTo>
                    <a:cubicBezTo>
                      <a:pt x="41427" y="9284"/>
                      <a:pt x="41237" y="9790"/>
                      <a:pt x="41053" y="10316"/>
                    </a:cubicBezTo>
                    <a:cubicBezTo>
                      <a:pt x="40800" y="11050"/>
                      <a:pt x="40591" y="11803"/>
                      <a:pt x="40426" y="12557"/>
                    </a:cubicBezTo>
                    <a:cubicBezTo>
                      <a:pt x="40142" y="13811"/>
                      <a:pt x="39990" y="15058"/>
                      <a:pt x="39990" y="16266"/>
                    </a:cubicBezTo>
                    <a:cubicBezTo>
                      <a:pt x="39984" y="16602"/>
                      <a:pt x="40028" y="17008"/>
                      <a:pt x="40054" y="17432"/>
                    </a:cubicBezTo>
                    <a:lnTo>
                      <a:pt x="40060" y="17502"/>
                    </a:lnTo>
                    <a:lnTo>
                      <a:pt x="40060" y="17572"/>
                    </a:lnTo>
                    <a:cubicBezTo>
                      <a:pt x="40167" y="20193"/>
                      <a:pt x="40484" y="22035"/>
                      <a:pt x="40939" y="23694"/>
                    </a:cubicBezTo>
                    <a:cubicBezTo>
                      <a:pt x="41021" y="24030"/>
                      <a:pt x="41117" y="24340"/>
                      <a:pt x="41199" y="24662"/>
                    </a:cubicBezTo>
                    <a:cubicBezTo>
                      <a:pt x="41407" y="25315"/>
                      <a:pt x="41617" y="25929"/>
                      <a:pt x="41819" y="26575"/>
                    </a:cubicBezTo>
                    <a:cubicBezTo>
                      <a:pt x="42111" y="27461"/>
                      <a:pt x="42433" y="28379"/>
                      <a:pt x="42725" y="29418"/>
                    </a:cubicBezTo>
                    <a:cubicBezTo>
                      <a:pt x="42827" y="29766"/>
                      <a:pt x="42915" y="30126"/>
                      <a:pt x="43009" y="30488"/>
                    </a:cubicBezTo>
                    <a:cubicBezTo>
                      <a:pt x="43105" y="30848"/>
                      <a:pt x="43187" y="31241"/>
                      <a:pt x="43283" y="31633"/>
                    </a:cubicBezTo>
                    <a:cubicBezTo>
                      <a:pt x="43535" y="32823"/>
                      <a:pt x="43763" y="34147"/>
                      <a:pt x="43909" y="35666"/>
                    </a:cubicBezTo>
                    <a:lnTo>
                      <a:pt x="43921" y="35742"/>
                    </a:lnTo>
                    <a:lnTo>
                      <a:pt x="43934" y="35748"/>
                    </a:lnTo>
                    <a:cubicBezTo>
                      <a:pt x="43941" y="35970"/>
                      <a:pt x="43953" y="36186"/>
                      <a:pt x="43972" y="36420"/>
                    </a:cubicBezTo>
                    <a:cubicBezTo>
                      <a:pt x="43991" y="36654"/>
                      <a:pt x="43997" y="36876"/>
                      <a:pt x="44016" y="37110"/>
                    </a:cubicBezTo>
                    <a:lnTo>
                      <a:pt x="44029" y="37288"/>
                    </a:lnTo>
                    <a:lnTo>
                      <a:pt x="44048" y="37472"/>
                    </a:lnTo>
                    <a:cubicBezTo>
                      <a:pt x="44061" y="37630"/>
                      <a:pt x="44073" y="37775"/>
                      <a:pt x="44080" y="37946"/>
                    </a:cubicBezTo>
                    <a:cubicBezTo>
                      <a:pt x="44086" y="38110"/>
                      <a:pt x="44092" y="38250"/>
                      <a:pt x="44086" y="38414"/>
                    </a:cubicBezTo>
                    <a:cubicBezTo>
                      <a:pt x="44092" y="38573"/>
                      <a:pt x="44105" y="38731"/>
                      <a:pt x="44099" y="38883"/>
                    </a:cubicBezTo>
                    <a:lnTo>
                      <a:pt x="44105" y="39263"/>
                    </a:lnTo>
                    <a:lnTo>
                      <a:pt x="44105" y="39585"/>
                    </a:lnTo>
                    <a:cubicBezTo>
                      <a:pt x="44118" y="39833"/>
                      <a:pt x="44124" y="40093"/>
                      <a:pt x="44130" y="40371"/>
                    </a:cubicBezTo>
                    <a:lnTo>
                      <a:pt x="44118" y="40447"/>
                    </a:lnTo>
                    <a:lnTo>
                      <a:pt x="44118" y="40479"/>
                    </a:lnTo>
                    <a:cubicBezTo>
                      <a:pt x="44118" y="40959"/>
                      <a:pt x="44111" y="41435"/>
                      <a:pt x="44099" y="41903"/>
                    </a:cubicBezTo>
                    <a:cubicBezTo>
                      <a:pt x="44086" y="42372"/>
                      <a:pt x="44054" y="42834"/>
                      <a:pt x="44042" y="43302"/>
                    </a:cubicBezTo>
                    <a:cubicBezTo>
                      <a:pt x="44029" y="43536"/>
                      <a:pt x="44004" y="43778"/>
                      <a:pt x="43978" y="43998"/>
                    </a:cubicBezTo>
                    <a:lnTo>
                      <a:pt x="43959" y="44278"/>
                    </a:lnTo>
                    <a:cubicBezTo>
                      <a:pt x="43921" y="44872"/>
                      <a:pt x="43858" y="45487"/>
                      <a:pt x="43789" y="46107"/>
                    </a:cubicBezTo>
                    <a:cubicBezTo>
                      <a:pt x="43757" y="46399"/>
                      <a:pt x="43713" y="46683"/>
                      <a:pt x="43675" y="46981"/>
                    </a:cubicBezTo>
                    <a:lnTo>
                      <a:pt x="43637" y="47235"/>
                    </a:lnTo>
                    <a:lnTo>
                      <a:pt x="43624" y="47247"/>
                    </a:lnTo>
                    <a:cubicBezTo>
                      <a:pt x="43541" y="47779"/>
                      <a:pt x="43459" y="48304"/>
                      <a:pt x="43359" y="48830"/>
                    </a:cubicBezTo>
                    <a:cubicBezTo>
                      <a:pt x="43289" y="49184"/>
                      <a:pt x="43213" y="49532"/>
                      <a:pt x="43137" y="49862"/>
                    </a:cubicBezTo>
                    <a:lnTo>
                      <a:pt x="43111" y="50000"/>
                    </a:lnTo>
                    <a:cubicBezTo>
                      <a:pt x="43055" y="50242"/>
                      <a:pt x="43003" y="50482"/>
                      <a:pt x="42927" y="50730"/>
                    </a:cubicBezTo>
                    <a:cubicBezTo>
                      <a:pt x="42871" y="50976"/>
                      <a:pt x="42801" y="51223"/>
                      <a:pt x="42737" y="51444"/>
                    </a:cubicBezTo>
                    <a:cubicBezTo>
                      <a:pt x="42713" y="51546"/>
                      <a:pt x="42693" y="51641"/>
                      <a:pt x="42667" y="51742"/>
                    </a:cubicBezTo>
                    <a:cubicBezTo>
                      <a:pt x="42591" y="52021"/>
                      <a:pt x="42485" y="52318"/>
                      <a:pt x="42401" y="52615"/>
                    </a:cubicBezTo>
                    <a:lnTo>
                      <a:pt x="42395" y="52629"/>
                    </a:lnTo>
                    <a:cubicBezTo>
                      <a:pt x="42249" y="53091"/>
                      <a:pt x="42105" y="53547"/>
                      <a:pt x="41927" y="53997"/>
                    </a:cubicBezTo>
                    <a:cubicBezTo>
                      <a:pt x="41793" y="54377"/>
                      <a:pt x="41649" y="54756"/>
                      <a:pt x="41497" y="55129"/>
                    </a:cubicBezTo>
                    <a:cubicBezTo>
                      <a:pt x="41313" y="55566"/>
                      <a:pt x="41129" y="56010"/>
                      <a:pt x="40939" y="56428"/>
                    </a:cubicBezTo>
                    <a:cubicBezTo>
                      <a:pt x="40762" y="56788"/>
                      <a:pt x="40591" y="57150"/>
                      <a:pt x="40414" y="57510"/>
                    </a:cubicBezTo>
                    <a:lnTo>
                      <a:pt x="40408" y="57522"/>
                    </a:lnTo>
                    <a:cubicBezTo>
                      <a:pt x="40294" y="57712"/>
                      <a:pt x="40192" y="57922"/>
                      <a:pt x="40078" y="58118"/>
                    </a:cubicBezTo>
                    <a:cubicBezTo>
                      <a:pt x="39964" y="58320"/>
                      <a:pt x="39864" y="58523"/>
                      <a:pt x="39768" y="58719"/>
                    </a:cubicBezTo>
                    <a:lnTo>
                      <a:pt x="39692" y="58846"/>
                    </a:lnTo>
                    <a:cubicBezTo>
                      <a:pt x="39604" y="59004"/>
                      <a:pt x="39514" y="59156"/>
                      <a:pt x="39414" y="59301"/>
                    </a:cubicBezTo>
                    <a:lnTo>
                      <a:pt x="39324" y="59453"/>
                    </a:lnTo>
                    <a:cubicBezTo>
                      <a:pt x="39274" y="59543"/>
                      <a:pt x="39210" y="59649"/>
                      <a:pt x="39142" y="59745"/>
                    </a:cubicBezTo>
                    <a:cubicBezTo>
                      <a:pt x="38920" y="60093"/>
                      <a:pt x="38704" y="60441"/>
                      <a:pt x="38470" y="60789"/>
                    </a:cubicBezTo>
                    <a:lnTo>
                      <a:pt x="38426" y="60865"/>
                    </a:lnTo>
                    <a:lnTo>
                      <a:pt x="38286" y="61043"/>
                    </a:lnTo>
                    <a:cubicBezTo>
                      <a:pt x="38216" y="61169"/>
                      <a:pt x="38122" y="61303"/>
                      <a:pt x="38014" y="61429"/>
                    </a:cubicBezTo>
                    <a:cubicBezTo>
                      <a:pt x="37926" y="61549"/>
                      <a:pt x="37843" y="61689"/>
                      <a:pt x="37748" y="61803"/>
                    </a:cubicBezTo>
                    <a:cubicBezTo>
                      <a:pt x="37666" y="61910"/>
                      <a:pt x="37590" y="62018"/>
                      <a:pt x="37508" y="62126"/>
                    </a:cubicBezTo>
                    <a:cubicBezTo>
                      <a:pt x="37362" y="62316"/>
                      <a:pt x="37223" y="62506"/>
                      <a:pt x="37071" y="62676"/>
                    </a:cubicBezTo>
                    <a:lnTo>
                      <a:pt x="36945" y="62840"/>
                    </a:lnTo>
                    <a:lnTo>
                      <a:pt x="36799" y="63030"/>
                    </a:lnTo>
                    <a:cubicBezTo>
                      <a:pt x="36691" y="63158"/>
                      <a:pt x="36589" y="63272"/>
                      <a:pt x="36513" y="63380"/>
                    </a:cubicBezTo>
                    <a:cubicBezTo>
                      <a:pt x="36475" y="63410"/>
                      <a:pt x="36457" y="63448"/>
                      <a:pt x="36419" y="63480"/>
                    </a:cubicBezTo>
                    <a:cubicBezTo>
                      <a:pt x="36355" y="63562"/>
                      <a:pt x="36293" y="63646"/>
                      <a:pt x="36217" y="63722"/>
                    </a:cubicBezTo>
                    <a:cubicBezTo>
                      <a:pt x="36109" y="63842"/>
                      <a:pt x="36001" y="63968"/>
                      <a:pt x="35881" y="64088"/>
                    </a:cubicBezTo>
                    <a:cubicBezTo>
                      <a:pt x="35791" y="64208"/>
                      <a:pt x="35671" y="64330"/>
                      <a:pt x="35571" y="64456"/>
                    </a:cubicBezTo>
                    <a:lnTo>
                      <a:pt x="35367" y="64646"/>
                    </a:lnTo>
                    <a:cubicBezTo>
                      <a:pt x="34811" y="65266"/>
                      <a:pt x="34222" y="65842"/>
                      <a:pt x="33608" y="66399"/>
                    </a:cubicBezTo>
                    <a:lnTo>
                      <a:pt x="33430" y="66583"/>
                    </a:lnTo>
                    <a:cubicBezTo>
                      <a:pt x="33266" y="66729"/>
                      <a:pt x="33114" y="66875"/>
                      <a:pt x="32936" y="67033"/>
                    </a:cubicBezTo>
                    <a:cubicBezTo>
                      <a:pt x="32638" y="67305"/>
                      <a:pt x="32316" y="67577"/>
                      <a:pt x="31986" y="67849"/>
                    </a:cubicBezTo>
                    <a:lnTo>
                      <a:pt x="31810" y="67983"/>
                    </a:lnTo>
                    <a:lnTo>
                      <a:pt x="31714" y="68083"/>
                    </a:lnTo>
                    <a:lnTo>
                      <a:pt x="31626" y="68153"/>
                    </a:lnTo>
                    <a:cubicBezTo>
                      <a:pt x="31461" y="68280"/>
                      <a:pt x="31296" y="68425"/>
                      <a:pt x="31132" y="68565"/>
                    </a:cubicBezTo>
                    <a:cubicBezTo>
                      <a:pt x="30733" y="68868"/>
                      <a:pt x="30329" y="69178"/>
                      <a:pt x="29917" y="69482"/>
                    </a:cubicBezTo>
                    <a:lnTo>
                      <a:pt x="29727" y="69634"/>
                    </a:lnTo>
                    <a:cubicBezTo>
                      <a:pt x="29555" y="69754"/>
                      <a:pt x="29397" y="69882"/>
                      <a:pt x="29213" y="70020"/>
                    </a:cubicBezTo>
                    <a:cubicBezTo>
                      <a:pt x="29125" y="70084"/>
                      <a:pt x="29023" y="70148"/>
                      <a:pt x="28929" y="70218"/>
                    </a:cubicBezTo>
                    <a:lnTo>
                      <a:pt x="25402" y="72667"/>
                    </a:lnTo>
                    <a:lnTo>
                      <a:pt x="22275" y="74479"/>
                    </a:lnTo>
                    <a:lnTo>
                      <a:pt x="22161" y="74549"/>
                    </a:lnTo>
                    <a:lnTo>
                      <a:pt x="21963" y="74655"/>
                    </a:lnTo>
                    <a:lnTo>
                      <a:pt x="102" y="87161"/>
                    </a:lnTo>
                    <a:lnTo>
                      <a:pt x="0" y="198512"/>
                    </a:lnTo>
                    <a:cubicBezTo>
                      <a:pt x="6" y="203412"/>
                      <a:pt x="1583" y="206919"/>
                      <a:pt x="4117" y="208535"/>
                    </a:cubicBezTo>
                    <a:lnTo>
                      <a:pt x="4293" y="208635"/>
                    </a:lnTo>
                    <a:cubicBezTo>
                      <a:pt x="4863" y="208983"/>
                      <a:pt x="5476" y="209218"/>
                      <a:pt x="6122" y="209370"/>
                    </a:cubicBezTo>
                    <a:cubicBezTo>
                      <a:pt x="6282" y="209420"/>
                      <a:pt x="6452" y="209452"/>
                      <a:pt x="6616" y="209464"/>
                    </a:cubicBezTo>
                    <a:cubicBezTo>
                      <a:pt x="6947" y="209508"/>
                      <a:pt x="7287" y="209527"/>
                      <a:pt x="7632" y="209527"/>
                    </a:cubicBezTo>
                    <a:cubicBezTo>
                      <a:pt x="7795" y="209527"/>
                      <a:pt x="7959" y="209523"/>
                      <a:pt x="8124" y="209515"/>
                    </a:cubicBezTo>
                    <a:cubicBezTo>
                      <a:pt x="9517" y="209433"/>
                      <a:pt x="11030" y="208939"/>
                      <a:pt x="12594" y="208033"/>
                    </a:cubicBezTo>
                    <a:lnTo>
                      <a:pt x="95972" y="159895"/>
                    </a:lnTo>
                    <a:lnTo>
                      <a:pt x="95959" y="130626"/>
                    </a:lnTo>
                    <a:cubicBezTo>
                      <a:pt x="95965" y="129017"/>
                      <a:pt x="95934" y="127587"/>
                      <a:pt x="95903" y="126289"/>
                    </a:cubicBezTo>
                    <a:cubicBezTo>
                      <a:pt x="95883" y="125782"/>
                      <a:pt x="95871" y="125314"/>
                      <a:pt x="95845" y="124858"/>
                    </a:cubicBezTo>
                    <a:cubicBezTo>
                      <a:pt x="95649" y="120787"/>
                      <a:pt x="95225" y="118304"/>
                      <a:pt x="94573" y="116918"/>
                    </a:cubicBezTo>
                    <a:cubicBezTo>
                      <a:pt x="94503" y="116772"/>
                      <a:pt x="94433" y="116652"/>
                      <a:pt x="94363" y="116544"/>
                    </a:cubicBezTo>
                    <a:cubicBezTo>
                      <a:pt x="94351" y="116500"/>
                      <a:pt x="94339" y="116494"/>
                      <a:pt x="94319" y="116468"/>
                    </a:cubicBezTo>
                    <a:cubicBezTo>
                      <a:pt x="94263" y="116360"/>
                      <a:pt x="94205" y="116278"/>
                      <a:pt x="94129" y="116202"/>
                    </a:cubicBezTo>
                    <a:cubicBezTo>
                      <a:pt x="94103" y="116132"/>
                      <a:pt x="94073" y="116101"/>
                      <a:pt x="94035" y="116076"/>
                    </a:cubicBezTo>
                    <a:cubicBezTo>
                      <a:pt x="93977" y="115994"/>
                      <a:pt x="93901" y="115918"/>
                      <a:pt x="93831" y="115860"/>
                    </a:cubicBezTo>
                    <a:cubicBezTo>
                      <a:pt x="93743" y="115778"/>
                      <a:pt x="93648" y="115702"/>
                      <a:pt x="93547" y="115645"/>
                    </a:cubicBezTo>
                    <a:lnTo>
                      <a:pt x="93553" y="115632"/>
                    </a:lnTo>
                    <a:lnTo>
                      <a:pt x="93547" y="115626"/>
                    </a:lnTo>
                    <a:lnTo>
                      <a:pt x="93541" y="115639"/>
                    </a:lnTo>
                    <a:cubicBezTo>
                      <a:pt x="93245" y="115451"/>
                      <a:pt x="92922" y="115368"/>
                      <a:pt x="92572" y="115368"/>
                    </a:cubicBezTo>
                    <a:cubicBezTo>
                      <a:pt x="91506" y="115368"/>
                      <a:pt x="90193" y="116133"/>
                      <a:pt x="88653" y="117020"/>
                    </a:cubicBezTo>
                    <a:cubicBezTo>
                      <a:pt x="87215" y="117842"/>
                      <a:pt x="85944" y="118748"/>
                      <a:pt x="84644" y="119875"/>
                    </a:cubicBezTo>
                    <a:cubicBezTo>
                      <a:pt x="83176" y="121123"/>
                      <a:pt x="81903" y="122470"/>
                      <a:pt x="80390" y="124110"/>
                    </a:cubicBezTo>
                    <a:cubicBezTo>
                      <a:pt x="77800" y="126915"/>
                      <a:pt x="74863" y="130080"/>
                      <a:pt x="70399" y="132967"/>
                    </a:cubicBezTo>
                    <a:cubicBezTo>
                      <a:pt x="69899" y="133329"/>
                      <a:pt x="69311" y="133703"/>
                      <a:pt x="68765" y="134019"/>
                    </a:cubicBezTo>
                    <a:cubicBezTo>
                      <a:pt x="66401" y="135384"/>
                      <a:pt x="64150" y="136030"/>
                      <a:pt x="62108" y="136030"/>
                    </a:cubicBezTo>
                    <a:cubicBezTo>
                      <a:pt x="56146" y="136030"/>
                      <a:pt x="51968" y="130520"/>
                      <a:pt x="51968" y="121319"/>
                    </a:cubicBezTo>
                    <a:cubicBezTo>
                      <a:pt x="51968" y="117856"/>
                      <a:pt x="52596" y="114151"/>
                      <a:pt x="53716" y="110498"/>
                    </a:cubicBezTo>
                    <a:cubicBezTo>
                      <a:pt x="53950" y="110252"/>
                      <a:pt x="54063" y="110130"/>
                      <a:pt x="54060" y="110130"/>
                    </a:cubicBezTo>
                    <a:lnTo>
                      <a:pt x="54060" y="110130"/>
                    </a:lnTo>
                    <a:cubicBezTo>
                      <a:pt x="54057" y="110130"/>
                      <a:pt x="53932" y="110259"/>
                      <a:pt x="53691" y="110516"/>
                    </a:cubicBezTo>
                    <a:cubicBezTo>
                      <a:pt x="54317" y="108478"/>
                      <a:pt x="55089" y="106433"/>
                      <a:pt x="56015" y="104452"/>
                    </a:cubicBezTo>
                    <a:cubicBezTo>
                      <a:pt x="56971" y="102374"/>
                      <a:pt x="58104" y="100355"/>
                      <a:pt x="59376" y="98474"/>
                    </a:cubicBezTo>
                    <a:cubicBezTo>
                      <a:pt x="62163" y="94365"/>
                      <a:pt x="65410" y="91156"/>
                      <a:pt x="68785" y="89212"/>
                    </a:cubicBezTo>
                    <a:cubicBezTo>
                      <a:pt x="69197" y="88971"/>
                      <a:pt x="69595" y="88794"/>
                      <a:pt x="69937" y="88635"/>
                    </a:cubicBezTo>
                    <a:lnTo>
                      <a:pt x="70083" y="88566"/>
                    </a:lnTo>
                    <a:lnTo>
                      <a:pt x="70171" y="88528"/>
                    </a:lnTo>
                    <a:cubicBezTo>
                      <a:pt x="70279" y="88458"/>
                      <a:pt x="70399" y="88401"/>
                      <a:pt x="70513" y="88351"/>
                    </a:cubicBezTo>
                    <a:cubicBezTo>
                      <a:pt x="71476" y="87863"/>
                      <a:pt x="72394" y="87457"/>
                      <a:pt x="73331" y="87109"/>
                    </a:cubicBezTo>
                    <a:lnTo>
                      <a:pt x="73843" y="86925"/>
                    </a:lnTo>
                    <a:cubicBezTo>
                      <a:pt x="74477" y="86717"/>
                      <a:pt x="75117" y="86521"/>
                      <a:pt x="75731" y="86381"/>
                    </a:cubicBezTo>
                    <a:cubicBezTo>
                      <a:pt x="76073" y="86287"/>
                      <a:pt x="76401" y="86223"/>
                      <a:pt x="76731" y="86153"/>
                    </a:cubicBezTo>
                    <a:cubicBezTo>
                      <a:pt x="77092" y="86089"/>
                      <a:pt x="77434" y="86033"/>
                      <a:pt x="77768" y="85983"/>
                    </a:cubicBezTo>
                    <a:cubicBezTo>
                      <a:pt x="78642" y="85862"/>
                      <a:pt x="79516" y="85767"/>
                      <a:pt x="80428" y="85697"/>
                    </a:cubicBezTo>
                    <a:cubicBezTo>
                      <a:pt x="82911" y="85507"/>
                      <a:pt x="85050" y="85343"/>
                      <a:pt x="88659" y="83260"/>
                    </a:cubicBezTo>
                    <a:cubicBezTo>
                      <a:pt x="91806" y="81443"/>
                      <a:pt x="93173" y="80113"/>
                      <a:pt x="94065" y="78005"/>
                    </a:cubicBezTo>
                    <a:cubicBezTo>
                      <a:pt x="95345" y="74934"/>
                      <a:pt x="95972" y="69444"/>
                      <a:pt x="95972" y="61221"/>
                    </a:cubicBezTo>
                    <a:lnTo>
                      <a:pt x="95959" y="54383"/>
                    </a:lnTo>
                    <a:lnTo>
                      <a:pt x="95965" y="47101"/>
                    </a:lnTo>
                    <a:lnTo>
                      <a:pt x="95972" y="31931"/>
                    </a:lnTo>
                    <a:lnTo>
                      <a:pt x="95959" y="31931"/>
                    </a:lnTo>
                    <a:lnTo>
                      <a:pt x="74015" y="44600"/>
                    </a:lnTo>
                    <a:lnTo>
                      <a:pt x="73970" y="44638"/>
                    </a:lnTo>
                    <a:lnTo>
                      <a:pt x="73926" y="44651"/>
                    </a:lnTo>
                    <a:lnTo>
                      <a:pt x="67309" y="48095"/>
                    </a:lnTo>
                    <a:lnTo>
                      <a:pt x="67246" y="48139"/>
                    </a:lnTo>
                    <a:lnTo>
                      <a:pt x="67170" y="48159"/>
                    </a:lnTo>
                    <a:cubicBezTo>
                      <a:pt x="67025" y="48241"/>
                      <a:pt x="66866" y="48291"/>
                      <a:pt x="66702" y="48361"/>
                    </a:cubicBezTo>
                    <a:lnTo>
                      <a:pt x="66468" y="48456"/>
                    </a:lnTo>
                    <a:cubicBezTo>
                      <a:pt x="66082" y="48620"/>
                      <a:pt x="65714" y="48760"/>
                      <a:pt x="65366" y="48892"/>
                    </a:cubicBezTo>
                    <a:cubicBezTo>
                      <a:pt x="65150" y="48975"/>
                      <a:pt x="64948" y="49044"/>
                      <a:pt x="64746" y="49108"/>
                    </a:cubicBezTo>
                    <a:lnTo>
                      <a:pt x="64580" y="49184"/>
                    </a:lnTo>
                    <a:cubicBezTo>
                      <a:pt x="64232" y="49286"/>
                      <a:pt x="63884" y="49418"/>
                      <a:pt x="63543" y="49514"/>
                    </a:cubicBezTo>
                    <a:cubicBezTo>
                      <a:pt x="63302" y="49576"/>
                      <a:pt x="63074" y="49652"/>
                      <a:pt x="62833" y="49704"/>
                    </a:cubicBezTo>
                    <a:cubicBezTo>
                      <a:pt x="62473" y="49798"/>
                      <a:pt x="62125" y="49868"/>
                      <a:pt x="61775" y="49932"/>
                    </a:cubicBezTo>
                    <a:lnTo>
                      <a:pt x="61661" y="49950"/>
                    </a:lnTo>
                    <a:cubicBezTo>
                      <a:pt x="61497" y="49982"/>
                      <a:pt x="61339" y="50014"/>
                      <a:pt x="61181" y="50026"/>
                    </a:cubicBezTo>
                    <a:cubicBezTo>
                      <a:pt x="60757" y="50090"/>
                      <a:pt x="60307" y="50114"/>
                      <a:pt x="59890" y="50128"/>
                    </a:cubicBezTo>
                    <a:cubicBezTo>
                      <a:pt x="59833" y="50134"/>
                      <a:pt x="59784" y="50135"/>
                      <a:pt x="59739" y="50135"/>
                    </a:cubicBezTo>
                    <a:cubicBezTo>
                      <a:pt x="59695" y="50135"/>
                      <a:pt x="59656" y="50134"/>
                      <a:pt x="59618" y="50134"/>
                    </a:cubicBezTo>
                    <a:cubicBezTo>
                      <a:pt x="59116" y="50134"/>
                      <a:pt x="58616" y="50070"/>
                      <a:pt x="58136" y="49982"/>
                    </a:cubicBezTo>
                    <a:cubicBezTo>
                      <a:pt x="58066" y="49956"/>
                      <a:pt x="57970" y="49944"/>
                      <a:pt x="57882" y="49918"/>
                    </a:cubicBezTo>
                    <a:cubicBezTo>
                      <a:pt x="57477" y="49804"/>
                      <a:pt x="57116" y="49678"/>
                      <a:pt x="56787" y="49532"/>
                    </a:cubicBezTo>
                    <a:cubicBezTo>
                      <a:pt x="56667" y="49482"/>
                      <a:pt x="56578" y="49430"/>
                      <a:pt x="56483" y="49374"/>
                    </a:cubicBezTo>
                    <a:lnTo>
                      <a:pt x="56439" y="49348"/>
                    </a:lnTo>
                    <a:cubicBezTo>
                      <a:pt x="56129" y="49172"/>
                      <a:pt x="55811" y="48968"/>
                      <a:pt x="55515" y="48734"/>
                    </a:cubicBezTo>
                    <a:lnTo>
                      <a:pt x="55457" y="48684"/>
                    </a:lnTo>
                    <a:cubicBezTo>
                      <a:pt x="55393" y="48620"/>
                      <a:pt x="55305" y="48551"/>
                      <a:pt x="55241" y="48494"/>
                    </a:cubicBezTo>
                    <a:cubicBezTo>
                      <a:pt x="54913" y="48203"/>
                      <a:pt x="54621" y="47849"/>
                      <a:pt x="54337" y="47475"/>
                    </a:cubicBezTo>
                    <a:cubicBezTo>
                      <a:pt x="54305" y="47437"/>
                      <a:pt x="54261" y="47367"/>
                      <a:pt x="54223" y="47329"/>
                    </a:cubicBezTo>
                    <a:cubicBezTo>
                      <a:pt x="53602" y="46429"/>
                      <a:pt x="53096" y="45271"/>
                      <a:pt x="52710" y="43872"/>
                    </a:cubicBezTo>
                    <a:cubicBezTo>
                      <a:pt x="52684" y="43802"/>
                      <a:pt x="52666" y="43726"/>
                      <a:pt x="52646" y="43650"/>
                    </a:cubicBezTo>
                    <a:cubicBezTo>
                      <a:pt x="52488" y="43004"/>
                      <a:pt x="52368" y="42352"/>
                      <a:pt x="52248" y="41669"/>
                    </a:cubicBezTo>
                    <a:lnTo>
                      <a:pt x="52196" y="41327"/>
                    </a:lnTo>
                    <a:cubicBezTo>
                      <a:pt x="52082" y="40561"/>
                      <a:pt x="51994" y="39751"/>
                      <a:pt x="51936" y="38915"/>
                    </a:cubicBezTo>
                    <a:cubicBezTo>
                      <a:pt x="51868" y="37820"/>
                      <a:pt x="51848" y="36856"/>
                      <a:pt x="51842" y="35900"/>
                    </a:cubicBezTo>
                    <a:cubicBezTo>
                      <a:pt x="51842" y="32685"/>
                      <a:pt x="52114" y="29854"/>
                      <a:pt x="52500" y="27329"/>
                    </a:cubicBezTo>
                    <a:lnTo>
                      <a:pt x="52520" y="27315"/>
                    </a:lnTo>
                    <a:cubicBezTo>
                      <a:pt x="52576" y="26967"/>
                      <a:pt x="52628" y="26599"/>
                      <a:pt x="52684" y="26257"/>
                    </a:cubicBezTo>
                    <a:cubicBezTo>
                      <a:pt x="52848" y="25175"/>
                      <a:pt x="53058" y="24168"/>
                      <a:pt x="53280" y="23194"/>
                    </a:cubicBezTo>
                    <a:cubicBezTo>
                      <a:pt x="53349" y="22870"/>
                      <a:pt x="53412" y="22548"/>
                      <a:pt x="53501" y="22224"/>
                    </a:cubicBezTo>
                    <a:cubicBezTo>
                      <a:pt x="53710" y="21269"/>
                      <a:pt x="53925" y="20357"/>
                      <a:pt x="54140" y="19451"/>
                    </a:cubicBezTo>
                    <a:cubicBezTo>
                      <a:pt x="55001" y="15894"/>
                      <a:pt x="55761" y="12809"/>
                      <a:pt x="55907" y="8562"/>
                    </a:cubicBezTo>
                    <a:lnTo>
                      <a:pt x="55919" y="8486"/>
                    </a:lnTo>
                    <a:lnTo>
                      <a:pt x="55919" y="8397"/>
                    </a:lnTo>
                    <a:cubicBezTo>
                      <a:pt x="55971" y="7777"/>
                      <a:pt x="55989" y="7385"/>
                      <a:pt x="55989" y="7005"/>
                    </a:cubicBezTo>
                    <a:cubicBezTo>
                      <a:pt x="55983" y="4168"/>
                      <a:pt x="55147" y="1983"/>
                      <a:pt x="53640" y="837"/>
                    </a:cubicBezTo>
                    <a:cubicBezTo>
                      <a:pt x="53494" y="737"/>
                      <a:pt x="53349" y="635"/>
                      <a:pt x="53210" y="553"/>
                    </a:cubicBezTo>
                    <a:lnTo>
                      <a:pt x="53216" y="539"/>
                    </a:lnTo>
                    <a:cubicBezTo>
                      <a:pt x="52678" y="229"/>
                      <a:pt x="52082" y="53"/>
                      <a:pt x="51442" y="7"/>
                    </a:cubicBezTo>
                    <a:cubicBezTo>
                      <a:pt x="51364" y="3"/>
                      <a:pt x="51285" y="1"/>
                      <a:pt x="512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" name="Google Shape;5287;p37"/>
            <p:cNvSpPr/>
            <p:nvPr/>
          </p:nvSpPr>
          <p:spPr>
            <a:xfrm>
              <a:off x="3080458" y="3497793"/>
              <a:ext cx="911039" cy="479250"/>
            </a:xfrm>
            <a:custGeom>
              <a:avLst/>
              <a:gdLst/>
              <a:ahLst/>
              <a:cxnLst/>
              <a:rect l="l" t="t" r="r" b="b"/>
              <a:pathLst>
                <a:path w="16067" h="8452" extrusionOk="0">
                  <a:moveTo>
                    <a:pt x="8034" y="0"/>
                  </a:moveTo>
                  <a:cubicBezTo>
                    <a:pt x="6161" y="0"/>
                    <a:pt x="4288" y="412"/>
                    <a:pt x="2858" y="1237"/>
                  </a:cubicBezTo>
                  <a:cubicBezTo>
                    <a:pt x="1" y="2889"/>
                    <a:pt x="1" y="5564"/>
                    <a:pt x="2858" y="7213"/>
                  </a:cubicBezTo>
                  <a:cubicBezTo>
                    <a:pt x="4288" y="8039"/>
                    <a:pt x="6161" y="8451"/>
                    <a:pt x="8034" y="8451"/>
                  </a:cubicBezTo>
                  <a:cubicBezTo>
                    <a:pt x="9906" y="8451"/>
                    <a:pt x="11779" y="8039"/>
                    <a:pt x="13209" y="7213"/>
                  </a:cubicBezTo>
                  <a:cubicBezTo>
                    <a:pt x="16066" y="5564"/>
                    <a:pt x="16066" y="2889"/>
                    <a:pt x="13209" y="1237"/>
                  </a:cubicBezTo>
                  <a:cubicBezTo>
                    <a:pt x="11779" y="412"/>
                    <a:pt x="9906" y="0"/>
                    <a:pt x="803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288;p37"/>
            <p:cNvSpPr/>
            <p:nvPr/>
          </p:nvSpPr>
          <p:spPr>
            <a:xfrm>
              <a:off x="6131064" y="2201144"/>
              <a:ext cx="287822" cy="570370"/>
            </a:xfrm>
            <a:custGeom>
              <a:avLst/>
              <a:gdLst/>
              <a:ahLst/>
              <a:cxnLst/>
              <a:rect l="l" t="t" r="r" b="b"/>
              <a:pathLst>
                <a:path w="5076" h="10059" extrusionOk="0">
                  <a:moveTo>
                    <a:pt x="3724" y="0"/>
                  </a:moveTo>
                  <a:cubicBezTo>
                    <a:pt x="2730" y="0"/>
                    <a:pt x="854" y="1251"/>
                    <a:pt x="379" y="4260"/>
                  </a:cubicBezTo>
                  <a:cubicBezTo>
                    <a:pt x="0" y="6663"/>
                    <a:pt x="506" y="9455"/>
                    <a:pt x="506" y="9455"/>
                  </a:cubicBezTo>
                  <a:lnTo>
                    <a:pt x="1564" y="10058"/>
                  </a:lnTo>
                  <a:cubicBezTo>
                    <a:pt x="1533" y="6925"/>
                    <a:pt x="2680" y="4493"/>
                    <a:pt x="3567" y="3342"/>
                  </a:cubicBezTo>
                  <a:cubicBezTo>
                    <a:pt x="5075" y="1393"/>
                    <a:pt x="4881" y="390"/>
                    <a:pt x="4045" y="55"/>
                  </a:cubicBezTo>
                  <a:cubicBezTo>
                    <a:pt x="3954" y="19"/>
                    <a:pt x="3846" y="0"/>
                    <a:pt x="372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289;p37"/>
            <p:cNvSpPr/>
            <p:nvPr/>
          </p:nvSpPr>
          <p:spPr>
            <a:xfrm>
              <a:off x="6144446" y="2201144"/>
              <a:ext cx="252383" cy="570370"/>
            </a:xfrm>
            <a:custGeom>
              <a:avLst/>
              <a:gdLst/>
              <a:ahLst/>
              <a:cxnLst/>
              <a:rect l="l" t="t" r="r" b="b"/>
              <a:pathLst>
                <a:path w="4451" h="10059" extrusionOk="0">
                  <a:moveTo>
                    <a:pt x="3488" y="0"/>
                  </a:moveTo>
                  <a:cubicBezTo>
                    <a:pt x="2495" y="0"/>
                    <a:pt x="618" y="1253"/>
                    <a:pt x="143" y="4260"/>
                  </a:cubicBezTo>
                  <a:cubicBezTo>
                    <a:pt x="38" y="4915"/>
                    <a:pt x="0" y="5598"/>
                    <a:pt x="0" y="6246"/>
                  </a:cubicBezTo>
                  <a:cubicBezTo>
                    <a:pt x="0" y="7977"/>
                    <a:pt x="270" y="9455"/>
                    <a:pt x="270" y="9455"/>
                  </a:cubicBezTo>
                  <a:lnTo>
                    <a:pt x="1328" y="10058"/>
                  </a:lnTo>
                  <a:lnTo>
                    <a:pt x="1328" y="9949"/>
                  </a:lnTo>
                  <a:cubicBezTo>
                    <a:pt x="1325" y="6871"/>
                    <a:pt x="2454" y="4479"/>
                    <a:pt x="3331" y="3342"/>
                  </a:cubicBezTo>
                  <a:cubicBezTo>
                    <a:pt x="4133" y="2308"/>
                    <a:pt x="4450" y="1540"/>
                    <a:pt x="4450" y="997"/>
                  </a:cubicBezTo>
                  <a:cubicBezTo>
                    <a:pt x="4450" y="516"/>
                    <a:pt x="4201" y="213"/>
                    <a:pt x="3809" y="55"/>
                  </a:cubicBezTo>
                  <a:cubicBezTo>
                    <a:pt x="3716" y="18"/>
                    <a:pt x="3611" y="0"/>
                    <a:pt x="34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290;p37"/>
            <p:cNvSpPr/>
            <p:nvPr/>
          </p:nvSpPr>
          <p:spPr>
            <a:xfrm>
              <a:off x="6167297" y="2230630"/>
              <a:ext cx="171638" cy="463089"/>
            </a:xfrm>
            <a:custGeom>
              <a:avLst/>
              <a:gdLst/>
              <a:ahLst/>
              <a:cxnLst/>
              <a:rect l="l" t="t" r="r" b="b"/>
              <a:pathLst>
                <a:path w="3027" h="8167" extrusionOk="0">
                  <a:moveTo>
                    <a:pt x="2941" y="1"/>
                  </a:moveTo>
                  <a:cubicBezTo>
                    <a:pt x="2923" y="1"/>
                    <a:pt x="2905" y="7"/>
                    <a:pt x="2891" y="20"/>
                  </a:cubicBezTo>
                  <a:cubicBezTo>
                    <a:pt x="1396" y="1399"/>
                    <a:pt x="0" y="4880"/>
                    <a:pt x="348" y="8098"/>
                  </a:cubicBezTo>
                  <a:cubicBezTo>
                    <a:pt x="351" y="8136"/>
                    <a:pt x="385" y="8163"/>
                    <a:pt x="423" y="8166"/>
                  </a:cubicBezTo>
                  <a:cubicBezTo>
                    <a:pt x="426" y="8166"/>
                    <a:pt x="430" y="8166"/>
                    <a:pt x="433" y="8163"/>
                  </a:cubicBezTo>
                  <a:cubicBezTo>
                    <a:pt x="474" y="8160"/>
                    <a:pt x="505" y="8122"/>
                    <a:pt x="498" y="8081"/>
                  </a:cubicBezTo>
                  <a:cubicBezTo>
                    <a:pt x="153" y="4910"/>
                    <a:pt x="1525" y="1484"/>
                    <a:pt x="2993" y="133"/>
                  </a:cubicBezTo>
                  <a:cubicBezTo>
                    <a:pt x="3023" y="102"/>
                    <a:pt x="3027" y="54"/>
                    <a:pt x="2996" y="24"/>
                  </a:cubicBezTo>
                  <a:cubicBezTo>
                    <a:pt x="2982" y="9"/>
                    <a:pt x="2962" y="1"/>
                    <a:pt x="2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291;p37"/>
            <p:cNvSpPr/>
            <p:nvPr/>
          </p:nvSpPr>
          <p:spPr>
            <a:xfrm>
              <a:off x="6174441" y="2365581"/>
              <a:ext cx="333127" cy="503518"/>
            </a:xfrm>
            <a:custGeom>
              <a:avLst/>
              <a:gdLst/>
              <a:ahLst/>
              <a:cxnLst/>
              <a:rect l="l" t="t" r="r" b="b"/>
              <a:pathLst>
                <a:path w="5875" h="8880" extrusionOk="0">
                  <a:moveTo>
                    <a:pt x="4656" y="0"/>
                  </a:moveTo>
                  <a:cubicBezTo>
                    <a:pt x="4615" y="0"/>
                    <a:pt x="4573" y="2"/>
                    <a:pt x="4532" y="5"/>
                  </a:cubicBezTo>
                  <a:cubicBezTo>
                    <a:pt x="4318" y="19"/>
                    <a:pt x="4109" y="114"/>
                    <a:pt x="3921" y="221"/>
                  </a:cubicBezTo>
                  <a:cubicBezTo>
                    <a:pt x="3318" y="555"/>
                    <a:pt x="2973" y="1271"/>
                    <a:pt x="2331" y="1531"/>
                  </a:cubicBezTo>
                  <a:cubicBezTo>
                    <a:pt x="2082" y="1629"/>
                    <a:pt x="1809" y="1654"/>
                    <a:pt x="1553" y="1722"/>
                  </a:cubicBezTo>
                  <a:cubicBezTo>
                    <a:pt x="1294" y="1790"/>
                    <a:pt x="1031" y="1920"/>
                    <a:pt x="911" y="2159"/>
                  </a:cubicBezTo>
                  <a:cubicBezTo>
                    <a:pt x="676" y="2630"/>
                    <a:pt x="1113" y="3210"/>
                    <a:pt x="949" y="3712"/>
                  </a:cubicBezTo>
                  <a:cubicBezTo>
                    <a:pt x="802" y="4152"/>
                    <a:pt x="372" y="4323"/>
                    <a:pt x="130" y="4722"/>
                  </a:cubicBezTo>
                  <a:cubicBezTo>
                    <a:pt x="24" y="4896"/>
                    <a:pt x="0" y="5098"/>
                    <a:pt x="17" y="5299"/>
                  </a:cubicBezTo>
                  <a:cubicBezTo>
                    <a:pt x="44" y="5643"/>
                    <a:pt x="95" y="5896"/>
                    <a:pt x="259" y="6278"/>
                  </a:cubicBezTo>
                  <a:cubicBezTo>
                    <a:pt x="396" y="6596"/>
                    <a:pt x="799" y="7158"/>
                    <a:pt x="799" y="7158"/>
                  </a:cubicBezTo>
                  <a:cubicBezTo>
                    <a:pt x="809" y="7169"/>
                    <a:pt x="3703" y="8838"/>
                    <a:pt x="3730" y="8855"/>
                  </a:cubicBezTo>
                  <a:cubicBezTo>
                    <a:pt x="3760" y="8872"/>
                    <a:pt x="3796" y="8879"/>
                    <a:pt x="3835" y="8879"/>
                  </a:cubicBezTo>
                  <a:cubicBezTo>
                    <a:pt x="4014" y="8879"/>
                    <a:pt x="4266" y="8723"/>
                    <a:pt x="4372" y="8650"/>
                  </a:cubicBezTo>
                  <a:cubicBezTo>
                    <a:pt x="4597" y="8500"/>
                    <a:pt x="4781" y="8285"/>
                    <a:pt x="4904" y="8043"/>
                  </a:cubicBezTo>
                  <a:cubicBezTo>
                    <a:pt x="5044" y="7760"/>
                    <a:pt x="5079" y="7459"/>
                    <a:pt x="5038" y="7145"/>
                  </a:cubicBezTo>
                  <a:cubicBezTo>
                    <a:pt x="5014" y="6985"/>
                    <a:pt x="4966" y="6828"/>
                    <a:pt x="4921" y="6671"/>
                  </a:cubicBezTo>
                  <a:cubicBezTo>
                    <a:pt x="4877" y="6514"/>
                    <a:pt x="4833" y="6360"/>
                    <a:pt x="4789" y="6207"/>
                  </a:cubicBezTo>
                  <a:cubicBezTo>
                    <a:pt x="4744" y="6053"/>
                    <a:pt x="4700" y="5896"/>
                    <a:pt x="4720" y="5739"/>
                  </a:cubicBezTo>
                  <a:cubicBezTo>
                    <a:pt x="4761" y="5422"/>
                    <a:pt x="5044" y="5200"/>
                    <a:pt x="5297" y="5008"/>
                  </a:cubicBezTo>
                  <a:cubicBezTo>
                    <a:pt x="5580" y="4797"/>
                    <a:pt x="5874" y="4517"/>
                    <a:pt x="5874" y="4138"/>
                  </a:cubicBezTo>
                  <a:cubicBezTo>
                    <a:pt x="5874" y="3845"/>
                    <a:pt x="5720" y="3572"/>
                    <a:pt x="5539" y="3340"/>
                  </a:cubicBezTo>
                  <a:cubicBezTo>
                    <a:pt x="5355" y="3108"/>
                    <a:pt x="5140" y="2903"/>
                    <a:pt x="4976" y="2661"/>
                  </a:cubicBezTo>
                  <a:cubicBezTo>
                    <a:pt x="4857" y="2486"/>
                    <a:pt x="4764" y="2278"/>
                    <a:pt x="4781" y="2070"/>
                  </a:cubicBezTo>
                  <a:cubicBezTo>
                    <a:pt x="4795" y="1937"/>
                    <a:pt x="4850" y="1814"/>
                    <a:pt x="4912" y="1698"/>
                  </a:cubicBezTo>
                  <a:cubicBezTo>
                    <a:pt x="5048" y="1449"/>
                    <a:pt x="5225" y="1224"/>
                    <a:pt x="5317" y="958"/>
                  </a:cubicBezTo>
                  <a:cubicBezTo>
                    <a:pt x="5410" y="692"/>
                    <a:pt x="5396" y="356"/>
                    <a:pt x="5188" y="166"/>
                  </a:cubicBezTo>
                  <a:cubicBezTo>
                    <a:pt x="5047" y="39"/>
                    <a:pt x="4851" y="0"/>
                    <a:pt x="46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292;p37"/>
            <p:cNvSpPr/>
            <p:nvPr/>
          </p:nvSpPr>
          <p:spPr>
            <a:xfrm>
              <a:off x="6277186" y="2392572"/>
              <a:ext cx="148674" cy="423284"/>
            </a:xfrm>
            <a:custGeom>
              <a:avLst/>
              <a:gdLst/>
              <a:ahLst/>
              <a:cxnLst/>
              <a:rect l="l" t="t" r="r" b="b"/>
              <a:pathLst>
                <a:path w="2622" h="7465" extrusionOk="0">
                  <a:moveTo>
                    <a:pt x="2537" y="1"/>
                  </a:moveTo>
                  <a:cubicBezTo>
                    <a:pt x="2519" y="1"/>
                    <a:pt x="2500" y="7"/>
                    <a:pt x="2485" y="21"/>
                  </a:cubicBezTo>
                  <a:cubicBezTo>
                    <a:pt x="1441" y="1000"/>
                    <a:pt x="0" y="4359"/>
                    <a:pt x="126" y="7393"/>
                  </a:cubicBezTo>
                  <a:cubicBezTo>
                    <a:pt x="130" y="7434"/>
                    <a:pt x="161" y="7465"/>
                    <a:pt x="202" y="7465"/>
                  </a:cubicBezTo>
                  <a:lnTo>
                    <a:pt x="205" y="7465"/>
                  </a:lnTo>
                  <a:cubicBezTo>
                    <a:pt x="246" y="7461"/>
                    <a:pt x="280" y="7427"/>
                    <a:pt x="277" y="7386"/>
                  </a:cubicBezTo>
                  <a:cubicBezTo>
                    <a:pt x="154" y="4393"/>
                    <a:pt x="1564" y="1089"/>
                    <a:pt x="2588" y="129"/>
                  </a:cubicBezTo>
                  <a:cubicBezTo>
                    <a:pt x="2618" y="102"/>
                    <a:pt x="2621" y="55"/>
                    <a:pt x="2591" y="24"/>
                  </a:cubicBezTo>
                  <a:cubicBezTo>
                    <a:pt x="2577" y="8"/>
                    <a:pt x="2557" y="1"/>
                    <a:pt x="2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293;p37"/>
            <p:cNvSpPr/>
            <p:nvPr/>
          </p:nvSpPr>
          <p:spPr>
            <a:xfrm>
              <a:off x="6309280" y="2586664"/>
              <a:ext cx="133421" cy="28691"/>
            </a:xfrm>
            <a:custGeom>
              <a:avLst/>
              <a:gdLst/>
              <a:ahLst/>
              <a:cxnLst/>
              <a:rect l="l" t="t" r="r" b="b"/>
              <a:pathLst>
                <a:path w="2353" h="506" extrusionOk="0">
                  <a:moveTo>
                    <a:pt x="2271" y="0"/>
                  </a:moveTo>
                  <a:cubicBezTo>
                    <a:pt x="2260" y="3"/>
                    <a:pt x="1042" y="55"/>
                    <a:pt x="62" y="359"/>
                  </a:cubicBezTo>
                  <a:cubicBezTo>
                    <a:pt x="21" y="372"/>
                    <a:pt x="1" y="413"/>
                    <a:pt x="11" y="454"/>
                  </a:cubicBezTo>
                  <a:cubicBezTo>
                    <a:pt x="21" y="485"/>
                    <a:pt x="52" y="506"/>
                    <a:pt x="86" y="506"/>
                  </a:cubicBezTo>
                  <a:cubicBezTo>
                    <a:pt x="93" y="506"/>
                    <a:pt x="100" y="506"/>
                    <a:pt x="107" y="502"/>
                  </a:cubicBezTo>
                  <a:cubicBezTo>
                    <a:pt x="1069" y="205"/>
                    <a:pt x="2267" y="154"/>
                    <a:pt x="2277" y="154"/>
                  </a:cubicBezTo>
                  <a:cubicBezTo>
                    <a:pt x="2318" y="151"/>
                    <a:pt x="2353" y="116"/>
                    <a:pt x="2349" y="76"/>
                  </a:cubicBezTo>
                  <a:cubicBezTo>
                    <a:pt x="2349" y="35"/>
                    <a:pt x="2318" y="0"/>
                    <a:pt x="2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294;p37"/>
            <p:cNvSpPr/>
            <p:nvPr/>
          </p:nvSpPr>
          <p:spPr>
            <a:xfrm>
              <a:off x="2558928" y="3595331"/>
              <a:ext cx="287822" cy="570541"/>
            </a:xfrm>
            <a:custGeom>
              <a:avLst/>
              <a:gdLst/>
              <a:ahLst/>
              <a:cxnLst/>
              <a:rect l="l" t="t" r="r" b="b"/>
              <a:pathLst>
                <a:path w="5076" h="10062" extrusionOk="0">
                  <a:moveTo>
                    <a:pt x="1352" y="0"/>
                  </a:moveTo>
                  <a:cubicBezTo>
                    <a:pt x="1230" y="0"/>
                    <a:pt x="1122" y="19"/>
                    <a:pt x="1031" y="55"/>
                  </a:cubicBezTo>
                  <a:cubicBezTo>
                    <a:pt x="195" y="390"/>
                    <a:pt x="1" y="1390"/>
                    <a:pt x="1509" y="3342"/>
                  </a:cubicBezTo>
                  <a:cubicBezTo>
                    <a:pt x="2397" y="4492"/>
                    <a:pt x="3544" y="6929"/>
                    <a:pt x="3516" y="10062"/>
                  </a:cubicBezTo>
                  <a:lnTo>
                    <a:pt x="4568" y="9455"/>
                  </a:lnTo>
                  <a:cubicBezTo>
                    <a:pt x="4568" y="9455"/>
                    <a:pt x="5075" y="6662"/>
                    <a:pt x="4697" y="4260"/>
                  </a:cubicBezTo>
                  <a:cubicBezTo>
                    <a:pt x="4223" y="1252"/>
                    <a:pt x="2345" y="0"/>
                    <a:pt x="1352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295;p37"/>
            <p:cNvSpPr/>
            <p:nvPr/>
          </p:nvSpPr>
          <p:spPr>
            <a:xfrm>
              <a:off x="2580758" y="3595331"/>
              <a:ext cx="252496" cy="570541"/>
            </a:xfrm>
            <a:custGeom>
              <a:avLst/>
              <a:gdLst/>
              <a:ahLst/>
              <a:cxnLst/>
              <a:rect l="l" t="t" r="r" b="b"/>
              <a:pathLst>
                <a:path w="4453" h="10062" extrusionOk="0">
                  <a:moveTo>
                    <a:pt x="967" y="1"/>
                  </a:moveTo>
                  <a:cubicBezTo>
                    <a:pt x="845" y="1"/>
                    <a:pt x="738" y="18"/>
                    <a:pt x="646" y="55"/>
                  </a:cubicBezTo>
                  <a:cubicBezTo>
                    <a:pt x="254" y="212"/>
                    <a:pt x="1" y="516"/>
                    <a:pt x="1" y="997"/>
                  </a:cubicBezTo>
                  <a:cubicBezTo>
                    <a:pt x="1" y="1540"/>
                    <a:pt x="322" y="2308"/>
                    <a:pt x="1124" y="3342"/>
                  </a:cubicBezTo>
                  <a:cubicBezTo>
                    <a:pt x="2001" y="4479"/>
                    <a:pt x="3131" y="6871"/>
                    <a:pt x="3131" y="9953"/>
                  </a:cubicBezTo>
                  <a:lnTo>
                    <a:pt x="3131" y="10062"/>
                  </a:lnTo>
                  <a:lnTo>
                    <a:pt x="4183" y="9455"/>
                  </a:lnTo>
                  <a:cubicBezTo>
                    <a:pt x="4183" y="9455"/>
                    <a:pt x="4452" y="7970"/>
                    <a:pt x="4452" y="6232"/>
                  </a:cubicBezTo>
                  <a:cubicBezTo>
                    <a:pt x="4452" y="5588"/>
                    <a:pt x="4414" y="4909"/>
                    <a:pt x="4312" y="4260"/>
                  </a:cubicBezTo>
                  <a:cubicBezTo>
                    <a:pt x="3838" y="1253"/>
                    <a:pt x="1960" y="1"/>
                    <a:pt x="9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296;p37"/>
            <p:cNvSpPr/>
            <p:nvPr/>
          </p:nvSpPr>
          <p:spPr>
            <a:xfrm>
              <a:off x="2658044" y="3635476"/>
              <a:ext cx="150772" cy="521379"/>
            </a:xfrm>
            <a:custGeom>
              <a:avLst/>
              <a:gdLst/>
              <a:ahLst/>
              <a:cxnLst/>
              <a:rect l="l" t="t" r="r" b="b"/>
              <a:pathLst>
                <a:path w="2659" h="9195" extrusionOk="0">
                  <a:moveTo>
                    <a:pt x="89" y="1"/>
                  </a:moveTo>
                  <a:cubicBezTo>
                    <a:pt x="67" y="1"/>
                    <a:pt x="46" y="10"/>
                    <a:pt x="30" y="26"/>
                  </a:cubicBezTo>
                  <a:cubicBezTo>
                    <a:pt x="0" y="61"/>
                    <a:pt x="3" y="108"/>
                    <a:pt x="38" y="135"/>
                  </a:cubicBezTo>
                  <a:cubicBezTo>
                    <a:pt x="1837" y="1726"/>
                    <a:pt x="2502" y="4409"/>
                    <a:pt x="2253" y="9112"/>
                  </a:cubicBezTo>
                  <a:cubicBezTo>
                    <a:pt x="2249" y="9153"/>
                    <a:pt x="2283" y="9190"/>
                    <a:pt x="2328" y="9194"/>
                  </a:cubicBezTo>
                  <a:lnTo>
                    <a:pt x="2331" y="9194"/>
                  </a:lnTo>
                  <a:cubicBezTo>
                    <a:pt x="2372" y="9194"/>
                    <a:pt x="2406" y="9160"/>
                    <a:pt x="2410" y="9119"/>
                  </a:cubicBezTo>
                  <a:cubicBezTo>
                    <a:pt x="2659" y="4365"/>
                    <a:pt x="1983" y="1644"/>
                    <a:pt x="140" y="20"/>
                  </a:cubicBezTo>
                  <a:cubicBezTo>
                    <a:pt x="126" y="7"/>
                    <a:pt x="108" y="1"/>
                    <a:pt x="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297;p37"/>
            <p:cNvSpPr/>
            <p:nvPr/>
          </p:nvSpPr>
          <p:spPr>
            <a:xfrm>
              <a:off x="2477163" y="3813578"/>
              <a:ext cx="300523" cy="370154"/>
            </a:xfrm>
            <a:custGeom>
              <a:avLst/>
              <a:gdLst/>
              <a:ahLst/>
              <a:cxnLst/>
              <a:rect l="l" t="t" r="r" b="b"/>
              <a:pathLst>
                <a:path w="5300" h="6528" extrusionOk="0">
                  <a:moveTo>
                    <a:pt x="1380" y="1"/>
                  </a:moveTo>
                  <a:cubicBezTo>
                    <a:pt x="363" y="1"/>
                    <a:pt x="1" y="997"/>
                    <a:pt x="589" y="1674"/>
                  </a:cubicBezTo>
                  <a:cubicBezTo>
                    <a:pt x="1177" y="2347"/>
                    <a:pt x="2272" y="2834"/>
                    <a:pt x="3302" y="4223"/>
                  </a:cubicBezTo>
                  <a:cubicBezTo>
                    <a:pt x="4013" y="5182"/>
                    <a:pt x="4416" y="6527"/>
                    <a:pt x="4416" y="6527"/>
                  </a:cubicBezTo>
                  <a:lnTo>
                    <a:pt x="5276" y="6028"/>
                  </a:lnTo>
                  <a:cubicBezTo>
                    <a:pt x="5299" y="5019"/>
                    <a:pt x="4709" y="1671"/>
                    <a:pt x="2729" y="455"/>
                  </a:cubicBezTo>
                  <a:cubicBezTo>
                    <a:pt x="2203" y="131"/>
                    <a:pt x="1749" y="1"/>
                    <a:pt x="13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298;p37"/>
            <p:cNvSpPr/>
            <p:nvPr/>
          </p:nvSpPr>
          <p:spPr>
            <a:xfrm>
              <a:off x="2548664" y="3849300"/>
              <a:ext cx="212181" cy="328421"/>
            </a:xfrm>
            <a:custGeom>
              <a:avLst/>
              <a:gdLst/>
              <a:ahLst/>
              <a:cxnLst/>
              <a:rect l="l" t="t" r="r" b="b"/>
              <a:pathLst>
                <a:path w="3742" h="5792" extrusionOk="0">
                  <a:moveTo>
                    <a:pt x="87" y="0"/>
                  </a:moveTo>
                  <a:cubicBezTo>
                    <a:pt x="56" y="0"/>
                    <a:pt x="27" y="19"/>
                    <a:pt x="14" y="50"/>
                  </a:cubicBezTo>
                  <a:cubicBezTo>
                    <a:pt x="1" y="91"/>
                    <a:pt x="18" y="136"/>
                    <a:pt x="59" y="153"/>
                  </a:cubicBezTo>
                  <a:cubicBezTo>
                    <a:pt x="1943" y="877"/>
                    <a:pt x="3390" y="3166"/>
                    <a:pt x="3581" y="5716"/>
                  </a:cubicBezTo>
                  <a:cubicBezTo>
                    <a:pt x="3585" y="5761"/>
                    <a:pt x="3618" y="5792"/>
                    <a:pt x="3659" y="5792"/>
                  </a:cubicBezTo>
                  <a:lnTo>
                    <a:pt x="3666" y="5792"/>
                  </a:lnTo>
                  <a:cubicBezTo>
                    <a:pt x="3711" y="5788"/>
                    <a:pt x="3741" y="5751"/>
                    <a:pt x="3738" y="5706"/>
                  </a:cubicBezTo>
                  <a:cubicBezTo>
                    <a:pt x="3544" y="3095"/>
                    <a:pt x="2055" y="754"/>
                    <a:pt x="116" y="6"/>
                  </a:cubicBezTo>
                  <a:cubicBezTo>
                    <a:pt x="107" y="2"/>
                    <a:pt x="96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299;p37"/>
            <p:cNvSpPr/>
            <p:nvPr/>
          </p:nvSpPr>
          <p:spPr>
            <a:xfrm>
              <a:off x="3288330" y="3615677"/>
              <a:ext cx="172205" cy="209913"/>
            </a:xfrm>
            <a:custGeom>
              <a:avLst/>
              <a:gdLst/>
              <a:ahLst/>
              <a:cxnLst/>
              <a:rect l="l" t="t" r="r" b="b"/>
              <a:pathLst>
                <a:path w="3037" h="3702" extrusionOk="0">
                  <a:moveTo>
                    <a:pt x="0" y="1"/>
                  </a:moveTo>
                  <a:lnTo>
                    <a:pt x="0" y="1277"/>
                  </a:lnTo>
                  <a:lnTo>
                    <a:pt x="0" y="1311"/>
                  </a:lnTo>
                  <a:lnTo>
                    <a:pt x="8" y="1314"/>
                  </a:lnTo>
                  <a:cubicBezTo>
                    <a:pt x="72" y="1601"/>
                    <a:pt x="704" y="2362"/>
                    <a:pt x="1062" y="2858"/>
                  </a:cubicBezTo>
                  <a:cubicBezTo>
                    <a:pt x="1304" y="3189"/>
                    <a:pt x="1758" y="3611"/>
                    <a:pt x="2304" y="3687"/>
                  </a:cubicBezTo>
                  <a:cubicBezTo>
                    <a:pt x="2381" y="3697"/>
                    <a:pt x="2451" y="3702"/>
                    <a:pt x="2515" y="3702"/>
                  </a:cubicBezTo>
                  <a:cubicBezTo>
                    <a:pt x="2887" y="3702"/>
                    <a:pt x="3037" y="3533"/>
                    <a:pt x="2752" y="3198"/>
                  </a:cubicBezTo>
                  <a:cubicBezTo>
                    <a:pt x="2615" y="3079"/>
                    <a:pt x="2482" y="2963"/>
                    <a:pt x="2359" y="2850"/>
                  </a:cubicBezTo>
                  <a:cubicBezTo>
                    <a:pt x="1977" y="2502"/>
                    <a:pt x="1687" y="1912"/>
                    <a:pt x="1520" y="1509"/>
                  </a:cubicBezTo>
                  <a:cubicBezTo>
                    <a:pt x="1424" y="1281"/>
                    <a:pt x="1376" y="1035"/>
                    <a:pt x="1376" y="785"/>
                  </a:cubicBezTo>
                  <a:lnTo>
                    <a:pt x="1376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300;p37"/>
            <p:cNvSpPr/>
            <p:nvPr/>
          </p:nvSpPr>
          <p:spPr>
            <a:xfrm>
              <a:off x="3572636" y="3539242"/>
              <a:ext cx="108812" cy="142607"/>
            </a:xfrm>
            <a:custGeom>
              <a:avLst/>
              <a:gdLst/>
              <a:ahLst/>
              <a:cxnLst/>
              <a:rect l="l" t="t" r="r" b="b"/>
              <a:pathLst>
                <a:path w="1919" h="2515" extrusionOk="0">
                  <a:moveTo>
                    <a:pt x="0" y="0"/>
                  </a:moveTo>
                  <a:lnTo>
                    <a:pt x="0" y="1277"/>
                  </a:lnTo>
                  <a:lnTo>
                    <a:pt x="0" y="1311"/>
                  </a:lnTo>
                  <a:lnTo>
                    <a:pt x="7" y="1314"/>
                  </a:lnTo>
                  <a:cubicBezTo>
                    <a:pt x="75" y="1618"/>
                    <a:pt x="356" y="1915"/>
                    <a:pt x="536" y="2158"/>
                  </a:cubicBezTo>
                  <a:cubicBezTo>
                    <a:pt x="679" y="2345"/>
                    <a:pt x="1041" y="2440"/>
                    <a:pt x="1260" y="2489"/>
                  </a:cubicBezTo>
                  <a:cubicBezTo>
                    <a:pt x="1331" y="2504"/>
                    <a:pt x="1403" y="2515"/>
                    <a:pt x="1474" y="2515"/>
                  </a:cubicBezTo>
                  <a:cubicBezTo>
                    <a:pt x="1501" y="2515"/>
                    <a:pt x="1529" y="2513"/>
                    <a:pt x="1556" y="2509"/>
                  </a:cubicBezTo>
                  <a:cubicBezTo>
                    <a:pt x="1611" y="2502"/>
                    <a:pt x="1666" y="2481"/>
                    <a:pt x="1710" y="2454"/>
                  </a:cubicBezTo>
                  <a:cubicBezTo>
                    <a:pt x="1751" y="2434"/>
                    <a:pt x="1785" y="2404"/>
                    <a:pt x="1809" y="2366"/>
                  </a:cubicBezTo>
                  <a:cubicBezTo>
                    <a:pt x="1918" y="2219"/>
                    <a:pt x="1833" y="2141"/>
                    <a:pt x="1755" y="2021"/>
                  </a:cubicBezTo>
                  <a:cubicBezTo>
                    <a:pt x="1655" y="1871"/>
                    <a:pt x="1587" y="1676"/>
                    <a:pt x="1519" y="1509"/>
                  </a:cubicBezTo>
                  <a:cubicBezTo>
                    <a:pt x="1454" y="1355"/>
                    <a:pt x="1372" y="1073"/>
                    <a:pt x="1372" y="1073"/>
                  </a:cubicBezTo>
                  <a:cubicBezTo>
                    <a:pt x="1372" y="1073"/>
                    <a:pt x="1375" y="868"/>
                    <a:pt x="1375" y="786"/>
                  </a:cubicBezTo>
                  <a:lnTo>
                    <a:pt x="137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301;p37"/>
            <p:cNvSpPr/>
            <p:nvPr/>
          </p:nvSpPr>
          <p:spPr>
            <a:xfrm>
              <a:off x="3243251" y="2459176"/>
              <a:ext cx="445512" cy="1177541"/>
            </a:xfrm>
            <a:custGeom>
              <a:avLst/>
              <a:gdLst/>
              <a:ahLst/>
              <a:cxnLst/>
              <a:rect l="l" t="t" r="r" b="b"/>
              <a:pathLst>
                <a:path w="7857" h="20767" extrusionOk="0">
                  <a:moveTo>
                    <a:pt x="7164" y="1"/>
                  </a:moveTo>
                  <a:lnTo>
                    <a:pt x="1069" y="342"/>
                  </a:lnTo>
                  <a:cubicBezTo>
                    <a:pt x="1" y="2673"/>
                    <a:pt x="1106" y="10878"/>
                    <a:pt x="1106" y="10878"/>
                  </a:cubicBezTo>
                  <a:cubicBezTo>
                    <a:pt x="1075" y="11257"/>
                    <a:pt x="642" y="11997"/>
                    <a:pt x="482" y="13663"/>
                  </a:cubicBezTo>
                  <a:cubicBezTo>
                    <a:pt x="291" y="15628"/>
                    <a:pt x="779" y="20564"/>
                    <a:pt x="779" y="20564"/>
                  </a:cubicBezTo>
                  <a:cubicBezTo>
                    <a:pt x="779" y="20564"/>
                    <a:pt x="1089" y="20766"/>
                    <a:pt x="1533" y="20766"/>
                  </a:cubicBezTo>
                  <a:cubicBezTo>
                    <a:pt x="1725" y="20766"/>
                    <a:pt x="1943" y="20728"/>
                    <a:pt x="2171" y="20619"/>
                  </a:cubicBezTo>
                  <a:cubicBezTo>
                    <a:pt x="2171" y="20619"/>
                    <a:pt x="3482" y="13185"/>
                    <a:pt x="3728" y="11233"/>
                  </a:cubicBezTo>
                  <a:cubicBezTo>
                    <a:pt x="3942" y="9526"/>
                    <a:pt x="4355" y="5775"/>
                    <a:pt x="4355" y="5775"/>
                  </a:cubicBezTo>
                  <a:lnTo>
                    <a:pt x="5178" y="11229"/>
                  </a:lnTo>
                  <a:cubicBezTo>
                    <a:pt x="5178" y="11229"/>
                    <a:pt x="4874" y="12185"/>
                    <a:pt x="4806" y="12912"/>
                  </a:cubicBezTo>
                  <a:cubicBezTo>
                    <a:pt x="4693" y="14062"/>
                    <a:pt x="5809" y="19414"/>
                    <a:pt x="5809" y="19414"/>
                  </a:cubicBezTo>
                  <a:cubicBezTo>
                    <a:pt x="5809" y="19414"/>
                    <a:pt x="6057" y="19505"/>
                    <a:pt x="6535" y="19505"/>
                  </a:cubicBezTo>
                  <a:cubicBezTo>
                    <a:pt x="6718" y="19505"/>
                    <a:pt x="6935" y="19492"/>
                    <a:pt x="7184" y="19455"/>
                  </a:cubicBezTo>
                  <a:cubicBezTo>
                    <a:pt x="7184" y="19455"/>
                    <a:pt x="7578" y="12352"/>
                    <a:pt x="7680" y="10967"/>
                  </a:cubicBezTo>
                  <a:cubicBezTo>
                    <a:pt x="7857" y="8642"/>
                    <a:pt x="7591" y="1379"/>
                    <a:pt x="716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302;p37"/>
            <p:cNvSpPr/>
            <p:nvPr/>
          </p:nvSpPr>
          <p:spPr>
            <a:xfrm>
              <a:off x="3490191" y="2611308"/>
              <a:ext cx="140339" cy="439898"/>
            </a:xfrm>
            <a:custGeom>
              <a:avLst/>
              <a:gdLst/>
              <a:ahLst/>
              <a:cxnLst/>
              <a:rect l="l" t="t" r="r" b="b"/>
              <a:pathLst>
                <a:path w="2475" h="7758" extrusionOk="0">
                  <a:moveTo>
                    <a:pt x="2475" y="0"/>
                  </a:moveTo>
                  <a:cubicBezTo>
                    <a:pt x="1813" y="625"/>
                    <a:pt x="348" y="928"/>
                    <a:pt x="348" y="928"/>
                  </a:cubicBezTo>
                  <a:lnTo>
                    <a:pt x="0" y="3092"/>
                  </a:lnTo>
                  <a:lnTo>
                    <a:pt x="704" y="7758"/>
                  </a:lnTo>
                  <a:lnTo>
                    <a:pt x="356" y="2816"/>
                  </a:lnTo>
                  <a:lnTo>
                    <a:pt x="745" y="1150"/>
                  </a:lnTo>
                  <a:cubicBezTo>
                    <a:pt x="1778" y="867"/>
                    <a:pt x="2474" y="0"/>
                    <a:pt x="24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303;p37"/>
            <p:cNvSpPr/>
            <p:nvPr/>
          </p:nvSpPr>
          <p:spPr>
            <a:xfrm>
              <a:off x="3268824" y="3665065"/>
              <a:ext cx="228341" cy="208722"/>
            </a:xfrm>
            <a:custGeom>
              <a:avLst/>
              <a:gdLst/>
              <a:ahLst/>
              <a:cxnLst/>
              <a:rect l="l" t="t" r="r" b="b"/>
              <a:pathLst>
                <a:path w="4027" h="3681" extrusionOk="0">
                  <a:moveTo>
                    <a:pt x="1720" y="0"/>
                  </a:moveTo>
                  <a:lnTo>
                    <a:pt x="1724" y="198"/>
                  </a:lnTo>
                  <a:cubicBezTo>
                    <a:pt x="1724" y="343"/>
                    <a:pt x="1308" y="386"/>
                    <a:pt x="1085" y="386"/>
                  </a:cubicBezTo>
                  <a:cubicBezTo>
                    <a:pt x="1067" y="386"/>
                    <a:pt x="1049" y="386"/>
                    <a:pt x="1034" y="385"/>
                  </a:cubicBezTo>
                  <a:cubicBezTo>
                    <a:pt x="720" y="372"/>
                    <a:pt x="443" y="262"/>
                    <a:pt x="344" y="153"/>
                  </a:cubicBezTo>
                  <a:lnTo>
                    <a:pt x="344" y="4"/>
                  </a:lnTo>
                  <a:cubicBezTo>
                    <a:pt x="341" y="3"/>
                    <a:pt x="337" y="2"/>
                    <a:pt x="334" y="2"/>
                  </a:cubicBezTo>
                  <a:cubicBezTo>
                    <a:pt x="253" y="2"/>
                    <a:pt x="188" y="256"/>
                    <a:pt x="126" y="492"/>
                  </a:cubicBezTo>
                  <a:cubicBezTo>
                    <a:pt x="58" y="758"/>
                    <a:pt x="0" y="1072"/>
                    <a:pt x="48" y="1215"/>
                  </a:cubicBezTo>
                  <a:cubicBezTo>
                    <a:pt x="139" y="1478"/>
                    <a:pt x="522" y="1730"/>
                    <a:pt x="689" y="1956"/>
                  </a:cubicBezTo>
                  <a:cubicBezTo>
                    <a:pt x="856" y="2181"/>
                    <a:pt x="952" y="2635"/>
                    <a:pt x="1160" y="2942"/>
                  </a:cubicBezTo>
                  <a:cubicBezTo>
                    <a:pt x="1365" y="3252"/>
                    <a:pt x="2184" y="3584"/>
                    <a:pt x="2655" y="3669"/>
                  </a:cubicBezTo>
                  <a:cubicBezTo>
                    <a:pt x="2700" y="3677"/>
                    <a:pt x="2753" y="3681"/>
                    <a:pt x="2810" y="3681"/>
                  </a:cubicBezTo>
                  <a:cubicBezTo>
                    <a:pt x="3266" y="3681"/>
                    <a:pt x="4027" y="3434"/>
                    <a:pt x="3887" y="3027"/>
                  </a:cubicBezTo>
                  <a:cubicBezTo>
                    <a:pt x="3737" y="2584"/>
                    <a:pt x="3143" y="2126"/>
                    <a:pt x="2710" y="1727"/>
                  </a:cubicBezTo>
                  <a:cubicBezTo>
                    <a:pt x="2160" y="1229"/>
                    <a:pt x="1853" y="58"/>
                    <a:pt x="17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304;p37"/>
            <p:cNvSpPr/>
            <p:nvPr/>
          </p:nvSpPr>
          <p:spPr>
            <a:xfrm>
              <a:off x="3543208" y="3595321"/>
              <a:ext cx="298652" cy="153720"/>
            </a:xfrm>
            <a:custGeom>
              <a:avLst/>
              <a:gdLst/>
              <a:ahLst/>
              <a:cxnLst/>
              <a:rect l="l" t="t" r="r" b="b"/>
              <a:pathLst>
                <a:path w="5267" h="2711" extrusionOk="0">
                  <a:moveTo>
                    <a:pt x="507" y="1"/>
                  </a:moveTo>
                  <a:cubicBezTo>
                    <a:pt x="381" y="1"/>
                    <a:pt x="275" y="590"/>
                    <a:pt x="191" y="971"/>
                  </a:cubicBezTo>
                  <a:cubicBezTo>
                    <a:pt x="113" y="1325"/>
                    <a:pt x="1" y="1742"/>
                    <a:pt x="281" y="1936"/>
                  </a:cubicBezTo>
                  <a:cubicBezTo>
                    <a:pt x="493" y="2083"/>
                    <a:pt x="947" y="2121"/>
                    <a:pt x="1323" y="2121"/>
                  </a:cubicBezTo>
                  <a:cubicBezTo>
                    <a:pt x="1448" y="2121"/>
                    <a:pt x="1564" y="2117"/>
                    <a:pt x="1659" y="2111"/>
                  </a:cubicBezTo>
                  <a:cubicBezTo>
                    <a:pt x="1668" y="2110"/>
                    <a:pt x="1677" y="2110"/>
                    <a:pt x="1686" y="2110"/>
                  </a:cubicBezTo>
                  <a:cubicBezTo>
                    <a:pt x="2070" y="2110"/>
                    <a:pt x="2656" y="2519"/>
                    <a:pt x="3107" y="2619"/>
                  </a:cubicBezTo>
                  <a:cubicBezTo>
                    <a:pt x="3393" y="2683"/>
                    <a:pt x="3663" y="2710"/>
                    <a:pt x="3907" y="2710"/>
                  </a:cubicBezTo>
                  <a:cubicBezTo>
                    <a:pt x="4388" y="2710"/>
                    <a:pt x="4765" y="2605"/>
                    <a:pt x="4959" y="2475"/>
                  </a:cubicBezTo>
                  <a:cubicBezTo>
                    <a:pt x="5253" y="2281"/>
                    <a:pt x="5267" y="1936"/>
                    <a:pt x="4983" y="1810"/>
                  </a:cubicBezTo>
                  <a:cubicBezTo>
                    <a:pt x="4529" y="1605"/>
                    <a:pt x="3526" y="1206"/>
                    <a:pt x="3008" y="947"/>
                  </a:cubicBezTo>
                  <a:cubicBezTo>
                    <a:pt x="2700" y="793"/>
                    <a:pt x="2386" y="571"/>
                    <a:pt x="2198" y="363"/>
                  </a:cubicBezTo>
                  <a:cubicBezTo>
                    <a:pt x="2038" y="192"/>
                    <a:pt x="1963" y="87"/>
                    <a:pt x="1891" y="84"/>
                  </a:cubicBezTo>
                  <a:lnTo>
                    <a:pt x="1891" y="84"/>
                  </a:lnTo>
                  <a:lnTo>
                    <a:pt x="1902" y="301"/>
                  </a:lnTo>
                  <a:cubicBezTo>
                    <a:pt x="1773" y="368"/>
                    <a:pt x="1582" y="398"/>
                    <a:pt x="1383" y="398"/>
                  </a:cubicBezTo>
                  <a:cubicBezTo>
                    <a:pt x="1019" y="398"/>
                    <a:pt x="624" y="297"/>
                    <a:pt x="516" y="134"/>
                  </a:cubicBezTo>
                  <a:lnTo>
                    <a:pt x="516" y="2"/>
                  </a:lnTo>
                  <a:cubicBezTo>
                    <a:pt x="513" y="1"/>
                    <a:pt x="510" y="1"/>
                    <a:pt x="5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305;p37"/>
            <p:cNvSpPr/>
            <p:nvPr/>
          </p:nvSpPr>
          <p:spPr>
            <a:xfrm>
              <a:off x="3293376" y="2016160"/>
              <a:ext cx="371004" cy="504255"/>
            </a:xfrm>
            <a:custGeom>
              <a:avLst/>
              <a:gdLst/>
              <a:ahLst/>
              <a:cxnLst/>
              <a:rect l="l" t="t" r="r" b="b"/>
              <a:pathLst>
                <a:path w="6543" h="8893" extrusionOk="0">
                  <a:moveTo>
                    <a:pt x="4220" y="0"/>
                  </a:moveTo>
                  <a:cubicBezTo>
                    <a:pt x="4209" y="0"/>
                    <a:pt x="4198" y="1"/>
                    <a:pt x="4188" y="2"/>
                  </a:cubicBezTo>
                  <a:lnTo>
                    <a:pt x="2066" y="63"/>
                  </a:lnTo>
                  <a:cubicBezTo>
                    <a:pt x="697" y="158"/>
                    <a:pt x="601" y="817"/>
                    <a:pt x="259" y="1541"/>
                  </a:cubicBezTo>
                  <a:cubicBezTo>
                    <a:pt x="1" y="2090"/>
                    <a:pt x="86" y="2746"/>
                    <a:pt x="284" y="3319"/>
                  </a:cubicBezTo>
                  <a:lnTo>
                    <a:pt x="1147" y="6059"/>
                  </a:lnTo>
                  <a:cubicBezTo>
                    <a:pt x="1147" y="6059"/>
                    <a:pt x="703" y="7138"/>
                    <a:pt x="185" y="8155"/>
                  </a:cubicBezTo>
                  <a:cubicBezTo>
                    <a:pt x="1130" y="8683"/>
                    <a:pt x="2168" y="8893"/>
                    <a:pt x="3123" y="8893"/>
                  </a:cubicBezTo>
                  <a:cubicBezTo>
                    <a:pt x="4582" y="8893"/>
                    <a:pt x="5845" y="8404"/>
                    <a:pt x="6280" y="7814"/>
                  </a:cubicBezTo>
                  <a:cubicBezTo>
                    <a:pt x="6311" y="7609"/>
                    <a:pt x="6127" y="5994"/>
                    <a:pt x="6010" y="4937"/>
                  </a:cubicBezTo>
                  <a:cubicBezTo>
                    <a:pt x="6434" y="3882"/>
                    <a:pt x="6543" y="3213"/>
                    <a:pt x="6366" y="2513"/>
                  </a:cubicBezTo>
                  <a:cubicBezTo>
                    <a:pt x="6044" y="1240"/>
                    <a:pt x="4802" y="0"/>
                    <a:pt x="42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06;p37"/>
            <p:cNvSpPr/>
            <p:nvPr/>
          </p:nvSpPr>
          <p:spPr>
            <a:xfrm>
              <a:off x="3343501" y="1707756"/>
              <a:ext cx="283909" cy="391474"/>
            </a:xfrm>
            <a:custGeom>
              <a:avLst/>
              <a:gdLst/>
              <a:ahLst/>
              <a:cxnLst/>
              <a:rect l="l" t="t" r="r" b="b"/>
              <a:pathLst>
                <a:path w="5007" h="6904" extrusionOk="0">
                  <a:moveTo>
                    <a:pt x="4287" y="0"/>
                  </a:moveTo>
                  <a:cubicBezTo>
                    <a:pt x="4222" y="563"/>
                    <a:pt x="3864" y="1443"/>
                    <a:pt x="2929" y="1955"/>
                  </a:cubicBezTo>
                  <a:cubicBezTo>
                    <a:pt x="2081" y="2421"/>
                    <a:pt x="1426" y="2444"/>
                    <a:pt x="1307" y="2444"/>
                  </a:cubicBezTo>
                  <a:cubicBezTo>
                    <a:pt x="1294" y="2444"/>
                    <a:pt x="1287" y="2443"/>
                    <a:pt x="1287" y="2443"/>
                  </a:cubicBezTo>
                  <a:cubicBezTo>
                    <a:pt x="1219" y="2204"/>
                    <a:pt x="969" y="2076"/>
                    <a:pt x="720" y="2076"/>
                  </a:cubicBezTo>
                  <a:cubicBezTo>
                    <a:pt x="557" y="2076"/>
                    <a:pt x="394" y="2131"/>
                    <a:pt x="284" y="2246"/>
                  </a:cubicBezTo>
                  <a:cubicBezTo>
                    <a:pt x="0" y="2533"/>
                    <a:pt x="18" y="3331"/>
                    <a:pt x="506" y="3655"/>
                  </a:cubicBezTo>
                  <a:cubicBezTo>
                    <a:pt x="646" y="3749"/>
                    <a:pt x="770" y="3782"/>
                    <a:pt x="876" y="3782"/>
                  </a:cubicBezTo>
                  <a:cubicBezTo>
                    <a:pt x="1137" y="3782"/>
                    <a:pt x="1287" y="3580"/>
                    <a:pt x="1287" y="3580"/>
                  </a:cubicBezTo>
                  <a:lnTo>
                    <a:pt x="1287" y="5676"/>
                  </a:lnTo>
                  <a:cubicBezTo>
                    <a:pt x="1287" y="5676"/>
                    <a:pt x="1652" y="6266"/>
                    <a:pt x="2226" y="6655"/>
                  </a:cubicBezTo>
                  <a:cubicBezTo>
                    <a:pt x="2475" y="6826"/>
                    <a:pt x="2776" y="6903"/>
                    <a:pt x="3039" y="6903"/>
                  </a:cubicBezTo>
                  <a:cubicBezTo>
                    <a:pt x="3377" y="6903"/>
                    <a:pt x="3651" y="6775"/>
                    <a:pt x="3672" y="6553"/>
                  </a:cubicBezTo>
                  <a:cubicBezTo>
                    <a:pt x="3710" y="6153"/>
                    <a:pt x="3102" y="5447"/>
                    <a:pt x="3102" y="5447"/>
                  </a:cubicBezTo>
                  <a:lnTo>
                    <a:pt x="3102" y="4581"/>
                  </a:lnTo>
                  <a:cubicBezTo>
                    <a:pt x="3376" y="4627"/>
                    <a:pt x="3655" y="4668"/>
                    <a:pt x="3884" y="4668"/>
                  </a:cubicBezTo>
                  <a:cubicBezTo>
                    <a:pt x="4023" y="4668"/>
                    <a:pt x="4143" y="4653"/>
                    <a:pt x="4233" y="4614"/>
                  </a:cubicBezTo>
                  <a:cubicBezTo>
                    <a:pt x="4468" y="4512"/>
                    <a:pt x="4936" y="4154"/>
                    <a:pt x="4970" y="2710"/>
                  </a:cubicBezTo>
                  <a:cubicBezTo>
                    <a:pt x="5007" y="1007"/>
                    <a:pt x="4608" y="191"/>
                    <a:pt x="428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307;p37"/>
            <p:cNvSpPr/>
            <p:nvPr/>
          </p:nvSpPr>
          <p:spPr>
            <a:xfrm>
              <a:off x="3503743" y="1830630"/>
              <a:ext cx="21150" cy="21320"/>
            </a:xfrm>
            <a:custGeom>
              <a:avLst/>
              <a:gdLst/>
              <a:ahLst/>
              <a:cxnLst/>
              <a:rect l="l" t="t" r="r" b="b"/>
              <a:pathLst>
                <a:path w="373" h="376" extrusionOk="0">
                  <a:moveTo>
                    <a:pt x="184" y="0"/>
                  </a:moveTo>
                  <a:cubicBezTo>
                    <a:pt x="182" y="0"/>
                    <a:pt x="180" y="0"/>
                    <a:pt x="178" y="0"/>
                  </a:cubicBezTo>
                  <a:cubicBezTo>
                    <a:pt x="79" y="4"/>
                    <a:pt x="0" y="92"/>
                    <a:pt x="7" y="198"/>
                  </a:cubicBezTo>
                  <a:cubicBezTo>
                    <a:pt x="10" y="296"/>
                    <a:pt x="90" y="376"/>
                    <a:pt x="183" y="376"/>
                  </a:cubicBezTo>
                  <a:cubicBezTo>
                    <a:pt x="187" y="376"/>
                    <a:pt x="191" y="376"/>
                    <a:pt x="194" y="376"/>
                  </a:cubicBezTo>
                  <a:cubicBezTo>
                    <a:pt x="297" y="372"/>
                    <a:pt x="372" y="284"/>
                    <a:pt x="369" y="181"/>
                  </a:cubicBezTo>
                  <a:cubicBezTo>
                    <a:pt x="362" y="77"/>
                    <a:pt x="280" y="0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308;p37"/>
            <p:cNvSpPr/>
            <p:nvPr/>
          </p:nvSpPr>
          <p:spPr>
            <a:xfrm>
              <a:off x="3534475" y="1910127"/>
              <a:ext cx="26026" cy="16897"/>
            </a:xfrm>
            <a:custGeom>
              <a:avLst/>
              <a:gdLst/>
              <a:ahLst/>
              <a:cxnLst/>
              <a:rect l="l" t="t" r="r" b="b"/>
              <a:pathLst>
                <a:path w="459" h="298" extrusionOk="0">
                  <a:moveTo>
                    <a:pt x="35" y="1"/>
                  </a:moveTo>
                  <a:cubicBezTo>
                    <a:pt x="1" y="124"/>
                    <a:pt x="66" y="250"/>
                    <a:pt x="185" y="287"/>
                  </a:cubicBezTo>
                  <a:cubicBezTo>
                    <a:pt x="207" y="294"/>
                    <a:pt x="229" y="298"/>
                    <a:pt x="250" y="298"/>
                  </a:cubicBezTo>
                  <a:cubicBezTo>
                    <a:pt x="344" y="298"/>
                    <a:pt x="430" y="235"/>
                    <a:pt x="458" y="138"/>
                  </a:cubicBezTo>
                  <a:lnTo>
                    <a:pt x="35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309;p37"/>
            <p:cNvSpPr/>
            <p:nvPr/>
          </p:nvSpPr>
          <p:spPr>
            <a:xfrm>
              <a:off x="3588116" y="1789010"/>
              <a:ext cx="24836" cy="20186"/>
            </a:xfrm>
            <a:custGeom>
              <a:avLst/>
              <a:gdLst/>
              <a:ahLst/>
              <a:cxnLst/>
              <a:rect l="l" t="t" r="r" b="b"/>
              <a:pathLst>
                <a:path w="438" h="356" extrusionOk="0">
                  <a:moveTo>
                    <a:pt x="186" y="1"/>
                  </a:moveTo>
                  <a:cubicBezTo>
                    <a:pt x="114" y="1"/>
                    <a:pt x="44" y="36"/>
                    <a:pt x="1" y="103"/>
                  </a:cubicBezTo>
                  <a:lnTo>
                    <a:pt x="369" y="355"/>
                  </a:lnTo>
                  <a:cubicBezTo>
                    <a:pt x="437" y="249"/>
                    <a:pt x="410" y="109"/>
                    <a:pt x="308" y="38"/>
                  </a:cubicBezTo>
                  <a:cubicBezTo>
                    <a:pt x="270" y="13"/>
                    <a:pt x="227" y="1"/>
                    <a:pt x="1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310;p37"/>
            <p:cNvSpPr/>
            <p:nvPr/>
          </p:nvSpPr>
          <p:spPr>
            <a:xfrm>
              <a:off x="3583240" y="1823032"/>
              <a:ext cx="21377" cy="21604"/>
            </a:xfrm>
            <a:custGeom>
              <a:avLst/>
              <a:gdLst/>
              <a:ahLst/>
              <a:cxnLst/>
              <a:rect l="l" t="t" r="r" b="b"/>
              <a:pathLst>
                <a:path w="377" h="381" extrusionOk="0">
                  <a:moveTo>
                    <a:pt x="184" y="1"/>
                  </a:moveTo>
                  <a:cubicBezTo>
                    <a:pt x="182" y="1"/>
                    <a:pt x="180" y="1"/>
                    <a:pt x="178" y="1"/>
                  </a:cubicBezTo>
                  <a:cubicBezTo>
                    <a:pt x="79" y="8"/>
                    <a:pt x="1" y="97"/>
                    <a:pt x="8" y="199"/>
                  </a:cubicBezTo>
                  <a:cubicBezTo>
                    <a:pt x="14" y="303"/>
                    <a:pt x="96" y="380"/>
                    <a:pt x="193" y="380"/>
                  </a:cubicBezTo>
                  <a:cubicBezTo>
                    <a:pt x="195" y="380"/>
                    <a:pt x="197" y="380"/>
                    <a:pt x="199" y="380"/>
                  </a:cubicBezTo>
                  <a:cubicBezTo>
                    <a:pt x="298" y="377"/>
                    <a:pt x="377" y="288"/>
                    <a:pt x="369" y="182"/>
                  </a:cubicBezTo>
                  <a:cubicBezTo>
                    <a:pt x="366" y="82"/>
                    <a:pt x="284" y="1"/>
                    <a:pt x="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311;p37"/>
            <p:cNvSpPr/>
            <p:nvPr/>
          </p:nvSpPr>
          <p:spPr>
            <a:xfrm>
              <a:off x="3553868" y="1827511"/>
              <a:ext cx="34305" cy="61976"/>
            </a:xfrm>
            <a:custGeom>
              <a:avLst/>
              <a:gdLst/>
              <a:ahLst/>
              <a:cxnLst/>
              <a:rect l="l" t="t" r="r" b="b"/>
              <a:pathLst>
                <a:path w="605" h="1093" extrusionOk="0">
                  <a:moveTo>
                    <a:pt x="0" y="1"/>
                  </a:moveTo>
                  <a:lnTo>
                    <a:pt x="31" y="1092"/>
                  </a:lnTo>
                  <a:lnTo>
                    <a:pt x="605" y="9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312;p37"/>
            <p:cNvSpPr/>
            <p:nvPr/>
          </p:nvSpPr>
          <p:spPr>
            <a:xfrm>
              <a:off x="3430369" y="1927024"/>
              <a:ext cx="89080" cy="56929"/>
            </a:xfrm>
            <a:custGeom>
              <a:avLst/>
              <a:gdLst/>
              <a:ahLst/>
              <a:cxnLst/>
              <a:rect l="l" t="t" r="r" b="b"/>
              <a:pathLst>
                <a:path w="1571" h="1004" extrusionOk="0">
                  <a:moveTo>
                    <a:pt x="1" y="0"/>
                  </a:moveTo>
                  <a:cubicBezTo>
                    <a:pt x="1" y="0"/>
                    <a:pt x="52" y="239"/>
                    <a:pt x="335" y="481"/>
                  </a:cubicBezTo>
                  <a:cubicBezTo>
                    <a:pt x="622" y="727"/>
                    <a:pt x="1570" y="1003"/>
                    <a:pt x="1570" y="1003"/>
                  </a:cubicBezTo>
                  <a:lnTo>
                    <a:pt x="1570" y="714"/>
                  </a:lnTo>
                  <a:cubicBezTo>
                    <a:pt x="1107" y="652"/>
                    <a:pt x="151" y="379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313;p37"/>
            <p:cNvSpPr/>
            <p:nvPr/>
          </p:nvSpPr>
          <p:spPr>
            <a:xfrm>
              <a:off x="3296268" y="2135405"/>
              <a:ext cx="13212" cy="68723"/>
            </a:xfrm>
            <a:custGeom>
              <a:avLst/>
              <a:gdLst/>
              <a:ahLst/>
              <a:cxnLst/>
              <a:rect l="l" t="t" r="r" b="b"/>
              <a:pathLst>
                <a:path w="233" h="1212" extrusionOk="0">
                  <a:moveTo>
                    <a:pt x="45" y="0"/>
                  </a:moveTo>
                  <a:cubicBezTo>
                    <a:pt x="0" y="400"/>
                    <a:pt x="99" y="827"/>
                    <a:pt x="233" y="1212"/>
                  </a:cubicBezTo>
                  <a:cubicBezTo>
                    <a:pt x="99" y="827"/>
                    <a:pt x="17" y="403"/>
                    <a:pt x="55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314;p37"/>
            <p:cNvSpPr/>
            <p:nvPr/>
          </p:nvSpPr>
          <p:spPr>
            <a:xfrm>
              <a:off x="3298763" y="2118791"/>
              <a:ext cx="3799" cy="16671"/>
            </a:xfrm>
            <a:custGeom>
              <a:avLst/>
              <a:gdLst/>
              <a:ahLst/>
              <a:cxnLst/>
              <a:rect l="l" t="t" r="r" b="b"/>
              <a:pathLst>
                <a:path w="67" h="294" extrusionOk="0">
                  <a:moveTo>
                    <a:pt x="66" y="0"/>
                  </a:moveTo>
                  <a:cubicBezTo>
                    <a:pt x="66" y="0"/>
                    <a:pt x="62" y="0"/>
                    <a:pt x="62" y="3"/>
                  </a:cubicBezTo>
                  <a:cubicBezTo>
                    <a:pt x="32" y="96"/>
                    <a:pt x="11" y="194"/>
                    <a:pt x="1" y="293"/>
                  </a:cubicBezTo>
                  <a:lnTo>
                    <a:pt x="11" y="293"/>
                  </a:lnTo>
                  <a:cubicBezTo>
                    <a:pt x="21" y="194"/>
                    <a:pt x="38" y="96"/>
                    <a:pt x="66" y="0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315;p37"/>
            <p:cNvSpPr/>
            <p:nvPr/>
          </p:nvSpPr>
          <p:spPr>
            <a:xfrm>
              <a:off x="3303809" y="2478568"/>
              <a:ext cx="3119" cy="1758"/>
            </a:xfrm>
            <a:custGeom>
              <a:avLst/>
              <a:gdLst/>
              <a:ahLst/>
              <a:cxnLst/>
              <a:rect l="l" t="t" r="r" b="b"/>
              <a:pathLst>
                <a:path w="55" h="31" extrusionOk="0">
                  <a:moveTo>
                    <a:pt x="38" y="21"/>
                  </a:moveTo>
                  <a:cubicBezTo>
                    <a:pt x="45" y="24"/>
                    <a:pt x="48" y="27"/>
                    <a:pt x="55" y="30"/>
                  </a:cubicBezTo>
                  <a:cubicBezTo>
                    <a:pt x="48" y="27"/>
                    <a:pt x="45" y="24"/>
                    <a:pt x="38" y="21"/>
                  </a:cubicBezTo>
                  <a:close/>
                  <a:moveTo>
                    <a:pt x="1" y="0"/>
                  </a:moveTo>
                  <a:cubicBezTo>
                    <a:pt x="7" y="3"/>
                    <a:pt x="11" y="7"/>
                    <a:pt x="18" y="10"/>
                  </a:cubicBezTo>
                  <a:cubicBezTo>
                    <a:pt x="11" y="7"/>
                    <a:pt x="7" y="3"/>
                    <a:pt x="1" y="0"/>
                  </a:cubicBezTo>
                  <a:close/>
                </a:path>
              </a:pathLst>
            </a:custGeom>
            <a:solidFill>
              <a:srgbClr val="314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316;p37"/>
            <p:cNvSpPr/>
            <p:nvPr/>
          </p:nvSpPr>
          <p:spPr>
            <a:xfrm>
              <a:off x="3297232" y="2111987"/>
              <a:ext cx="296327" cy="408428"/>
            </a:xfrm>
            <a:custGeom>
              <a:avLst/>
              <a:gdLst/>
              <a:ahLst/>
              <a:cxnLst/>
              <a:rect l="l" t="t" r="r" b="b"/>
              <a:pathLst>
                <a:path w="5226" h="7203" extrusionOk="0">
                  <a:moveTo>
                    <a:pt x="267" y="1"/>
                  </a:moveTo>
                  <a:cubicBezTo>
                    <a:pt x="267" y="1"/>
                    <a:pt x="199" y="45"/>
                    <a:pt x="93" y="120"/>
                  </a:cubicBezTo>
                  <a:cubicBezTo>
                    <a:pt x="65" y="216"/>
                    <a:pt x="48" y="314"/>
                    <a:pt x="38" y="413"/>
                  </a:cubicBezTo>
                  <a:cubicBezTo>
                    <a:pt x="0" y="816"/>
                    <a:pt x="82" y="1240"/>
                    <a:pt x="216" y="1625"/>
                  </a:cubicBezTo>
                  <a:lnTo>
                    <a:pt x="216" y="1629"/>
                  </a:lnTo>
                  <a:lnTo>
                    <a:pt x="1079" y="4369"/>
                  </a:lnTo>
                  <a:cubicBezTo>
                    <a:pt x="1079" y="4369"/>
                    <a:pt x="635" y="5448"/>
                    <a:pt x="117" y="6465"/>
                  </a:cubicBezTo>
                  <a:cubicBezTo>
                    <a:pt x="123" y="6468"/>
                    <a:pt x="127" y="6472"/>
                    <a:pt x="134" y="6475"/>
                  </a:cubicBezTo>
                  <a:cubicBezTo>
                    <a:pt x="141" y="6478"/>
                    <a:pt x="147" y="6482"/>
                    <a:pt x="154" y="6486"/>
                  </a:cubicBezTo>
                  <a:cubicBezTo>
                    <a:pt x="161" y="6489"/>
                    <a:pt x="164" y="6492"/>
                    <a:pt x="171" y="6495"/>
                  </a:cubicBezTo>
                  <a:cubicBezTo>
                    <a:pt x="1103" y="7001"/>
                    <a:pt x="2116" y="7202"/>
                    <a:pt x="3052" y="7202"/>
                  </a:cubicBezTo>
                  <a:cubicBezTo>
                    <a:pt x="3877" y="7202"/>
                    <a:pt x="4639" y="7045"/>
                    <a:pt x="5226" y="6803"/>
                  </a:cubicBezTo>
                  <a:lnTo>
                    <a:pt x="5226" y="6803"/>
                  </a:lnTo>
                  <a:cubicBezTo>
                    <a:pt x="4840" y="6864"/>
                    <a:pt x="4461" y="6888"/>
                    <a:pt x="4107" y="6888"/>
                  </a:cubicBezTo>
                  <a:cubicBezTo>
                    <a:pt x="3546" y="6888"/>
                    <a:pt x="3035" y="6823"/>
                    <a:pt x="2608" y="6724"/>
                  </a:cubicBezTo>
                  <a:cubicBezTo>
                    <a:pt x="1960" y="6571"/>
                    <a:pt x="1297" y="5857"/>
                    <a:pt x="1594" y="5164"/>
                  </a:cubicBezTo>
                  <a:cubicBezTo>
                    <a:pt x="1680" y="4970"/>
                    <a:pt x="1826" y="4803"/>
                    <a:pt x="2011" y="4701"/>
                  </a:cubicBezTo>
                  <a:cubicBezTo>
                    <a:pt x="2075" y="4666"/>
                    <a:pt x="2133" y="4649"/>
                    <a:pt x="2188" y="4649"/>
                  </a:cubicBezTo>
                  <a:cubicBezTo>
                    <a:pt x="2274" y="4649"/>
                    <a:pt x="2355" y="4687"/>
                    <a:pt x="2444" y="4745"/>
                  </a:cubicBezTo>
                  <a:cubicBezTo>
                    <a:pt x="2137" y="4540"/>
                    <a:pt x="1594" y="3543"/>
                    <a:pt x="1522" y="3178"/>
                  </a:cubicBezTo>
                  <a:lnTo>
                    <a:pt x="1154" y="1949"/>
                  </a:lnTo>
                  <a:cubicBezTo>
                    <a:pt x="1154" y="1949"/>
                    <a:pt x="1089" y="1568"/>
                    <a:pt x="1226" y="1110"/>
                  </a:cubicBezTo>
                  <a:lnTo>
                    <a:pt x="2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317;p37"/>
            <p:cNvSpPr/>
            <p:nvPr/>
          </p:nvSpPr>
          <p:spPr>
            <a:xfrm>
              <a:off x="4057685" y="2658852"/>
              <a:ext cx="155875" cy="487755"/>
            </a:xfrm>
            <a:custGeom>
              <a:avLst/>
              <a:gdLst/>
              <a:ahLst/>
              <a:cxnLst/>
              <a:rect l="l" t="t" r="r" b="b"/>
              <a:pathLst>
                <a:path w="2749" h="8602" extrusionOk="0">
                  <a:moveTo>
                    <a:pt x="2670" y="0"/>
                  </a:moveTo>
                  <a:cubicBezTo>
                    <a:pt x="2656" y="0"/>
                    <a:pt x="2646" y="0"/>
                    <a:pt x="2633" y="4"/>
                  </a:cubicBezTo>
                  <a:lnTo>
                    <a:pt x="2666" y="4"/>
                  </a:lnTo>
                  <a:cubicBezTo>
                    <a:pt x="2694" y="4"/>
                    <a:pt x="2721" y="4"/>
                    <a:pt x="2748" y="10"/>
                  </a:cubicBezTo>
                  <a:cubicBezTo>
                    <a:pt x="2721" y="4"/>
                    <a:pt x="2697" y="0"/>
                    <a:pt x="2670" y="0"/>
                  </a:cubicBezTo>
                  <a:close/>
                  <a:moveTo>
                    <a:pt x="1837" y="4359"/>
                  </a:moveTo>
                  <a:lnTo>
                    <a:pt x="1837" y="4362"/>
                  </a:lnTo>
                  <a:lnTo>
                    <a:pt x="1841" y="4369"/>
                  </a:lnTo>
                  <a:lnTo>
                    <a:pt x="1837" y="4359"/>
                  </a:lnTo>
                  <a:close/>
                  <a:moveTo>
                    <a:pt x="1858" y="4608"/>
                  </a:moveTo>
                  <a:cubicBezTo>
                    <a:pt x="1855" y="4618"/>
                    <a:pt x="1858" y="4628"/>
                    <a:pt x="1858" y="4638"/>
                  </a:cubicBezTo>
                  <a:lnTo>
                    <a:pt x="1858" y="4608"/>
                  </a:lnTo>
                  <a:close/>
                  <a:moveTo>
                    <a:pt x="1858" y="4638"/>
                  </a:moveTo>
                  <a:lnTo>
                    <a:pt x="1858" y="4638"/>
                  </a:lnTo>
                  <a:cubicBezTo>
                    <a:pt x="1858" y="4676"/>
                    <a:pt x="1861" y="4717"/>
                    <a:pt x="1861" y="4755"/>
                  </a:cubicBezTo>
                  <a:cubicBezTo>
                    <a:pt x="1861" y="4717"/>
                    <a:pt x="1861" y="4676"/>
                    <a:pt x="1858" y="4638"/>
                  </a:cubicBezTo>
                  <a:close/>
                  <a:moveTo>
                    <a:pt x="1844" y="5417"/>
                  </a:moveTo>
                  <a:lnTo>
                    <a:pt x="1844" y="5417"/>
                  </a:lnTo>
                  <a:cubicBezTo>
                    <a:pt x="1837" y="5489"/>
                    <a:pt x="1831" y="5563"/>
                    <a:pt x="1823" y="5642"/>
                  </a:cubicBezTo>
                  <a:cubicBezTo>
                    <a:pt x="1834" y="5567"/>
                    <a:pt x="1837" y="5489"/>
                    <a:pt x="1844" y="5417"/>
                  </a:cubicBezTo>
                  <a:close/>
                  <a:moveTo>
                    <a:pt x="1817" y="5704"/>
                  </a:moveTo>
                  <a:lnTo>
                    <a:pt x="1817" y="5704"/>
                  </a:lnTo>
                  <a:cubicBezTo>
                    <a:pt x="1813" y="5721"/>
                    <a:pt x="1810" y="5735"/>
                    <a:pt x="1806" y="5747"/>
                  </a:cubicBezTo>
                  <a:lnTo>
                    <a:pt x="1803" y="5782"/>
                  </a:lnTo>
                  <a:lnTo>
                    <a:pt x="1810" y="5747"/>
                  </a:lnTo>
                  <a:cubicBezTo>
                    <a:pt x="1810" y="5735"/>
                    <a:pt x="1813" y="5721"/>
                    <a:pt x="1817" y="5704"/>
                  </a:cubicBezTo>
                  <a:close/>
                  <a:moveTo>
                    <a:pt x="1380" y="7094"/>
                  </a:moveTo>
                  <a:lnTo>
                    <a:pt x="1380" y="7094"/>
                  </a:lnTo>
                  <a:cubicBezTo>
                    <a:pt x="1363" y="7128"/>
                    <a:pt x="1346" y="7161"/>
                    <a:pt x="1325" y="7192"/>
                  </a:cubicBezTo>
                  <a:lnTo>
                    <a:pt x="1319" y="7209"/>
                  </a:lnTo>
                  <a:lnTo>
                    <a:pt x="1319" y="7209"/>
                  </a:lnTo>
                  <a:lnTo>
                    <a:pt x="1329" y="7195"/>
                  </a:lnTo>
                  <a:cubicBezTo>
                    <a:pt x="1346" y="7161"/>
                    <a:pt x="1363" y="7128"/>
                    <a:pt x="1380" y="7094"/>
                  </a:cubicBezTo>
                  <a:close/>
                  <a:moveTo>
                    <a:pt x="971" y="7710"/>
                  </a:moveTo>
                  <a:lnTo>
                    <a:pt x="960" y="7721"/>
                  </a:lnTo>
                  <a:cubicBezTo>
                    <a:pt x="950" y="7733"/>
                    <a:pt x="943" y="7747"/>
                    <a:pt x="931" y="7760"/>
                  </a:cubicBezTo>
                  <a:lnTo>
                    <a:pt x="931" y="7760"/>
                  </a:lnTo>
                  <a:cubicBezTo>
                    <a:pt x="941" y="7750"/>
                    <a:pt x="954" y="7737"/>
                    <a:pt x="963" y="7724"/>
                  </a:cubicBezTo>
                  <a:lnTo>
                    <a:pt x="971" y="7710"/>
                  </a:lnTo>
                  <a:close/>
                  <a:moveTo>
                    <a:pt x="931" y="7760"/>
                  </a:moveTo>
                  <a:cubicBezTo>
                    <a:pt x="930" y="7761"/>
                    <a:pt x="930" y="7761"/>
                    <a:pt x="930" y="7762"/>
                  </a:cubicBezTo>
                  <a:cubicBezTo>
                    <a:pt x="930" y="7761"/>
                    <a:pt x="930" y="7761"/>
                    <a:pt x="931" y="7760"/>
                  </a:cubicBezTo>
                  <a:close/>
                  <a:moveTo>
                    <a:pt x="194" y="8459"/>
                  </a:moveTo>
                  <a:lnTo>
                    <a:pt x="194" y="8459"/>
                  </a:lnTo>
                  <a:cubicBezTo>
                    <a:pt x="167" y="8479"/>
                    <a:pt x="144" y="8496"/>
                    <a:pt x="117" y="8516"/>
                  </a:cubicBezTo>
                  <a:lnTo>
                    <a:pt x="93" y="8532"/>
                  </a:lnTo>
                  <a:lnTo>
                    <a:pt x="93" y="8532"/>
                  </a:lnTo>
                  <a:lnTo>
                    <a:pt x="120" y="8516"/>
                  </a:lnTo>
                  <a:cubicBezTo>
                    <a:pt x="144" y="8496"/>
                    <a:pt x="167" y="8479"/>
                    <a:pt x="194" y="8459"/>
                  </a:cubicBezTo>
                  <a:close/>
                  <a:moveTo>
                    <a:pt x="15" y="8594"/>
                  </a:moveTo>
                  <a:cubicBezTo>
                    <a:pt x="8" y="8594"/>
                    <a:pt x="4" y="8598"/>
                    <a:pt x="1" y="8601"/>
                  </a:cubicBezTo>
                  <a:cubicBezTo>
                    <a:pt x="8" y="8598"/>
                    <a:pt x="12" y="8594"/>
                    <a:pt x="15" y="8594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318;p37"/>
            <p:cNvSpPr/>
            <p:nvPr/>
          </p:nvSpPr>
          <p:spPr>
            <a:xfrm>
              <a:off x="3285438" y="2026650"/>
              <a:ext cx="717173" cy="506920"/>
            </a:xfrm>
            <a:custGeom>
              <a:avLst/>
              <a:gdLst/>
              <a:ahLst/>
              <a:cxnLst/>
              <a:rect l="l" t="t" r="r" b="b"/>
              <a:pathLst>
                <a:path w="12648" h="8940" extrusionOk="0">
                  <a:moveTo>
                    <a:pt x="1516" y="1"/>
                  </a:moveTo>
                  <a:cubicBezTo>
                    <a:pt x="788" y="1"/>
                    <a:pt x="0" y="714"/>
                    <a:pt x="161" y="1994"/>
                  </a:cubicBezTo>
                  <a:cubicBezTo>
                    <a:pt x="352" y="3516"/>
                    <a:pt x="1741" y="5198"/>
                    <a:pt x="3253" y="7236"/>
                  </a:cubicBezTo>
                  <a:cubicBezTo>
                    <a:pt x="3789" y="7956"/>
                    <a:pt x="6857" y="8417"/>
                    <a:pt x="8379" y="8717"/>
                  </a:cubicBezTo>
                  <a:cubicBezTo>
                    <a:pt x="8932" y="8816"/>
                    <a:pt x="9628" y="8925"/>
                    <a:pt x="10072" y="8936"/>
                  </a:cubicBezTo>
                  <a:cubicBezTo>
                    <a:pt x="10152" y="8938"/>
                    <a:pt x="10230" y="8939"/>
                    <a:pt x="10305" y="8939"/>
                  </a:cubicBezTo>
                  <a:cubicBezTo>
                    <a:pt x="11666" y="8939"/>
                    <a:pt x="12183" y="8590"/>
                    <a:pt x="12396" y="8000"/>
                  </a:cubicBezTo>
                  <a:cubicBezTo>
                    <a:pt x="12647" y="7302"/>
                    <a:pt x="12534" y="7040"/>
                    <a:pt x="12170" y="7040"/>
                  </a:cubicBezTo>
                  <a:cubicBezTo>
                    <a:pt x="12019" y="7040"/>
                    <a:pt x="11824" y="7086"/>
                    <a:pt x="11594" y="7164"/>
                  </a:cubicBezTo>
                  <a:cubicBezTo>
                    <a:pt x="11021" y="7362"/>
                    <a:pt x="10584" y="7369"/>
                    <a:pt x="10584" y="7369"/>
                  </a:cubicBezTo>
                  <a:cubicBezTo>
                    <a:pt x="10792" y="7216"/>
                    <a:pt x="10884" y="7144"/>
                    <a:pt x="10970" y="7031"/>
                  </a:cubicBezTo>
                  <a:cubicBezTo>
                    <a:pt x="11140" y="6809"/>
                    <a:pt x="11055" y="6608"/>
                    <a:pt x="10977" y="6543"/>
                  </a:cubicBezTo>
                  <a:cubicBezTo>
                    <a:pt x="10968" y="6535"/>
                    <a:pt x="10959" y="6532"/>
                    <a:pt x="10948" y="6532"/>
                  </a:cubicBezTo>
                  <a:cubicBezTo>
                    <a:pt x="10882" y="6532"/>
                    <a:pt x="10761" y="6663"/>
                    <a:pt x="10509" y="6772"/>
                  </a:cubicBezTo>
                  <a:cubicBezTo>
                    <a:pt x="10137" y="6932"/>
                    <a:pt x="9877" y="6909"/>
                    <a:pt x="9533" y="7178"/>
                  </a:cubicBezTo>
                  <a:cubicBezTo>
                    <a:pt x="9414" y="7269"/>
                    <a:pt x="9269" y="7323"/>
                    <a:pt x="9119" y="7323"/>
                  </a:cubicBezTo>
                  <a:cubicBezTo>
                    <a:pt x="9106" y="7323"/>
                    <a:pt x="9092" y="7322"/>
                    <a:pt x="9079" y="7321"/>
                  </a:cubicBezTo>
                  <a:cubicBezTo>
                    <a:pt x="8754" y="7271"/>
                    <a:pt x="5222" y="6229"/>
                    <a:pt x="4728" y="5960"/>
                  </a:cubicBezTo>
                  <a:cubicBezTo>
                    <a:pt x="4529" y="5700"/>
                    <a:pt x="2557" y="2175"/>
                    <a:pt x="2557" y="2175"/>
                  </a:cubicBezTo>
                  <a:cubicBezTo>
                    <a:pt x="2178" y="953"/>
                    <a:pt x="1929" y="437"/>
                    <a:pt x="151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319;p37"/>
            <p:cNvSpPr/>
            <p:nvPr/>
          </p:nvSpPr>
          <p:spPr>
            <a:xfrm>
              <a:off x="5279398" y="1600445"/>
              <a:ext cx="712637" cy="424078"/>
            </a:xfrm>
            <a:custGeom>
              <a:avLst/>
              <a:gdLst/>
              <a:ahLst/>
              <a:cxnLst/>
              <a:rect l="l" t="t" r="r" b="b"/>
              <a:pathLst>
                <a:path w="12568" h="7479" extrusionOk="0">
                  <a:moveTo>
                    <a:pt x="11660" y="0"/>
                  </a:moveTo>
                  <a:cubicBezTo>
                    <a:pt x="11114" y="4"/>
                    <a:pt x="10608" y="769"/>
                    <a:pt x="10165" y="1277"/>
                  </a:cubicBezTo>
                  <a:cubicBezTo>
                    <a:pt x="9626" y="1895"/>
                    <a:pt x="8657" y="3523"/>
                    <a:pt x="7537" y="4386"/>
                  </a:cubicBezTo>
                  <a:cubicBezTo>
                    <a:pt x="7008" y="4791"/>
                    <a:pt x="4261" y="5730"/>
                    <a:pt x="3693" y="5730"/>
                  </a:cubicBezTo>
                  <a:cubicBezTo>
                    <a:pt x="3667" y="5730"/>
                    <a:pt x="3646" y="5728"/>
                    <a:pt x="3630" y="5724"/>
                  </a:cubicBezTo>
                  <a:cubicBezTo>
                    <a:pt x="3281" y="5639"/>
                    <a:pt x="3148" y="5550"/>
                    <a:pt x="2838" y="5325"/>
                  </a:cubicBezTo>
                  <a:cubicBezTo>
                    <a:pt x="2483" y="5066"/>
                    <a:pt x="2199" y="5004"/>
                    <a:pt x="1936" y="4841"/>
                  </a:cubicBezTo>
                  <a:cubicBezTo>
                    <a:pt x="1781" y="4747"/>
                    <a:pt x="1723" y="4698"/>
                    <a:pt x="1679" y="4698"/>
                  </a:cubicBezTo>
                  <a:cubicBezTo>
                    <a:pt x="1647" y="4698"/>
                    <a:pt x="1623" y="4722"/>
                    <a:pt x="1574" y="4772"/>
                  </a:cubicBezTo>
                  <a:cubicBezTo>
                    <a:pt x="1455" y="4891"/>
                    <a:pt x="1561" y="5216"/>
                    <a:pt x="1790" y="5410"/>
                  </a:cubicBezTo>
                  <a:cubicBezTo>
                    <a:pt x="2025" y="5611"/>
                    <a:pt x="2233" y="5646"/>
                    <a:pt x="2267" y="5707"/>
                  </a:cubicBezTo>
                  <a:cubicBezTo>
                    <a:pt x="2282" y="5736"/>
                    <a:pt x="2242" y="5750"/>
                    <a:pt x="2162" y="5750"/>
                  </a:cubicBezTo>
                  <a:cubicBezTo>
                    <a:pt x="2060" y="5750"/>
                    <a:pt x="1893" y="5726"/>
                    <a:pt x="1697" y="5680"/>
                  </a:cubicBezTo>
                  <a:cubicBezTo>
                    <a:pt x="1284" y="5584"/>
                    <a:pt x="872" y="5376"/>
                    <a:pt x="472" y="5236"/>
                  </a:cubicBezTo>
                  <a:cubicBezTo>
                    <a:pt x="425" y="5220"/>
                    <a:pt x="373" y="5205"/>
                    <a:pt x="323" y="5205"/>
                  </a:cubicBezTo>
                  <a:cubicBezTo>
                    <a:pt x="298" y="5205"/>
                    <a:pt x="274" y="5209"/>
                    <a:pt x="251" y="5219"/>
                  </a:cubicBezTo>
                  <a:cubicBezTo>
                    <a:pt x="213" y="5240"/>
                    <a:pt x="182" y="5274"/>
                    <a:pt x="161" y="5307"/>
                  </a:cubicBezTo>
                  <a:cubicBezTo>
                    <a:pt x="42" y="5479"/>
                    <a:pt x="1" y="5697"/>
                    <a:pt x="25" y="5901"/>
                  </a:cubicBezTo>
                  <a:cubicBezTo>
                    <a:pt x="49" y="6110"/>
                    <a:pt x="131" y="6304"/>
                    <a:pt x="247" y="6479"/>
                  </a:cubicBezTo>
                  <a:cubicBezTo>
                    <a:pt x="451" y="6793"/>
                    <a:pt x="759" y="7038"/>
                    <a:pt x="1097" y="7202"/>
                  </a:cubicBezTo>
                  <a:cubicBezTo>
                    <a:pt x="1366" y="7332"/>
                    <a:pt x="1660" y="7413"/>
                    <a:pt x="1954" y="7462"/>
                  </a:cubicBezTo>
                  <a:cubicBezTo>
                    <a:pt x="2019" y="7473"/>
                    <a:pt x="2087" y="7478"/>
                    <a:pt x="2156" y="7478"/>
                  </a:cubicBezTo>
                  <a:cubicBezTo>
                    <a:pt x="2329" y="7478"/>
                    <a:pt x="2508" y="7448"/>
                    <a:pt x="2674" y="7424"/>
                  </a:cubicBezTo>
                  <a:cubicBezTo>
                    <a:pt x="3254" y="7342"/>
                    <a:pt x="3479" y="7273"/>
                    <a:pt x="3783" y="7253"/>
                  </a:cubicBezTo>
                  <a:cubicBezTo>
                    <a:pt x="4783" y="7188"/>
                    <a:pt x="7787" y="6413"/>
                    <a:pt x="8442" y="5983"/>
                  </a:cubicBezTo>
                  <a:cubicBezTo>
                    <a:pt x="9786" y="5099"/>
                    <a:pt x="10977" y="3833"/>
                    <a:pt x="11605" y="2834"/>
                  </a:cubicBezTo>
                  <a:cubicBezTo>
                    <a:pt x="12360" y="1618"/>
                    <a:pt x="12568" y="274"/>
                    <a:pt x="1166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320;p37"/>
            <p:cNvSpPr/>
            <p:nvPr/>
          </p:nvSpPr>
          <p:spPr>
            <a:xfrm>
              <a:off x="5741978" y="1581507"/>
              <a:ext cx="255105" cy="311070"/>
            </a:xfrm>
            <a:custGeom>
              <a:avLst/>
              <a:gdLst/>
              <a:ahLst/>
              <a:cxnLst/>
              <a:rect l="l" t="t" r="r" b="b"/>
              <a:pathLst>
                <a:path w="4499" h="5486" extrusionOk="0">
                  <a:moveTo>
                    <a:pt x="3425" y="0"/>
                  </a:moveTo>
                  <a:cubicBezTo>
                    <a:pt x="3005" y="0"/>
                    <a:pt x="2367" y="441"/>
                    <a:pt x="1754" y="1284"/>
                  </a:cubicBezTo>
                  <a:cubicBezTo>
                    <a:pt x="1072" y="2222"/>
                    <a:pt x="724" y="2874"/>
                    <a:pt x="0" y="3987"/>
                  </a:cubicBezTo>
                  <a:cubicBezTo>
                    <a:pt x="730" y="4833"/>
                    <a:pt x="2110" y="5485"/>
                    <a:pt x="2110" y="5485"/>
                  </a:cubicBezTo>
                  <a:cubicBezTo>
                    <a:pt x="2915" y="4652"/>
                    <a:pt x="3936" y="2952"/>
                    <a:pt x="4202" y="1952"/>
                  </a:cubicBezTo>
                  <a:cubicBezTo>
                    <a:pt x="4498" y="843"/>
                    <a:pt x="4229" y="345"/>
                    <a:pt x="3560" y="17"/>
                  </a:cubicBezTo>
                  <a:cubicBezTo>
                    <a:pt x="3518" y="6"/>
                    <a:pt x="3473" y="0"/>
                    <a:pt x="34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549850" y="1382217"/>
            <a:ext cx="34084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Dosis ExtraLight" panose="020B0604020202020204" charset="0"/>
              </a:rPr>
              <a:t>We partner with business entities such as travel agencies and airlines to give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Dosis ExtraLight" panose="020B0604020202020204" charset="0"/>
              </a:rPr>
              <a:t>incentives such as discounts or coupons </a:t>
            </a:r>
            <a:r>
              <a:rPr lang="en-US" sz="2400" b="1" dirty="0" smtClean="0">
                <a:solidFill>
                  <a:schemeClr val="bg1"/>
                </a:solidFill>
                <a:latin typeface="Dosis ExtraLight" panose="020B0604020202020204" charset="0"/>
              </a:rPr>
              <a:t>to our users in exchange of promoting their business.</a:t>
            </a:r>
            <a:endParaRPr lang="en-US" sz="2400" b="1" dirty="0">
              <a:solidFill>
                <a:schemeClr val="bg1"/>
              </a:solidFill>
              <a:latin typeface="Dosis Extra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47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" name="Google Shape;5325;p38"/>
          <p:cNvGrpSpPr/>
          <p:nvPr/>
        </p:nvGrpSpPr>
        <p:grpSpPr>
          <a:xfrm>
            <a:off x="882387" y="3164574"/>
            <a:ext cx="3116480" cy="1301090"/>
            <a:chOff x="1202000" y="2798341"/>
            <a:chExt cx="2538884" cy="1059951"/>
          </a:xfrm>
        </p:grpSpPr>
        <p:sp>
          <p:nvSpPr>
            <p:cNvPr id="5326" name="Google Shape;5326;p38"/>
            <p:cNvSpPr/>
            <p:nvPr/>
          </p:nvSpPr>
          <p:spPr>
            <a:xfrm>
              <a:off x="1202000" y="3227901"/>
              <a:ext cx="898457" cy="630392"/>
            </a:xfrm>
            <a:custGeom>
              <a:avLst/>
              <a:gdLst/>
              <a:ahLst/>
              <a:cxnLst/>
              <a:rect l="l" t="t" r="r" b="b"/>
              <a:pathLst>
                <a:path w="32541" h="22832" extrusionOk="0">
                  <a:moveTo>
                    <a:pt x="1010" y="0"/>
                  </a:moveTo>
                  <a:lnTo>
                    <a:pt x="1010" y="0"/>
                  </a:lnTo>
                  <a:cubicBezTo>
                    <a:pt x="440" y="438"/>
                    <a:pt x="0" y="1256"/>
                    <a:pt x="0" y="1946"/>
                  </a:cubicBezTo>
                  <a:lnTo>
                    <a:pt x="0" y="3069"/>
                  </a:lnTo>
                  <a:cubicBezTo>
                    <a:pt x="0" y="3834"/>
                    <a:pt x="534" y="4758"/>
                    <a:pt x="1195" y="5141"/>
                  </a:cubicBezTo>
                  <a:lnTo>
                    <a:pt x="31346" y="22546"/>
                  </a:lnTo>
                  <a:cubicBezTo>
                    <a:pt x="31674" y="22738"/>
                    <a:pt x="32107" y="22832"/>
                    <a:pt x="32540" y="22832"/>
                  </a:cubicBezTo>
                  <a:lnTo>
                    <a:pt x="32540" y="18944"/>
                  </a:lnTo>
                  <a:cubicBezTo>
                    <a:pt x="32107" y="18944"/>
                    <a:pt x="31674" y="18850"/>
                    <a:pt x="31346" y="18659"/>
                  </a:cubicBezTo>
                  <a:lnTo>
                    <a:pt x="1195" y="1253"/>
                  </a:lnTo>
                  <a:cubicBezTo>
                    <a:pt x="606" y="914"/>
                    <a:pt x="545" y="383"/>
                    <a:pt x="1010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38"/>
            <p:cNvSpPr/>
            <p:nvPr/>
          </p:nvSpPr>
          <p:spPr>
            <a:xfrm>
              <a:off x="2098835" y="2798341"/>
              <a:ext cx="1642050" cy="1059920"/>
            </a:xfrm>
            <a:custGeom>
              <a:avLst/>
              <a:gdLst/>
              <a:ahLst/>
              <a:cxnLst/>
              <a:rect l="l" t="t" r="r" b="b"/>
              <a:pathLst>
                <a:path w="59473" h="38389" extrusionOk="0">
                  <a:moveTo>
                    <a:pt x="58462" y="0"/>
                  </a:moveTo>
                  <a:cubicBezTo>
                    <a:pt x="58928" y="383"/>
                    <a:pt x="58870" y="913"/>
                    <a:pt x="58278" y="1253"/>
                  </a:cubicBezTo>
                  <a:lnTo>
                    <a:pt x="1195" y="34216"/>
                  </a:lnTo>
                  <a:cubicBezTo>
                    <a:pt x="867" y="34407"/>
                    <a:pt x="434" y="34501"/>
                    <a:pt x="0" y="34501"/>
                  </a:cubicBezTo>
                  <a:lnTo>
                    <a:pt x="0" y="38389"/>
                  </a:lnTo>
                  <a:cubicBezTo>
                    <a:pt x="434" y="38389"/>
                    <a:pt x="867" y="38295"/>
                    <a:pt x="1195" y="38103"/>
                  </a:cubicBezTo>
                  <a:lnTo>
                    <a:pt x="58278" y="5140"/>
                  </a:lnTo>
                  <a:cubicBezTo>
                    <a:pt x="58938" y="4761"/>
                    <a:pt x="59473" y="3833"/>
                    <a:pt x="59473" y="3068"/>
                  </a:cubicBezTo>
                  <a:lnTo>
                    <a:pt x="59473" y="1946"/>
                  </a:lnTo>
                  <a:cubicBezTo>
                    <a:pt x="59473" y="1256"/>
                    <a:pt x="59032" y="433"/>
                    <a:pt x="58462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8" name="Google Shape;5328;p38"/>
          <p:cNvSpPr txBox="1">
            <a:spLocks noGrp="1"/>
          </p:cNvSpPr>
          <p:nvPr>
            <p:ph type="ctrTitle"/>
          </p:nvPr>
        </p:nvSpPr>
        <p:spPr>
          <a:xfrm>
            <a:off x="5035168" y="1300050"/>
            <a:ext cx="3866377" cy="11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THANKS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5329" name="Google Shape;5329;p38"/>
          <p:cNvSpPr txBox="1">
            <a:spLocks noGrp="1"/>
          </p:cNvSpPr>
          <p:nvPr>
            <p:ph type="subTitle" idx="1"/>
          </p:nvPr>
        </p:nvSpPr>
        <p:spPr>
          <a:xfrm>
            <a:off x="5502775" y="2327750"/>
            <a:ext cx="2991900" cy="17835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3F3F3"/>
                </a:solidFill>
              </a:rPr>
              <a:t>Does anyone have any questions?</a:t>
            </a:r>
            <a:endParaRPr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3F3F3"/>
              </a:solidFill>
            </a:endParaRPr>
          </a:p>
          <a:p>
            <a:pPr marL="0" lvl="0" indent="0"/>
            <a:r>
              <a:rPr lang="en-US" u="sng" dirty="0" smtClean="0">
                <a:hlinkClick r:id="rId3"/>
              </a:rPr>
              <a:t>diego.pasquarelli@studenti.unipg.it</a:t>
            </a:r>
            <a:endParaRPr lang="en-US" u="sng" dirty="0" smtClean="0"/>
          </a:p>
          <a:p>
            <a:pPr marL="0" lvl="0" indent="0"/>
            <a:r>
              <a:rPr lang="en-US" u="sng" dirty="0" smtClean="0">
                <a:hlinkClick r:id="rId4"/>
              </a:rPr>
              <a:t>cylaubk@connect.ust.hk</a:t>
            </a:r>
            <a:endParaRPr lang="en-US" u="sng" dirty="0" smtClean="0"/>
          </a:p>
          <a:p>
            <a:pPr marL="0" lvl="0" indent="0"/>
            <a:r>
              <a:rPr lang="en-US" u="sng" dirty="0" smtClean="0">
                <a:hlinkClick r:id="rId5"/>
              </a:rPr>
              <a:t>damiano.fidati@studenti.unipg.it</a:t>
            </a:r>
            <a:endParaRPr lang="en-US" u="sng" dirty="0" smtClean="0"/>
          </a:p>
          <a:p>
            <a:pPr marL="0" lvl="0" indent="0"/>
            <a:r>
              <a:rPr lang="en-US" u="sng" dirty="0" smtClean="0">
                <a:hlinkClick r:id="rId6"/>
              </a:rPr>
              <a:t>elisa.acciari@studenti.unipg.it</a:t>
            </a:r>
            <a:endParaRPr lang="en-US" u="sng" dirty="0" smtClean="0"/>
          </a:p>
          <a:p>
            <a:pPr marL="0" lvl="0" indent="0"/>
            <a:r>
              <a:rPr lang="en-US" u="sng" dirty="0" smtClean="0">
                <a:hlinkClick r:id="rId7"/>
              </a:rPr>
              <a:t>tyloab@connect.ust.hk</a:t>
            </a:r>
            <a:endParaRPr lang="en-US" u="sng" dirty="0" smtClean="0"/>
          </a:p>
          <a:p>
            <a:pPr marL="0" lvl="0" indent="0"/>
            <a:r>
              <a:rPr lang="en-US" u="sng" dirty="0" smtClean="0">
                <a:hlinkClick r:id="rId8"/>
              </a:rPr>
              <a:t>alessandro.gionangeli@studenti.unipg.it</a:t>
            </a:r>
            <a:endParaRPr lang="en-US" u="sng" dirty="0" smtClean="0"/>
          </a:p>
          <a:p>
            <a:pPr marL="0" lvl="0" indent="0"/>
            <a:r>
              <a:rPr lang="en-US" u="sng" dirty="0" smtClean="0">
                <a:solidFill>
                  <a:schemeClr val="accent6"/>
                </a:solidFill>
              </a:rPr>
              <a:t>ivan.alex@ilazarte.com</a:t>
            </a:r>
            <a:r>
              <a:rPr lang="en" dirty="0" smtClean="0">
                <a:solidFill>
                  <a:srgbClr val="F3F3F3"/>
                </a:solidFill>
              </a:rPr>
              <a:t> </a:t>
            </a:r>
            <a:endParaRPr dirty="0">
              <a:solidFill>
                <a:srgbClr val="F3F3F3"/>
              </a:solidFill>
            </a:endParaRPr>
          </a:p>
        </p:txBody>
      </p:sp>
      <p:grpSp>
        <p:nvGrpSpPr>
          <p:cNvPr id="5330" name="Google Shape;5330;p38"/>
          <p:cNvGrpSpPr/>
          <p:nvPr/>
        </p:nvGrpSpPr>
        <p:grpSpPr>
          <a:xfrm>
            <a:off x="719989" y="776985"/>
            <a:ext cx="3569662" cy="3589538"/>
            <a:chOff x="1096650" y="934025"/>
            <a:chExt cx="2908075" cy="2924268"/>
          </a:xfrm>
        </p:grpSpPr>
        <p:sp>
          <p:nvSpPr>
            <p:cNvPr id="5331" name="Google Shape;5331;p38"/>
            <p:cNvSpPr/>
            <p:nvPr/>
          </p:nvSpPr>
          <p:spPr>
            <a:xfrm>
              <a:off x="3687325" y="2463650"/>
              <a:ext cx="317400" cy="400850"/>
            </a:xfrm>
            <a:custGeom>
              <a:avLst/>
              <a:gdLst/>
              <a:ahLst/>
              <a:cxnLst/>
              <a:rect l="l" t="t" r="r" b="b"/>
              <a:pathLst>
                <a:path w="12696" h="16034" extrusionOk="0">
                  <a:moveTo>
                    <a:pt x="10189" y="0"/>
                  </a:moveTo>
                  <a:cubicBezTo>
                    <a:pt x="8155" y="0"/>
                    <a:pt x="5703" y="1549"/>
                    <a:pt x="4028" y="3573"/>
                  </a:cubicBezTo>
                  <a:cubicBezTo>
                    <a:pt x="2018" y="6000"/>
                    <a:pt x="35" y="10955"/>
                    <a:pt x="0" y="12848"/>
                  </a:cubicBezTo>
                  <a:lnTo>
                    <a:pt x="811" y="16034"/>
                  </a:lnTo>
                  <a:lnTo>
                    <a:pt x="3165" y="12300"/>
                  </a:lnTo>
                  <a:cubicBezTo>
                    <a:pt x="4314" y="9245"/>
                    <a:pt x="8082" y="7076"/>
                    <a:pt x="10596" y="5342"/>
                  </a:cubicBezTo>
                  <a:cubicBezTo>
                    <a:pt x="11993" y="4380"/>
                    <a:pt x="12693" y="3121"/>
                    <a:pt x="12696" y="2069"/>
                  </a:cubicBezTo>
                  <a:cubicBezTo>
                    <a:pt x="12696" y="1228"/>
                    <a:pt x="12247" y="518"/>
                    <a:pt x="11341" y="191"/>
                  </a:cubicBezTo>
                  <a:cubicBezTo>
                    <a:pt x="10979" y="59"/>
                    <a:pt x="10592" y="0"/>
                    <a:pt x="101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38"/>
            <p:cNvSpPr/>
            <p:nvPr/>
          </p:nvSpPr>
          <p:spPr>
            <a:xfrm>
              <a:off x="3708350" y="2667125"/>
              <a:ext cx="274750" cy="260150"/>
            </a:xfrm>
            <a:custGeom>
              <a:avLst/>
              <a:gdLst/>
              <a:ahLst/>
              <a:cxnLst/>
              <a:rect l="l" t="t" r="r" b="b"/>
              <a:pathLst>
                <a:path w="10990" h="10406" extrusionOk="0">
                  <a:moveTo>
                    <a:pt x="7957" y="0"/>
                  </a:moveTo>
                  <a:cubicBezTo>
                    <a:pt x="7785" y="0"/>
                    <a:pt x="7605" y="10"/>
                    <a:pt x="7418" y="30"/>
                  </a:cubicBezTo>
                  <a:cubicBezTo>
                    <a:pt x="5021" y="286"/>
                    <a:pt x="760" y="3475"/>
                    <a:pt x="1" y="8375"/>
                  </a:cubicBezTo>
                  <a:lnTo>
                    <a:pt x="411" y="10405"/>
                  </a:lnTo>
                  <a:cubicBezTo>
                    <a:pt x="736" y="9347"/>
                    <a:pt x="2066" y="7612"/>
                    <a:pt x="4197" y="6195"/>
                  </a:cubicBezTo>
                  <a:cubicBezTo>
                    <a:pt x="6552" y="4630"/>
                    <a:pt x="9511" y="3943"/>
                    <a:pt x="10214" y="2706"/>
                  </a:cubicBezTo>
                  <a:cubicBezTo>
                    <a:pt x="10989" y="1333"/>
                    <a:pt x="9995" y="0"/>
                    <a:pt x="79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38"/>
            <p:cNvSpPr/>
            <p:nvPr/>
          </p:nvSpPr>
          <p:spPr>
            <a:xfrm>
              <a:off x="3703450" y="2700000"/>
              <a:ext cx="218025" cy="199150"/>
            </a:xfrm>
            <a:custGeom>
              <a:avLst/>
              <a:gdLst/>
              <a:ahLst/>
              <a:cxnLst/>
              <a:rect l="l" t="t" r="r" b="b"/>
              <a:pathLst>
                <a:path w="8721" h="7966" extrusionOk="0">
                  <a:moveTo>
                    <a:pt x="8574" y="0"/>
                  </a:moveTo>
                  <a:cubicBezTo>
                    <a:pt x="8570" y="0"/>
                    <a:pt x="8566" y="0"/>
                    <a:pt x="8561" y="1"/>
                  </a:cubicBezTo>
                  <a:cubicBezTo>
                    <a:pt x="6389" y="246"/>
                    <a:pt x="2148" y="2156"/>
                    <a:pt x="28" y="7776"/>
                  </a:cubicBezTo>
                  <a:cubicBezTo>
                    <a:pt x="1" y="7849"/>
                    <a:pt x="34" y="7928"/>
                    <a:pt x="107" y="7956"/>
                  </a:cubicBezTo>
                  <a:cubicBezTo>
                    <a:pt x="125" y="7962"/>
                    <a:pt x="145" y="7966"/>
                    <a:pt x="166" y="7966"/>
                  </a:cubicBezTo>
                  <a:cubicBezTo>
                    <a:pt x="217" y="7962"/>
                    <a:pt x="265" y="7928"/>
                    <a:pt x="286" y="7876"/>
                  </a:cubicBezTo>
                  <a:cubicBezTo>
                    <a:pt x="2366" y="2370"/>
                    <a:pt x="6627" y="497"/>
                    <a:pt x="8589" y="277"/>
                  </a:cubicBezTo>
                  <a:cubicBezTo>
                    <a:pt x="8669" y="266"/>
                    <a:pt x="8720" y="201"/>
                    <a:pt x="8714" y="125"/>
                  </a:cubicBezTo>
                  <a:cubicBezTo>
                    <a:pt x="8703" y="51"/>
                    <a:pt x="8645" y="0"/>
                    <a:pt x="8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38"/>
            <p:cNvSpPr/>
            <p:nvPr/>
          </p:nvSpPr>
          <p:spPr>
            <a:xfrm>
              <a:off x="1203300" y="2683450"/>
              <a:ext cx="243125" cy="549400"/>
            </a:xfrm>
            <a:custGeom>
              <a:avLst/>
              <a:gdLst/>
              <a:ahLst/>
              <a:cxnLst/>
              <a:rect l="l" t="t" r="r" b="b"/>
              <a:pathLst>
                <a:path w="9725" h="21976" extrusionOk="0">
                  <a:moveTo>
                    <a:pt x="2107" y="1"/>
                  </a:moveTo>
                  <a:cubicBezTo>
                    <a:pt x="1842" y="1"/>
                    <a:pt x="1607" y="42"/>
                    <a:pt x="1407" y="122"/>
                  </a:cubicBezTo>
                  <a:cubicBezTo>
                    <a:pt x="548" y="467"/>
                    <a:pt x="1" y="1129"/>
                    <a:pt x="1" y="2180"/>
                  </a:cubicBezTo>
                  <a:cubicBezTo>
                    <a:pt x="1" y="3363"/>
                    <a:pt x="700" y="5039"/>
                    <a:pt x="2448" y="7300"/>
                  </a:cubicBezTo>
                  <a:cubicBezTo>
                    <a:pt x="4366" y="9783"/>
                    <a:pt x="6828" y="14996"/>
                    <a:pt x="6831" y="21713"/>
                  </a:cubicBezTo>
                  <a:cubicBezTo>
                    <a:pt x="6831" y="21799"/>
                    <a:pt x="6831" y="21885"/>
                    <a:pt x="6828" y="21976"/>
                  </a:cubicBezTo>
                  <a:lnTo>
                    <a:pt x="9137" y="20655"/>
                  </a:lnTo>
                  <a:cubicBezTo>
                    <a:pt x="9137" y="20655"/>
                    <a:pt x="9724" y="17420"/>
                    <a:pt x="9724" y="13638"/>
                  </a:cubicBezTo>
                  <a:cubicBezTo>
                    <a:pt x="9724" y="12224"/>
                    <a:pt x="9641" y="10735"/>
                    <a:pt x="9417" y="9307"/>
                  </a:cubicBezTo>
                  <a:cubicBezTo>
                    <a:pt x="8379" y="2736"/>
                    <a:pt x="4279" y="1"/>
                    <a:pt x="2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38"/>
            <p:cNvSpPr/>
            <p:nvPr/>
          </p:nvSpPr>
          <p:spPr>
            <a:xfrm>
              <a:off x="1096650" y="2841750"/>
              <a:ext cx="320975" cy="484925"/>
            </a:xfrm>
            <a:custGeom>
              <a:avLst/>
              <a:gdLst/>
              <a:ahLst/>
              <a:cxnLst/>
              <a:rect l="l" t="t" r="r" b="b"/>
              <a:pathLst>
                <a:path w="12839" h="19397" extrusionOk="0">
                  <a:moveTo>
                    <a:pt x="2673" y="1"/>
                  </a:moveTo>
                  <a:cubicBezTo>
                    <a:pt x="2247" y="1"/>
                    <a:pt x="1813" y="83"/>
                    <a:pt x="1504" y="365"/>
                  </a:cubicBezTo>
                  <a:cubicBezTo>
                    <a:pt x="1049" y="782"/>
                    <a:pt x="1019" y="1506"/>
                    <a:pt x="1221" y="2089"/>
                  </a:cubicBezTo>
                  <a:cubicBezTo>
                    <a:pt x="1425" y="2672"/>
                    <a:pt x="1815" y="3169"/>
                    <a:pt x="2108" y="3713"/>
                  </a:cubicBezTo>
                  <a:cubicBezTo>
                    <a:pt x="2246" y="3965"/>
                    <a:pt x="2363" y="4234"/>
                    <a:pt x="2391" y="4520"/>
                  </a:cubicBezTo>
                  <a:cubicBezTo>
                    <a:pt x="2432" y="4982"/>
                    <a:pt x="2228" y="5430"/>
                    <a:pt x="1970" y="5813"/>
                  </a:cubicBezTo>
                  <a:cubicBezTo>
                    <a:pt x="1611" y="6347"/>
                    <a:pt x="1139" y="6792"/>
                    <a:pt x="739" y="7296"/>
                  </a:cubicBezTo>
                  <a:cubicBezTo>
                    <a:pt x="343" y="7799"/>
                    <a:pt x="8" y="8395"/>
                    <a:pt x="5" y="9040"/>
                  </a:cubicBezTo>
                  <a:cubicBezTo>
                    <a:pt x="1" y="9872"/>
                    <a:pt x="646" y="10482"/>
                    <a:pt x="1263" y="10943"/>
                  </a:cubicBezTo>
                  <a:cubicBezTo>
                    <a:pt x="1821" y="11365"/>
                    <a:pt x="2435" y="11847"/>
                    <a:pt x="2521" y="12540"/>
                  </a:cubicBezTo>
                  <a:cubicBezTo>
                    <a:pt x="2566" y="12881"/>
                    <a:pt x="2470" y="13226"/>
                    <a:pt x="2373" y="13561"/>
                  </a:cubicBezTo>
                  <a:cubicBezTo>
                    <a:pt x="2276" y="13895"/>
                    <a:pt x="2180" y="14233"/>
                    <a:pt x="2084" y="14571"/>
                  </a:cubicBezTo>
                  <a:cubicBezTo>
                    <a:pt x="1984" y="14912"/>
                    <a:pt x="1888" y="15257"/>
                    <a:pt x="1835" y="15612"/>
                  </a:cubicBezTo>
                  <a:cubicBezTo>
                    <a:pt x="1739" y="16295"/>
                    <a:pt x="1818" y="16954"/>
                    <a:pt x="2125" y="17571"/>
                  </a:cubicBezTo>
                  <a:cubicBezTo>
                    <a:pt x="2391" y="18101"/>
                    <a:pt x="2790" y="18571"/>
                    <a:pt x="3284" y="18902"/>
                  </a:cubicBezTo>
                  <a:cubicBezTo>
                    <a:pt x="3521" y="19060"/>
                    <a:pt x="4069" y="19397"/>
                    <a:pt x="4458" y="19397"/>
                  </a:cubicBezTo>
                  <a:cubicBezTo>
                    <a:pt x="4544" y="19397"/>
                    <a:pt x="4622" y="19381"/>
                    <a:pt x="4687" y="19343"/>
                  </a:cubicBezTo>
                  <a:cubicBezTo>
                    <a:pt x="4746" y="19312"/>
                    <a:pt x="11073" y="15664"/>
                    <a:pt x="11094" y="15644"/>
                  </a:cubicBezTo>
                  <a:cubicBezTo>
                    <a:pt x="11094" y="15644"/>
                    <a:pt x="11969" y="14406"/>
                    <a:pt x="12269" y="13716"/>
                  </a:cubicBezTo>
                  <a:cubicBezTo>
                    <a:pt x="12628" y="12881"/>
                    <a:pt x="12738" y="12329"/>
                    <a:pt x="12800" y="11578"/>
                  </a:cubicBezTo>
                  <a:cubicBezTo>
                    <a:pt x="12838" y="11137"/>
                    <a:pt x="12786" y="10695"/>
                    <a:pt x="12555" y="10313"/>
                  </a:cubicBezTo>
                  <a:cubicBezTo>
                    <a:pt x="12028" y="9444"/>
                    <a:pt x="11086" y="9075"/>
                    <a:pt x="10769" y="8106"/>
                  </a:cubicBezTo>
                  <a:cubicBezTo>
                    <a:pt x="10407" y="7017"/>
                    <a:pt x="11363" y="5747"/>
                    <a:pt x="10845" y="4720"/>
                  </a:cubicBezTo>
                  <a:cubicBezTo>
                    <a:pt x="10586" y="4199"/>
                    <a:pt x="10010" y="3909"/>
                    <a:pt x="9445" y="3761"/>
                  </a:cubicBezTo>
                  <a:cubicBezTo>
                    <a:pt x="8883" y="3613"/>
                    <a:pt x="8290" y="3565"/>
                    <a:pt x="7749" y="3344"/>
                  </a:cubicBezTo>
                  <a:cubicBezTo>
                    <a:pt x="6345" y="2779"/>
                    <a:pt x="5591" y="1213"/>
                    <a:pt x="4270" y="479"/>
                  </a:cubicBezTo>
                  <a:cubicBezTo>
                    <a:pt x="3860" y="252"/>
                    <a:pt x="3404" y="41"/>
                    <a:pt x="2935" y="10"/>
                  </a:cubicBezTo>
                  <a:cubicBezTo>
                    <a:pt x="2849" y="4"/>
                    <a:pt x="2761" y="1"/>
                    <a:pt x="26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38"/>
            <p:cNvSpPr/>
            <p:nvPr/>
          </p:nvSpPr>
          <p:spPr>
            <a:xfrm>
              <a:off x="1202000" y="3227901"/>
              <a:ext cx="898457" cy="630392"/>
            </a:xfrm>
            <a:custGeom>
              <a:avLst/>
              <a:gdLst/>
              <a:ahLst/>
              <a:cxnLst/>
              <a:rect l="l" t="t" r="r" b="b"/>
              <a:pathLst>
                <a:path w="32541" h="22832" extrusionOk="0">
                  <a:moveTo>
                    <a:pt x="1010" y="0"/>
                  </a:moveTo>
                  <a:lnTo>
                    <a:pt x="1010" y="0"/>
                  </a:lnTo>
                  <a:cubicBezTo>
                    <a:pt x="440" y="438"/>
                    <a:pt x="0" y="1256"/>
                    <a:pt x="0" y="1946"/>
                  </a:cubicBezTo>
                  <a:lnTo>
                    <a:pt x="0" y="3069"/>
                  </a:lnTo>
                  <a:cubicBezTo>
                    <a:pt x="0" y="3834"/>
                    <a:pt x="534" y="4758"/>
                    <a:pt x="1195" y="5141"/>
                  </a:cubicBezTo>
                  <a:lnTo>
                    <a:pt x="31346" y="22546"/>
                  </a:lnTo>
                  <a:cubicBezTo>
                    <a:pt x="31674" y="22738"/>
                    <a:pt x="32107" y="22832"/>
                    <a:pt x="32540" y="22832"/>
                  </a:cubicBezTo>
                  <a:lnTo>
                    <a:pt x="32540" y="18944"/>
                  </a:lnTo>
                  <a:cubicBezTo>
                    <a:pt x="32107" y="18944"/>
                    <a:pt x="31674" y="18850"/>
                    <a:pt x="31346" y="18659"/>
                  </a:cubicBezTo>
                  <a:lnTo>
                    <a:pt x="1195" y="1253"/>
                  </a:lnTo>
                  <a:cubicBezTo>
                    <a:pt x="606" y="914"/>
                    <a:pt x="545" y="383"/>
                    <a:pt x="10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38"/>
            <p:cNvSpPr/>
            <p:nvPr/>
          </p:nvSpPr>
          <p:spPr>
            <a:xfrm>
              <a:off x="2098835" y="2798341"/>
              <a:ext cx="1642050" cy="1059920"/>
            </a:xfrm>
            <a:custGeom>
              <a:avLst/>
              <a:gdLst/>
              <a:ahLst/>
              <a:cxnLst/>
              <a:rect l="l" t="t" r="r" b="b"/>
              <a:pathLst>
                <a:path w="59473" h="38389" extrusionOk="0">
                  <a:moveTo>
                    <a:pt x="58462" y="0"/>
                  </a:moveTo>
                  <a:cubicBezTo>
                    <a:pt x="58928" y="383"/>
                    <a:pt x="58870" y="913"/>
                    <a:pt x="58278" y="1253"/>
                  </a:cubicBezTo>
                  <a:lnTo>
                    <a:pt x="1195" y="34216"/>
                  </a:lnTo>
                  <a:cubicBezTo>
                    <a:pt x="867" y="34407"/>
                    <a:pt x="434" y="34501"/>
                    <a:pt x="0" y="34501"/>
                  </a:cubicBezTo>
                  <a:lnTo>
                    <a:pt x="0" y="38389"/>
                  </a:lnTo>
                  <a:cubicBezTo>
                    <a:pt x="434" y="38389"/>
                    <a:pt x="867" y="38295"/>
                    <a:pt x="1195" y="38103"/>
                  </a:cubicBezTo>
                  <a:lnTo>
                    <a:pt x="58278" y="5140"/>
                  </a:lnTo>
                  <a:cubicBezTo>
                    <a:pt x="58938" y="4761"/>
                    <a:pt x="59473" y="3833"/>
                    <a:pt x="59473" y="3068"/>
                  </a:cubicBezTo>
                  <a:lnTo>
                    <a:pt x="59473" y="1946"/>
                  </a:lnTo>
                  <a:cubicBezTo>
                    <a:pt x="59473" y="1256"/>
                    <a:pt x="59032" y="433"/>
                    <a:pt x="584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38"/>
            <p:cNvSpPr/>
            <p:nvPr/>
          </p:nvSpPr>
          <p:spPr>
            <a:xfrm>
              <a:off x="3004600" y="2482425"/>
              <a:ext cx="74700" cy="94175"/>
            </a:xfrm>
            <a:custGeom>
              <a:avLst/>
              <a:gdLst/>
              <a:ahLst/>
              <a:cxnLst/>
              <a:rect l="l" t="t" r="r" b="b"/>
              <a:pathLst>
                <a:path w="2988" h="3767" extrusionOk="0">
                  <a:moveTo>
                    <a:pt x="2916" y="1"/>
                  </a:moveTo>
                  <a:cubicBezTo>
                    <a:pt x="2898" y="1"/>
                    <a:pt x="2878" y="7"/>
                    <a:pt x="2856" y="19"/>
                  </a:cubicBezTo>
                  <a:lnTo>
                    <a:pt x="132" y="1598"/>
                  </a:lnTo>
                  <a:cubicBezTo>
                    <a:pt x="60" y="1639"/>
                    <a:pt x="1" y="1743"/>
                    <a:pt x="1" y="1825"/>
                  </a:cubicBezTo>
                  <a:lnTo>
                    <a:pt x="1" y="3673"/>
                  </a:lnTo>
                  <a:cubicBezTo>
                    <a:pt x="1" y="3732"/>
                    <a:pt x="31" y="3767"/>
                    <a:pt x="74" y="3767"/>
                  </a:cubicBezTo>
                  <a:cubicBezTo>
                    <a:pt x="92" y="3767"/>
                    <a:pt x="112" y="3761"/>
                    <a:pt x="132" y="3749"/>
                  </a:cubicBezTo>
                  <a:lnTo>
                    <a:pt x="2856" y="2170"/>
                  </a:lnTo>
                  <a:cubicBezTo>
                    <a:pt x="2929" y="2129"/>
                    <a:pt x="2987" y="2026"/>
                    <a:pt x="2987" y="1939"/>
                  </a:cubicBezTo>
                  <a:lnTo>
                    <a:pt x="2987" y="94"/>
                  </a:lnTo>
                  <a:cubicBezTo>
                    <a:pt x="2987" y="34"/>
                    <a:pt x="2958" y="1"/>
                    <a:pt x="291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38"/>
            <p:cNvSpPr/>
            <p:nvPr/>
          </p:nvSpPr>
          <p:spPr>
            <a:xfrm>
              <a:off x="3692325" y="2495850"/>
              <a:ext cx="256375" cy="327500"/>
            </a:xfrm>
            <a:custGeom>
              <a:avLst/>
              <a:gdLst/>
              <a:ahLst/>
              <a:cxnLst/>
              <a:rect l="l" t="t" r="r" b="b"/>
              <a:pathLst>
                <a:path w="10255" h="13100" extrusionOk="0">
                  <a:moveTo>
                    <a:pt x="10103" y="0"/>
                  </a:moveTo>
                  <a:cubicBezTo>
                    <a:pt x="10087" y="0"/>
                    <a:pt x="10071" y="3"/>
                    <a:pt x="10055" y="9"/>
                  </a:cubicBezTo>
                  <a:cubicBezTo>
                    <a:pt x="6841" y="1137"/>
                    <a:pt x="1418" y="6388"/>
                    <a:pt x="18" y="12933"/>
                  </a:cubicBezTo>
                  <a:cubicBezTo>
                    <a:pt x="0" y="13008"/>
                    <a:pt x="48" y="13081"/>
                    <a:pt x="121" y="13098"/>
                  </a:cubicBezTo>
                  <a:cubicBezTo>
                    <a:pt x="131" y="13098"/>
                    <a:pt x="140" y="13099"/>
                    <a:pt x="148" y="13099"/>
                  </a:cubicBezTo>
                  <a:cubicBezTo>
                    <a:pt x="152" y="13099"/>
                    <a:pt x="156" y="13099"/>
                    <a:pt x="159" y="13098"/>
                  </a:cubicBezTo>
                  <a:cubicBezTo>
                    <a:pt x="221" y="13095"/>
                    <a:pt x="273" y="13053"/>
                    <a:pt x="287" y="12991"/>
                  </a:cubicBezTo>
                  <a:cubicBezTo>
                    <a:pt x="1669" y="6543"/>
                    <a:pt x="6993" y="1378"/>
                    <a:pt x="10144" y="268"/>
                  </a:cubicBezTo>
                  <a:cubicBezTo>
                    <a:pt x="10217" y="243"/>
                    <a:pt x="10255" y="165"/>
                    <a:pt x="10231" y="92"/>
                  </a:cubicBezTo>
                  <a:cubicBezTo>
                    <a:pt x="10212" y="36"/>
                    <a:pt x="10160" y="0"/>
                    <a:pt x="10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38"/>
            <p:cNvSpPr/>
            <p:nvPr/>
          </p:nvSpPr>
          <p:spPr>
            <a:xfrm>
              <a:off x="1265625" y="2709875"/>
              <a:ext cx="157600" cy="449700"/>
            </a:xfrm>
            <a:custGeom>
              <a:avLst/>
              <a:gdLst/>
              <a:ahLst/>
              <a:cxnLst/>
              <a:rect l="l" t="t" r="r" b="b"/>
              <a:pathLst>
                <a:path w="6304" h="17988" extrusionOk="0">
                  <a:moveTo>
                    <a:pt x="183" y="0"/>
                  </a:moveTo>
                  <a:cubicBezTo>
                    <a:pt x="139" y="0"/>
                    <a:pt x="96" y="17"/>
                    <a:pt x="62" y="51"/>
                  </a:cubicBezTo>
                  <a:cubicBezTo>
                    <a:pt x="0" y="113"/>
                    <a:pt x="0" y="220"/>
                    <a:pt x="66" y="282"/>
                  </a:cubicBezTo>
                  <a:cubicBezTo>
                    <a:pt x="3186" y="3330"/>
                    <a:pt x="5962" y="10895"/>
                    <a:pt x="5010" y="17801"/>
                  </a:cubicBezTo>
                  <a:cubicBezTo>
                    <a:pt x="4997" y="17891"/>
                    <a:pt x="5059" y="17974"/>
                    <a:pt x="5148" y="17988"/>
                  </a:cubicBezTo>
                  <a:lnTo>
                    <a:pt x="5172" y="17988"/>
                  </a:lnTo>
                  <a:cubicBezTo>
                    <a:pt x="5252" y="17988"/>
                    <a:pt x="5324" y="17929"/>
                    <a:pt x="5334" y="17846"/>
                  </a:cubicBezTo>
                  <a:cubicBezTo>
                    <a:pt x="6303" y="10839"/>
                    <a:pt x="3472" y="3151"/>
                    <a:pt x="296" y="48"/>
                  </a:cubicBezTo>
                  <a:cubicBezTo>
                    <a:pt x="265" y="16"/>
                    <a:pt x="224" y="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38"/>
            <p:cNvSpPr/>
            <p:nvPr/>
          </p:nvSpPr>
          <p:spPr>
            <a:xfrm>
              <a:off x="1175550" y="2867800"/>
              <a:ext cx="143000" cy="407625"/>
            </a:xfrm>
            <a:custGeom>
              <a:avLst/>
              <a:gdLst/>
              <a:ahLst/>
              <a:cxnLst/>
              <a:rect l="l" t="t" r="r" b="b"/>
              <a:pathLst>
                <a:path w="5720" h="16305" extrusionOk="0">
                  <a:moveTo>
                    <a:pt x="181" y="1"/>
                  </a:moveTo>
                  <a:cubicBezTo>
                    <a:pt x="138" y="1"/>
                    <a:pt x="94" y="18"/>
                    <a:pt x="62" y="54"/>
                  </a:cubicBezTo>
                  <a:cubicBezTo>
                    <a:pt x="0" y="120"/>
                    <a:pt x="3" y="223"/>
                    <a:pt x="69" y="286"/>
                  </a:cubicBezTo>
                  <a:cubicBezTo>
                    <a:pt x="2311" y="2382"/>
                    <a:pt x="5389" y="9598"/>
                    <a:pt x="5117" y="16133"/>
                  </a:cubicBezTo>
                  <a:cubicBezTo>
                    <a:pt x="5113" y="16222"/>
                    <a:pt x="5182" y="16301"/>
                    <a:pt x="5276" y="16305"/>
                  </a:cubicBezTo>
                  <a:lnTo>
                    <a:pt x="5279" y="16305"/>
                  </a:lnTo>
                  <a:cubicBezTo>
                    <a:pt x="5368" y="16305"/>
                    <a:pt x="5441" y="16236"/>
                    <a:pt x="5444" y="16146"/>
                  </a:cubicBezTo>
                  <a:cubicBezTo>
                    <a:pt x="5720" y="9519"/>
                    <a:pt x="2580" y="2185"/>
                    <a:pt x="293" y="44"/>
                  </a:cubicBezTo>
                  <a:cubicBezTo>
                    <a:pt x="262" y="16"/>
                    <a:pt x="221" y="1"/>
                    <a:pt x="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38"/>
            <p:cNvSpPr/>
            <p:nvPr/>
          </p:nvSpPr>
          <p:spPr>
            <a:xfrm>
              <a:off x="1159250" y="3054800"/>
              <a:ext cx="128475" cy="27550"/>
            </a:xfrm>
            <a:custGeom>
              <a:avLst/>
              <a:gdLst/>
              <a:ahLst/>
              <a:cxnLst/>
              <a:rect l="l" t="t" r="r" b="b"/>
              <a:pathLst>
                <a:path w="5139" h="1102" extrusionOk="0">
                  <a:moveTo>
                    <a:pt x="170" y="1"/>
                  </a:moveTo>
                  <a:cubicBezTo>
                    <a:pt x="73" y="1"/>
                    <a:pt x="7" y="72"/>
                    <a:pt x="4" y="160"/>
                  </a:cubicBezTo>
                  <a:cubicBezTo>
                    <a:pt x="0" y="249"/>
                    <a:pt x="70" y="325"/>
                    <a:pt x="162" y="332"/>
                  </a:cubicBezTo>
                  <a:cubicBezTo>
                    <a:pt x="186" y="332"/>
                    <a:pt x="2804" y="446"/>
                    <a:pt x="4903" y="1094"/>
                  </a:cubicBezTo>
                  <a:cubicBezTo>
                    <a:pt x="4920" y="1101"/>
                    <a:pt x="4938" y="1101"/>
                    <a:pt x="4952" y="1101"/>
                  </a:cubicBezTo>
                  <a:cubicBezTo>
                    <a:pt x="5024" y="1101"/>
                    <a:pt x="5089" y="1056"/>
                    <a:pt x="5110" y="987"/>
                  </a:cubicBezTo>
                  <a:cubicBezTo>
                    <a:pt x="5138" y="901"/>
                    <a:pt x="5089" y="808"/>
                    <a:pt x="5003" y="780"/>
                  </a:cubicBezTo>
                  <a:cubicBezTo>
                    <a:pt x="2862" y="118"/>
                    <a:pt x="204" y="1"/>
                    <a:pt x="176" y="1"/>
                  </a:cubicBezTo>
                  <a:cubicBezTo>
                    <a:pt x="174" y="1"/>
                    <a:pt x="172" y="1"/>
                    <a:pt x="1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38"/>
            <p:cNvSpPr/>
            <p:nvPr/>
          </p:nvSpPr>
          <p:spPr>
            <a:xfrm>
              <a:off x="1215725" y="2308700"/>
              <a:ext cx="2510500" cy="1444425"/>
            </a:xfrm>
            <a:custGeom>
              <a:avLst/>
              <a:gdLst/>
              <a:ahLst/>
              <a:cxnLst/>
              <a:rect l="l" t="t" r="r" b="b"/>
              <a:pathLst>
                <a:path w="100420" h="57777" extrusionOk="0">
                  <a:moveTo>
                    <a:pt x="65079" y="1"/>
                  </a:moveTo>
                  <a:cubicBezTo>
                    <a:pt x="64601" y="1"/>
                    <a:pt x="64122" y="106"/>
                    <a:pt x="63757" y="316"/>
                  </a:cubicBezTo>
                  <a:lnTo>
                    <a:pt x="731" y="36713"/>
                  </a:lnTo>
                  <a:cubicBezTo>
                    <a:pt x="0" y="37138"/>
                    <a:pt x="0" y="37821"/>
                    <a:pt x="731" y="38241"/>
                  </a:cubicBezTo>
                  <a:lnTo>
                    <a:pt x="34021" y="57460"/>
                  </a:lnTo>
                  <a:cubicBezTo>
                    <a:pt x="34385" y="57671"/>
                    <a:pt x="34862" y="57776"/>
                    <a:pt x="35340" y="57776"/>
                  </a:cubicBezTo>
                  <a:cubicBezTo>
                    <a:pt x="35818" y="57776"/>
                    <a:pt x="36297" y="57671"/>
                    <a:pt x="36663" y="57460"/>
                  </a:cubicBezTo>
                  <a:lnTo>
                    <a:pt x="99688" y="21063"/>
                  </a:lnTo>
                  <a:cubicBezTo>
                    <a:pt x="100420" y="20643"/>
                    <a:pt x="100420" y="19956"/>
                    <a:pt x="99688" y="19536"/>
                  </a:cubicBezTo>
                  <a:lnTo>
                    <a:pt x="66398" y="316"/>
                  </a:lnTo>
                  <a:cubicBezTo>
                    <a:pt x="66034" y="106"/>
                    <a:pt x="65557" y="1"/>
                    <a:pt x="6507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38"/>
            <p:cNvSpPr/>
            <p:nvPr/>
          </p:nvSpPr>
          <p:spPr>
            <a:xfrm>
              <a:off x="1658450" y="3423975"/>
              <a:ext cx="142400" cy="74925"/>
            </a:xfrm>
            <a:custGeom>
              <a:avLst/>
              <a:gdLst/>
              <a:ahLst/>
              <a:cxnLst/>
              <a:rect l="l" t="t" r="r" b="b"/>
              <a:pathLst>
                <a:path w="5696" h="2997" extrusionOk="0">
                  <a:moveTo>
                    <a:pt x="2848" y="0"/>
                  </a:moveTo>
                  <a:cubicBezTo>
                    <a:pt x="2184" y="0"/>
                    <a:pt x="1521" y="147"/>
                    <a:pt x="1014" y="440"/>
                  </a:cubicBezTo>
                  <a:cubicBezTo>
                    <a:pt x="0" y="1023"/>
                    <a:pt x="0" y="1971"/>
                    <a:pt x="1014" y="2557"/>
                  </a:cubicBezTo>
                  <a:cubicBezTo>
                    <a:pt x="1521" y="2850"/>
                    <a:pt x="2184" y="2997"/>
                    <a:pt x="2848" y="2997"/>
                  </a:cubicBezTo>
                  <a:cubicBezTo>
                    <a:pt x="3512" y="2997"/>
                    <a:pt x="4175" y="2850"/>
                    <a:pt x="4682" y="2557"/>
                  </a:cubicBezTo>
                  <a:cubicBezTo>
                    <a:pt x="5696" y="1971"/>
                    <a:pt x="5696" y="1023"/>
                    <a:pt x="4682" y="440"/>
                  </a:cubicBezTo>
                  <a:cubicBezTo>
                    <a:pt x="4175" y="147"/>
                    <a:pt x="3512" y="0"/>
                    <a:pt x="28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38"/>
            <p:cNvSpPr/>
            <p:nvPr/>
          </p:nvSpPr>
          <p:spPr>
            <a:xfrm>
              <a:off x="1406800" y="2418000"/>
              <a:ext cx="2139350" cy="1232375"/>
            </a:xfrm>
            <a:custGeom>
              <a:avLst/>
              <a:gdLst/>
              <a:ahLst/>
              <a:cxnLst/>
              <a:rect l="l" t="t" r="r" b="b"/>
              <a:pathLst>
                <a:path w="85574" h="49295" extrusionOk="0">
                  <a:moveTo>
                    <a:pt x="52913" y="0"/>
                  </a:moveTo>
                  <a:cubicBezTo>
                    <a:pt x="52625" y="0"/>
                    <a:pt x="52337" y="64"/>
                    <a:pt x="52117" y="192"/>
                  </a:cubicBezTo>
                  <a:lnTo>
                    <a:pt x="439" y="30045"/>
                  </a:lnTo>
                  <a:cubicBezTo>
                    <a:pt x="1" y="30297"/>
                    <a:pt x="1" y="30707"/>
                    <a:pt x="439" y="30963"/>
                  </a:cubicBezTo>
                  <a:lnTo>
                    <a:pt x="31861" y="49106"/>
                  </a:lnTo>
                  <a:cubicBezTo>
                    <a:pt x="32079" y="49232"/>
                    <a:pt x="32367" y="49295"/>
                    <a:pt x="32654" y="49295"/>
                  </a:cubicBezTo>
                  <a:cubicBezTo>
                    <a:pt x="32941" y="49295"/>
                    <a:pt x="33228" y="49232"/>
                    <a:pt x="33447" y="49106"/>
                  </a:cubicBezTo>
                  <a:lnTo>
                    <a:pt x="85139" y="19246"/>
                  </a:lnTo>
                  <a:cubicBezTo>
                    <a:pt x="85573" y="18994"/>
                    <a:pt x="85573" y="18584"/>
                    <a:pt x="85139" y="18329"/>
                  </a:cubicBezTo>
                  <a:lnTo>
                    <a:pt x="53704" y="189"/>
                  </a:lnTo>
                  <a:cubicBezTo>
                    <a:pt x="53486" y="63"/>
                    <a:pt x="53200" y="0"/>
                    <a:pt x="529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38"/>
            <p:cNvSpPr/>
            <p:nvPr/>
          </p:nvSpPr>
          <p:spPr>
            <a:xfrm>
              <a:off x="1696725" y="3035250"/>
              <a:ext cx="767025" cy="441525"/>
            </a:xfrm>
            <a:custGeom>
              <a:avLst/>
              <a:gdLst/>
              <a:ahLst/>
              <a:cxnLst/>
              <a:rect l="l" t="t" r="r" b="b"/>
              <a:pathLst>
                <a:path w="30681" h="17661" extrusionOk="0">
                  <a:moveTo>
                    <a:pt x="12095" y="1"/>
                  </a:moveTo>
                  <a:lnTo>
                    <a:pt x="365" y="6772"/>
                  </a:lnTo>
                  <a:cubicBezTo>
                    <a:pt x="0" y="6983"/>
                    <a:pt x="0" y="7324"/>
                    <a:pt x="365" y="7535"/>
                  </a:cubicBezTo>
                  <a:lnTo>
                    <a:pt x="17630" y="17503"/>
                  </a:lnTo>
                  <a:cubicBezTo>
                    <a:pt x="17810" y="17608"/>
                    <a:pt x="18049" y="17661"/>
                    <a:pt x="18288" y="17661"/>
                  </a:cubicBezTo>
                  <a:cubicBezTo>
                    <a:pt x="18528" y="17661"/>
                    <a:pt x="18767" y="17608"/>
                    <a:pt x="18950" y="17503"/>
                  </a:cubicBezTo>
                  <a:lnTo>
                    <a:pt x="30680" y="10731"/>
                  </a:lnTo>
                  <a:lnTo>
                    <a:pt x="12095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38"/>
            <p:cNvSpPr/>
            <p:nvPr/>
          </p:nvSpPr>
          <p:spPr>
            <a:xfrm>
              <a:off x="1999000" y="3035250"/>
              <a:ext cx="464650" cy="268275"/>
            </a:xfrm>
            <a:custGeom>
              <a:avLst/>
              <a:gdLst/>
              <a:ahLst/>
              <a:cxnLst/>
              <a:rect l="l" t="t" r="r" b="b"/>
              <a:pathLst>
                <a:path w="18586" h="10731" extrusionOk="0">
                  <a:moveTo>
                    <a:pt x="1" y="1"/>
                  </a:moveTo>
                  <a:lnTo>
                    <a:pt x="18585" y="10731"/>
                  </a:lnTo>
                  <a:lnTo>
                    <a:pt x="18585" y="10731"/>
                  </a:lnTo>
                  <a:lnTo>
                    <a:pt x="16396" y="2024"/>
                  </a:lnTo>
                  <a:cubicBezTo>
                    <a:pt x="16344" y="1817"/>
                    <a:pt x="16231" y="1628"/>
                    <a:pt x="16069" y="1494"/>
                  </a:cubicBezTo>
                  <a:cubicBezTo>
                    <a:pt x="16065" y="1494"/>
                    <a:pt x="16065" y="1490"/>
                    <a:pt x="16061" y="1490"/>
                  </a:cubicBezTo>
                  <a:cubicBezTo>
                    <a:pt x="15896" y="1349"/>
                    <a:pt x="15693" y="1259"/>
                    <a:pt x="15475" y="124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38"/>
            <p:cNvSpPr/>
            <p:nvPr/>
          </p:nvSpPr>
          <p:spPr>
            <a:xfrm>
              <a:off x="1999000" y="3035250"/>
              <a:ext cx="464650" cy="268275"/>
            </a:xfrm>
            <a:custGeom>
              <a:avLst/>
              <a:gdLst/>
              <a:ahLst/>
              <a:cxnLst/>
              <a:rect l="l" t="t" r="r" b="b"/>
              <a:pathLst>
                <a:path w="18586" h="10731" extrusionOk="0">
                  <a:moveTo>
                    <a:pt x="1" y="1"/>
                  </a:moveTo>
                  <a:lnTo>
                    <a:pt x="1156" y="9306"/>
                  </a:lnTo>
                  <a:cubicBezTo>
                    <a:pt x="1204" y="9713"/>
                    <a:pt x="1542" y="10027"/>
                    <a:pt x="1952" y="10045"/>
                  </a:cubicBezTo>
                  <a:lnTo>
                    <a:pt x="18585" y="107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38"/>
            <p:cNvSpPr/>
            <p:nvPr/>
          </p:nvSpPr>
          <p:spPr>
            <a:xfrm>
              <a:off x="1999000" y="3035250"/>
              <a:ext cx="464650" cy="268275"/>
            </a:xfrm>
            <a:custGeom>
              <a:avLst/>
              <a:gdLst/>
              <a:ahLst/>
              <a:cxnLst/>
              <a:rect l="l" t="t" r="r" b="b"/>
              <a:pathLst>
                <a:path w="18586" h="10731" extrusionOk="0">
                  <a:moveTo>
                    <a:pt x="1" y="1"/>
                  </a:moveTo>
                  <a:lnTo>
                    <a:pt x="1156" y="9306"/>
                  </a:lnTo>
                  <a:cubicBezTo>
                    <a:pt x="1204" y="9713"/>
                    <a:pt x="1542" y="10027"/>
                    <a:pt x="1952" y="10045"/>
                  </a:cubicBezTo>
                  <a:lnTo>
                    <a:pt x="18585" y="10731"/>
                  </a:lnTo>
                  <a:lnTo>
                    <a:pt x="2404" y="9445"/>
                  </a:lnTo>
                  <a:cubicBezTo>
                    <a:pt x="2235" y="9430"/>
                    <a:pt x="2090" y="9310"/>
                    <a:pt x="2056" y="914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38"/>
            <p:cNvSpPr/>
            <p:nvPr/>
          </p:nvSpPr>
          <p:spPr>
            <a:xfrm>
              <a:off x="2092025" y="3285675"/>
              <a:ext cx="78475" cy="196725"/>
            </a:xfrm>
            <a:custGeom>
              <a:avLst/>
              <a:gdLst/>
              <a:ahLst/>
              <a:cxnLst/>
              <a:rect l="l" t="t" r="r" b="b"/>
              <a:pathLst>
                <a:path w="3139" h="7869" extrusionOk="0">
                  <a:moveTo>
                    <a:pt x="0" y="0"/>
                  </a:moveTo>
                  <a:lnTo>
                    <a:pt x="2476" y="7868"/>
                  </a:lnTo>
                  <a:lnTo>
                    <a:pt x="3138" y="7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38"/>
            <p:cNvSpPr/>
            <p:nvPr/>
          </p:nvSpPr>
          <p:spPr>
            <a:xfrm>
              <a:off x="1689275" y="3204550"/>
              <a:ext cx="340800" cy="45375"/>
            </a:xfrm>
            <a:custGeom>
              <a:avLst/>
              <a:gdLst/>
              <a:ahLst/>
              <a:cxnLst/>
              <a:rect l="l" t="t" r="r" b="b"/>
              <a:pathLst>
                <a:path w="13632" h="1815" extrusionOk="0">
                  <a:moveTo>
                    <a:pt x="663" y="0"/>
                  </a:moveTo>
                  <a:lnTo>
                    <a:pt x="1" y="383"/>
                  </a:lnTo>
                  <a:lnTo>
                    <a:pt x="13631" y="1814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38"/>
            <p:cNvSpPr/>
            <p:nvPr/>
          </p:nvSpPr>
          <p:spPr>
            <a:xfrm>
              <a:off x="2254250" y="2611600"/>
              <a:ext cx="945475" cy="543300"/>
            </a:xfrm>
            <a:custGeom>
              <a:avLst/>
              <a:gdLst/>
              <a:ahLst/>
              <a:cxnLst/>
              <a:rect l="l" t="t" r="r" b="b"/>
              <a:pathLst>
                <a:path w="37819" h="21732" extrusionOk="0">
                  <a:moveTo>
                    <a:pt x="22009" y="0"/>
                  </a:moveTo>
                  <a:cubicBezTo>
                    <a:pt x="21769" y="0"/>
                    <a:pt x="21530" y="53"/>
                    <a:pt x="21347" y="158"/>
                  </a:cubicBezTo>
                  <a:lnTo>
                    <a:pt x="366" y="12275"/>
                  </a:lnTo>
                  <a:cubicBezTo>
                    <a:pt x="1" y="12485"/>
                    <a:pt x="1" y="12826"/>
                    <a:pt x="366" y="13037"/>
                  </a:cubicBezTo>
                  <a:lnTo>
                    <a:pt x="15151" y="21574"/>
                  </a:lnTo>
                  <a:cubicBezTo>
                    <a:pt x="15334" y="21679"/>
                    <a:pt x="15573" y="21731"/>
                    <a:pt x="15813" y="21731"/>
                  </a:cubicBezTo>
                  <a:cubicBezTo>
                    <a:pt x="16052" y="21731"/>
                    <a:pt x="16290" y="21679"/>
                    <a:pt x="16472" y="21574"/>
                  </a:cubicBezTo>
                  <a:lnTo>
                    <a:pt x="37456" y="9458"/>
                  </a:lnTo>
                  <a:cubicBezTo>
                    <a:pt x="37818" y="9247"/>
                    <a:pt x="37818" y="8906"/>
                    <a:pt x="37456" y="8696"/>
                  </a:cubicBezTo>
                  <a:lnTo>
                    <a:pt x="22667" y="158"/>
                  </a:lnTo>
                  <a:cubicBezTo>
                    <a:pt x="22487" y="53"/>
                    <a:pt x="22248" y="0"/>
                    <a:pt x="2200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38"/>
            <p:cNvSpPr/>
            <p:nvPr/>
          </p:nvSpPr>
          <p:spPr>
            <a:xfrm>
              <a:off x="2547150" y="2788450"/>
              <a:ext cx="359650" cy="189600"/>
            </a:xfrm>
            <a:custGeom>
              <a:avLst/>
              <a:gdLst/>
              <a:ahLst/>
              <a:cxnLst/>
              <a:rect l="l" t="t" r="r" b="b"/>
              <a:pathLst>
                <a:path w="14386" h="7584" extrusionOk="0">
                  <a:moveTo>
                    <a:pt x="7046" y="2745"/>
                  </a:moveTo>
                  <a:cubicBezTo>
                    <a:pt x="7065" y="2745"/>
                    <a:pt x="7084" y="2745"/>
                    <a:pt x="7103" y="2745"/>
                  </a:cubicBezTo>
                  <a:cubicBezTo>
                    <a:pt x="7700" y="2752"/>
                    <a:pt x="8262" y="2908"/>
                    <a:pt x="8782" y="3207"/>
                  </a:cubicBezTo>
                  <a:cubicBezTo>
                    <a:pt x="9193" y="3445"/>
                    <a:pt x="9462" y="3694"/>
                    <a:pt x="9586" y="3949"/>
                  </a:cubicBezTo>
                  <a:lnTo>
                    <a:pt x="7990" y="4873"/>
                  </a:lnTo>
                  <a:cubicBezTo>
                    <a:pt x="7711" y="5032"/>
                    <a:pt x="7386" y="5111"/>
                    <a:pt x="7012" y="5111"/>
                  </a:cubicBezTo>
                  <a:cubicBezTo>
                    <a:pt x="6932" y="5111"/>
                    <a:pt x="6850" y="5108"/>
                    <a:pt x="6766" y="5100"/>
                  </a:cubicBezTo>
                  <a:cubicBezTo>
                    <a:pt x="6287" y="5059"/>
                    <a:pt x="5865" y="4932"/>
                    <a:pt x="5497" y="4717"/>
                  </a:cubicBezTo>
                  <a:cubicBezTo>
                    <a:pt x="5031" y="4448"/>
                    <a:pt x="4790" y="4190"/>
                    <a:pt x="4780" y="3939"/>
                  </a:cubicBezTo>
                  <a:cubicBezTo>
                    <a:pt x="4769" y="3690"/>
                    <a:pt x="4987" y="3439"/>
                    <a:pt x="5428" y="3180"/>
                  </a:cubicBezTo>
                  <a:cubicBezTo>
                    <a:pt x="5931" y="2890"/>
                    <a:pt x="6471" y="2745"/>
                    <a:pt x="7046" y="2745"/>
                  </a:cubicBezTo>
                  <a:close/>
                  <a:moveTo>
                    <a:pt x="6704" y="1"/>
                  </a:moveTo>
                  <a:cubicBezTo>
                    <a:pt x="6249" y="1"/>
                    <a:pt x="5794" y="34"/>
                    <a:pt x="5338" y="101"/>
                  </a:cubicBezTo>
                  <a:cubicBezTo>
                    <a:pt x="4204" y="263"/>
                    <a:pt x="3114" y="646"/>
                    <a:pt x="2066" y="1253"/>
                  </a:cubicBezTo>
                  <a:cubicBezTo>
                    <a:pt x="1145" y="1784"/>
                    <a:pt x="549" y="2356"/>
                    <a:pt x="273" y="2976"/>
                  </a:cubicBezTo>
                  <a:cubicBezTo>
                    <a:pt x="1" y="3594"/>
                    <a:pt x="42" y="4214"/>
                    <a:pt x="408" y="4835"/>
                  </a:cubicBezTo>
                  <a:cubicBezTo>
                    <a:pt x="770" y="5456"/>
                    <a:pt x="1422" y="6038"/>
                    <a:pt x="2363" y="6583"/>
                  </a:cubicBezTo>
                  <a:cubicBezTo>
                    <a:pt x="2808" y="6838"/>
                    <a:pt x="3287" y="7052"/>
                    <a:pt x="3804" y="7228"/>
                  </a:cubicBezTo>
                  <a:cubicBezTo>
                    <a:pt x="4321" y="7403"/>
                    <a:pt x="4814" y="7518"/>
                    <a:pt x="5280" y="7576"/>
                  </a:cubicBezTo>
                  <a:cubicBezTo>
                    <a:pt x="5309" y="7581"/>
                    <a:pt x="5335" y="7583"/>
                    <a:pt x="5359" y="7583"/>
                  </a:cubicBezTo>
                  <a:cubicBezTo>
                    <a:pt x="5403" y="7583"/>
                    <a:pt x="5438" y="7576"/>
                    <a:pt x="5462" y="7562"/>
                  </a:cubicBezTo>
                  <a:cubicBezTo>
                    <a:pt x="5472" y="7559"/>
                    <a:pt x="5490" y="7538"/>
                    <a:pt x="5521" y="7504"/>
                  </a:cubicBezTo>
                  <a:lnTo>
                    <a:pt x="5921" y="6938"/>
                  </a:lnTo>
                  <a:cubicBezTo>
                    <a:pt x="5945" y="6900"/>
                    <a:pt x="5945" y="6873"/>
                    <a:pt x="5921" y="6859"/>
                  </a:cubicBezTo>
                  <a:cubicBezTo>
                    <a:pt x="5900" y="6845"/>
                    <a:pt x="5859" y="6835"/>
                    <a:pt x="5797" y="6828"/>
                  </a:cubicBezTo>
                  <a:cubicBezTo>
                    <a:pt x="5414" y="6790"/>
                    <a:pt x="5004" y="6700"/>
                    <a:pt x="4562" y="6552"/>
                  </a:cubicBezTo>
                  <a:cubicBezTo>
                    <a:pt x="4121" y="6404"/>
                    <a:pt x="3714" y="6221"/>
                    <a:pt x="3338" y="6004"/>
                  </a:cubicBezTo>
                  <a:cubicBezTo>
                    <a:pt x="2652" y="5607"/>
                    <a:pt x="2166" y="5177"/>
                    <a:pt x="1887" y="4714"/>
                  </a:cubicBezTo>
                  <a:cubicBezTo>
                    <a:pt x="1608" y="4256"/>
                    <a:pt x="1576" y="3783"/>
                    <a:pt x="1790" y="3301"/>
                  </a:cubicBezTo>
                  <a:cubicBezTo>
                    <a:pt x="2004" y="2818"/>
                    <a:pt x="2487" y="2363"/>
                    <a:pt x="3235" y="1929"/>
                  </a:cubicBezTo>
                  <a:cubicBezTo>
                    <a:pt x="4430" y="1239"/>
                    <a:pt x="5649" y="892"/>
                    <a:pt x="6893" y="892"/>
                  </a:cubicBezTo>
                  <a:cubicBezTo>
                    <a:pt x="6980" y="892"/>
                    <a:pt x="7068" y="894"/>
                    <a:pt x="7156" y="897"/>
                  </a:cubicBezTo>
                  <a:cubicBezTo>
                    <a:pt x="8493" y="949"/>
                    <a:pt x="9775" y="1329"/>
                    <a:pt x="11007" y="2042"/>
                  </a:cubicBezTo>
                  <a:cubicBezTo>
                    <a:pt x="11683" y="2432"/>
                    <a:pt x="12159" y="2845"/>
                    <a:pt x="12438" y="3290"/>
                  </a:cubicBezTo>
                  <a:cubicBezTo>
                    <a:pt x="12717" y="3735"/>
                    <a:pt x="12765" y="4184"/>
                    <a:pt x="12582" y="4631"/>
                  </a:cubicBezTo>
                  <a:cubicBezTo>
                    <a:pt x="12396" y="5083"/>
                    <a:pt x="11962" y="5508"/>
                    <a:pt x="11272" y="5904"/>
                  </a:cubicBezTo>
                  <a:cubicBezTo>
                    <a:pt x="10652" y="6262"/>
                    <a:pt x="10090" y="6493"/>
                    <a:pt x="9579" y="6597"/>
                  </a:cubicBezTo>
                  <a:cubicBezTo>
                    <a:pt x="9387" y="6636"/>
                    <a:pt x="9209" y="6655"/>
                    <a:pt x="9047" y="6655"/>
                  </a:cubicBezTo>
                  <a:cubicBezTo>
                    <a:pt x="8780" y="6655"/>
                    <a:pt x="8554" y="6602"/>
                    <a:pt x="8369" y="6497"/>
                  </a:cubicBezTo>
                  <a:cubicBezTo>
                    <a:pt x="8193" y="6393"/>
                    <a:pt x="8114" y="6294"/>
                    <a:pt x="8131" y="6194"/>
                  </a:cubicBezTo>
                  <a:cubicBezTo>
                    <a:pt x="8152" y="6094"/>
                    <a:pt x="8273" y="5979"/>
                    <a:pt x="8493" y="5852"/>
                  </a:cubicBezTo>
                  <a:lnTo>
                    <a:pt x="11248" y="4262"/>
                  </a:lnTo>
                  <a:cubicBezTo>
                    <a:pt x="11228" y="4001"/>
                    <a:pt x="11093" y="3724"/>
                    <a:pt x="10851" y="3428"/>
                  </a:cubicBezTo>
                  <a:cubicBezTo>
                    <a:pt x="10614" y="3135"/>
                    <a:pt x="10297" y="2876"/>
                    <a:pt x="9907" y="2653"/>
                  </a:cubicBezTo>
                  <a:cubicBezTo>
                    <a:pt x="9003" y="2128"/>
                    <a:pt x="8052" y="1859"/>
                    <a:pt x="7049" y="1835"/>
                  </a:cubicBezTo>
                  <a:cubicBezTo>
                    <a:pt x="7009" y="1834"/>
                    <a:pt x="6970" y="1834"/>
                    <a:pt x="6930" y="1834"/>
                  </a:cubicBezTo>
                  <a:cubicBezTo>
                    <a:pt x="5971" y="1834"/>
                    <a:pt x="5073" y="2076"/>
                    <a:pt x="4235" y="2559"/>
                  </a:cubicBezTo>
                  <a:cubicBezTo>
                    <a:pt x="3532" y="2966"/>
                    <a:pt x="3193" y="3401"/>
                    <a:pt x="3225" y="3869"/>
                  </a:cubicBezTo>
                  <a:cubicBezTo>
                    <a:pt x="3255" y="4338"/>
                    <a:pt x="3621" y="4779"/>
                    <a:pt x="4328" y="5197"/>
                  </a:cubicBezTo>
                  <a:cubicBezTo>
                    <a:pt x="4742" y="5435"/>
                    <a:pt x="5187" y="5607"/>
                    <a:pt x="5669" y="5715"/>
                  </a:cubicBezTo>
                  <a:cubicBezTo>
                    <a:pt x="6024" y="5790"/>
                    <a:pt x="6382" y="5829"/>
                    <a:pt x="6744" y="5829"/>
                  </a:cubicBezTo>
                  <a:cubicBezTo>
                    <a:pt x="6875" y="5829"/>
                    <a:pt x="7006" y="5824"/>
                    <a:pt x="7138" y="5814"/>
                  </a:cubicBezTo>
                  <a:lnTo>
                    <a:pt x="7138" y="5814"/>
                  </a:lnTo>
                  <a:cubicBezTo>
                    <a:pt x="6949" y="6004"/>
                    <a:pt x="6872" y="6204"/>
                    <a:pt x="6914" y="6414"/>
                  </a:cubicBezTo>
                  <a:cubicBezTo>
                    <a:pt x="6959" y="6621"/>
                    <a:pt x="7135" y="6818"/>
                    <a:pt x="7448" y="7000"/>
                  </a:cubicBezTo>
                  <a:cubicBezTo>
                    <a:pt x="8004" y="7319"/>
                    <a:pt x="8648" y="7478"/>
                    <a:pt x="9383" y="7478"/>
                  </a:cubicBezTo>
                  <a:cubicBezTo>
                    <a:pt x="9500" y="7478"/>
                    <a:pt x="9620" y="7474"/>
                    <a:pt x="9742" y="7466"/>
                  </a:cubicBezTo>
                  <a:cubicBezTo>
                    <a:pt x="10624" y="7407"/>
                    <a:pt x="11521" y="7114"/>
                    <a:pt x="12431" y="6587"/>
                  </a:cubicBezTo>
                  <a:cubicBezTo>
                    <a:pt x="13289" y="6094"/>
                    <a:pt x="13851" y="5562"/>
                    <a:pt x="14120" y="4990"/>
                  </a:cubicBezTo>
                  <a:cubicBezTo>
                    <a:pt x="14386" y="4421"/>
                    <a:pt x="14344" y="3835"/>
                    <a:pt x="13986" y="3239"/>
                  </a:cubicBezTo>
                  <a:cubicBezTo>
                    <a:pt x="13631" y="2639"/>
                    <a:pt x="12961" y="2056"/>
                    <a:pt x="11982" y="1490"/>
                  </a:cubicBezTo>
                  <a:cubicBezTo>
                    <a:pt x="10934" y="887"/>
                    <a:pt x="9848" y="463"/>
                    <a:pt x="8724" y="218"/>
                  </a:cubicBezTo>
                  <a:cubicBezTo>
                    <a:pt x="8053" y="74"/>
                    <a:pt x="7379" y="1"/>
                    <a:pt x="67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38"/>
            <p:cNvSpPr/>
            <p:nvPr/>
          </p:nvSpPr>
          <p:spPr>
            <a:xfrm>
              <a:off x="3222275" y="2581775"/>
              <a:ext cx="31475" cy="16525"/>
            </a:xfrm>
            <a:custGeom>
              <a:avLst/>
              <a:gdLst/>
              <a:ahLst/>
              <a:cxnLst/>
              <a:rect l="l" t="t" r="r" b="b"/>
              <a:pathLst>
                <a:path w="1259" h="661" extrusionOk="0">
                  <a:moveTo>
                    <a:pt x="630" y="0"/>
                  </a:moveTo>
                  <a:cubicBezTo>
                    <a:pt x="483" y="0"/>
                    <a:pt x="337" y="32"/>
                    <a:pt x="225" y="96"/>
                  </a:cubicBezTo>
                  <a:cubicBezTo>
                    <a:pt x="0" y="224"/>
                    <a:pt x="0" y="434"/>
                    <a:pt x="225" y="565"/>
                  </a:cubicBezTo>
                  <a:cubicBezTo>
                    <a:pt x="337" y="629"/>
                    <a:pt x="483" y="660"/>
                    <a:pt x="630" y="660"/>
                  </a:cubicBezTo>
                  <a:cubicBezTo>
                    <a:pt x="776" y="660"/>
                    <a:pt x="923" y="629"/>
                    <a:pt x="1035" y="565"/>
                  </a:cubicBezTo>
                  <a:cubicBezTo>
                    <a:pt x="1259" y="434"/>
                    <a:pt x="1259" y="224"/>
                    <a:pt x="1035" y="96"/>
                  </a:cubicBezTo>
                  <a:cubicBezTo>
                    <a:pt x="923" y="32"/>
                    <a:pt x="776" y="0"/>
                    <a:pt x="6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38"/>
            <p:cNvSpPr/>
            <p:nvPr/>
          </p:nvSpPr>
          <p:spPr>
            <a:xfrm>
              <a:off x="3249075" y="2659400"/>
              <a:ext cx="62875" cy="33075"/>
            </a:xfrm>
            <a:custGeom>
              <a:avLst/>
              <a:gdLst/>
              <a:ahLst/>
              <a:cxnLst/>
              <a:rect l="l" t="t" r="r" b="b"/>
              <a:pathLst>
                <a:path w="2515" h="1323" extrusionOk="0">
                  <a:moveTo>
                    <a:pt x="1257" y="0"/>
                  </a:moveTo>
                  <a:cubicBezTo>
                    <a:pt x="964" y="0"/>
                    <a:pt x="671" y="65"/>
                    <a:pt x="449" y="194"/>
                  </a:cubicBezTo>
                  <a:cubicBezTo>
                    <a:pt x="1" y="453"/>
                    <a:pt x="1" y="873"/>
                    <a:pt x="449" y="1128"/>
                  </a:cubicBezTo>
                  <a:cubicBezTo>
                    <a:pt x="671" y="1258"/>
                    <a:pt x="964" y="1323"/>
                    <a:pt x="1257" y="1323"/>
                  </a:cubicBezTo>
                  <a:cubicBezTo>
                    <a:pt x="1550" y="1323"/>
                    <a:pt x="1844" y="1258"/>
                    <a:pt x="2066" y="1128"/>
                  </a:cubicBezTo>
                  <a:cubicBezTo>
                    <a:pt x="2515" y="873"/>
                    <a:pt x="2515" y="453"/>
                    <a:pt x="2066" y="194"/>
                  </a:cubicBezTo>
                  <a:cubicBezTo>
                    <a:pt x="1844" y="65"/>
                    <a:pt x="1550" y="0"/>
                    <a:pt x="12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38"/>
            <p:cNvSpPr/>
            <p:nvPr/>
          </p:nvSpPr>
          <p:spPr>
            <a:xfrm>
              <a:off x="3062300" y="2550400"/>
              <a:ext cx="176900" cy="99650"/>
            </a:xfrm>
            <a:custGeom>
              <a:avLst/>
              <a:gdLst/>
              <a:ahLst/>
              <a:cxnLst/>
              <a:rect l="l" t="t" r="r" b="b"/>
              <a:pathLst>
                <a:path w="7076" h="3986" extrusionOk="0">
                  <a:moveTo>
                    <a:pt x="823" y="0"/>
                  </a:moveTo>
                  <a:cubicBezTo>
                    <a:pt x="630" y="0"/>
                    <a:pt x="442" y="41"/>
                    <a:pt x="300" y="123"/>
                  </a:cubicBezTo>
                  <a:cubicBezTo>
                    <a:pt x="0" y="296"/>
                    <a:pt x="17" y="582"/>
                    <a:pt x="334" y="768"/>
                  </a:cubicBezTo>
                  <a:lnTo>
                    <a:pt x="5662" y="3844"/>
                  </a:lnTo>
                  <a:cubicBezTo>
                    <a:pt x="5826" y="3939"/>
                    <a:pt x="6038" y="3986"/>
                    <a:pt x="6247" y="3986"/>
                  </a:cubicBezTo>
                  <a:cubicBezTo>
                    <a:pt x="6441" y="3986"/>
                    <a:pt x="6632" y="3945"/>
                    <a:pt x="6775" y="3861"/>
                  </a:cubicBezTo>
                  <a:cubicBezTo>
                    <a:pt x="7075" y="3693"/>
                    <a:pt x="7058" y="3403"/>
                    <a:pt x="6741" y="3220"/>
                  </a:cubicBezTo>
                  <a:lnTo>
                    <a:pt x="1413" y="144"/>
                  </a:lnTo>
                  <a:cubicBezTo>
                    <a:pt x="1248" y="49"/>
                    <a:pt x="1033" y="0"/>
                    <a:pt x="8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38"/>
            <p:cNvSpPr/>
            <p:nvPr/>
          </p:nvSpPr>
          <p:spPr>
            <a:xfrm>
              <a:off x="1505350" y="934025"/>
              <a:ext cx="1327575" cy="1729850"/>
            </a:xfrm>
            <a:custGeom>
              <a:avLst/>
              <a:gdLst/>
              <a:ahLst/>
              <a:cxnLst/>
              <a:rect l="l" t="t" r="r" b="b"/>
              <a:pathLst>
                <a:path w="53103" h="69194" extrusionOk="0">
                  <a:moveTo>
                    <a:pt x="50153" y="0"/>
                  </a:moveTo>
                  <a:cubicBezTo>
                    <a:pt x="49811" y="0"/>
                    <a:pt x="49470" y="76"/>
                    <a:pt x="49210" y="228"/>
                  </a:cubicBezTo>
                  <a:lnTo>
                    <a:pt x="945" y="28092"/>
                  </a:lnTo>
                  <a:cubicBezTo>
                    <a:pt x="424" y="28391"/>
                    <a:pt x="0" y="29126"/>
                    <a:pt x="0" y="29726"/>
                  </a:cubicBezTo>
                  <a:lnTo>
                    <a:pt x="4" y="66723"/>
                  </a:lnTo>
                  <a:cubicBezTo>
                    <a:pt x="4" y="67320"/>
                    <a:pt x="427" y="68058"/>
                    <a:pt x="945" y="68354"/>
                  </a:cubicBezTo>
                  <a:lnTo>
                    <a:pt x="2011" y="68972"/>
                  </a:lnTo>
                  <a:cubicBezTo>
                    <a:pt x="2269" y="69120"/>
                    <a:pt x="2610" y="69194"/>
                    <a:pt x="2952" y="69194"/>
                  </a:cubicBezTo>
                  <a:cubicBezTo>
                    <a:pt x="3294" y="69194"/>
                    <a:pt x="3636" y="69120"/>
                    <a:pt x="3896" y="68972"/>
                  </a:cubicBezTo>
                  <a:lnTo>
                    <a:pt x="52158" y="41105"/>
                  </a:lnTo>
                  <a:cubicBezTo>
                    <a:pt x="52679" y="40804"/>
                    <a:pt x="53102" y="40070"/>
                    <a:pt x="53102" y="39470"/>
                  </a:cubicBezTo>
                  <a:lnTo>
                    <a:pt x="53102" y="2472"/>
                  </a:lnTo>
                  <a:cubicBezTo>
                    <a:pt x="53102" y="1872"/>
                    <a:pt x="52682" y="1142"/>
                    <a:pt x="52158" y="842"/>
                  </a:cubicBezTo>
                  <a:lnTo>
                    <a:pt x="51096" y="228"/>
                  </a:lnTo>
                  <a:cubicBezTo>
                    <a:pt x="50835" y="76"/>
                    <a:pt x="50494" y="0"/>
                    <a:pt x="501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38"/>
            <p:cNvSpPr/>
            <p:nvPr/>
          </p:nvSpPr>
          <p:spPr>
            <a:xfrm>
              <a:off x="1512250" y="949375"/>
              <a:ext cx="1303225" cy="704625"/>
            </a:xfrm>
            <a:custGeom>
              <a:avLst/>
              <a:gdLst/>
              <a:ahLst/>
              <a:cxnLst/>
              <a:rect l="l" t="t" r="r" b="b"/>
              <a:pathLst>
                <a:path w="52129" h="28185" extrusionOk="0">
                  <a:moveTo>
                    <a:pt x="51493" y="1"/>
                  </a:moveTo>
                  <a:lnTo>
                    <a:pt x="51882" y="228"/>
                  </a:lnTo>
                  <a:cubicBezTo>
                    <a:pt x="51967" y="276"/>
                    <a:pt x="52049" y="334"/>
                    <a:pt x="52128" y="402"/>
                  </a:cubicBezTo>
                  <a:lnTo>
                    <a:pt x="52128" y="402"/>
                  </a:lnTo>
                  <a:cubicBezTo>
                    <a:pt x="52049" y="334"/>
                    <a:pt x="51968" y="276"/>
                    <a:pt x="51886" y="224"/>
                  </a:cubicBezTo>
                  <a:lnTo>
                    <a:pt x="51493" y="1"/>
                  </a:lnTo>
                  <a:close/>
                  <a:moveTo>
                    <a:pt x="417" y="27664"/>
                  </a:moveTo>
                  <a:lnTo>
                    <a:pt x="417" y="27664"/>
                  </a:lnTo>
                  <a:cubicBezTo>
                    <a:pt x="258" y="27806"/>
                    <a:pt x="113" y="27984"/>
                    <a:pt x="0" y="28184"/>
                  </a:cubicBezTo>
                  <a:cubicBezTo>
                    <a:pt x="113" y="27988"/>
                    <a:pt x="258" y="27806"/>
                    <a:pt x="417" y="276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38"/>
            <p:cNvSpPr/>
            <p:nvPr/>
          </p:nvSpPr>
          <p:spPr>
            <a:xfrm>
              <a:off x="1512250" y="934025"/>
              <a:ext cx="1313775" cy="758500"/>
            </a:xfrm>
            <a:custGeom>
              <a:avLst/>
              <a:gdLst/>
              <a:ahLst/>
              <a:cxnLst/>
              <a:rect l="l" t="t" r="r" b="b"/>
              <a:pathLst>
                <a:path w="52551" h="30340" extrusionOk="0">
                  <a:moveTo>
                    <a:pt x="49876" y="1"/>
                  </a:moveTo>
                  <a:cubicBezTo>
                    <a:pt x="49723" y="1"/>
                    <a:pt x="49572" y="15"/>
                    <a:pt x="49427" y="45"/>
                  </a:cubicBezTo>
                  <a:cubicBezTo>
                    <a:pt x="49247" y="83"/>
                    <a:pt x="49079" y="145"/>
                    <a:pt x="48934" y="228"/>
                  </a:cubicBezTo>
                  <a:lnTo>
                    <a:pt x="669" y="28092"/>
                  </a:lnTo>
                  <a:cubicBezTo>
                    <a:pt x="583" y="28143"/>
                    <a:pt x="497" y="28205"/>
                    <a:pt x="417" y="28278"/>
                  </a:cubicBezTo>
                  <a:cubicBezTo>
                    <a:pt x="258" y="28419"/>
                    <a:pt x="113" y="28598"/>
                    <a:pt x="0" y="28798"/>
                  </a:cubicBezTo>
                  <a:lnTo>
                    <a:pt x="2679" y="30339"/>
                  </a:lnTo>
                  <a:lnTo>
                    <a:pt x="52551" y="1546"/>
                  </a:lnTo>
                  <a:cubicBezTo>
                    <a:pt x="52438" y="1345"/>
                    <a:pt x="52293" y="1162"/>
                    <a:pt x="52131" y="1018"/>
                  </a:cubicBezTo>
                  <a:cubicBezTo>
                    <a:pt x="52051" y="949"/>
                    <a:pt x="51968" y="890"/>
                    <a:pt x="51882" y="842"/>
                  </a:cubicBezTo>
                  <a:lnTo>
                    <a:pt x="51493" y="615"/>
                  </a:lnTo>
                  <a:lnTo>
                    <a:pt x="50816" y="228"/>
                  </a:lnTo>
                  <a:cubicBezTo>
                    <a:pt x="50658" y="135"/>
                    <a:pt x="50465" y="69"/>
                    <a:pt x="50261" y="35"/>
                  </a:cubicBezTo>
                  <a:cubicBezTo>
                    <a:pt x="50137" y="11"/>
                    <a:pt x="50006" y="1"/>
                    <a:pt x="49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38"/>
            <p:cNvSpPr/>
            <p:nvPr/>
          </p:nvSpPr>
          <p:spPr>
            <a:xfrm>
              <a:off x="1505350" y="1677175"/>
              <a:ext cx="13475" cy="957175"/>
            </a:xfrm>
            <a:custGeom>
              <a:avLst/>
              <a:gdLst/>
              <a:ahLst/>
              <a:cxnLst/>
              <a:rect l="l" t="t" r="r" b="b"/>
              <a:pathLst>
                <a:path w="539" h="38287" extrusionOk="0">
                  <a:moveTo>
                    <a:pt x="0" y="0"/>
                  </a:moveTo>
                  <a:lnTo>
                    <a:pt x="0" y="36994"/>
                  </a:lnTo>
                  <a:cubicBezTo>
                    <a:pt x="0" y="37428"/>
                    <a:pt x="221" y="37928"/>
                    <a:pt x="538" y="38286"/>
                  </a:cubicBezTo>
                  <a:cubicBezTo>
                    <a:pt x="221" y="37928"/>
                    <a:pt x="4" y="37425"/>
                    <a:pt x="4" y="369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38"/>
            <p:cNvSpPr/>
            <p:nvPr/>
          </p:nvSpPr>
          <p:spPr>
            <a:xfrm>
              <a:off x="1505350" y="1653975"/>
              <a:ext cx="92425" cy="1009850"/>
            </a:xfrm>
            <a:custGeom>
              <a:avLst/>
              <a:gdLst/>
              <a:ahLst/>
              <a:cxnLst/>
              <a:rect l="l" t="t" r="r" b="b"/>
              <a:pathLst>
                <a:path w="3697" h="40394" extrusionOk="0">
                  <a:moveTo>
                    <a:pt x="276" y="0"/>
                  </a:moveTo>
                  <a:cubicBezTo>
                    <a:pt x="107" y="293"/>
                    <a:pt x="0" y="628"/>
                    <a:pt x="0" y="928"/>
                  </a:cubicBezTo>
                  <a:lnTo>
                    <a:pt x="4" y="37925"/>
                  </a:lnTo>
                  <a:cubicBezTo>
                    <a:pt x="4" y="38353"/>
                    <a:pt x="221" y="38856"/>
                    <a:pt x="538" y="39214"/>
                  </a:cubicBezTo>
                  <a:cubicBezTo>
                    <a:pt x="662" y="39353"/>
                    <a:pt x="800" y="39473"/>
                    <a:pt x="945" y="39556"/>
                  </a:cubicBezTo>
                  <a:lnTo>
                    <a:pt x="1987" y="40159"/>
                  </a:lnTo>
                  <a:lnTo>
                    <a:pt x="2011" y="40174"/>
                  </a:lnTo>
                  <a:cubicBezTo>
                    <a:pt x="2090" y="40218"/>
                    <a:pt x="2176" y="40256"/>
                    <a:pt x="2269" y="40287"/>
                  </a:cubicBezTo>
                  <a:cubicBezTo>
                    <a:pt x="2390" y="40328"/>
                    <a:pt x="2517" y="40360"/>
                    <a:pt x="2655" y="40377"/>
                  </a:cubicBezTo>
                  <a:cubicBezTo>
                    <a:pt x="2752" y="40390"/>
                    <a:pt x="2848" y="40394"/>
                    <a:pt x="2948" y="40394"/>
                  </a:cubicBezTo>
                  <a:cubicBezTo>
                    <a:pt x="3100" y="40394"/>
                    <a:pt x="3255" y="40380"/>
                    <a:pt x="3400" y="40349"/>
                  </a:cubicBezTo>
                  <a:cubicBezTo>
                    <a:pt x="3465" y="40336"/>
                    <a:pt x="3527" y="40318"/>
                    <a:pt x="3583" y="40301"/>
                  </a:cubicBezTo>
                  <a:cubicBezTo>
                    <a:pt x="3624" y="40287"/>
                    <a:pt x="3658" y="40274"/>
                    <a:pt x="3696" y="40256"/>
                  </a:cubicBezTo>
                  <a:lnTo>
                    <a:pt x="3696" y="40256"/>
                  </a:lnTo>
                  <a:cubicBezTo>
                    <a:pt x="3613" y="40287"/>
                    <a:pt x="3538" y="40301"/>
                    <a:pt x="3469" y="40301"/>
                  </a:cubicBezTo>
                  <a:cubicBezTo>
                    <a:pt x="3386" y="40301"/>
                    <a:pt x="3311" y="40280"/>
                    <a:pt x="3244" y="40249"/>
                  </a:cubicBezTo>
                  <a:cubicBezTo>
                    <a:pt x="3066" y="40153"/>
                    <a:pt x="2955" y="39938"/>
                    <a:pt x="2955" y="39628"/>
                  </a:cubicBezTo>
                  <a:lnTo>
                    <a:pt x="2955" y="2631"/>
                  </a:lnTo>
                  <a:cubicBezTo>
                    <a:pt x="2955" y="2245"/>
                    <a:pt x="3152" y="1948"/>
                    <a:pt x="3445" y="1828"/>
                  </a:cubicBezTo>
                  <a:lnTo>
                    <a:pt x="2955" y="1541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38"/>
            <p:cNvSpPr/>
            <p:nvPr/>
          </p:nvSpPr>
          <p:spPr>
            <a:xfrm>
              <a:off x="1579200" y="974975"/>
              <a:ext cx="1253725" cy="1685225"/>
            </a:xfrm>
            <a:custGeom>
              <a:avLst/>
              <a:gdLst/>
              <a:ahLst/>
              <a:cxnLst/>
              <a:rect l="l" t="t" r="r" b="b"/>
              <a:pathLst>
                <a:path w="50149" h="67409" extrusionOk="0">
                  <a:moveTo>
                    <a:pt x="49925" y="0"/>
                  </a:moveTo>
                  <a:lnTo>
                    <a:pt x="30254" y="30136"/>
                  </a:lnTo>
                  <a:lnTo>
                    <a:pt x="26664" y="35636"/>
                  </a:lnTo>
                  <a:cubicBezTo>
                    <a:pt x="25978" y="36687"/>
                    <a:pt x="24820" y="37284"/>
                    <a:pt x="23620" y="37284"/>
                  </a:cubicBezTo>
                  <a:cubicBezTo>
                    <a:pt x="23196" y="37284"/>
                    <a:pt x="22768" y="37208"/>
                    <a:pt x="22351" y="37053"/>
                  </a:cubicBezTo>
                  <a:lnTo>
                    <a:pt x="1" y="28701"/>
                  </a:lnTo>
                  <a:lnTo>
                    <a:pt x="19134" y="37150"/>
                  </a:lnTo>
                  <a:lnTo>
                    <a:pt x="1" y="66172"/>
                  </a:lnTo>
                  <a:lnTo>
                    <a:pt x="1" y="66788"/>
                  </a:lnTo>
                  <a:cubicBezTo>
                    <a:pt x="1" y="67098"/>
                    <a:pt x="112" y="67313"/>
                    <a:pt x="290" y="67409"/>
                  </a:cubicBezTo>
                  <a:lnTo>
                    <a:pt x="19227" y="37188"/>
                  </a:lnTo>
                  <a:lnTo>
                    <a:pt x="22196" y="38501"/>
                  </a:lnTo>
                  <a:cubicBezTo>
                    <a:pt x="22671" y="38711"/>
                    <a:pt x="23168" y="38811"/>
                    <a:pt x="23661" y="38811"/>
                  </a:cubicBezTo>
                  <a:cubicBezTo>
                    <a:pt x="24882" y="38811"/>
                    <a:pt x="26061" y="38194"/>
                    <a:pt x="26744" y="37101"/>
                  </a:cubicBezTo>
                  <a:lnTo>
                    <a:pt x="30916" y="30429"/>
                  </a:lnTo>
                  <a:lnTo>
                    <a:pt x="49856" y="38791"/>
                  </a:lnTo>
                  <a:cubicBezTo>
                    <a:pt x="50032" y="38491"/>
                    <a:pt x="50145" y="38152"/>
                    <a:pt x="50148" y="37850"/>
                  </a:cubicBezTo>
                  <a:lnTo>
                    <a:pt x="30967" y="30343"/>
                  </a:lnTo>
                  <a:lnTo>
                    <a:pt x="49925" y="4"/>
                  </a:lnTo>
                  <a:lnTo>
                    <a:pt x="499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38"/>
            <p:cNvSpPr/>
            <p:nvPr/>
          </p:nvSpPr>
          <p:spPr>
            <a:xfrm>
              <a:off x="1289050" y="1415600"/>
              <a:ext cx="428375" cy="552500"/>
            </a:xfrm>
            <a:custGeom>
              <a:avLst/>
              <a:gdLst/>
              <a:ahLst/>
              <a:cxnLst/>
              <a:rect l="l" t="t" r="r" b="b"/>
              <a:pathLst>
                <a:path w="17135" h="22100" extrusionOk="0">
                  <a:moveTo>
                    <a:pt x="11718" y="1"/>
                  </a:moveTo>
                  <a:cubicBezTo>
                    <a:pt x="10631" y="1"/>
                    <a:pt x="9404" y="355"/>
                    <a:pt x="8104" y="1105"/>
                  </a:cubicBezTo>
                  <a:cubicBezTo>
                    <a:pt x="3632" y="3687"/>
                    <a:pt x="1" y="9973"/>
                    <a:pt x="1" y="15139"/>
                  </a:cubicBezTo>
                  <a:cubicBezTo>
                    <a:pt x="1" y="17721"/>
                    <a:pt x="908" y="19531"/>
                    <a:pt x="2367" y="20379"/>
                  </a:cubicBezTo>
                  <a:lnTo>
                    <a:pt x="2367" y="20383"/>
                  </a:lnTo>
                  <a:lnTo>
                    <a:pt x="2373" y="20386"/>
                  </a:lnTo>
                  <a:lnTo>
                    <a:pt x="2377" y="20386"/>
                  </a:lnTo>
                  <a:lnTo>
                    <a:pt x="5376" y="22100"/>
                  </a:lnTo>
                  <a:lnTo>
                    <a:pt x="6094" y="20900"/>
                  </a:lnTo>
                  <a:cubicBezTo>
                    <a:pt x="6835" y="20731"/>
                    <a:pt x="7604" y="20465"/>
                    <a:pt x="8417" y="19997"/>
                  </a:cubicBezTo>
                  <a:cubicBezTo>
                    <a:pt x="12894" y="17411"/>
                    <a:pt x="16521" y="11128"/>
                    <a:pt x="16521" y="5960"/>
                  </a:cubicBezTo>
                  <a:cubicBezTo>
                    <a:pt x="16521" y="5194"/>
                    <a:pt x="16417" y="4518"/>
                    <a:pt x="16269" y="3891"/>
                  </a:cubicBezTo>
                  <a:lnTo>
                    <a:pt x="17135" y="2439"/>
                  </a:lnTo>
                  <a:lnTo>
                    <a:pt x="13838" y="536"/>
                  </a:lnTo>
                  <a:lnTo>
                    <a:pt x="13834" y="536"/>
                  </a:lnTo>
                  <a:lnTo>
                    <a:pt x="13804" y="519"/>
                  </a:lnTo>
                  <a:lnTo>
                    <a:pt x="13800" y="522"/>
                  </a:lnTo>
                  <a:cubicBezTo>
                    <a:pt x="13193" y="180"/>
                    <a:pt x="12491" y="1"/>
                    <a:pt x="1171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38"/>
            <p:cNvSpPr/>
            <p:nvPr/>
          </p:nvSpPr>
          <p:spPr>
            <a:xfrm>
              <a:off x="1367425" y="1460475"/>
              <a:ext cx="405150" cy="523200"/>
            </a:xfrm>
            <a:custGeom>
              <a:avLst/>
              <a:gdLst/>
              <a:ahLst/>
              <a:cxnLst/>
              <a:rect l="l" t="t" r="r" b="b"/>
              <a:pathLst>
                <a:path w="16206" h="20928" extrusionOk="0">
                  <a:moveTo>
                    <a:pt x="11722" y="0"/>
                  </a:moveTo>
                  <a:cubicBezTo>
                    <a:pt x="10633" y="0"/>
                    <a:pt x="9404" y="356"/>
                    <a:pt x="8103" y="1106"/>
                  </a:cubicBezTo>
                  <a:cubicBezTo>
                    <a:pt x="3627" y="3689"/>
                    <a:pt x="0" y="9975"/>
                    <a:pt x="0" y="15144"/>
                  </a:cubicBezTo>
                  <a:cubicBezTo>
                    <a:pt x="0" y="18808"/>
                    <a:pt x="1826" y="20928"/>
                    <a:pt x="4486" y="20928"/>
                  </a:cubicBezTo>
                  <a:cubicBezTo>
                    <a:pt x="5575" y="20928"/>
                    <a:pt x="6803" y="20573"/>
                    <a:pt x="8103" y="19822"/>
                  </a:cubicBezTo>
                  <a:cubicBezTo>
                    <a:pt x="12579" y="17236"/>
                    <a:pt x="16206" y="10954"/>
                    <a:pt x="16206" y="5785"/>
                  </a:cubicBezTo>
                  <a:cubicBezTo>
                    <a:pt x="16206" y="2119"/>
                    <a:pt x="14380" y="0"/>
                    <a:pt x="117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38"/>
            <p:cNvSpPr/>
            <p:nvPr/>
          </p:nvSpPr>
          <p:spPr>
            <a:xfrm>
              <a:off x="1505175" y="1605675"/>
              <a:ext cx="106050" cy="248100"/>
            </a:xfrm>
            <a:custGeom>
              <a:avLst/>
              <a:gdLst/>
              <a:ahLst/>
              <a:cxnLst/>
              <a:rect l="l" t="t" r="r" b="b"/>
              <a:pathLst>
                <a:path w="4242" h="9924" extrusionOk="0">
                  <a:moveTo>
                    <a:pt x="4065" y="1"/>
                  </a:moveTo>
                  <a:cubicBezTo>
                    <a:pt x="4024" y="1"/>
                    <a:pt x="3979" y="15"/>
                    <a:pt x="3931" y="43"/>
                  </a:cubicBezTo>
                  <a:lnTo>
                    <a:pt x="3035" y="560"/>
                  </a:lnTo>
                  <a:cubicBezTo>
                    <a:pt x="2955" y="605"/>
                    <a:pt x="2886" y="670"/>
                    <a:pt x="2821" y="757"/>
                  </a:cubicBezTo>
                  <a:cubicBezTo>
                    <a:pt x="2755" y="843"/>
                    <a:pt x="2693" y="929"/>
                    <a:pt x="2631" y="1019"/>
                  </a:cubicBezTo>
                  <a:lnTo>
                    <a:pt x="132" y="4732"/>
                  </a:lnTo>
                  <a:cubicBezTo>
                    <a:pt x="62" y="4835"/>
                    <a:pt x="24" y="4936"/>
                    <a:pt x="11" y="5042"/>
                  </a:cubicBezTo>
                  <a:cubicBezTo>
                    <a:pt x="0" y="5146"/>
                    <a:pt x="21" y="5222"/>
                    <a:pt x="76" y="5270"/>
                  </a:cubicBezTo>
                  <a:lnTo>
                    <a:pt x="617" y="5742"/>
                  </a:lnTo>
                  <a:cubicBezTo>
                    <a:pt x="651" y="5768"/>
                    <a:pt x="689" y="5780"/>
                    <a:pt x="729" y="5780"/>
                  </a:cubicBezTo>
                  <a:cubicBezTo>
                    <a:pt x="760" y="5780"/>
                    <a:pt x="793" y="5773"/>
                    <a:pt x="828" y="5760"/>
                  </a:cubicBezTo>
                  <a:cubicBezTo>
                    <a:pt x="910" y="5725"/>
                    <a:pt x="983" y="5660"/>
                    <a:pt x="1055" y="5556"/>
                  </a:cubicBezTo>
                  <a:lnTo>
                    <a:pt x="2686" y="3139"/>
                  </a:lnTo>
                  <a:lnTo>
                    <a:pt x="2686" y="9700"/>
                  </a:lnTo>
                  <a:cubicBezTo>
                    <a:pt x="2686" y="9801"/>
                    <a:pt x="2718" y="9866"/>
                    <a:pt x="2780" y="9901"/>
                  </a:cubicBezTo>
                  <a:cubicBezTo>
                    <a:pt x="2806" y="9916"/>
                    <a:pt x="2835" y="9924"/>
                    <a:pt x="2866" y="9924"/>
                  </a:cubicBezTo>
                  <a:cubicBezTo>
                    <a:pt x="2906" y="9924"/>
                    <a:pt x="2951" y="9910"/>
                    <a:pt x="3000" y="9880"/>
                  </a:cubicBezTo>
                  <a:lnTo>
                    <a:pt x="3931" y="9342"/>
                  </a:lnTo>
                  <a:cubicBezTo>
                    <a:pt x="4013" y="9294"/>
                    <a:pt x="4086" y="9218"/>
                    <a:pt x="4148" y="9111"/>
                  </a:cubicBezTo>
                  <a:cubicBezTo>
                    <a:pt x="4210" y="9005"/>
                    <a:pt x="4241" y="8904"/>
                    <a:pt x="4241" y="8804"/>
                  </a:cubicBezTo>
                  <a:lnTo>
                    <a:pt x="4241" y="222"/>
                  </a:lnTo>
                  <a:cubicBezTo>
                    <a:pt x="4241" y="122"/>
                    <a:pt x="4210" y="56"/>
                    <a:pt x="4148" y="23"/>
                  </a:cubicBezTo>
                  <a:cubicBezTo>
                    <a:pt x="4122" y="8"/>
                    <a:pt x="4095" y="1"/>
                    <a:pt x="406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38"/>
            <p:cNvSpPr/>
            <p:nvPr/>
          </p:nvSpPr>
          <p:spPr>
            <a:xfrm>
              <a:off x="3375350" y="2427000"/>
              <a:ext cx="174425" cy="100475"/>
            </a:xfrm>
            <a:custGeom>
              <a:avLst/>
              <a:gdLst/>
              <a:ahLst/>
              <a:cxnLst/>
              <a:rect l="l" t="t" r="r" b="b"/>
              <a:pathLst>
                <a:path w="6977" h="4019" extrusionOk="0">
                  <a:moveTo>
                    <a:pt x="3485" y="0"/>
                  </a:moveTo>
                  <a:cubicBezTo>
                    <a:pt x="2595" y="0"/>
                    <a:pt x="1704" y="196"/>
                    <a:pt x="1025" y="587"/>
                  </a:cubicBezTo>
                  <a:cubicBezTo>
                    <a:pt x="591" y="839"/>
                    <a:pt x="298" y="1139"/>
                    <a:pt x="139" y="1456"/>
                  </a:cubicBezTo>
                  <a:lnTo>
                    <a:pt x="4" y="1456"/>
                  </a:lnTo>
                  <a:lnTo>
                    <a:pt x="4" y="2001"/>
                  </a:lnTo>
                  <a:cubicBezTo>
                    <a:pt x="1" y="2518"/>
                    <a:pt x="343" y="3035"/>
                    <a:pt x="1025" y="3432"/>
                  </a:cubicBezTo>
                  <a:cubicBezTo>
                    <a:pt x="1704" y="3823"/>
                    <a:pt x="2595" y="4019"/>
                    <a:pt x="3485" y="4019"/>
                  </a:cubicBezTo>
                  <a:cubicBezTo>
                    <a:pt x="4376" y="4019"/>
                    <a:pt x="5266" y="3823"/>
                    <a:pt x="5946" y="3432"/>
                  </a:cubicBezTo>
                  <a:cubicBezTo>
                    <a:pt x="6638" y="3032"/>
                    <a:pt x="6976" y="2508"/>
                    <a:pt x="6966" y="1984"/>
                  </a:cubicBezTo>
                  <a:lnTo>
                    <a:pt x="6966" y="1456"/>
                  </a:lnTo>
                  <a:lnTo>
                    <a:pt x="6831" y="1456"/>
                  </a:lnTo>
                  <a:cubicBezTo>
                    <a:pt x="6673" y="1139"/>
                    <a:pt x="6380" y="839"/>
                    <a:pt x="5946" y="587"/>
                  </a:cubicBezTo>
                  <a:cubicBezTo>
                    <a:pt x="5266" y="196"/>
                    <a:pt x="4376" y="0"/>
                    <a:pt x="34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38"/>
            <p:cNvSpPr/>
            <p:nvPr/>
          </p:nvSpPr>
          <p:spPr>
            <a:xfrm>
              <a:off x="3366925" y="2413125"/>
              <a:ext cx="191125" cy="100550"/>
            </a:xfrm>
            <a:custGeom>
              <a:avLst/>
              <a:gdLst/>
              <a:ahLst/>
              <a:cxnLst/>
              <a:rect l="l" t="t" r="r" b="b"/>
              <a:pathLst>
                <a:path w="7645" h="4022" extrusionOk="0">
                  <a:moveTo>
                    <a:pt x="3822" y="1"/>
                  </a:moveTo>
                  <a:cubicBezTo>
                    <a:pt x="2932" y="1"/>
                    <a:pt x="2041" y="197"/>
                    <a:pt x="1362" y="591"/>
                  </a:cubicBezTo>
                  <a:cubicBezTo>
                    <a:pt x="0" y="1377"/>
                    <a:pt x="0" y="2649"/>
                    <a:pt x="1362" y="3432"/>
                  </a:cubicBezTo>
                  <a:cubicBezTo>
                    <a:pt x="2041" y="3825"/>
                    <a:pt x="2932" y="4022"/>
                    <a:pt x="3822" y="4022"/>
                  </a:cubicBezTo>
                  <a:cubicBezTo>
                    <a:pt x="4713" y="4022"/>
                    <a:pt x="5603" y="3825"/>
                    <a:pt x="6283" y="3432"/>
                  </a:cubicBezTo>
                  <a:cubicBezTo>
                    <a:pt x="7644" y="2649"/>
                    <a:pt x="7644" y="1373"/>
                    <a:pt x="6283" y="591"/>
                  </a:cubicBezTo>
                  <a:cubicBezTo>
                    <a:pt x="5603" y="197"/>
                    <a:pt x="4713" y="1"/>
                    <a:pt x="38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38"/>
            <p:cNvSpPr/>
            <p:nvPr/>
          </p:nvSpPr>
          <p:spPr>
            <a:xfrm>
              <a:off x="3440100" y="1940500"/>
              <a:ext cx="44850" cy="529925"/>
            </a:xfrm>
            <a:custGeom>
              <a:avLst/>
              <a:gdLst/>
              <a:ahLst/>
              <a:cxnLst/>
              <a:rect l="l" t="t" r="r" b="b"/>
              <a:pathLst>
                <a:path w="1794" h="21197" extrusionOk="0">
                  <a:moveTo>
                    <a:pt x="0" y="1"/>
                  </a:moveTo>
                  <a:lnTo>
                    <a:pt x="0" y="20678"/>
                  </a:lnTo>
                  <a:cubicBezTo>
                    <a:pt x="0" y="20810"/>
                    <a:pt x="87" y="20944"/>
                    <a:pt x="263" y="21044"/>
                  </a:cubicBezTo>
                  <a:cubicBezTo>
                    <a:pt x="437" y="21146"/>
                    <a:pt x="666" y="21197"/>
                    <a:pt x="895" y="21197"/>
                  </a:cubicBezTo>
                  <a:cubicBezTo>
                    <a:pt x="1124" y="21197"/>
                    <a:pt x="1354" y="21146"/>
                    <a:pt x="1528" y="21044"/>
                  </a:cubicBezTo>
                  <a:cubicBezTo>
                    <a:pt x="1704" y="20944"/>
                    <a:pt x="1790" y="20810"/>
                    <a:pt x="1790" y="20678"/>
                  </a:cubicBezTo>
                  <a:lnTo>
                    <a:pt x="1793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38"/>
            <p:cNvSpPr/>
            <p:nvPr/>
          </p:nvSpPr>
          <p:spPr>
            <a:xfrm>
              <a:off x="3440100" y="1997050"/>
              <a:ext cx="44850" cy="42000"/>
            </a:xfrm>
            <a:custGeom>
              <a:avLst/>
              <a:gdLst/>
              <a:ahLst/>
              <a:cxnLst/>
              <a:rect l="l" t="t" r="r" b="b"/>
              <a:pathLst>
                <a:path w="1794" h="1680" extrusionOk="0">
                  <a:moveTo>
                    <a:pt x="0" y="0"/>
                  </a:moveTo>
                  <a:lnTo>
                    <a:pt x="0" y="649"/>
                  </a:lnTo>
                  <a:lnTo>
                    <a:pt x="1790" y="1679"/>
                  </a:lnTo>
                  <a:lnTo>
                    <a:pt x="1793" y="1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38"/>
            <p:cNvSpPr/>
            <p:nvPr/>
          </p:nvSpPr>
          <p:spPr>
            <a:xfrm>
              <a:off x="3278925" y="1620900"/>
              <a:ext cx="447200" cy="458750"/>
            </a:xfrm>
            <a:custGeom>
              <a:avLst/>
              <a:gdLst/>
              <a:ahLst/>
              <a:cxnLst/>
              <a:rect l="l" t="t" r="r" b="b"/>
              <a:pathLst>
                <a:path w="17888" h="18350" extrusionOk="0">
                  <a:moveTo>
                    <a:pt x="4734" y="0"/>
                  </a:moveTo>
                  <a:cubicBezTo>
                    <a:pt x="4308" y="0"/>
                    <a:pt x="3833" y="137"/>
                    <a:pt x="3331" y="427"/>
                  </a:cubicBezTo>
                  <a:cubicBezTo>
                    <a:pt x="1493" y="1489"/>
                    <a:pt x="0" y="4182"/>
                    <a:pt x="0" y="6448"/>
                  </a:cubicBezTo>
                  <a:lnTo>
                    <a:pt x="0" y="10978"/>
                  </a:lnTo>
                  <a:cubicBezTo>
                    <a:pt x="0" y="11164"/>
                    <a:pt x="134" y="11395"/>
                    <a:pt x="296" y="11488"/>
                  </a:cubicBezTo>
                  <a:lnTo>
                    <a:pt x="12040" y="18277"/>
                  </a:lnTo>
                  <a:cubicBezTo>
                    <a:pt x="12123" y="18326"/>
                    <a:pt x="12230" y="18350"/>
                    <a:pt x="12337" y="18350"/>
                  </a:cubicBezTo>
                  <a:cubicBezTo>
                    <a:pt x="12354" y="18350"/>
                    <a:pt x="12371" y="18350"/>
                    <a:pt x="12389" y="18346"/>
                  </a:cubicBezTo>
                  <a:lnTo>
                    <a:pt x="12678" y="17764"/>
                  </a:lnTo>
                  <a:lnTo>
                    <a:pt x="15316" y="12478"/>
                  </a:lnTo>
                  <a:lnTo>
                    <a:pt x="16095" y="10916"/>
                  </a:lnTo>
                  <a:lnTo>
                    <a:pt x="17733" y="7627"/>
                  </a:lnTo>
                  <a:lnTo>
                    <a:pt x="17888" y="7320"/>
                  </a:lnTo>
                  <a:lnTo>
                    <a:pt x="5589" y="210"/>
                  </a:lnTo>
                  <a:lnTo>
                    <a:pt x="5586" y="216"/>
                  </a:lnTo>
                  <a:cubicBezTo>
                    <a:pt x="5334" y="74"/>
                    <a:pt x="5047" y="0"/>
                    <a:pt x="47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38"/>
            <p:cNvSpPr/>
            <p:nvPr/>
          </p:nvSpPr>
          <p:spPr>
            <a:xfrm>
              <a:off x="3584500" y="1809825"/>
              <a:ext cx="101200" cy="269825"/>
            </a:xfrm>
            <a:custGeom>
              <a:avLst/>
              <a:gdLst/>
              <a:ahLst/>
              <a:cxnLst/>
              <a:rect l="l" t="t" r="r" b="b"/>
              <a:pathLst>
                <a:path w="4048" h="10793" extrusionOk="0">
                  <a:moveTo>
                    <a:pt x="3444" y="0"/>
                  </a:moveTo>
                  <a:cubicBezTo>
                    <a:pt x="2703" y="277"/>
                    <a:pt x="0" y="2507"/>
                    <a:pt x="0" y="6020"/>
                  </a:cubicBezTo>
                  <a:cubicBezTo>
                    <a:pt x="0" y="8972"/>
                    <a:pt x="4" y="10506"/>
                    <a:pt x="7" y="10782"/>
                  </a:cubicBezTo>
                  <a:cubicBezTo>
                    <a:pt x="42" y="10789"/>
                    <a:pt x="79" y="10793"/>
                    <a:pt x="114" y="10793"/>
                  </a:cubicBezTo>
                  <a:cubicBezTo>
                    <a:pt x="131" y="10793"/>
                    <a:pt x="148" y="10793"/>
                    <a:pt x="166" y="10789"/>
                  </a:cubicBezTo>
                  <a:lnTo>
                    <a:pt x="455" y="10207"/>
                  </a:lnTo>
                  <a:lnTo>
                    <a:pt x="3093" y="4921"/>
                  </a:lnTo>
                  <a:lnTo>
                    <a:pt x="3872" y="3359"/>
                  </a:lnTo>
                  <a:lnTo>
                    <a:pt x="4048" y="3000"/>
                  </a:lnTo>
                  <a:lnTo>
                    <a:pt x="344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38"/>
            <p:cNvSpPr/>
            <p:nvPr/>
          </p:nvSpPr>
          <p:spPr>
            <a:xfrm>
              <a:off x="3587325" y="1897500"/>
              <a:ext cx="163625" cy="182150"/>
            </a:xfrm>
            <a:custGeom>
              <a:avLst/>
              <a:gdLst/>
              <a:ahLst/>
              <a:cxnLst/>
              <a:rect l="l" t="t" r="r" b="b"/>
              <a:pathLst>
                <a:path w="6545" h="7286" extrusionOk="0">
                  <a:moveTo>
                    <a:pt x="529" y="0"/>
                  </a:moveTo>
                  <a:cubicBezTo>
                    <a:pt x="198" y="831"/>
                    <a:pt x="1" y="1700"/>
                    <a:pt x="1" y="2513"/>
                  </a:cubicBezTo>
                  <a:lnTo>
                    <a:pt x="1" y="7286"/>
                  </a:lnTo>
                  <a:cubicBezTo>
                    <a:pt x="18" y="7286"/>
                    <a:pt x="35" y="7286"/>
                    <a:pt x="53" y="7282"/>
                  </a:cubicBezTo>
                  <a:cubicBezTo>
                    <a:pt x="142" y="7275"/>
                    <a:pt x="228" y="7254"/>
                    <a:pt x="297" y="7213"/>
                  </a:cubicBezTo>
                  <a:lnTo>
                    <a:pt x="6363" y="3710"/>
                  </a:lnTo>
                  <a:cubicBezTo>
                    <a:pt x="6373" y="3707"/>
                    <a:pt x="6383" y="3700"/>
                    <a:pt x="6393" y="3693"/>
                  </a:cubicBezTo>
                  <a:cubicBezTo>
                    <a:pt x="6452" y="3655"/>
                    <a:pt x="6493" y="3613"/>
                    <a:pt x="6517" y="3576"/>
                  </a:cubicBezTo>
                  <a:lnTo>
                    <a:pt x="6517" y="3572"/>
                  </a:lnTo>
                  <a:cubicBezTo>
                    <a:pt x="6545" y="3521"/>
                    <a:pt x="6538" y="3473"/>
                    <a:pt x="6490" y="3441"/>
                  </a:cubicBezTo>
                  <a:cubicBezTo>
                    <a:pt x="6393" y="3386"/>
                    <a:pt x="6317" y="3344"/>
                    <a:pt x="6317" y="3344"/>
                  </a:cubicBezTo>
                  <a:lnTo>
                    <a:pt x="2980" y="1414"/>
                  </a:lnTo>
                  <a:lnTo>
                    <a:pt x="828" y="172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38"/>
            <p:cNvSpPr/>
            <p:nvPr/>
          </p:nvSpPr>
          <p:spPr>
            <a:xfrm>
              <a:off x="3587325" y="1799100"/>
              <a:ext cx="166475" cy="280550"/>
            </a:xfrm>
            <a:custGeom>
              <a:avLst/>
              <a:gdLst/>
              <a:ahLst/>
              <a:cxnLst/>
              <a:rect l="l" t="t" r="r" b="b"/>
              <a:pathLst>
                <a:path w="6659" h="11222" extrusionOk="0">
                  <a:moveTo>
                    <a:pt x="4745" y="343"/>
                  </a:moveTo>
                  <a:cubicBezTo>
                    <a:pt x="4986" y="343"/>
                    <a:pt x="5204" y="395"/>
                    <a:pt x="5397" y="499"/>
                  </a:cubicBezTo>
                  <a:cubicBezTo>
                    <a:pt x="5980" y="809"/>
                    <a:pt x="6317" y="1557"/>
                    <a:pt x="6317" y="2605"/>
                  </a:cubicBezTo>
                  <a:lnTo>
                    <a:pt x="6317" y="7177"/>
                  </a:lnTo>
                  <a:cubicBezTo>
                    <a:pt x="6317" y="7232"/>
                    <a:pt x="6280" y="7301"/>
                    <a:pt x="6228" y="7329"/>
                  </a:cubicBezTo>
                  <a:lnTo>
                    <a:pt x="432" y="10677"/>
                  </a:lnTo>
                  <a:cubicBezTo>
                    <a:pt x="418" y="10685"/>
                    <a:pt x="404" y="10689"/>
                    <a:pt x="392" y="10689"/>
                  </a:cubicBezTo>
                  <a:cubicBezTo>
                    <a:pt x="363" y="10689"/>
                    <a:pt x="342" y="10667"/>
                    <a:pt x="342" y="10625"/>
                  </a:cubicBezTo>
                  <a:lnTo>
                    <a:pt x="342" y="6449"/>
                  </a:lnTo>
                  <a:cubicBezTo>
                    <a:pt x="342" y="5722"/>
                    <a:pt x="511" y="4912"/>
                    <a:pt x="828" y="4108"/>
                  </a:cubicBezTo>
                  <a:cubicBezTo>
                    <a:pt x="835" y="4094"/>
                    <a:pt x="839" y="4078"/>
                    <a:pt x="846" y="4064"/>
                  </a:cubicBezTo>
                  <a:cubicBezTo>
                    <a:pt x="966" y="3767"/>
                    <a:pt x="1100" y="3478"/>
                    <a:pt x="1249" y="3201"/>
                  </a:cubicBezTo>
                  <a:cubicBezTo>
                    <a:pt x="1839" y="2116"/>
                    <a:pt x="2645" y="1219"/>
                    <a:pt x="3504" y="726"/>
                  </a:cubicBezTo>
                  <a:cubicBezTo>
                    <a:pt x="3945" y="471"/>
                    <a:pt x="4363" y="343"/>
                    <a:pt x="4745" y="343"/>
                  </a:cubicBezTo>
                  <a:close/>
                  <a:moveTo>
                    <a:pt x="4743" y="1"/>
                  </a:moveTo>
                  <a:cubicBezTo>
                    <a:pt x="4315" y="1"/>
                    <a:pt x="3837" y="138"/>
                    <a:pt x="3331" y="429"/>
                  </a:cubicBezTo>
                  <a:cubicBezTo>
                    <a:pt x="2376" y="981"/>
                    <a:pt x="1511" y="1978"/>
                    <a:pt x="908" y="3122"/>
                  </a:cubicBezTo>
                  <a:cubicBezTo>
                    <a:pt x="766" y="3388"/>
                    <a:pt x="639" y="3660"/>
                    <a:pt x="529" y="3936"/>
                  </a:cubicBezTo>
                  <a:cubicBezTo>
                    <a:pt x="198" y="4767"/>
                    <a:pt x="1" y="5636"/>
                    <a:pt x="1" y="6449"/>
                  </a:cubicBezTo>
                  <a:lnTo>
                    <a:pt x="1" y="11222"/>
                  </a:lnTo>
                  <a:cubicBezTo>
                    <a:pt x="18" y="11222"/>
                    <a:pt x="35" y="11222"/>
                    <a:pt x="53" y="11218"/>
                  </a:cubicBezTo>
                  <a:cubicBezTo>
                    <a:pt x="142" y="11211"/>
                    <a:pt x="228" y="11190"/>
                    <a:pt x="297" y="11149"/>
                  </a:cubicBezTo>
                  <a:lnTo>
                    <a:pt x="6363" y="7646"/>
                  </a:lnTo>
                  <a:cubicBezTo>
                    <a:pt x="6373" y="7643"/>
                    <a:pt x="6383" y="7636"/>
                    <a:pt x="6393" y="7629"/>
                  </a:cubicBezTo>
                  <a:cubicBezTo>
                    <a:pt x="6438" y="7598"/>
                    <a:pt x="6479" y="7557"/>
                    <a:pt x="6517" y="7512"/>
                  </a:cubicBezTo>
                  <a:lnTo>
                    <a:pt x="6517" y="7508"/>
                  </a:lnTo>
                  <a:cubicBezTo>
                    <a:pt x="6603" y="7401"/>
                    <a:pt x="6659" y="7260"/>
                    <a:pt x="6659" y="7135"/>
                  </a:cubicBezTo>
                  <a:lnTo>
                    <a:pt x="6659" y="2605"/>
                  </a:lnTo>
                  <a:cubicBezTo>
                    <a:pt x="6659" y="1395"/>
                    <a:pt x="6231" y="550"/>
                    <a:pt x="5552" y="192"/>
                  </a:cubicBezTo>
                  <a:cubicBezTo>
                    <a:pt x="5311" y="66"/>
                    <a:pt x="5039" y="1"/>
                    <a:pt x="47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38"/>
            <p:cNvSpPr/>
            <p:nvPr/>
          </p:nvSpPr>
          <p:spPr>
            <a:xfrm>
              <a:off x="3608025" y="1807675"/>
              <a:ext cx="137250" cy="173450"/>
            </a:xfrm>
            <a:custGeom>
              <a:avLst/>
              <a:gdLst/>
              <a:ahLst/>
              <a:cxnLst/>
              <a:rect l="l" t="t" r="r" b="b"/>
              <a:pathLst>
                <a:path w="5490" h="6938" extrusionOk="0">
                  <a:moveTo>
                    <a:pt x="3917" y="0"/>
                  </a:moveTo>
                  <a:cubicBezTo>
                    <a:pt x="3535" y="0"/>
                    <a:pt x="3117" y="128"/>
                    <a:pt x="2676" y="383"/>
                  </a:cubicBezTo>
                  <a:cubicBezTo>
                    <a:pt x="1600" y="1004"/>
                    <a:pt x="607" y="2249"/>
                    <a:pt x="18" y="3721"/>
                  </a:cubicBezTo>
                  <a:cubicBezTo>
                    <a:pt x="11" y="3735"/>
                    <a:pt x="7" y="3751"/>
                    <a:pt x="0" y="3765"/>
                  </a:cubicBezTo>
                  <a:lnTo>
                    <a:pt x="5489" y="6937"/>
                  </a:lnTo>
                  <a:lnTo>
                    <a:pt x="5489" y="2262"/>
                  </a:lnTo>
                  <a:cubicBezTo>
                    <a:pt x="5489" y="866"/>
                    <a:pt x="4886" y="0"/>
                    <a:pt x="39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38"/>
            <p:cNvSpPr/>
            <p:nvPr/>
          </p:nvSpPr>
          <p:spPr>
            <a:xfrm>
              <a:off x="3494075" y="1913950"/>
              <a:ext cx="51150" cy="63975"/>
            </a:xfrm>
            <a:custGeom>
              <a:avLst/>
              <a:gdLst/>
              <a:ahLst/>
              <a:cxnLst/>
              <a:rect l="l" t="t" r="r" b="b"/>
              <a:pathLst>
                <a:path w="2046" h="2559" extrusionOk="0">
                  <a:moveTo>
                    <a:pt x="721" y="0"/>
                  </a:moveTo>
                  <a:cubicBezTo>
                    <a:pt x="634" y="0"/>
                    <a:pt x="555" y="20"/>
                    <a:pt x="486" y="59"/>
                  </a:cubicBezTo>
                  <a:lnTo>
                    <a:pt x="483" y="59"/>
                  </a:lnTo>
                  <a:lnTo>
                    <a:pt x="0" y="339"/>
                  </a:lnTo>
                  <a:lnTo>
                    <a:pt x="96" y="504"/>
                  </a:lnTo>
                  <a:cubicBezTo>
                    <a:pt x="80" y="573"/>
                    <a:pt x="69" y="649"/>
                    <a:pt x="69" y="738"/>
                  </a:cubicBezTo>
                  <a:cubicBezTo>
                    <a:pt x="69" y="1321"/>
                    <a:pt x="479" y="2032"/>
                    <a:pt x="982" y="2321"/>
                  </a:cubicBezTo>
                  <a:cubicBezTo>
                    <a:pt x="1076" y="2376"/>
                    <a:pt x="1162" y="2404"/>
                    <a:pt x="1248" y="2425"/>
                  </a:cubicBezTo>
                  <a:lnTo>
                    <a:pt x="1328" y="2559"/>
                  </a:lnTo>
                  <a:lnTo>
                    <a:pt x="1776" y="2304"/>
                  </a:lnTo>
                  <a:lnTo>
                    <a:pt x="1779" y="2304"/>
                  </a:lnTo>
                  <a:lnTo>
                    <a:pt x="1779" y="2301"/>
                  </a:lnTo>
                  <a:cubicBezTo>
                    <a:pt x="1945" y="2207"/>
                    <a:pt x="2045" y="2000"/>
                    <a:pt x="2045" y="1711"/>
                  </a:cubicBezTo>
                  <a:cubicBezTo>
                    <a:pt x="2045" y="1125"/>
                    <a:pt x="1635" y="418"/>
                    <a:pt x="1131" y="125"/>
                  </a:cubicBezTo>
                  <a:cubicBezTo>
                    <a:pt x="983" y="40"/>
                    <a:pt x="844" y="0"/>
                    <a:pt x="7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38"/>
            <p:cNvSpPr/>
            <p:nvPr/>
          </p:nvSpPr>
          <p:spPr>
            <a:xfrm>
              <a:off x="3487775" y="1920600"/>
              <a:ext cx="45875" cy="59100"/>
            </a:xfrm>
            <a:custGeom>
              <a:avLst/>
              <a:gdLst/>
              <a:ahLst/>
              <a:cxnLst/>
              <a:rect l="l" t="t" r="r" b="b"/>
              <a:pathLst>
                <a:path w="1835" h="2364" extrusionOk="0">
                  <a:moveTo>
                    <a:pt x="509" y="0"/>
                  </a:moveTo>
                  <a:cubicBezTo>
                    <a:pt x="207" y="0"/>
                    <a:pt x="1" y="239"/>
                    <a:pt x="1" y="655"/>
                  </a:cubicBezTo>
                  <a:cubicBezTo>
                    <a:pt x="4" y="1238"/>
                    <a:pt x="410" y="1949"/>
                    <a:pt x="918" y="2238"/>
                  </a:cubicBezTo>
                  <a:cubicBezTo>
                    <a:pt x="1065" y="2323"/>
                    <a:pt x="1204" y="2364"/>
                    <a:pt x="1327" y="2364"/>
                  </a:cubicBezTo>
                  <a:cubicBezTo>
                    <a:pt x="1628" y="2364"/>
                    <a:pt x="1834" y="2124"/>
                    <a:pt x="1834" y="1710"/>
                  </a:cubicBezTo>
                  <a:cubicBezTo>
                    <a:pt x="1834" y="1128"/>
                    <a:pt x="1424" y="418"/>
                    <a:pt x="918" y="124"/>
                  </a:cubicBezTo>
                  <a:cubicBezTo>
                    <a:pt x="770" y="40"/>
                    <a:pt x="632" y="0"/>
                    <a:pt x="50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38"/>
            <p:cNvSpPr/>
            <p:nvPr/>
          </p:nvSpPr>
          <p:spPr>
            <a:xfrm>
              <a:off x="3504050" y="1755500"/>
              <a:ext cx="13325" cy="200975"/>
            </a:xfrm>
            <a:custGeom>
              <a:avLst/>
              <a:gdLst/>
              <a:ahLst/>
              <a:cxnLst/>
              <a:rect l="l" t="t" r="r" b="b"/>
              <a:pathLst>
                <a:path w="533" h="8039" extrusionOk="0">
                  <a:moveTo>
                    <a:pt x="267" y="1"/>
                  </a:moveTo>
                  <a:cubicBezTo>
                    <a:pt x="118" y="1"/>
                    <a:pt x="1" y="122"/>
                    <a:pt x="1" y="267"/>
                  </a:cubicBezTo>
                  <a:lnTo>
                    <a:pt x="1" y="7773"/>
                  </a:lnTo>
                  <a:cubicBezTo>
                    <a:pt x="1" y="7918"/>
                    <a:pt x="118" y="8039"/>
                    <a:pt x="267" y="8039"/>
                  </a:cubicBezTo>
                  <a:cubicBezTo>
                    <a:pt x="415" y="8039"/>
                    <a:pt x="532" y="7918"/>
                    <a:pt x="532" y="7773"/>
                  </a:cubicBezTo>
                  <a:lnTo>
                    <a:pt x="532" y="267"/>
                  </a:lnTo>
                  <a:cubicBezTo>
                    <a:pt x="532" y="122"/>
                    <a:pt x="415" y="1"/>
                    <a:pt x="26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38"/>
            <p:cNvSpPr/>
            <p:nvPr/>
          </p:nvSpPr>
          <p:spPr>
            <a:xfrm>
              <a:off x="3437600" y="1742325"/>
              <a:ext cx="66475" cy="94500"/>
            </a:xfrm>
            <a:custGeom>
              <a:avLst/>
              <a:gdLst/>
              <a:ahLst/>
              <a:cxnLst/>
              <a:rect l="l" t="t" r="r" b="b"/>
              <a:pathLst>
                <a:path w="2659" h="3780" extrusionOk="0">
                  <a:moveTo>
                    <a:pt x="1" y="1"/>
                  </a:moveTo>
                  <a:lnTo>
                    <a:pt x="832" y="1604"/>
                  </a:lnTo>
                  <a:lnTo>
                    <a:pt x="1" y="2245"/>
                  </a:lnTo>
                  <a:lnTo>
                    <a:pt x="2659" y="3779"/>
                  </a:lnTo>
                  <a:lnTo>
                    <a:pt x="2659" y="15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38"/>
            <p:cNvSpPr/>
            <p:nvPr/>
          </p:nvSpPr>
          <p:spPr>
            <a:xfrm>
              <a:off x="3545200" y="1809900"/>
              <a:ext cx="165425" cy="215575"/>
            </a:xfrm>
            <a:custGeom>
              <a:avLst/>
              <a:gdLst/>
              <a:ahLst/>
              <a:cxnLst/>
              <a:rect l="l" t="t" r="r" b="b"/>
              <a:pathLst>
                <a:path w="6617" h="8623" extrusionOk="0">
                  <a:moveTo>
                    <a:pt x="369" y="0"/>
                  </a:moveTo>
                  <a:cubicBezTo>
                    <a:pt x="326" y="0"/>
                    <a:pt x="284" y="10"/>
                    <a:pt x="252" y="29"/>
                  </a:cubicBezTo>
                  <a:lnTo>
                    <a:pt x="117" y="104"/>
                  </a:lnTo>
                  <a:cubicBezTo>
                    <a:pt x="51" y="142"/>
                    <a:pt x="0" y="232"/>
                    <a:pt x="0" y="308"/>
                  </a:cubicBezTo>
                  <a:lnTo>
                    <a:pt x="0" y="4918"/>
                  </a:lnTo>
                  <a:cubicBezTo>
                    <a:pt x="0" y="4991"/>
                    <a:pt x="55" y="5083"/>
                    <a:pt x="117" y="5121"/>
                  </a:cubicBezTo>
                  <a:lnTo>
                    <a:pt x="6134" y="8594"/>
                  </a:lnTo>
                  <a:cubicBezTo>
                    <a:pt x="6165" y="8613"/>
                    <a:pt x="6207" y="8622"/>
                    <a:pt x="6249" y="8622"/>
                  </a:cubicBezTo>
                  <a:cubicBezTo>
                    <a:pt x="6292" y="8622"/>
                    <a:pt x="6335" y="8613"/>
                    <a:pt x="6368" y="8594"/>
                  </a:cubicBezTo>
                  <a:lnTo>
                    <a:pt x="6499" y="8517"/>
                  </a:lnTo>
                  <a:cubicBezTo>
                    <a:pt x="6565" y="8479"/>
                    <a:pt x="6616" y="8387"/>
                    <a:pt x="6616" y="8314"/>
                  </a:cubicBezTo>
                  <a:lnTo>
                    <a:pt x="6616" y="3704"/>
                  </a:lnTo>
                  <a:cubicBezTo>
                    <a:pt x="6616" y="3628"/>
                    <a:pt x="6565" y="3535"/>
                    <a:pt x="6499" y="3501"/>
                  </a:cubicBezTo>
                  <a:lnTo>
                    <a:pt x="486" y="29"/>
                  </a:lnTo>
                  <a:cubicBezTo>
                    <a:pt x="453" y="10"/>
                    <a:pt x="411" y="0"/>
                    <a:pt x="36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38"/>
            <p:cNvSpPr/>
            <p:nvPr/>
          </p:nvSpPr>
          <p:spPr>
            <a:xfrm>
              <a:off x="3546025" y="1809900"/>
              <a:ext cx="163750" cy="94500"/>
            </a:xfrm>
            <a:custGeom>
              <a:avLst/>
              <a:gdLst/>
              <a:ahLst/>
              <a:cxnLst/>
              <a:rect l="l" t="t" r="r" b="b"/>
              <a:pathLst>
                <a:path w="6550" h="3780" extrusionOk="0">
                  <a:moveTo>
                    <a:pt x="336" y="0"/>
                  </a:moveTo>
                  <a:cubicBezTo>
                    <a:pt x="293" y="0"/>
                    <a:pt x="251" y="10"/>
                    <a:pt x="219" y="29"/>
                  </a:cubicBezTo>
                  <a:lnTo>
                    <a:pt x="84" y="104"/>
                  </a:lnTo>
                  <a:cubicBezTo>
                    <a:pt x="53" y="121"/>
                    <a:pt x="22" y="156"/>
                    <a:pt x="1" y="191"/>
                  </a:cubicBezTo>
                  <a:lnTo>
                    <a:pt x="6218" y="3780"/>
                  </a:lnTo>
                  <a:lnTo>
                    <a:pt x="6549" y="3587"/>
                  </a:lnTo>
                  <a:cubicBezTo>
                    <a:pt x="6528" y="3549"/>
                    <a:pt x="6500" y="3518"/>
                    <a:pt x="6466" y="3501"/>
                  </a:cubicBezTo>
                  <a:lnTo>
                    <a:pt x="453" y="29"/>
                  </a:lnTo>
                  <a:cubicBezTo>
                    <a:pt x="420" y="10"/>
                    <a:pt x="378" y="0"/>
                    <a:pt x="3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38"/>
            <p:cNvSpPr/>
            <p:nvPr/>
          </p:nvSpPr>
          <p:spPr>
            <a:xfrm>
              <a:off x="3699125" y="1899575"/>
              <a:ext cx="11500" cy="125825"/>
            </a:xfrm>
            <a:custGeom>
              <a:avLst/>
              <a:gdLst/>
              <a:ahLst/>
              <a:cxnLst/>
              <a:rect l="l" t="t" r="r" b="b"/>
              <a:pathLst>
                <a:path w="460" h="5033" extrusionOk="0">
                  <a:moveTo>
                    <a:pt x="425" y="0"/>
                  </a:moveTo>
                  <a:lnTo>
                    <a:pt x="94" y="193"/>
                  </a:lnTo>
                  <a:lnTo>
                    <a:pt x="32" y="228"/>
                  </a:lnTo>
                  <a:cubicBezTo>
                    <a:pt x="66" y="245"/>
                    <a:pt x="94" y="279"/>
                    <a:pt x="94" y="328"/>
                  </a:cubicBezTo>
                  <a:lnTo>
                    <a:pt x="94" y="4937"/>
                  </a:lnTo>
                  <a:cubicBezTo>
                    <a:pt x="94" y="4978"/>
                    <a:pt x="77" y="5003"/>
                    <a:pt x="56" y="5016"/>
                  </a:cubicBezTo>
                  <a:cubicBezTo>
                    <a:pt x="49" y="5020"/>
                    <a:pt x="40" y="5022"/>
                    <a:pt x="31" y="5022"/>
                  </a:cubicBezTo>
                  <a:cubicBezTo>
                    <a:pt x="21" y="5022"/>
                    <a:pt x="11" y="5020"/>
                    <a:pt x="1" y="5016"/>
                  </a:cubicBezTo>
                  <a:lnTo>
                    <a:pt x="1" y="5016"/>
                  </a:lnTo>
                  <a:cubicBezTo>
                    <a:pt x="4" y="5020"/>
                    <a:pt x="8" y="5020"/>
                    <a:pt x="15" y="5024"/>
                  </a:cubicBezTo>
                  <a:cubicBezTo>
                    <a:pt x="21" y="5024"/>
                    <a:pt x="29" y="5027"/>
                    <a:pt x="35" y="5027"/>
                  </a:cubicBezTo>
                  <a:cubicBezTo>
                    <a:pt x="53" y="5031"/>
                    <a:pt x="72" y="5033"/>
                    <a:pt x="90" y="5033"/>
                  </a:cubicBezTo>
                  <a:cubicBezTo>
                    <a:pt x="103" y="5033"/>
                    <a:pt x="115" y="5032"/>
                    <a:pt x="128" y="5031"/>
                  </a:cubicBezTo>
                  <a:cubicBezTo>
                    <a:pt x="145" y="5031"/>
                    <a:pt x="163" y="5027"/>
                    <a:pt x="177" y="5020"/>
                  </a:cubicBezTo>
                  <a:cubicBezTo>
                    <a:pt x="190" y="5016"/>
                    <a:pt x="201" y="5013"/>
                    <a:pt x="211" y="5007"/>
                  </a:cubicBezTo>
                  <a:lnTo>
                    <a:pt x="342" y="4930"/>
                  </a:lnTo>
                  <a:cubicBezTo>
                    <a:pt x="408" y="4892"/>
                    <a:pt x="459" y="4800"/>
                    <a:pt x="459" y="4727"/>
                  </a:cubicBezTo>
                  <a:lnTo>
                    <a:pt x="459" y="117"/>
                  </a:lnTo>
                  <a:cubicBezTo>
                    <a:pt x="459" y="79"/>
                    <a:pt x="446" y="38"/>
                    <a:pt x="4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38"/>
            <p:cNvSpPr/>
            <p:nvPr/>
          </p:nvSpPr>
          <p:spPr>
            <a:xfrm>
              <a:off x="3545200" y="1814400"/>
              <a:ext cx="156300" cy="210600"/>
            </a:xfrm>
            <a:custGeom>
              <a:avLst/>
              <a:gdLst/>
              <a:ahLst/>
              <a:cxnLst/>
              <a:rect l="l" t="t" r="r" b="b"/>
              <a:pathLst>
                <a:path w="6252" h="8424" extrusionOk="0">
                  <a:moveTo>
                    <a:pt x="13" y="0"/>
                  </a:moveTo>
                  <a:lnTo>
                    <a:pt x="2389" y="3803"/>
                  </a:lnTo>
                  <a:lnTo>
                    <a:pt x="0" y="4738"/>
                  </a:lnTo>
                  <a:cubicBezTo>
                    <a:pt x="0" y="4776"/>
                    <a:pt x="13" y="4820"/>
                    <a:pt x="37" y="4855"/>
                  </a:cubicBezTo>
                  <a:lnTo>
                    <a:pt x="2396" y="3813"/>
                  </a:lnTo>
                  <a:lnTo>
                    <a:pt x="2917" y="4645"/>
                  </a:lnTo>
                  <a:cubicBezTo>
                    <a:pt x="3003" y="4782"/>
                    <a:pt x="3150" y="4858"/>
                    <a:pt x="3301" y="4858"/>
                  </a:cubicBezTo>
                  <a:cubicBezTo>
                    <a:pt x="3362" y="4858"/>
                    <a:pt x="3424" y="4846"/>
                    <a:pt x="3482" y="4820"/>
                  </a:cubicBezTo>
                  <a:lnTo>
                    <a:pt x="3855" y="4658"/>
                  </a:lnTo>
                  <a:lnTo>
                    <a:pt x="6213" y="8423"/>
                  </a:lnTo>
                  <a:cubicBezTo>
                    <a:pt x="6234" y="8410"/>
                    <a:pt x="6251" y="8385"/>
                    <a:pt x="6251" y="8344"/>
                  </a:cubicBezTo>
                  <a:lnTo>
                    <a:pt x="6251" y="8269"/>
                  </a:lnTo>
                  <a:lnTo>
                    <a:pt x="3865" y="4652"/>
                  </a:lnTo>
                  <a:lnTo>
                    <a:pt x="6251" y="3600"/>
                  </a:lnTo>
                  <a:lnTo>
                    <a:pt x="3465" y="4641"/>
                  </a:lnTo>
                  <a:cubicBezTo>
                    <a:pt x="3413" y="4660"/>
                    <a:pt x="3360" y="4669"/>
                    <a:pt x="3307" y="4669"/>
                  </a:cubicBezTo>
                  <a:cubicBezTo>
                    <a:pt x="3156" y="4669"/>
                    <a:pt x="3012" y="4595"/>
                    <a:pt x="2927" y="4462"/>
                  </a:cubicBezTo>
                  <a:lnTo>
                    <a:pt x="2478" y="377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38"/>
            <p:cNvSpPr/>
            <p:nvPr/>
          </p:nvSpPr>
          <p:spPr>
            <a:xfrm>
              <a:off x="3588450" y="1876425"/>
              <a:ext cx="256900" cy="211125"/>
            </a:xfrm>
            <a:custGeom>
              <a:avLst/>
              <a:gdLst/>
              <a:ahLst/>
              <a:cxnLst/>
              <a:rect l="l" t="t" r="r" b="b"/>
              <a:pathLst>
                <a:path w="10276" h="8445" extrusionOk="0">
                  <a:moveTo>
                    <a:pt x="9671" y="1"/>
                  </a:moveTo>
                  <a:cubicBezTo>
                    <a:pt x="9407" y="1"/>
                    <a:pt x="8926" y="188"/>
                    <a:pt x="8242" y="584"/>
                  </a:cubicBezTo>
                  <a:cubicBezTo>
                    <a:pt x="6404" y="1647"/>
                    <a:pt x="3804" y="3788"/>
                    <a:pt x="2435" y="5371"/>
                  </a:cubicBezTo>
                  <a:cubicBezTo>
                    <a:pt x="2111" y="5746"/>
                    <a:pt x="1797" y="6105"/>
                    <a:pt x="1511" y="6432"/>
                  </a:cubicBezTo>
                  <a:lnTo>
                    <a:pt x="1507" y="6436"/>
                  </a:lnTo>
                  <a:lnTo>
                    <a:pt x="56" y="8115"/>
                  </a:lnTo>
                  <a:cubicBezTo>
                    <a:pt x="56" y="8115"/>
                    <a:pt x="56" y="8118"/>
                    <a:pt x="53" y="8118"/>
                  </a:cubicBezTo>
                  <a:cubicBezTo>
                    <a:pt x="0" y="8177"/>
                    <a:pt x="18" y="8260"/>
                    <a:pt x="83" y="8304"/>
                  </a:cubicBezTo>
                  <a:cubicBezTo>
                    <a:pt x="83" y="8308"/>
                    <a:pt x="86" y="8308"/>
                    <a:pt x="86" y="8308"/>
                  </a:cubicBezTo>
                  <a:lnTo>
                    <a:pt x="273" y="8415"/>
                  </a:lnTo>
                  <a:cubicBezTo>
                    <a:pt x="310" y="8436"/>
                    <a:pt x="359" y="8445"/>
                    <a:pt x="406" y="8445"/>
                  </a:cubicBezTo>
                  <a:cubicBezTo>
                    <a:pt x="421" y="8445"/>
                    <a:pt x="435" y="8444"/>
                    <a:pt x="449" y="8442"/>
                  </a:cubicBezTo>
                  <a:cubicBezTo>
                    <a:pt x="452" y="8442"/>
                    <a:pt x="459" y="8442"/>
                    <a:pt x="466" y="8439"/>
                  </a:cubicBezTo>
                  <a:lnTo>
                    <a:pt x="2456" y="6787"/>
                  </a:lnTo>
                  <a:lnTo>
                    <a:pt x="6614" y="4384"/>
                  </a:lnTo>
                  <a:lnTo>
                    <a:pt x="7262" y="3636"/>
                  </a:lnTo>
                  <a:lnTo>
                    <a:pt x="9093" y="1523"/>
                  </a:lnTo>
                  <a:cubicBezTo>
                    <a:pt x="9327" y="1254"/>
                    <a:pt x="9504" y="1022"/>
                    <a:pt x="9638" y="823"/>
                  </a:cubicBezTo>
                  <a:lnTo>
                    <a:pt x="10276" y="291"/>
                  </a:lnTo>
                  <a:cubicBezTo>
                    <a:pt x="10272" y="291"/>
                    <a:pt x="10269" y="291"/>
                    <a:pt x="10269" y="288"/>
                  </a:cubicBezTo>
                  <a:lnTo>
                    <a:pt x="9835" y="33"/>
                  </a:lnTo>
                  <a:lnTo>
                    <a:pt x="9830" y="36"/>
                  </a:lnTo>
                  <a:cubicBezTo>
                    <a:pt x="9791" y="13"/>
                    <a:pt x="9738" y="1"/>
                    <a:pt x="96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38"/>
            <p:cNvSpPr/>
            <p:nvPr/>
          </p:nvSpPr>
          <p:spPr>
            <a:xfrm>
              <a:off x="3599650" y="1882925"/>
              <a:ext cx="251475" cy="204575"/>
            </a:xfrm>
            <a:custGeom>
              <a:avLst/>
              <a:gdLst/>
              <a:ahLst/>
              <a:cxnLst/>
              <a:rect l="l" t="t" r="r" b="b"/>
              <a:pathLst>
                <a:path w="10059" h="8183" extrusionOk="0">
                  <a:moveTo>
                    <a:pt x="9678" y="1"/>
                  </a:moveTo>
                  <a:cubicBezTo>
                    <a:pt x="9413" y="1"/>
                    <a:pt x="8928" y="188"/>
                    <a:pt x="8241" y="587"/>
                  </a:cubicBezTo>
                  <a:cubicBezTo>
                    <a:pt x="6403" y="1648"/>
                    <a:pt x="3804" y="3790"/>
                    <a:pt x="2435" y="5369"/>
                  </a:cubicBezTo>
                  <a:cubicBezTo>
                    <a:pt x="2394" y="5421"/>
                    <a:pt x="2349" y="5469"/>
                    <a:pt x="2307" y="5517"/>
                  </a:cubicBezTo>
                  <a:lnTo>
                    <a:pt x="2304" y="5517"/>
                  </a:lnTo>
                  <a:cubicBezTo>
                    <a:pt x="1149" y="6852"/>
                    <a:pt x="204" y="7945"/>
                    <a:pt x="1" y="8182"/>
                  </a:cubicBezTo>
                  <a:cubicBezTo>
                    <a:pt x="4" y="8182"/>
                    <a:pt x="11" y="8182"/>
                    <a:pt x="18" y="8179"/>
                  </a:cubicBezTo>
                  <a:cubicBezTo>
                    <a:pt x="42" y="8176"/>
                    <a:pt x="66" y="8165"/>
                    <a:pt x="87" y="8155"/>
                  </a:cubicBezTo>
                  <a:lnTo>
                    <a:pt x="6480" y="4462"/>
                  </a:lnTo>
                  <a:cubicBezTo>
                    <a:pt x="6556" y="4421"/>
                    <a:pt x="6659" y="4334"/>
                    <a:pt x="6714" y="4269"/>
                  </a:cubicBezTo>
                  <a:lnTo>
                    <a:pt x="7859" y="2948"/>
                  </a:lnTo>
                  <a:cubicBezTo>
                    <a:pt x="7872" y="2938"/>
                    <a:pt x="7880" y="2924"/>
                    <a:pt x="7883" y="2921"/>
                  </a:cubicBezTo>
                  <a:lnTo>
                    <a:pt x="9093" y="1524"/>
                  </a:lnTo>
                  <a:cubicBezTo>
                    <a:pt x="9831" y="673"/>
                    <a:pt x="10059" y="159"/>
                    <a:pt x="9828" y="31"/>
                  </a:cubicBezTo>
                  <a:cubicBezTo>
                    <a:pt x="9824" y="31"/>
                    <a:pt x="9821" y="31"/>
                    <a:pt x="9821" y="28"/>
                  </a:cubicBezTo>
                  <a:cubicBezTo>
                    <a:pt x="9784" y="10"/>
                    <a:pt x="9736" y="1"/>
                    <a:pt x="967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5" name="Google Shape;5385;p38"/>
          <p:cNvGrpSpPr/>
          <p:nvPr/>
        </p:nvGrpSpPr>
        <p:grpSpPr>
          <a:xfrm>
            <a:off x="4701368" y="2967461"/>
            <a:ext cx="314160" cy="446883"/>
            <a:chOff x="8137753" y="2733261"/>
            <a:chExt cx="262764" cy="373773"/>
          </a:xfrm>
        </p:grpSpPr>
        <p:sp>
          <p:nvSpPr>
            <p:cNvPr id="5386" name="Google Shape;5386;p38"/>
            <p:cNvSpPr/>
            <p:nvPr/>
          </p:nvSpPr>
          <p:spPr>
            <a:xfrm>
              <a:off x="8137753" y="2733410"/>
              <a:ext cx="262764" cy="373624"/>
            </a:xfrm>
            <a:custGeom>
              <a:avLst/>
              <a:gdLst/>
              <a:ahLst/>
              <a:cxnLst/>
              <a:rect l="l" t="t" r="r" b="b"/>
              <a:pathLst>
                <a:path w="10557" h="15011" extrusionOk="0">
                  <a:moveTo>
                    <a:pt x="2492" y="1"/>
                  </a:moveTo>
                  <a:cubicBezTo>
                    <a:pt x="2359" y="1"/>
                    <a:pt x="2237" y="32"/>
                    <a:pt x="2133" y="92"/>
                  </a:cubicBezTo>
                  <a:lnTo>
                    <a:pt x="426" y="1086"/>
                  </a:lnTo>
                  <a:cubicBezTo>
                    <a:pt x="175" y="1230"/>
                    <a:pt x="23" y="1541"/>
                    <a:pt x="23" y="1974"/>
                  </a:cubicBezTo>
                  <a:lnTo>
                    <a:pt x="1" y="8940"/>
                  </a:lnTo>
                  <a:cubicBezTo>
                    <a:pt x="1" y="9813"/>
                    <a:pt x="615" y="10883"/>
                    <a:pt x="1374" y="11323"/>
                  </a:cubicBezTo>
                  <a:lnTo>
                    <a:pt x="7438" y="14821"/>
                  </a:lnTo>
                  <a:cubicBezTo>
                    <a:pt x="7660" y="14950"/>
                    <a:pt x="7871" y="15011"/>
                    <a:pt x="8057" y="15011"/>
                  </a:cubicBezTo>
                  <a:cubicBezTo>
                    <a:pt x="8201" y="15011"/>
                    <a:pt x="8330" y="14974"/>
                    <a:pt x="8439" y="14905"/>
                  </a:cubicBezTo>
                  <a:lnTo>
                    <a:pt x="8439" y="14905"/>
                  </a:lnTo>
                  <a:lnTo>
                    <a:pt x="8417" y="14913"/>
                  </a:lnTo>
                  <a:lnTo>
                    <a:pt x="10124" y="13918"/>
                  </a:lnTo>
                  <a:cubicBezTo>
                    <a:pt x="10375" y="13774"/>
                    <a:pt x="10526" y="13471"/>
                    <a:pt x="10526" y="13038"/>
                  </a:cubicBezTo>
                  <a:lnTo>
                    <a:pt x="10549" y="6072"/>
                  </a:lnTo>
                  <a:cubicBezTo>
                    <a:pt x="10557" y="5191"/>
                    <a:pt x="9942" y="4129"/>
                    <a:pt x="9176" y="3689"/>
                  </a:cubicBezTo>
                  <a:lnTo>
                    <a:pt x="3112" y="190"/>
                  </a:lnTo>
                  <a:cubicBezTo>
                    <a:pt x="2890" y="62"/>
                    <a:pt x="2679" y="1"/>
                    <a:pt x="24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38"/>
            <p:cNvSpPr/>
            <p:nvPr/>
          </p:nvSpPr>
          <p:spPr>
            <a:xfrm>
              <a:off x="8347426" y="3057926"/>
              <a:ext cx="52344" cy="46669"/>
            </a:xfrm>
            <a:custGeom>
              <a:avLst/>
              <a:gdLst/>
              <a:ahLst/>
              <a:cxnLst/>
              <a:rect l="l" t="t" r="r" b="b"/>
              <a:pathLst>
                <a:path w="2103" h="1875" extrusionOk="0">
                  <a:moveTo>
                    <a:pt x="2102" y="0"/>
                  </a:moveTo>
                  <a:lnTo>
                    <a:pt x="402" y="994"/>
                  </a:lnTo>
                  <a:cubicBezTo>
                    <a:pt x="395" y="1427"/>
                    <a:pt x="243" y="1730"/>
                    <a:pt x="0" y="1875"/>
                  </a:cubicBezTo>
                  <a:lnTo>
                    <a:pt x="1708" y="880"/>
                  </a:lnTo>
                  <a:cubicBezTo>
                    <a:pt x="1951" y="736"/>
                    <a:pt x="2102" y="433"/>
                    <a:pt x="2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38"/>
            <p:cNvSpPr/>
            <p:nvPr/>
          </p:nvSpPr>
          <p:spPr>
            <a:xfrm>
              <a:off x="8148331" y="2733261"/>
              <a:ext cx="66904" cy="29445"/>
            </a:xfrm>
            <a:custGeom>
              <a:avLst/>
              <a:gdLst/>
              <a:ahLst/>
              <a:cxnLst/>
              <a:rect l="l" t="t" r="r" b="b"/>
              <a:pathLst>
                <a:path w="2688" h="1183" extrusionOk="0">
                  <a:moveTo>
                    <a:pt x="2071" y="0"/>
                  </a:moveTo>
                  <a:cubicBezTo>
                    <a:pt x="1936" y="0"/>
                    <a:pt x="1814" y="33"/>
                    <a:pt x="1708" y="98"/>
                  </a:cubicBezTo>
                  <a:lnTo>
                    <a:pt x="1" y="1092"/>
                  </a:lnTo>
                  <a:cubicBezTo>
                    <a:pt x="106" y="1031"/>
                    <a:pt x="227" y="1000"/>
                    <a:pt x="361" y="1000"/>
                  </a:cubicBezTo>
                  <a:cubicBezTo>
                    <a:pt x="546" y="1000"/>
                    <a:pt x="755" y="1060"/>
                    <a:pt x="980" y="1183"/>
                  </a:cubicBezTo>
                  <a:lnTo>
                    <a:pt x="2687" y="189"/>
                  </a:lnTo>
                  <a:cubicBezTo>
                    <a:pt x="2464" y="62"/>
                    <a:pt x="2256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38"/>
            <p:cNvSpPr/>
            <p:nvPr/>
          </p:nvSpPr>
          <p:spPr>
            <a:xfrm>
              <a:off x="8357233" y="2884318"/>
              <a:ext cx="43109" cy="198373"/>
            </a:xfrm>
            <a:custGeom>
              <a:avLst/>
              <a:gdLst/>
              <a:ahLst/>
              <a:cxnLst/>
              <a:rect l="l" t="t" r="r" b="b"/>
              <a:pathLst>
                <a:path w="1732" h="7970" extrusionOk="0">
                  <a:moveTo>
                    <a:pt x="1731" y="1"/>
                  </a:moveTo>
                  <a:lnTo>
                    <a:pt x="24" y="1003"/>
                  </a:lnTo>
                  <a:lnTo>
                    <a:pt x="1" y="7969"/>
                  </a:lnTo>
                  <a:lnTo>
                    <a:pt x="1716" y="6975"/>
                  </a:lnTo>
                  <a:lnTo>
                    <a:pt x="17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38"/>
            <p:cNvSpPr/>
            <p:nvPr/>
          </p:nvSpPr>
          <p:spPr>
            <a:xfrm>
              <a:off x="8172698" y="2738139"/>
              <a:ext cx="193445" cy="111831"/>
            </a:xfrm>
            <a:custGeom>
              <a:avLst/>
              <a:gdLst/>
              <a:ahLst/>
              <a:cxnLst/>
              <a:rect l="l" t="t" r="r" b="b"/>
              <a:pathLst>
                <a:path w="7772" h="4493" extrusionOk="0">
                  <a:moveTo>
                    <a:pt x="1708" y="0"/>
                  </a:moveTo>
                  <a:lnTo>
                    <a:pt x="1" y="994"/>
                  </a:lnTo>
                  <a:lnTo>
                    <a:pt x="6064" y="4493"/>
                  </a:lnTo>
                  <a:lnTo>
                    <a:pt x="7772" y="3499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38"/>
            <p:cNvSpPr/>
            <p:nvPr/>
          </p:nvSpPr>
          <p:spPr>
            <a:xfrm>
              <a:off x="8323631" y="2825403"/>
              <a:ext cx="76711" cy="83879"/>
            </a:xfrm>
            <a:custGeom>
              <a:avLst/>
              <a:gdLst/>
              <a:ahLst/>
              <a:cxnLst/>
              <a:rect l="l" t="t" r="r" b="b"/>
              <a:pathLst>
                <a:path w="3082" h="3370" extrusionOk="0">
                  <a:moveTo>
                    <a:pt x="1708" y="0"/>
                  </a:moveTo>
                  <a:lnTo>
                    <a:pt x="0" y="994"/>
                  </a:lnTo>
                  <a:cubicBezTo>
                    <a:pt x="759" y="1427"/>
                    <a:pt x="1374" y="2489"/>
                    <a:pt x="1374" y="3370"/>
                  </a:cubicBezTo>
                  <a:lnTo>
                    <a:pt x="3081" y="2376"/>
                  </a:lnTo>
                  <a:cubicBezTo>
                    <a:pt x="3081" y="1503"/>
                    <a:pt x="2466" y="433"/>
                    <a:pt x="1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38"/>
            <p:cNvSpPr/>
            <p:nvPr/>
          </p:nvSpPr>
          <p:spPr>
            <a:xfrm>
              <a:off x="8226336" y="2867418"/>
              <a:ext cx="96548" cy="215448"/>
            </a:xfrm>
            <a:custGeom>
              <a:avLst/>
              <a:gdLst/>
              <a:ahLst/>
              <a:cxnLst/>
              <a:rect l="l" t="t" r="r" b="b"/>
              <a:pathLst>
                <a:path w="3879" h="8656" extrusionOk="0">
                  <a:moveTo>
                    <a:pt x="1988" y="1"/>
                  </a:moveTo>
                  <a:cubicBezTo>
                    <a:pt x="1467" y="1"/>
                    <a:pt x="1147" y="425"/>
                    <a:pt x="1147" y="1310"/>
                  </a:cubicBezTo>
                  <a:lnTo>
                    <a:pt x="1147" y="2433"/>
                  </a:lnTo>
                  <a:lnTo>
                    <a:pt x="8" y="1773"/>
                  </a:lnTo>
                  <a:lnTo>
                    <a:pt x="8" y="3291"/>
                  </a:lnTo>
                  <a:lnTo>
                    <a:pt x="1" y="3291"/>
                  </a:lnTo>
                  <a:lnTo>
                    <a:pt x="1147" y="3958"/>
                  </a:lnTo>
                  <a:lnTo>
                    <a:pt x="1139" y="7859"/>
                  </a:lnTo>
                  <a:lnTo>
                    <a:pt x="2505" y="8656"/>
                  </a:lnTo>
                  <a:lnTo>
                    <a:pt x="2513" y="4748"/>
                  </a:lnTo>
                  <a:lnTo>
                    <a:pt x="3651" y="5408"/>
                  </a:lnTo>
                  <a:lnTo>
                    <a:pt x="3826" y="3981"/>
                  </a:lnTo>
                  <a:lnTo>
                    <a:pt x="2520" y="3222"/>
                  </a:lnTo>
                  <a:lnTo>
                    <a:pt x="2520" y="2251"/>
                  </a:lnTo>
                  <a:cubicBezTo>
                    <a:pt x="2520" y="1950"/>
                    <a:pt x="2570" y="1741"/>
                    <a:pt x="2776" y="1741"/>
                  </a:cubicBezTo>
                  <a:cubicBezTo>
                    <a:pt x="2871" y="1741"/>
                    <a:pt x="3000" y="1786"/>
                    <a:pt x="3173" y="1887"/>
                  </a:cubicBezTo>
                  <a:lnTo>
                    <a:pt x="3879" y="2296"/>
                  </a:lnTo>
                  <a:lnTo>
                    <a:pt x="3879" y="930"/>
                  </a:lnTo>
                  <a:cubicBezTo>
                    <a:pt x="3757" y="847"/>
                    <a:pt x="3340" y="566"/>
                    <a:pt x="2854" y="285"/>
                  </a:cubicBezTo>
                  <a:cubicBezTo>
                    <a:pt x="2529" y="97"/>
                    <a:pt x="2236" y="1"/>
                    <a:pt x="19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38"/>
            <p:cNvSpPr/>
            <p:nvPr/>
          </p:nvSpPr>
          <p:spPr>
            <a:xfrm>
              <a:off x="8226536" y="2867940"/>
              <a:ext cx="96548" cy="214378"/>
            </a:xfrm>
            <a:custGeom>
              <a:avLst/>
              <a:gdLst/>
              <a:ahLst/>
              <a:cxnLst/>
              <a:rect l="l" t="t" r="r" b="b"/>
              <a:pathLst>
                <a:path w="3879" h="8613" extrusionOk="0">
                  <a:moveTo>
                    <a:pt x="1994" y="0"/>
                  </a:moveTo>
                  <a:cubicBezTo>
                    <a:pt x="1472" y="0"/>
                    <a:pt x="1151" y="425"/>
                    <a:pt x="1146" y="1312"/>
                  </a:cubicBezTo>
                  <a:lnTo>
                    <a:pt x="1146" y="2435"/>
                  </a:lnTo>
                  <a:lnTo>
                    <a:pt x="0" y="1767"/>
                  </a:lnTo>
                  <a:lnTo>
                    <a:pt x="0" y="3285"/>
                  </a:lnTo>
                  <a:lnTo>
                    <a:pt x="1146" y="3953"/>
                  </a:lnTo>
                  <a:lnTo>
                    <a:pt x="1139" y="7823"/>
                  </a:lnTo>
                  <a:lnTo>
                    <a:pt x="2505" y="8612"/>
                  </a:lnTo>
                  <a:lnTo>
                    <a:pt x="2512" y="4742"/>
                  </a:lnTo>
                  <a:lnTo>
                    <a:pt x="3651" y="5402"/>
                  </a:lnTo>
                  <a:lnTo>
                    <a:pt x="3825" y="3975"/>
                  </a:lnTo>
                  <a:lnTo>
                    <a:pt x="2520" y="3216"/>
                  </a:lnTo>
                  <a:lnTo>
                    <a:pt x="2520" y="2245"/>
                  </a:lnTo>
                  <a:cubicBezTo>
                    <a:pt x="2520" y="1944"/>
                    <a:pt x="2570" y="1739"/>
                    <a:pt x="2776" y="1739"/>
                  </a:cubicBezTo>
                  <a:cubicBezTo>
                    <a:pt x="2871" y="1739"/>
                    <a:pt x="3000" y="1782"/>
                    <a:pt x="3173" y="1881"/>
                  </a:cubicBezTo>
                  <a:lnTo>
                    <a:pt x="3878" y="2291"/>
                  </a:lnTo>
                  <a:lnTo>
                    <a:pt x="3878" y="925"/>
                  </a:lnTo>
                  <a:cubicBezTo>
                    <a:pt x="3757" y="841"/>
                    <a:pt x="3339" y="560"/>
                    <a:pt x="2854" y="280"/>
                  </a:cubicBezTo>
                  <a:cubicBezTo>
                    <a:pt x="2530" y="95"/>
                    <a:pt x="2240" y="0"/>
                    <a:pt x="1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4" name="Google Shape;5394;p38"/>
          <p:cNvGrpSpPr/>
          <p:nvPr/>
        </p:nvGrpSpPr>
        <p:grpSpPr>
          <a:xfrm>
            <a:off x="4709938" y="2076794"/>
            <a:ext cx="313952" cy="446675"/>
            <a:chOff x="8144921" y="2170747"/>
            <a:chExt cx="262590" cy="373599"/>
          </a:xfrm>
        </p:grpSpPr>
        <p:sp>
          <p:nvSpPr>
            <p:cNvPr id="5395" name="Google Shape;5395;p38"/>
            <p:cNvSpPr/>
            <p:nvPr/>
          </p:nvSpPr>
          <p:spPr>
            <a:xfrm>
              <a:off x="8144921" y="2170747"/>
              <a:ext cx="262590" cy="373599"/>
            </a:xfrm>
            <a:custGeom>
              <a:avLst/>
              <a:gdLst/>
              <a:ahLst/>
              <a:cxnLst/>
              <a:rect l="l" t="t" r="r" b="b"/>
              <a:pathLst>
                <a:path w="10550" h="15010" extrusionOk="0">
                  <a:moveTo>
                    <a:pt x="2499" y="1"/>
                  </a:moveTo>
                  <a:cubicBezTo>
                    <a:pt x="2363" y="1"/>
                    <a:pt x="2239" y="34"/>
                    <a:pt x="2133" y="98"/>
                  </a:cubicBezTo>
                  <a:lnTo>
                    <a:pt x="426" y="1092"/>
                  </a:lnTo>
                  <a:cubicBezTo>
                    <a:pt x="176" y="1229"/>
                    <a:pt x="24" y="1540"/>
                    <a:pt x="16" y="1973"/>
                  </a:cubicBezTo>
                  <a:lnTo>
                    <a:pt x="1" y="8939"/>
                  </a:lnTo>
                  <a:cubicBezTo>
                    <a:pt x="1" y="9819"/>
                    <a:pt x="608" y="10882"/>
                    <a:pt x="1375" y="11322"/>
                  </a:cubicBezTo>
                  <a:lnTo>
                    <a:pt x="7438" y="14820"/>
                  </a:lnTo>
                  <a:cubicBezTo>
                    <a:pt x="7661" y="14949"/>
                    <a:pt x="7869" y="15010"/>
                    <a:pt x="8054" y="15010"/>
                  </a:cubicBezTo>
                  <a:cubicBezTo>
                    <a:pt x="8198" y="15010"/>
                    <a:pt x="8327" y="14973"/>
                    <a:pt x="8440" y="14904"/>
                  </a:cubicBezTo>
                  <a:lnTo>
                    <a:pt x="8440" y="14904"/>
                  </a:lnTo>
                  <a:lnTo>
                    <a:pt x="8417" y="14919"/>
                  </a:lnTo>
                  <a:lnTo>
                    <a:pt x="10125" y="13925"/>
                  </a:lnTo>
                  <a:cubicBezTo>
                    <a:pt x="10375" y="13781"/>
                    <a:pt x="10527" y="13470"/>
                    <a:pt x="10527" y="13037"/>
                  </a:cubicBezTo>
                  <a:lnTo>
                    <a:pt x="10549" y="6070"/>
                  </a:lnTo>
                  <a:cubicBezTo>
                    <a:pt x="10549" y="5198"/>
                    <a:pt x="9935" y="4128"/>
                    <a:pt x="9176" y="3688"/>
                  </a:cubicBezTo>
                  <a:lnTo>
                    <a:pt x="3112" y="189"/>
                  </a:lnTo>
                  <a:cubicBezTo>
                    <a:pt x="2894" y="62"/>
                    <a:pt x="2685" y="1"/>
                    <a:pt x="24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38"/>
            <p:cNvSpPr/>
            <p:nvPr/>
          </p:nvSpPr>
          <p:spPr>
            <a:xfrm>
              <a:off x="8354420" y="2495238"/>
              <a:ext cx="52518" cy="46669"/>
            </a:xfrm>
            <a:custGeom>
              <a:avLst/>
              <a:gdLst/>
              <a:ahLst/>
              <a:cxnLst/>
              <a:rect l="l" t="t" r="r" b="b"/>
              <a:pathLst>
                <a:path w="2110" h="1875" extrusionOk="0">
                  <a:moveTo>
                    <a:pt x="2110" y="0"/>
                  </a:moveTo>
                  <a:lnTo>
                    <a:pt x="402" y="994"/>
                  </a:lnTo>
                  <a:cubicBezTo>
                    <a:pt x="402" y="1424"/>
                    <a:pt x="253" y="1726"/>
                    <a:pt x="6" y="1871"/>
                  </a:cubicBezTo>
                  <a:lnTo>
                    <a:pt x="6" y="1871"/>
                  </a:lnTo>
                  <a:lnTo>
                    <a:pt x="1708" y="880"/>
                  </a:lnTo>
                  <a:cubicBezTo>
                    <a:pt x="1958" y="744"/>
                    <a:pt x="2110" y="433"/>
                    <a:pt x="2110" y="0"/>
                  </a:cubicBezTo>
                  <a:close/>
                  <a:moveTo>
                    <a:pt x="6" y="1871"/>
                  </a:moveTo>
                  <a:lnTo>
                    <a:pt x="0" y="1874"/>
                  </a:lnTo>
                  <a:cubicBezTo>
                    <a:pt x="2" y="1873"/>
                    <a:pt x="4" y="1872"/>
                    <a:pt x="6" y="18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38"/>
            <p:cNvSpPr/>
            <p:nvPr/>
          </p:nvSpPr>
          <p:spPr>
            <a:xfrm>
              <a:off x="8155325" y="2170747"/>
              <a:ext cx="66879" cy="29470"/>
            </a:xfrm>
            <a:custGeom>
              <a:avLst/>
              <a:gdLst/>
              <a:ahLst/>
              <a:cxnLst/>
              <a:rect l="l" t="t" r="r" b="b"/>
              <a:pathLst>
                <a:path w="2687" h="1184" extrusionOk="0">
                  <a:moveTo>
                    <a:pt x="20" y="1081"/>
                  </a:moveTo>
                  <a:cubicBezTo>
                    <a:pt x="13" y="1085"/>
                    <a:pt x="7" y="1088"/>
                    <a:pt x="0" y="1092"/>
                  </a:cubicBezTo>
                  <a:lnTo>
                    <a:pt x="20" y="1081"/>
                  </a:lnTo>
                  <a:close/>
                  <a:moveTo>
                    <a:pt x="2074" y="1"/>
                  </a:moveTo>
                  <a:cubicBezTo>
                    <a:pt x="1937" y="1"/>
                    <a:pt x="1814" y="34"/>
                    <a:pt x="1708" y="98"/>
                  </a:cubicBezTo>
                  <a:lnTo>
                    <a:pt x="20" y="1081"/>
                  </a:lnTo>
                  <a:lnTo>
                    <a:pt x="20" y="1081"/>
                  </a:lnTo>
                  <a:cubicBezTo>
                    <a:pt x="121" y="1024"/>
                    <a:pt x="238" y="995"/>
                    <a:pt x="366" y="995"/>
                  </a:cubicBezTo>
                  <a:cubicBezTo>
                    <a:pt x="552" y="995"/>
                    <a:pt x="760" y="1056"/>
                    <a:pt x="979" y="1183"/>
                  </a:cubicBezTo>
                  <a:lnTo>
                    <a:pt x="2687" y="189"/>
                  </a:lnTo>
                  <a:cubicBezTo>
                    <a:pt x="2468" y="62"/>
                    <a:pt x="2259" y="1"/>
                    <a:pt x="2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38"/>
            <p:cNvSpPr/>
            <p:nvPr/>
          </p:nvSpPr>
          <p:spPr>
            <a:xfrm>
              <a:off x="8364426" y="2321829"/>
              <a:ext cx="43085" cy="198174"/>
            </a:xfrm>
            <a:custGeom>
              <a:avLst/>
              <a:gdLst/>
              <a:ahLst/>
              <a:cxnLst/>
              <a:rect l="l" t="t" r="r" b="b"/>
              <a:pathLst>
                <a:path w="1731" h="7962" extrusionOk="0">
                  <a:moveTo>
                    <a:pt x="1730" y="0"/>
                  </a:moveTo>
                  <a:lnTo>
                    <a:pt x="15" y="995"/>
                  </a:lnTo>
                  <a:lnTo>
                    <a:pt x="0" y="7961"/>
                  </a:lnTo>
                  <a:lnTo>
                    <a:pt x="1708" y="6967"/>
                  </a:lnTo>
                  <a:lnTo>
                    <a:pt x="17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38"/>
            <p:cNvSpPr/>
            <p:nvPr/>
          </p:nvSpPr>
          <p:spPr>
            <a:xfrm>
              <a:off x="8179693" y="2175451"/>
              <a:ext cx="193619" cy="112030"/>
            </a:xfrm>
            <a:custGeom>
              <a:avLst/>
              <a:gdLst/>
              <a:ahLst/>
              <a:cxnLst/>
              <a:rect l="l" t="t" r="r" b="b"/>
              <a:pathLst>
                <a:path w="7779" h="4501" extrusionOk="0">
                  <a:moveTo>
                    <a:pt x="1715" y="0"/>
                  </a:moveTo>
                  <a:lnTo>
                    <a:pt x="0" y="994"/>
                  </a:lnTo>
                  <a:lnTo>
                    <a:pt x="6064" y="4500"/>
                  </a:lnTo>
                  <a:lnTo>
                    <a:pt x="7779" y="3499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38"/>
            <p:cNvSpPr/>
            <p:nvPr/>
          </p:nvSpPr>
          <p:spPr>
            <a:xfrm>
              <a:off x="8330601" y="2262715"/>
              <a:ext cx="76910" cy="83879"/>
            </a:xfrm>
            <a:custGeom>
              <a:avLst/>
              <a:gdLst/>
              <a:ahLst/>
              <a:cxnLst/>
              <a:rect l="l" t="t" r="r" b="b"/>
              <a:pathLst>
                <a:path w="3090" h="3370" extrusionOk="0">
                  <a:moveTo>
                    <a:pt x="1708" y="0"/>
                  </a:moveTo>
                  <a:lnTo>
                    <a:pt x="1" y="994"/>
                  </a:lnTo>
                  <a:cubicBezTo>
                    <a:pt x="767" y="1427"/>
                    <a:pt x="1382" y="2497"/>
                    <a:pt x="1374" y="3370"/>
                  </a:cubicBezTo>
                  <a:lnTo>
                    <a:pt x="3082" y="2375"/>
                  </a:lnTo>
                  <a:cubicBezTo>
                    <a:pt x="3089" y="1503"/>
                    <a:pt x="2467" y="433"/>
                    <a:pt x="1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38"/>
            <p:cNvSpPr/>
            <p:nvPr/>
          </p:nvSpPr>
          <p:spPr>
            <a:xfrm>
              <a:off x="8184596" y="2259280"/>
              <a:ext cx="138289" cy="231253"/>
            </a:xfrm>
            <a:custGeom>
              <a:avLst/>
              <a:gdLst/>
              <a:ahLst/>
              <a:cxnLst/>
              <a:rect l="l" t="t" r="r" b="b"/>
              <a:pathLst>
                <a:path w="5556" h="9291" extrusionOk="0">
                  <a:moveTo>
                    <a:pt x="372" y="1"/>
                  </a:moveTo>
                  <a:cubicBezTo>
                    <a:pt x="152" y="1"/>
                    <a:pt x="1" y="172"/>
                    <a:pt x="1" y="472"/>
                  </a:cubicBezTo>
                  <a:cubicBezTo>
                    <a:pt x="23" y="943"/>
                    <a:pt x="274" y="1368"/>
                    <a:pt x="668" y="1626"/>
                  </a:cubicBezTo>
                  <a:cubicBezTo>
                    <a:pt x="775" y="1688"/>
                    <a:pt x="877" y="1718"/>
                    <a:pt x="968" y="1718"/>
                  </a:cubicBezTo>
                  <a:cubicBezTo>
                    <a:pt x="1185" y="1718"/>
                    <a:pt x="1336" y="1546"/>
                    <a:pt x="1336" y="1246"/>
                  </a:cubicBezTo>
                  <a:cubicBezTo>
                    <a:pt x="1314" y="776"/>
                    <a:pt x="1063" y="351"/>
                    <a:pt x="676" y="93"/>
                  </a:cubicBezTo>
                  <a:cubicBezTo>
                    <a:pt x="567" y="30"/>
                    <a:pt x="463" y="1"/>
                    <a:pt x="372" y="1"/>
                  </a:cubicBezTo>
                  <a:close/>
                  <a:moveTo>
                    <a:pt x="84" y="1876"/>
                  </a:moveTo>
                  <a:lnTo>
                    <a:pt x="77" y="6133"/>
                  </a:lnTo>
                  <a:lnTo>
                    <a:pt x="1230" y="6801"/>
                  </a:lnTo>
                  <a:lnTo>
                    <a:pt x="1238" y="2536"/>
                  </a:lnTo>
                  <a:lnTo>
                    <a:pt x="84" y="1876"/>
                  </a:lnTo>
                  <a:close/>
                  <a:moveTo>
                    <a:pt x="1959" y="2961"/>
                  </a:moveTo>
                  <a:lnTo>
                    <a:pt x="1951" y="7219"/>
                  </a:lnTo>
                  <a:lnTo>
                    <a:pt x="3104" y="7879"/>
                  </a:lnTo>
                  <a:lnTo>
                    <a:pt x="3104" y="5777"/>
                  </a:lnTo>
                  <a:cubicBezTo>
                    <a:pt x="3104" y="5350"/>
                    <a:pt x="3163" y="4968"/>
                    <a:pt x="3464" y="4968"/>
                  </a:cubicBezTo>
                  <a:cubicBezTo>
                    <a:pt x="3554" y="4968"/>
                    <a:pt x="3665" y="5002"/>
                    <a:pt x="3803" y="5079"/>
                  </a:cubicBezTo>
                  <a:cubicBezTo>
                    <a:pt x="4395" y="5420"/>
                    <a:pt x="4395" y="6057"/>
                    <a:pt x="4395" y="6558"/>
                  </a:cubicBezTo>
                  <a:lnTo>
                    <a:pt x="4395" y="8630"/>
                  </a:lnTo>
                  <a:lnTo>
                    <a:pt x="5541" y="9290"/>
                  </a:lnTo>
                  <a:lnTo>
                    <a:pt x="5548" y="6953"/>
                  </a:lnTo>
                  <a:cubicBezTo>
                    <a:pt x="5556" y="5807"/>
                    <a:pt x="5343" y="4798"/>
                    <a:pt x="4175" y="4122"/>
                  </a:cubicBezTo>
                  <a:cubicBezTo>
                    <a:pt x="3941" y="3990"/>
                    <a:pt x="3738" y="3936"/>
                    <a:pt x="3571" y="3936"/>
                  </a:cubicBezTo>
                  <a:cubicBezTo>
                    <a:pt x="3336" y="3936"/>
                    <a:pt x="3170" y="4041"/>
                    <a:pt x="3082" y="4183"/>
                  </a:cubicBezTo>
                  <a:lnTo>
                    <a:pt x="3067" y="4175"/>
                  </a:lnTo>
                  <a:lnTo>
                    <a:pt x="3067" y="3599"/>
                  </a:lnTo>
                  <a:lnTo>
                    <a:pt x="1959" y="296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38"/>
            <p:cNvSpPr/>
            <p:nvPr/>
          </p:nvSpPr>
          <p:spPr>
            <a:xfrm>
              <a:off x="8184596" y="2259206"/>
              <a:ext cx="33079" cy="169376"/>
            </a:xfrm>
            <a:custGeom>
              <a:avLst/>
              <a:gdLst/>
              <a:ahLst/>
              <a:cxnLst/>
              <a:rect l="l" t="t" r="r" b="b"/>
              <a:pathLst>
                <a:path w="1329" h="6805" extrusionOk="0">
                  <a:moveTo>
                    <a:pt x="368" y="0"/>
                  </a:moveTo>
                  <a:cubicBezTo>
                    <a:pt x="152" y="0"/>
                    <a:pt x="1" y="175"/>
                    <a:pt x="1" y="475"/>
                  </a:cubicBezTo>
                  <a:cubicBezTo>
                    <a:pt x="23" y="938"/>
                    <a:pt x="266" y="1371"/>
                    <a:pt x="661" y="1629"/>
                  </a:cubicBezTo>
                  <a:cubicBezTo>
                    <a:pt x="769" y="1690"/>
                    <a:pt x="870" y="1719"/>
                    <a:pt x="960" y="1719"/>
                  </a:cubicBezTo>
                  <a:cubicBezTo>
                    <a:pt x="1180" y="1719"/>
                    <a:pt x="1329" y="1545"/>
                    <a:pt x="1329" y="1249"/>
                  </a:cubicBezTo>
                  <a:cubicBezTo>
                    <a:pt x="1306" y="779"/>
                    <a:pt x="1063" y="346"/>
                    <a:pt x="668" y="96"/>
                  </a:cubicBezTo>
                  <a:cubicBezTo>
                    <a:pt x="561" y="31"/>
                    <a:pt x="459" y="0"/>
                    <a:pt x="368" y="0"/>
                  </a:cubicBezTo>
                  <a:close/>
                  <a:moveTo>
                    <a:pt x="84" y="1879"/>
                  </a:moveTo>
                  <a:lnTo>
                    <a:pt x="77" y="6136"/>
                  </a:lnTo>
                  <a:lnTo>
                    <a:pt x="1230" y="6804"/>
                  </a:lnTo>
                  <a:lnTo>
                    <a:pt x="1238" y="2539"/>
                  </a:lnTo>
                  <a:lnTo>
                    <a:pt x="84" y="18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38"/>
            <p:cNvSpPr/>
            <p:nvPr/>
          </p:nvSpPr>
          <p:spPr>
            <a:xfrm>
              <a:off x="8233131" y="2332780"/>
              <a:ext cx="89579" cy="157753"/>
            </a:xfrm>
            <a:custGeom>
              <a:avLst/>
              <a:gdLst/>
              <a:ahLst/>
              <a:cxnLst/>
              <a:rect l="l" t="t" r="r" b="b"/>
              <a:pathLst>
                <a:path w="3599" h="6338" extrusionOk="0">
                  <a:moveTo>
                    <a:pt x="9" y="1"/>
                  </a:moveTo>
                  <a:lnTo>
                    <a:pt x="1" y="4266"/>
                  </a:lnTo>
                  <a:lnTo>
                    <a:pt x="1147" y="4926"/>
                  </a:lnTo>
                  <a:lnTo>
                    <a:pt x="1154" y="2824"/>
                  </a:lnTo>
                  <a:cubicBezTo>
                    <a:pt x="1154" y="2394"/>
                    <a:pt x="1212" y="2008"/>
                    <a:pt x="1509" y="2008"/>
                  </a:cubicBezTo>
                  <a:cubicBezTo>
                    <a:pt x="1600" y="2008"/>
                    <a:pt x="1712" y="2044"/>
                    <a:pt x="1853" y="2126"/>
                  </a:cubicBezTo>
                  <a:cubicBezTo>
                    <a:pt x="2452" y="2475"/>
                    <a:pt x="2445" y="3104"/>
                    <a:pt x="2445" y="3598"/>
                  </a:cubicBezTo>
                  <a:lnTo>
                    <a:pt x="2445" y="5669"/>
                  </a:lnTo>
                  <a:lnTo>
                    <a:pt x="3591" y="6337"/>
                  </a:lnTo>
                  <a:lnTo>
                    <a:pt x="3598" y="4000"/>
                  </a:lnTo>
                  <a:cubicBezTo>
                    <a:pt x="3598" y="2854"/>
                    <a:pt x="3393" y="1845"/>
                    <a:pt x="2225" y="1169"/>
                  </a:cubicBezTo>
                  <a:lnTo>
                    <a:pt x="2225" y="1177"/>
                  </a:lnTo>
                  <a:cubicBezTo>
                    <a:pt x="1988" y="1040"/>
                    <a:pt x="1784" y="984"/>
                    <a:pt x="1616" y="984"/>
                  </a:cubicBezTo>
                  <a:cubicBezTo>
                    <a:pt x="1384" y="984"/>
                    <a:pt x="1220" y="1089"/>
                    <a:pt x="1132" y="1230"/>
                  </a:cubicBezTo>
                  <a:lnTo>
                    <a:pt x="1117" y="1222"/>
                  </a:lnTo>
                  <a:lnTo>
                    <a:pt x="1117" y="646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4" name="Google Shape;5404;p38"/>
          <p:cNvGrpSpPr/>
          <p:nvPr/>
        </p:nvGrpSpPr>
        <p:grpSpPr>
          <a:xfrm>
            <a:off x="4709955" y="2520758"/>
            <a:ext cx="313922" cy="446734"/>
            <a:chOff x="7542583" y="1610473"/>
            <a:chExt cx="262565" cy="373649"/>
          </a:xfrm>
        </p:grpSpPr>
        <p:sp>
          <p:nvSpPr>
            <p:cNvPr id="5405" name="Google Shape;5405;p38"/>
            <p:cNvSpPr/>
            <p:nvPr/>
          </p:nvSpPr>
          <p:spPr>
            <a:xfrm>
              <a:off x="7542583" y="1610522"/>
              <a:ext cx="262565" cy="373599"/>
            </a:xfrm>
            <a:custGeom>
              <a:avLst/>
              <a:gdLst/>
              <a:ahLst/>
              <a:cxnLst/>
              <a:rect l="l" t="t" r="r" b="b"/>
              <a:pathLst>
                <a:path w="10549" h="15010" extrusionOk="0">
                  <a:moveTo>
                    <a:pt x="2498" y="0"/>
                  </a:moveTo>
                  <a:cubicBezTo>
                    <a:pt x="2362" y="0"/>
                    <a:pt x="2239" y="33"/>
                    <a:pt x="2133" y="98"/>
                  </a:cubicBezTo>
                  <a:lnTo>
                    <a:pt x="425" y="1092"/>
                  </a:lnTo>
                  <a:cubicBezTo>
                    <a:pt x="175" y="1228"/>
                    <a:pt x="23" y="1540"/>
                    <a:pt x="23" y="1972"/>
                  </a:cubicBezTo>
                  <a:lnTo>
                    <a:pt x="0" y="8939"/>
                  </a:lnTo>
                  <a:cubicBezTo>
                    <a:pt x="0" y="9819"/>
                    <a:pt x="615" y="10881"/>
                    <a:pt x="1374" y="11322"/>
                  </a:cubicBezTo>
                  <a:lnTo>
                    <a:pt x="7437" y="14820"/>
                  </a:lnTo>
                  <a:cubicBezTo>
                    <a:pt x="7660" y="14948"/>
                    <a:pt x="7870" y="15009"/>
                    <a:pt x="8057" y="15009"/>
                  </a:cubicBezTo>
                  <a:cubicBezTo>
                    <a:pt x="8200" y="15009"/>
                    <a:pt x="8330" y="14973"/>
                    <a:pt x="8439" y="14903"/>
                  </a:cubicBezTo>
                  <a:lnTo>
                    <a:pt x="8439" y="14903"/>
                  </a:lnTo>
                  <a:lnTo>
                    <a:pt x="8416" y="14919"/>
                  </a:lnTo>
                  <a:lnTo>
                    <a:pt x="10124" y="13924"/>
                  </a:lnTo>
                  <a:cubicBezTo>
                    <a:pt x="10374" y="13780"/>
                    <a:pt x="10526" y="13469"/>
                    <a:pt x="10526" y="13037"/>
                  </a:cubicBezTo>
                  <a:lnTo>
                    <a:pt x="10549" y="6070"/>
                  </a:lnTo>
                  <a:cubicBezTo>
                    <a:pt x="10549" y="5190"/>
                    <a:pt x="9934" y="4127"/>
                    <a:pt x="9175" y="3687"/>
                  </a:cubicBezTo>
                  <a:lnTo>
                    <a:pt x="3112" y="189"/>
                  </a:lnTo>
                  <a:cubicBezTo>
                    <a:pt x="2893" y="62"/>
                    <a:pt x="2684" y="0"/>
                    <a:pt x="2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38"/>
            <p:cNvSpPr/>
            <p:nvPr/>
          </p:nvSpPr>
          <p:spPr>
            <a:xfrm>
              <a:off x="7752232" y="1934989"/>
              <a:ext cx="52344" cy="46694"/>
            </a:xfrm>
            <a:custGeom>
              <a:avLst/>
              <a:gdLst/>
              <a:ahLst/>
              <a:cxnLst/>
              <a:rect l="l" t="t" r="r" b="b"/>
              <a:pathLst>
                <a:path w="2103" h="1876" extrusionOk="0">
                  <a:moveTo>
                    <a:pt x="2103" y="1"/>
                  </a:moveTo>
                  <a:lnTo>
                    <a:pt x="395" y="995"/>
                  </a:lnTo>
                  <a:cubicBezTo>
                    <a:pt x="395" y="1427"/>
                    <a:pt x="244" y="1731"/>
                    <a:pt x="1" y="1875"/>
                  </a:cubicBezTo>
                  <a:lnTo>
                    <a:pt x="1708" y="881"/>
                  </a:lnTo>
                  <a:cubicBezTo>
                    <a:pt x="1951" y="737"/>
                    <a:pt x="2103" y="433"/>
                    <a:pt x="2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38"/>
            <p:cNvSpPr/>
            <p:nvPr/>
          </p:nvSpPr>
          <p:spPr>
            <a:xfrm>
              <a:off x="7552962" y="1610473"/>
              <a:ext cx="67079" cy="29495"/>
            </a:xfrm>
            <a:custGeom>
              <a:avLst/>
              <a:gdLst/>
              <a:ahLst/>
              <a:cxnLst/>
              <a:rect l="l" t="t" r="r" b="b"/>
              <a:pathLst>
                <a:path w="2695" h="1185" extrusionOk="0">
                  <a:moveTo>
                    <a:pt x="2068" y="1"/>
                  </a:moveTo>
                  <a:cubicBezTo>
                    <a:pt x="1934" y="1"/>
                    <a:pt x="1812" y="32"/>
                    <a:pt x="1708" y="92"/>
                  </a:cubicBezTo>
                  <a:lnTo>
                    <a:pt x="1" y="1086"/>
                  </a:lnTo>
                  <a:cubicBezTo>
                    <a:pt x="105" y="1026"/>
                    <a:pt x="226" y="995"/>
                    <a:pt x="360" y="995"/>
                  </a:cubicBezTo>
                  <a:cubicBezTo>
                    <a:pt x="548" y="995"/>
                    <a:pt x="761" y="1056"/>
                    <a:pt x="987" y="1185"/>
                  </a:cubicBezTo>
                  <a:lnTo>
                    <a:pt x="2695" y="191"/>
                  </a:lnTo>
                  <a:cubicBezTo>
                    <a:pt x="2469" y="62"/>
                    <a:pt x="2256" y="1"/>
                    <a:pt x="2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38"/>
            <p:cNvSpPr/>
            <p:nvPr/>
          </p:nvSpPr>
          <p:spPr>
            <a:xfrm>
              <a:off x="7762063" y="1761605"/>
              <a:ext cx="43085" cy="198149"/>
            </a:xfrm>
            <a:custGeom>
              <a:avLst/>
              <a:gdLst/>
              <a:ahLst/>
              <a:cxnLst/>
              <a:rect l="l" t="t" r="r" b="b"/>
              <a:pathLst>
                <a:path w="1731" h="7961" extrusionOk="0">
                  <a:moveTo>
                    <a:pt x="1731" y="0"/>
                  </a:moveTo>
                  <a:lnTo>
                    <a:pt x="23" y="994"/>
                  </a:lnTo>
                  <a:lnTo>
                    <a:pt x="0" y="7961"/>
                  </a:lnTo>
                  <a:lnTo>
                    <a:pt x="1716" y="6967"/>
                  </a:lnTo>
                  <a:lnTo>
                    <a:pt x="1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38"/>
            <p:cNvSpPr/>
            <p:nvPr/>
          </p:nvSpPr>
          <p:spPr>
            <a:xfrm>
              <a:off x="7577529" y="1615202"/>
              <a:ext cx="193445" cy="111856"/>
            </a:xfrm>
            <a:custGeom>
              <a:avLst/>
              <a:gdLst/>
              <a:ahLst/>
              <a:cxnLst/>
              <a:rect l="l" t="t" r="r" b="b"/>
              <a:pathLst>
                <a:path w="7772" h="4494" extrusionOk="0">
                  <a:moveTo>
                    <a:pt x="1708" y="1"/>
                  </a:moveTo>
                  <a:lnTo>
                    <a:pt x="0" y="995"/>
                  </a:lnTo>
                  <a:lnTo>
                    <a:pt x="6064" y="4493"/>
                  </a:lnTo>
                  <a:lnTo>
                    <a:pt x="7771" y="3499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38"/>
            <p:cNvSpPr/>
            <p:nvPr/>
          </p:nvSpPr>
          <p:spPr>
            <a:xfrm>
              <a:off x="7728437" y="1702292"/>
              <a:ext cx="76711" cy="84078"/>
            </a:xfrm>
            <a:custGeom>
              <a:avLst/>
              <a:gdLst/>
              <a:ahLst/>
              <a:cxnLst/>
              <a:rect l="l" t="t" r="r" b="b"/>
              <a:pathLst>
                <a:path w="3082" h="3378" extrusionOk="0">
                  <a:moveTo>
                    <a:pt x="1708" y="0"/>
                  </a:moveTo>
                  <a:lnTo>
                    <a:pt x="1" y="994"/>
                  </a:lnTo>
                  <a:cubicBezTo>
                    <a:pt x="759" y="1434"/>
                    <a:pt x="1374" y="2497"/>
                    <a:pt x="1374" y="3377"/>
                  </a:cubicBezTo>
                  <a:lnTo>
                    <a:pt x="3082" y="2383"/>
                  </a:lnTo>
                  <a:cubicBezTo>
                    <a:pt x="3082" y="1510"/>
                    <a:pt x="2467" y="440"/>
                    <a:pt x="1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38"/>
            <p:cNvSpPr/>
            <p:nvPr/>
          </p:nvSpPr>
          <p:spPr>
            <a:xfrm>
              <a:off x="7584498" y="1718346"/>
              <a:ext cx="137343" cy="152625"/>
            </a:xfrm>
            <a:custGeom>
              <a:avLst/>
              <a:gdLst/>
              <a:ahLst/>
              <a:cxnLst/>
              <a:rect l="l" t="t" r="r" b="b"/>
              <a:pathLst>
                <a:path w="5518" h="6132" extrusionOk="0">
                  <a:moveTo>
                    <a:pt x="396" y="0"/>
                  </a:moveTo>
                  <a:cubicBezTo>
                    <a:pt x="289" y="167"/>
                    <a:pt x="236" y="364"/>
                    <a:pt x="244" y="562"/>
                  </a:cubicBezTo>
                  <a:cubicBezTo>
                    <a:pt x="244" y="1010"/>
                    <a:pt x="441" y="1526"/>
                    <a:pt x="745" y="1928"/>
                  </a:cubicBezTo>
                  <a:cubicBezTo>
                    <a:pt x="547" y="1806"/>
                    <a:pt x="373" y="1655"/>
                    <a:pt x="229" y="1472"/>
                  </a:cubicBezTo>
                  <a:lnTo>
                    <a:pt x="229" y="1488"/>
                  </a:lnTo>
                  <a:cubicBezTo>
                    <a:pt x="229" y="2117"/>
                    <a:pt x="616" y="2869"/>
                    <a:pt x="1132" y="3286"/>
                  </a:cubicBezTo>
                  <a:cubicBezTo>
                    <a:pt x="1025" y="3256"/>
                    <a:pt x="927" y="3210"/>
                    <a:pt x="836" y="3157"/>
                  </a:cubicBezTo>
                  <a:cubicBezTo>
                    <a:pt x="760" y="3112"/>
                    <a:pt x="691" y="3066"/>
                    <a:pt x="623" y="3013"/>
                  </a:cubicBezTo>
                  <a:lnTo>
                    <a:pt x="623" y="3013"/>
                  </a:lnTo>
                  <a:cubicBezTo>
                    <a:pt x="767" y="3612"/>
                    <a:pt x="1177" y="4227"/>
                    <a:pt x="1670" y="4523"/>
                  </a:cubicBezTo>
                  <a:cubicBezTo>
                    <a:pt x="1554" y="4560"/>
                    <a:pt x="1429" y="4578"/>
                    <a:pt x="1296" y="4578"/>
                  </a:cubicBezTo>
                  <a:cubicBezTo>
                    <a:pt x="988" y="4578"/>
                    <a:pt x="640" y="4477"/>
                    <a:pt x="274" y="4265"/>
                  </a:cubicBezTo>
                  <a:cubicBezTo>
                    <a:pt x="183" y="4212"/>
                    <a:pt x="92" y="4159"/>
                    <a:pt x="1" y="4091"/>
                  </a:cubicBezTo>
                  <a:lnTo>
                    <a:pt x="1" y="4091"/>
                  </a:lnTo>
                  <a:cubicBezTo>
                    <a:pt x="471" y="4728"/>
                    <a:pt x="1056" y="5259"/>
                    <a:pt x="1739" y="5669"/>
                  </a:cubicBezTo>
                  <a:cubicBezTo>
                    <a:pt x="2295" y="5991"/>
                    <a:pt x="2783" y="6131"/>
                    <a:pt x="3201" y="6131"/>
                  </a:cubicBezTo>
                  <a:cubicBezTo>
                    <a:pt x="4340" y="6131"/>
                    <a:pt x="4951" y="5087"/>
                    <a:pt x="4956" y="3833"/>
                  </a:cubicBezTo>
                  <a:lnTo>
                    <a:pt x="4956" y="3666"/>
                  </a:lnTo>
                  <a:cubicBezTo>
                    <a:pt x="5177" y="3612"/>
                    <a:pt x="5366" y="3491"/>
                    <a:pt x="5518" y="3317"/>
                  </a:cubicBezTo>
                  <a:cubicBezTo>
                    <a:pt x="5290" y="3301"/>
                    <a:pt x="5070" y="3241"/>
                    <a:pt x="4865" y="3150"/>
                  </a:cubicBezTo>
                  <a:cubicBezTo>
                    <a:pt x="5108" y="3119"/>
                    <a:pt x="5306" y="2952"/>
                    <a:pt x="5366" y="2717"/>
                  </a:cubicBezTo>
                  <a:lnTo>
                    <a:pt x="5366" y="2717"/>
                  </a:lnTo>
                  <a:cubicBezTo>
                    <a:pt x="5314" y="2722"/>
                    <a:pt x="5262" y="2724"/>
                    <a:pt x="5210" y="2724"/>
                  </a:cubicBezTo>
                  <a:cubicBezTo>
                    <a:pt x="5020" y="2724"/>
                    <a:pt x="4830" y="2692"/>
                    <a:pt x="4645" y="2626"/>
                  </a:cubicBezTo>
                  <a:cubicBezTo>
                    <a:pt x="4456" y="2262"/>
                    <a:pt x="4167" y="1958"/>
                    <a:pt x="3826" y="1738"/>
                  </a:cubicBezTo>
                  <a:cubicBezTo>
                    <a:pt x="3642" y="1634"/>
                    <a:pt x="3470" y="1585"/>
                    <a:pt x="3318" y="1585"/>
                  </a:cubicBezTo>
                  <a:cubicBezTo>
                    <a:pt x="2946" y="1585"/>
                    <a:pt x="2693" y="1877"/>
                    <a:pt x="2687" y="2383"/>
                  </a:cubicBezTo>
                  <a:cubicBezTo>
                    <a:pt x="2687" y="2489"/>
                    <a:pt x="2703" y="2596"/>
                    <a:pt x="2718" y="2694"/>
                  </a:cubicBezTo>
                  <a:cubicBezTo>
                    <a:pt x="1784" y="2102"/>
                    <a:pt x="950" y="1101"/>
                    <a:pt x="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5502775" y="4641427"/>
            <a:ext cx="3748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3"/>
                </a:solidFill>
                <a:latin typeface="Dosis ExtraLight" panose="020B0604020202020204" charset="0"/>
              </a:rPr>
              <a:t>Icons are from www.iconfinder.com</a:t>
            </a:r>
            <a:endParaRPr lang="en-US" sz="800" dirty="0">
              <a:solidFill>
                <a:schemeClr val="accent3"/>
              </a:solidFill>
              <a:latin typeface="Dosis Extra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19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29"/>
          <p:cNvSpPr txBox="1">
            <a:spLocks noGrp="1"/>
          </p:cNvSpPr>
          <p:nvPr>
            <p:ph type="title"/>
          </p:nvPr>
        </p:nvSpPr>
        <p:spPr>
          <a:xfrm flipH="1">
            <a:off x="-35461" y="-160713"/>
            <a:ext cx="4682422" cy="48884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 bridge between you, community, and </a:t>
            </a:r>
            <a:r>
              <a:rPr lang="en-US" dirty="0" smtClean="0"/>
              <a:t>Health</a:t>
            </a:r>
            <a:r>
              <a:rPr lang="en" dirty="0" smtClean="0"/>
              <a:t>.</a:t>
            </a:r>
            <a:endParaRPr dirty="0"/>
          </a:p>
        </p:txBody>
      </p: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4340310" y="469447"/>
            <a:ext cx="4610650" cy="3991795"/>
            <a:chOff x="4533350" y="1084507"/>
            <a:chExt cx="4031530" cy="3490406"/>
          </a:xfrm>
        </p:grpSpPr>
        <p:grpSp>
          <p:nvGrpSpPr>
            <p:cNvPr id="4" name="Group 3"/>
            <p:cNvGrpSpPr/>
            <p:nvPr/>
          </p:nvGrpSpPr>
          <p:grpSpPr>
            <a:xfrm>
              <a:off x="7396791" y="1547638"/>
              <a:ext cx="725778" cy="1220377"/>
              <a:chOff x="5201178" y="2695091"/>
              <a:chExt cx="1356670" cy="2281206"/>
            </a:xfrm>
          </p:grpSpPr>
          <p:sp>
            <p:nvSpPr>
              <p:cNvPr id="352" name="Google Shape;599;p26"/>
              <p:cNvSpPr/>
              <p:nvPr/>
            </p:nvSpPr>
            <p:spPr>
              <a:xfrm rot="1288312" flipH="1">
                <a:off x="5661651" y="4689850"/>
                <a:ext cx="583235" cy="286447"/>
              </a:xfrm>
              <a:custGeom>
                <a:avLst/>
                <a:gdLst/>
                <a:ahLst/>
                <a:cxnLst/>
                <a:rect l="l" t="t" r="r" b="b"/>
                <a:pathLst>
                  <a:path w="109482" h="54763" extrusionOk="0">
                    <a:moveTo>
                      <a:pt x="54738" y="1"/>
                    </a:moveTo>
                    <a:cubicBezTo>
                      <a:pt x="41976" y="1"/>
                      <a:pt x="29213" y="2674"/>
                      <a:pt x="19475" y="8019"/>
                    </a:cubicBezTo>
                    <a:cubicBezTo>
                      <a:pt x="1" y="18715"/>
                      <a:pt x="1" y="36051"/>
                      <a:pt x="19475" y="46743"/>
                    </a:cubicBezTo>
                    <a:cubicBezTo>
                      <a:pt x="29214" y="52089"/>
                      <a:pt x="41978" y="54762"/>
                      <a:pt x="54741" y="54762"/>
                    </a:cubicBezTo>
                    <a:cubicBezTo>
                      <a:pt x="67504" y="54762"/>
                      <a:pt x="80267" y="52089"/>
                      <a:pt x="90004" y="46743"/>
                    </a:cubicBezTo>
                    <a:cubicBezTo>
                      <a:pt x="109481" y="36051"/>
                      <a:pt x="109481" y="18715"/>
                      <a:pt x="90004" y="8023"/>
                    </a:cubicBezTo>
                    <a:cubicBezTo>
                      <a:pt x="80266" y="2675"/>
                      <a:pt x="67502" y="1"/>
                      <a:pt x="54738" y="1"/>
                    </a:cubicBezTo>
                    <a:close/>
                  </a:path>
                </a:pathLst>
              </a:custGeom>
              <a:solidFill>
                <a:srgbClr val="000000">
                  <a:alpha val="321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660;p26"/>
              <p:cNvSpPr/>
              <p:nvPr/>
            </p:nvSpPr>
            <p:spPr>
              <a:xfrm flipH="1">
                <a:off x="5470848" y="4187621"/>
                <a:ext cx="1087000" cy="624507"/>
              </a:xfrm>
              <a:custGeom>
                <a:avLst/>
                <a:gdLst/>
                <a:ahLst/>
                <a:cxnLst/>
                <a:rect l="l" t="t" r="r" b="b"/>
                <a:pathLst>
                  <a:path w="25435" h="14613" extrusionOk="0">
                    <a:moveTo>
                      <a:pt x="22131" y="0"/>
                    </a:moveTo>
                    <a:cubicBezTo>
                      <a:pt x="21962" y="0"/>
                      <a:pt x="21792" y="37"/>
                      <a:pt x="21661" y="112"/>
                    </a:cubicBezTo>
                    <a:lnTo>
                      <a:pt x="259" y="12471"/>
                    </a:lnTo>
                    <a:cubicBezTo>
                      <a:pt x="1" y="12620"/>
                      <a:pt x="1" y="12861"/>
                      <a:pt x="259" y="13011"/>
                    </a:cubicBezTo>
                    <a:lnTo>
                      <a:pt x="2839" y="14501"/>
                    </a:lnTo>
                    <a:cubicBezTo>
                      <a:pt x="2969" y="14575"/>
                      <a:pt x="3138" y="14613"/>
                      <a:pt x="3307" y="14613"/>
                    </a:cubicBezTo>
                    <a:cubicBezTo>
                      <a:pt x="3476" y="14613"/>
                      <a:pt x="3645" y="14575"/>
                      <a:pt x="3774" y="14501"/>
                    </a:cubicBezTo>
                    <a:lnTo>
                      <a:pt x="25176" y="2142"/>
                    </a:lnTo>
                    <a:cubicBezTo>
                      <a:pt x="25435" y="1992"/>
                      <a:pt x="25435" y="1751"/>
                      <a:pt x="25176" y="1601"/>
                    </a:cubicBezTo>
                    <a:lnTo>
                      <a:pt x="22599" y="112"/>
                    </a:lnTo>
                    <a:cubicBezTo>
                      <a:pt x="22470" y="37"/>
                      <a:pt x="22301" y="0"/>
                      <a:pt x="22131" y="0"/>
                    </a:cubicBezTo>
                    <a:close/>
                  </a:path>
                </a:pathLst>
              </a:custGeom>
              <a:solidFill>
                <a:srgbClr val="000000">
                  <a:alpha val="321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661;p26"/>
              <p:cNvSpPr/>
              <p:nvPr/>
            </p:nvSpPr>
            <p:spPr>
              <a:xfrm flipH="1">
                <a:off x="5201179" y="2695091"/>
                <a:ext cx="256033" cy="333258"/>
              </a:xfrm>
              <a:custGeom>
                <a:avLst/>
                <a:gdLst/>
                <a:ahLst/>
                <a:cxnLst/>
                <a:rect l="l" t="t" r="r" b="b"/>
                <a:pathLst>
                  <a:path w="5991" h="7798" extrusionOk="0">
                    <a:moveTo>
                      <a:pt x="5784" y="1"/>
                    </a:moveTo>
                    <a:cubicBezTo>
                      <a:pt x="5734" y="1"/>
                      <a:pt x="5677" y="17"/>
                      <a:pt x="5617" y="52"/>
                    </a:cubicBezTo>
                    <a:lnTo>
                      <a:pt x="1672" y="2330"/>
                    </a:lnTo>
                    <a:cubicBezTo>
                      <a:pt x="1465" y="2449"/>
                      <a:pt x="1299" y="2741"/>
                      <a:pt x="1299" y="2980"/>
                    </a:cubicBezTo>
                    <a:lnTo>
                      <a:pt x="1299" y="4601"/>
                    </a:lnTo>
                    <a:lnTo>
                      <a:pt x="146" y="5791"/>
                    </a:lnTo>
                    <a:cubicBezTo>
                      <a:pt x="1" y="5946"/>
                      <a:pt x="31" y="6058"/>
                      <a:pt x="209" y="6058"/>
                    </a:cubicBezTo>
                    <a:cubicBezTo>
                      <a:pt x="230" y="6058"/>
                      <a:pt x="253" y="6056"/>
                      <a:pt x="279" y="6053"/>
                    </a:cubicBezTo>
                    <a:lnTo>
                      <a:pt x="1299" y="5934"/>
                    </a:lnTo>
                    <a:lnTo>
                      <a:pt x="1299" y="7529"/>
                    </a:lnTo>
                    <a:cubicBezTo>
                      <a:pt x="1299" y="7700"/>
                      <a:pt x="1382" y="7797"/>
                      <a:pt x="1504" y="7797"/>
                    </a:cubicBezTo>
                    <a:cubicBezTo>
                      <a:pt x="1555" y="7797"/>
                      <a:pt x="1612" y="7780"/>
                      <a:pt x="1672" y="7746"/>
                    </a:cubicBezTo>
                    <a:lnTo>
                      <a:pt x="5617" y="5468"/>
                    </a:lnTo>
                    <a:cubicBezTo>
                      <a:pt x="5824" y="5349"/>
                      <a:pt x="5990" y="5060"/>
                      <a:pt x="5990" y="4819"/>
                    </a:cubicBezTo>
                    <a:lnTo>
                      <a:pt x="5990" y="270"/>
                    </a:lnTo>
                    <a:cubicBezTo>
                      <a:pt x="5990" y="99"/>
                      <a:pt x="5907" y="1"/>
                      <a:pt x="57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662;p26"/>
              <p:cNvSpPr/>
              <p:nvPr/>
            </p:nvSpPr>
            <p:spPr>
              <a:xfrm flipH="1">
                <a:off x="5302164" y="2813898"/>
                <a:ext cx="34616" cy="5683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1330" extrusionOk="0">
                    <a:moveTo>
                      <a:pt x="548" y="0"/>
                    </a:moveTo>
                    <a:cubicBezTo>
                      <a:pt x="503" y="0"/>
                      <a:pt x="455" y="14"/>
                      <a:pt x="405" y="43"/>
                    </a:cubicBezTo>
                    <a:cubicBezTo>
                      <a:pt x="180" y="172"/>
                      <a:pt x="1" y="553"/>
                      <a:pt x="1" y="897"/>
                    </a:cubicBezTo>
                    <a:cubicBezTo>
                      <a:pt x="1" y="1164"/>
                      <a:pt x="109" y="1330"/>
                      <a:pt x="263" y="1330"/>
                    </a:cubicBezTo>
                    <a:cubicBezTo>
                      <a:pt x="307" y="1330"/>
                      <a:pt x="355" y="1316"/>
                      <a:pt x="405" y="1287"/>
                    </a:cubicBezTo>
                    <a:cubicBezTo>
                      <a:pt x="629" y="1158"/>
                      <a:pt x="809" y="774"/>
                      <a:pt x="809" y="431"/>
                    </a:cubicBezTo>
                    <a:cubicBezTo>
                      <a:pt x="809" y="164"/>
                      <a:pt x="701" y="0"/>
                      <a:pt x="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663;p26"/>
              <p:cNvSpPr/>
              <p:nvPr/>
            </p:nvSpPr>
            <p:spPr>
              <a:xfrm flipH="1">
                <a:off x="5288788" y="2870653"/>
                <a:ext cx="63549" cy="94618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2214" extrusionOk="0">
                    <a:moveTo>
                      <a:pt x="1071" y="1"/>
                    </a:moveTo>
                    <a:cubicBezTo>
                      <a:pt x="1013" y="1"/>
                      <a:pt x="952" y="18"/>
                      <a:pt x="888" y="55"/>
                    </a:cubicBezTo>
                    <a:lnTo>
                      <a:pt x="599" y="221"/>
                    </a:lnTo>
                    <a:cubicBezTo>
                      <a:pt x="337" y="374"/>
                      <a:pt x="113" y="802"/>
                      <a:pt x="82" y="1224"/>
                    </a:cubicBezTo>
                    <a:lnTo>
                      <a:pt x="1" y="2214"/>
                    </a:lnTo>
                    <a:lnTo>
                      <a:pt x="1" y="2214"/>
                    </a:lnTo>
                    <a:lnTo>
                      <a:pt x="1487" y="1357"/>
                    </a:lnTo>
                    <a:lnTo>
                      <a:pt x="1408" y="460"/>
                    </a:lnTo>
                    <a:cubicBezTo>
                      <a:pt x="1382" y="169"/>
                      <a:pt x="1248" y="1"/>
                      <a:pt x="10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664;p26"/>
              <p:cNvSpPr/>
              <p:nvPr/>
            </p:nvSpPr>
            <p:spPr>
              <a:xfrm flipH="1">
                <a:off x="5257589" y="2768555"/>
                <a:ext cx="34446" cy="56839"/>
              </a:xfrm>
              <a:custGeom>
                <a:avLst/>
                <a:gdLst/>
                <a:ahLst/>
                <a:cxnLst/>
                <a:rect l="l" t="t" r="r" b="b"/>
                <a:pathLst>
                  <a:path w="806" h="1330" extrusionOk="0">
                    <a:moveTo>
                      <a:pt x="545" y="1"/>
                    </a:moveTo>
                    <a:cubicBezTo>
                      <a:pt x="501" y="1"/>
                      <a:pt x="452" y="14"/>
                      <a:pt x="402" y="43"/>
                    </a:cubicBezTo>
                    <a:cubicBezTo>
                      <a:pt x="181" y="169"/>
                      <a:pt x="1" y="553"/>
                      <a:pt x="1" y="897"/>
                    </a:cubicBezTo>
                    <a:cubicBezTo>
                      <a:pt x="1" y="1164"/>
                      <a:pt x="110" y="1330"/>
                      <a:pt x="262" y="1330"/>
                    </a:cubicBezTo>
                    <a:cubicBezTo>
                      <a:pt x="306" y="1330"/>
                      <a:pt x="353" y="1316"/>
                      <a:pt x="402" y="1288"/>
                    </a:cubicBezTo>
                    <a:cubicBezTo>
                      <a:pt x="626" y="1159"/>
                      <a:pt x="806" y="774"/>
                      <a:pt x="806" y="431"/>
                    </a:cubicBezTo>
                    <a:cubicBezTo>
                      <a:pt x="806" y="164"/>
                      <a:pt x="698" y="1"/>
                      <a:pt x="5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665;p26"/>
              <p:cNvSpPr/>
              <p:nvPr/>
            </p:nvSpPr>
            <p:spPr>
              <a:xfrm flipH="1">
                <a:off x="5244042" y="2825309"/>
                <a:ext cx="56967" cy="80387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1881" extrusionOk="0">
                    <a:moveTo>
                      <a:pt x="915" y="1"/>
                    </a:moveTo>
                    <a:cubicBezTo>
                      <a:pt x="857" y="1"/>
                      <a:pt x="795" y="18"/>
                      <a:pt x="730" y="55"/>
                    </a:cubicBezTo>
                    <a:lnTo>
                      <a:pt x="445" y="222"/>
                    </a:lnTo>
                    <a:cubicBezTo>
                      <a:pt x="258" y="330"/>
                      <a:pt x="91" y="575"/>
                      <a:pt x="0" y="860"/>
                    </a:cubicBezTo>
                    <a:cubicBezTo>
                      <a:pt x="200" y="878"/>
                      <a:pt x="350" y="1078"/>
                      <a:pt x="377" y="1408"/>
                    </a:cubicBezTo>
                    <a:lnTo>
                      <a:pt x="421" y="1880"/>
                    </a:lnTo>
                    <a:lnTo>
                      <a:pt x="1333" y="1357"/>
                    </a:lnTo>
                    <a:lnTo>
                      <a:pt x="1251" y="460"/>
                    </a:lnTo>
                    <a:cubicBezTo>
                      <a:pt x="1225" y="169"/>
                      <a:pt x="1092" y="1"/>
                      <a:pt x="9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666;p26"/>
              <p:cNvSpPr/>
              <p:nvPr/>
            </p:nvSpPr>
            <p:spPr>
              <a:xfrm flipH="1">
                <a:off x="5201178" y="3387038"/>
                <a:ext cx="256076" cy="333216"/>
              </a:xfrm>
              <a:custGeom>
                <a:avLst/>
                <a:gdLst/>
                <a:ahLst/>
                <a:cxnLst/>
                <a:rect l="l" t="t" r="r" b="b"/>
                <a:pathLst>
                  <a:path w="5992" h="7797" extrusionOk="0">
                    <a:moveTo>
                      <a:pt x="5785" y="0"/>
                    </a:moveTo>
                    <a:cubicBezTo>
                      <a:pt x="5735" y="0"/>
                      <a:pt x="5678" y="17"/>
                      <a:pt x="5618" y="51"/>
                    </a:cubicBezTo>
                    <a:lnTo>
                      <a:pt x="1673" y="2329"/>
                    </a:lnTo>
                    <a:cubicBezTo>
                      <a:pt x="1466" y="2448"/>
                      <a:pt x="1300" y="2741"/>
                      <a:pt x="1300" y="2978"/>
                    </a:cubicBezTo>
                    <a:lnTo>
                      <a:pt x="1300" y="4597"/>
                    </a:lnTo>
                    <a:lnTo>
                      <a:pt x="147" y="5790"/>
                    </a:lnTo>
                    <a:cubicBezTo>
                      <a:pt x="0" y="5947"/>
                      <a:pt x="32" y="6056"/>
                      <a:pt x="215" y="6056"/>
                    </a:cubicBezTo>
                    <a:cubicBezTo>
                      <a:pt x="235" y="6056"/>
                      <a:pt x="256" y="6054"/>
                      <a:pt x="280" y="6052"/>
                    </a:cubicBezTo>
                    <a:lnTo>
                      <a:pt x="1300" y="5933"/>
                    </a:lnTo>
                    <a:lnTo>
                      <a:pt x="1300" y="7527"/>
                    </a:lnTo>
                    <a:cubicBezTo>
                      <a:pt x="1300" y="7698"/>
                      <a:pt x="1383" y="7796"/>
                      <a:pt x="1506" y="7796"/>
                    </a:cubicBezTo>
                    <a:cubicBezTo>
                      <a:pt x="1556" y="7796"/>
                      <a:pt x="1613" y="7780"/>
                      <a:pt x="1673" y="7745"/>
                    </a:cubicBezTo>
                    <a:lnTo>
                      <a:pt x="5618" y="5467"/>
                    </a:lnTo>
                    <a:cubicBezTo>
                      <a:pt x="5825" y="5348"/>
                      <a:pt x="5991" y="5055"/>
                      <a:pt x="5991" y="4818"/>
                    </a:cubicBezTo>
                    <a:lnTo>
                      <a:pt x="5991" y="269"/>
                    </a:lnTo>
                    <a:cubicBezTo>
                      <a:pt x="5991" y="98"/>
                      <a:pt x="5908" y="0"/>
                      <a:pt x="57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667;p26"/>
              <p:cNvSpPr/>
              <p:nvPr/>
            </p:nvSpPr>
            <p:spPr>
              <a:xfrm flipH="1">
                <a:off x="5242162" y="3462340"/>
                <a:ext cx="109149" cy="162526"/>
              </a:xfrm>
              <a:custGeom>
                <a:avLst/>
                <a:gdLst/>
                <a:ahLst/>
                <a:cxnLst/>
                <a:rect l="l" t="t" r="r" b="b"/>
                <a:pathLst>
                  <a:path w="2554" h="3803" extrusionOk="0">
                    <a:moveTo>
                      <a:pt x="2281" y="353"/>
                    </a:moveTo>
                    <a:cubicBezTo>
                      <a:pt x="2316" y="353"/>
                      <a:pt x="2340" y="391"/>
                      <a:pt x="2340" y="451"/>
                    </a:cubicBezTo>
                    <a:lnTo>
                      <a:pt x="2340" y="2124"/>
                    </a:lnTo>
                    <a:cubicBezTo>
                      <a:pt x="2340" y="2203"/>
                      <a:pt x="2299" y="2291"/>
                      <a:pt x="2248" y="2318"/>
                    </a:cubicBezTo>
                    <a:cubicBezTo>
                      <a:pt x="2190" y="2352"/>
                      <a:pt x="2142" y="2454"/>
                      <a:pt x="2142" y="2546"/>
                    </a:cubicBezTo>
                    <a:lnTo>
                      <a:pt x="2142" y="2791"/>
                    </a:lnTo>
                    <a:lnTo>
                      <a:pt x="1907" y="2566"/>
                    </a:lnTo>
                    <a:cubicBezTo>
                      <a:pt x="1896" y="2555"/>
                      <a:pt x="1882" y="2548"/>
                      <a:pt x="1866" y="2548"/>
                    </a:cubicBezTo>
                    <a:cubicBezTo>
                      <a:pt x="1855" y="2548"/>
                      <a:pt x="1843" y="2552"/>
                      <a:pt x="1830" y="2559"/>
                    </a:cubicBezTo>
                    <a:lnTo>
                      <a:pt x="303" y="3444"/>
                    </a:lnTo>
                    <a:cubicBezTo>
                      <a:pt x="293" y="3449"/>
                      <a:pt x="282" y="3452"/>
                      <a:pt x="273" y="3452"/>
                    </a:cubicBezTo>
                    <a:cubicBezTo>
                      <a:pt x="238" y="3452"/>
                      <a:pt x="211" y="3416"/>
                      <a:pt x="211" y="3355"/>
                    </a:cubicBezTo>
                    <a:lnTo>
                      <a:pt x="211" y="1679"/>
                    </a:lnTo>
                    <a:cubicBezTo>
                      <a:pt x="211" y="1600"/>
                      <a:pt x="255" y="1516"/>
                      <a:pt x="303" y="1485"/>
                    </a:cubicBezTo>
                    <a:lnTo>
                      <a:pt x="2248" y="363"/>
                    </a:lnTo>
                    <a:cubicBezTo>
                      <a:pt x="2259" y="356"/>
                      <a:pt x="2271" y="353"/>
                      <a:pt x="2281" y="353"/>
                    </a:cubicBezTo>
                    <a:close/>
                    <a:moveTo>
                      <a:pt x="2356" y="1"/>
                    </a:moveTo>
                    <a:cubicBezTo>
                      <a:pt x="2322" y="1"/>
                      <a:pt x="2286" y="11"/>
                      <a:pt x="2248" y="33"/>
                    </a:cubicBezTo>
                    <a:lnTo>
                      <a:pt x="303" y="1155"/>
                    </a:lnTo>
                    <a:cubicBezTo>
                      <a:pt x="137" y="1254"/>
                      <a:pt x="0" y="1542"/>
                      <a:pt x="0" y="1801"/>
                    </a:cubicBezTo>
                    <a:lnTo>
                      <a:pt x="0" y="3477"/>
                    </a:lnTo>
                    <a:cubicBezTo>
                      <a:pt x="0" y="3678"/>
                      <a:pt x="83" y="3802"/>
                      <a:pt x="197" y="3802"/>
                    </a:cubicBezTo>
                    <a:cubicBezTo>
                      <a:pt x="230" y="3802"/>
                      <a:pt x="266" y="3792"/>
                      <a:pt x="303" y="3770"/>
                    </a:cubicBezTo>
                    <a:lnTo>
                      <a:pt x="1785" y="2916"/>
                    </a:lnTo>
                    <a:lnTo>
                      <a:pt x="2173" y="3287"/>
                    </a:lnTo>
                    <a:cubicBezTo>
                      <a:pt x="2184" y="3298"/>
                      <a:pt x="2197" y="3303"/>
                      <a:pt x="2211" y="3303"/>
                    </a:cubicBezTo>
                    <a:cubicBezTo>
                      <a:pt x="2223" y="3303"/>
                      <a:pt x="2235" y="3300"/>
                      <a:pt x="2248" y="3293"/>
                    </a:cubicBezTo>
                    <a:cubicBezTo>
                      <a:pt x="2265" y="3284"/>
                      <a:pt x="2279" y="3273"/>
                      <a:pt x="2288" y="3256"/>
                    </a:cubicBezTo>
                    <a:cubicBezTo>
                      <a:pt x="2329" y="3209"/>
                      <a:pt x="2356" y="3134"/>
                      <a:pt x="2356" y="3066"/>
                    </a:cubicBezTo>
                    <a:lnTo>
                      <a:pt x="2356" y="2556"/>
                    </a:lnTo>
                    <a:cubicBezTo>
                      <a:pt x="2472" y="2420"/>
                      <a:pt x="2554" y="2199"/>
                      <a:pt x="2554" y="2002"/>
                    </a:cubicBezTo>
                    <a:lnTo>
                      <a:pt x="2554" y="326"/>
                    </a:lnTo>
                    <a:cubicBezTo>
                      <a:pt x="2554" y="125"/>
                      <a:pt x="2472" y="1"/>
                      <a:pt x="23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668;p26"/>
              <p:cNvSpPr/>
              <p:nvPr/>
            </p:nvSpPr>
            <p:spPr>
              <a:xfrm flipH="1">
                <a:off x="5315669" y="3548582"/>
                <a:ext cx="13248" cy="2171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508" extrusionOk="0">
                    <a:moveTo>
                      <a:pt x="208" y="1"/>
                    </a:moveTo>
                    <a:cubicBezTo>
                      <a:pt x="191" y="1"/>
                      <a:pt x="172" y="6"/>
                      <a:pt x="153" y="18"/>
                    </a:cubicBezTo>
                    <a:cubicBezTo>
                      <a:pt x="68" y="65"/>
                      <a:pt x="0" y="211"/>
                      <a:pt x="0" y="344"/>
                    </a:cubicBezTo>
                    <a:cubicBezTo>
                      <a:pt x="0" y="444"/>
                      <a:pt x="41" y="507"/>
                      <a:pt x="99" y="507"/>
                    </a:cubicBezTo>
                    <a:cubicBezTo>
                      <a:pt x="115" y="507"/>
                      <a:pt x="134" y="502"/>
                      <a:pt x="153" y="491"/>
                    </a:cubicBezTo>
                    <a:cubicBezTo>
                      <a:pt x="238" y="442"/>
                      <a:pt x="310" y="296"/>
                      <a:pt x="310" y="164"/>
                    </a:cubicBezTo>
                    <a:cubicBezTo>
                      <a:pt x="310" y="64"/>
                      <a:pt x="267" y="1"/>
                      <a:pt x="2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669;p26"/>
              <p:cNvSpPr/>
              <p:nvPr/>
            </p:nvSpPr>
            <p:spPr>
              <a:xfrm flipH="1">
                <a:off x="5290112" y="3533838"/>
                <a:ext cx="13248" cy="2171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508" extrusionOk="0">
                    <a:moveTo>
                      <a:pt x="208" y="0"/>
                    </a:moveTo>
                    <a:cubicBezTo>
                      <a:pt x="191" y="0"/>
                      <a:pt x="172" y="6"/>
                      <a:pt x="153" y="16"/>
                    </a:cubicBezTo>
                    <a:cubicBezTo>
                      <a:pt x="68" y="64"/>
                      <a:pt x="0" y="210"/>
                      <a:pt x="0" y="343"/>
                    </a:cubicBezTo>
                    <a:cubicBezTo>
                      <a:pt x="0" y="446"/>
                      <a:pt x="41" y="507"/>
                      <a:pt x="100" y="507"/>
                    </a:cubicBezTo>
                    <a:cubicBezTo>
                      <a:pt x="116" y="507"/>
                      <a:pt x="134" y="502"/>
                      <a:pt x="153" y="492"/>
                    </a:cubicBezTo>
                    <a:cubicBezTo>
                      <a:pt x="239" y="441"/>
                      <a:pt x="310" y="295"/>
                      <a:pt x="310" y="166"/>
                    </a:cubicBezTo>
                    <a:cubicBezTo>
                      <a:pt x="310" y="62"/>
                      <a:pt x="267" y="0"/>
                      <a:pt x="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670;p26"/>
              <p:cNvSpPr/>
              <p:nvPr/>
            </p:nvSpPr>
            <p:spPr>
              <a:xfrm flipH="1">
                <a:off x="5264556" y="3519009"/>
                <a:ext cx="13248" cy="2171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508" extrusionOk="0">
                    <a:moveTo>
                      <a:pt x="211" y="1"/>
                    </a:moveTo>
                    <a:cubicBezTo>
                      <a:pt x="194" y="1"/>
                      <a:pt x="176" y="6"/>
                      <a:pt x="157" y="17"/>
                    </a:cubicBezTo>
                    <a:cubicBezTo>
                      <a:pt x="72" y="67"/>
                      <a:pt x="1" y="213"/>
                      <a:pt x="1" y="343"/>
                    </a:cubicBezTo>
                    <a:cubicBezTo>
                      <a:pt x="1" y="446"/>
                      <a:pt x="44" y="508"/>
                      <a:pt x="103" y="508"/>
                    </a:cubicBezTo>
                    <a:cubicBezTo>
                      <a:pt x="120" y="508"/>
                      <a:pt x="138" y="503"/>
                      <a:pt x="157" y="492"/>
                    </a:cubicBezTo>
                    <a:cubicBezTo>
                      <a:pt x="242" y="441"/>
                      <a:pt x="310" y="295"/>
                      <a:pt x="310" y="166"/>
                    </a:cubicBezTo>
                    <a:cubicBezTo>
                      <a:pt x="310" y="63"/>
                      <a:pt x="269" y="1"/>
                      <a:pt x="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671;p26"/>
              <p:cNvSpPr/>
              <p:nvPr/>
            </p:nvSpPr>
            <p:spPr>
              <a:xfrm flipH="1">
                <a:off x="5201178" y="3041043"/>
                <a:ext cx="256076" cy="333216"/>
              </a:xfrm>
              <a:custGeom>
                <a:avLst/>
                <a:gdLst/>
                <a:ahLst/>
                <a:cxnLst/>
                <a:rect l="l" t="t" r="r" b="b"/>
                <a:pathLst>
                  <a:path w="5992" h="7797" extrusionOk="0">
                    <a:moveTo>
                      <a:pt x="5785" y="1"/>
                    </a:moveTo>
                    <a:cubicBezTo>
                      <a:pt x="5735" y="1"/>
                      <a:pt x="5678" y="17"/>
                      <a:pt x="5618" y="52"/>
                    </a:cubicBezTo>
                    <a:lnTo>
                      <a:pt x="1673" y="2330"/>
                    </a:lnTo>
                    <a:cubicBezTo>
                      <a:pt x="1466" y="2449"/>
                      <a:pt x="1300" y="2742"/>
                      <a:pt x="1300" y="2980"/>
                    </a:cubicBezTo>
                    <a:lnTo>
                      <a:pt x="1300" y="4601"/>
                    </a:lnTo>
                    <a:lnTo>
                      <a:pt x="147" y="5791"/>
                    </a:lnTo>
                    <a:cubicBezTo>
                      <a:pt x="1" y="5947"/>
                      <a:pt x="32" y="6057"/>
                      <a:pt x="214" y="6057"/>
                    </a:cubicBezTo>
                    <a:cubicBezTo>
                      <a:pt x="234" y="6057"/>
                      <a:pt x="256" y="6055"/>
                      <a:pt x="280" y="6053"/>
                    </a:cubicBezTo>
                    <a:lnTo>
                      <a:pt x="1300" y="5934"/>
                    </a:lnTo>
                    <a:lnTo>
                      <a:pt x="1300" y="7529"/>
                    </a:lnTo>
                    <a:cubicBezTo>
                      <a:pt x="1300" y="7699"/>
                      <a:pt x="1383" y="7797"/>
                      <a:pt x="1506" y="7797"/>
                    </a:cubicBezTo>
                    <a:cubicBezTo>
                      <a:pt x="1556" y="7797"/>
                      <a:pt x="1613" y="7780"/>
                      <a:pt x="1673" y="7746"/>
                    </a:cubicBezTo>
                    <a:lnTo>
                      <a:pt x="5618" y="5468"/>
                    </a:lnTo>
                    <a:cubicBezTo>
                      <a:pt x="5825" y="5349"/>
                      <a:pt x="5991" y="5056"/>
                      <a:pt x="5991" y="4819"/>
                    </a:cubicBezTo>
                    <a:lnTo>
                      <a:pt x="5991" y="270"/>
                    </a:lnTo>
                    <a:cubicBezTo>
                      <a:pt x="5991" y="99"/>
                      <a:pt x="5908" y="1"/>
                      <a:pt x="578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672;p26"/>
              <p:cNvSpPr/>
              <p:nvPr/>
            </p:nvSpPr>
            <p:spPr>
              <a:xfrm flipH="1">
                <a:off x="5254940" y="3126858"/>
                <a:ext cx="98251" cy="161629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3782" extrusionOk="0">
                    <a:moveTo>
                      <a:pt x="1475" y="373"/>
                    </a:moveTo>
                    <a:cubicBezTo>
                      <a:pt x="1597" y="373"/>
                      <a:pt x="1706" y="419"/>
                      <a:pt x="1799" y="509"/>
                    </a:cubicBezTo>
                    <a:lnTo>
                      <a:pt x="1816" y="523"/>
                    </a:lnTo>
                    <a:cubicBezTo>
                      <a:pt x="1979" y="689"/>
                      <a:pt x="2070" y="982"/>
                      <a:pt x="2074" y="1349"/>
                    </a:cubicBezTo>
                    <a:lnTo>
                      <a:pt x="2128" y="1319"/>
                    </a:lnTo>
                    <a:lnTo>
                      <a:pt x="2074" y="1372"/>
                    </a:lnTo>
                    <a:cubicBezTo>
                      <a:pt x="2067" y="2069"/>
                      <a:pt x="1741" y="2841"/>
                      <a:pt x="1295" y="3208"/>
                    </a:cubicBezTo>
                    <a:cubicBezTo>
                      <a:pt x="1262" y="3239"/>
                      <a:pt x="1228" y="3263"/>
                      <a:pt x="1193" y="3287"/>
                    </a:cubicBezTo>
                    <a:cubicBezTo>
                      <a:pt x="1166" y="3304"/>
                      <a:pt x="1135" y="3321"/>
                      <a:pt x="1105" y="3338"/>
                    </a:cubicBezTo>
                    <a:cubicBezTo>
                      <a:pt x="1071" y="3354"/>
                      <a:pt x="1037" y="3368"/>
                      <a:pt x="1003" y="3379"/>
                    </a:cubicBezTo>
                    <a:cubicBezTo>
                      <a:pt x="940" y="3400"/>
                      <a:pt x="880" y="3410"/>
                      <a:pt x="822" y="3410"/>
                    </a:cubicBezTo>
                    <a:cubicBezTo>
                      <a:pt x="472" y="3410"/>
                      <a:pt x="230" y="3033"/>
                      <a:pt x="225" y="2441"/>
                    </a:cubicBezTo>
                    <a:lnTo>
                      <a:pt x="225" y="2409"/>
                    </a:lnTo>
                    <a:cubicBezTo>
                      <a:pt x="228" y="2028"/>
                      <a:pt x="327" y="1617"/>
                      <a:pt x="503" y="1247"/>
                    </a:cubicBezTo>
                    <a:lnTo>
                      <a:pt x="520" y="1217"/>
                    </a:lnTo>
                    <a:cubicBezTo>
                      <a:pt x="653" y="944"/>
                      <a:pt x="820" y="723"/>
                      <a:pt x="1003" y="574"/>
                    </a:cubicBezTo>
                    <a:cubicBezTo>
                      <a:pt x="1037" y="543"/>
                      <a:pt x="1071" y="519"/>
                      <a:pt x="1105" y="495"/>
                    </a:cubicBezTo>
                    <a:cubicBezTo>
                      <a:pt x="1119" y="485"/>
                      <a:pt x="1135" y="478"/>
                      <a:pt x="1149" y="468"/>
                    </a:cubicBezTo>
                    <a:cubicBezTo>
                      <a:pt x="1163" y="462"/>
                      <a:pt x="1180" y="454"/>
                      <a:pt x="1193" y="445"/>
                    </a:cubicBezTo>
                    <a:cubicBezTo>
                      <a:pt x="1228" y="428"/>
                      <a:pt x="1262" y="414"/>
                      <a:pt x="1295" y="404"/>
                    </a:cubicBezTo>
                    <a:cubicBezTo>
                      <a:pt x="1358" y="383"/>
                      <a:pt x="1418" y="373"/>
                      <a:pt x="1475" y="373"/>
                    </a:cubicBezTo>
                    <a:close/>
                    <a:moveTo>
                      <a:pt x="1554" y="0"/>
                    </a:moveTo>
                    <a:cubicBezTo>
                      <a:pt x="1426" y="0"/>
                      <a:pt x="1289" y="40"/>
                      <a:pt x="1149" y="122"/>
                    </a:cubicBezTo>
                    <a:cubicBezTo>
                      <a:pt x="857" y="291"/>
                      <a:pt x="578" y="621"/>
                      <a:pt x="364" y="1053"/>
                    </a:cubicBezTo>
                    <a:lnTo>
                      <a:pt x="344" y="1090"/>
                    </a:lnTo>
                    <a:lnTo>
                      <a:pt x="385" y="1128"/>
                    </a:lnTo>
                    <a:lnTo>
                      <a:pt x="337" y="1107"/>
                    </a:lnTo>
                    <a:cubicBezTo>
                      <a:pt x="120" y="1570"/>
                      <a:pt x="0" y="2083"/>
                      <a:pt x="0" y="2556"/>
                    </a:cubicBezTo>
                    <a:cubicBezTo>
                      <a:pt x="0" y="3028"/>
                      <a:pt x="120" y="3403"/>
                      <a:pt x="337" y="3613"/>
                    </a:cubicBezTo>
                    <a:cubicBezTo>
                      <a:pt x="455" y="3725"/>
                      <a:pt x="594" y="3782"/>
                      <a:pt x="745" y="3782"/>
                    </a:cubicBezTo>
                    <a:cubicBezTo>
                      <a:pt x="873" y="3782"/>
                      <a:pt x="1009" y="3741"/>
                      <a:pt x="1149" y="3660"/>
                    </a:cubicBezTo>
                    <a:cubicBezTo>
                      <a:pt x="1455" y="3484"/>
                      <a:pt x="1744" y="3134"/>
                      <a:pt x="1962" y="2675"/>
                    </a:cubicBezTo>
                    <a:cubicBezTo>
                      <a:pt x="2180" y="2212"/>
                      <a:pt x="2298" y="1699"/>
                      <a:pt x="2298" y="1226"/>
                    </a:cubicBezTo>
                    <a:cubicBezTo>
                      <a:pt x="2298" y="768"/>
                      <a:pt x="2186" y="397"/>
                      <a:pt x="1976" y="183"/>
                    </a:cubicBezTo>
                    <a:lnTo>
                      <a:pt x="1959" y="169"/>
                    </a:lnTo>
                    <a:cubicBezTo>
                      <a:pt x="1842" y="57"/>
                      <a:pt x="1704" y="0"/>
                      <a:pt x="15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673;p26"/>
              <p:cNvSpPr/>
              <p:nvPr/>
            </p:nvSpPr>
            <p:spPr>
              <a:xfrm flipH="1">
                <a:off x="5270325" y="3138269"/>
                <a:ext cx="66455" cy="47181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1104" extrusionOk="0">
                    <a:moveTo>
                      <a:pt x="1503" y="1"/>
                    </a:moveTo>
                    <a:lnTo>
                      <a:pt x="1486" y="38"/>
                    </a:lnTo>
                    <a:cubicBezTo>
                      <a:pt x="1483" y="48"/>
                      <a:pt x="1476" y="59"/>
                      <a:pt x="1473" y="68"/>
                    </a:cubicBezTo>
                    <a:cubicBezTo>
                      <a:pt x="1415" y="187"/>
                      <a:pt x="1350" y="297"/>
                      <a:pt x="1279" y="399"/>
                    </a:cubicBezTo>
                    <a:cubicBezTo>
                      <a:pt x="1272" y="409"/>
                      <a:pt x="1269" y="415"/>
                      <a:pt x="1261" y="426"/>
                    </a:cubicBezTo>
                    <a:cubicBezTo>
                      <a:pt x="1167" y="558"/>
                      <a:pt x="1065" y="671"/>
                      <a:pt x="959" y="759"/>
                    </a:cubicBezTo>
                    <a:cubicBezTo>
                      <a:pt x="952" y="766"/>
                      <a:pt x="946" y="773"/>
                      <a:pt x="935" y="779"/>
                    </a:cubicBezTo>
                    <a:cubicBezTo>
                      <a:pt x="888" y="817"/>
                      <a:pt x="837" y="851"/>
                      <a:pt x="789" y="881"/>
                    </a:cubicBezTo>
                    <a:cubicBezTo>
                      <a:pt x="724" y="919"/>
                      <a:pt x="660" y="945"/>
                      <a:pt x="596" y="963"/>
                    </a:cubicBezTo>
                    <a:cubicBezTo>
                      <a:pt x="588" y="966"/>
                      <a:pt x="582" y="966"/>
                      <a:pt x="575" y="970"/>
                    </a:cubicBezTo>
                    <a:cubicBezTo>
                      <a:pt x="529" y="980"/>
                      <a:pt x="485" y="985"/>
                      <a:pt x="441" y="985"/>
                    </a:cubicBezTo>
                    <a:cubicBezTo>
                      <a:pt x="385" y="985"/>
                      <a:pt x="331" y="977"/>
                      <a:pt x="279" y="959"/>
                    </a:cubicBezTo>
                    <a:cubicBezTo>
                      <a:pt x="272" y="959"/>
                      <a:pt x="266" y="956"/>
                      <a:pt x="262" y="953"/>
                    </a:cubicBezTo>
                    <a:cubicBezTo>
                      <a:pt x="197" y="929"/>
                      <a:pt x="136" y="892"/>
                      <a:pt x="82" y="840"/>
                    </a:cubicBezTo>
                    <a:cubicBezTo>
                      <a:pt x="75" y="834"/>
                      <a:pt x="72" y="830"/>
                      <a:pt x="68" y="823"/>
                    </a:cubicBezTo>
                    <a:lnTo>
                      <a:pt x="51" y="807"/>
                    </a:lnTo>
                    <a:lnTo>
                      <a:pt x="34" y="843"/>
                    </a:lnTo>
                    <a:cubicBezTo>
                      <a:pt x="28" y="854"/>
                      <a:pt x="21" y="864"/>
                      <a:pt x="17" y="878"/>
                    </a:cubicBezTo>
                    <a:lnTo>
                      <a:pt x="1" y="912"/>
                    </a:lnTo>
                    <a:lnTo>
                      <a:pt x="14" y="929"/>
                    </a:lnTo>
                    <a:cubicBezTo>
                      <a:pt x="21" y="936"/>
                      <a:pt x="24" y="939"/>
                      <a:pt x="31" y="942"/>
                    </a:cubicBezTo>
                    <a:lnTo>
                      <a:pt x="31" y="945"/>
                    </a:lnTo>
                    <a:cubicBezTo>
                      <a:pt x="92" y="1003"/>
                      <a:pt x="157" y="1044"/>
                      <a:pt x="225" y="1072"/>
                    </a:cubicBezTo>
                    <a:cubicBezTo>
                      <a:pt x="232" y="1072"/>
                      <a:pt x="238" y="1075"/>
                      <a:pt x="246" y="1078"/>
                    </a:cubicBezTo>
                    <a:cubicBezTo>
                      <a:pt x="297" y="1094"/>
                      <a:pt x="352" y="1103"/>
                      <a:pt x="409" y="1103"/>
                    </a:cubicBezTo>
                    <a:cubicBezTo>
                      <a:pt x="459" y="1103"/>
                      <a:pt x="510" y="1096"/>
                      <a:pt x="561" y="1082"/>
                    </a:cubicBezTo>
                    <a:cubicBezTo>
                      <a:pt x="572" y="1082"/>
                      <a:pt x="578" y="1078"/>
                      <a:pt x="585" y="1078"/>
                    </a:cubicBezTo>
                    <a:cubicBezTo>
                      <a:pt x="649" y="1058"/>
                      <a:pt x="718" y="1031"/>
                      <a:pt x="789" y="990"/>
                    </a:cubicBezTo>
                    <a:cubicBezTo>
                      <a:pt x="840" y="959"/>
                      <a:pt x="894" y="922"/>
                      <a:pt x="946" y="881"/>
                    </a:cubicBezTo>
                    <a:cubicBezTo>
                      <a:pt x="955" y="875"/>
                      <a:pt x="963" y="868"/>
                      <a:pt x="969" y="861"/>
                    </a:cubicBezTo>
                    <a:cubicBezTo>
                      <a:pt x="1082" y="766"/>
                      <a:pt x="1190" y="647"/>
                      <a:pt x="1292" y="504"/>
                    </a:cubicBezTo>
                    <a:cubicBezTo>
                      <a:pt x="1299" y="493"/>
                      <a:pt x="1306" y="487"/>
                      <a:pt x="1313" y="476"/>
                    </a:cubicBezTo>
                    <a:cubicBezTo>
                      <a:pt x="1388" y="368"/>
                      <a:pt x="1456" y="249"/>
                      <a:pt x="1520" y="120"/>
                    </a:cubicBezTo>
                    <a:cubicBezTo>
                      <a:pt x="1527" y="109"/>
                      <a:pt x="1531" y="99"/>
                      <a:pt x="1537" y="85"/>
                    </a:cubicBezTo>
                    <a:lnTo>
                      <a:pt x="1554" y="52"/>
                    </a:lnTo>
                    <a:lnTo>
                      <a:pt x="1537" y="35"/>
                    </a:lnTo>
                    <a:cubicBezTo>
                      <a:pt x="1534" y="28"/>
                      <a:pt x="1527" y="24"/>
                      <a:pt x="1523" y="21"/>
                    </a:cubicBezTo>
                    <a:lnTo>
                      <a:pt x="1520" y="18"/>
                    </a:lnTo>
                    <a:lnTo>
                      <a:pt x="15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674;p26"/>
              <p:cNvSpPr/>
              <p:nvPr/>
            </p:nvSpPr>
            <p:spPr>
              <a:xfrm flipH="1">
                <a:off x="5270325" y="3228870"/>
                <a:ext cx="66455" cy="49061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1148" extrusionOk="0">
                    <a:moveTo>
                      <a:pt x="1162" y="1"/>
                    </a:moveTo>
                    <a:cubicBezTo>
                      <a:pt x="1099" y="1"/>
                      <a:pt x="1035" y="11"/>
                      <a:pt x="969" y="33"/>
                    </a:cubicBezTo>
                    <a:cubicBezTo>
                      <a:pt x="963" y="33"/>
                      <a:pt x="955" y="36"/>
                      <a:pt x="946" y="40"/>
                    </a:cubicBezTo>
                    <a:cubicBezTo>
                      <a:pt x="894" y="57"/>
                      <a:pt x="840" y="84"/>
                      <a:pt x="789" y="115"/>
                    </a:cubicBezTo>
                    <a:cubicBezTo>
                      <a:pt x="718" y="151"/>
                      <a:pt x="649" y="203"/>
                      <a:pt x="585" y="261"/>
                    </a:cubicBezTo>
                    <a:cubicBezTo>
                      <a:pt x="578" y="264"/>
                      <a:pt x="572" y="271"/>
                      <a:pt x="561" y="281"/>
                    </a:cubicBezTo>
                    <a:cubicBezTo>
                      <a:pt x="453" y="380"/>
                      <a:pt x="343" y="506"/>
                      <a:pt x="246" y="652"/>
                    </a:cubicBezTo>
                    <a:cubicBezTo>
                      <a:pt x="238" y="661"/>
                      <a:pt x="232" y="672"/>
                      <a:pt x="225" y="682"/>
                    </a:cubicBezTo>
                    <a:cubicBezTo>
                      <a:pt x="157" y="788"/>
                      <a:pt x="92" y="906"/>
                      <a:pt x="31" y="1029"/>
                    </a:cubicBezTo>
                    <a:lnTo>
                      <a:pt x="31" y="1036"/>
                    </a:lnTo>
                    <a:cubicBezTo>
                      <a:pt x="24" y="1046"/>
                      <a:pt x="21" y="1053"/>
                      <a:pt x="14" y="1063"/>
                    </a:cubicBezTo>
                    <a:lnTo>
                      <a:pt x="1" y="1100"/>
                    </a:lnTo>
                    <a:lnTo>
                      <a:pt x="17" y="1118"/>
                    </a:lnTo>
                    <a:cubicBezTo>
                      <a:pt x="21" y="1121"/>
                      <a:pt x="28" y="1127"/>
                      <a:pt x="34" y="1131"/>
                    </a:cubicBezTo>
                    <a:lnTo>
                      <a:pt x="51" y="1148"/>
                    </a:lnTo>
                    <a:lnTo>
                      <a:pt x="68" y="1110"/>
                    </a:lnTo>
                    <a:cubicBezTo>
                      <a:pt x="72" y="1100"/>
                      <a:pt x="75" y="1090"/>
                      <a:pt x="82" y="1077"/>
                    </a:cubicBezTo>
                    <a:cubicBezTo>
                      <a:pt x="136" y="964"/>
                      <a:pt x="197" y="856"/>
                      <a:pt x="262" y="757"/>
                    </a:cubicBezTo>
                    <a:cubicBezTo>
                      <a:pt x="266" y="747"/>
                      <a:pt x="272" y="740"/>
                      <a:pt x="279" y="730"/>
                    </a:cubicBezTo>
                    <a:cubicBezTo>
                      <a:pt x="371" y="590"/>
                      <a:pt x="470" y="475"/>
                      <a:pt x="575" y="380"/>
                    </a:cubicBezTo>
                    <a:cubicBezTo>
                      <a:pt x="582" y="373"/>
                      <a:pt x="588" y="366"/>
                      <a:pt x="596" y="359"/>
                    </a:cubicBezTo>
                    <a:cubicBezTo>
                      <a:pt x="660" y="305"/>
                      <a:pt x="724" y="261"/>
                      <a:pt x="789" y="223"/>
                    </a:cubicBezTo>
                    <a:cubicBezTo>
                      <a:pt x="837" y="192"/>
                      <a:pt x="888" y="169"/>
                      <a:pt x="935" y="151"/>
                    </a:cubicBezTo>
                    <a:cubicBezTo>
                      <a:pt x="946" y="151"/>
                      <a:pt x="952" y="148"/>
                      <a:pt x="959" y="145"/>
                    </a:cubicBezTo>
                    <a:cubicBezTo>
                      <a:pt x="1022" y="127"/>
                      <a:pt x="1084" y="117"/>
                      <a:pt x="1144" y="117"/>
                    </a:cubicBezTo>
                    <a:cubicBezTo>
                      <a:pt x="1184" y="117"/>
                      <a:pt x="1223" y="121"/>
                      <a:pt x="1261" y="131"/>
                    </a:cubicBezTo>
                    <a:cubicBezTo>
                      <a:pt x="1269" y="135"/>
                      <a:pt x="1272" y="135"/>
                      <a:pt x="1279" y="138"/>
                    </a:cubicBezTo>
                    <a:cubicBezTo>
                      <a:pt x="1350" y="159"/>
                      <a:pt x="1415" y="192"/>
                      <a:pt x="1473" y="244"/>
                    </a:cubicBezTo>
                    <a:cubicBezTo>
                      <a:pt x="1476" y="247"/>
                      <a:pt x="1483" y="253"/>
                      <a:pt x="1486" y="257"/>
                    </a:cubicBezTo>
                    <a:lnTo>
                      <a:pt x="1503" y="274"/>
                    </a:lnTo>
                    <a:lnTo>
                      <a:pt x="1520" y="240"/>
                    </a:lnTo>
                    <a:cubicBezTo>
                      <a:pt x="1523" y="237"/>
                      <a:pt x="1523" y="237"/>
                      <a:pt x="1523" y="233"/>
                    </a:cubicBezTo>
                    <a:cubicBezTo>
                      <a:pt x="1527" y="223"/>
                      <a:pt x="1534" y="213"/>
                      <a:pt x="1537" y="203"/>
                    </a:cubicBezTo>
                    <a:lnTo>
                      <a:pt x="1554" y="169"/>
                    </a:lnTo>
                    <a:lnTo>
                      <a:pt x="1537" y="151"/>
                    </a:lnTo>
                    <a:lnTo>
                      <a:pt x="1520" y="135"/>
                    </a:lnTo>
                    <a:cubicBezTo>
                      <a:pt x="1456" y="80"/>
                      <a:pt x="1388" y="43"/>
                      <a:pt x="1313" y="19"/>
                    </a:cubicBezTo>
                    <a:cubicBezTo>
                      <a:pt x="1306" y="19"/>
                      <a:pt x="1299" y="16"/>
                      <a:pt x="1292" y="16"/>
                    </a:cubicBezTo>
                    <a:cubicBezTo>
                      <a:pt x="1250" y="6"/>
                      <a:pt x="1206" y="1"/>
                      <a:pt x="1162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675;p26"/>
              <p:cNvSpPr/>
              <p:nvPr/>
            </p:nvSpPr>
            <p:spPr>
              <a:xfrm flipH="1">
                <a:off x="5280368" y="3135747"/>
                <a:ext cx="47395" cy="143893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3367" extrusionOk="0">
                    <a:moveTo>
                      <a:pt x="643" y="115"/>
                    </a:moveTo>
                    <a:cubicBezTo>
                      <a:pt x="740" y="115"/>
                      <a:pt x="831" y="209"/>
                      <a:pt x="901" y="386"/>
                    </a:cubicBezTo>
                    <a:cubicBezTo>
                      <a:pt x="997" y="624"/>
                      <a:pt x="1050" y="984"/>
                      <a:pt x="1050" y="1396"/>
                    </a:cubicBezTo>
                    <a:cubicBezTo>
                      <a:pt x="1050" y="1811"/>
                      <a:pt x="997" y="2233"/>
                      <a:pt x="901" y="2579"/>
                    </a:cubicBezTo>
                    <a:cubicBezTo>
                      <a:pt x="810" y="2919"/>
                      <a:pt x="683" y="3150"/>
                      <a:pt x="554" y="3225"/>
                    </a:cubicBezTo>
                    <a:cubicBezTo>
                      <a:pt x="524" y="3242"/>
                      <a:pt x="494" y="3251"/>
                      <a:pt x="464" y="3251"/>
                    </a:cubicBezTo>
                    <a:cubicBezTo>
                      <a:pt x="369" y="3251"/>
                      <a:pt x="280" y="3159"/>
                      <a:pt x="207" y="2980"/>
                    </a:cubicBezTo>
                    <a:cubicBezTo>
                      <a:pt x="112" y="2742"/>
                      <a:pt x="58" y="2385"/>
                      <a:pt x="58" y="1971"/>
                    </a:cubicBezTo>
                    <a:cubicBezTo>
                      <a:pt x="58" y="1555"/>
                      <a:pt x="112" y="1134"/>
                      <a:pt x="207" y="787"/>
                    </a:cubicBezTo>
                    <a:cubicBezTo>
                      <a:pt x="303" y="447"/>
                      <a:pt x="425" y="216"/>
                      <a:pt x="554" y="141"/>
                    </a:cubicBezTo>
                    <a:cubicBezTo>
                      <a:pt x="584" y="124"/>
                      <a:pt x="614" y="115"/>
                      <a:pt x="643" y="115"/>
                    </a:cubicBezTo>
                    <a:close/>
                    <a:moveTo>
                      <a:pt x="664" y="0"/>
                    </a:moveTo>
                    <a:cubicBezTo>
                      <a:pt x="628" y="0"/>
                      <a:pt x="592" y="11"/>
                      <a:pt x="554" y="33"/>
                    </a:cubicBezTo>
                    <a:cubicBezTo>
                      <a:pt x="405" y="121"/>
                      <a:pt x="262" y="376"/>
                      <a:pt x="157" y="756"/>
                    </a:cubicBezTo>
                    <a:cubicBezTo>
                      <a:pt x="55" y="1124"/>
                      <a:pt x="0" y="1569"/>
                      <a:pt x="0" y="2004"/>
                    </a:cubicBezTo>
                    <a:cubicBezTo>
                      <a:pt x="0" y="2440"/>
                      <a:pt x="55" y="2817"/>
                      <a:pt x="157" y="3069"/>
                    </a:cubicBezTo>
                    <a:cubicBezTo>
                      <a:pt x="237" y="3264"/>
                      <a:pt x="338" y="3366"/>
                      <a:pt x="447" y="3366"/>
                    </a:cubicBezTo>
                    <a:cubicBezTo>
                      <a:pt x="482" y="3366"/>
                      <a:pt x="518" y="3355"/>
                      <a:pt x="554" y="3334"/>
                    </a:cubicBezTo>
                    <a:cubicBezTo>
                      <a:pt x="708" y="3245"/>
                      <a:pt x="846" y="2991"/>
                      <a:pt x="952" y="2609"/>
                    </a:cubicBezTo>
                    <a:cubicBezTo>
                      <a:pt x="1054" y="2242"/>
                      <a:pt x="1108" y="1800"/>
                      <a:pt x="1108" y="1362"/>
                    </a:cubicBezTo>
                    <a:cubicBezTo>
                      <a:pt x="1108" y="927"/>
                      <a:pt x="1054" y="549"/>
                      <a:pt x="952" y="298"/>
                    </a:cubicBezTo>
                    <a:cubicBezTo>
                      <a:pt x="872" y="102"/>
                      <a:pt x="774" y="0"/>
                      <a:pt x="664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676;p26"/>
              <p:cNvSpPr/>
              <p:nvPr/>
            </p:nvSpPr>
            <p:spPr>
              <a:xfrm flipH="1">
                <a:off x="5258274" y="3179595"/>
                <a:ext cx="91584" cy="56497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1322" extrusionOk="0">
                    <a:moveTo>
                      <a:pt x="2119" y="0"/>
                    </a:moveTo>
                    <a:cubicBezTo>
                      <a:pt x="2116" y="0"/>
                      <a:pt x="2112" y="1"/>
                      <a:pt x="2108" y="3"/>
                    </a:cubicBezTo>
                    <a:lnTo>
                      <a:pt x="34" y="1199"/>
                    </a:lnTo>
                    <a:cubicBezTo>
                      <a:pt x="14" y="1213"/>
                      <a:pt x="1" y="1251"/>
                      <a:pt x="1" y="1277"/>
                    </a:cubicBezTo>
                    <a:cubicBezTo>
                      <a:pt x="1" y="1303"/>
                      <a:pt x="9" y="1321"/>
                      <a:pt x="24" y="1321"/>
                    </a:cubicBezTo>
                    <a:cubicBezTo>
                      <a:pt x="27" y="1321"/>
                      <a:pt x="30" y="1320"/>
                      <a:pt x="34" y="1318"/>
                    </a:cubicBezTo>
                    <a:lnTo>
                      <a:pt x="2108" y="121"/>
                    </a:lnTo>
                    <a:cubicBezTo>
                      <a:pt x="2129" y="108"/>
                      <a:pt x="2143" y="71"/>
                      <a:pt x="2143" y="40"/>
                    </a:cubicBezTo>
                    <a:cubicBezTo>
                      <a:pt x="2143" y="18"/>
                      <a:pt x="2133" y="0"/>
                      <a:pt x="2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677;p26"/>
              <p:cNvSpPr/>
              <p:nvPr/>
            </p:nvSpPr>
            <p:spPr>
              <a:xfrm flipH="1">
                <a:off x="5302463" y="3137115"/>
                <a:ext cx="3248" cy="141414"/>
              </a:xfrm>
              <a:custGeom>
                <a:avLst/>
                <a:gdLst/>
                <a:ahLst/>
                <a:cxnLst/>
                <a:rect l="l" t="t" r="r" b="b"/>
                <a:pathLst>
                  <a:path w="76" h="3309" extrusionOk="0">
                    <a:moveTo>
                      <a:pt x="51" y="0"/>
                    </a:moveTo>
                    <a:cubicBezTo>
                      <a:pt x="47" y="0"/>
                      <a:pt x="43" y="2"/>
                      <a:pt x="38" y="4"/>
                    </a:cubicBezTo>
                    <a:cubicBezTo>
                      <a:pt x="18" y="14"/>
                      <a:pt x="1" y="51"/>
                      <a:pt x="1" y="79"/>
                    </a:cubicBezTo>
                    <a:lnTo>
                      <a:pt x="1" y="3271"/>
                    </a:lnTo>
                    <a:cubicBezTo>
                      <a:pt x="1" y="3295"/>
                      <a:pt x="11" y="3309"/>
                      <a:pt x="25" y="3309"/>
                    </a:cubicBezTo>
                    <a:cubicBezTo>
                      <a:pt x="29" y="3309"/>
                      <a:pt x="34" y="3307"/>
                      <a:pt x="38" y="3305"/>
                    </a:cubicBezTo>
                    <a:cubicBezTo>
                      <a:pt x="59" y="3295"/>
                      <a:pt x="76" y="3257"/>
                      <a:pt x="76" y="3227"/>
                    </a:cubicBezTo>
                    <a:lnTo>
                      <a:pt x="76" y="38"/>
                    </a:lnTo>
                    <a:cubicBezTo>
                      <a:pt x="76" y="14"/>
                      <a:pt x="66" y="0"/>
                      <a:pt x="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678;p26"/>
              <p:cNvSpPr/>
              <p:nvPr/>
            </p:nvSpPr>
            <p:spPr>
              <a:xfrm flipH="1">
                <a:off x="5436100" y="4036676"/>
                <a:ext cx="214" cy="599"/>
              </a:xfrm>
              <a:custGeom>
                <a:avLst/>
                <a:gdLst/>
                <a:ahLst/>
                <a:cxnLst/>
                <a:rect l="l" t="t" r="r" b="b"/>
                <a:pathLst>
                  <a:path w="5" h="14" extrusionOk="0">
                    <a:moveTo>
                      <a:pt x="0" y="13"/>
                    </a:moveTo>
                    <a:cubicBezTo>
                      <a:pt x="0" y="7"/>
                      <a:pt x="4" y="3"/>
                      <a:pt x="4" y="0"/>
                    </a:cubicBezTo>
                    <a:cubicBezTo>
                      <a:pt x="4" y="3"/>
                      <a:pt x="0" y="7"/>
                      <a:pt x="0" y="13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679;p26"/>
              <p:cNvSpPr/>
              <p:nvPr/>
            </p:nvSpPr>
            <p:spPr>
              <a:xfrm flipH="1">
                <a:off x="5436271" y="4037232"/>
                <a:ext cx="2094" cy="5983"/>
              </a:xfrm>
              <a:custGeom>
                <a:avLst/>
                <a:gdLst/>
                <a:ahLst/>
                <a:cxnLst/>
                <a:rect l="l" t="t" r="r" b="b"/>
                <a:pathLst>
                  <a:path w="49" h="140" extrusionOk="0">
                    <a:moveTo>
                      <a:pt x="48" y="0"/>
                    </a:moveTo>
                    <a:cubicBezTo>
                      <a:pt x="42" y="14"/>
                      <a:pt x="36" y="29"/>
                      <a:pt x="30" y="44"/>
                    </a:cubicBezTo>
                    <a:lnTo>
                      <a:pt x="30" y="44"/>
                    </a:lnTo>
                    <a:cubicBezTo>
                      <a:pt x="36" y="30"/>
                      <a:pt x="42" y="15"/>
                      <a:pt x="48" y="0"/>
                    </a:cubicBezTo>
                    <a:close/>
                    <a:moveTo>
                      <a:pt x="30" y="44"/>
                    </a:moveTo>
                    <a:cubicBezTo>
                      <a:pt x="18" y="76"/>
                      <a:pt x="8" y="107"/>
                      <a:pt x="1" y="140"/>
                    </a:cubicBezTo>
                    <a:cubicBezTo>
                      <a:pt x="10" y="108"/>
                      <a:pt x="19" y="75"/>
                      <a:pt x="30" y="44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680;p26"/>
              <p:cNvSpPr/>
              <p:nvPr/>
            </p:nvSpPr>
            <p:spPr>
              <a:xfrm flipH="1">
                <a:off x="5436100" y="4036676"/>
                <a:ext cx="214" cy="599"/>
              </a:xfrm>
              <a:custGeom>
                <a:avLst/>
                <a:gdLst/>
                <a:ahLst/>
                <a:cxnLst/>
                <a:rect l="l" t="t" r="r" b="b"/>
                <a:pathLst>
                  <a:path w="5" h="14" extrusionOk="0">
                    <a:moveTo>
                      <a:pt x="0" y="7"/>
                    </a:moveTo>
                    <a:lnTo>
                      <a:pt x="0" y="13"/>
                    </a:lnTo>
                    <a:lnTo>
                      <a:pt x="0" y="7"/>
                    </a:lnTo>
                    <a:close/>
                    <a:moveTo>
                      <a:pt x="4" y="0"/>
                    </a:moveTo>
                    <a:cubicBezTo>
                      <a:pt x="4" y="0"/>
                      <a:pt x="4" y="3"/>
                      <a:pt x="0" y="7"/>
                    </a:cubicBezTo>
                    <a:cubicBezTo>
                      <a:pt x="4" y="3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681;p26"/>
              <p:cNvSpPr/>
              <p:nvPr/>
            </p:nvSpPr>
            <p:spPr>
              <a:xfrm flipH="1">
                <a:off x="5437424" y="4040437"/>
                <a:ext cx="941" cy="2778"/>
              </a:xfrm>
              <a:custGeom>
                <a:avLst/>
                <a:gdLst/>
                <a:ahLst/>
                <a:cxnLst/>
                <a:rect l="l" t="t" r="r" b="b"/>
                <a:pathLst>
                  <a:path w="22" h="65" extrusionOk="0">
                    <a:moveTo>
                      <a:pt x="21" y="0"/>
                    </a:moveTo>
                    <a:cubicBezTo>
                      <a:pt x="15" y="14"/>
                      <a:pt x="11" y="27"/>
                      <a:pt x="7" y="41"/>
                    </a:cubicBezTo>
                    <a:cubicBezTo>
                      <a:pt x="5" y="45"/>
                      <a:pt x="4" y="51"/>
                      <a:pt x="3" y="57"/>
                    </a:cubicBezTo>
                    <a:lnTo>
                      <a:pt x="3" y="57"/>
                    </a:lnTo>
                    <a:cubicBezTo>
                      <a:pt x="9" y="39"/>
                      <a:pt x="16" y="18"/>
                      <a:pt x="21" y="0"/>
                    </a:cubicBezTo>
                    <a:close/>
                    <a:moveTo>
                      <a:pt x="3" y="57"/>
                    </a:moveTo>
                    <a:cubicBezTo>
                      <a:pt x="2" y="60"/>
                      <a:pt x="2" y="62"/>
                      <a:pt x="1" y="65"/>
                    </a:cubicBezTo>
                    <a:cubicBezTo>
                      <a:pt x="2" y="62"/>
                      <a:pt x="3" y="60"/>
                      <a:pt x="3" y="57"/>
                    </a:cubicBez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682;p26"/>
              <p:cNvSpPr/>
              <p:nvPr/>
            </p:nvSpPr>
            <p:spPr>
              <a:xfrm flipH="1">
                <a:off x="5433236" y="4030821"/>
                <a:ext cx="1923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45" h="86" extrusionOk="0">
                    <a:moveTo>
                      <a:pt x="45" y="1"/>
                    </a:moveTo>
                    <a:lnTo>
                      <a:pt x="42" y="4"/>
                    </a:lnTo>
                    <a:cubicBezTo>
                      <a:pt x="39" y="8"/>
                      <a:pt x="37" y="13"/>
                      <a:pt x="35" y="17"/>
                    </a:cubicBezTo>
                    <a:lnTo>
                      <a:pt x="35" y="17"/>
                    </a:lnTo>
                    <a:cubicBezTo>
                      <a:pt x="38" y="12"/>
                      <a:pt x="42" y="6"/>
                      <a:pt x="45" y="1"/>
                    </a:cubicBezTo>
                    <a:close/>
                    <a:moveTo>
                      <a:pt x="35" y="17"/>
                    </a:moveTo>
                    <a:cubicBezTo>
                      <a:pt x="22" y="39"/>
                      <a:pt x="11" y="62"/>
                      <a:pt x="1" y="86"/>
                    </a:cubicBezTo>
                    <a:cubicBezTo>
                      <a:pt x="12" y="63"/>
                      <a:pt x="23" y="40"/>
                      <a:pt x="35" y="17"/>
                    </a:cubicBezTo>
                    <a:close/>
                  </a:path>
                </a:pathLst>
              </a:custGeom>
              <a:solidFill>
                <a:srgbClr val="70D3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683;p26"/>
              <p:cNvSpPr/>
              <p:nvPr/>
            </p:nvSpPr>
            <p:spPr>
              <a:xfrm flipH="1">
                <a:off x="5516021" y="2747871"/>
                <a:ext cx="1002895" cy="2012840"/>
              </a:xfrm>
              <a:custGeom>
                <a:avLst/>
                <a:gdLst/>
                <a:ahLst/>
                <a:cxnLst/>
                <a:rect l="l" t="t" r="r" b="b"/>
                <a:pathLst>
                  <a:path w="23467" h="47099" extrusionOk="0">
                    <a:moveTo>
                      <a:pt x="21266" y="0"/>
                    </a:moveTo>
                    <a:cubicBezTo>
                      <a:pt x="21096" y="0"/>
                      <a:pt x="20926" y="38"/>
                      <a:pt x="20797" y="113"/>
                    </a:cubicBezTo>
                    <a:lnTo>
                      <a:pt x="470" y="11849"/>
                    </a:lnTo>
                    <a:cubicBezTo>
                      <a:pt x="211" y="11998"/>
                      <a:pt x="1" y="12362"/>
                      <a:pt x="1" y="12661"/>
                    </a:cubicBezTo>
                    <a:lnTo>
                      <a:pt x="1" y="45446"/>
                    </a:lnTo>
                    <a:cubicBezTo>
                      <a:pt x="1" y="45745"/>
                      <a:pt x="211" y="46109"/>
                      <a:pt x="470" y="46258"/>
                    </a:cubicBezTo>
                    <a:lnTo>
                      <a:pt x="1731" y="46986"/>
                    </a:lnTo>
                    <a:cubicBezTo>
                      <a:pt x="1860" y="47061"/>
                      <a:pt x="2030" y="47098"/>
                      <a:pt x="2200" y="47098"/>
                    </a:cubicBezTo>
                    <a:cubicBezTo>
                      <a:pt x="2370" y="47098"/>
                      <a:pt x="2540" y="47061"/>
                      <a:pt x="2669" y="46986"/>
                    </a:cubicBezTo>
                    <a:lnTo>
                      <a:pt x="22997" y="35249"/>
                    </a:lnTo>
                    <a:cubicBezTo>
                      <a:pt x="23256" y="35100"/>
                      <a:pt x="23466" y="34736"/>
                      <a:pt x="23466" y="34437"/>
                    </a:cubicBezTo>
                    <a:lnTo>
                      <a:pt x="23466" y="1653"/>
                    </a:lnTo>
                    <a:cubicBezTo>
                      <a:pt x="23466" y="1354"/>
                      <a:pt x="23256" y="990"/>
                      <a:pt x="22997" y="840"/>
                    </a:cubicBezTo>
                    <a:lnTo>
                      <a:pt x="21735" y="113"/>
                    </a:lnTo>
                    <a:cubicBezTo>
                      <a:pt x="21606" y="38"/>
                      <a:pt x="21436" y="0"/>
                      <a:pt x="212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684;p26"/>
              <p:cNvSpPr/>
              <p:nvPr/>
            </p:nvSpPr>
            <p:spPr>
              <a:xfrm flipH="1">
                <a:off x="5516021" y="2747871"/>
                <a:ext cx="999860" cy="575531"/>
              </a:xfrm>
              <a:custGeom>
                <a:avLst/>
                <a:gdLst/>
                <a:ahLst/>
                <a:cxnLst/>
                <a:rect l="l" t="t" r="r" b="b"/>
                <a:pathLst>
                  <a:path w="23396" h="13467" extrusionOk="0">
                    <a:moveTo>
                      <a:pt x="21195" y="0"/>
                    </a:moveTo>
                    <a:cubicBezTo>
                      <a:pt x="21025" y="0"/>
                      <a:pt x="20855" y="38"/>
                      <a:pt x="20726" y="113"/>
                    </a:cubicBezTo>
                    <a:lnTo>
                      <a:pt x="399" y="11849"/>
                    </a:lnTo>
                    <a:cubicBezTo>
                      <a:pt x="232" y="11944"/>
                      <a:pt x="86" y="12131"/>
                      <a:pt x="1" y="12335"/>
                    </a:cubicBezTo>
                    <a:cubicBezTo>
                      <a:pt x="21" y="12288"/>
                      <a:pt x="45" y="12243"/>
                      <a:pt x="69" y="12199"/>
                    </a:cubicBezTo>
                    <a:lnTo>
                      <a:pt x="2268" y="13467"/>
                    </a:lnTo>
                    <a:cubicBezTo>
                      <a:pt x="2353" y="13321"/>
                      <a:pt x="2469" y="13195"/>
                      <a:pt x="2598" y="13117"/>
                    </a:cubicBezTo>
                    <a:lnTo>
                      <a:pt x="22926" y="1384"/>
                    </a:lnTo>
                    <a:cubicBezTo>
                      <a:pt x="23002" y="1340"/>
                      <a:pt x="23073" y="1320"/>
                      <a:pt x="23136" y="1320"/>
                    </a:cubicBezTo>
                    <a:cubicBezTo>
                      <a:pt x="23290" y="1320"/>
                      <a:pt x="23395" y="1441"/>
                      <a:pt x="23395" y="1652"/>
                    </a:cubicBezTo>
                    <a:lnTo>
                      <a:pt x="23395" y="1652"/>
                    </a:lnTo>
                    <a:cubicBezTo>
                      <a:pt x="23395" y="1353"/>
                      <a:pt x="23184" y="990"/>
                      <a:pt x="22926" y="840"/>
                    </a:cubicBezTo>
                    <a:lnTo>
                      <a:pt x="21664" y="113"/>
                    </a:lnTo>
                    <a:cubicBezTo>
                      <a:pt x="21535" y="38"/>
                      <a:pt x="21365" y="0"/>
                      <a:pt x="211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685;p26"/>
              <p:cNvSpPr/>
              <p:nvPr/>
            </p:nvSpPr>
            <p:spPr>
              <a:xfrm flipH="1">
                <a:off x="5594655" y="2956724"/>
                <a:ext cx="767503" cy="1405385"/>
              </a:xfrm>
              <a:custGeom>
                <a:avLst/>
                <a:gdLst/>
                <a:ahLst/>
                <a:cxnLst/>
                <a:rect l="l" t="t" r="r" b="b"/>
                <a:pathLst>
                  <a:path w="17959" h="32885" extrusionOk="0">
                    <a:moveTo>
                      <a:pt x="17741" y="1"/>
                    </a:moveTo>
                    <a:cubicBezTo>
                      <a:pt x="17689" y="1"/>
                      <a:pt x="17630" y="18"/>
                      <a:pt x="17568" y="53"/>
                    </a:cubicBezTo>
                    <a:lnTo>
                      <a:pt x="392" y="9971"/>
                    </a:lnTo>
                    <a:cubicBezTo>
                      <a:pt x="174" y="10097"/>
                      <a:pt x="1" y="10399"/>
                      <a:pt x="1" y="10651"/>
                    </a:cubicBezTo>
                    <a:lnTo>
                      <a:pt x="1" y="32606"/>
                    </a:lnTo>
                    <a:cubicBezTo>
                      <a:pt x="1" y="32782"/>
                      <a:pt x="88" y="32885"/>
                      <a:pt x="216" y="32885"/>
                    </a:cubicBezTo>
                    <a:cubicBezTo>
                      <a:pt x="269" y="32885"/>
                      <a:pt x="329" y="32867"/>
                      <a:pt x="392" y="32831"/>
                    </a:cubicBezTo>
                    <a:lnTo>
                      <a:pt x="17568" y="22914"/>
                    </a:lnTo>
                    <a:cubicBezTo>
                      <a:pt x="17782" y="22788"/>
                      <a:pt x="17959" y="22485"/>
                      <a:pt x="17959" y="22237"/>
                    </a:cubicBezTo>
                    <a:lnTo>
                      <a:pt x="17959" y="281"/>
                    </a:lnTo>
                    <a:cubicBezTo>
                      <a:pt x="17959" y="102"/>
                      <a:pt x="17870" y="1"/>
                      <a:pt x="1774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686;p26"/>
              <p:cNvSpPr/>
              <p:nvPr/>
            </p:nvSpPr>
            <p:spPr>
              <a:xfrm flipH="1">
                <a:off x="6408314" y="3272839"/>
                <a:ext cx="109448" cy="1491541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34901" extrusionOk="0">
                    <a:moveTo>
                      <a:pt x="140" y="0"/>
                    </a:moveTo>
                    <a:cubicBezTo>
                      <a:pt x="86" y="92"/>
                      <a:pt x="45" y="190"/>
                      <a:pt x="21" y="289"/>
                    </a:cubicBezTo>
                    <a:cubicBezTo>
                      <a:pt x="7" y="347"/>
                      <a:pt x="1" y="405"/>
                      <a:pt x="1" y="459"/>
                    </a:cubicBezTo>
                    <a:lnTo>
                      <a:pt x="4" y="33247"/>
                    </a:lnTo>
                    <a:cubicBezTo>
                      <a:pt x="4" y="33546"/>
                      <a:pt x="211" y="33910"/>
                      <a:pt x="470" y="34060"/>
                    </a:cubicBezTo>
                    <a:lnTo>
                      <a:pt x="1732" y="34787"/>
                    </a:lnTo>
                    <a:cubicBezTo>
                      <a:pt x="1765" y="34804"/>
                      <a:pt x="1799" y="34821"/>
                      <a:pt x="1837" y="34835"/>
                    </a:cubicBezTo>
                    <a:cubicBezTo>
                      <a:pt x="1854" y="34845"/>
                      <a:pt x="1874" y="34848"/>
                      <a:pt x="1891" y="34855"/>
                    </a:cubicBezTo>
                    <a:cubicBezTo>
                      <a:pt x="1932" y="34865"/>
                      <a:pt x="1973" y="34876"/>
                      <a:pt x="2010" y="34882"/>
                    </a:cubicBezTo>
                    <a:cubicBezTo>
                      <a:pt x="2073" y="34894"/>
                      <a:pt x="2138" y="34900"/>
                      <a:pt x="2202" y="34900"/>
                    </a:cubicBezTo>
                    <a:cubicBezTo>
                      <a:pt x="2266" y="34900"/>
                      <a:pt x="2330" y="34894"/>
                      <a:pt x="2391" y="34882"/>
                    </a:cubicBezTo>
                    <a:cubicBezTo>
                      <a:pt x="2422" y="34879"/>
                      <a:pt x="2452" y="34872"/>
                      <a:pt x="2483" y="34862"/>
                    </a:cubicBezTo>
                    <a:cubicBezTo>
                      <a:pt x="2507" y="34855"/>
                      <a:pt x="2534" y="34848"/>
                      <a:pt x="2561" y="34835"/>
                    </a:cubicBezTo>
                    <a:lnTo>
                      <a:pt x="2561" y="34835"/>
                    </a:lnTo>
                    <a:cubicBezTo>
                      <a:pt x="2524" y="34846"/>
                      <a:pt x="2490" y="34852"/>
                      <a:pt x="2458" y="34852"/>
                    </a:cubicBezTo>
                    <a:cubicBezTo>
                      <a:pt x="2305" y="34852"/>
                      <a:pt x="2201" y="34729"/>
                      <a:pt x="2201" y="34515"/>
                    </a:cubicBezTo>
                    <a:lnTo>
                      <a:pt x="2201" y="1731"/>
                    </a:lnTo>
                    <a:cubicBezTo>
                      <a:pt x="2201" y="1581"/>
                      <a:pt x="2255" y="1414"/>
                      <a:pt x="2340" y="1268"/>
                    </a:cubicBezTo>
                    <a:lnTo>
                      <a:pt x="1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687;p26"/>
              <p:cNvSpPr/>
              <p:nvPr/>
            </p:nvSpPr>
            <p:spPr>
              <a:xfrm flipH="1">
                <a:off x="6154587" y="4402030"/>
                <a:ext cx="90002" cy="12688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969" extrusionOk="0">
                    <a:moveTo>
                      <a:pt x="1097" y="0"/>
                    </a:moveTo>
                    <a:cubicBezTo>
                      <a:pt x="1049" y="0"/>
                      <a:pt x="988" y="56"/>
                      <a:pt x="962" y="141"/>
                    </a:cubicBezTo>
                    <a:lnTo>
                      <a:pt x="725" y="919"/>
                    </a:lnTo>
                    <a:cubicBezTo>
                      <a:pt x="711" y="970"/>
                      <a:pt x="684" y="1014"/>
                      <a:pt x="650" y="1038"/>
                    </a:cubicBezTo>
                    <a:lnTo>
                      <a:pt x="119" y="1450"/>
                    </a:lnTo>
                    <a:cubicBezTo>
                      <a:pt x="35" y="1514"/>
                      <a:pt x="0" y="1671"/>
                      <a:pt x="61" y="1715"/>
                    </a:cubicBezTo>
                    <a:lnTo>
                      <a:pt x="446" y="1993"/>
                    </a:lnTo>
                    <a:cubicBezTo>
                      <a:pt x="469" y="2010"/>
                      <a:pt x="480" y="2048"/>
                      <a:pt x="477" y="2099"/>
                    </a:cubicBezTo>
                    <a:lnTo>
                      <a:pt x="385" y="2854"/>
                    </a:lnTo>
                    <a:cubicBezTo>
                      <a:pt x="376" y="2927"/>
                      <a:pt x="405" y="2969"/>
                      <a:pt x="445" y="2969"/>
                    </a:cubicBezTo>
                    <a:cubicBezTo>
                      <a:pt x="472" y="2969"/>
                      <a:pt x="504" y="2951"/>
                      <a:pt x="534" y="2911"/>
                    </a:cubicBezTo>
                    <a:lnTo>
                      <a:pt x="1007" y="2306"/>
                    </a:lnTo>
                    <a:cubicBezTo>
                      <a:pt x="1035" y="2272"/>
                      <a:pt x="1070" y="2251"/>
                      <a:pt x="1096" y="2251"/>
                    </a:cubicBezTo>
                    <a:cubicBezTo>
                      <a:pt x="1098" y="2251"/>
                      <a:pt x="1100" y="2252"/>
                      <a:pt x="1102" y="2252"/>
                    </a:cubicBezTo>
                    <a:lnTo>
                      <a:pt x="1578" y="2310"/>
                    </a:lnTo>
                    <a:cubicBezTo>
                      <a:pt x="1581" y="2310"/>
                      <a:pt x="1583" y="2310"/>
                      <a:pt x="1586" y="2310"/>
                    </a:cubicBezTo>
                    <a:cubicBezTo>
                      <a:pt x="1659" y="2310"/>
                      <a:pt x="1741" y="2180"/>
                      <a:pt x="1728" y="2079"/>
                    </a:cubicBezTo>
                    <a:lnTo>
                      <a:pt x="1635" y="1426"/>
                    </a:lnTo>
                    <a:cubicBezTo>
                      <a:pt x="1632" y="1385"/>
                      <a:pt x="1643" y="1334"/>
                      <a:pt x="1666" y="1290"/>
                    </a:cubicBezTo>
                    <a:lnTo>
                      <a:pt x="2051" y="565"/>
                    </a:lnTo>
                    <a:cubicBezTo>
                      <a:pt x="2105" y="466"/>
                      <a:pt x="2084" y="360"/>
                      <a:pt x="2019" y="360"/>
                    </a:cubicBezTo>
                    <a:cubicBezTo>
                      <a:pt x="2011" y="360"/>
                      <a:pt x="2002" y="362"/>
                      <a:pt x="1993" y="365"/>
                    </a:cubicBezTo>
                    <a:lnTo>
                      <a:pt x="1462" y="569"/>
                    </a:lnTo>
                    <a:cubicBezTo>
                      <a:pt x="1453" y="573"/>
                      <a:pt x="1444" y="575"/>
                      <a:pt x="1435" y="575"/>
                    </a:cubicBezTo>
                    <a:cubicBezTo>
                      <a:pt x="1414" y="575"/>
                      <a:pt x="1396" y="563"/>
                      <a:pt x="1384" y="538"/>
                    </a:cubicBezTo>
                    <a:lnTo>
                      <a:pt x="1150" y="35"/>
                    </a:lnTo>
                    <a:cubicBezTo>
                      <a:pt x="1137" y="11"/>
                      <a:pt x="1119" y="0"/>
                      <a:pt x="10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688;p26"/>
              <p:cNvSpPr/>
              <p:nvPr/>
            </p:nvSpPr>
            <p:spPr>
              <a:xfrm flipH="1">
                <a:off x="6040138" y="4335917"/>
                <a:ext cx="89960" cy="126927"/>
              </a:xfrm>
              <a:custGeom>
                <a:avLst/>
                <a:gdLst/>
                <a:ahLst/>
                <a:cxnLst/>
                <a:rect l="l" t="t" r="r" b="b"/>
                <a:pathLst>
                  <a:path w="2105" h="2970" extrusionOk="0">
                    <a:moveTo>
                      <a:pt x="1098" y="1"/>
                    </a:moveTo>
                    <a:cubicBezTo>
                      <a:pt x="1050" y="1"/>
                      <a:pt x="989" y="56"/>
                      <a:pt x="963" y="141"/>
                    </a:cubicBezTo>
                    <a:lnTo>
                      <a:pt x="728" y="919"/>
                    </a:lnTo>
                    <a:cubicBezTo>
                      <a:pt x="711" y="970"/>
                      <a:pt x="684" y="1015"/>
                      <a:pt x="650" y="1038"/>
                    </a:cubicBezTo>
                    <a:lnTo>
                      <a:pt x="119" y="1450"/>
                    </a:lnTo>
                    <a:cubicBezTo>
                      <a:pt x="34" y="1514"/>
                      <a:pt x="1" y="1671"/>
                      <a:pt x="62" y="1715"/>
                    </a:cubicBezTo>
                    <a:lnTo>
                      <a:pt x="446" y="1994"/>
                    </a:lnTo>
                    <a:cubicBezTo>
                      <a:pt x="470" y="2010"/>
                      <a:pt x="480" y="2051"/>
                      <a:pt x="477" y="2099"/>
                    </a:cubicBezTo>
                    <a:lnTo>
                      <a:pt x="384" y="2854"/>
                    </a:lnTo>
                    <a:cubicBezTo>
                      <a:pt x="376" y="2928"/>
                      <a:pt x="405" y="2969"/>
                      <a:pt x="446" y="2969"/>
                    </a:cubicBezTo>
                    <a:cubicBezTo>
                      <a:pt x="473" y="2969"/>
                      <a:pt x="505" y="2951"/>
                      <a:pt x="534" y="2912"/>
                    </a:cubicBezTo>
                    <a:lnTo>
                      <a:pt x="1007" y="2306"/>
                    </a:lnTo>
                    <a:cubicBezTo>
                      <a:pt x="1035" y="2272"/>
                      <a:pt x="1069" y="2251"/>
                      <a:pt x="1099" y="2251"/>
                    </a:cubicBezTo>
                    <a:cubicBezTo>
                      <a:pt x="1101" y="2251"/>
                      <a:pt x="1103" y="2252"/>
                      <a:pt x="1106" y="2252"/>
                    </a:cubicBezTo>
                    <a:lnTo>
                      <a:pt x="1578" y="2310"/>
                    </a:lnTo>
                    <a:cubicBezTo>
                      <a:pt x="1581" y="2310"/>
                      <a:pt x="1584" y="2310"/>
                      <a:pt x="1586" y="2310"/>
                    </a:cubicBezTo>
                    <a:cubicBezTo>
                      <a:pt x="1660" y="2310"/>
                      <a:pt x="1741" y="2180"/>
                      <a:pt x="1727" y="2079"/>
                    </a:cubicBezTo>
                    <a:lnTo>
                      <a:pt x="1636" y="1426"/>
                    </a:lnTo>
                    <a:cubicBezTo>
                      <a:pt x="1633" y="1385"/>
                      <a:pt x="1643" y="1334"/>
                      <a:pt x="1666" y="1290"/>
                    </a:cubicBezTo>
                    <a:lnTo>
                      <a:pt x="2051" y="569"/>
                    </a:lnTo>
                    <a:cubicBezTo>
                      <a:pt x="2105" y="466"/>
                      <a:pt x="2084" y="360"/>
                      <a:pt x="2019" y="360"/>
                    </a:cubicBezTo>
                    <a:cubicBezTo>
                      <a:pt x="2011" y="360"/>
                      <a:pt x="2002" y="362"/>
                      <a:pt x="1993" y="365"/>
                    </a:cubicBezTo>
                    <a:lnTo>
                      <a:pt x="1462" y="569"/>
                    </a:lnTo>
                    <a:cubicBezTo>
                      <a:pt x="1453" y="573"/>
                      <a:pt x="1444" y="575"/>
                      <a:pt x="1435" y="575"/>
                    </a:cubicBezTo>
                    <a:cubicBezTo>
                      <a:pt x="1414" y="575"/>
                      <a:pt x="1396" y="563"/>
                      <a:pt x="1384" y="538"/>
                    </a:cubicBezTo>
                    <a:lnTo>
                      <a:pt x="1150" y="36"/>
                    </a:lnTo>
                    <a:cubicBezTo>
                      <a:pt x="1138" y="12"/>
                      <a:pt x="1120" y="1"/>
                      <a:pt x="10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689;p26"/>
              <p:cNvSpPr/>
              <p:nvPr/>
            </p:nvSpPr>
            <p:spPr>
              <a:xfrm flipH="1">
                <a:off x="5925647" y="4269803"/>
                <a:ext cx="89960" cy="126927"/>
              </a:xfrm>
              <a:custGeom>
                <a:avLst/>
                <a:gdLst/>
                <a:ahLst/>
                <a:cxnLst/>
                <a:rect l="l" t="t" r="r" b="b"/>
                <a:pathLst>
                  <a:path w="2105" h="2970" extrusionOk="0">
                    <a:moveTo>
                      <a:pt x="1099" y="1"/>
                    </a:moveTo>
                    <a:cubicBezTo>
                      <a:pt x="1052" y="1"/>
                      <a:pt x="991" y="56"/>
                      <a:pt x="963" y="141"/>
                    </a:cubicBezTo>
                    <a:lnTo>
                      <a:pt x="728" y="919"/>
                    </a:lnTo>
                    <a:cubicBezTo>
                      <a:pt x="711" y="971"/>
                      <a:pt x="684" y="1015"/>
                      <a:pt x="650" y="1042"/>
                    </a:cubicBezTo>
                    <a:lnTo>
                      <a:pt x="120" y="1450"/>
                    </a:lnTo>
                    <a:cubicBezTo>
                      <a:pt x="35" y="1514"/>
                      <a:pt x="1" y="1671"/>
                      <a:pt x="62" y="1715"/>
                    </a:cubicBezTo>
                    <a:lnTo>
                      <a:pt x="446" y="1994"/>
                    </a:lnTo>
                    <a:cubicBezTo>
                      <a:pt x="470" y="2011"/>
                      <a:pt x="480" y="2052"/>
                      <a:pt x="476" y="2099"/>
                    </a:cubicBezTo>
                    <a:lnTo>
                      <a:pt x="385" y="2854"/>
                    </a:lnTo>
                    <a:cubicBezTo>
                      <a:pt x="377" y="2928"/>
                      <a:pt x="405" y="2969"/>
                      <a:pt x="446" y="2969"/>
                    </a:cubicBezTo>
                    <a:cubicBezTo>
                      <a:pt x="472" y="2969"/>
                      <a:pt x="504" y="2951"/>
                      <a:pt x="534" y="2912"/>
                    </a:cubicBezTo>
                    <a:lnTo>
                      <a:pt x="1007" y="2306"/>
                    </a:lnTo>
                    <a:cubicBezTo>
                      <a:pt x="1036" y="2271"/>
                      <a:pt x="1070" y="2251"/>
                      <a:pt x="1099" y="2251"/>
                    </a:cubicBezTo>
                    <a:cubicBezTo>
                      <a:pt x="1101" y="2251"/>
                      <a:pt x="1103" y="2251"/>
                      <a:pt x="1105" y="2252"/>
                    </a:cubicBezTo>
                    <a:lnTo>
                      <a:pt x="1578" y="2310"/>
                    </a:lnTo>
                    <a:cubicBezTo>
                      <a:pt x="1581" y="2310"/>
                      <a:pt x="1583" y="2310"/>
                      <a:pt x="1586" y="2310"/>
                    </a:cubicBezTo>
                    <a:cubicBezTo>
                      <a:pt x="1659" y="2310"/>
                      <a:pt x="1741" y="2180"/>
                      <a:pt x="1728" y="2079"/>
                    </a:cubicBezTo>
                    <a:lnTo>
                      <a:pt x="1636" y="1426"/>
                    </a:lnTo>
                    <a:cubicBezTo>
                      <a:pt x="1633" y="1385"/>
                      <a:pt x="1642" y="1334"/>
                      <a:pt x="1667" y="1290"/>
                    </a:cubicBezTo>
                    <a:lnTo>
                      <a:pt x="2050" y="569"/>
                    </a:lnTo>
                    <a:cubicBezTo>
                      <a:pt x="2105" y="466"/>
                      <a:pt x="2084" y="360"/>
                      <a:pt x="2019" y="360"/>
                    </a:cubicBezTo>
                    <a:cubicBezTo>
                      <a:pt x="2011" y="360"/>
                      <a:pt x="2002" y="362"/>
                      <a:pt x="1993" y="365"/>
                    </a:cubicBezTo>
                    <a:lnTo>
                      <a:pt x="1463" y="569"/>
                    </a:lnTo>
                    <a:cubicBezTo>
                      <a:pt x="1453" y="573"/>
                      <a:pt x="1444" y="575"/>
                      <a:pt x="1435" y="575"/>
                    </a:cubicBezTo>
                    <a:cubicBezTo>
                      <a:pt x="1414" y="575"/>
                      <a:pt x="1397" y="563"/>
                      <a:pt x="1384" y="538"/>
                    </a:cubicBezTo>
                    <a:lnTo>
                      <a:pt x="1149" y="36"/>
                    </a:lnTo>
                    <a:cubicBezTo>
                      <a:pt x="1138" y="12"/>
                      <a:pt x="1120" y="1"/>
                      <a:pt x="10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690;p26"/>
              <p:cNvSpPr/>
              <p:nvPr/>
            </p:nvSpPr>
            <p:spPr>
              <a:xfrm flipH="1">
                <a:off x="5811113" y="4203691"/>
                <a:ext cx="90002" cy="126927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970" extrusionOk="0">
                    <a:moveTo>
                      <a:pt x="1099" y="1"/>
                    </a:moveTo>
                    <a:cubicBezTo>
                      <a:pt x="1052" y="1"/>
                      <a:pt x="992" y="56"/>
                      <a:pt x="966" y="141"/>
                    </a:cubicBezTo>
                    <a:lnTo>
                      <a:pt x="728" y="919"/>
                    </a:lnTo>
                    <a:cubicBezTo>
                      <a:pt x="711" y="971"/>
                      <a:pt x="684" y="1015"/>
                      <a:pt x="650" y="1042"/>
                    </a:cubicBezTo>
                    <a:lnTo>
                      <a:pt x="119" y="1450"/>
                    </a:lnTo>
                    <a:cubicBezTo>
                      <a:pt x="35" y="1514"/>
                      <a:pt x="0" y="1671"/>
                      <a:pt x="62" y="1715"/>
                    </a:cubicBezTo>
                    <a:lnTo>
                      <a:pt x="446" y="1994"/>
                    </a:lnTo>
                    <a:cubicBezTo>
                      <a:pt x="470" y="2011"/>
                      <a:pt x="480" y="2052"/>
                      <a:pt x="477" y="2099"/>
                    </a:cubicBezTo>
                    <a:lnTo>
                      <a:pt x="385" y="2854"/>
                    </a:lnTo>
                    <a:cubicBezTo>
                      <a:pt x="376" y="2928"/>
                      <a:pt x="405" y="2969"/>
                      <a:pt x="446" y="2969"/>
                    </a:cubicBezTo>
                    <a:cubicBezTo>
                      <a:pt x="473" y="2969"/>
                      <a:pt x="504" y="2951"/>
                      <a:pt x="534" y="2912"/>
                    </a:cubicBezTo>
                    <a:lnTo>
                      <a:pt x="1011" y="2306"/>
                    </a:lnTo>
                    <a:cubicBezTo>
                      <a:pt x="1035" y="2272"/>
                      <a:pt x="1069" y="2252"/>
                      <a:pt x="1097" y="2252"/>
                    </a:cubicBezTo>
                    <a:cubicBezTo>
                      <a:pt x="1100" y="2252"/>
                      <a:pt x="1103" y="2252"/>
                      <a:pt x="1105" y="2252"/>
                    </a:cubicBezTo>
                    <a:lnTo>
                      <a:pt x="1578" y="2310"/>
                    </a:lnTo>
                    <a:cubicBezTo>
                      <a:pt x="1581" y="2310"/>
                      <a:pt x="1584" y="2310"/>
                      <a:pt x="1587" y="2310"/>
                    </a:cubicBezTo>
                    <a:cubicBezTo>
                      <a:pt x="1659" y="2310"/>
                      <a:pt x="1741" y="2180"/>
                      <a:pt x="1728" y="2079"/>
                    </a:cubicBezTo>
                    <a:lnTo>
                      <a:pt x="1640" y="1426"/>
                    </a:lnTo>
                    <a:cubicBezTo>
                      <a:pt x="1632" y="1385"/>
                      <a:pt x="1643" y="1335"/>
                      <a:pt x="1667" y="1290"/>
                    </a:cubicBezTo>
                    <a:lnTo>
                      <a:pt x="2051" y="569"/>
                    </a:lnTo>
                    <a:cubicBezTo>
                      <a:pt x="2105" y="466"/>
                      <a:pt x="2084" y="360"/>
                      <a:pt x="2018" y="360"/>
                    </a:cubicBezTo>
                    <a:cubicBezTo>
                      <a:pt x="2011" y="360"/>
                      <a:pt x="2002" y="362"/>
                      <a:pt x="1993" y="365"/>
                    </a:cubicBezTo>
                    <a:lnTo>
                      <a:pt x="1463" y="569"/>
                    </a:lnTo>
                    <a:cubicBezTo>
                      <a:pt x="1453" y="573"/>
                      <a:pt x="1444" y="575"/>
                      <a:pt x="1435" y="575"/>
                    </a:cubicBezTo>
                    <a:cubicBezTo>
                      <a:pt x="1414" y="575"/>
                      <a:pt x="1397" y="563"/>
                      <a:pt x="1387" y="539"/>
                    </a:cubicBezTo>
                    <a:lnTo>
                      <a:pt x="1150" y="36"/>
                    </a:lnTo>
                    <a:cubicBezTo>
                      <a:pt x="1139" y="11"/>
                      <a:pt x="1120" y="1"/>
                      <a:pt x="1099" y="1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691;p26"/>
              <p:cNvSpPr/>
              <p:nvPr/>
            </p:nvSpPr>
            <p:spPr>
              <a:xfrm flipH="1">
                <a:off x="5696623" y="4137577"/>
                <a:ext cx="90002" cy="126927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970" extrusionOk="0">
                    <a:moveTo>
                      <a:pt x="1099" y="1"/>
                    </a:moveTo>
                    <a:cubicBezTo>
                      <a:pt x="1052" y="1"/>
                      <a:pt x="992" y="56"/>
                      <a:pt x="966" y="141"/>
                    </a:cubicBezTo>
                    <a:lnTo>
                      <a:pt x="728" y="919"/>
                    </a:lnTo>
                    <a:cubicBezTo>
                      <a:pt x="711" y="971"/>
                      <a:pt x="684" y="1015"/>
                      <a:pt x="650" y="1042"/>
                    </a:cubicBezTo>
                    <a:lnTo>
                      <a:pt x="119" y="1450"/>
                    </a:lnTo>
                    <a:cubicBezTo>
                      <a:pt x="34" y="1515"/>
                      <a:pt x="1" y="1671"/>
                      <a:pt x="62" y="1715"/>
                    </a:cubicBezTo>
                    <a:lnTo>
                      <a:pt x="446" y="1994"/>
                    </a:lnTo>
                    <a:cubicBezTo>
                      <a:pt x="470" y="2011"/>
                      <a:pt x="480" y="2052"/>
                      <a:pt x="477" y="2099"/>
                    </a:cubicBezTo>
                    <a:lnTo>
                      <a:pt x="384" y="2854"/>
                    </a:lnTo>
                    <a:cubicBezTo>
                      <a:pt x="377" y="2927"/>
                      <a:pt x="405" y="2969"/>
                      <a:pt x="446" y="2969"/>
                    </a:cubicBezTo>
                    <a:cubicBezTo>
                      <a:pt x="473" y="2969"/>
                      <a:pt x="505" y="2951"/>
                      <a:pt x="535" y="2912"/>
                    </a:cubicBezTo>
                    <a:lnTo>
                      <a:pt x="1010" y="2306"/>
                    </a:lnTo>
                    <a:cubicBezTo>
                      <a:pt x="1035" y="2272"/>
                      <a:pt x="1070" y="2252"/>
                      <a:pt x="1099" y="2252"/>
                    </a:cubicBezTo>
                    <a:cubicBezTo>
                      <a:pt x="1101" y="2252"/>
                      <a:pt x="1104" y="2252"/>
                      <a:pt x="1106" y="2252"/>
                    </a:cubicBezTo>
                    <a:lnTo>
                      <a:pt x="1578" y="2310"/>
                    </a:lnTo>
                    <a:cubicBezTo>
                      <a:pt x="1581" y="2311"/>
                      <a:pt x="1584" y="2311"/>
                      <a:pt x="1586" y="2311"/>
                    </a:cubicBezTo>
                    <a:cubicBezTo>
                      <a:pt x="1662" y="2311"/>
                      <a:pt x="1741" y="2180"/>
                      <a:pt x="1728" y="2079"/>
                    </a:cubicBezTo>
                    <a:lnTo>
                      <a:pt x="1639" y="1426"/>
                    </a:lnTo>
                    <a:cubicBezTo>
                      <a:pt x="1633" y="1385"/>
                      <a:pt x="1643" y="1334"/>
                      <a:pt x="1666" y="1290"/>
                    </a:cubicBezTo>
                    <a:lnTo>
                      <a:pt x="2051" y="569"/>
                    </a:lnTo>
                    <a:cubicBezTo>
                      <a:pt x="2105" y="466"/>
                      <a:pt x="2084" y="360"/>
                      <a:pt x="2018" y="360"/>
                    </a:cubicBezTo>
                    <a:cubicBezTo>
                      <a:pt x="2010" y="360"/>
                      <a:pt x="2002" y="362"/>
                      <a:pt x="1993" y="365"/>
                    </a:cubicBezTo>
                    <a:lnTo>
                      <a:pt x="1462" y="569"/>
                    </a:lnTo>
                    <a:cubicBezTo>
                      <a:pt x="1454" y="573"/>
                      <a:pt x="1445" y="575"/>
                      <a:pt x="1437" y="575"/>
                    </a:cubicBezTo>
                    <a:cubicBezTo>
                      <a:pt x="1416" y="575"/>
                      <a:pt x="1397" y="563"/>
                      <a:pt x="1388" y="539"/>
                    </a:cubicBezTo>
                    <a:lnTo>
                      <a:pt x="1150" y="35"/>
                    </a:lnTo>
                    <a:cubicBezTo>
                      <a:pt x="1138" y="11"/>
                      <a:pt x="1120" y="1"/>
                      <a:pt x="10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692;p26"/>
              <p:cNvSpPr/>
              <p:nvPr/>
            </p:nvSpPr>
            <p:spPr>
              <a:xfrm flipH="1">
                <a:off x="5536830" y="3372849"/>
                <a:ext cx="210733" cy="424543"/>
              </a:xfrm>
              <a:custGeom>
                <a:avLst/>
                <a:gdLst/>
                <a:ahLst/>
                <a:cxnLst/>
                <a:rect l="l" t="t" r="r" b="b"/>
                <a:pathLst>
                  <a:path w="4931" h="9934" extrusionOk="0">
                    <a:moveTo>
                      <a:pt x="706" y="0"/>
                    </a:moveTo>
                    <a:cubicBezTo>
                      <a:pt x="488" y="0"/>
                      <a:pt x="255" y="36"/>
                      <a:pt x="1" y="67"/>
                    </a:cubicBezTo>
                    <a:lnTo>
                      <a:pt x="531" y="2784"/>
                    </a:lnTo>
                    <a:lnTo>
                      <a:pt x="2915" y="4562"/>
                    </a:lnTo>
                    <a:lnTo>
                      <a:pt x="1443" y="8349"/>
                    </a:lnTo>
                    <a:lnTo>
                      <a:pt x="2045" y="9933"/>
                    </a:lnTo>
                    <a:cubicBezTo>
                      <a:pt x="2045" y="9933"/>
                      <a:pt x="4931" y="4354"/>
                      <a:pt x="4724" y="3963"/>
                    </a:cubicBezTo>
                    <a:cubicBezTo>
                      <a:pt x="4513" y="3572"/>
                      <a:pt x="2395" y="1417"/>
                      <a:pt x="1833" y="635"/>
                    </a:cubicBezTo>
                    <a:cubicBezTo>
                      <a:pt x="1471" y="124"/>
                      <a:pt x="1113" y="0"/>
                      <a:pt x="706" y="0"/>
                    </a:cubicBezTo>
                    <a:close/>
                  </a:path>
                </a:pathLst>
              </a:custGeom>
              <a:solidFill>
                <a:srgbClr val="9A4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693;p26"/>
              <p:cNvSpPr/>
              <p:nvPr/>
            </p:nvSpPr>
            <p:spPr>
              <a:xfrm flipH="1">
                <a:off x="5541788" y="3369601"/>
                <a:ext cx="205775" cy="377362"/>
              </a:xfrm>
              <a:custGeom>
                <a:avLst/>
                <a:gdLst/>
                <a:ahLst/>
                <a:cxnLst/>
                <a:rect l="l" t="t" r="r" b="b"/>
                <a:pathLst>
                  <a:path w="4815" h="8830" extrusionOk="0">
                    <a:moveTo>
                      <a:pt x="755" y="1"/>
                    </a:moveTo>
                    <a:cubicBezTo>
                      <a:pt x="340" y="1"/>
                      <a:pt x="1" y="143"/>
                      <a:pt x="1" y="143"/>
                    </a:cubicBezTo>
                    <a:lnTo>
                      <a:pt x="531" y="2860"/>
                    </a:lnTo>
                    <a:lnTo>
                      <a:pt x="2820" y="4699"/>
                    </a:lnTo>
                    <a:lnTo>
                      <a:pt x="1918" y="7272"/>
                    </a:lnTo>
                    <a:lnTo>
                      <a:pt x="2677" y="8829"/>
                    </a:lnTo>
                    <a:cubicBezTo>
                      <a:pt x="2677" y="8829"/>
                      <a:pt x="3473" y="7293"/>
                      <a:pt x="3901" y="6364"/>
                    </a:cubicBezTo>
                    <a:cubicBezTo>
                      <a:pt x="4455" y="5157"/>
                      <a:pt x="4768" y="4478"/>
                      <a:pt x="4791" y="4169"/>
                    </a:cubicBezTo>
                    <a:cubicBezTo>
                      <a:pt x="4815" y="3863"/>
                      <a:pt x="4564" y="3668"/>
                      <a:pt x="4214" y="3169"/>
                    </a:cubicBezTo>
                    <a:cubicBezTo>
                      <a:pt x="3864" y="2672"/>
                      <a:pt x="1820" y="269"/>
                      <a:pt x="1229" y="72"/>
                    </a:cubicBezTo>
                    <a:cubicBezTo>
                      <a:pt x="1069" y="20"/>
                      <a:pt x="907" y="1"/>
                      <a:pt x="755" y="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694;p26"/>
              <p:cNvSpPr/>
              <p:nvPr/>
            </p:nvSpPr>
            <p:spPr>
              <a:xfrm flipH="1">
                <a:off x="5647945" y="4554642"/>
                <a:ext cx="66156" cy="123508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2890" extrusionOk="0">
                    <a:moveTo>
                      <a:pt x="1547" y="0"/>
                    </a:moveTo>
                    <a:lnTo>
                      <a:pt x="75" y="211"/>
                    </a:lnTo>
                    <a:lnTo>
                      <a:pt x="0" y="2890"/>
                    </a:lnTo>
                    <a:lnTo>
                      <a:pt x="1472" y="2682"/>
                    </a:lnTo>
                    <a:lnTo>
                      <a:pt x="1547" y="0"/>
                    </a:lnTo>
                    <a:close/>
                  </a:path>
                </a:pathLst>
              </a:custGeom>
              <a:solidFill>
                <a:srgbClr val="9A4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695;p26"/>
              <p:cNvSpPr/>
              <p:nvPr/>
            </p:nvSpPr>
            <p:spPr>
              <a:xfrm flipH="1">
                <a:off x="5886415" y="4679134"/>
                <a:ext cx="62951" cy="118764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2779" extrusionOk="0">
                    <a:moveTo>
                      <a:pt x="1473" y="1"/>
                    </a:moveTo>
                    <a:lnTo>
                      <a:pt x="1" y="259"/>
                    </a:lnTo>
                    <a:lnTo>
                      <a:pt x="1" y="2778"/>
                    </a:lnTo>
                    <a:lnTo>
                      <a:pt x="1473" y="2520"/>
                    </a:lnTo>
                    <a:lnTo>
                      <a:pt x="1473" y="1"/>
                    </a:lnTo>
                    <a:close/>
                  </a:path>
                </a:pathLst>
              </a:custGeom>
              <a:solidFill>
                <a:srgbClr val="9A4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696;p26"/>
              <p:cNvSpPr/>
              <p:nvPr/>
            </p:nvSpPr>
            <p:spPr>
              <a:xfrm flipH="1">
                <a:off x="5780471" y="4746700"/>
                <a:ext cx="184707" cy="159834"/>
              </a:xfrm>
              <a:custGeom>
                <a:avLst/>
                <a:gdLst/>
                <a:ahLst/>
                <a:cxnLst/>
                <a:rect l="l" t="t" r="r" b="b"/>
                <a:pathLst>
                  <a:path w="4322" h="3740" extrusionOk="0">
                    <a:moveTo>
                      <a:pt x="1843" y="0"/>
                    </a:moveTo>
                    <a:lnTo>
                      <a:pt x="1843" y="211"/>
                    </a:lnTo>
                    <a:cubicBezTo>
                      <a:pt x="1843" y="374"/>
                      <a:pt x="1319" y="510"/>
                      <a:pt x="1105" y="541"/>
                    </a:cubicBezTo>
                    <a:cubicBezTo>
                      <a:pt x="1032" y="551"/>
                      <a:pt x="961" y="556"/>
                      <a:pt x="893" y="556"/>
                    </a:cubicBezTo>
                    <a:cubicBezTo>
                      <a:pt x="652" y="556"/>
                      <a:pt x="453" y="499"/>
                      <a:pt x="371" y="422"/>
                    </a:cubicBezTo>
                    <a:lnTo>
                      <a:pt x="371" y="262"/>
                    </a:lnTo>
                    <a:cubicBezTo>
                      <a:pt x="369" y="262"/>
                      <a:pt x="368" y="262"/>
                      <a:pt x="366" y="262"/>
                    </a:cubicBezTo>
                    <a:cubicBezTo>
                      <a:pt x="276" y="262"/>
                      <a:pt x="207" y="556"/>
                      <a:pt x="140" y="823"/>
                    </a:cubicBezTo>
                    <a:cubicBezTo>
                      <a:pt x="65" y="1119"/>
                      <a:pt x="0" y="1469"/>
                      <a:pt x="54" y="1612"/>
                    </a:cubicBezTo>
                    <a:cubicBezTo>
                      <a:pt x="150" y="1874"/>
                      <a:pt x="561" y="2071"/>
                      <a:pt x="738" y="2282"/>
                    </a:cubicBezTo>
                    <a:cubicBezTo>
                      <a:pt x="918" y="2489"/>
                      <a:pt x="1020" y="2958"/>
                      <a:pt x="1242" y="3247"/>
                    </a:cubicBezTo>
                    <a:cubicBezTo>
                      <a:pt x="1459" y="3540"/>
                      <a:pt x="2332" y="3740"/>
                      <a:pt x="2836" y="3740"/>
                    </a:cubicBezTo>
                    <a:cubicBezTo>
                      <a:pt x="3271" y="3740"/>
                      <a:pt x="4322" y="3285"/>
                      <a:pt x="4154" y="2822"/>
                    </a:cubicBezTo>
                    <a:cubicBezTo>
                      <a:pt x="3991" y="2377"/>
                      <a:pt x="3359" y="2000"/>
                      <a:pt x="2894" y="1659"/>
                    </a:cubicBezTo>
                    <a:cubicBezTo>
                      <a:pt x="2309" y="1228"/>
                      <a:pt x="1982" y="38"/>
                      <a:pt x="18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697;p26"/>
              <p:cNvSpPr/>
              <p:nvPr/>
            </p:nvSpPr>
            <p:spPr>
              <a:xfrm flipH="1">
                <a:off x="5497299" y="4649603"/>
                <a:ext cx="240350" cy="106157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2484" extrusionOk="0">
                    <a:moveTo>
                      <a:pt x="2051" y="1"/>
                    </a:moveTo>
                    <a:cubicBezTo>
                      <a:pt x="2048" y="1"/>
                      <a:pt x="2044" y="1"/>
                      <a:pt x="2040" y="2"/>
                    </a:cubicBezTo>
                    <a:lnTo>
                      <a:pt x="2030" y="233"/>
                    </a:lnTo>
                    <a:cubicBezTo>
                      <a:pt x="1812" y="382"/>
                      <a:pt x="1432" y="462"/>
                      <a:pt x="1109" y="462"/>
                    </a:cubicBezTo>
                    <a:cubicBezTo>
                      <a:pt x="858" y="462"/>
                      <a:pt x="642" y="413"/>
                      <a:pt x="564" y="311"/>
                    </a:cubicBezTo>
                    <a:lnTo>
                      <a:pt x="568" y="178"/>
                    </a:lnTo>
                    <a:cubicBezTo>
                      <a:pt x="568" y="178"/>
                      <a:pt x="568" y="178"/>
                      <a:pt x="567" y="178"/>
                    </a:cubicBezTo>
                    <a:cubicBezTo>
                      <a:pt x="432" y="178"/>
                      <a:pt x="296" y="836"/>
                      <a:pt x="205" y="1266"/>
                    </a:cubicBezTo>
                    <a:cubicBezTo>
                      <a:pt x="120" y="1661"/>
                      <a:pt x="1" y="2126"/>
                      <a:pt x="299" y="2279"/>
                    </a:cubicBezTo>
                    <a:cubicBezTo>
                      <a:pt x="400" y="2330"/>
                      <a:pt x="553" y="2350"/>
                      <a:pt x="726" y="2350"/>
                    </a:cubicBezTo>
                    <a:cubicBezTo>
                      <a:pt x="1072" y="2350"/>
                      <a:pt x="1500" y="2272"/>
                      <a:pt x="1772" y="2208"/>
                    </a:cubicBezTo>
                    <a:cubicBezTo>
                      <a:pt x="1822" y="2196"/>
                      <a:pt x="1875" y="2191"/>
                      <a:pt x="1930" y="2191"/>
                    </a:cubicBezTo>
                    <a:cubicBezTo>
                      <a:pt x="2334" y="2191"/>
                      <a:pt x="2882" y="2459"/>
                      <a:pt x="3318" y="2480"/>
                    </a:cubicBezTo>
                    <a:cubicBezTo>
                      <a:pt x="3378" y="2482"/>
                      <a:pt x="3436" y="2484"/>
                      <a:pt x="3494" y="2484"/>
                    </a:cubicBezTo>
                    <a:cubicBezTo>
                      <a:pt x="4324" y="2484"/>
                      <a:pt x="5005" y="2221"/>
                      <a:pt x="5297" y="1973"/>
                    </a:cubicBezTo>
                    <a:cubicBezTo>
                      <a:pt x="5610" y="1712"/>
                      <a:pt x="5623" y="1341"/>
                      <a:pt x="5321" y="1259"/>
                    </a:cubicBezTo>
                    <a:cubicBezTo>
                      <a:pt x="4835" y="1127"/>
                      <a:pt x="3764" y="892"/>
                      <a:pt x="3213" y="712"/>
                    </a:cubicBezTo>
                    <a:cubicBezTo>
                      <a:pt x="2883" y="606"/>
                      <a:pt x="2550" y="427"/>
                      <a:pt x="2346" y="243"/>
                    </a:cubicBezTo>
                    <a:cubicBezTo>
                      <a:pt x="2184" y="97"/>
                      <a:pt x="2121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698;p26"/>
              <p:cNvSpPr/>
              <p:nvPr/>
            </p:nvSpPr>
            <p:spPr>
              <a:xfrm flipH="1">
                <a:off x="5609056" y="3750854"/>
                <a:ext cx="362661" cy="963021"/>
              </a:xfrm>
              <a:custGeom>
                <a:avLst/>
                <a:gdLst/>
                <a:ahLst/>
                <a:cxnLst/>
                <a:rect l="l" t="t" r="r" b="b"/>
                <a:pathLst>
                  <a:path w="8486" h="22534" extrusionOk="0">
                    <a:moveTo>
                      <a:pt x="7551" y="0"/>
                    </a:moveTo>
                    <a:lnTo>
                      <a:pt x="1153" y="986"/>
                    </a:lnTo>
                    <a:cubicBezTo>
                      <a:pt x="0" y="3560"/>
                      <a:pt x="1136" y="12290"/>
                      <a:pt x="1136" y="12290"/>
                    </a:cubicBezTo>
                    <a:cubicBezTo>
                      <a:pt x="1095" y="12689"/>
                      <a:pt x="632" y="13522"/>
                      <a:pt x="428" y="15265"/>
                    </a:cubicBezTo>
                    <a:cubicBezTo>
                      <a:pt x="184" y="17322"/>
                      <a:pt x="395" y="22466"/>
                      <a:pt x="395" y="22466"/>
                    </a:cubicBezTo>
                    <a:cubicBezTo>
                      <a:pt x="395" y="22466"/>
                      <a:pt x="647" y="22534"/>
                      <a:pt x="998" y="22534"/>
                    </a:cubicBezTo>
                    <a:cubicBezTo>
                      <a:pt x="1333" y="22534"/>
                      <a:pt x="1757" y="22472"/>
                      <a:pt x="2139" y="22232"/>
                    </a:cubicBezTo>
                    <a:cubicBezTo>
                      <a:pt x="2139" y="22232"/>
                      <a:pt x="3523" y="14300"/>
                      <a:pt x="3822" y="12243"/>
                    </a:cubicBezTo>
                    <a:cubicBezTo>
                      <a:pt x="4083" y="10451"/>
                      <a:pt x="4597" y="6514"/>
                      <a:pt x="4597" y="6514"/>
                    </a:cubicBezTo>
                    <a:lnTo>
                      <a:pt x="5674" y="11951"/>
                    </a:lnTo>
                    <a:cubicBezTo>
                      <a:pt x="5674" y="11951"/>
                      <a:pt x="5341" y="12984"/>
                      <a:pt x="5253" y="13746"/>
                    </a:cubicBezTo>
                    <a:cubicBezTo>
                      <a:pt x="5110" y="14950"/>
                      <a:pt x="5953" y="20301"/>
                      <a:pt x="5953" y="20301"/>
                    </a:cubicBezTo>
                    <a:cubicBezTo>
                      <a:pt x="5953" y="20301"/>
                      <a:pt x="6152" y="20363"/>
                      <a:pt x="6477" y="20363"/>
                    </a:cubicBezTo>
                    <a:cubicBezTo>
                      <a:pt x="6771" y="20363"/>
                      <a:pt x="7167" y="20312"/>
                      <a:pt x="7612" y="20117"/>
                    </a:cubicBezTo>
                    <a:cubicBezTo>
                      <a:pt x="7612" y="20117"/>
                      <a:pt x="8112" y="12733"/>
                      <a:pt x="8252" y="11288"/>
                    </a:cubicBezTo>
                    <a:cubicBezTo>
                      <a:pt x="8486" y="8860"/>
                      <a:pt x="7796" y="1520"/>
                      <a:pt x="75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699;p26"/>
              <p:cNvSpPr/>
              <p:nvPr/>
            </p:nvSpPr>
            <p:spPr>
              <a:xfrm flipH="1">
                <a:off x="5632988" y="3375627"/>
                <a:ext cx="313002" cy="441937"/>
              </a:xfrm>
              <a:custGeom>
                <a:avLst/>
                <a:gdLst/>
                <a:ahLst/>
                <a:cxnLst/>
                <a:rect l="l" t="t" r="r" b="b"/>
                <a:pathLst>
                  <a:path w="7324" h="10341" extrusionOk="0">
                    <a:moveTo>
                      <a:pt x="4643" y="1"/>
                    </a:moveTo>
                    <a:cubicBezTo>
                      <a:pt x="4588" y="1"/>
                      <a:pt x="4536" y="7"/>
                      <a:pt x="4488" y="19"/>
                    </a:cubicBezTo>
                    <a:lnTo>
                      <a:pt x="2087" y="495"/>
                    </a:lnTo>
                    <a:cubicBezTo>
                      <a:pt x="1717" y="604"/>
                      <a:pt x="857" y="907"/>
                      <a:pt x="857" y="907"/>
                    </a:cubicBezTo>
                    <a:cubicBezTo>
                      <a:pt x="289" y="1216"/>
                      <a:pt x="350" y="1556"/>
                      <a:pt x="194" y="2130"/>
                    </a:cubicBezTo>
                    <a:cubicBezTo>
                      <a:pt x="0" y="2841"/>
                      <a:pt x="126" y="4028"/>
                      <a:pt x="357" y="4653"/>
                    </a:cubicBezTo>
                    <a:lnTo>
                      <a:pt x="1458" y="7648"/>
                    </a:lnTo>
                    <a:cubicBezTo>
                      <a:pt x="1047" y="8716"/>
                      <a:pt x="650" y="9076"/>
                      <a:pt x="452" y="9868"/>
                    </a:cubicBezTo>
                    <a:cubicBezTo>
                      <a:pt x="1034" y="10198"/>
                      <a:pt x="1833" y="10341"/>
                      <a:pt x="2675" y="10341"/>
                    </a:cubicBezTo>
                    <a:cubicBezTo>
                      <a:pt x="4439" y="10341"/>
                      <a:pt x="6396" y="9712"/>
                      <a:pt x="6959" y="8851"/>
                    </a:cubicBezTo>
                    <a:cubicBezTo>
                      <a:pt x="6997" y="8607"/>
                      <a:pt x="6677" y="5917"/>
                      <a:pt x="6545" y="4721"/>
                    </a:cubicBezTo>
                    <a:cubicBezTo>
                      <a:pt x="7109" y="3602"/>
                      <a:pt x="7323" y="2834"/>
                      <a:pt x="7027" y="2107"/>
                    </a:cubicBezTo>
                    <a:cubicBezTo>
                      <a:pt x="6561" y="950"/>
                      <a:pt x="5341" y="1"/>
                      <a:pt x="4643" y="1"/>
                    </a:cubicBezTo>
                    <a:close/>
                  </a:path>
                </a:pathLst>
              </a:custGeom>
              <a:solidFill>
                <a:srgbClr val="F0F0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700;p26"/>
              <p:cNvSpPr/>
              <p:nvPr/>
            </p:nvSpPr>
            <p:spPr>
              <a:xfrm flipH="1">
                <a:off x="5686323" y="3091857"/>
                <a:ext cx="268256" cy="253512"/>
              </a:xfrm>
              <a:custGeom>
                <a:avLst/>
                <a:gdLst/>
                <a:ahLst/>
                <a:cxnLst/>
                <a:rect l="l" t="t" r="r" b="b"/>
                <a:pathLst>
                  <a:path w="6277" h="5932" extrusionOk="0">
                    <a:moveTo>
                      <a:pt x="3899" y="1"/>
                    </a:moveTo>
                    <a:cubicBezTo>
                      <a:pt x="3735" y="1"/>
                      <a:pt x="3566" y="16"/>
                      <a:pt x="3393" y="46"/>
                    </a:cubicBezTo>
                    <a:lnTo>
                      <a:pt x="2880" y="134"/>
                    </a:lnTo>
                    <a:cubicBezTo>
                      <a:pt x="1289" y="417"/>
                      <a:pt x="1" y="1934"/>
                      <a:pt x="1" y="3525"/>
                    </a:cubicBezTo>
                    <a:cubicBezTo>
                      <a:pt x="1" y="4938"/>
                      <a:pt x="1021" y="5932"/>
                      <a:pt x="2365" y="5932"/>
                    </a:cubicBezTo>
                    <a:cubicBezTo>
                      <a:pt x="2528" y="5932"/>
                      <a:pt x="2695" y="5917"/>
                      <a:pt x="2866" y="5887"/>
                    </a:cubicBezTo>
                    <a:lnTo>
                      <a:pt x="3410" y="5789"/>
                    </a:lnTo>
                    <a:cubicBezTo>
                      <a:pt x="4992" y="5510"/>
                      <a:pt x="6277" y="4000"/>
                      <a:pt x="6277" y="2419"/>
                    </a:cubicBezTo>
                    <a:cubicBezTo>
                      <a:pt x="6277" y="1000"/>
                      <a:pt x="5249" y="1"/>
                      <a:pt x="389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701;p26"/>
              <p:cNvSpPr/>
              <p:nvPr/>
            </p:nvSpPr>
            <p:spPr>
              <a:xfrm flipH="1">
                <a:off x="5667861" y="3093481"/>
                <a:ext cx="187057" cy="190006"/>
              </a:xfrm>
              <a:custGeom>
                <a:avLst/>
                <a:gdLst/>
                <a:ahLst/>
                <a:cxnLst/>
                <a:rect l="l" t="t" r="r" b="b"/>
                <a:pathLst>
                  <a:path w="4377" h="4446" extrusionOk="0">
                    <a:moveTo>
                      <a:pt x="2573" y="1"/>
                    </a:moveTo>
                    <a:cubicBezTo>
                      <a:pt x="2449" y="1"/>
                      <a:pt x="2321" y="12"/>
                      <a:pt x="2191" y="35"/>
                    </a:cubicBezTo>
                    <a:cubicBezTo>
                      <a:pt x="980" y="250"/>
                      <a:pt x="1" y="1402"/>
                      <a:pt x="1" y="2610"/>
                    </a:cubicBezTo>
                    <a:cubicBezTo>
                      <a:pt x="1" y="3686"/>
                      <a:pt x="779" y="4445"/>
                      <a:pt x="1807" y="4445"/>
                    </a:cubicBezTo>
                    <a:cubicBezTo>
                      <a:pt x="1931" y="4445"/>
                      <a:pt x="2060" y="4434"/>
                      <a:pt x="2191" y="4411"/>
                    </a:cubicBezTo>
                    <a:cubicBezTo>
                      <a:pt x="3397" y="4197"/>
                      <a:pt x="4376" y="3048"/>
                      <a:pt x="4376" y="1838"/>
                    </a:cubicBezTo>
                    <a:cubicBezTo>
                      <a:pt x="4376" y="761"/>
                      <a:pt x="3597" y="1"/>
                      <a:pt x="257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702;p26"/>
              <p:cNvSpPr/>
              <p:nvPr/>
            </p:nvSpPr>
            <p:spPr>
              <a:xfrm flipH="1">
                <a:off x="5941759" y="3181860"/>
                <a:ext cx="75600" cy="25052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862" extrusionOk="0">
                    <a:moveTo>
                      <a:pt x="1769" y="1"/>
                    </a:moveTo>
                    <a:cubicBezTo>
                      <a:pt x="793" y="174"/>
                      <a:pt x="1" y="1102"/>
                      <a:pt x="1" y="2078"/>
                    </a:cubicBezTo>
                    <a:lnTo>
                      <a:pt x="1" y="5862"/>
                    </a:lnTo>
                    <a:cubicBezTo>
                      <a:pt x="977" y="5692"/>
                      <a:pt x="1769" y="4760"/>
                      <a:pt x="1769" y="3785"/>
                    </a:cubicBezTo>
                    <a:lnTo>
                      <a:pt x="1769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703;p26"/>
              <p:cNvSpPr/>
              <p:nvPr/>
            </p:nvSpPr>
            <p:spPr>
              <a:xfrm flipH="1">
                <a:off x="5693460" y="3123909"/>
                <a:ext cx="229152" cy="352361"/>
              </a:xfrm>
              <a:custGeom>
                <a:avLst/>
                <a:gdLst/>
                <a:ahLst/>
                <a:cxnLst/>
                <a:rect l="l" t="t" r="r" b="b"/>
                <a:pathLst>
                  <a:path w="5362" h="8245" extrusionOk="0">
                    <a:moveTo>
                      <a:pt x="4590" y="0"/>
                    </a:moveTo>
                    <a:cubicBezTo>
                      <a:pt x="4536" y="727"/>
                      <a:pt x="4165" y="1217"/>
                      <a:pt x="2802" y="2285"/>
                    </a:cubicBezTo>
                    <a:cubicBezTo>
                      <a:pt x="1823" y="3050"/>
                      <a:pt x="1381" y="3179"/>
                      <a:pt x="1381" y="3179"/>
                    </a:cubicBezTo>
                    <a:cubicBezTo>
                      <a:pt x="1321" y="2977"/>
                      <a:pt x="1126" y="2882"/>
                      <a:pt x="909" y="2882"/>
                    </a:cubicBezTo>
                    <a:cubicBezTo>
                      <a:pt x="693" y="2882"/>
                      <a:pt x="455" y="2976"/>
                      <a:pt x="303" y="3155"/>
                    </a:cubicBezTo>
                    <a:cubicBezTo>
                      <a:pt x="1" y="3516"/>
                      <a:pt x="21" y="4369"/>
                      <a:pt x="541" y="4624"/>
                    </a:cubicBezTo>
                    <a:cubicBezTo>
                      <a:pt x="650" y="4676"/>
                      <a:pt x="750" y="4697"/>
                      <a:pt x="840" y="4697"/>
                    </a:cubicBezTo>
                    <a:cubicBezTo>
                      <a:pt x="1182" y="4697"/>
                      <a:pt x="1381" y="4396"/>
                      <a:pt x="1381" y="4396"/>
                    </a:cubicBezTo>
                    <a:lnTo>
                      <a:pt x="1381" y="6637"/>
                    </a:lnTo>
                    <a:lnTo>
                      <a:pt x="4097" y="8245"/>
                    </a:lnTo>
                    <a:lnTo>
                      <a:pt x="3322" y="6052"/>
                    </a:lnTo>
                    <a:lnTo>
                      <a:pt x="3322" y="5124"/>
                    </a:lnTo>
                    <a:cubicBezTo>
                      <a:pt x="3795" y="5116"/>
                      <a:pt x="4280" y="5100"/>
                      <a:pt x="4533" y="4943"/>
                    </a:cubicBezTo>
                    <a:cubicBezTo>
                      <a:pt x="4784" y="4790"/>
                      <a:pt x="5284" y="4321"/>
                      <a:pt x="5321" y="2767"/>
                    </a:cubicBezTo>
                    <a:cubicBezTo>
                      <a:pt x="5362" y="939"/>
                      <a:pt x="4933" y="143"/>
                      <a:pt x="4590" y="0"/>
                    </a:cubicBezTo>
                    <a:close/>
                  </a:path>
                </a:pathLst>
              </a:custGeom>
              <a:solidFill>
                <a:srgbClr val="B166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704;p26"/>
              <p:cNvSpPr/>
              <p:nvPr/>
            </p:nvSpPr>
            <p:spPr>
              <a:xfrm flipH="1">
                <a:off x="5776112" y="3232973"/>
                <a:ext cx="17180" cy="1756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411" extrusionOk="0">
                    <a:moveTo>
                      <a:pt x="232" y="0"/>
                    </a:moveTo>
                    <a:cubicBezTo>
                      <a:pt x="218" y="0"/>
                      <a:pt x="205" y="2"/>
                      <a:pt x="190" y="5"/>
                    </a:cubicBezTo>
                    <a:cubicBezTo>
                      <a:pt x="85" y="32"/>
                      <a:pt x="0" y="141"/>
                      <a:pt x="7" y="250"/>
                    </a:cubicBezTo>
                    <a:cubicBezTo>
                      <a:pt x="13" y="347"/>
                      <a:pt x="83" y="411"/>
                      <a:pt x="170" y="411"/>
                    </a:cubicBezTo>
                    <a:cubicBezTo>
                      <a:pt x="183" y="411"/>
                      <a:pt x="197" y="409"/>
                      <a:pt x="211" y="406"/>
                    </a:cubicBezTo>
                    <a:cubicBezTo>
                      <a:pt x="320" y="382"/>
                      <a:pt x="402" y="273"/>
                      <a:pt x="394" y="165"/>
                    </a:cubicBezTo>
                    <a:cubicBezTo>
                      <a:pt x="392" y="67"/>
                      <a:pt x="322" y="0"/>
                      <a:pt x="23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705;p26"/>
              <p:cNvSpPr/>
              <p:nvPr/>
            </p:nvSpPr>
            <p:spPr>
              <a:xfrm flipH="1">
                <a:off x="5747521" y="3294172"/>
                <a:ext cx="20941" cy="12052"/>
              </a:xfrm>
              <a:custGeom>
                <a:avLst/>
                <a:gdLst/>
                <a:ahLst/>
                <a:cxnLst/>
                <a:rect l="l" t="t" r="r" b="b"/>
                <a:pathLst>
                  <a:path w="490" h="282" extrusionOk="0">
                    <a:moveTo>
                      <a:pt x="38" y="1"/>
                    </a:moveTo>
                    <a:cubicBezTo>
                      <a:pt x="0" y="137"/>
                      <a:pt x="72" y="263"/>
                      <a:pt x="198" y="280"/>
                    </a:cubicBezTo>
                    <a:cubicBezTo>
                      <a:pt x="207" y="281"/>
                      <a:pt x="216" y="282"/>
                      <a:pt x="225" y="282"/>
                    </a:cubicBezTo>
                    <a:cubicBezTo>
                      <a:pt x="340" y="282"/>
                      <a:pt x="456" y="191"/>
                      <a:pt x="490" y="65"/>
                    </a:cubicBezTo>
                    <a:lnTo>
                      <a:pt x="38" y="1"/>
                    </a:lnTo>
                    <a:close/>
                  </a:path>
                </a:pathLst>
              </a:custGeom>
              <a:solidFill>
                <a:srgbClr val="9A4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706;p26"/>
              <p:cNvSpPr/>
              <p:nvPr/>
            </p:nvSpPr>
            <p:spPr>
              <a:xfrm flipH="1">
                <a:off x="5705212" y="3187459"/>
                <a:ext cx="19958" cy="14958"/>
              </a:xfrm>
              <a:custGeom>
                <a:avLst/>
                <a:gdLst/>
                <a:ahLst/>
                <a:cxnLst/>
                <a:rect l="l" t="t" r="r" b="b"/>
                <a:pathLst>
                  <a:path w="467" h="350" extrusionOk="0">
                    <a:moveTo>
                      <a:pt x="235" y="0"/>
                    </a:moveTo>
                    <a:cubicBezTo>
                      <a:pt x="146" y="0"/>
                      <a:pt x="53" y="56"/>
                      <a:pt x="1" y="149"/>
                    </a:cubicBezTo>
                    <a:lnTo>
                      <a:pt x="395" y="349"/>
                    </a:lnTo>
                    <a:cubicBezTo>
                      <a:pt x="467" y="227"/>
                      <a:pt x="436" y="77"/>
                      <a:pt x="327" y="23"/>
                    </a:cubicBezTo>
                    <a:cubicBezTo>
                      <a:pt x="298" y="8"/>
                      <a:pt x="267" y="0"/>
                      <a:pt x="2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707;p26"/>
              <p:cNvSpPr/>
              <p:nvPr/>
            </p:nvSpPr>
            <p:spPr>
              <a:xfrm flipH="1">
                <a:off x="5711921" y="3215664"/>
                <a:ext cx="17138" cy="17607"/>
              </a:xfrm>
              <a:custGeom>
                <a:avLst/>
                <a:gdLst/>
                <a:ahLst/>
                <a:cxnLst/>
                <a:rect l="l" t="t" r="r" b="b"/>
                <a:pathLst>
                  <a:path w="401" h="412" extrusionOk="0">
                    <a:moveTo>
                      <a:pt x="232" y="1"/>
                    </a:moveTo>
                    <a:cubicBezTo>
                      <a:pt x="218" y="1"/>
                      <a:pt x="205" y="2"/>
                      <a:pt x="190" y="5"/>
                    </a:cubicBezTo>
                    <a:cubicBezTo>
                      <a:pt x="85" y="29"/>
                      <a:pt x="0" y="138"/>
                      <a:pt x="7" y="250"/>
                    </a:cubicBezTo>
                    <a:cubicBezTo>
                      <a:pt x="12" y="344"/>
                      <a:pt x="83" y="411"/>
                      <a:pt x="171" y="411"/>
                    </a:cubicBezTo>
                    <a:cubicBezTo>
                      <a:pt x="184" y="411"/>
                      <a:pt x="197" y="410"/>
                      <a:pt x="211" y="407"/>
                    </a:cubicBezTo>
                    <a:cubicBezTo>
                      <a:pt x="319" y="383"/>
                      <a:pt x="401" y="274"/>
                      <a:pt x="394" y="162"/>
                    </a:cubicBezTo>
                    <a:cubicBezTo>
                      <a:pt x="392" y="67"/>
                      <a:pt x="321" y="1"/>
                      <a:pt x="23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708;p26"/>
              <p:cNvSpPr/>
              <p:nvPr/>
            </p:nvSpPr>
            <p:spPr>
              <a:xfrm flipH="1">
                <a:off x="5725127" y="3225024"/>
                <a:ext cx="27651" cy="4974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1164" extrusionOk="0">
                    <a:moveTo>
                      <a:pt x="0" y="1"/>
                    </a:moveTo>
                    <a:lnTo>
                      <a:pt x="31" y="1163"/>
                    </a:lnTo>
                    <a:lnTo>
                      <a:pt x="647" y="86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A4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709;p26"/>
              <p:cNvSpPr/>
              <p:nvPr/>
            </p:nvSpPr>
            <p:spPr>
              <a:xfrm flipH="1">
                <a:off x="5780642" y="3322805"/>
                <a:ext cx="71797" cy="3333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780" extrusionOk="0">
                    <a:moveTo>
                      <a:pt x="0" y="1"/>
                    </a:moveTo>
                    <a:cubicBezTo>
                      <a:pt x="0" y="1"/>
                      <a:pt x="55" y="245"/>
                      <a:pt x="361" y="453"/>
                    </a:cubicBezTo>
                    <a:cubicBezTo>
                      <a:pt x="667" y="663"/>
                      <a:pt x="1680" y="779"/>
                      <a:pt x="1680" y="779"/>
                    </a:cubicBezTo>
                    <a:lnTo>
                      <a:pt x="1680" y="470"/>
                    </a:lnTo>
                    <a:cubicBezTo>
                      <a:pt x="1643" y="471"/>
                      <a:pt x="1603" y="472"/>
                      <a:pt x="1561" y="472"/>
                    </a:cubicBezTo>
                    <a:cubicBezTo>
                      <a:pt x="1037" y="472"/>
                      <a:pt x="149" y="350"/>
                      <a:pt x="0" y="1"/>
                    </a:cubicBezTo>
                    <a:close/>
                  </a:path>
                </a:pathLst>
              </a:custGeom>
              <a:solidFill>
                <a:srgbClr val="9A4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710;p26"/>
              <p:cNvSpPr/>
              <p:nvPr/>
            </p:nvSpPr>
            <p:spPr>
              <a:xfrm flipH="1">
                <a:off x="5674570" y="3867525"/>
                <a:ext cx="100687" cy="279154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6532" extrusionOk="0">
                    <a:moveTo>
                      <a:pt x="2356" y="1"/>
                    </a:moveTo>
                    <a:cubicBezTo>
                      <a:pt x="1734" y="555"/>
                      <a:pt x="561" y="959"/>
                      <a:pt x="561" y="959"/>
                    </a:cubicBezTo>
                    <a:lnTo>
                      <a:pt x="0" y="3784"/>
                    </a:lnTo>
                    <a:lnTo>
                      <a:pt x="544" y="6532"/>
                    </a:lnTo>
                    <a:lnTo>
                      <a:pt x="384" y="3883"/>
                    </a:lnTo>
                    <a:lnTo>
                      <a:pt x="1027" y="1194"/>
                    </a:lnTo>
                    <a:cubicBezTo>
                      <a:pt x="1869" y="731"/>
                      <a:pt x="2356" y="1"/>
                      <a:pt x="23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711;p26"/>
              <p:cNvSpPr/>
              <p:nvPr/>
            </p:nvSpPr>
            <p:spPr>
              <a:xfrm flipH="1">
                <a:off x="5848892" y="3236776"/>
                <a:ext cx="14744" cy="40172"/>
              </a:xfrm>
              <a:custGeom>
                <a:avLst/>
                <a:gdLst/>
                <a:ahLst/>
                <a:cxnLst/>
                <a:rect l="l" t="t" r="r" b="b"/>
                <a:pathLst>
                  <a:path w="345" h="940" extrusionOk="0">
                    <a:moveTo>
                      <a:pt x="344" y="1"/>
                    </a:moveTo>
                    <a:lnTo>
                      <a:pt x="1" y="59"/>
                    </a:lnTo>
                    <a:lnTo>
                      <a:pt x="1" y="939"/>
                    </a:lnTo>
                    <a:cubicBezTo>
                      <a:pt x="191" y="905"/>
                      <a:pt x="344" y="725"/>
                      <a:pt x="344" y="538"/>
                    </a:cubicBez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712;p26"/>
              <p:cNvSpPr/>
              <p:nvPr/>
            </p:nvSpPr>
            <p:spPr>
              <a:xfrm flipH="1">
                <a:off x="5934066" y="3159594"/>
                <a:ext cx="23719" cy="28547"/>
              </a:xfrm>
              <a:custGeom>
                <a:avLst/>
                <a:gdLst/>
                <a:ahLst/>
                <a:cxnLst/>
                <a:rect l="l" t="t" r="r" b="b"/>
                <a:pathLst>
                  <a:path w="555" h="668" extrusionOk="0">
                    <a:moveTo>
                      <a:pt x="204" y="0"/>
                    </a:moveTo>
                    <a:cubicBezTo>
                      <a:pt x="137" y="0"/>
                      <a:pt x="66" y="21"/>
                      <a:pt x="0" y="63"/>
                    </a:cubicBezTo>
                    <a:lnTo>
                      <a:pt x="310" y="668"/>
                    </a:lnTo>
                    <a:cubicBezTo>
                      <a:pt x="480" y="559"/>
                      <a:pt x="554" y="341"/>
                      <a:pt x="473" y="185"/>
                    </a:cubicBezTo>
                    <a:lnTo>
                      <a:pt x="452" y="148"/>
                    </a:lnTo>
                    <a:cubicBezTo>
                      <a:pt x="405" y="52"/>
                      <a:pt x="310" y="0"/>
                      <a:pt x="20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713;p26"/>
              <p:cNvSpPr/>
              <p:nvPr/>
            </p:nvSpPr>
            <p:spPr>
              <a:xfrm flipH="1">
                <a:off x="5747522" y="3371781"/>
                <a:ext cx="136713" cy="104491"/>
              </a:xfrm>
              <a:custGeom>
                <a:avLst/>
                <a:gdLst/>
                <a:ahLst/>
                <a:cxnLst/>
                <a:rect l="l" t="t" r="r" b="b"/>
                <a:pathLst>
                  <a:path w="3199" h="2445" extrusionOk="0">
                    <a:moveTo>
                      <a:pt x="483" y="0"/>
                    </a:moveTo>
                    <a:cubicBezTo>
                      <a:pt x="483" y="0"/>
                      <a:pt x="95" y="132"/>
                      <a:pt x="0" y="891"/>
                    </a:cubicBezTo>
                    <a:cubicBezTo>
                      <a:pt x="258" y="1445"/>
                      <a:pt x="718" y="1863"/>
                      <a:pt x="1408" y="2132"/>
                    </a:cubicBezTo>
                    <a:lnTo>
                      <a:pt x="1724" y="1778"/>
                    </a:lnTo>
                    <a:lnTo>
                      <a:pt x="3199" y="2445"/>
                    </a:lnTo>
                    <a:lnTo>
                      <a:pt x="3199" y="2445"/>
                    </a:lnTo>
                    <a:lnTo>
                      <a:pt x="483" y="336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714;p26"/>
              <p:cNvSpPr/>
              <p:nvPr/>
            </p:nvSpPr>
            <p:spPr>
              <a:xfrm flipH="1">
                <a:off x="5729358" y="3360584"/>
                <a:ext cx="51327" cy="115688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2707" extrusionOk="0">
                    <a:moveTo>
                      <a:pt x="1" y="0"/>
                    </a:moveTo>
                    <a:lnTo>
                      <a:pt x="1" y="514"/>
                    </a:lnTo>
                    <a:lnTo>
                      <a:pt x="776" y="2707"/>
                    </a:lnTo>
                    <a:lnTo>
                      <a:pt x="906" y="1758"/>
                    </a:lnTo>
                    <a:lnTo>
                      <a:pt x="1201" y="1605"/>
                    </a:lnTo>
                    <a:cubicBezTo>
                      <a:pt x="1201" y="1605"/>
                      <a:pt x="776" y="558"/>
                      <a:pt x="548" y="330"/>
                    </a:cubicBezTo>
                    <a:cubicBezTo>
                      <a:pt x="283" y="6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715;p26"/>
              <p:cNvSpPr/>
              <p:nvPr/>
            </p:nvSpPr>
            <p:spPr>
              <a:xfrm flipH="1">
                <a:off x="5818551" y="3415970"/>
                <a:ext cx="301078" cy="473391"/>
              </a:xfrm>
              <a:custGeom>
                <a:avLst/>
                <a:gdLst/>
                <a:ahLst/>
                <a:cxnLst/>
                <a:rect l="l" t="t" r="r" b="b"/>
                <a:pathLst>
                  <a:path w="7045" h="11077" extrusionOk="0">
                    <a:moveTo>
                      <a:pt x="4872" y="0"/>
                    </a:moveTo>
                    <a:cubicBezTo>
                      <a:pt x="4872" y="0"/>
                      <a:pt x="4512" y="95"/>
                      <a:pt x="3811" y="840"/>
                    </a:cubicBezTo>
                    <a:cubicBezTo>
                      <a:pt x="3111" y="1584"/>
                      <a:pt x="368" y="6283"/>
                      <a:pt x="184" y="6548"/>
                    </a:cubicBezTo>
                    <a:cubicBezTo>
                      <a:pt x="1" y="6817"/>
                      <a:pt x="54" y="7180"/>
                      <a:pt x="381" y="7517"/>
                    </a:cubicBezTo>
                    <a:cubicBezTo>
                      <a:pt x="707" y="7857"/>
                      <a:pt x="3417" y="9876"/>
                      <a:pt x="3417" y="9876"/>
                    </a:cubicBezTo>
                    <a:cubicBezTo>
                      <a:pt x="3580" y="10016"/>
                      <a:pt x="3703" y="10186"/>
                      <a:pt x="4009" y="10485"/>
                    </a:cubicBezTo>
                    <a:cubicBezTo>
                      <a:pt x="4151" y="10624"/>
                      <a:pt x="4301" y="10784"/>
                      <a:pt x="4484" y="10865"/>
                    </a:cubicBezTo>
                    <a:cubicBezTo>
                      <a:pt x="4719" y="10967"/>
                      <a:pt x="4974" y="11042"/>
                      <a:pt x="5239" y="11066"/>
                    </a:cubicBezTo>
                    <a:cubicBezTo>
                      <a:pt x="5307" y="11073"/>
                      <a:pt x="5376" y="11077"/>
                      <a:pt x="5446" y="11077"/>
                    </a:cubicBezTo>
                    <a:cubicBezTo>
                      <a:pt x="5721" y="11077"/>
                      <a:pt x="6004" y="11021"/>
                      <a:pt x="6270" y="10900"/>
                    </a:cubicBezTo>
                    <a:cubicBezTo>
                      <a:pt x="6453" y="10815"/>
                      <a:pt x="6633" y="10696"/>
                      <a:pt x="6773" y="10542"/>
                    </a:cubicBezTo>
                    <a:cubicBezTo>
                      <a:pt x="6912" y="10390"/>
                      <a:pt x="7018" y="10195"/>
                      <a:pt x="7038" y="9999"/>
                    </a:cubicBezTo>
                    <a:cubicBezTo>
                      <a:pt x="7041" y="9961"/>
                      <a:pt x="7045" y="9920"/>
                      <a:pt x="7028" y="9886"/>
                    </a:cubicBezTo>
                    <a:cubicBezTo>
                      <a:pt x="7001" y="9828"/>
                      <a:pt x="6929" y="9808"/>
                      <a:pt x="6864" y="9795"/>
                    </a:cubicBezTo>
                    <a:cubicBezTo>
                      <a:pt x="6500" y="9710"/>
                      <a:pt x="6089" y="9682"/>
                      <a:pt x="5742" y="9560"/>
                    </a:cubicBezTo>
                    <a:cubicBezTo>
                      <a:pt x="5454" y="9455"/>
                      <a:pt x="5267" y="9339"/>
                      <a:pt x="5331" y="9305"/>
                    </a:cubicBezTo>
                    <a:cubicBezTo>
                      <a:pt x="5344" y="9298"/>
                      <a:pt x="5361" y="9296"/>
                      <a:pt x="5383" y="9296"/>
                    </a:cubicBezTo>
                    <a:cubicBezTo>
                      <a:pt x="5437" y="9296"/>
                      <a:pt x="5522" y="9312"/>
                      <a:pt x="5638" y="9312"/>
                    </a:cubicBezTo>
                    <a:cubicBezTo>
                      <a:pt x="5698" y="9312"/>
                      <a:pt x="5767" y="9308"/>
                      <a:pt x="5844" y="9295"/>
                    </a:cubicBezTo>
                    <a:cubicBezTo>
                      <a:pt x="6116" y="9251"/>
                      <a:pt x="6389" y="9043"/>
                      <a:pt x="6378" y="8890"/>
                    </a:cubicBezTo>
                    <a:cubicBezTo>
                      <a:pt x="6371" y="8785"/>
                      <a:pt x="6369" y="8766"/>
                      <a:pt x="6277" y="8766"/>
                    </a:cubicBezTo>
                    <a:cubicBezTo>
                      <a:pt x="6235" y="8766"/>
                      <a:pt x="6174" y="8770"/>
                      <a:pt x="6086" y="8772"/>
                    </a:cubicBezTo>
                    <a:cubicBezTo>
                      <a:pt x="5851" y="8772"/>
                      <a:pt x="5649" y="8712"/>
                      <a:pt x="5354" y="8712"/>
                    </a:cubicBezTo>
                    <a:cubicBezTo>
                      <a:pt x="5295" y="8712"/>
                      <a:pt x="5232" y="8714"/>
                      <a:pt x="5165" y="8720"/>
                    </a:cubicBezTo>
                    <a:cubicBezTo>
                      <a:pt x="5062" y="8730"/>
                      <a:pt x="4977" y="8735"/>
                      <a:pt x="4902" y="8735"/>
                    </a:cubicBezTo>
                    <a:cubicBezTo>
                      <a:pt x="4719" y="8735"/>
                      <a:pt x="4589" y="8707"/>
                      <a:pt x="4372" y="8659"/>
                    </a:cubicBezTo>
                    <a:cubicBezTo>
                      <a:pt x="3791" y="8533"/>
                      <a:pt x="2179" y="6371"/>
                      <a:pt x="2179" y="6371"/>
                    </a:cubicBezTo>
                    <a:lnTo>
                      <a:pt x="4978" y="2720"/>
                    </a:lnTo>
                    <a:cubicBezTo>
                      <a:pt x="4978" y="2720"/>
                      <a:pt x="5681" y="1231"/>
                      <a:pt x="4872" y="0"/>
                    </a:cubicBezTo>
                    <a:close/>
                  </a:path>
                </a:pathLst>
              </a:custGeom>
              <a:solidFill>
                <a:srgbClr val="9A4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716;p26"/>
              <p:cNvSpPr/>
              <p:nvPr/>
            </p:nvSpPr>
            <p:spPr>
              <a:xfrm flipH="1">
                <a:off x="5865603" y="3414347"/>
                <a:ext cx="261461" cy="410782"/>
              </a:xfrm>
              <a:custGeom>
                <a:avLst/>
                <a:gdLst/>
                <a:ahLst/>
                <a:cxnLst/>
                <a:rect l="l" t="t" r="r" b="b"/>
                <a:pathLst>
                  <a:path w="6118" h="9612" extrusionOk="0">
                    <a:moveTo>
                      <a:pt x="5094" y="1"/>
                    </a:moveTo>
                    <a:cubicBezTo>
                      <a:pt x="3673" y="41"/>
                      <a:pt x="504" y="5872"/>
                      <a:pt x="252" y="6487"/>
                    </a:cubicBezTo>
                    <a:cubicBezTo>
                      <a:pt x="1" y="7099"/>
                      <a:pt x="32" y="7232"/>
                      <a:pt x="252" y="7467"/>
                    </a:cubicBezTo>
                    <a:cubicBezTo>
                      <a:pt x="473" y="7701"/>
                      <a:pt x="3190" y="9612"/>
                      <a:pt x="3190" y="9612"/>
                    </a:cubicBezTo>
                    <a:lnTo>
                      <a:pt x="4050" y="8371"/>
                    </a:lnTo>
                    <a:lnTo>
                      <a:pt x="2516" y="6392"/>
                    </a:lnTo>
                    <a:cubicBezTo>
                      <a:pt x="2516" y="6392"/>
                      <a:pt x="4285" y="4291"/>
                      <a:pt x="5203" y="2839"/>
                    </a:cubicBezTo>
                    <a:cubicBezTo>
                      <a:pt x="6117" y="1391"/>
                      <a:pt x="5094" y="1"/>
                      <a:pt x="5094" y="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0" name="Google Shape;598;p26"/>
            <p:cNvSpPr/>
            <p:nvPr/>
          </p:nvSpPr>
          <p:spPr>
            <a:xfrm rot="20311688">
              <a:off x="5458154" y="2181185"/>
              <a:ext cx="312013" cy="153241"/>
            </a:xfrm>
            <a:custGeom>
              <a:avLst/>
              <a:gdLst/>
              <a:ahLst/>
              <a:cxnLst/>
              <a:rect l="l" t="t" r="r" b="b"/>
              <a:pathLst>
                <a:path w="109482" h="54763" extrusionOk="0">
                  <a:moveTo>
                    <a:pt x="54738" y="1"/>
                  </a:moveTo>
                  <a:cubicBezTo>
                    <a:pt x="41976" y="1"/>
                    <a:pt x="29213" y="2674"/>
                    <a:pt x="19475" y="8019"/>
                  </a:cubicBezTo>
                  <a:cubicBezTo>
                    <a:pt x="1" y="18715"/>
                    <a:pt x="1" y="36051"/>
                    <a:pt x="19475" y="46743"/>
                  </a:cubicBezTo>
                  <a:cubicBezTo>
                    <a:pt x="29214" y="52089"/>
                    <a:pt x="41978" y="54762"/>
                    <a:pt x="54741" y="54762"/>
                  </a:cubicBezTo>
                  <a:cubicBezTo>
                    <a:pt x="67504" y="54762"/>
                    <a:pt x="80267" y="52089"/>
                    <a:pt x="90004" y="46743"/>
                  </a:cubicBezTo>
                  <a:cubicBezTo>
                    <a:pt x="109481" y="36051"/>
                    <a:pt x="109481" y="18715"/>
                    <a:pt x="90004" y="8023"/>
                  </a:cubicBezTo>
                  <a:cubicBezTo>
                    <a:pt x="80266" y="2675"/>
                    <a:pt x="67502" y="1"/>
                    <a:pt x="54738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1" name="Google Shape;600;p26"/>
            <p:cNvGrpSpPr/>
            <p:nvPr/>
          </p:nvGrpSpPr>
          <p:grpSpPr>
            <a:xfrm>
              <a:off x="5277989" y="1084507"/>
              <a:ext cx="726623" cy="1209531"/>
              <a:chOff x="1653252" y="1249313"/>
              <a:chExt cx="1608730" cy="2677877"/>
            </a:xfrm>
          </p:grpSpPr>
          <p:sp>
            <p:nvSpPr>
              <p:cNvPr id="442" name="Google Shape;601;p26"/>
              <p:cNvSpPr/>
              <p:nvPr/>
            </p:nvSpPr>
            <p:spPr>
              <a:xfrm>
                <a:off x="1653252" y="3010960"/>
                <a:ext cx="1287405" cy="739572"/>
              </a:xfrm>
              <a:custGeom>
                <a:avLst/>
                <a:gdLst/>
                <a:ahLst/>
                <a:cxnLst/>
                <a:rect l="l" t="t" r="r" b="b"/>
                <a:pathLst>
                  <a:path w="25434" h="14611" extrusionOk="0">
                    <a:moveTo>
                      <a:pt x="22128" y="1"/>
                    </a:moveTo>
                    <a:cubicBezTo>
                      <a:pt x="21958" y="1"/>
                      <a:pt x="21789" y="37"/>
                      <a:pt x="21659" y="110"/>
                    </a:cubicBezTo>
                    <a:lnTo>
                      <a:pt x="258" y="12469"/>
                    </a:lnTo>
                    <a:cubicBezTo>
                      <a:pt x="0" y="12618"/>
                      <a:pt x="0" y="12859"/>
                      <a:pt x="258" y="13009"/>
                    </a:cubicBezTo>
                    <a:lnTo>
                      <a:pt x="2835" y="14498"/>
                    </a:lnTo>
                    <a:cubicBezTo>
                      <a:pt x="2964" y="14573"/>
                      <a:pt x="3134" y="14610"/>
                      <a:pt x="3304" y="14610"/>
                    </a:cubicBezTo>
                    <a:cubicBezTo>
                      <a:pt x="3474" y="14610"/>
                      <a:pt x="3644" y="14573"/>
                      <a:pt x="3774" y="14498"/>
                    </a:cubicBezTo>
                    <a:lnTo>
                      <a:pt x="25175" y="2139"/>
                    </a:lnTo>
                    <a:cubicBezTo>
                      <a:pt x="25433" y="1990"/>
                      <a:pt x="25433" y="1749"/>
                      <a:pt x="25175" y="1599"/>
                    </a:cubicBezTo>
                    <a:lnTo>
                      <a:pt x="22598" y="110"/>
                    </a:lnTo>
                    <a:cubicBezTo>
                      <a:pt x="22467" y="37"/>
                      <a:pt x="22297" y="1"/>
                      <a:pt x="22128" y="1"/>
                    </a:cubicBezTo>
                    <a:close/>
                  </a:path>
                </a:pathLst>
              </a:custGeom>
              <a:solidFill>
                <a:srgbClr val="000000">
                  <a:alpha val="321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602;p26"/>
              <p:cNvSpPr/>
              <p:nvPr/>
            </p:nvSpPr>
            <p:spPr>
              <a:xfrm>
                <a:off x="2958632" y="1659063"/>
                <a:ext cx="303351" cy="394614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7796" extrusionOk="0">
                    <a:moveTo>
                      <a:pt x="5786" y="0"/>
                    </a:moveTo>
                    <a:cubicBezTo>
                      <a:pt x="5735" y="0"/>
                      <a:pt x="5678" y="17"/>
                      <a:pt x="5618" y="52"/>
                    </a:cubicBezTo>
                    <a:lnTo>
                      <a:pt x="1674" y="2329"/>
                    </a:lnTo>
                    <a:cubicBezTo>
                      <a:pt x="1467" y="2448"/>
                      <a:pt x="1301" y="2737"/>
                      <a:pt x="1301" y="2978"/>
                    </a:cubicBezTo>
                    <a:lnTo>
                      <a:pt x="1301" y="4597"/>
                    </a:lnTo>
                    <a:lnTo>
                      <a:pt x="151" y="5790"/>
                    </a:lnTo>
                    <a:cubicBezTo>
                      <a:pt x="1" y="5947"/>
                      <a:pt x="33" y="6056"/>
                      <a:pt x="216" y="6056"/>
                    </a:cubicBezTo>
                    <a:cubicBezTo>
                      <a:pt x="236" y="6056"/>
                      <a:pt x="257" y="6055"/>
                      <a:pt x="281" y="6052"/>
                    </a:cubicBezTo>
                    <a:lnTo>
                      <a:pt x="1301" y="5933"/>
                    </a:lnTo>
                    <a:lnTo>
                      <a:pt x="1301" y="7527"/>
                    </a:lnTo>
                    <a:cubicBezTo>
                      <a:pt x="1301" y="7697"/>
                      <a:pt x="1385" y="7796"/>
                      <a:pt x="1508" y="7796"/>
                    </a:cubicBezTo>
                    <a:cubicBezTo>
                      <a:pt x="1558" y="7796"/>
                      <a:pt x="1615" y="7780"/>
                      <a:pt x="1674" y="7745"/>
                    </a:cubicBezTo>
                    <a:lnTo>
                      <a:pt x="5618" y="5467"/>
                    </a:lnTo>
                    <a:cubicBezTo>
                      <a:pt x="5825" y="5348"/>
                      <a:pt x="5992" y="5056"/>
                      <a:pt x="5992" y="4818"/>
                    </a:cubicBezTo>
                    <a:lnTo>
                      <a:pt x="5992" y="265"/>
                    </a:lnTo>
                    <a:cubicBezTo>
                      <a:pt x="5992" y="97"/>
                      <a:pt x="5908" y="0"/>
                      <a:pt x="57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603;p26"/>
              <p:cNvSpPr/>
              <p:nvPr/>
            </p:nvSpPr>
            <p:spPr>
              <a:xfrm>
                <a:off x="3072117" y="1756451"/>
                <a:ext cx="153523" cy="21051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4159" extrusionOk="0">
                    <a:moveTo>
                      <a:pt x="3032" y="1"/>
                    </a:moveTo>
                    <a:lnTo>
                      <a:pt x="1595" y="2499"/>
                    </a:lnTo>
                    <a:cubicBezTo>
                      <a:pt x="1560" y="2560"/>
                      <a:pt x="1514" y="2597"/>
                      <a:pt x="1472" y="2597"/>
                    </a:cubicBezTo>
                    <a:cubicBezTo>
                      <a:pt x="1460" y="2597"/>
                      <a:pt x="1449" y="2594"/>
                      <a:pt x="1438" y="2588"/>
                    </a:cubicBezTo>
                    <a:lnTo>
                      <a:pt x="0" y="1751"/>
                    </a:lnTo>
                    <a:lnTo>
                      <a:pt x="0" y="4020"/>
                    </a:lnTo>
                    <a:cubicBezTo>
                      <a:pt x="0" y="4106"/>
                      <a:pt x="35" y="4159"/>
                      <a:pt x="84" y="4159"/>
                    </a:cubicBezTo>
                    <a:cubicBezTo>
                      <a:pt x="98" y="4159"/>
                      <a:pt x="113" y="4154"/>
                      <a:pt x="129" y="4145"/>
                    </a:cubicBezTo>
                    <a:lnTo>
                      <a:pt x="2903" y="2540"/>
                    </a:lnTo>
                    <a:cubicBezTo>
                      <a:pt x="2975" y="2499"/>
                      <a:pt x="3032" y="2377"/>
                      <a:pt x="3032" y="2269"/>
                    </a:cubicBezTo>
                    <a:lnTo>
                      <a:pt x="30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604;p26"/>
              <p:cNvSpPr/>
              <p:nvPr/>
            </p:nvSpPr>
            <p:spPr>
              <a:xfrm>
                <a:off x="3072117" y="1741823"/>
                <a:ext cx="153523" cy="128973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2548" extrusionOk="0">
                    <a:moveTo>
                      <a:pt x="3032" y="0"/>
                    </a:moveTo>
                    <a:lnTo>
                      <a:pt x="0" y="1751"/>
                    </a:lnTo>
                    <a:lnTo>
                      <a:pt x="1441" y="2540"/>
                    </a:lnTo>
                    <a:cubicBezTo>
                      <a:pt x="1451" y="2545"/>
                      <a:pt x="1461" y="2548"/>
                      <a:pt x="1471" y="2548"/>
                    </a:cubicBezTo>
                    <a:cubicBezTo>
                      <a:pt x="1511" y="2548"/>
                      <a:pt x="1557" y="2514"/>
                      <a:pt x="1595" y="2452"/>
                    </a:cubicBezTo>
                    <a:lnTo>
                      <a:pt x="303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605;p26"/>
              <p:cNvSpPr/>
              <p:nvPr/>
            </p:nvSpPr>
            <p:spPr>
              <a:xfrm>
                <a:off x="2958632" y="2068712"/>
                <a:ext cx="303351" cy="394715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7798" extrusionOk="0">
                    <a:moveTo>
                      <a:pt x="5787" y="1"/>
                    </a:moveTo>
                    <a:cubicBezTo>
                      <a:pt x="5736" y="1"/>
                      <a:pt x="5679" y="18"/>
                      <a:pt x="5618" y="54"/>
                    </a:cubicBezTo>
                    <a:lnTo>
                      <a:pt x="1674" y="2328"/>
                    </a:lnTo>
                    <a:cubicBezTo>
                      <a:pt x="1467" y="2450"/>
                      <a:pt x="1301" y="2739"/>
                      <a:pt x="1301" y="2980"/>
                    </a:cubicBezTo>
                    <a:lnTo>
                      <a:pt x="1301" y="4599"/>
                    </a:lnTo>
                    <a:lnTo>
                      <a:pt x="151" y="5792"/>
                    </a:lnTo>
                    <a:cubicBezTo>
                      <a:pt x="1" y="5948"/>
                      <a:pt x="33" y="6058"/>
                      <a:pt x="216" y="6058"/>
                    </a:cubicBezTo>
                    <a:cubicBezTo>
                      <a:pt x="236" y="6058"/>
                      <a:pt x="258" y="6057"/>
                      <a:pt x="281" y="6054"/>
                    </a:cubicBezTo>
                    <a:lnTo>
                      <a:pt x="1301" y="5935"/>
                    </a:lnTo>
                    <a:lnTo>
                      <a:pt x="1301" y="7529"/>
                    </a:lnTo>
                    <a:cubicBezTo>
                      <a:pt x="1301" y="7699"/>
                      <a:pt x="1385" y="7798"/>
                      <a:pt x="1508" y="7798"/>
                    </a:cubicBezTo>
                    <a:cubicBezTo>
                      <a:pt x="1558" y="7798"/>
                      <a:pt x="1615" y="7782"/>
                      <a:pt x="1674" y="7747"/>
                    </a:cubicBezTo>
                    <a:lnTo>
                      <a:pt x="5618" y="5469"/>
                    </a:lnTo>
                    <a:cubicBezTo>
                      <a:pt x="5825" y="5350"/>
                      <a:pt x="5992" y="5058"/>
                      <a:pt x="5992" y="4820"/>
                    </a:cubicBezTo>
                    <a:lnTo>
                      <a:pt x="5992" y="267"/>
                    </a:lnTo>
                    <a:cubicBezTo>
                      <a:pt x="5992" y="99"/>
                      <a:pt x="5909" y="1"/>
                      <a:pt x="57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606;p26"/>
              <p:cNvSpPr/>
              <p:nvPr/>
            </p:nvSpPr>
            <p:spPr>
              <a:xfrm>
                <a:off x="3059361" y="2184424"/>
                <a:ext cx="172656" cy="193156"/>
              </a:xfrm>
              <a:custGeom>
                <a:avLst/>
                <a:gdLst/>
                <a:ahLst/>
                <a:cxnLst/>
                <a:rect l="l" t="t" r="r" b="b"/>
                <a:pathLst>
                  <a:path w="3411" h="3816" extrusionOk="0">
                    <a:moveTo>
                      <a:pt x="1704" y="953"/>
                    </a:moveTo>
                    <a:lnTo>
                      <a:pt x="2258" y="1466"/>
                    </a:lnTo>
                    <a:lnTo>
                      <a:pt x="1976" y="1626"/>
                    </a:lnTo>
                    <a:lnTo>
                      <a:pt x="1976" y="2500"/>
                    </a:lnTo>
                    <a:lnTo>
                      <a:pt x="1432" y="2816"/>
                    </a:lnTo>
                    <a:lnTo>
                      <a:pt x="1432" y="1942"/>
                    </a:lnTo>
                    <a:lnTo>
                      <a:pt x="1150" y="2105"/>
                    </a:lnTo>
                    <a:lnTo>
                      <a:pt x="1704" y="953"/>
                    </a:lnTo>
                    <a:close/>
                    <a:moveTo>
                      <a:pt x="2503" y="1"/>
                    </a:moveTo>
                    <a:cubicBezTo>
                      <a:pt x="2435" y="1"/>
                      <a:pt x="2362" y="21"/>
                      <a:pt x="2285" y="65"/>
                    </a:cubicBezTo>
                    <a:cubicBezTo>
                      <a:pt x="2126" y="158"/>
                      <a:pt x="1983" y="365"/>
                      <a:pt x="1897" y="603"/>
                    </a:cubicBezTo>
                    <a:cubicBezTo>
                      <a:pt x="1852" y="265"/>
                      <a:pt x="1687" y="64"/>
                      <a:pt x="1467" y="64"/>
                    </a:cubicBezTo>
                    <a:cubicBezTo>
                      <a:pt x="1391" y="64"/>
                      <a:pt x="1310" y="88"/>
                      <a:pt x="1224" y="137"/>
                    </a:cubicBezTo>
                    <a:cubicBezTo>
                      <a:pt x="813" y="375"/>
                      <a:pt x="480" y="1082"/>
                      <a:pt x="480" y="1718"/>
                    </a:cubicBezTo>
                    <a:lnTo>
                      <a:pt x="480" y="2303"/>
                    </a:lnTo>
                    <a:lnTo>
                      <a:pt x="477" y="2306"/>
                    </a:lnTo>
                    <a:cubicBezTo>
                      <a:pt x="215" y="2455"/>
                      <a:pt x="0" y="2904"/>
                      <a:pt x="0" y="3309"/>
                    </a:cubicBezTo>
                    <a:cubicBezTo>
                      <a:pt x="0" y="3622"/>
                      <a:pt x="129" y="3816"/>
                      <a:pt x="309" y="3816"/>
                    </a:cubicBezTo>
                    <a:cubicBezTo>
                      <a:pt x="361" y="3816"/>
                      <a:pt x="418" y="3799"/>
                      <a:pt x="477" y="3765"/>
                    </a:cubicBezTo>
                    <a:lnTo>
                      <a:pt x="2934" y="2347"/>
                    </a:lnTo>
                    <a:cubicBezTo>
                      <a:pt x="3196" y="2194"/>
                      <a:pt x="3411" y="1745"/>
                      <a:pt x="3411" y="1341"/>
                    </a:cubicBezTo>
                    <a:cubicBezTo>
                      <a:pt x="3411" y="1029"/>
                      <a:pt x="3281" y="834"/>
                      <a:pt x="3101" y="834"/>
                    </a:cubicBezTo>
                    <a:cubicBezTo>
                      <a:pt x="3049" y="834"/>
                      <a:pt x="2993" y="850"/>
                      <a:pt x="2934" y="885"/>
                    </a:cubicBezTo>
                    <a:lnTo>
                      <a:pt x="2907" y="898"/>
                    </a:lnTo>
                    <a:lnTo>
                      <a:pt x="2907" y="664"/>
                    </a:lnTo>
                    <a:cubicBezTo>
                      <a:pt x="2907" y="252"/>
                      <a:pt x="2739" y="1"/>
                      <a:pt x="25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607;p26"/>
              <p:cNvSpPr/>
              <p:nvPr/>
            </p:nvSpPr>
            <p:spPr>
              <a:xfrm>
                <a:off x="2958632" y="1249313"/>
                <a:ext cx="303351" cy="394665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7797" extrusionOk="0">
                    <a:moveTo>
                      <a:pt x="5785" y="0"/>
                    </a:moveTo>
                    <a:cubicBezTo>
                      <a:pt x="5735" y="0"/>
                      <a:pt x="5678" y="17"/>
                      <a:pt x="5618" y="51"/>
                    </a:cubicBezTo>
                    <a:lnTo>
                      <a:pt x="1674" y="2330"/>
                    </a:lnTo>
                    <a:cubicBezTo>
                      <a:pt x="1467" y="2448"/>
                      <a:pt x="1301" y="2738"/>
                      <a:pt x="1301" y="2978"/>
                    </a:cubicBezTo>
                    <a:lnTo>
                      <a:pt x="1301" y="4597"/>
                    </a:lnTo>
                    <a:lnTo>
                      <a:pt x="151" y="5790"/>
                    </a:lnTo>
                    <a:cubicBezTo>
                      <a:pt x="1" y="5947"/>
                      <a:pt x="33" y="6056"/>
                      <a:pt x="216" y="6056"/>
                    </a:cubicBezTo>
                    <a:cubicBezTo>
                      <a:pt x="236" y="6056"/>
                      <a:pt x="257" y="6055"/>
                      <a:pt x="281" y="6052"/>
                    </a:cubicBezTo>
                    <a:lnTo>
                      <a:pt x="1301" y="5933"/>
                    </a:lnTo>
                    <a:lnTo>
                      <a:pt x="1301" y="7527"/>
                    </a:lnTo>
                    <a:cubicBezTo>
                      <a:pt x="1301" y="7698"/>
                      <a:pt x="1384" y="7796"/>
                      <a:pt x="1507" y="7796"/>
                    </a:cubicBezTo>
                    <a:cubicBezTo>
                      <a:pt x="1557" y="7796"/>
                      <a:pt x="1614" y="7780"/>
                      <a:pt x="1674" y="7745"/>
                    </a:cubicBezTo>
                    <a:lnTo>
                      <a:pt x="5618" y="5467"/>
                    </a:lnTo>
                    <a:cubicBezTo>
                      <a:pt x="5825" y="5349"/>
                      <a:pt x="5992" y="5056"/>
                      <a:pt x="5992" y="4818"/>
                    </a:cubicBezTo>
                    <a:lnTo>
                      <a:pt x="5992" y="269"/>
                    </a:lnTo>
                    <a:cubicBezTo>
                      <a:pt x="5992" y="98"/>
                      <a:pt x="5908" y="0"/>
                      <a:pt x="57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608;p26"/>
              <p:cNvSpPr/>
              <p:nvPr/>
            </p:nvSpPr>
            <p:spPr>
              <a:xfrm>
                <a:off x="3063866" y="1343968"/>
                <a:ext cx="162128" cy="215226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4252" extrusionOk="0">
                    <a:moveTo>
                      <a:pt x="1915" y="1214"/>
                    </a:moveTo>
                    <a:cubicBezTo>
                      <a:pt x="1923" y="1214"/>
                      <a:pt x="1930" y="1214"/>
                      <a:pt x="1938" y="1214"/>
                    </a:cubicBezTo>
                    <a:lnTo>
                      <a:pt x="1965" y="1214"/>
                    </a:lnTo>
                    <a:cubicBezTo>
                      <a:pt x="1968" y="1218"/>
                      <a:pt x="1975" y="1218"/>
                      <a:pt x="1979" y="1218"/>
                    </a:cubicBezTo>
                    <a:cubicBezTo>
                      <a:pt x="2098" y="1235"/>
                      <a:pt x="2196" y="1306"/>
                      <a:pt x="2254" y="1435"/>
                    </a:cubicBezTo>
                    <a:cubicBezTo>
                      <a:pt x="2404" y="1765"/>
                      <a:pt x="2233" y="2343"/>
                      <a:pt x="1873" y="2724"/>
                    </a:cubicBezTo>
                    <a:cubicBezTo>
                      <a:pt x="1720" y="2883"/>
                      <a:pt x="1560" y="2982"/>
                      <a:pt x="1414" y="3019"/>
                    </a:cubicBezTo>
                    <a:cubicBezTo>
                      <a:pt x="1408" y="3023"/>
                      <a:pt x="1400" y="3023"/>
                      <a:pt x="1394" y="3026"/>
                    </a:cubicBezTo>
                    <a:cubicBezTo>
                      <a:pt x="1390" y="3026"/>
                      <a:pt x="1387" y="3026"/>
                      <a:pt x="1380" y="3030"/>
                    </a:cubicBezTo>
                    <a:cubicBezTo>
                      <a:pt x="1370" y="3030"/>
                      <a:pt x="1359" y="3033"/>
                      <a:pt x="1350" y="3033"/>
                    </a:cubicBezTo>
                    <a:cubicBezTo>
                      <a:pt x="1339" y="3036"/>
                      <a:pt x="1326" y="3036"/>
                      <a:pt x="1312" y="3036"/>
                    </a:cubicBezTo>
                    <a:lnTo>
                      <a:pt x="1292" y="3036"/>
                    </a:lnTo>
                    <a:cubicBezTo>
                      <a:pt x="1290" y="3038"/>
                      <a:pt x="1288" y="3039"/>
                      <a:pt x="1287" y="3039"/>
                    </a:cubicBezTo>
                    <a:cubicBezTo>
                      <a:pt x="1285" y="3039"/>
                      <a:pt x="1284" y="3038"/>
                      <a:pt x="1282" y="3036"/>
                    </a:cubicBezTo>
                    <a:cubicBezTo>
                      <a:pt x="1135" y="3036"/>
                      <a:pt x="1017" y="2961"/>
                      <a:pt x="948" y="2815"/>
                    </a:cubicBezTo>
                    <a:cubicBezTo>
                      <a:pt x="924" y="2761"/>
                      <a:pt x="907" y="2696"/>
                      <a:pt x="901" y="2632"/>
                    </a:cubicBezTo>
                    <a:cubicBezTo>
                      <a:pt x="898" y="2597"/>
                      <a:pt x="894" y="2564"/>
                      <a:pt x="894" y="2530"/>
                    </a:cubicBezTo>
                    <a:cubicBezTo>
                      <a:pt x="898" y="2210"/>
                      <a:pt x="1061" y="1812"/>
                      <a:pt x="1332" y="1527"/>
                    </a:cubicBezTo>
                    <a:cubicBezTo>
                      <a:pt x="1417" y="1435"/>
                      <a:pt x="1510" y="1364"/>
                      <a:pt x="1598" y="1312"/>
                    </a:cubicBezTo>
                    <a:cubicBezTo>
                      <a:pt x="1629" y="1292"/>
                      <a:pt x="1659" y="1279"/>
                      <a:pt x="1686" y="1265"/>
                    </a:cubicBezTo>
                    <a:cubicBezTo>
                      <a:pt x="1766" y="1231"/>
                      <a:pt x="1843" y="1214"/>
                      <a:pt x="1915" y="1214"/>
                    </a:cubicBezTo>
                    <a:close/>
                    <a:moveTo>
                      <a:pt x="2404" y="0"/>
                    </a:moveTo>
                    <a:lnTo>
                      <a:pt x="2053" y="35"/>
                    </a:lnTo>
                    <a:cubicBezTo>
                      <a:pt x="2020" y="38"/>
                      <a:pt x="1985" y="61"/>
                      <a:pt x="1975" y="88"/>
                    </a:cubicBezTo>
                    <a:lnTo>
                      <a:pt x="1785" y="602"/>
                    </a:lnTo>
                    <a:cubicBezTo>
                      <a:pt x="1775" y="626"/>
                      <a:pt x="1740" y="660"/>
                      <a:pt x="1706" y="673"/>
                    </a:cubicBezTo>
                    <a:cubicBezTo>
                      <a:pt x="1635" y="711"/>
                      <a:pt x="1563" y="752"/>
                      <a:pt x="1489" y="802"/>
                    </a:cubicBezTo>
                    <a:cubicBezTo>
                      <a:pt x="1475" y="811"/>
                      <a:pt x="1459" y="816"/>
                      <a:pt x="1445" y="816"/>
                    </a:cubicBezTo>
                    <a:cubicBezTo>
                      <a:pt x="1432" y="816"/>
                      <a:pt x="1421" y="812"/>
                      <a:pt x="1414" y="802"/>
                    </a:cubicBezTo>
                    <a:lnTo>
                      <a:pt x="1234" y="527"/>
                    </a:lnTo>
                    <a:cubicBezTo>
                      <a:pt x="1228" y="520"/>
                      <a:pt x="1220" y="517"/>
                      <a:pt x="1211" y="517"/>
                    </a:cubicBezTo>
                    <a:cubicBezTo>
                      <a:pt x="1198" y="517"/>
                      <a:pt x="1183" y="523"/>
                      <a:pt x="1169" y="537"/>
                    </a:cubicBezTo>
                    <a:lnTo>
                      <a:pt x="782" y="945"/>
                    </a:lnTo>
                    <a:cubicBezTo>
                      <a:pt x="758" y="970"/>
                      <a:pt x="744" y="1006"/>
                      <a:pt x="752" y="1031"/>
                    </a:cubicBezTo>
                    <a:lnTo>
                      <a:pt x="860" y="1394"/>
                    </a:lnTo>
                    <a:cubicBezTo>
                      <a:pt x="867" y="1418"/>
                      <a:pt x="857" y="1455"/>
                      <a:pt x="840" y="1483"/>
                    </a:cubicBezTo>
                    <a:cubicBezTo>
                      <a:pt x="775" y="1582"/>
                      <a:pt x="714" y="1687"/>
                      <a:pt x="663" y="1792"/>
                    </a:cubicBezTo>
                    <a:cubicBezTo>
                      <a:pt x="650" y="1816"/>
                      <a:pt x="612" y="1847"/>
                      <a:pt x="578" y="1853"/>
                    </a:cubicBezTo>
                    <a:lnTo>
                      <a:pt x="248" y="1932"/>
                    </a:lnTo>
                    <a:cubicBezTo>
                      <a:pt x="214" y="1941"/>
                      <a:pt x="180" y="1969"/>
                      <a:pt x="173" y="1996"/>
                    </a:cubicBezTo>
                    <a:lnTo>
                      <a:pt x="7" y="2557"/>
                    </a:lnTo>
                    <a:cubicBezTo>
                      <a:pt x="0" y="2581"/>
                      <a:pt x="17" y="2605"/>
                      <a:pt x="47" y="2605"/>
                    </a:cubicBezTo>
                    <a:lnTo>
                      <a:pt x="350" y="2622"/>
                    </a:lnTo>
                    <a:cubicBezTo>
                      <a:pt x="380" y="2625"/>
                      <a:pt x="405" y="2646"/>
                      <a:pt x="401" y="2672"/>
                    </a:cubicBezTo>
                    <a:cubicBezTo>
                      <a:pt x="391" y="2774"/>
                      <a:pt x="391" y="2870"/>
                      <a:pt x="401" y="2965"/>
                    </a:cubicBezTo>
                    <a:cubicBezTo>
                      <a:pt x="405" y="2989"/>
                      <a:pt x="388" y="3026"/>
                      <a:pt x="367" y="3054"/>
                    </a:cubicBezTo>
                    <a:lnTo>
                      <a:pt x="30" y="3462"/>
                    </a:lnTo>
                    <a:cubicBezTo>
                      <a:pt x="10" y="3485"/>
                      <a:pt x="0" y="3523"/>
                      <a:pt x="10" y="3546"/>
                    </a:cubicBezTo>
                    <a:lnTo>
                      <a:pt x="170" y="3900"/>
                    </a:lnTo>
                    <a:cubicBezTo>
                      <a:pt x="173" y="3903"/>
                      <a:pt x="176" y="3907"/>
                      <a:pt x="180" y="3910"/>
                    </a:cubicBezTo>
                    <a:cubicBezTo>
                      <a:pt x="184" y="3914"/>
                      <a:pt x="190" y="3914"/>
                      <a:pt x="193" y="3914"/>
                    </a:cubicBezTo>
                    <a:cubicBezTo>
                      <a:pt x="207" y="3914"/>
                      <a:pt x="221" y="3907"/>
                      <a:pt x="234" y="3896"/>
                    </a:cubicBezTo>
                    <a:lnTo>
                      <a:pt x="595" y="3567"/>
                    </a:lnTo>
                    <a:cubicBezTo>
                      <a:pt x="610" y="3552"/>
                      <a:pt x="629" y="3544"/>
                      <a:pt x="646" y="3544"/>
                    </a:cubicBezTo>
                    <a:cubicBezTo>
                      <a:pt x="656" y="3544"/>
                      <a:pt x="666" y="3547"/>
                      <a:pt x="673" y="3553"/>
                    </a:cubicBezTo>
                    <a:cubicBezTo>
                      <a:pt x="717" y="3590"/>
                      <a:pt x="772" y="3621"/>
                      <a:pt x="826" y="3642"/>
                    </a:cubicBezTo>
                    <a:cubicBezTo>
                      <a:pt x="849" y="3652"/>
                      <a:pt x="867" y="3679"/>
                      <a:pt x="863" y="3706"/>
                    </a:cubicBezTo>
                    <a:lnTo>
                      <a:pt x="752" y="4209"/>
                    </a:lnTo>
                    <a:cubicBezTo>
                      <a:pt x="747" y="4223"/>
                      <a:pt x="755" y="4237"/>
                      <a:pt x="765" y="4243"/>
                    </a:cubicBezTo>
                    <a:lnTo>
                      <a:pt x="768" y="4243"/>
                    </a:lnTo>
                    <a:cubicBezTo>
                      <a:pt x="773" y="4248"/>
                      <a:pt x="780" y="4251"/>
                      <a:pt x="788" y="4251"/>
                    </a:cubicBezTo>
                    <a:cubicBezTo>
                      <a:pt x="791" y="4251"/>
                      <a:pt x="795" y="4251"/>
                      <a:pt x="799" y="4250"/>
                    </a:cubicBezTo>
                    <a:lnTo>
                      <a:pt x="1152" y="4216"/>
                    </a:lnTo>
                    <a:cubicBezTo>
                      <a:pt x="1183" y="4213"/>
                      <a:pt x="1221" y="4189"/>
                      <a:pt x="1227" y="4162"/>
                    </a:cubicBezTo>
                    <a:lnTo>
                      <a:pt x="1421" y="3652"/>
                    </a:lnTo>
                    <a:cubicBezTo>
                      <a:pt x="1431" y="3625"/>
                      <a:pt x="1465" y="3590"/>
                      <a:pt x="1496" y="3577"/>
                    </a:cubicBezTo>
                    <a:cubicBezTo>
                      <a:pt x="1533" y="3560"/>
                      <a:pt x="1571" y="3540"/>
                      <a:pt x="1608" y="3515"/>
                    </a:cubicBezTo>
                    <a:cubicBezTo>
                      <a:pt x="1645" y="3495"/>
                      <a:pt x="1679" y="3475"/>
                      <a:pt x="1714" y="3451"/>
                    </a:cubicBezTo>
                    <a:cubicBezTo>
                      <a:pt x="1730" y="3440"/>
                      <a:pt x="1747" y="3434"/>
                      <a:pt x="1762" y="3434"/>
                    </a:cubicBezTo>
                    <a:cubicBezTo>
                      <a:pt x="1775" y="3434"/>
                      <a:pt x="1785" y="3438"/>
                      <a:pt x="1792" y="3448"/>
                    </a:cubicBezTo>
                    <a:lnTo>
                      <a:pt x="1971" y="3723"/>
                    </a:lnTo>
                    <a:cubicBezTo>
                      <a:pt x="1971" y="3727"/>
                      <a:pt x="1975" y="3730"/>
                      <a:pt x="1979" y="3730"/>
                    </a:cubicBezTo>
                    <a:cubicBezTo>
                      <a:pt x="1983" y="3733"/>
                      <a:pt x="1988" y="3734"/>
                      <a:pt x="1994" y="3734"/>
                    </a:cubicBezTo>
                    <a:cubicBezTo>
                      <a:pt x="2006" y="3734"/>
                      <a:pt x="2023" y="3727"/>
                      <a:pt x="2037" y="3713"/>
                    </a:cubicBezTo>
                    <a:lnTo>
                      <a:pt x="2420" y="3305"/>
                    </a:lnTo>
                    <a:cubicBezTo>
                      <a:pt x="2445" y="3281"/>
                      <a:pt x="2458" y="3244"/>
                      <a:pt x="2451" y="3220"/>
                    </a:cubicBezTo>
                    <a:lnTo>
                      <a:pt x="2343" y="2856"/>
                    </a:lnTo>
                    <a:cubicBezTo>
                      <a:pt x="2339" y="2836"/>
                      <a:pt x="2346" y="2795"/>
                      <a:pt x="2363" y="2768"/>
                    </a:cubicBezTo>
                    <a:cubicBezTo>
                      <a:pt x="2431" y="2669"/>
                      <a:pt x="2489" y="2564"/>
                      <a:pt x="2543" y="2462"/>
                    </a:cubicBezTo>
                    <a:cubicBezTo>
                      <a:pt x="2553" y="2434"/>
                      <a:pt x="2591" y="2407"/>
                      <a:pt x="2624" y="2398"/>
                    </a:cubicBezTo>
                    <a:lnTo>
                      <a:pt x="2958" y="2319"/>
                    </a:lnTo>
                    <a:cubicBezTo>
                      <a:pt x="2988" y="2309"/>
                      <a:pt x="3022" y="2282"/>
                      <a:pt x="3032" y="2255"/>
                    </a:cubicBezTo>
                    <a:lnTo>
                      <a:pt x="3199" y="1697"/>
                    </a:lnTo>
                    <a:cubicBezTo>
                      <a:pt x="3203" y="1676"/>
                      <a:pt x="3195" y="1659"/>
                      <a:pt x="3179" y="1653"/>
                    </a:cubicBezTo>
                    <a:lnTo>
                      <a:pt x="3179" y="1649"/>
                    </a:lnTo>
                    <a:cubicBezTo>
                      <a:pt x="3172" y="1646"/>
                      <a:pt x="3165" y="1646"/>
                      <a:pt x="3154" y="1646"/>
                    </a:cubicBezTo>
                    <a:lnTo>
                      <a:pt x="2856" y="1629"/>
                    </a:lnTo>
                    <a:cubicBezTo>
                      <a:pt x="2825" y="1626"/>
                      <a:pt x="2801" y="1605"/>
                      <a:pt x="2804" y="1577"/>
                    </a:cubicBezTo>
                    <a:cubicBezTo>
                      <a:pt x="2808" y="1530"/>
                      <a:pt x="2812" y="1483"/>
                      <a:pt x="2812" y="1439"/>
                    </a:cubicBezTo>
                    <a:cubicBezTo>
                      <a:pt x="2812" y="1387"/>
                      <a:pt x="2808" y="1337"/>
                      <a:pt x="2804" y="1289"/>
                    </a:cubicBezTo>
                    <a:cubicBezTo>
                      <a:pt x="2801" y="1265"/>
                      <a:pt x="2815" y="1224"/>
                      <a:pt x="2835" y="1197"/>
                    </a:cubicBezTo>
                    <a:lnTo>
                      <a:pt x="3175" y="789"/>
                    </a:lnTo>
                    <a:cubicBezTo>
                      <a:pt x="3195" y="766"/>
                      <a:pt x="3203" y="728"/>
                      <a:pt x="3195" y="708"/>
                    </a:cubicBezTo>
                    <a:lnTo>
                      <a:pt x="3036" y="354"/>
                    </a:lnTo>
                    <a:cubicBezTo>
                      <a:pt x="3032" y="347"/>
                      <a:pt x="3029" y="344"/>
                      <a:pt x="3026" y="340"/>
                    </a:cubicBezTo>
                    <a:lnTo>
                      <a:pt x="3022" y="340"/>
                    </a:lnTo>
                    <a:cubicBezTo>
                      <a:pt x="3019" y="339"/>
                      <a:pt x="3015" y="338"/>
                      <a:pt x="3010" y="338"/>
                    </a:cubicBezTo>
                    <a:cubicBezTo>
                      <a:pt x="2998" y="338"/>
                      <a:pt x="2984" y="345"/>
                      <a:pt x="2971" y="358"/>
                    </a:cubicBezTo>
                    <a:lnTo>
                      <a:pt x="2611" y="684"/>
                    </a:lnTo>
                    <a:cubicBezTo>
                      <a:pt x="2596" y="699"/>
                      <a:pt x="2577" y="707"/>
                      <a:pt x="2559" y="707"/>
                    </a:cubicBezTo>
                    <a:cubicBezTo>
                      <a:pt x="2549" y="707"/>
                      <a:pt x="2539" y="704"/>
                      <a:pt x="2533" y="697"/>
                    </a:cubicBezTo>
                    <a:cubicBezTo>
                      <a:pt x="2485" y="660"/>
                      <a:pt x="2434" y="629"/>
                      <a:pt x="2379" y="609"/>
                    </a:cubicBezTo>
                    <a:cubicBezTo>
                      <a:pt x="2352" y="598"/>
                      <a:pt x="2335" y="571"/>
                      <a:pt x="2343" y="544"/>
                    </a:cubicBezTo>
                    <a:lnTo>
                      <a:pt x="2454" y="41"/>
                    </a:lnTo>
                    <a:cubicBezTo>
                      <a:pt x="2458" y="27"/>
                      <a:pt x="2451" y="14"/>
                      <a:pt x="2437" y="7"/>
                    </a:cubicBezTo>
                    <a:cubicBezTo>
                      <a:pt x="2431" y="0"/>
                      <a:pt x="2417" y="0"/>
                      <a:pt x="24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609;p26"/>
              <p:cNvSpPr/>
              <p:nvPr/>
            </p:nvSpPr>
            <p:spPr>
              <a:xfrm>
                <a:off x="1701238" y="1311775"/>
                <a:ext cx="1187790" cy="2384034"/>
              </a:xfrm>
              <a:custGeom>
                <a:avLst/>
                <a:gdLst/>
                <a:ahLst/>
                <a:cxnLst/>
                <a:rect l="l" t="t" r="r" b="b"/>
                <a:pathLst>
                  <a:path w="23466" h="47099" extrusionOk="0">
                    <a:moveTo>
                      <a:pt x="21266" y="0"/>
                    </a:moveTo>
                    <a:cubicBezTo>
                      <a:pt x="21096" y="0"/>
                      <a:pt x="20926" y="38"/>
                      <a:pt x="20797" y="112"/>
                    </a:cubicBezTo>
                    <a:lnTo>
                      <a:pt x="469" y="11849"/>
                    </a:lnTo>
                    <a:cubicBezTo>
                      <a:pt x="211" y="11998"/>
                      <a:pt x="0" y="12362"/>
                      <a:pt x="0" y="12658"/>
                    </a:cubicBezTo>
                    <a:lnTo>
                      <a:pt x="0" y="45446"/>
                    </a:lnTo>
                    <a:cubicBezTo>
                      <a:pt x="0" y="45741"/>
                      <a:pt x="211" y="46105"/>
                      <a:pt x="469" y="46255"/>
                    </a:cubicBezTo>
                    <a:lnTo>
                      <a:pt x="1731" y="46986"/>
                    </a:lnTo>
                    <a:cubicBezTo>
                      <a:pt x="1862" y="47061"/>
                      <a:pt x="2032" y="47098"/>
                      <a:pt x="2201" y="47098"/>
                    </a:cubicBezTo>
                    <a:cubicBezTo>
                      <a:pt x="2371" y="47098"/>
                      <a:pt x="2540" y="47061"/>
                      <a:pt x="2669" y="46986"/>
                    </a:cubicBezTo>
                    <a:lnTo>
                      <a:pt x="22996" y="35250"/>
                    </a:lnTo>
                    <a:cubicBezTo>
                      <a:pt x="23255" y="35101"/>
                      <a:pt x="23465" y="34737"/>
                      <a:pt x="23465" y="34437"/>
                    </a:cubicBezTo>
                    <a:lnTo>
                      <a:pt x="23465" y="1653"/>
                    </a:lnTo>
                    <a:cubicBezTo>
                      <a:pt x="23465" y="1353"/>
                      <a:pt x="23255" y="990"/>
                      <a:pt x="22996" y="840"/>
                    </a:cubicBezTo>
                    <a:lnTo>
                      <a:pt x="21735" y="112"/>
                    </a:lnTo>
                    <a:cubicBezTo>
                      <a:pt x="21606" y="38"/>
                      <a:pt x="21436" y="0"/>
                      <a:pt x="212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610;p26"/>
              <p:cNvSpPr/>
              <p:nvPr/>
            </p:nvSpPr>
            <p:spPr>
              <a:xfrm>
                <a:off x="1704629" y="1935942"/>
                <a:ext cx="456" cy="759"/>
              </a:xfrm>
              <a:custGeom>
                <a:avLst/>
                <a:gdLst/>
                <a:ahLst/>
                <a:cxnLst/>
                <a:rect l="l" t="t" r="r" b="b"/>
                <a:pathLst>
                  <a:path w="9" h="15" extrusionOk="0">
                    <a:moveTo>
                      <a:pt x="1" y="14"/>
                    </a:moveTo>
                    <a:cubicBezTo>
                      <a:pt x="1" y="11"/>
                      <a:pt x="5" y="8"/>
                      <a:pt x="8" y="0"/>
                    </a:cubicBezTo>
                    <a:cubicBezTo>
                      <a:pt x="5" y="8"/>
                      <a:pt x="1" y="11"/>
                      <a:pt x="1" y="14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611;p26"/>
              <p:cNvSpPr/>
              <p:nvPr/>
            </p:nvSpPr>
            <p:spPr>
              <a:xfrm>
                <a:off x="1702402" y="1936650"/>
                <a:ext cx="2278" cy="7238"/>
              </a:xfrm>
              <a:custGeom>
                <a:avLst/>
                <a:gdLst/>
                <a:ahLst/>
                <a:cxnLst/>
                <a:rect l="l" t="t" r="r" b="b"/>
                <a:pathLst>
                  <a:path w="45" h="143" extrusionOk="0">
                    <a:moveTo>
                      <a:pt x="1" y="143"/>
                    </a:moveTo>
                    <a:cubicBezTo>
                      <a:pt x="11" y="96"/>
                      <a:pt x="24" y="48"/>
                      <a:pt x="45" y="0"/>
                    </a:cubicBezTo>
                    <a:cubicBezTo>
                      <a:pt x="24" y="48"/>
                      <a:pt x="11" y="96"/>
                      <a:pt x="1" y="143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612;p26"/>
              <p:cNvSpPr/>
              <p:nvPr/>
            </p:nvSpPr>
            <p:spPr>
              <a:xfrm>
                <a:off x="1705034" y="1311775"/>
                <a:ext cx="1183994" cy="681716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13468" extrusionOk="0">
                    <a:moveTo>
                      <a:pt x="65" y="12196"/>
                    </a:moveTo>
                    <a:cubicBezTo>
                      <a:pt x="41" y="12240"/>
                      <a:pt x="17" y="12287"/>
                      <a:pt x="0" y="12331"/>
                    </a:cubicBezTo>
                    <a:cubicBezTo>
                      <a:pt x="19" y="12285"/>
                      <a:pt x="41" y="12240"/>
                      <a:pt x="66" y="12197"/>
                    </a:cubicBezTo>
                    <a:lnTo>
                      <a:pt x="66" y="12197"/>
                    </a:lnTo>
                    <a:lnTo>
                      <a:pt x="65" y="12196"/>
                    </a:lnTo>
                    <a:close/>
                    <a:moveTo>
                      <a:pt x="21191" y="0"/>
                    </a:moveTo>
                    <a:cubicBezTo>
                      <a:pt x="21021" y="0"/>
                      <a:pt x="20851" y="38"/>
                      <a:pt x="20722" y="112"/>
                    </a:cubicBezTo>
                    <a:lnTo>
                      <a:pt x="394" y="11846"/>
                    </a:lnTo>
                    <a:cubicBezTo>
                      <a:pt x="266" y="11921"/>
                      <a:pt x="150" y="12050"/>
                      <a:pt x="66" y="12197"/>
                    </a:cubicBezTo>
                    <a:lnTo>
                      <a:pt x="66" y="12197"/>
                    </a:lnTo>
                    <a:lnTo>
                      <a:pt x="2264" y="13467"/>
                    </a:lnTo>
                    <a:cubicBezTo>
                      <a:pt x="2349" y="13321"/>
                      <a:pt x="2465" y="13192"/>
                      <a:pt x="2594" y="13117"/>
                    </a:cubicBezTo>
                    <a:lnTo>
                      <a:pt x="22921" y="1381"/>
                    </a:lnTo>
                    <a:cubicBezTo>
                      <a:pt x="22996" y="1338"/>
                      <a:pt x="23067" y="1317"/>
                      <a:pt x="23130" y="1317"/>
                    </a:cubicBezTo>
                    <a:cubicBezTo>
                      <a:pt x="23284" y="1317"/>
                      <a:pt x="23390" y="1440"/>
                      <a:pt x="23390" y="1652"/>
                    </a:cubicBezTo>
                    <a:lnTo>
                      <a:pt x="23390" y="1652"/>
                    </a:lnTo>
                    <a:cubicBezTo>
                      <a:pt x="23390" y="1353"/>
                      <a:pt x="23180" y="989"/>
                      <a:pt x="22921" y="840"/>
                    </a:cubicBezTo>
                    <a:lnTo>
                      <a:pt x="21660" y="112"/>
                    </a:lnTo>
                    <a:cubicBezTo>
                      <a:pt x="21531" y="38"/>
                      <a:pt x="21361" y="0"/>
                      <a:pt x="211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613;p26"/>
              <p:cNvSpPr/>
              <p:nvPr/>
            </p:nvSpPr>
            <p:spPr>
              <a:xfrm>
                <a:off x="1886904" y="1559093"/>
                <a:ext cx="909040" cy="1664556"/>
              </a:xfrm>
              <a:custGeom>
                <a:avLst/>
                <a:gdLst/>
                <a:ahLst/>
                <a:cxnLst/>
                <a:rect l="l" t="t" r="r" b="b"/>
                <a:pathLst>
                  <a:path w="17959" h="32885" extrusionOk="0">
                    <a:moveTo>
                      <a:pt x="17742" y="1"/>
                    </a:moveTo>
                    <a:cubicBezTo>
                      <a:pt x="17689" y="1"/>
                      <a:pt x="17630" y="18"/>
                      <a:pt x="17567" y="54"/>
                    </a:cubicBezTo>
                    <a:lnTo>
                      <a:pt x="392" y="9972"/>
                    </a:lnTo>
                    <a:cubicBezTo>
                      <a:pt x="174" y="10097"/>
                      <a:pt x="1" y="10400"/>
                      <a:pt x="1" y="10648"/>
                    </a:cubicBezTo>
                    <a:lnTo>
                      <a:pt x="1" y="32604"/>
                    </a:lnTo>
                    <a:cubicBezTo>
                      <a:pt x="1" y="32783"/>
                      <a:pt x="88" y="32884"/>
                      <a:pt x="217" y="32884"/>
                    </a:cubicBezTo>
                    <a:cubicBezTo>
                      <a:pt x="269" y="32884"/>
                      <a:pt x="328" y="32868"/>
                      <a:pt x="392" y="32832"/>
                    </a:cubicBezTo>
                    <a:lnTo>
                      <a:pt x="17567" y="22915"/>
                    </a:lnTo>
                    <a:cubicBezTo>
                      <a:pt x="17782" y="22789"/>
                      <a:pt x="17958" y="22487"/>
                      <a:pt x="17958" y="22234"/>
                    </a:cubicBezTo>
                    <a:lnTo>
                      <a:pt x="17958" y="279"/>
                    </a:lnTo>
                    <a:cubicBezTo>
                      <a:pt x="17958" y="103"/>
                      <a:pt x="17870" y="1"/>
                      <a:pt x="177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614;p26"/>
              <p:cNvSpPr/>
              <p:nvPr/>
            </p:nvSpPr>
            <p:spPr>
              <a:xfrm>
                <a:off x="1701238" y="1929058"/>
                <a:ext cx="129631" cy="1766652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34902" extrusionOk="0">
                    <a:moveTo>
                      <a:pt x="140" y="1"/>
                    </a:moveTo>
                    <a:cubicBezTo>
                      <a:pt x="88" y="92"/>
                      <a:pt x="44" y="194"/>
                      <a:pt x="24" y="293"/>
                    </a:cubicBezTo>
                    <a:cubicBezTo>
                      <a:pt x="7" y="351"/>
                      <a:pt x="0" y="409"/>
                      <a:pt x="0" y="463"/>
                    </a:cubicBezTo>
                    <a:lnTo>
                      <a:pt x="3" y="33248"/>
                    </a:lnTo>
                    <a:cubicBezTo>
                      <a:pt x="3" y="33550"/>
                      <a:pt x="211" y="33910"/>
                      <a:pt x="469" y="34060"/>
                    </a:cubicBezTo>
                    <a:lnTo>
                      <a:pt x="1731" y="34791"/>
                    </a:lnTo>
                    <a:cubicBezTo>
                      <a:pt x="1765" y="34808"/>
                      <a:pt x="1798" y="34825"/>
                      <a:pt x="1836" y="34839"/>
                    </a:cubicBezTo>
                    <a:cubicBezTo>
                      <a:pt x="1853" y="34845"/>
                      <a:pt x="1874" y="34852"/>
                      <a:pt x="1894" y="34859"/>
                    </a:cubicBezTo>
                    <a:cubicBezTo>
                      <a:pt x="1931" y="34869"/>
                      <a:pt x="1972" y="34880"/>
                      <a:pt x="2013" y="34886"/>
                    </a:cubicBezTo>
                    <a:cubicBezTo>
                      <a:pt x="2074" y="34896"/>
                      <a:pt x="2138" y="34901"/>
                      <a:pt x="2202" y="34901"/>
                    </a:cubicBezTo>
                    <a:cubicBezTo>
                      <a:pt x="2265" y="34901"/>
                      <a:pt x="2329" y="34896"/>
                      <a:pt x="2390" y="34886"/>
                    </a:cubicBezTo>
                    <a:cubicBezTo>
                      <a:pt x="2421" y="34880"/>
                      <a:pt x="2451" y="34872"/>
                      <a:pt x="2482" y="34866"/>
                    </a:cubicBezTo>
                    <a:cubicBezTo>
                      <a:pt x="2509" y="34859"/>
                      <a:pt x="2536" y="34849"/>
                      <a:pt x="2561" y="34839"/>
                    </a:cubicBezTo>
                    <a:lnTo>
                      <a:pt x="2561" y="34839"/>
                    </a:lnTo>
                    <a:cubicBezTo>
                      <a:pt x="2524" y="34850"/>
                      <a:pt x="2490" y="34856"/>
                      <a:pt x="2457" y="34856"/>
                    </a:cubicBezTo>
                    <a:cubicBezTo>
                      <a:pt x="2304" y="34856"/>
                      <a:pt x="2200" y="34733"/>
                      <a:pt x="2200" y="34519"/>
                    </a:cubicBezTo>
                    <a:lnTo>
                      <a:pt x="2200" y="1735"/>
                    </a:lnTo>
                    <a:cubicBezTo>
                      <a:pt x="2200" y="1585"/>
                      <a:pt x="2255" y="1418"/>
                      <a:pt x="2339" y="1272"/>
                    </a:cubicBezTo>
                    <a:lnTo>
                      <a:pt x="1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615;p26"/>
              <p:cNvSpPr/>
              <p:nvPr/>
            </p:nvSpPr>
            <p:spPr>
              <a:xfrm>
                <a:off x="2026153" y="3270882"/>
                <a:ext cx="106550" cy="150283"/>
              </a:xfrm>
              <a:custGeom>
                <a:avLst/>
                <a:gdLst/>
                <a:ahLst/>
                <a:cxnLst/>
                <a:rect l="l" t="t" r="r" b="b"/>
                <a:pathLst>
                  <a:path w="2105" h="2969" extrusionOk="0">
                    <a:moveTo>
                      <a:pt x="1098" y="1"/>
                    </a:moveTo>
                    <a:cubicBezTo>
                      <a:pt x="1051" y="1"/>
                      <a:pt x="990" y="58"/>
                      <a:pt x="962" y="143"/>
                    </a:cubicBezTo>
                    <a:lnTo>
                      <a:pt x="727" y="921"/>
                    </a:lnTo>
                    <a:cubicBezTo>
                      <a:pt x="711" y="969"/>
                      <a:pt x="683" y="1016"/>
                      <a:pt x="650" y="1040"/>
                    </a:cubicBezTo>
                    <a:lnTo>
                      <a:pt x="119" y="1451"/>
                    </a:lnTo>
                    <a:cubicBezTo>
                      <a:pt x="34" y="1517"/>
                      <a:pt x="0" y="1672"/>
                      <a:pt x="61" y="1717"/>
                    </a:cubicBezTo>
                    <a:lnTo>
                      <a:pt x="446" y="1996"/>
                    </a:lnTo>
                    <a:cubicBezTo>
                      <a:pt x="469" y="2013"/>
                      <a:pt x="479" y="2050"/>
                      <a:pt x="476" y="2098"/>
                    </a:cubicBezTo>
                    <a:lnTo>
                      <a:pt x="385" y="2856"/>
                    </a:lnTo>
                    <a:cubicBezTo>
                      <a:pt x="376" y="2928"/>
                      <a:pt x="405" y="2969"/>
                      <a:pt x="446" y="2969"/>
                    </a:cubicBezTo>
                    <a:cubicBezTo>
                      <a:pt x="473" y="2969"/>
                      <a:pt x="504" y="2951"/>
                      <a:pt x="534" y="2914"/>
                    </a:cubicBezTo>
                    <a:lnTo>
                      <a:pt x="1010" y="2308"/>
                    </a:lnTo>
                    <a:cubicBezTo>
                      <a:pt x="1035" y="2271"/>
                      <a:pt x="1068" y="2250"/>
                      <a:pt x="1097" y="2250"/>
                    </a:cubicBezTo>
                    <a:cubicBezTo>
                      <a:pt x="1100" y="2250"/>
                      <a:pt x="1102" y="2251"/>
                      <a:pt x="1105" y="2251"/>
                    </a:cubicBezTo>
                    <a:lnTo>
                      <a:pt x="1577" y="2312"/>
                    </a:lnTo>
                    <a:cubicBezTo>
                      <a:pt x="1579" y="2312"/>
                      <a:pt x="1581" y="2312"/>
                      <a:pt x="1583" y="2312"/>
                    </a:cubicBezTo>
                    <a:cubicBezTo>
                      <a:pt x="1657" y="2312"/>
                      <a:pt x="1740" y="2180"/>
                      <a:pt x="1727" y="2080"/>
                    </a:cubicBezTo>
                    <a:lnTo>
                      <a:pt x="1635" y="1428"/>
                    </a:lnTo>
                    <a:cubicBezTo>
                      <a:pt x="1632" y="1387"/>
                      <a:pt x="1642" y="1336"/>
                      <a:pt x="1666" y="1288"/>
                    </a:cubicBezTo>
                    <a:lnTo>
                      <a:pt x="2050" y="568"/>
                    </a:lnTo>
                    <a:cubicBezTo>
                      <a:pt x="2105" y="468"/>
                      <a:pt x="2084" y="362"/>
                      <a:pt x="2018" y="362"/>
                    </a:cubicBezTo>
                    <a:cubicBezTo>
                      <a:pt x="2010" y="362"/>
                      <a:pt x="2001" y="364"/>
                      <a:pt x="1992" y="367"/>
                    </a:cubicBezTo>
                    <a:lnTo>
                      <a:pt x="1462" y="571"/>
                    </a:lnTo>
                    <a:cubicBezTo>
                      <a:pt x="1453" y="575"/>
                      <a:pt x="1444" y="576"/>
                      <a:pt x="1436" y="576"/>
                    </a:cubicBezTo>
                    <a:cubicBezTo>
                      <a:pt x="1415" y="576"/>
                      <a:pt x="1397" y="563"/>
                      <a:pt x="1387" y="541"/>
                    </a:cubicBezTo>
                    <a:lnTo>
                      <a:pt x="1149" y="37"/>
                    </a:lnTo>
                    <a:cubicBezTo>
                      <a:pt x="1138" y="12"/>
                      <a:pt x="1119" y="1"/>
                      <a:pt x="10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616;p26"/>
              <p:cNvSpPr/>
              <p:nvPr/>
            </p:nvSpPr>
            <p:spPr>
              <a:xfrm>
                <a:off x="2161758" y="3192576"/>
                <a:ext cx="106600" cy="150283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969" extrusionOk="0">
                    <a:moveTo>
                      <a:pt x="1099" y="1"/>
                    </a:moveTo>
                    <a:cubicBezTo>
                      <a:pt x="1052" y="1"/>
                      <a:pt x="991" y="58"/>
                      <a:pt x="965" y="142"/>
                    </a:cubicBezTo>
                    <a:lnTo>
                      <a:pt x="728" y="922"/>
                    </a:lnTo>
                    <a:cubicBezTo>
                      <a:pt x="711" y="969"/>
                      <a:pt x="684" y="1016"/>
                      <a:pt x="649" y="1040"/>
                    </a:cubicBezTo>
                    <a:lnTo>
                      <a:pt x="119" y="1452"/>
                    </a:lnTo>
                    <a:cubicBezTo>
                      <a:pt x="34" y="1517"/>
                      <a:pt x="0" y="1672"/>
                      <a:pt x="61" y="1717"/>
                    </a:cubicBezTo>
                    <a:lnTo>
                      <a:pt x="446" y="1996"/>
                    </a:lnTo>
                    <a:cubicBezTo>
                      <a:pt x="469" y="2013"/>
                      <a:pt x="480" y="2050"/>
                      <a:pt x="476" y="2098"/>
                    </a:cubicBezTo>
                    <a:lnTo>
                      <a:pt x="384" y="2856"/>
                    </a:lnTo>
                    <a:cubicBezTo>
                      <a:pt x="376" y="2928"/>
                      <a:pt x="405" y="2969"/>
                      <a:pt x="446" y="2969"/>
                    </a:cubicBezTo>
                    <a:cubicBezTo>
                      <a:pt x="473" y="2969"/>
                      <a:pt x="504" y="2951"/>
                      <a:pt x="534" y="2913"/>
                    </a:cubicBezTo>
                    <a:lnTo>
                      <a:pt x="1010" y="2309"/>
                    </a:lnTo>
                    <a:cubicBezTo>
                      <a:pt x="1035" y="2271"/>
                      <a:pt x="1069" y="2251"/>
                      <a:pt x="1098" y="2251"/>
                    </a:cubicBezTo>
                    <a:cubicBezTo>
                      <a:pt x="1101" y="2251"/>
                      <a:pt x="1103" y="2251"/>
                      <a:pt x="1105" y="2251"/>
                    </a:cubicBezTo>
                    <a:lnTo>
                      <a:pt x="1577" y="2312"/>
                    </a:lnTo>
                    <a:cubicBezTo>
                      <a:pt x="1579" y="2312"/>
                      <a:pt x="1581" y="2312"/>
                      <a:pt x="1583" y="2312"/>
                    </a:cubicBezTo>
                    <a:cubicBezTo>
                      <a:pt x="1659" y="2312"/>
                      <a:pt x="1740" y="2180"/>
                      <a:pt x="1727" y="2080"/>
                    </a:cubicBezTo>
                    <a:lnTo>
                      <a:pt x="1638" y="1428"/>
                    </a:lnTo>
                    <a:cubicBezTo>
                      <a:pt x="1632" y="1387"/>
                      <a:pt x="1643" y="1336"/>
                      <a:pt x="1666" y="1289"/>
                    </a:cubicBezTo>
                    <a:lnTo>
                      <a:pt x="2050" y="568"/>
                    </a:lnTo>
                    <a:cubicBezTo>
                      <a:pt x="2105" y="468"/>
                      <a:pt x="2084" y="362"/>
                      <a:pt x="2018" y="362"/>
                    </a:cubicBezTo>
                    <a:cubicBezTo>
                      <a:pt x="2010" y="362"/>
                      <a:pt x="2002" y="364"/>
                      <a:pt x="1993" y="367"/>
                    </a:cubicBezTo>
                    <a:lnTo>
                      <a:pt x="1462" y="571"/>
                    </a:lnTo>
                    <a:cubicBezTo>
                      <a:pt x="1453" y="575"/>
                      <a:pt x="1445" y="576"/>
                      <a:pt x="1437" y="576"/>
                    </a:cubicBezTo>
                    <a:cubicBezTo>
                      <a:pt x="1415" y="576"/>
                      <a:pt x="1397" y="563"/>
                      <a:pt x="1387" y="541"/>
                    </a:cubicBezTo>
                    <a:lnTo>
                      <a:pt x="1149" y="37"/>
                    </a:lnTo>
                    <a:cubicBezTo>
                      <a:pt x="1138" y="12"/>
                      <a:pt x="1119" y="1"/>
                      <a:pt x="10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617;p26"/>
              <p:cNvSpPr/>
              <p:nvPr/>
            </p:nvSpPr>
            <p:spPr>
              <a:xfrm>
                <a:off x="2297312" y="3114271"/>
                <a:ext cx="106600" cy="150283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969" extrusionOk="0">
                    <a:moveTo>
                      <a:pt x="1100" y="1"/>
                    </a:moveTo>
                    <a:cubicBezTo>
                      <a:pt x="1053" y="1"/>
                      <a:pt x="993" y="58"/>
                      <a:pt x="967" y="143"/>
                    </a:cubicBezTo>
                    <a:lnTo>
                      <a:pt x="729" y="922"/>
                    </a:lnTo>
                    <a:cubicBezTo>
                      <a:pt x="711" y="969"/>
                      <a:pt x="685" y="1016"/>
                      <a:pt x="650" y="1041"/>
                    </a:cubicBezTo>
                    <a:lnTo>
                      <a:pt x="120" y="1452"/>
                    </a:lnTo>
                    <a:cubicBezTo>
                      <a:pt x="35" y="1517"/>
                      <a:pt x="1" y="1673"/>
                      <a:pt x="62" y="1717"/>
                    </a:cubicBezTo>
                    <a:lnTo>
                      <a:pt x="446" y="1995"/>
                    </a:lnTo>
                    <a:cubicBezTo>
                      <a:pt x="470" y="2013"/>
                      <a:pt x="484" y="2050"/>
                      <a:pt x="477" y="2097"/>
                    </a:cubicBezTo>
                    <a:lnTo>
                      <a:pt x="385" y="2856"/>
                    </a:lnTo>
                    <a:cubicBezTo>
                      <a:pt x="377" y="2928"/>
                      <a:pt x="406" y="2969"/>
                      <a:pt x="447" y="2969"/>
                    </a:cubicBezTo>
                    <a:cubicBezTo>
                      <a:pt x="474" y="2969"/>
                      <a:pt x="506" y="2951"/>
                      <a:pt x="535" y="2913"/>
                    </a:cubicBezTo>
                    <a:lnTo>
                      <a:pt x="1011" y="2309"/>
                    </a:lnTo>
                    <a:cubicBezTo>
                      <a:pt x="1036" y="2271"/>
                      <a:pt x="1070" y="2251"/>
                      <a:pt x="1100" y="2251"/>
                    </a:cubicBezTo>
                    <a:cubicBezTo>
                      <a:pt x="1102" y="2251"/>
                      <a:pt x="1104" y="2251"/>
                      <a:pt x="1106" y="2251"/>
                    </a:cubicBezTo>
                    <a:lnTo>
                      <a:pt x="1579" y="2312"/>
                    </a:lnTo>
                    <a:cubicBezTo>
                      <a:pt x="1581" y="2312"/>
                      <a:pt x="1582" y="2312"/>
                      <a:pt x="1584" y="2312"/>
                    </a:cubicBezTo>
                    <a:cubicBezTo>
                      <a:pt x="1661" y="2312"/>
                      <a:pt x="1745" y="2181"/>
                      <a:pt x="1728" y="2081"/>
                    </a:cubicBezTo>
                    <a:lnTo>
                      <a:pt x="1640" y="1428"/>
                    </a:lnTo>
                    <a:cubicBezTo>
                      <a:pt x="1633" y="1388"/>
                      <a:pt x="1643" y="1336"/>
                      <a:pt x="1667" y="1289"/>
                    </a:cubicBezTo>
                    <a:lnTo>
                      <a:pt x="2051" y="568"/>
                    </a:lnTo>
                    <a:cubicBezTo>
                      <a:pt x="2106" y="468"/>
                      <a:pt x="2085" y="363"/>
                      <a:pt x="2022" y="363"/>
                    </a:cubicBezTo>
                    <a:cubicBezTo>
                      <a:pt x="2014" y="363"/>
                      <a:pt x="2006" y="364"/>
                      <a:pt x="1997" y="368"/>
                    </a:cubicBezTo>
                    <a:lnTo>
                      <a:pt x="1463" y="572"/>
                    </a:lnTo>
                    <a:cubicBezTo>
                      <a:pt x="1455" y="575"/>
                      <a:pt x="1447" y="577"/>
                      <a:pt x="1440" y="577"/>
                    </a:cubicBezTo>
                    <a:cubicBezTo>
                      <a:pt x="1418" y="577"/>
                      <a:pt x="1398" y="564"/>
                      <a:pt x="1388" y="541"/>
                    </a:cubicBezTo>
                    <a:lnTo>
                      <a:pt x="1150" y="37"/>
                    </a:lnTo>
                    <a:cubicBezTo>
                      <a:pt x="1139" y="12"/>
                      <a:pt x="1121" y="1"/>
                      <a:pt x="11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618;p26"/>
              <p:cNvSpPr/>
              <p:nvPr/>
            </p:nvSpPr>
            <p:spPr>
              <a:xfrm>
                <a:off x="2432967" y="3036016"/>
                <a:ext cx="106550" cy="150283"/>
              </a:xfrm>
              <a:custGeom>
                <a:avLst/>
                <a:gdLst/>
                <a:ahLst/>
                <a:cxnLst/>
                <a:rect l="l" t="t" r="r" b="b"/>
                <a:pathLst>
                  <a:path w="2105" h="2969" extrusionOk="0">
                    <a:moveTo>
                      <a:pt x="1098" y="1"/>
                    </a:moveTo>
                    <a:cubicBezTo>
                      <a:pt x="1052" y="1"/>
                      <a:pt x="992" y="58"/>
                      <a:pt x="966" y="142"/>
                    </a:cubicBezTo>
                    <a:lnTo>
                      <a:pt x="727" y="921"/>
                    </a:lnTo>
                    <a:cubicBezTo>
                      <a:pt x="711" y="968"/>
                      <a:pt x="683" y="1016"/>
                      <a:pt x="650" y="1040"/>
                    </a:cubicBezTo>
                    <a:lnTo>
                      <a:pt x="119" y="1451"/>
                    </a:lnTo>
                    <a:cubicBezTo>
                      <a:pt x="34" y="1515"/>
                      <a:pt x="0" y="1672"/>
                      <a:pt x="62" y="1716"/>
                    </a:cubicBezTo>
                    <a:lnTo>
                      <a:pt x="446" y="1995"/>
                    </a:lnTo>
                    <a:cubicBezTo>
                      <a:pt x="470" y="2012"/>
                      <a:pt x="483" y="2049"/>
                      <a:pt x="476" y="2097"/>
                    </a:cubicBezTo>
                    <a:lnTo>
                      <a:pt x="385" y="2855"/>
                    </a:lnTo>
                    <a:cubicBezTo>
                      <a:pt x="376" y="2927"/>
                      <a:pt x="405" y="2968"/>
                      <a:pt x="446" y="2968"/>
                    </a:cubicBezTo>
                    <a:cubicBezTo>
                      <a:pt x="473" y="2968"/>
                      <a:pt x="504" y="2951"/>
                      <a:pt x="534" y="2913"/>
                    </a:cubicBezTo>
                    <a:lnTo>
                      <a:pt x="1010" y="2308"/>
                    </a:lnTo>
                    <a:cubicBezTo>
                      <a:pt x="1039" y="2270"/>
                      <a:pt x="1070" y="2249"/>
                      <a:pt x="1099" y="2249"/>
                    </a:cubicBezTo>
                    <a:cubicBezTo>
                      <a:pt x="1101" y="2249"/>
                      <a:pt x="1103" y="2250"/>
                      <a:pt x="1105" y="2250"/>
                    </a:cubicBezTo>
                    <a:lnTo>
                      <a:pt x="1578" y="2311"/>
                    </a:lnTo>
                    <a:cubicBezTo>
                      <a:pt x="1579" y="2311"/>
                      <a:pt x="1581" y="2311"/>
                      <a:pt x="1583" y="2311"/>
                    </a:cubicBezTo>
                    <a:cubicBezTo>
                      <a:pt x="1660" y="2311"/>
                      <a:pt x="1744" y="2180"/>
                      <a:pt x="1727" y="2080"/>
                    </a:cubicBezTo>
                    <a:lnTo>
                      <a:pt x="1639" y="1427"/>
                    </a:lnTo>
                    <a:cubicBezTo>
                      <a:pt x="1632" y="1387"/>
                      <a:pt x="1642" y="1335"/>
                      <a:pt x="1666" y="1288"/>
                    </a:cubicBezTo>
                    <a:lnTo>
                      <a:pt x="2050" y="567"/>
                    </a:lnTo>
                    <a:cubicBezTo>
                      <a:pt x="2105" y="467"/>
                      <a:pt x="2084" y="362"/>
                      <a:pt x="2021" y="362"/>
                    </a:cubicBezTo>
                    <a:cubicBezTo>
                      <a:pt x="2013" y="362"/>
                      <a:pt x="2005" y="363"/>
                      <a:pt x="1996" y="367"/>
                    </a:cubicBezTo>
                    <a:lnTo>
                      <a:pt x="1462" y="571"/>
                    </a:lnTo>
                    <a:cubicBezTo>
                      <a:pt x="1454" y="574"/>
                      <a:pt x="1446" y="576"/>
                      <a:pt x="1438" y="576"/>
                    </a:cubicBezTo>
                    <a:cubicBezTo>
                      <a:pt x="1417" y="576"/>
                      <a:pt x="1397" y="563"/>
                      <a:pt x="1387" y="540"/>
                    </a:cubicBezTo>
                    <a:lnTo>
                      <a:pt x="1149" y="37"/>
                    </a:lnTo>
                    <a:cubicBezTo>
                      <a:pt x="1138" y="12"/>
                      <a:pt x="1119" y="1"/>
                      <a:pt x="1098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619;p26"/>
              <p:cNvSpPr/>
              <p:nvPr/>
            </p:nvSpPr>
            <p:spPr>
              <a:xfrm>
                <a:off x="2568572" y="2957710"/>
                <a:ext cx="106600" cy="150233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968" extrusionOk="0">
                    <a:moveTo>
                      <a:pt x="1099" y="1"/>
                    </a:moveTo>
                    <a:cubicBezTo>
                      <a:pt x="1052" y="1"/>
                      <a:pt x="991" y="57"/>
                      <a:pt x="965" y="142"/>
                    </a:cubicBezTo>
                    <a:lnTo>
                      <a:pt x="728" y="921"/>
                    </a:lnTo>
                    <a:cubicBezTo>
                      <a:pt x="714" y="968"/>
                      <a:pt x="684" y="1016"/>
                      <a:pt x="650" y="1040"/>
                    </a:cubicBezTo>
                    <a:lnTo>
                      <a:pt x="119" y="1451"/>
                    </a:lnTo>
                    <a:cubicBezTo>
                      <a:pt x="34" y="1515"/>
                      <a:pt x="0" y="1672"/>
                      <a:pt x="61" y="1716"/>
                    </a:cubicBezTo>
                    <a:lnTo>
                      <a:pt x="446" y="1995"/>
                    </a:lnTo>
                    <a:cubicBezTo>
                      <a:pt x="469" y="2012"/>
                      <a:pt x="483" y="2049"/>
                      <a:pt x="476" y="2097"/>
                    </a:cubicBezTo>
                    <a:lnTo>
                      <a:pt x="384" y="2855"/>
                    </a:lnTo>
                    <a:cubicBezTo>
                      <a:pt x="376" y="2927"/>
                      <a:pt x="405" y="2968"/>
                      <a:pt x="446" y="2968"/>
                    </a:cubicBezTo>
                    <a:cubicBezTo>
                      <a:pt x="473" y="2968"/>
                      <a:pt x="504" y="2951"/>
                      <a:pt x="534" y="2913"/>
                    </a:cubicBezTo>
                    <a:lnTo>
                      <a:pt x="1010" y="2308"/>
                    </a:lnTo>
                    <a:cubicBezTo>
                      <a:pt x="1038" y="2270"/>
                      <a:pt x="1070" y="2249"/>
                      <a:pt x="1099" y="2249"/>
                    </a:cubicBezTo>
                    <a:cubicBezTo>
                      <a:pt x="1101" y="2249"/>
                      <a:pt x="1103" y="2250"/>
                      <a:pt x="1105" y="2250"/>
                    </a:cubicBezTo>
                    <a:lnTo>
                      <a:pt x="1581" y="2311"/>
                    </a:lnTo>
                    <a:cubicBezTo>
                      <a:pt x="1583" y="2311"/>
                      <a:pt x="1585" y="2311"/>
                      <a:pt x="1587" y="2311"/>
                    </a:cubicBezTo>
                    <a:cubicBezTo>
                      <a:pt x="1660" y="2311"/>
                      <a:pt x="1744" y="2179"/>
                      <a:pt x="1727" y="2080"/>
                    </a:cubicBezTo>
                    <a:lnTo>
                      <a:pt x="1639" y="1427"/>
                    </a:lnTo>
                    <a:cubicBezTo>
                      <a:pt x="1632" y="1386"/>
                      <a:pt x="1643" y="1335"/>
                      <a:pt x="1666" y="1288"/>
                    </a:cubicBezTo>
                    <a:lnTo>
                      <a:pt x="2051" y="567"/>
                    </a:lnTo>
                    <a:cubicBezTo>
                      <a:pt x="2105" y="467"/>
                      <a:pt x="2084" y="362"/>
                      <a:pt x="2021" y="362"/>
                    </a:cubicBezTo>
                    <a:cubicBezTo>
                      <a:pt x="2013" y="362"/>
                      <a:pt x="2005" y="363"/>
                      <a:pt x="1996" y="367"/>
                    </a:cubicBezTo>
                    <a:lnTo>
                      <a:pt x="1466" y="571"/>
                    </a:lnTo>
                    <a:cubicBezTo>
                      <a:pt x="1457" y="574"/>
                      <a:pt x="1448" y="576"/>
                      <a:pt x="1440" y="576"/>
                    </a:cubicBezTo>
                    <a:cubicBezTo>
                      <a:pt x="1417" y="576"/>
                      <a:pt x="1397" y="562"/>
                      <a:pt x="1387" y="540"/>
                    </a:cubicBezTo>
                    <a:lnTo>
                      <a:pt x="1149" y="37"/>
                    </a:lnTo>
                    <a:cubicBezTo>
                      <a:pt x="1138" y="12"/>
                      <a:pt x="1119" y="1"/>
                      <a:pt x="10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620;p26"/>
              <p:cNvSpPr/>
              <p:nvPr/>
            </p:nvSpPr>
            <p:spPr>
              <a:xfrm>
                <a:off x="2503174" y="2200925"/>
                <a:ext cx="210164" cy="494685"/>
              </a:xfrm>
              <a:custGeom>
                <a:avLst/>
                <a:gdLst/>
                <a:ahLst/>
                <a:cxnLst/>
                <a:rect l="l" t="t" r="r" b="b"/>
                <a:pathLst>
                  <a:path w="4152" h="9773" extrusionOk="0">
                    <a:moveTo>
                      <a:pt x="240" y="1"/>
                    </a:moveTo>
                    <a:cubicBezTo>
                      <a:pt x="156" y="1"/>
                      <a:pt x="76" y="8"/>
                      <a:pt x="0" y="22"/>
                    </a:cubicBezTo>
                    <a:lnTo>
                      <a:pt x="510" y="2629"/>
                    </a:lnTo>
                    <a:lnTo>
                      <a:pt x="2071" y="4326"/>
                    </a:lnTo>
                    <a:lnTo>
                      <a:pt x="426" y="8253"/>
                    </a:lnTo>
                    <a:lnTo>
                      <a:pt x="1003" y="9772"/>
                    </a:lnTo>
                    <a:cubicBezTo>
                      <a:pt x="1003" y="9772"/>
                      <a:pt x="4151" y="4292"/>
                      <a:pt x="3950" y="3915"/>
                    </a:cubicBezTo>
                    <a:cubicBezTo>
                      <a:pt x="3751" y="3541"/>
                      <a:pt x="2489" y="1419"/>
                      <a:pt x="1819" y="790"/>
                    </a:cubicBezTo>
                    <a:cubicBezTo>
                      <a:pt x="1178" y="185"/>
                      <a:pt x="656" y="1"/>
                      <a:pt x="240" y="1"/>
                    </a:cubicBezTo>
                    <a:close/>
                  </a:path>
                </a:pathLst>
              </a:custGeom>
              <a:solidFill>
                <a:srgbClr val="9A4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621;p26"/>
              <p:cNvSpPr/>
              <p:nvPr/>
            </p:nvSpPr>
            <p:spPr>
              <a:xfrm>
                <a:off x="2464603" y="2194193"/>
                <a:ext cx="260427" cy="429844"/>
              </a:xfrm>
              <a:custGeom>
                <a:avLst/>
                <a:gdLst/>
                <a:ahLst/>
                <a:cxnLst/>
                <a:rect l="l" t="t" r="r" b="b"/>
                <a:pathLst>
                  <a:path w="5145" h="8492" extrusionOk="0">
                    <a:moveTo>
                      <a:pt x="651" y="1"/>
                    </a:moveTo>
                    <a:cubicBezTo>
                      <a:pt x="274" y="1"/>
                      <a:pt x="0" y="49"/>
                      <a:pt x="0" y="49"/>
                    </a:cubicBezTo>
                    <a:lnTo>
                      <a:pt x="1272" y="2762"/>
                    </a:lnTo>
                    <a:lnTo>
                      <a:pt x="2744" y="4520"/>
                    </a:lnTo>
                    <a:lnTo>
                      <a:pt x="1582" y="7553"/>
                    </a:lnTo>
                    <a:lnTo>
                      <a:pt x="2564" y="8491"/>
                    </a:lnTo>
                    <a:cubicBezTo>
                      <a:pt x="2564" y="8491"/>
                      <a:pt x="3485" y="6907"/>
                      <a:pt x="3931" y="6030"/>
                    </a:cubicBezTo>
                    <a:cubicBezTo>
                      <a:pt x="4624" y="4666"/>
                      <a:pt x="4788" y="4388"/>
                      <a:pt x="4893" y="4098"/>
                    </a:cubicBezTo>
                    <a:cubicBezTo>
                      <a:pt x="5039" y="3684"/>
                      <a:pt x="5145" y="3538"/>
                      <a:pt x="4808" y="3062"/>
                    </a:cubicBezTo>
                    <a:cubicBezTo>
                      <a:pt x="4472" y="2582"/>
                      <a:pt x="2428" y="475"/>
                      <a:pt x="1888" y="230"/>
                    </a:cubicBezTo>
                    <a:cubicBezTo>
                      <a:pt x="1483" y="47"/>
                      <a:pt x="1019" y="1"/>
                      <a:pt x="651" y="1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622;p26"/>
              <p:cNvSpPr/>
              <p:nvPr/>
            </p:nvSpPr>
            <p:spPr>
              <a:xfrm>
                <a:off x="2464603" y="2194294"/>
                <a:ext cx="254758" cy="429743"/>
              </a:xfrm>
              <a:custGeom>
                <a:avLst/>
                <a:gdLst/>
                <a:ahLst/>
                <a:cxnLst/>
                <a:rect l="l" t="t" r="r" b="b"/>
                <a:pathLst>
                  <a:path w="5033" h="8490" extrusionOk="0">
                    <a:moveTo>
                      <a:pt x="647" y="0"/>
                    </a:moveTo>
                    <a:cubicBezTo>
                      <a:pt x="283" y="0"/>
                      <a:pt x="14" y="44"/>
                      <a:pt x="0" y="47"/>
                    </a:cubicBezTo>
                    <a:cubicBezTo>
                      <a:pt x="72" y="44"/>
                      <a:pt x="140" y="44"/>
                      <a:pt x="208" y="44"/>
                    </a:cubicBezTo>
                    <a:cubicBezTo>
                      <a:pt x="1711" y="44"/>
                      <a:pt x="1718" y="663"/>
                      <a:pt x="1844" y="2254"/>
                    </a:cubicBezTo>
                    <a:cubicBezTo>
                      <a:pt x="1861" y="2481"/>
                      <a:pt x="1877" y="2927"/>
                      <a:pt x="1891" y="3501"/>
                    </a:cubicBezTo>
                    <a:lnTo>
                      <a:pt x="2744" y="4518"/>
                    </a:lnTo>
                    <a:lnTo>
                      <a:pt x="1949" y="6592"/>
                    </a:lnTo>
                    <a:cubicBezTo>
                      <a:pt x="1955" y="7041"/>
                      <a:pt x="1963" y="7490"/>
                      <a:pt x="1966" y="7918"/>
                    </a:cubicBezTo>
                    <a:lnTo>
                      <a:pt x="2564" y="8489"/>
                    </a:lnTo>
                    <a:cubicBezTo>
                      <a:pt x="2564" y="8489"/>
                      <a:pt x="3485" y="6905"/>
                      <a:pt x="3931" y="6028"/>
                    </a:cubicBezTo>
                    <a:cubicBezTo>
                      <a:pt x="4624" y="4664"/>
                      <a:pt x="4788" y="4386"/>
                      <a:pt x="4893" y="4096"/>
                    </a:cubicBezTo>
                    <a:cubicBezTo>
                      <a:pt x="4968" y="3882"/>
                      <a:pt x="5032" y="3743"/>
                      <a:pt x="5032" y="3594"/>
                    </a:cubicBezTo>
                    <a:cubicBezTo>
                      <a:pt x="5032" y="3448"/>
                      <a:pt x="4971" y="3294"/>
                      <a:pt x="4808" y="3060"/>
                    </a:cubicBezTo>
                    <a:cubicBezTo>
                      <a:pt x="4472" y="2580"/>
                      <a:pt x="2428" y="473"/>
                      <a:pt x="1888" y="228"/>
                    </a:cubicBezTo>
                    <a:cubicBezTo>
                      <a:pt x="1480" y="44"/>
                      <a:pt x="1014" y="0"/>
                      <a:pt x="647" y="0"/>
                    </a:cubicBez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623;p26"/>
              <p:cNvSpPr/>
              <p:nvPr/>
            </p:nvSpPr>
            <p:spPr>
              <a:xfrm>
                <a:off x="2195621" y="3644289"/>
                <a:ext cx="71624" cy="135503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2677" extrusionOk="0">
                    <a:moveTo>
                      <a:pt x="1415" y="1"/>
                    </a:moveTo>
                    <a:lnTo>
                      <a:pt x="1" y="252"/>
                    </a:lnTo>
                    <a:lnTo>
                      <a:pt x="1" y="2676"/>
                    </a:lnTo>
                    <a:lnTo>
                      <a:pt x="1415" y="2425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rgbClr val="B166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624;p26"/>
              <p:cNvSpPr/>
              <p:nvPr/>
            </p:nvSpPr>
            <p:spPr>
              <a:xfrm>
                <a:off x="2488697" y="3494410"/>
                <a:ext cx="75268" cy="140818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2782" extrusionOk="0">
                    <a:moveTo>
                      <a:pt x="1487" y="1"/>
                    </a:moveTo>
                    <a:lnTo>
                      <a:pt x="1" y="214"/>
                    </a:lnTo>
                    <a:lnTo>
                      <a:pt x="1" y="2781"/>
                    </a:lnTo>
                    <a:lnTo>
                      <a:pt x="1418" y="2577"/>
                    </a:lnTo>
                    <a:lnTo>
                      <a:pt x="1487" y="1"/>
                    </a:lnTo>
                    <a:close/>
                  </a:path>
                </a:pathLst>
              </a:custGeom>
              <a:solidFill>
                <a:srgbClr val="B166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625;p26"/>
              <p:cNvSpPr/>
              <p:nvPr/>
            </p:nvSpPr>
            <p:spPr>
              <a:xfrm>
                <a:off x="2176740" y="2703660"/>
                <a:ext cx="396335" cy="1019032"/>
              </a:xfrm>
              <a:custGeom>
                <a:avLst/>
                <a:gdLst/>
                <a:ahLst/>
                <a:cxnLst/>
                <a:rect l="l" t="t" r="r" b="b"/>
                <a:pathLst>
                  <a:path w="7830" h="20132" extrusionOk="0">
                    <a:moveTo>
                      <a:pt x="7405" y="0"/>
                    </a:moveTo>
                    <a:lnTo>
                      <a:pt x="575" y="1496"/>
                    </a:lnTo>
                    <a:cubicBezTo>
                      <a:pt x="575" y="2850"/>
                      <a:pt x="479" y="10727"/>
                      <a:pt x="479" y="10727"/>
                    </a:cubicBezTo>
                    <a:cubicBezTo>
                      <a:pt x="445" y="11121"/>
                      <a:pt x="71" y="11879"/>
                      <a:pt x="44" y="13286"/>
                    </a:cubicBezTo>
                    <a:cubicBezTo>
                      <a:pt x="0" y="15326"/>
                      <a:pt x="313" y="20056"/>
                      <a:pt x="313" y="20056"/>
                    </a:cubicBezTo>
                    <a:cubicBezTo>
                      <a:pt x="313" y="20056"/>
                      <a:pt x="496" y="20131"/>
                      <a:pt x="797" y="20131"/>
                    </a:cubicBezTo>
                    <a:cubicBezTo>
                      <a:pt x="1078" y="20131"/>
                      <a:pt x="1460" y="20065"/>
                      <a:pt x="1890" y="19811"/>
                    </a:cubicBezTo>
                    <a:cubicBezTo>
                      <a:pt x="1890" y="19811"/>
                      <a:pt x="3002" y="12845"/>
                      <a:pt x="3257" y="10788"/>
                    </a:cubicBezTo>
                    <a:cubicBezTo>
                      <a:pt x="3478" y="8993"/>
                      <a:pt x="4348" y="4747"/>
                      <a:pt x="4348" y="4747"/>
                    </a:cubicBezTo>
                    <a:lnTo>
                      <a:pt x="5324" y="9914"/>
                    </a:lnTo>
                    <a:cubicBezTo>
                      <a:pt x="5324" y="9914"/>
                      <a:pt x="5062" y="11009"/>
                      <a:pt x="5147" y="12196"/>
                    </a:cubicBezTo>
                    <a:cubicBezTo>
                      <a:pt x="5215" y="13113"/>
                      <a:pt x="6075" y="17625"/>
                      <a:pt x="6075" y="17625"/>
                    </a:cubicBezTo>
                    <a:cubicBezTo>
                      <a:pt x="6075" y="17625"/>
                      <a:pt x="6294" y="17734"/>
                      <a:pt x="6663" y="17734"/>
                    </a:cubicBezTo>
                    <a:cubicBezTo>
                      <a:pt x="6938" y="17734"/>
                      <a:pt x="7297" y="17673"/>
                      <a:pt x="7711" y="17462"/>
                    </a:cubicBezTo>
                    <a:cubicBezTo>
                      <a:pt x="7711" y="17462"/>
                      <a:pt x="7796" y="10132"/>
                      <a:pt x="7809" y="9275"/>
                    </a:cubicBezTo>
                    <a:cubicBezTo>
                      <a:pt x="7829" y="8296"/>
                      <a:pt x="7405" y="0"/>
                      <a:pt x="74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626;p26"/>
              <p:cNvSpPr/>
              <p:nvPr/>
            </p:nvSpPr>
            <p:spPr>
              <a:xfrm>
                <a:off x="2175677" y="3721329"/>
                <a:ext cx="186070" cy="205861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4067" extrusionOk="0">
                    <a:moveTo>
                      <a:pt x="1828" y="0"/>
                    </a:moveTo>
                    <a:cubicBezTo>
                      <a:pt x="1822" y="0"/>
                      <a:pt x="1816" y="1"/>
                      <a:pt x="1809" y="2"/>
                    </a:cubicBezTo>
                    <a:lnTo>
                      <a:pt x="1809" y="206"/>
                    </a:lnTo>
                    <a:cubicBezTo>
                      <a:pt x="1812" y="362"/>
                      <a:pt x="1310" y="492"/>
                      <a:pt x="1102" y="522"/>
                    </a:cubicBezTo>
                    <a:cubicBezTo>
                      <a:pt x="1032" y="531"/>
                      <a:pt x="963" y="536"/>
                      <a:pt x="897" y="536"/>
                    </a:cubicBezTo>
                    <a:cubicBezTo>
                      <a:pt x="666" y="536"/>
                      <a:pt x="474" y="480"/>
                      <a:pt x="395" y="406"/>
                    </a:cubicBezTo>
                    <a:lnTo>
                      <a:pt x="395" y="253"/>
                    </a:lnTo>
                    <a:cubicBezTo>
                      <a:pt x="393" y="253"/>
                      <a:pt x="392" y="253"/>
                      <a:pt x="390" y="253"/>
                    </a:cubicBezTo>
                    <a:cubicBezTo>
                      <a:pt x="307" y="253"/>
                      <a:pt x="237" y="537"/>
                      <a:pt x="174" y="793"/>
                    </a:cubicBezTo>
                    <a:cubicBezTo>
                      <a:pt x="95" y="1096"/>
                      <a:pt x="1" y="1440"/>
                      <a:pt x="119" y="1711"/>
                    </a:cubicBezTo>
                    <a:cubicBezTo>
                      <a:pt x="188" y="1862"/>
                      <a:pt x="293" y="1984"/>
                      <a:pt x="392" y="2110"/>
                    </a:cubicBezTo>
                    <a:cubicBezTo>
                      <a:pt x="561" y="2331"/>
                      <a:pt x="715" y="2576"/>
                      <a:pt x="748" y="2871"/>
                    </a:cubicBezTo>
                    <a:cubicBezTo>
                      <a:pt x="762" y="3001"/>
                      <a:pt x="756" y="3133"/>
                      <a:pt x="776" y="3262"/>
                    </a:cubicBezTo>
                    <a:cubicBezTo>
                      <a:pt x="847" y="3701"/>
                      <a:pt x="1167" y="4000"/>
                      <a:pt x="1608" y="4051"/>
                    </a:cubicBezTo>
                    <a:cubicBezTo>
                      <a:pt x="1694" y="4061"/>
                      <a:pt x="1786" y="4066"/>
                      <a:pt x="1881" y="4066"/>
                    </a:cubicBezTo>
                    <a:cubicBezTo>
                      <a:pt x="2420" y="4066"/>
                      <a:pt x="3075" y="3898"/>
                      <a:pt x="3530" y="3514"/>
                    </a:cubicBezTo>
                    <a:cubicBezTo>
                      <a:pt x="3676" y="3391"/>
                      <a:pt x="3645" y="2973"/>
                      <a:pt x="3560" y="2833"/>
                    </a:cubicBezTo>
                    <a:cubicBezTo>
                      <a:pt x="3475" y="2698"/>
                      <a:pt x="3227" y="2524"/>
                      <a:pt x="3118" y="2405"/>
                    </a:cubicBezTo>
                    <a:cubicBezTo>
                      <a:pt x="2662" y="1909"/>
                      <a:pt x="2493" y="1756"/>
                      <a:pt x="2292" y="1297"/>
                    </a:cubicBezTo>
                    <a:cubicBezTo>
                      <a:pt x="2170" y="1018"/>
                      <a:pt x="2112" y="869"/>
                      <a:pt x="2047" y="617"/>
                    </a:cubicBezTo>
                    <a:cubicBezTo>
                      <a:pt x="2003" y="454"/>
                      <a:pt x="1983" y="359"/>
                      <a:pt x="1962" y="233"/>
                    </a:cubicBezTo>
                    <a:cubicBezTo>
                      <a:pt x="1937" y="71"/>
                      <a:pt x="1895" y="0"/>
                      <a:pt x="18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627;p26"/>
              <p:cNvSpPr/>
              <p:nvPr/>
            </p:nvSpPr>
            <p:spPr>
              <a:xfrm>
                <a:off x="2461870" y="3602630"/>
                <a:ext cx="273841" cy="120875"/>
              </a:xfrm>
              <a:custGeom>
                <a:avLst/>
                <a:gdLst/>
                <a:ahLst/>
                <a:cxnLst/>
                <a:rect l="l" t="t" r="r" b="b"/>
                <a:pathLst>
                  <a:path w="5410" h="2388" extrusionOk="0">
                    <a:moveTo>
                      <a:pt x="1973" y="0"/>
                    </a:moveTo>
                    <a:cubicBezTo>
                      <a:pt x="1970" y="0"/>
                      <a:pt x="1966" y="1"/>
                      <a:pt x="1962" y="1"/>
                    </a:cubicBezTo>
                    <a:lnTo>
                      <a:pt x="1956" y="221"/>
                    </a:lnTo>
                    <a:cubicBezTo>
                      <a:pt x="1744" y="366"/>
                      <a:pt x="1369" y="445"/>
                      <a:pt x="1054" y="445"/>
                    </a:cubicBezTo>
                    <a:cubicBezTo>
                      <a:pt x="812" y="445"/>
                      <a:pt x="605" y="399"/>
                      <a:pt x="531" y="300"/>
                    </a:cubicBezTo>
                    <a:lnTo>
                      <a:pt x="531" y="160"/>
                    </a:lnTo>
                    <a:cubicBezTo>
                      <a:pt x="531" y="160"/>
                      <a:pt x="530" y="160"/>
                      <a:pt x="530" y="160"/>
                    </a:cubicBezTo>
                    <a:cubicBezTo>
                      <a:pt x="397" y="160"/>
                      <a:pt x="289" y="801"/>
                      <a:pt x="197" y="1214"/>
                    </a:cubicBezTo>
                    <a:cubicBezTo>
                      <a:pt x="116" y="1596"/>
                      <a:pt x="1" y="2041"/>
                      <a:pt x="289" y="2190"/>
                    </a:cubicBezTo>
                    <a:cubicBezTo>
                      <a:pt x="386" y="2240"/>
                      <a:pt x="532" y="2259"/>
                      <a:pt x="699" y="2259"/>
                    </a:cubicBezTo>
                    <a:cubicBezTo>
                      <a:pt x="1031" y="2259"/>
                      <a:pt x="1443" y="2183"/>
                      <a:pt x="1703" y="2123"/>
                    </a:cubicBezTo>
                    <a:cubicBezTo>
                      <a:pt x="1752" y="2111"/>
                      <a:pt x="1803" y="2106"/>
                      <a:pt x="1857" y="2106"/>
                    </a:cubicBezTo>
                    <a:cubicBezTo>
                      <a:pt x="2247" y="2106"/>
                      <a:pt x="2775" y="2363"/>
                      <a:pt x="3193" y="2384"/>
                    </a:cubicBezTo>
                    <a:cubicBezTo>
                      <a:pt x="3252" y="2386"/>
                      <a:pt x="3310" y="2388"/>
                      <a:pt x="3368" y="2388"/>
                    </a:cubicBezTo>
                    <a:cubicBezTo>
                      <a:pt x="4163" y="2388"/>
                      <a:pt x="4814" y="2136"/>
                      <a:pt x="5093" y="1898"/>
                    </a:cubicBezTo>
                    <a:cubicBezTo>
                      <a:pt x="5396" y="1643"/>
                      <a:pt x="5409" y="1290"/>
                      <a:pt x="5117" y="1211"/>
                    </a:cubicBezTo>
                    <a:cubicBezTo>
                      <a:pt x="4651" y="1082"/>
                      <a:pt x="3621" y="854"/>
                      <a:pt x="3091" y="684"/>
                    </a:cubicBezTo>
                    <a:cubicBezTo>
                      <a:pt x="2775" y="582"/>
                      <a:pt x="2455" y="409"/>
                      <a:pt x="2257" y="232"/>
                    </a:cubicBezTo>
                    <a:cubicBezTo>
                      <a:pt x="2103" y="93"/>
                      <a:pt x="2043" y="0"/>
                      <a:pt x="19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628;p26"/>
              <p:cNvSpPr/>
              <p:nvPr/>
            </p:nvSpPr>
            <p:spPr>
              <a:xfrm>
                <a:off x="2391309" y="2839923"/>
                <a:ext cx="99868" cy="345414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6824" extrusionOk="0">
                    <a:moveTo>
                      <a:pt x="1972" y="1"/>
                    </a:moveTo>
                    <a:cubicBezTo>
                      <a:pt x="1133" y="963"/>
                      <a:pt x="0" y="1479"/>
                      <a:pt x="0" y="1479"/>
                    </a:cubicBezTo>
                    <a:lnTo>
                      <a:pt x="1010" y="6824"/>
                    </a:lnTo>
                    <a:lnTo>
                      <a:pt x="463" y="1643"/>
                    </a:lnTo>
                    <a:cubicBezTo>
                      <a:pt x="1591" y="783"/>
                      <a:pt x="1972" y="1"/>
                      <a:pt x="19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629;p26"/>
              <p:cNvSpPr/>
              <p:nvPr/>
            </p:nvSpPr>
            <p:spPr>
              <a:xfrm>
                <a:off x="2223359" y="2209885"/>
                <a:ext cx="334582" cy="584683"/>
              </a:xfrm>
              <a:custGeom>
                <a:avLst/>
                <a:gdLst/>
                <a:ahLst/>
                <a:cxnLst/>
                <a:rect l="l" t="t" r="r" b="b"/>
                <a:pathLst>
                  <a:path w="6610" h="11551" extrusionOk="0">
                    <a:moveTo>
                      <a:pt x="4514" y="1"/>
                    </a:moveTo>
                    <a:cubicBezTo>
                      <a:pt x="4406" y="1"/>
                      <a:pt x="4293" y="8"/>
                      <a:pt x="4175" y="22"/>
                    </a:cubicBezTo>
                    <a:lnTo>
                      <a:pt x="2108" y="447"/>
                    </a:lnTo>
                    <a:cubicBezTo>
                      <a:pt x="1625" y="647"/>
                      <a:pt x="653" y="977"/>
                      <a:pt x="435" y="1977"/>
                    </a:cubicBezTo>
                    <a:cubicBezTo>
                      <a:pt x="173" y="3176"/>
                      <a:pt x="89" y="5699"/>
                      <a:pt x="89" y="5699"/>
                    </a:cubicBezTo>
                    <a:lnTo>
                      <a:pt x="0" y="11299"/>
                    </a:lnTo>
                    <a:cubicBezTo>
                      <a:pt x="291" y="11460"/>
                      <a:pt x="811" y="11551"/>
                      <a:pt x="1453" y="11551"/>
                    </a:cubicBezTo>
                    <a:cubicBezTo>
                      <a:pt x="2970" y="11551"/>
                      <a:pt x="5167" y="11041"/>
                      <a:pt x="6610" y="9735"/>
                    </a:cubicBezTo>
                    <a:cubicBezTo>
                      <a:pt x="6610" y="9735"/>
                      <a:pt x="6357" y="3071"/>
                      <a:pt x="6357" y="2027"/>
                    </a:cubicBezTo>
                    <a:cubicBezTo>
                      <a:pt x="6357" y="1061"/>
                      <a:pt x="5859" y="1"/>
                      <a:pt x="45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630;p26"/>
              <p:cNvSpPr/>
              <p:nvPr/>
            </p:nvSpPr>
            <p:spPr>
              <a:xfrm>
                <a:off x="2433625" y="2196471"/>
                <a:ext cx="132213" cy="590858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11673" extrusionOk="0">
                    <a:moveTo>
                      <a:pt x="823" y="1"/>
                    </a:moveTo>
                    <a:cubicBezTo>
                      <a:pt x="587" y="1"/>
                      <a:pt x="315" y="16"/>
                      <a:pt x="0" y="45"/>
                    </a:cubicBezTo>
                    <a:lnTo>
                      <a:pt x="0" y="181"/>
                    </a:lnTo>
                    <a:cubicBezTo>
                      <a:pt x="0" y="181"/>
                      <a:pt x="718" y="626"/>
                      <a:pt x="915" y="1436"/>
                    </a:cubicBezTo>
                    <a:cubicBezTo>
                      <a:pt x="1109" y="2248"/>
                      <a:pt x="1139" y="11673"/>
                      <a:pt x="1139" y="11673"/>
                    </a:cubicBezTo>
                    <a:cubicBezTo>
                      <a:pt x="1139" y="11673"/>
                      <a:pt x="2142" y="11312"/>
                      <a:pt x="2611" y="10860"/>
                    </a:cubicBezTo>
                    <a:cubicBezTo>
                      <a:pt x="2611" y="10860"/>
                      <a:pt x="2550" y="3425"/>
                      <a:pt x="2456" y="2211"/>
                    </a:cubicBezTo>
                    <a:cubicBezTo>
                      <a:pt x="2329" y="621"/>
                      <a:pt x="2324" y="1"/>
                      <a:pt x="8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631;p26"/>
              <p:cNvSpPr/>
              <p:nvPr/>
            </p:nvSpPr>
            <p:spPr>
              <a:xfrm>
                <a:off x="2191166" y="2220767"/>
                <a:ext cx="191233" cy="603917"/>
              </a:xfrm>
              <a:custGeom>
                <a:avLst/>
                <a:gdLst/>
                <a:ahLst/>
                <a:cxnLst/>
                <a:rect l="l" t="t" r="r" b="b"/>
                <a:pathLst>
                  <a:path w="3778" h="11931" extrusionOk="0">
                    <a:moveTo>
                      <a:pt x="2322" y="0"/>
                    </a:moveTo>
                    <a:cubicBezTo>
                      <a:pt x="2322" y="0"/>
                      <a:pt x="2322" y="0"/>
                      <a:pt x="2322" y="0"/>
                    </a:cubicBezTo>
                    <a:cubicBezTo>
                      <a:pt x="2322" y="0"/>
                      <a:pt x="1442" y="340"/>
                      <a:pt x="731" y="748"/>
                    </a:cubicBezTo>
                    <a:cubicBezTo>
                      <a:pt x="343" y="976"/>
                      <a:pt x="58" y="2594"/>
                      <a:pt x="28" y="3815"/>
                    </a:cubicBezTo>
                    <a:cubicBezTo>
                      <a:pt x="1" y="4879"/>
                      <a:pt x="167" y="11696"/>
                      <a:pt x="167" y="11696"/>
                    </a:cubicBezTo>
                    <a:cubicBezTo>
                      <a:pt x="577" y="11869"/>
                      <a:pt x="1057" y="11931"/>
                      <a:pt x="1530" y="11931"/>
                    </a:cubicBezTo>
                    <a:cubicBezTo>
                      <a:pt x="2673" y="11931"/>
                      <a:pt x="3778" y="11574"/>
                      <a:pt x="3778" y="11574"/>
                    </a:cubicBezTo>
                    <a:cubicBezTo>
                      <a:pt x="3778" y="11574"/>
                      <a:pt x="3682" y="6671"/>
                      <a:pt x="3668" y="3849"/>
                    </a:cubicBezTo>
                    <a:cubicBezTo>
                      <a:pt x="3655" y="594"/>
                      <a:pt x="2329" y="0"/>
                      <a:pt x="2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632;p26"/>
              <p:cNvSpPr/>
              <p:nvPr/>
            </p:nvSpPr>
            <p:spPr>
              <a:xfrm>
                <a:off x="2301108" y="2312487"/>
                <a:ext cx="56135" cy="176098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3479" extrusionOk="0">
                    <a:moveTo>
                      <a:pt x="1" y="0"/>
                    </a:moveTo>
                    <a:lnTo>
                      <a:pt x="481" y="721"/>
                    </a:lnTo>
                    <a:lnTo>
                      <a:pt x="140" y="1591"/>
                    </a:lnTo>
                    <a:lnTo>
                      <a:pt x="1109" y="3479"/>
                    </a:lnTo>
                    <a:lnTo>
                      <a:pt x="1109" y="3479"/>
                    </a:lnTo>
                    <a:lnTo>
                      <a:pt x="304" y="1565"/>
                    </a:lnTo>
                    <a:lnTo>
                      <a:pt x="610" y="64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633;p26"/>
              <p:cNvSpPr/>
              <p:nvPr/>
            </p:nvSpPr>
            <p:spPr>
              <a:xfrm>
                <a:off x="2501959" y="2261717"/>
                <a:ext cx="37406" cy="194877"/>
              </a:xfrm>
              <a:custGeom>
                <a:avLst/>
                <a:gdLst/>
                <a:ahLst/>
                <a:cxnLst/>
                <a:rect l="l" t="t" r="r" b="b"/>
                <a:pathLst>
                  <a:path w="739" h="3850" extrusionOk="0">
                    <a:moveTo>
                      <a:pt x="340" y="1"/>
                    </a:moveTo>
                    <a:lnTo>
                      <a:pt x="82" y="898"/>
                    </a:lnTo>
                    <a:lnTo>
                      <a:pt x="572" y="1455"/>
                    </a:lnTo>
                    <a:lnTo>
                      <a:pt x="1" y="3849"/>
                    </a:lnTo>
                    <a:lnTo>
                      <a:pt x="738" y="1402"/>
                    </a:lnTo>
                    <a:lnTo>
                      <a:pt x="208" y="806"/>
                    </a:lnTo>
                    <a:lnTo>
                      <a:pt x="34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634;p26"/>
              <p:cNvSpPr/>
              <p:nvPr/>
            </p:nvSpPr>
            <p:spPr>
              <a:xfrm>
                <a:off x="2347423" y="1876466"/>
                <a:ext cx="197105" cy="200142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3954" extrusionOk="0">
                    <a:moveTo>
                      <a:pt x="2285" y="0"/>
                    </a:moveTo>
                    <a:cubicBezTo>
                      <a:pt x="2175" y="0"/>
                      <a:pt x="2063" y="10"/>
                      <a:pt x="1948" y="30"/>
                    </a:cubicBezTo>
                    <a:cubicBezTo>
                      <a:pt x="871" y="221"/>
                      <a:pt x="1" y="1247"/>
                      <a:pt x="1" y="2322"/>
                    </a:cubicBezTo>
                    <a:cubicBezTo>
                      <a:pt x="1" y="3279"/>
                      <a:pt x="693" y="3953"/>
                      <a:pt x="1606" y="3953"/>
                    </a:cubicBezTo>
                    <a:cubicBezTo>
                      <a:pt x="1717" y="3953"/>
                      <a:pt x="1832" y="3943"/>
                      <a:pt x="1948" y="3923"/>
                    </a:cubicBezTo>
                    <a:cubicBezTo>
                      <a:pt x="3023" y="3733"/>
                      <a:pt x="3893" y="2709"/>
                      <a:pt x="3893" y="1635"/>
                    </a:cubicBezTo>
                    <a:cubicBezTo>
                      <a:pt x="3893" y="675"/>
                      <a:pt x="3199" y="0"/>
                      <a:pt x="228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635;p26"/>
              <p:cNvSpPr/>
              <p:nvPr/>
            </p:nvSpPr>
            <p:spPr>
              <a:xfrm>
                <a:off x="2275647" y="2076558"/>
                <a:ext cx="42063" cy="95718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891" extrusionOk="0">
                    <a:moveTo>
                      <a:pt x="0" y="1"/>
                    </a:moveTo>
                    <a:cubicBezTo>
                      <a:pt x="0" y="1"/>
                      <a:pt x="317" y="1424"/>
                      <a:pt x="443" y="1646"/>
                    </a:cubicBezTo>
                    <a:cubicBezTo>
                      <a:pt x="568" y="1867"/>
                      <a:pt x="830" y="1890"/>
                      <a:pt x="830" y="1890"/>
                    </a:cubicBezTo>
                    <a:lnTo>
                      <a:pt x="810" y="85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636;p26"/>
              <p:cNvSpPr/>
              <p:nvPr/>
            </p:nvSpPr>
            <p:spPr>
              <a:xfrm>
                <a:off x="2252110" y="1965553"/>
                <a:ext cx="53756" cy="111055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2194" extrusionOk="0">
                    <a:moveTo>
                      <a:pt x="864" y="0"/>
                    </a:moveTo>
                    <a:cubicBezTo>
                      <a:pt x="864" y="0"/>
                      <a:pt x="523" y="4"/>
                      <a:pt x="258" y="320"/>
                    </a:cubicBezTo>
                    <a:cubicBezTo>
                      <a:pt x="0" y="633"/>
                      <a:pt x="143" y="1439"/>
                      <a:pt x="465" y="2194"/>
                    </a:cubicBezTo>
                    <a:lnTo>
                      <a:pt x="1061" y="2156"/>
                    </a:lnTo>
                    <a:lnTo>
                      <a:pt x="86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637;p26"/>
              <p:cNvSpPr/>
              <p:nvPr/>
            </p:nvSpPr>
            <p:spPr>
              <a:xfrm>
                <a:off x="2236621" y="1893828"/>
                <a:ext cx="297023" cy="390767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7720" extrusionOk="0">
                    <a:moveTo>
                      <a:pt x="4237" y="1"/>
                    </a:moveTo>
                    <a:cubicBezTo>
                      <a:pt x="3561" y="1"/>
                      <a:pt x="2787" y="310"/>
                      <a:pt x="2240" y="751"/>
                    </a:cubicBezTo>
                    <a:cubicBezTo>
                      <a:pt x="1115" y="1659"/>
                      <a:pt x="1543" y="3542"/>
                      <a:pt x="1543" y="3542"/>
                    </a:cubicBezTo>
                    <a:cubicBezTo>
                      <a:pt x="1522" y="3559"/>
                      <a:pt x="1499" y="3566"/>
                      <a:pt x="1475" y="3566"/>
                    </a:cubicBezTo>
                    <a:cubicBezTo>
                      <a:pt x="1364" y="3566"/>
                      <a:pt x="1228" y="3414"/>
                      <a:pt x="1108" y="3308"/>
                    </a:cubicBezTo>
                    <a:cubicBezTo>
                      <a:pt x="1045" y="3253"/>
                      <a:pt x="919" y="3199"/>
                      <a:pt x="777" y="3199"/>
                    </a:cubicBezTo>
                    <a:cubicBezTo>
                      <a:pt x="592" y="3199"/>
                      <a:pt x="380" y="3292"/>
                      <a:pt x="245" y="3600"/>
                    </a:cubicBezTo>
                    <a:cubicBezTo>
                      <a:pt x="0" y="4157"/>
                      <a:pt x="456" y="4756"/>
                      <a:pt x="833" y="4807"/>
                    </a:cubicBezTo>
                    <a:cubicBezTo>
                      <a:pt x="895" y="4816"/>
                      <a:pt x="952" y="4820"/>
                      <a:pt x="1004" y="4820"/>
                    </a:cubicBezTo>
                    <a:cubicBezTo>
                      <a:pt x="1500" y="4820"/>
                      <a:pt x="1581" y="4463"/>
                      <a:pt x="1581" y="4463"/>
                    </a:cubicBezTo>
                    <a:lnTo>
                      <a:pt x="1628" y="6874"/>
                    </a:lnTo>
                    <a:cubicBezTo>
                      <a:pt x="2009" y="7296"/>
                      <a:pt x="2795" y="7719"/>
                      <a:pt x="3356" y="7719"/>
                    </a:cubicBezTo>
                    <a:cubicBezTo>
                      <a:pt x="3456" y="7719"/>
                      <a:pt x="3549" y="7706"/>
                      <a:pt x="3631" y="7677"/>
                    </a:cubicBezTo>
                    <a:cubicBezTo>
                      <a:pt x="4066" y="7523"/>
                      <a:pt x="4162" y="6772"/>
                      <a:pt x="3746" y="6364"/>
                    </a:cubicBezTo>
                    <a:lnTo>
                      <a:pt x="3743" y="5654"/>
                    </a:lnTo>
                    <a:cubicBezTo>
                      <a:pt x="3743" y="5654"/>
                      <a:pt x="4335" y="5637"/>
                      <a:pt x="4620" y="5541"/>
                    </a:cubicBezTo>
                    <a:cubicBezTo>
                      <a:pt x="5100" y="5385"/>
                      <a:pt x="5399" y="4953"/>
                      <a:pt x="5545" y="4409"/>
                    </a:cubicBezTo>
                    <a:cubicBezTo>
                      <a:pt x="5780" y="3539"/>
                      <a:pt x="5868" y="2849"/>
                      <a:pt x="5671" y="1251"/>
                    </a:cubicBezTo>
                    <a:cubicBezTo>
                      <a:pt x="5559" y="347"/>
                      <a:pt x="4953" y="1"/>
                      <a:pt x="4237" y="1"/>
                    </a:cubicBezTo>
                    <a:close/>
                  </a:path>
                </a:pathLst>
              </a:custGeom>
              <a:solidFill>
                <a:srgbClr val="B166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638;p26"/>
              <p:cNvSpPr/>
              <p:nvPr/>
            </p:nvSpPr>
            <p:spPr>
              <a:xfrm>
                <a:off x="2282380" y="1849385"/>
                <a:ext cx="262148" cy="233954"/>
              </a:xfrm>
              <a:custGeom>
                <a:avLst/>
                <a:gdLst/>
                <a:ahLst/>
                <a:cxnLst/>
                <a:rect l="l" t="t" r="r" b="b"/>
                <a:pathLst>
                  <a:path w="5179" h="4622" extrusionOk="0">
                    <a:moveTo>
                      <a:pt x="5059" y="1"/>
                    </a:moveTo>
                    <a:lnTo>
                      <a:pt x="5059" y="1"/>
                    </a:lnTo>
                    <a:cubicBezTo>
                      <a:pt x="4257" y="535"/>
                      <a:pt x="3267" y="425"/>
                      <a:pt x="2356" y="477"/>
                    </a:cubicBezTo>
                    <a:cubicBezTo>
                      <a:pt x="1078" y="552"/>
                      <a:pt x="687" y="1000"/>
                      <a:pt x="405" y="1357"/>
                    </a:cubicBezTo>
                    <a:cubicBezTo>
                      <a:pt x="10" y="1864"/>
                      <a:pt x="266" y="2295"/>
                      <a:pt x="266" y="2295"/>
                    </a:cubicBezTo>
                    <a:cubicBezTo>
                      <a:pt x="266" y="2295"/>
                      <a:pt x="0" y="4036"/>
                      <a:pt x="204" y="4186"/>
                    </a:cubicBezTo>
                    <a:cubicBezTo>
                      <a:pt x="351" y="4292"/>
                      <a:pt x="572" y="4621"/>
                      <a:pt x="636" y="4621"/>
                    </a:cubicBezTo>
                    <a:cubicBezTo>
                      <a:pt x="637" y="4621"/>
                      <a:pt x="638" y="4621"/>
                      <a:pt x="639" y="4621"/>
                    </a:cubicBezTo>
                    <a:cubicBezTo>
                      <a:pt x="843" y="4583"/>
                      <a:pt x="928" y="3696"/>
                      <a:pt x="1034" y="3166"/>
                    </a:cubicBezTo>
                    <a:cubicBezTo>
                      <a:pt x="1153" y="2557"/>
                      <a:pt x="1201" y="2336"/>
                      <a:pt x="1422" y="2326"/>
                    </a:cubicBezTo>
                    <a:cubicBezTo>
                      <a:pt x="1581" y="2319"/>
                      <a:pt x="2771" y="2220"/>
                      <a:pt x="3533" y="1996"/>
                    </a:cubicBezTo>
                    <a:cubicBezTo>
                      <a:pt x="4294" y="1768"/>
                      <a:pt x="4584" y="1531"/>
                      <a:pt x="4584" y="1531"/>
                    </a:cubicBezTo>
                    <a:cubicBezTo>
                      <a:pt x="5080" y="1048"/>
                      <a:pt x="5178" y="477"/>
                      <a:pt x="505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639;p26"/>
              <p:cNvSpPr/>
              <p:nvPr/>
            </p:nvSpPr>
            <p:spPr>
              <a:xfrm>
                <a:off x="2259348" y="1944041"/>
                <a:ext cx="41658" cy="2829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559" extrusionOk="0">
                    <a:moveTo>
                      <a:pt x="428" y="1"/>
                    </a:moveTo>
                    <a:cubicBezTo>
                      <a:pt x="259" y="1"/>
                      <a:pt x="83" y="118"/>
                      <a:pt x="0" y="300"/>
                    </a:cubicBezTo>
                    <a:lnTo>
                      <a:pt x="721" y="558"/>
                    </a:lnTo>
                    <a:cubicBezTo>
                      <a:pt x="823" y="334"/>
                      <a:pt x="744" y="92"/>
                      <a:pt x="544" y="21"/>
                    </a:cubicBezTo>
                    <a:cubicBezTo>
                      <a:pt x="506" y="7"/>
                      <a:pt x="467" y="1"/>
                      <a:pt x="4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640;p26"/>
              <p:cNvSpPr/>
              <p:nvPr/>
            </p:nvSpPr>
            <p:spPr>
              <a:xfrm>
                <a:off x="2327126" y="2150561"/>
                <a:ext cx="99008" cy="43784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86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69" y="306"/>
                      <a:pt x="293" y="551"/>
                    </a:cubicBezTo>
                    <a:cubicBezTo>
                      <a:pt x="565" y="853"/>
                      <a:pt x="1955" y="864"/>
                      <a:pt x="1955" y="864"/>
                    </a:cubicBezTo>
                    <a:lnTo>
                      <a:pt x="1955" y="582"/>
                    </a:lnTo>
                    <a:cubicBezTo>
                      <a:pt x="1955" y="582"/>
                      <a:pt x="888" y="554"/>
                      <a:pt x="513" y="422"/>
                    </a:cubicBezTo>
                    <a:cubicBezTo>
                      <a:pt x="265" y="334"/>
                      <a:pt x="58" y="136"/>
                      <a:pt x="0" y="0"/>
                    </a:cubicBezTo>
                    <a:close/>
                  </a:path>
                </a:pathLst>
              </a:custGeom>
              <a:solidFill>
                <a:srgbClr val="9A4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641;p26"/>
              <p:cNvSpPr/>
              <p:nvPr/>
            </p:nvSpPr>
            <p:spPr>
              <a:xfrm>
                <a:off x="2391511" y="2032672"/>
                <a:ext cx="21715" cy="22930"/>
              </a:xfrm>
              <a:custGeom>
                <a:avLst/>
                <a:gdLst/>
                <a:ahLst/>
                <a:cxnLst/>
                <a:rect l="l" t="t" r="r" b="b"/>
                <a:pathLst>
                  <a:path w="429" h="453" extrusionOk="0">
                    <a:moveTo>
                      <a:pt x="249" y="1"/>
                    </a:moveTo>
                    <a:cubicBezTo>
                      <a:pt x="238" y="1"/>
                      <a:pt x="226" y="1"/>
                      <a:pt x="214" y="4"/>
                    </a:cubicBezTo>
                    <a:cubicBezTo>
                      <a:pt x="95" y="24"/>
                      <a:pt x="0" y="143"/>
                      <a:pt x="0" y="265"/>
                    </a:cubicBezTo>
                    <a:cubicBezTo>
                      <a:pt x="0" y="375"/>
                      <a:pt x="76" y="452"/>
                      <a:pt x="178" y="452"/>
                    </a:cubicBezTo>
                    <a:cubicBezTo>
                      <a:pt x="190" y="452"/>
                      <a:pt x="202" y="451"/>
                      <a:pt x="214" y="449"/>
                    </a:cubicBezTo>
                    <a:cubicBezTo>
                      <a:pt x="333" y="429"/>
                      <a:pt x="429" y="313"/>
                      <a:pt x="429" y="190"/>
                    </a:cubicBezTo>
                    <a:cubicBezTo>
                      <a:pt x="429" y="80"/>
                      <a:pt x="351" y="1"/>
                      <a:pt x="24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642;p26"/>
              <p:cNvSpPr/>
              <p:nvPr/>
            </p:nvSpPr>
            <p:spPr>
              <a:xfrm>
                <a:off x="2375162" y="1997999"/>
                <a:ext cx="26524" cy="22322"/>
              </a:xfrm>
              <a:custGeom>
                <a:avLst/>
                <a:gdLst/>
                <a:ahLst/>
                <a:cxnLst/>
                <a:rect l="l" t="t" r="r" b="b"/>
                <a:pathLst>
                  <a:path w="524" h="441" extrusionOk="0">
                    <a:moveTo>
                      <a:pt x="336" y="0"/>
                    </a:moveTo>
                    <a:cubicBezTo>
                      <a:pt x="282" y="0"/>
                      <a:pt x="225" y="19"/>
                      <a:pt x="173" y="56"/>
                    </a:cubicBezTo>
                    <a:cubicBezTo>
                      <a:pt x="47" y="148"/>
                      <a:pt x="0" y="321"/>
                      <a:pt x="64" y="440"/>
                    </a:cubicBezTo>
                    <a:lnTo>
                      <a:pt x="523" y="108"/>
                    </a:lnTo>
                    <a:cubicBezTo>
                      <a:pt x="483" y="37"/>
                      <a:pt x="413" y="0"/>
                      <a:pt x="3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643;p26"/>
              <p:cNvSpPr/>
              <p:nvPr/>
            </p:nvSpPr>
            <p:spPr>
              <a:xfrm>
                <a:off x="2418845" y="2115584"/>
                <a:ext cx="27232" cy="16501"/>
              </a:xfrm>
              <a:custGeom>
                <a:avLst/>
                <a:gdLst/>
                <a:ahLst/>
                <a:cxnLst/>
                <a:rect l="l" t="t" r="r" b="b"/>
                <a:pathLst>
                  <a:path w="538" h="326" extrusionOk="0">
                    <a:moveTo>
                      <a:pt x="48" y="1"/>
                    </a:moveTo>
                    <a:lnTo>
                      <a:pt x="48" y="1"/>
                    </a:lnTo>
                    <a:cubicBezTo>
                      <a:pt x="0" y="151"/>
                      <a:pt x="68" y="294"/>
                      <a:pt x="204" y="321"/>
                    </a:cubicBezTo>
                    <a:cubicBezTo>
                      <a:pt x="219" y="324"/>
                      <a:pt x="235" y="325"/>
                      <a:pt x="250" y="325"/>
                    </a:cubicBezTo>
                    <a:cubicBezTo>
                      <a:pt x="372" y="325"/>
                      <a:pt x="492" y="233"/>
                      <a:pt x="537" y="99"/>
                    </a:cubicBezTo>
                    <a:lnTo>
                      <a:pt x="48" y="1"/>
                    </a:lnTo>
                    <a:close/>
                  </a:path>
                </a:pathLst>
              </a:custGeom>
              <a:solidFill>
                <a:srgbClr val="9A4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644;p26"/>
              <p:cNvSpPr/>
              <p:nvPr/>
            </p:nvSpPr>
            <p:spPr>
              <a:xfrm>
                <a:off x="2488545" y="1973247"/>
                <a:ext cx="25511" cy="20247"/>
              </a:xfrm>
              <a:custGeom>
                <a:avLst/>
                <a:gdLst/>
                <a:ahLst/>
                <a:cxnLst/>
                <a:rect l="l" t="t" r="r" b="b"/>
                <a:pathLst>
                  <a:path w="504" h="400" extrusionOk="0">
                    <a:moveTo>
                      <a:pt x="251" y="1"/>
                    </a:moveTo>
                    <a:cubicBezTo>
                      <a:pt x="158" y="1"/>
                      <a:pt x="60" y="56"/>
                      <a:pt x="1" y="151"/>
                    </a:cubicBezTo>
                    <a:lnTo>
                      <a:pt x="418" y="399"/>
                    </a:lnTo>
                    <a:cubicBezTo>
                      <a:pt x="503" y="263"/>
                      <a:pt x="480" y="100"/>
                      <a:pt x="364" y="32"/>
                    </a:cubicBezTo>
                    <a:cubicBezTo>
                      <a:pt x="329" y="11"/>
                      <a:pt x="290" y="1"/>
                      <a:pt x="25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645;p26"/>
              <p:cNvSpPr/>
              <p:nvPr/>
            </p:nvSpPr>
            <p:spPr>
              <a:xfrm>
                <a:off x="2481510" y="2013741"/>
                <a:ext cx="21715" cy="22930"/>
              </a:xfrm>
              <a:custGeom>
                <a:avLst/>
                <a:gdLst/>
                <a:ahLst/>
                <a:cxnLst/>
                <a:rect l="l" t="t" r="r" b="b"/>
                <a:pathLst>
                  <a:path w="429" h="453" extrusionOk="0">
                    <a:moveTo>
                      <a:pt x="249" y="1"/>
                    </a:moveTo>
                    <a:cubicBezTo>
                      <a:pt x="237" y="1"/>
                      <a:pt x="226" y="2"/>
                      <a:pt x="214" y="4"/>
                    </a:cubicBezTo>
                    <a:cubicBezTo>
                      <a:pt x="99" y="24"/>
                      <a:pt x="0" y="140"/>
                      <a:pt x="0" y="266"/>
                    </a:cubicBezTo>
                    <a:cubicBezTo>
                      <a:pt x="0" y="376"/>
                      <a:pt x="80" y="452"/>
                      <a:pt x="179" y="452"/>
                    </a:cubicBezTo>
                    <a:cubicBezTo>
                      <a:pt x="190" y="452"/>
                      <a:pt x="202" y="451"/>
                      <a:pt x="214" y="449"/>
                    </a:cubicBezTo>
                    <a:cubicBezTo>
                      <a:pt x="333" y="429"/>
                      <a:pt x="428" y="313"/>
                      <a:pt x="428" y="191"/>
                    </a:cubicBezTo>
                    <a:cubicBezTo>
                      <a:pt x="428" y="81"/>
                      <a:pt x="351" y="1"/>
                      <a:pt x="24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646;p26"/>
              <p:cNvSpPr/>
              <p:nvPr/>
            </p:nvSpPr>
            <p:spPr>
              <a:xfrm>
                <a:off x="2448051" y="2022852"/>
                <a:ext cx="37609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273" extrusionOk="0">
                    <a:moveTo>
                      <a:pt x="1" y="1"/>
                    </a:moveTo>
                    <a:lnTo>
                      <a:pt x="70" y="1272"/>
                    </a:lnTo>
                    <a:lnTo>
                      <a:pt x="743" y="92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A4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647;p26"/>
              <p:cNvSpPr/>
              <p:nvPr/>
            </p:nvSpPr>
            <p:spPr>
              <a:xfrm>
                <a:off x="2357192" y="2247240"/>
                <a:ext cx="102652" cy="55325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1093" extrusionOk="0">
                    <a:moveTo>
                      <a:pt x="1297" y="1"/>
                    </a:moveTo>
                    <a:lnTo>
                      <a:pt x="1239" y="593"/>
                    </a:lnTo>
                    <a:lnTo>
                      <a:pt x="545" y="194"/>
                    </a:lnTo>
                    <a:lnTo>
                      <a:pt x="1" y="834"/>
                    </a:lnTo>
                    <a:cubicBezTo>
                      <a:pt x="175" y="986"/>
                      <a:pt x="502" y="1092"/>
                      <a:pt x="835" y="1092"/>
                    </a:cubicBezTo>
                    <a:cubicBezTo>
                      <a:pt x="963" y="1092"/>
                      <a:pt x="1093" y="1076"/>
                      <a:pt x="1215" y="1041"/>
                    </a:cubicBezTo>
                    <a:cubicBezTo>
                      <a:pt x="1653" y="916"/>
                      <a:pt x="1895" y="745"/>
                      <a:pt x="2028" y="409"/>
                    </a:cubicBezTo>
                    <a:lnTo>
                      <a:pt x="1297" y="1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648;p26"/>
              <p:cNvSpPr/>
              <p:nvPr/>
            </p:nvSpPr>
            <p:spPr>
              <a:xfrm>
                <a:off x="2357192" y="2247240"/>
                <a:ext cx="102652" cy="55122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1089" extrusionOk="0">
                    <a:moveTo>
                      <a:pt x="1297" y="1"/>
                    </a:moveTo>
                    <a:lnTo>
                      <a:pt x="1239" y="593"/>
                    </a:lnTo>
                    <a:lnTo>
                      <a:pt x="1684" y="300"/>
                    </a:lnTo>
                    <a:cubicBezTo>
                      <a:pt x="1684" y="300"/>
                      <a:pt x="1769" y="528"/>
                      <a:pt x="1763" y="783"/>
                    </a:cubicBezTo>
                    <a:cubicBezTo>
                      <a:pt x="1882" y="688"/>
                      <a:pt x="1967" y="566"/>
                      <a:pt x="2028" y="409"/>
                    </a:cubicBezTo>
                    <a:lnTo>
                      <a:pt x="1297" y="1"/>
                    </a:lnTo>
                    <a:close/>
                    <a:moveTo>
                      <a:pt x="545" y="194"/>
                    </a:moveTo>
                    <a:lnTo>
                      <a:pt x="12" y="820"/>
                    </a:lnTo>
                    <a:lnTo>
                      <a:pt x="1" y="834"/>
                    </a:lnTo>
                    <a:cubicBezTo>
                      <a:pt x="158" y="970"/>
                      <a:pt x="433" y="1068"/>
                      <a:pt x="729" y="1089"/>
                    </a:cubicBezTo>
                    <a:cubicBezTo>
                      <a:pt x="668" y="956"/>
                      <a:pt x="633" y="803"/>
                      <a:pt x="641" y="630"/>
                    </a:cubicBezTo>
                    <a:lnTo>
                      <a:pt x="1239" y="593"/>
                    </a:lnTo>
                    <a:lnTo>
                      <a:pt x="545" y="19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649;p26"/>
              <p:cNvSpPr/>
              <p:nvPr/>
            </p:nvSpPr>
            <p:spPr>
              <a:xfrm>
                <a:off x="2388575" y="2262426"/>
                <a:ext cx="59374" cy="62411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233" extrusionOk="0">
                    <a:moveTo>
                      <a:pt x="1064" y="0"/>
                    </a:moveTo>
                    <a:lnTo>
                      <a:pt x="619" y="293"/>
                    </a:lnTo>
                    <a:lnTo>
                      <a:pt x="21" y="330"/>
                    </a:lnTo>
                    <a:cubicBezTo>
                      <a:pt x="0" y="751"/>
                      <a:pt x="234" y="1054"/>
                      <a:pt x="469" y="1228"/>
                    </a:cubicBezTo>
                    <a:cubicBezTo>
                      <a:pt x="496" y="1231"/>
                      <a:pt x="522" y="1232"/>
                      <a:pt x="547" y="1232"/>
                    </a:cubicBezTo>
                    <a:cubicBezTo>
                      <a:pt x="796" y="1232"/>
                      <a:pt x="942" y="1095"/>
                      <a:pt x="942" y="1095"/>
                    </a:cubicBezTo>
                    <a:cubicBezTo>
                      <a:pt x="942" y="1095"/>
                      <a:pt x="1098" y="884"/>
                      <a:pt x="1135" y="572"/>
                    </a:cubicBezTo>
                    <a:cubicBezTo>
                      <a:pt x="1173" y="282"/>
                      <a:pt x="1064" y="0"/>
                      <a:pt x="10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650;p26"/>
              <p:cNvSpPr/>
              <p:nvPr/>
            </p:nvSpPr>
            <p:spPr>
              <a:xfrm>
                <a:off x="2397838" y="2317802"/>
                <a:ext cx="77344" cy="287609"/>
              </a:xfrm>
              <a:custGeom>
                <a:avLst/>
                <a:gdLst/>
                <a:ahLst/>
                <a:cxnLst/>
                <a:rect l="l" t="t" r="r" b="b"/>
                <a:pathLst>
                  <a:path w="1528" h="5682" extrusionOk="0">
                    <a:moveTo>
                      <a:pt x="759" y="1"/>
                    </a:moveTo>
                    <a:lnTo>
                      <a:pt x="286" y="134"/>
                    </a:lnTo>
                    <a:cubicBezTo>
                      <a:pt x="286" y="134"/>
                      <a:pt x="1" y="4237"/>
                      <a:pt x="7" y="4526"/>
                    </a:cubicBezTo>
                    <a:cubicBezTo>
                      <a:pt x="14" y="4803"/>
                      <a:pt x="517" y="5681"/>
                      <a:pt x="792" y="5681"/>
                    </a:cubicBezTo>
                    <a:cubicBezTo>
                      <a:pt x="800" y="5681"/>
                      <a:pt x="809" y="5681"/>
                      <a:pt x="817" y="5679"/>
                    </a:cubicBezTo>
                    <a:cubicBezTo>
                      <a:pt x="1088" y="5621"/>
                      <a:pt x="1527" y="4421"/>
                      <a:pt x="1496" y="4108"/>
                    </a:cubicBezTo>
                    <a:cubicBezTo>
                      <a:pt x="1470" y="3795"/>
                      <a:pt x="759" y="1"/>
                      <a:pt x="7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651;p26"/>
              <p:cNvSpPr/>
              <p:nvPr/>
            </p:nvSpPr>
            <p:spPr>
              <a:xfrm>
                <a:off x="2411961" y="2324534"/>
                <a:ext cx="405" cy="5568"/>
              </a:xfrm>
              <a:custGeom>
                <a:avLst/>
                <a:gdLst/>
                <a:ahLst/>
                <a:cxnLst/>
                <a:rect l="l" t="t" r="r" b="b"/>
                <a:pathLst>
                  <a:path w="8" h="110" extrusionOk="0">
                    <a:moveTo>
                      <a:pt x="0" y="95"/>
                    </a:moveTo>
                    <a:lnTo>
                      <a:pt x="0" y="109"/>
                    </a:lnTo>
                    <a:lnTo>
                      <a:pt x="0" y="109"/>
                    </a:lnTo>
                    <a:lnTo>
                      <a:pt x="0" y="95"/>
                    </a:lnTo>
                    <a:close/>
                    <a:moveTo>
                      <a:pt x="7" y="4"/>
                    </a:moveTo>
                    <a:lnTo>
                      <a:pt x="7" y="4"/>
                    </a:lnTo>
                    <a:lnTo>
                      <a:pt x="7" y="4"/>
                    </a:lnTo>
                    <a:close/>
                    <a:moveTo>
                      <a:pt x="7" y="1"/>
                    </a:moveTo>
                    <a:lnTo>
                      <a:pt x="7" y="1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652;p26"/>
              <p:cNvSpPr/>
              <p:nvPr/>
            </p:nvSpPr>
            <p:spPr>
              <a:xfrm>
                <a:off x="2411961" y="2317802"/>
                <a:ext cx="24803" cy="12452"/>
              </a:xfrm>
              <a:custGeom>
                <a:avLst/>
                <a:gdLst/>
                <a:ahLst/>
                <a:cxnLst/>
                <a:rect l="l" t="t" r="r" b="b"/>
                <a:pathLst>
                  <a:path w="490" h="246" extrusionOk="0">
                    <a:moveTo>
                      <a:pt x="480" y="1"/>
                    </a:moveTo>
                    <a:cubicBezTo>
                      <a:pt x="347" y="123"/>
                      <a:pt x="208" y="147"/>
                      <a:pt x="116" y="147"/>
                    </a:cubicBezTo>
                    <a:cubicBezTo>
                      <a:pt x="48" y="147"/>
                      <a:pt x="7" y="134"/>
                      <a:pt x="7" y="134"/>
                    </a:cubicBezTo>
                    <a:lnTo>
                      <a:pt x="7" y="137"/>
                    </a:lnTo>
                    <a:lnTo>
                      <a:pt x="0" y="228"/>
                    </a:lnTo>
                    <a:lnTo>
                      <a:pt x="0" y="242"/>
                    </a:lnTo>
                    <a:cubicBezTo>
                      <a:pt x="17" y="245"/>
                      <a:pt x="38" y="245"/>
                      <a:pt x="58" y="245"/>
                    </a:cubicBezTo>
                    <a:cubicBezTo>
                      <a:pt x="317" y="245"/>
                      <a:pt x="490" y="59"/>
                      <a:pt x="490" y="59"/>
                    </a:cubicBezTo>
                    <a:lnTo>
                      <a:pt x="48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653;p26"/>
              <p:cNvSpPr/>
              <p:nvPr/>
            </p:nvSpPr>
            <p:spPr>
              <a:xfrm>
                <a:off x="2289264" y="2195104"/>
                <a:ext cx="130644" cy="125683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2483" extrusionOk="0">
                    <a:moveTo>
                      <a:pt x="568" y="0"/>
                    </a:moveTo>
                    <a:cubicBezTo>
                      <a:pt x="568" y="0"/>
                      <a:pt x="106" y="259"/>
                      <a:pt x="1" y="1099"/>
                    </a:cubicBezTo>
                    <a:cubicBezTo>
                      <a:pt x="286" y="1711"/>
                      <a:pt x="803" y="2187"/>
                      <a:pt x="1561" y="2483"/>
                    </a:cubicBezTo>
                    <a:lnTo>
                      <a:pt x="1983" y="1660"/>
                    </a:lnTo>
                    <a:lnTo>
                      <a:pt x="2581" y="1623"/>
                    </a:lnTo>
                    <a:lnTo>
                      <a:pt x="578" y="449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654;p26"/>
              <p:cNvSpPr/>
              <p:nvPr/>
            </p:nvSpPr>
            <p:spPr>
              <a:xfrm>
                <a:off x="2419857" y="2186499"/>
                <a:ext cx="49150" cy="93693"/>
              </a:xfrm>
              <a:custGeom>
                <a:avLst/>
                <a:gdLst/>
                <a:ahLst/>
                <a:cxnLst/>
                <a:rect l="l" t="t" r="r" b="b"/>
                <a:pathLst>
                  <a:path w="971" h="1851" extrusionOk="0">
                    <a:moveTo>
                      <a:pt x="128" y="1"/>
                    </a:moveTo>
                    <a:cubicBezTo>
                      <a:pt x="125" y="1"/>
                      <a:pt x="123" y="1"/>
                      <a:pt x="123" y="1"/>
                    </a:cubicBezTo>
                    <a:lnTo>
                      <a:pt x="126" y="582"/>
                    </a:lnTo>
                    <a:cubicBezTo>
                      <a:pt x="126" y="582"/>
                      <a:pt x="45" y="1364"/>
                      <a:pt x="1" y="1793"/>
                    </a:cubicBezTo>
                    <a:lnTo>
                      <a:pt x="446" y="1500"/>
                    </a:lnTo>
                    <a:lnTo>
                      <a:pt x="925" y="1850"/>
                    </a:lnTo>
                    <a:cubicBezTo>
                      <a:pt x="925" y="1850"/>
                      <a:pt x="970" y="578"/>
                      <a:pt x="769" y="286"/>
                    </a:cubicBezTo>
                    <a:cubicBezTo>
                      <a:pt x="581" y="9"/>
                      <a:pt x="178" y="1"/>
                      <a:pt x="128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655;p26"/>
              <p:cNvSpPr/>
              <p:nvPr/>
            </p:nvSpPr>
            <p:spPr>
              <a:xfrm>
                <a:off x="1975181" y="2263641"/>
                <a:ext cx="364345" cy="572838"/>
              </a:xfrm>
              <a:custGeom>
                <a:avLst/>
                <a:gdLst/>
                <a:ahLst/>
                <a:cxnLst/>
                <a:rect l="l" t="t" r="r" b="b"/>
                <a:pathLst>
                  <a:path w="7198" h="11317" extrusionOk="0">
                    <a:moveTo>
                      <a:pt x="4978" y="0"/>
                    </a:moveTo>
                    <a:cubicBezTo>
                      <a:pt x="4978" y="0"/>
                      <a:pt x="4610" y="99"/>
                      <a:pt x="3897" y="857"/>
                    </a:cubicBezTo>
                    <a:cubicBezTo>
                      <a:pt x="3179" y="1618"/>
                      <a:pt x="375" y="6422"/>
                      <a:pt x="188" y="6691"/>
                    </a:cubicBezTo>
                    <a:cubicBezTo>
                      <a:pt x="0" y="6963"/>
                      <a:pt x="55" y="7336"/>
                      <a:pt x="392" y="7680"/>
                    </a:cubicBezTo>
                    <a:cubicBezTo>
                      <a:pt x="725" y="8027"/>
                      <a:pt x="3493" y="10090"/>
                      <a:pt x="3493" y="10090"/>
                    </a:cubicBezTo>
                    <a:cubicBezTo>
                      <a:pt x="3659" y="10233"/>
                      <a:pt x="3781" y="10407"/>
                      <a:pt x="4094" y="10713"/>
                    </a:cubicBezTo>
                    <a:cubicBezTo>
                      <a:pt x="4240" y="10856"/>
                      <a:pt x="4393" y="11015"/>
                      <a:pt x="4584" y="11100"/>
                    </a:cubicBezTo>
                    <a:cubicBezTo>
                      <a:pt x="4822" y="11206"/>
                      <a:pt x="5080" y="11281"/>
                      <a:pt x="5352" y="11308"/>
                    </a:cubicBezTo>
                    <a:cubicBezTo>
                      <a:pt x="5417" y="11313"/>
                      <a:pt x="5483" y="11316"/>
                      <a:pt x="5550" y="11316"/>
                    </a:cubicBezTo>
                    <a:cubicBezTo>
                      <a:pt x="5835" y="11316"/>
                      <a:pt x="6130" y="11261"/>
                      <a:pt x="6406" y="11135"/>
                    </a:cubicBezTo>
                    <a:cubicBezTo>
                      <a:pt x="6597" y="11049"/>
                      <a:pt x="6777" y="10927"/>
                      <a:pt x="6920" y="10771"/>
                    </a:cubicBezTo>
                    <a:cubicBezTo>
                      <a:pt x="7062" y="10614"/>
                      <a:pt x="7168" y="10413"/>
                      <a:pt x="7191" y="10217"/>
                    </a:cubicBezTo>
                    <a:cubicBezTo>
                      <a:pt x="7195" y="10176"/>
                      <a:pt x="7198" y="10135"/>
                      <a:pt x="7181" y="10101"/>
                    </a:cubicBezTo>
                    <a:cubicBezTo>
                      <a:pt x="7154" y="10040"/>
                      <a:pt x="7079" y="10019"/>
                      <a:pt x="7014" y="10005"/>
                    </a:cubicBezTo>
                    <a:cubicBezTo>
                      <a:pt x="6644" y="9920"/>
                      <a:pt x="6219" y="9890"/>
                      <a:pt x="5869" y="9764"/>
                    </a:cubicBezTo>
                    <a:cubicBezTo>
                      <a:pt x="5569" y="9659"/>
                      <a:pt x="5382" y="9539"/>
                      <a:pt x="5444" y="9506"/>
                    </a:cubicBezTo>
                    <a:cubicBezTo>
                      <a:pt x="5456" y="9499"/>
                      <a:pt x="5473" y="9496"/>
                      <a:pt x="5493" y="9496"/>
                    </a:cubicBezTo>
                    <a:cubicBezTo>
                      <a:pt x="5523" y="9496"/>
                      <a:pt x="5561" y="9502"/>
                      <a:pt x="5607" y="9506"/>
                    </a:cubicBezTo>
                    <a:cubicBezTo>
                      <a:pt x="5651" y="9511"/>
                      <a:pt x="5703" y="9515"/>
                      <a:pt x="5763" y="9515"/>
                    </a:cubicBezTo>
                    <a:cubicBezTo>
                      <a:pt x="5824" y="9515"/>
                      <a:pt x="5892" y="9511"/>
                      <a:pt x="5971" y="9499"/>
                    </a:cubicBezTo>
                    <a:cubicBezTo>
                      <a:pt x="6250" y="9451"/>
                      <a:pt x="6528" y="9238"/>
                      <a:pt x="6518" y="9081"/>
                    </a:cubicBezTo>
                    <a:cubicBezTo>
                      <a:pt x="6511" y="8972"/>
                      <a:pt x="6507" y="8956"/>
                      <a:pt x="6402" y="8956"/>
                    </a:cubicBezTo>
                    <a:cubicBezTo>
                      <a:pt x="6360" y="8956"/>
                      <a:pt x="6301" y="8958"/>
                      <a:pt x="6219" y="8958"/>
                    </a:cubicBezTo>
                    <a:cubicBezTo>
                      <a:pt x="6208" y="8959"/>
                      <a:pt x="6198" y="8959"/>
                      <a:pt x="6188" y="8959"/>
                    </a:cubicBezTo>
                    <a:cubicBezTo>
                      <a:pt x="6077" y="8959"/>
                      <a:pt x="5974" y="8943"/>
                      <a:pt x="5862" y="8932"/>
                    </a:cubicBezTo>
                    <a:cubicBezTo>
                      <a:pt x="5744" y="8917"/>
                      <a:pt x="5620" y="8903"/>
                      <a:pt x="5473" y="8903"/>
                    </a:cubicBezTo>
                    <a:cubicBezTo>
                      <a:pt x="5412" y="8903"/>
                      <a:pt x="5347" y="8905"/>
                      <a:pt x="5277" y="8911"/>
                    </a:cubicBezTo>
                    <a:cubicBezTo>
                      <a:pt x="5172" y="8921"/>
                      <a:pt x="5086" y="8925"/>
                      <a:pt x="5010" y="8925"/>
                    </a:cubicBezTo>
                    <a:cubicBezTo>
                      <a:pt x="4823" y="8925"/>
                      <a:pt x="4690" y="8898"/>
                      <a:pt x="4468" y="8850"/>
                    </a:cubicBezTo>
                    <a:cubicBezTo>
                      <a:pt x="3876" y="8717"/>
                      <a:pt x="2224" y="6507"/>
                      <a:pt x="2224" y="6507"/>
                    </a:cubicBezTo>
                    <a:lnTo>
                      <a:pt x="5087" y="2778"/>
                    </a:lnTo>
                    <a:cubicBezTo>
                      <a:pt x="5087" y="2778"/>
                      <a:pt x="5804" y="1257"/>
                      <a:pt x="4978" y="0"/>
                    </a:cubicBezTo>
                    <a:close/>
                  </a:path>
                </a:pathLst>
              </a:custGeom>
              <a:solidFill>
                <a:srgbClr val="9A4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656;p26"/>
              <p:cNvSpPr/>
              <p:nvPr/>
            </p:nvSpPr>
            <p:spPr>
              <a:xfrm>
                <a:off x="1966272" y="2254985"/>
                <a:ext cx="316309" cy="503745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9952" extrusionOk="0">
                    <a:moveTo>
                      <a:pt x="5304" y="1"/>
                    </a:moveTo>
                    <a:cubicBezTo>
                      <a:pt x="3669" y="361"/>
                      <a:pt x="517" y="6134"/>
                      <a:pt x="258" y="6760"/>
                    </a:cubicBezTo>
                    <a:cubicBezTo>
                      <a:pt x="0" y="7385"/>
                      <a:pt x="30" y="7521"/>
                      <a:pt x="258" y="7763"/>
                    </a:cubicBezTo>
                    <a:cubicBezTo>
                      <a:pt x="482" y="8001"/>
                      <a:pt x="3257" y="9952"/>
                      <a:pt x="3257" y="9952"/>
                    </a:cubicBezTo>
                    <a:lnTo>
                      <a:pt x="4138" y="8684"/>
                    </a:lnTo>
                    <a:lnTo>
                      <a:pt x="2570" y="6661"/>
                    </a:lnTo>
                    <a:cubicBezTo>
                      <a:pt x="2570" y="6661"/>
                      <a:pt x="4378" y="4516"/>
                      <a:pt x="5314" y="3033"/>
                    </a:cubicBezTo>
                    <a:cubicBezTo>
                      <a:pt x="6249" y="1551"/>
                      <a:pt x="5304" y="1"/>
                      <a:pt x="5304" y="1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657;p26"/>
              <p:cNvSpPr/>
              <p:nvPr/>
            </p:nvSpPr>
            <p:spPr>
              <a:xfrm>
                <a:off x="1970018" y="2254985"/>
                <a:ext cx="286242" cy="503745"/>
              </a:xfrm>
              <a:custGeom>
                <a:avLst/>
                <a:gdLst/>
                <a:ahLst/>
                <a:cxnLst/>
                <a:rect l="l" t="t" r="r" b="b"/>
                <a:pathLst>
                  <a:path w="5655" h="9952" extrusionOk="0">
                    <a:moveTo>
                      <a:pt x="5230" y="1"/>
                    </a:moveTo>
                    <a:cubicBezTo>
                      <a:pt x="3595" y="361"/>
                      <a:pt x="443" y="6134"/>
                      <a:pt x="184" y="6760"/>
                    </a:cubicBezTo>
                    <a:cubicBezTo>
                      <a:pt x="58" y="7063"/>
                      <a:pt x="0" y="7253"/>
                      <a:pt x="0" y="7392"/>
                    </a:cubicBezTo>
                    <a:cubicBezTo>
                      <a:pt x="0" y="7542"/>
                      <a:pt x="66" y="7637"/>
                      <a:pt x="184" y="7763"/>
                    </a:cubicBezTo>
                    <a:cubicBezTo>
                      <a:pt x="408" y="8001"/>
                      <a:pt x="3183" y="9952"/>
                      <a:pt x="3183" y="9952"/>
                    </a:cubicBezTo>
                    <a:lnTo>
                      <a:pt x="4064" y="8684"/>
                    </a:lnTo>
                    <a:lnTo>
                      <a:pt x="2496" y="6661"/>
                    </a:lnTo>
                    <a:cubicBezTo>
                      <a:pt x="2496" y="6661"/>
                      <a:pt x="4304" y="4516"/>
                      <a:pt x="5240" y="3033"/>
                    </a:cubicBezTo>
                    <a:cubicBezTo>
                      <a:pt x="5549" y="2544"/>
                      <a:pt x="5655" y="2045"/>
                      <a:pt x="5655" y="1599"/>
                    </a:cubicBezTo>
                    <a:cubicBezTo>
                      <a:pt x="5655" y="694"/>
                      <a:pt x="5230" y="1"/>
                      <a:pt x="5230" y="1"/>
                    </a:cubicBez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9" name="Group 498"/>
            <p:cNvGrpSpPr/>
            <p:nvPr/>
          </p:nvGrpSpPr>
          <p:grpSpPr>
            <a:xfrm>
              <a:off x="4533350" y="1551802"/>
              <a:ext cx="727865" cy="1246106"/>
              <a:chOff x="1795814" y="1958016"/>
              <a:chExt cx="1360571" cy="2329301"/>
            </a:xfrm>
          </p:grpSpPr>
          <p:sp>
            <p:nvSpPr>
              <p:cNvPr id="500" name="Google Shape;556;p26"/>
              <p:cNvSpPr/>
              <p:nvPr/>
            </p:nvSpPr>
            <p:spPr>
              <a:xfrm rot="-1288312">
                <a:off x="2116115" y="4000870"/>
                <a:ext cx="583235" cy="286447"/>
              </a:xfrm>
              <a:custGeom>
                <a:avLst/>
                <a:gdLst/>
                <a:ahLst/>
                <a:cxnLst/>
                <a:rect l="l" t="t" r="r" b="b"/>
                <a:pathLst>
                  <a:path w="109482" h="54763" extrusionOk="0">
                    <a:moveTo>
                      <a:pt x="54738" y="1"/>
                    </a:moveTo>
                    <a:cubicBezTo>
                      <a:pt x="41976" y="1"/>
                      <a:pt x="29213" y="2674"/>
                      <a:pt x="19475" y="8019"/>
                    </a:cubicBezTo>
                    <a:cubicBezTo>
                      <a:pt x="1" y="18715"/>
                      <a:pt x="1" y="36051"/>
                      <a:pt x="19475" y="46743"/>
                    </a:cubicBezTo>
                    <a:cubicBezTo>
                      <a:pt x="29214" y="52089"/>
                      <a:pt x="41978" y="54762"/>
                      <a:pt x="54741" y="54762"/>
                    </a:cubicBezTo>
                    <a:cubicBezTo>
                      <a:pt x="67504" y="54762"/>
                      <a:pt x="80267" y="52089"/>
                      <a:pt x="90004" y="46743"/>
                    </a:cubicBezTo>
                    <a:cubicBezTo>
                      <a:pt x="109481" y="36051"/>
                      <a:pt x="109481" y="18715"/>
                      <a:pt x="90004" y="8023"/>
                    </a:cubicBezTo>
                    <a:cubicBezTo>
                      <a:pt x="80266" y="2675"/>
                      <a:pt x="67502" y="1"/>
                      <a:pt x="54738" y="1"/>
                    </a:cubicBezTo>
                    <a:close/>
                  </a:path>
                </a:pathLst>
              </a:custGeom>
              <a:solidFill>
                <a:srgbClr val="000000">
                  <a:alpha val="321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57;p26"/>
              <p:cNvSpPr/>
              <p:nvPr/>
            </p:nvSpPr>
            <p:spPr>
              <a:xfrm>
                <a:off x="1795814" y="3458532"/>
                <a:ext cx="1086960" cy="624423"/>
              </a:xfrm>
              <a:custGeom>
                <a:avLst/>
                <a:gdLst/>
                <a:ahLst/>
                <a:cxnLst/>
                <a:rect l="l" t="t" r="r" b="b"/>
                <a:pathLst>
                  <a:path w="25434" h="14611" extrusionOk="0">
                    <a:moveTo>
                      <a:pt x="22128" y="1"/>
                    </a:moveTo>
                    <a:cubicBezTo>
                      <a:pt x="21958" y="1"/>
                      <a:pt x="21789" y="37"/>
                      <a:pt x="21659" y="110"/>
                    </a:cubicBezTo>
                    <a:lnTo>
                      <a:pt x="258" y="12469"/>
                    </a:lnTo>
                    <a:cubicBezTo>
                      <a:pt x="0" y="12618"/>
                      <a:pt x="0" y="12859"/>
                      <a:pt x="258" y="13009"/>
                    </a:cubicBezTo>
                    <a:lnTo>
                      <a:pt x="2835" y="14498"/>
                    </a:lnTo>
                    <a:cubicBezTo>
                      <a:pt x="2964" y="14573"/>
                      <a:pt x="3134" y="14610"/>
                      <a:pt x="3304" y="14610"/>
                    </a:cubicBezTo>
                    <a:cubicBezTo>
                      <a:pt x="3474" y="14610"/>
                      <a:pt x="3644" y="14573"/>
                      <a:pt x="3774" y="14498"/>
                    </a:cubicBezTo>
                    <a:lnTo>
                      <a:pt x="25175" y="2139"/>
                    </a:lnTo>
                    <a:cubicBezTo>
                      <a:pt x="25433" y="1990"/>
                      <a:pt x="25433" y="1749"/>
                      <a:pt x="25175" y="1599"/>
                    </a:cubicBezTo>
                    <a:lnTo>
                      <a:pt x="22598" y="110"/>
                    </a:lnTo>
                    <a:cubicBezTo>
                      <a:pt x="22467" y="37"/>
                      <a:pt x="22297" y="1"/>
                      <a:pt x="22128" y="1"/>
                    </a:cubicBezTo>
                    <a:close/>
                  </a:path>
                </a:pathLst>
              </a:custGeom>
              <a:solidFill>
                <a:srgbClr val="000000">
                  <a:alpha val="321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58;p26"/>
              <p:cNvSpPr/>
              <p:nvPr/>
            </p:nvSpPr>
            <p:spPr>
              <a:xfrm>
                <a:off x="1838669" y="2010751"/>
                <a:ext cx="1002855" cy="2012803"/>
              </a:xfrm>
              <a:custGeom>
                <a:avLst/>
                <a:gdLst/>
                <a:ahLst/>
                <a:cxnLst/>
                <a:rect l="l" t="t" r="r" b="b"/>
                <a:pathLst>
                  <a:path w="23466" h="47098" extrusionOk="0">
                    <a:moveTo>
                      <a:pt x="21265" y="0"/>
                    </a:moveTo>
                    <a:cubicBezTo>
                      <a:pt x="21095" y="0"/>
                      <a:pt x="20926" y="37"/>
                      <a:pt x="20797" y="112"/>
                    </a:cubicBezTo>
                    <a:lnTo>
                      <a:pt x="470" y="11849"/>
                    </a:lnTo>
                    <a:cubicBezTo>
                      <a:pt x="211" y="11998"/>
                      <a:pt x="0" y="12362"/>
                      <a:pt x="0" y="12661"/>
                    </a:cubicBezTo>
                    <a:lnTo>
                      <a:pt x="0" y="45446"/>
                    </a:lnTo>
                    <a:cubicBezTo>
                      <a:pt x="0" y="45744"/>
                      <a:pt x="211" y="46108"/>
                      <a:pt x="470" y="46258"/>
                    </a:cubicBezTo>
                    <a:lnTo>
                      <a:pt x="1731" y="46985"/>
                    </a:lnTo>
                    <a:cubicBezTo>
                      <a:pt x="1860" y="47060"/>
                      <a:pt x="2030" y="47098"/>
                      <a:pt x="2200" y="47098"/>
                    </a:cubicBezTo>
                    <a:cubicBezTo>
                      <a:pt x="2370" y="47098"/>
                      <a:pt x="2540" y="47060"/>
                      <a:pt x="2669" y="46985"/>
                    </a:cubicBezTo>
                    <a:lnTo>
                      <a:pt x="22996" y="35249"/>
                    </a:lnTo>
                    <a:cubicBezTo>
                      <a:pt x="23255" y="35100"/>
                      <a:pt x="23466" y="34736"/>
                      <a:pt x="23466" y="34437"/>
                    </a:cubicBezTo>
                    <a:lnTo>
                      <a:pt x="23466" y="1653"/>
                    </a:lnTo>
                    <a:cubicBezTo>
                      <a:pt x="23466" y="1353"/>
                      <a:pt x="23255" y="989"/>
                      <a:pt x="22996" y="840"/>
                    </a:cubicBezTo>
                    <a:lnTo>
                      <a:pt x="21736" y="112"/>
                    </a:lnTo>
                    <a:cubicBezTo>
                      <a:pt x="21605" y="37"/>
                      <a:pt x="21435" y="0"/>
                      <a:pt x="212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59;p26"/>
              <p:cNvSpPr/>
              <p:nvPr/>
            </p:nvSpPr>
            <p:spPr>
              <a:xfrm>
                <a:off x="2900265" y="2649863"/>
                <a:ext cx="256120" cy="333259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7798" extrusionOk="0">
                    <a:moveTo>
                      <a:pt x="5785" y="1"/>
                    </a:moveTo>
                    <a:cubicBezTo>
                      <a:pt x="5734" y="1"/>
                      <a:pt x="5678" y="18"/>
                      <a:pt x="5618" y="52"/>
                    </a:cubicBezTo>
                    <a:lnTo>
                      <a:pt x="1675" y="2330"/>
                    </a:lnTo>
                    <a:cubicBezTo>
                      <a:pt x="1467" y="2449"/>
                      <a:pt x="1301" y="2741"/>
                      <a:pt x="1301" y="2979"/>
                    </a:cubicBezTo>
                    <a:lnTo>
                      <a:pt x="1301" y="4601"/>
                    </a:lnTo>
                    <a:lnTo>
                      <a:pt x="148" y="5791"/>
                    </a:lnTo>
                    <a:cubicBezTo>
                      <a:pt x="1" y="5947"/>
                      <a:pt x="34" y="6057"/>
                      <a:pt x="214" y="6057"/>
                    </a:cubicBezTo>
                    <a:cubicBezTo>
                      <a:pt x="233" y="6057"/>
                      <a:pt x="254" y="6055"/>
                      <a:pt x="277" y="6053"/>
                    </a:cubicBezTo>
                    <a:lnTo>
                      <a:pt x="1301" y="5934"/>
                    </a:lnTo>
                    <a:lnTo>
                      <a:pt x="1301" y="7528"/>
                    </a:lnTo>
                    <a:cubicBezTo>
                      <a:pt x="1301" y="7699"/>
                      <a:pt x="1385" y="7797"/>
                      <a:pt x="1507" y="7797"/>
                    </a:cubicBezTo>
                    <a:cubicBezTo>
                      <a:pt x="1557" y="7797"/>
                      <a:pt x="1614" y="7781"/>
                      <a:pt x="1675" y="7746"/>
                    </a:cubicBezTo>
                    <a:lnTo>
                      <a:pt x="5618" y="5468"/>
                    </a:lnTo>
                    <a:cubicBezTo>
                      <a:pt x="5822" y="5349"/>
                      <a:pt x="5993" y="5060"/>
                      <a:pt x="5993" y="4818"/>
                    </a:cubicBezTo>
                    <a:lnTo>
                      <a:pt x="5993" y="269"/>
                    </a:lnTo>
                    <a:cubicBezTo>
                      <a:pt x="5993" y="98"/>
                      <a:pt x="5907" y="1"/>
                      <a:pt x="5785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60;p26"/>
              <p:cNvSpPr/>
              <p:nvPr/>
            </p:nvSpPr>
            <p:spPr>
              <a:xfrm>
                <a:off x="3024113" y="2728283"/>
                <a:ext cx="68763" cy="176374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4127" extrusionOk="0">
                    <a:moveTo>
                      <a:pt x="881" y="1"/>
                    </a:moveTo>
                    <a:cubicBezTo>
                      <a:pt x="854" y="1"/>
                      <a:pt x="822" y="10"/>
                      <a:pt x="790" y="29"/>
                    </a:cubicBezTo>
                    <a:cubicBezTo>
                      <a:pt x="677" y="94"/>
                      <a:pt x="589" y="250"/>
                      <a:pt x="589" y="375"/>
                    </a:cubicBezTo>
                    <a:lnTo>
                      <a:pt x="589" y="604"/>
                    </a:lnTo>
                    <a:cubicBezTo>
                      <a:pt x="242" y="882"/>
                      <a:pt x="27" y="1314"/>
                      <a:pt x="27" y="1855"/>
                    </a:cubicBezTo>
                    <a:cubicBezTo>
                      <a:pt x="27" y="2365"/>
                      <a:pt x="214" y="2479"/>
                      <a:pt x="438" y="2479"/>
                    </a:cubicBezTo>
                    <a:cubicBezTo>
                      <a:pt x="478" y="2479"/>
                      <a:pt x="519" y="2476"/>
                      <a:pt x="561" y="2470"/>
                    </a:cubicBezTo>
                    <a:cubicBezTo>
                      <a:pt x="686" y="2452"/>
                      <a:pt x="805" y="2415"/>
                      <a:pt x="894" y="2415"/>
                    </a:cubicBezTo>
                    <a:cubicBezTo>
                      <a:pt x="989" y="2415"/>
                      <a:pt x="1051" y="2457"/>
                      <a:pt x="1051" y="2610"/>
                    </a:cubicBezTo>
                    <a:cubicBezTo>
                      <a:pt x="1051" y="2790"/>
                      <a:pt x="959" y="2925"/>
                      <a:pt x="826" y="3000"/>
                    </a:cubicBezTo>
                    <a:cubicBezTo>
                      <a:pt x="776" y="3029"/>
                      <a:pt x="734" y="3041"/>
                      <a:pt x="698" y="3041"/>
                    </a:cubicBezTo>
                    <a:cubicBezTo>
                      <a:pt x="660" y="3041"/>
                      <a:pt x="630" y="3028"/>
                      <a:pt x="606" y="3007"/>
                    </a:cubicBezTo>
                    <a:cubicBezTo>
                      <a:pt x="559" y="2965"/>
                      <a:pt x="509" y="2939"/>
                      <a:pt x="455" y="2939"/>
                    </a:cubicBezTo>
                    <a:cubicBezTo>
                      <a:pt x="396" y="2939"/>
                      <a:pt x="332" y="2970"/>
                      <a:pt x="259" y="3044"/>
                    </a:cubicBezTo>
                    <a:cubicBezTo>
                      <a:pt x="116" y="3184"/>
                      <a:pt x="1" y="3487"/>
                      <a:pt x="126" y="3656"/>
                    </a:cubicBezTo>
                    <a:cubicBezTo>
                      <a:pt x="202" y="3757"/>
                      <a:pt x="300" y="3797"/>
                      <a:pt x="408" y="3797"/>
                    </a:cubicBezTo>
                    <a:cubicBezTo>
                      <a:pt x="476" y="3797"/>
                      <a:pt x="547" y="3781"/>
                      <a:pt x="619" y="3755"/>
                    </a:cubicBezTo>
                    <a:lnTo>
                      <a:pt x="619" y="3986"/>
                    </a:lnTo>
                    <a:cubicBezTo>
                      <a:pt x="619" y="4075"/>
                      <a:pt x="665" y="4127"/>
                      <a:pt x="730" y="4127"/>
                    </a:cubicBezTo>
                    <a:cubicBezTo>
                      <a:pt x="757" y="4127"/>
                      <a:pt x="788" y="4118"/>
                      <a:pt x="820" y="4099"/>
                    </a:cubicBezTo>
                    <a:cubicBezTo>
                      <a:pt x="932" y="4034"/>
                      <a:pt x="1020" y="3881"/>
                      <a:pt x="1020" y="3755"/>
                    </a:cubicBezTo>
                    <a:lnTo>
                      <a:pt x="1020" y="3524"/>
                    </a:lnTo>
                    <a:cubicBezTo>
                      <a:pt x="1371" y="3242"/>
                      <a:pt x="1609" y="2787"/>
                      <a:pt x="1609" y="2236"/>
                    </a:cubicBezTo>
                    <a:cubicBezTo>
                      <a:pt x="1609" y="1734"/>
                      <a:pt x="1414" y="1630"/>
                      <a:pt x="1197" y="1630"/>
                    </a:cubicBezTo>
                    <a:cubicBezTo>
                      <a:pt x="1117" y="1630"/>
                      <a:pt x="1034" y="1644"/>
                      <a:pt x="956" y="1657"/>
                    </a:cubicBezTo>
                    <a:cubicBezTo>
                      <a:pt x="855" y="1676"/>
                      <a:pt x="774" y="1692"/>
                      <a:pt x="712" y="1692"/>
                    </a:cubicBezTo>
                    <a:cubicBezTo>
                      <a:pt x="608" y="1692"/>
                      <a:pt x="558" y="1648"/>
                      <a:pt x="558" y="1505"/>
                    </a:cubicBezTo>
                    <a:cubicBezTo>
                      <a:pt x="558" y="1368"/>
                      <a:pt x="619" y="1216"/>
                      <a:pt x="790" y="1117"/>
                    </a:cubicBezTo>
                    <a:cubicBezTo>
                      <a:pt x="845" y="1086"/>
                      <a:pt x="895" y="1071"/>
                      <a:pt x="936" y="1071"/>
                    </a:cubicBezTo>
                    <a:cubicBezTo>
                      <a:pt x="958" y="1071"/>
                      <a:pt x="977" y="1075"/>
                      <a:pt x="994" y="1083"/>
                    </a:cubicBezTo>
                    <a:cubicBezTo>
                      <a:pt x="1042" y="1107"/>
                      <a:pt x="1090" y="1125"/>
                      <a:pt x="1139" y="1125"/>
                    </a:cubicBezTo>
                    <a:cubicBezTo>
                      <a:pt x="1200" y="1125"/>
                      <a:pt x="1265" y="1098"/>
                      <a:pt x="1340" y="1025"/>
                    </a:cubicBezTo>
                    <a:cubicBezTo>
                      <a:pt x="1476" y="890"/>
                      <a:pt x="1575" y="587"/>
                      <a:pt x="1425" y="437"/>
                    </a:cubicBezTo>
                    <a:cubicBezTo>
                      <a:pt x="1359" y="371"/>
                      <a:pt x="1278" y="338"/>
                      <a:pt x="1182" y="338"/>
                    </a:cubicBezTo>
                    <a:cubicBezTo>
                      <a:pt x="1125" y="338"/>
                      <a:pt x="1062" y="349"/>
                      <a:pt x="994" y="372"/>
                    </a:cubicBezTo>
                    <a:lnTo>
                      <a:pt x="994" y="141"/>
                    </a:lnTo>
                    <a:cubicBezTo>
                      <a:pt x="994" y="53"/>
                      <a:pt x="948" y="1"/>
                      <a:pt x="88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61;p26"/>
              <p:cNvSpPr/>
              <p:nvPr/>
            </p:nvSpPr>
            <p:spPr>
              <a:xfrm>
                <a:off x="2900350" y="1958016"/>
                <a:ext cx="256034" cy="333216"/>
              </a:xfrm>
              <a:custGeom>
                <a:avLst/>
                <a:gdLst/>
                <a:ahLst/>
                <a:cxnLst/>
                <a:rect l="l" t="t" r="r" b="b"/>
                <a:pathLst>
                  <a:path w="5991" h="7797" extrusionOk="0">
                    <a:moveTo>
                      <a:pt x="5781" y="1"/>
                    </a:moveTo>
                    <a:cubicBezTo>
                      <a:pt x="5731" y="1"/>
                      <a:pt x="5675" y="17"/>
                      <a:pt x="5616" y="51"/>
                    </a:cubicBezTo>
                    <a:lnTo>
                      <a:pt x="1673" y="2329"/>
                    </a:lnTo>
                    <a:cubicBezTo>
                      <a:pt x="1465" y="2448"/>
                      <a:pt x="1299" y="2741"/>
                      <a:pt x="1299" y="2978"/>
                    </a:cubicBezTo>
                    <a:lnTo>
                      <a:pt x="1299" y="4600"/>
                    </a:lnTo>
                    <a:lnTo>
                      <a:pt x="146" y="5793"/>
                    </a:lnTo>
                    <a:cubicBezTo>
                      <a:pt x="0" y="5945"/>
                      <a:pt x="31" y="6057"/>
                      <a:pt x="206" y="6057"/>
                    </a:cubicBezTo>
                    <a:cubicBezTo>
                      <a:pt x="227" y="6057"/>
                      <a:pt x="250" y="6055"/>
                      <a:pt x="275" y="6052"/>
                    </a:cubicBezTo>
                    <a:lnTo>
                      <a:pt x="1299" y="5933"/>
                    </a:lnTo>
                    <a:lnTo>
                      <a:pt x="1299" y="7531"/>
                    </a:lnTo>
                    <a:cubicBezTo>
                      <a:pt x="1299" y="7699"/>
                      <a:pt x="1382" y="7796"/>
                      <a:pt x="1505" y="7796"/>
                    </a:cubicBezTo>
                    <a:cubicBezTo>
                      <a:pt x="1555" y="7796"/>
                      <a:pt x="1612" y="7780"/>
                      <a:pt x="1673" y="7745"/>
                    </a:cubicBezTo>
                    <a:lnTo>
                      <a:pt x="5616" y="5467"/>
                    </a:lnTo>
                    <a:cubicBezTo>
                      <a:pt x="5820" y="5348"/>
                      <a:pt x="5991" y="5059"/>
                      <a:pt x="5991" y="4818"/>
                    </a:cubicBezTo>
                    <a:lnTo>
                      <a:pt x="5991" y="269"/>
                    </a:lnTo>
                    <a:cubicBezTo>
                      <a:pt x="5991" y="99"/>
                      <a:pt x="5904" y="1"/>
                      <a:pt x="5781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62;p26"/>
              <p:cNvSpPr/>
              <p:nvPr/>
            </p:nvSpPr>
            <p:spPr>
              <a:xfrm>
                <a:off x="3012489" y="2036435"/>
                <a:ext cx="98123" cy="165775"/>
              </a:xfrm>
              <a:custGeom>
                <a:avLst/>
                <a:gdLst/>
                <a:ahLst/>
                <a:cxnLst/>
                <a:rect l="l" t="t" r="r" b="b"/>
                <a:pathLst>
                  <a:path w="2296" h="3879" extrusionOk="0">
                    <a:moveTo>
                      <a:pt x="2112" y="311"/>
                    </a:moveTo>
                    <a:lnTo>
                      <a:pt x="2112" y="1208"/>
                    </a:lnTo>
                    <a:cubicBezTo>
                      <a:pt x="2112" y="1752"/>
                      <a:pt x="1748" y="2897"/>
                      <a:pt x="1153" y="3570"/>
                    </a:cubicBezTo>
                    <a:lnTo>
                      <a:pt x="1150" y="351"/>
                    </a:lnTo>
                    <a:lnTo>
                      <a:pt x="2112" y="311"/>
                    </a:lnTo>
                    <a:close/>
                    <a:moveTo>
                      <a:pt x="2295" y="1"/>
                    </a:moveTo>
                    <a:lnTo>
                      <a:pt x="1150" y="52"/>
                    </a:lnTo>
                    <a:lnTo>
                      <a:pt x="1" y="1327"/>
                    </a:lnTo>
                    <a:lnTo>
                      <a:pt x="1" y="2428"/>
                    </a:lnTo>
                    <a:cubicBezTo>
                      <a:pt x="1" y="3036"/>
                      <a:pt x="376" y="3879"/>
                      <a:pt x="1058" y="3879"/>
                    </a:cubicBezTo>
                    <a:cubicBezTo>
                      <a:pt x="1078" y="3879"/>
                      <a:pt x="1098" y="3878"/>
                      <a:pt x="1119" y="3876"/>
                    </a:cubicBezTo>
                    <a:lnTo>
                      <a:pt x="1150" y="3873"/>
                    </a:lnTo>
                    <a:lnTo>
                      <a:pt x="1177" y="3843"/>
                    </a:lnTo>
                    <a:cubicBezTo>
                      <a:pt x="1898" y="3065"/>
                      <a:pt x="2295" y="1728"/>
                      <a:pt x="2295" y="1102"/>
                    </a:cubicBezTo>
                    <a:lnTo>
                      <a:pt x="2295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63;p26"/>
              <p:cNvSpPr/>
              <p:nvPr/>
            </p:nvSpPr>
            <p:spPr>
              <a:xfrm>
                <a:off x="2900308" y="2303961"/>
                <a:ext cx="256077" cy="333174"/>
              </a:xfrm>
              <a:custGeom>
                <a:avLst/>
                <a:gdLst/>
                <a:ahLst/>
                <a:cxnLst/>
                <a:rect l="l" t="t" r="r" b="b"/>
                <a:pathLst>
                  <a:path w="5992" h="7796" extrusionOk="0">
                    <a:moveTo>
                      <a:pt x="5783" y="0"/>
                    </a:moveTo>
                    <a:cubicBezTo>
                      <a:pt x="5733" y="0"/>
                      <a:pt x="5677" y="17"/>
                      <a:pt x="5617" y="51"/>
                    </a:cubicBezTo>
                    <a:lnTo>
                      <a:pt x="1674" y="2329"/>
                    </a:lnTo>
                    <a:cubicBezTo>
                      <a:pt x="1466" y="2448"/>
                      <a:pt x="1300" y="2741"/>
                      <a:pt x="1300" y="2978"/>
                    </a:cubicBezTo>
                    <a:lnTo>
                      <a:pt x="1300" y="4600"/>
                    </a:lnTo>
                    <a:lnTo>
                      <a:pt x="147" y="5790"/>
                    </a:lnTo>
                    <a:cubicBezTo>
                      <a:pt x="1" y="5945"/>
                      <a:pt x="32" y="6056"/>
                      <a:pt x="208" y="6056"/>
                    </a:cubicBezTo>
                    <a:cubicBezTo>
                      <a:pt x="229" y="6056"/>
                      <a:pt x="251" y="6055"/>
                      <a:pt x="276" y="6052"/>
                    </a:cubicBezTo>
                    <a:lnTo>
                      <a:pt x="1300" y="5933"/>
                    </a:lnTo>
                    <a:lnTo>
                      <a:pt x="1300" y="7527"/>
                    </a:lnTo>
                    <a:cubicBezTo>
                      <a:pt x="1300" y="7698"/>
                      <a:pt x="1384" y="7796"/>
                      <a:pt x="1506" y="7796"/>
                    </a:cubicBezTo>
                    <a:cubicBezTo>
                      <a:pt x="1556" y="7796"/>
                      <a:pt x="1613" y="7780"/>
                      <a:pt x="1674" y="7745"/>
                    </a:cubicBezTo>
                    <a:lnTo>
                      <a:pt x="5617" y="5467"/>
                    </a:lnTo>
                    <a:cubicBezTo>
                      <a:pt x="5821" y="5348"/>
                      <a:pt x="5992" y="5059"/>
                      <a:pt x="5992" y="4817"/>
                    </a:cubicBezTo>
                    <a:lnTo>
                      <a:pt x="5992" y="268"/>
                    </a:lnTo>
                    <a:cubicBezTo>
                      <a:pt x="5992" y="98"/>
                      <a:pt x="5906" y="0"/>
                      <a:pt x="578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64;p26"/>
              <p:cNvSpPr/>
              <p:nvPr/>
            </p:nvSpPr>
            <p:spPr>
              <a:xfrm>
                <a:off x="3019155" y="2433022"/>
                <a:ext cx="84746" cy="136800"/>
              </a:xfrm>
              <a:custGeom>
                <a:avLst/>
                <a:gdLst/>
                <a:ahLst/>
                <a:cxnLst/>
                <a:rect l="l" t="t" r="r" b="b"/>
                <a:pathLst>
                  <a:path w="1983" h="3201" extrusionOk="0">
                    <a:moveTo>
                      <a:pt x="1086" y="881"/>
                    </a:moveTo>
                    <a:cubicBezTo>
                      <a:pt x="1179" y="881"/>
                      <a:pt x="1245" y="981"/>
                      <a:pt x="1245" y="1144"/>
                    </a:cubicBezTo>
                    <a:cubicBezTo>
                      <a:pt x="1245" y="1284"/>
                      <a:pt x="1198" y="1434"/>
                      <a:pt x="1123" y="1543"/>
                    </a:cubicBezTo>
                    <a:lnTo>
                      <a:pt x="1303" y="1924"/>
                    </a:lnTo>
                    <a:lnTo>
                      <a:pt x="698" y="2274"/>
                    </a:lnTo>
                    <a:lnTo>
                      <a:pt x="878" y="1685"/>
                    </a:lnTo>
                    <a:cubicBezTo>
                      <a:pt x="755" y="1648"/>
                      <a:pt x="702" y="1423"/>
                      <a:pt x="820" y="1111"/>
                    </a:cubicBezTo>
                    <a:cubicBezTo>
                      <a:pt x="912" y="950"/>
                      <a:pt x="1009" y="881"/>
                      <a:pt x="1086" y="881"/>
                    </a:cubicBezTo>
                    <a:close/>
                    <a:moveTo>
                      <a:pt x="1858" y="1"/>
                    </a:moveTo>
                    <a:cubicBezTo>
                      <a:pt x="1836" y="1"/>
                      <a:pt x="1813" y="8"/>
                      <a:pt x="1789" y="22"/>
                    </a:cubicBezTo>
                    <a:lnTo>
                      <a:pt x="198" y="940"/>
                    </a:lnTo>
                    <a:cubicBezTo>
                      <a:pt x="90" y="1002"/>
                      <a:pt x="1" y="1189"/>
                      <a:pt x="1" y="1356"/>
                    </a:cubicBezTo>
                    <a:lnTo>
                      <a:pt x="1" y="2991"/>
                    </a:lnTo>
                    <a:cubicBezTo>
                      <a:pt x="1" y="3121"/>
                      <a:pt x="55" y="3201"/>
                      <a:pt x="130" y="3201"/>
                    </a:cubicBezTo>
                    <a:cubicBezTo>
                      <a:pt x="151" y="3201"/>
                      <a:pt x="174" y="3195"/>
                      <a:pt x="198" y="3181"/>
                    </a:cubicBezTo>
                    <a:lnTo>
                      <a:pt x="1789" y="2260"/>
                    </a:lnTo>
                    <a:cubicBezTo>
                      <a:pt x="1895" y="2199"/>
                      <a:pt x="1983" y="2012"/>
                      <a:pt x="1983" y="1845"/>
                    </a:cubicBezTo>
                    <a:lnTo>
                      <a:pt x="1983" y="210"/>
                    </a:lnTo>
                    <a:cubicBezTo>
                      <a:pt x="1983" y="81"/>
                      <a:pt x="1930" y="1"/>
                      <a:pt x="185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65;p26"/>
              <p:cNvSpPr/>
              <p:nvPr/>
            </p:nvSpPr>
            <p:spPr>
              <a:xfrm>
                <a:off x="3036463" y="2376355"/>
                <a:ext cx="49574" cy="86883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2033" extrusionOk="0">
                    <a:moveTo>
                      <a:pt x="782" y="0"/>
                    </a:moveTo>
                    <a:cubicBezTo>
                      <a:pt x="720" y="0"/>
                      <a:pt x="652" y="19"/>
                      <a:pt x="582" y="60"/>
                    </a:cubicBezTo>
                    <a:cubicBezTo>
                      <a:pt x="262" y="247"/>
                      <a:pt x="0" y="794"/>
                      <a:pt x="0" y="1284"/>
                    </a:cubicBezTo>
                    <a:lnTo>
                      <a:pt x="0" y="2032"/>
                    </a:lnTo>
                    <a:lnTo>
                      <a:pt x="211" y="1910"/>
                    </a:lnTo>
                    <a:lnTo>
                      <a:pt x="211" y="1165"/>
                    </a:lnTo>
                    <a:cubicBezTo>
                      <a:pt x="211" y="852"/>
                      <a:pt x="378" y="502"/>
                      <a:pt x="582" y="383"/>
                    </a:cubicBezTo>
                    <a:cubicBezTo>
                      <a:pt x="626" y="358"/>
                      <a:pt x="669" y="345"/>
                      <a:pt x="708" y="345"/>
                    </a:cubicBezTo>
                    <a:cubicBezTo>
                      <a:pt x="848" y="345"/>
                      <a:pt x="949" y="496"/>
                      <a:pt x="949" y="741"/>
                    </a:cubicBezTo>
                    <a:lnTo>
                      <a:pt x="949" y="1485"/>
                    </a:lnTo>
                    <a:lnTo>
                      <a:pt x="1160" y="1366"/>
                    </a:lnTo>
                    <a:lnTo>
                      <a:pt x="1160" y="618"/>
                    </a:lnTo>
                    <a:cubicBezTo>
                      <a:pt x="1160" y="237"/>
                      <a:pt x="1001" y="0"/>
                      <a:pt x="78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0" name="Google Shape;566;p26"/>
              <p:cNvGrpSpPr/>
              <p:nvPr/>
            </p:nvGrpSpPr>
            <p:grpSpPr>
              <a:xfrm>
                <a:off x="2133802" y="3380416"/>
                <a:ext cx="547956" cy="391287"/>
                <a:chOff x="3160365" y="3814680"/>
                <a:chExt cx="590089" cy="421373"/>
              </a:xfrm>
            </p:grpSpPr>
            <p:grpSp>
              <p:nvGrpSpPr>
                <p:cNvPr id="539" name="Google Shape;567;p26"/>
                <p:cNvGrpSpPr/>
                <p:nvPr/>
              </p:nvGrpSpPr>
              <p:grpSpPr>
                <a:xfrm>
                  <a:off x="3160365" y="3814680"/>
                  <a:ext cx="590089" cy="421373"/>
                  <a:chOff x="2026153" y="2957710"/>
                  <a:chExt cx="649020" cy="463455"/>
                </a:xfrm>
              </p:grpSpPr>
              <p:sp>
                <p:nvSpPr>
                  <p:cNvPr id="541" name="Google Shape;568;p26"/>
                  <p:cNvSpPr/>
                  <p:nvPr/>
                </p:nvSpPr>
                <p:spPr>
                  <a:xfrm>
                    <a:off x="2026153" y="3270882"/>
                    <a:ext cx="106550" cy="1502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05" h="2969" extrusionOk="0">
                        <a:moveTo>
                          <a:pt x="1098" y="1"/>
                        </a:moveTo>
                        <a:cubicBezTo>
                          <a:pt x="1051" y="1"/>
                          <a:pt x="990" y="58"/>
                          <a:pt x="962" y="143"/>
                        </a:cubicBezTo>
                        <a:lnTo>
                          <a:pt x="727" y="921"/>
                        </a:lnTo>
                        <a:cubicBezTo>
                          <a:pt x="711" y="969"/>
                          <a:pt x="683" y="1016"/>
                          <a:pt x="650" y="1040"/>
                        </a:cubicBezTo>
                        <a:lnTo>
                          <a:pt x="119" y="1451"/>
                        </a:lnTo>
                        <a:cubicBezTo>
                          <a:pt x="34" y="1517"/>
                          <a:pt x="0" y="1672"/>
                          <a:pt x="61" y="1717"/>
                        </a:cubicBezTo>
                        <a:lnTo>
                          <a:pt x="446" y="1996"/>
                        </a:lnTo>
                        <a:cubicBezTo>
                          <a:pt x="469" y="2013"/>
                          <a:pt x="479" y="2050"/>
                          <a:pt x="476" y="2098"/>
                        </a:cubicBezTo>
                        <a:lnTo>
                          <a:pt x="385" y="2856"/>
                        </a:lnTo>
                        <a:cubicBezTo>
                          <a:pt x="376" y="2928"/>
                          <a:pt x="405" y="2969"/>
                          <a:pt x="446" y="2969"/>
                        </a:cubicBezTo>
                        <a:cubicBezTo>
                          <a:pt x="473" y="2969"/>
                          <a:pt x="504" y="2951"/>
                          <a:pt x="534" y="2914"/>
                        </a:cubicBezTo>
                        <a:lnTo>
                          <a:pt x="1010" y="2308"/>
                        </a:lnTo>
                        <a:cubicBezTo>
                          <a:pt x="1035" y="2271"/>
                          <a:pt x="1068" y="2250"/>
                          <a:pt x="1097" y="2250"/>
                        </a:cubicBezTo>
                        <a:cubicBezTo>
                          <a:pt x="1100" y="2250"/>
                          <a:pt x="1102" y="2251"/>
                          <a:pt x="1105" y="2251"/>
                        </a:cubicBezTo>
                        <a:lnTo>
                          <a:pt x="1577" y="2312"/>
                        </a:lnTo>
                        <a:cubicBezTo>
                          <a:pt x="1579" y="2312"/>
                          <a:pt x="1581" y="2312"/>
                          <a:pt x="1583" y="2312"/>
                        </a:cubicBezTo>
                        <a:cubicBezTo>
                          <a:pt x="1657" y="2312"/>
                          <a:pt x="1740" y="2180"/>
                          <a:pt x="1727" y="2080"/>
                        </a:cubicBezTo>
                        <a:lnTo>
                          <a:pt x="1635" y="1428"/>
                        </a:lnTo>
                        <a:cubicBezTo>
                          <a:pt x="1632" y="1387"/>
                          <a:pt x="1642" y="1336"/>
                          <a:pt x="1666" y="1288"/>
                        </a:cubicBezTo>
                        <a:lnTo>
                          <a:pt x="2050" y="568"/>
                        </a:lnTo>
                        <a:cubicBezTo>
                          <a:pt x="2105" y="468"/>
                          <a:pt x="2084" y="362"/>
                          <a:pt x="2018" y="362"/>
                        </a:cubicBezTo>
                        <a:cubicBezTo>
                          <a:pt x="2010" y="362"/>
                          <a:pt x="2001" y="364"/>
                          <a:pt x="1992" y="367"/>
                        </a:cubicBezTo>
                        <a:lnTo>
                          <a:pt x="1462" y="571"/>
                        </a:lnTo>
                        <a:cubicBezTo>
                          <a:pt x="1453" y="575"/>
                          <a:pt x="1444" y="576"/>
                          <a:pt x="1436" y="576"/>
                        </a:cubicBezTo>
                        <a:cubicBezTo>
                          <a:pt x="1415" y="576"/>
                          <a:pt x="1397" y="563"/>
                          <a:pt x="1387" y="541"/>
                        </a:cubicBezTo>
                        <a:lnTo>
                          <a:pt x="1149" y="37"/>
                        </a:lnTo>
                        <a:cubicBezTo>
                          <a:pt x="1138" y="12"/>
                          <a:pt x="1119" y="1"/>
                          <a:pt x="109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" name="Google Shape;569;p26"/>
                  <p:cNvSpPr/>
                  <p:nvPr/>
                </p:nvSpPr>
                <p:spPr>
                  <a:xfrm>
                    <a:off x="2161758" y="3192576"/>
                    <a:ext cx="106600" cy="1502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06" h="2969" extrusionOk="0">
                        <a:moveTo>
                          <a:pt x="1099" y="1"/>
                        </a:moveTo>
                        <a:cubicBezTo>
                          <a:pt x="1052" y="1"/>
                          <a:pt x="991" y="58"/>
                          <a:pt x="965" y="142"/>
                        </a:cubicBezTo>
                        <a:lnTo>
                          <a:pt x="728" y="922"/>
                        </a:lnTo>
                        <a:cubicBezTo>
                          <a:pt x="711" y="969"/>
                          <a:pt x="684" y="1016"/>
                          <a:pt x="649" y="1040"/>
                        </a:cubicBezTo>
                        <a:lnTo>
                          <a:pt x="119" y="1452"/>
                        </a:lnTo>
                        <a:cubicBezTo>
                          <a:pt x="34" y="1517"/>
                          <a:pt x="0" y="1672"/>
                          <a:pt x="61" y="1717"/>
                        </a:cubicBezTo>
                        <a:lnTo>
                          <a:pt x="446" y="1996"/>
                        </a:lnTo>
                        <a:cubicBezTo>
                          <a:pt x="469" y="2013"/>
                          <a:pt x="480" y="2050"/>
                          <a:pt x="476" y="2098"/>
                        </a:cubicBezTo>
                        <a:lnTo>
                          <a:pt x="384" y="2856"/>
                        </a:lnTo>
                        <a:cubicBezTo>
                          <a:pt x="376" y="2928"/>
                          <a:pt x="405" y="2969"/>
                          <a:pt x="446" y="2969"/>
                        </a:cubicBezTo>
                        <a:cubicBezTo>
                          <a:pt x="473" y="2969"/>
                          <a:pt x="504" y="2951"/>
                          <a:pt x="534" y="2913"/>
                        </a:cubicBezTo>
                        <a:lnTo>
                          <a:pt x="1010" y="2309"/>
                        </a:lnTo>
                        <a:cubicBezTo>
                          <a:pt x="1035" y="2271"/>
                          <a:pt x="1069" y="2251"/>
                          <a:pt x="1098" y="2251"/>
                        </a:cubicBezTo>
                        <a:cubicBezTo>
                          <a:pt x="1101" y="2251"/>
                          <a:pt x="1103" y="2251"/>
                          <a:pt x="1105" y="2251"/>
                        </a:cubicBezTo>
                        <a:lnTo>
                          <a:pt x="1577" y="2312"/>
                        </a:lnTo>
                        <a:cubicBezTo>
                          <a:pt x="1579" y="2312"/>
                          <a:pt x="1581" y="2312"/>
                          <a:pt x="1583" y="2312"/>
                        </a:cubicBezTo>
                        <a:cubicBezTo>
                          <a:pt x="1659" y="2312"/>
                          <a:pt x="1740" y="2180"/>
                          <a:pt x="1727" y="2080"/>
                        </a:cubicBezTo>
                        <a:lnTo>
                          <a:pt x="1638" y="1428"/>
                        </a:lnTo>
                        <a:cubicBezTo>
                          <a:pt x="1632" y="1387"/>
                          <a:pt x="1643" y="1336"/>
                          <a:pt x="1666" y="1289"/>
                        </a:cubicBezTo>
                        <a:lnTo>
                          <a:pt x="2050" y="568"/>
                        </a:lnTo>
                        <a:cubicBezTo>
                          <a:pt x="2105" y="468"/>
                          <a:pt x="2084" y="362"/>
                          <a:pt x="2018" y="362"/>
                        </a:cubicBezTo>
                        <a:cubicBezTo>
                          <a:pt x="2010" y="362"/>
                          <a:pt x="2002" y="364"/>
                          <a:pt x="1993" y="367"/>
                        </a:cubicBezTo>
                        <a:lnTo>
                          <a:pt x="1462" y="571"/>
                        </a:lnTo>
                        <a:cubicBezTo>
                          <a:pt x="1453" y="575"/>
                          <a:pt x="1445" y="576"/>
                          <a:pt x="1437" y="576"/>
                        </a:cubicBezTo>
                        <a:cubicBezTo>
                          <a:pt x="1415" y="576"/>
                          <a:pt x="1397" y="563"/>
                          <a:pt x="1387" y="541"/>
                        </a:cubicBezTo>
                        <a:lnTo>
                          <a:pt x="1149" y="37"/>
                        </a:lnTo>
                        <a:cubicBezTo>
                          <a:pt x="1138" y="12"/>
                          <a:pt x="1119" y="1"/>
                          <a:pt x="109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3" name="Google Shape;570;p26"/>
                  <p:cNvSpPr/>
                  <p:nvPr/>
                </p:nvSpPr>
                <p:spPr>
                  <a:xfrm>
                    <a:off x="2297312" y="3114271"/>
                    <a:ext cx="106600" cy="1502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06" h="2969" extrusionOk="0">
                        <a:moveTo>
                          <a:pt x="1100" y="1"/>
                        </a:moveTo>
                        <a:cubicBezTo>
                          <a:pt x="1053" y="1"/>
                          <a:pt x="993" y="58"/>
                          <a:pt x="967" y="143"/>
                        </a:cubicBezTo>
                        <a:lnTo>
                          <a:pt x="729" y="922"/>
                        </a:lnTo>
                        <a:cubicBezTo>
                          <a:pt x="711" y="969"/>
                          <a:pt x="685" y="1016"/>
                          <a:pt x="650" y="1041"/>
                        </a:cubicBezTo>
                        <a:lnTo>
                          <a:pt x="120" y="1452"/>
                        </a:lnTo>
                        <a:cubicBezTo>
                          <a:pt x="35" y="1517"/>
                          <a:pt x="1" y="1673"/>
                          <a:pt x="62" y="1717"/>
                        </a:cubicBezTo>
                        <a:lnTo>
                          <a:pt x="446" y="1995"/>
                        </a:lnTo>
                        <a:cubicBezTo>
                          <a:pt x="470" y="2013"/>
                          <a:pt x="484" y="2050"/>
                          <a:pt x="477" y="2097"/>
                        </a:cubicBezTo>
                        <a:lnTo>
                          <a:pt x="385" y="2856"/>
                        </a:lnTo>
                        <a:cubicBezTo>
                          <a:pt x="377" y="2928"/>
                          <a:pt x="406" y="2969"/>
                          <a:pt x="447" y="2969"/>
                        </a:cubicBezTo>
                        <a:cubicBezTo>
                          <a:pt x="474" y="2969"/>
                          <a:pt x="506" y="2951"/>
                          <a:pt x="535" y="2913"/>
                        </a:cubicBezTo>
                        <a:lnTo>
                          <a:pt x="1011" y="2309"/>
                        </a:lnTo>
                        <a:cubicBezTo>
                          <a:pt x="1036" y="2271"/>
                          <a:pt x="1070" y="2251"/>
                          <a:pt x="1100" y="2251"/>
                        </a:cubicBezTo>
                        <a:cubicBezTo>
                          <a:pt x="1102" y="2251"/>
                          <a:pt x="1104" y="2251"/>
                          <a:pt x="1106" y="2251"/>
                        </a:cubicBezTo>
                        <a:lnTo>
                          <a:pt x="1579" y="2312"/>
                        </a:lnTo>
                        <a:cubicBezTo>
                          <a:pt x="1581" y="2312"/>
                          <a:pt x="1582" y="2312"/>
                          <a:pt x="1584" y="2312"/>
                        </a:cubicBezTo>
                        <a:cubicBezTo>
                          <a:pt x="1661" y="2312"/>
                          <a:pt x="1745" y="2181"/>
                          <a:pt x="1728" y="2081"/>
                        </a:cubicBezTo>
                        <a:lnTo>
                          <a:pt x="1640" y="1428"/>
                        </a:lnTo>
                        <a:cubicBezTo>
                          <a:pt x="1633" y="1388"/>
                          <a:pt x="1643" y="1336"/>
                          <a:pt x="1667" y="1289"/>
                        </a:cubicBezTo>
                        <a:lnTo>
                          <a:pt x="2051" y="568"/>
                        </a:lnTo>
                        <a:cubicBezTo>
                          <a:pt x="2106" y="468"/>
                          <a:pt x="2085" y="363"/>
                          <a:pt x="2022" y="363"/>
                        </a:cubicBezTo>
                        <a:cubicBezTo>
                          <a:pt x="2014" y="363"/>
                          <a:pt x="2006" y="364"/>
                          <a:pt x="1997" y="368"/>
                        </a:cubicBezTo>
                        <a:lnTo>
                          <a:pt x="1463" y="572"/>
                        </a:lnTo>
                        <a:cubicBezTo>
                          <a:pt x="1455" y="575"/>
                          <a:pt x="1447" y="577"/>
                          <a:pt x="1440" y="577"/>
                        </a:cubicBezTo>
                        <a:cubicBezTo>
                          <a:pt x="1418" y="577"/>
                          <a:pt x="1398" y="564"/>
                          <a:pt x="1388" y="541"/>
                        </a:cubicBezTo>
                        <a:lnTo>
                          <a:pt x="1150" y="37"/>
                        </a:lnTo>
                        <a:cubicBezTo>
                          <a:pt x="1139" y="12"/>
                          <a:pt x="1121" y="1"/>
                          <a:pt x="11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4" name="Google Shape;571;p26"/>
                  <p:cNvSpPr/>
                  <p:nvPr/>
                </p:nvSpPr>
                <p:spPr>
                  <a:xfrm>
                    <a:off x="2568572" y="2957710"/>
                    <a:ext cx="106600" cy="1502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06" h="2968" extrusionOk="0">
                        <a:moveTo>
                          <a:pt x="1099" y="1"/>
                        </a:moveTo>
                        <a:cubicBezTo>
                          <a:pt x="1052" y="1"/>
                          <a:pt x="991" y="57"/>
                          <a:pt x="965" y="142"/>
                        </a:cubicBezTo>
                        <a:lnTo>
                          <a:pt x="728" y="921"/>
                        </a:lnTo>
                        <a:cubicBezTo>
                          <a:pt x="714" y="968"/>
                          <a:pt x="684" y="1016"/>
                          <a:pt x="650" y="1040"/>
                        </a:cubicBezTo>
                        <a:lnTo>
                          <a:pt x="119" y="1451"/>
                        </a:lnTo>
                        <a:cubicBezTo>
                          <a:pt x="34" y="1515"/>
                          <a:pt x="0" y="1672"/>
                          <a:pt x="61" y="1716"/>
                        </a:cubicBezTo>
                        <a:lnTo>
                          <a:pt x="446" y="1995"/>
                        </a:lnTo>
                        <a:cubicBezTo>
                          <a:pt x="469" y="2012"/>
                          <a:pt x="483" y="2049"/>
                          <a:pt x="476" y="2097"/>
                        </a:cubicBezTo>
                        <a:lnTo>
                          <a:pt x="384" y="2855"/>
                        </a:lnTo>
                        <a:cubicBezTo>
                          <a:pt x="376" y="2927"/>
                          <a:pt x="405" y="2968"/>
                          <a:pt x="446" y="2968"/>
                        </a:cubicBezTo>
                        <a:cubicBezTo>
                          <a:pt x="473" y="2968"/>
                          <a:pt x="504" y="2951"/>
                          <a:pt x="534" y="2913"/>
                        </a:cubicBezTo>
                        <a:lnTo>
                          <a:pt x="1010" y="2308"/>
                        </a:lnTo>
                        <a:cubicBezTo>
                          <a:pt x="1038" y="2270"/>
                          <a:pt x="1070" y="2249"/>
                          <a:pt x="1099" y="2249"/>
                        </a:cubicBezTo>
                        <a:cubicBezTo>
                          <a:pt x="1101" y="2249"/>
                          <a:pt x="1103" y="2250"/>
                          <a:pt x="1105" y="2250"/>
                        </a:cubicBezTo>
                        <a:lnTo>
                          <a:pt x="1581" y="2311"/>
                        </a:lnTo>
                        <a:cubicBezTo>
                          <a:pt x="1583" y="2311"/>
                          <a:pt x="1585" y="2311"/>
                          <a:pt x="1587" y="2311"/>
                        </a:cubicBezTo>
                        <a:cubicBezTo>
                          <a:pt x="1660" y="2311"/>
                          <a:pt x="1744" y="2179"/>
                          <a:pt x="1727" y="2080"/>
                        </a:cubicBezTo>
                        <a:lnTo>
                          <a:pt x="1639" y="1427"/>
                        </a:lnTo>
                        <a:cubicBezTo>
                          <a:pt x="1632" y="1386"/>
                          <a:pt x="1643" y="1335"/>
                          <a:pt x="1666" y="1288"/>
                        </a:cubicBezTo>
                        <a:lnTo>
                          <a:pt x="2051" y="567"/>
                        </a:lnTo>
                        <a:cubicBezTo>
                          <a:pt x="2105" y="467"/>
                          <a:pt x="2084" y="362"/>
                          <a:pt x="2021" y="362"/>
                        </a:cubicBezTo>
                        <a:cubicBezTo>
                          <a:pt x="2013" y="362"/>
                          <a:pt x="2005" y="363"/>
                          <a:pt x="1996" y="367"/>
                        </a:cubicBezTo>
                        <a:lnTo>
                          <a:pt x="1466" y="571"/>
                        </a:lnTo>
                        <a:cubicBezTo>
                          <a:pt x="1457" y="574"/>
                          <a:pt x="1448" y="576"/>
                          <a:pt x="1440" y="576"/>
                        </a:cubicBezTo>
                        <a:cubicBezTo>
                          <a:pt x="1417" y="576"/>
                          <a:pt x="1397" y="562"/>
                          <a:pt x="1387" y="540"/>
                        </a:cubicBezTo>
                        <a:lnTo>
                          <a:pt x="1149" y="37"/>
                        </a:lnTo>
                        <a:cubicBezTo>
                          <a:pt x="1138" y="12"/>
                          <a:pt x="1119" y="1"/>
                          <a:pt x="109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40" name="Google Shape;572;p26"/>
                <p:cNvSpPr/>
                <p:nvPr/>
              </p:nvSpPr>
              <p:spPr>
                <a:xfrm>
                  <a:off x="3530215" y="3891600"/>
                  <a:ext cx="96923" cy="136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6" h="2969" extrusionOk="0">
                      <a:moveTo>
                        <a:pt x="1100" y="1"/>
                      </a:moveTo>
                      <a:cubicBezTo>
                        <a:pt x="1053" y="1"/>
                        <a:pt x="993" y="58"/>
                        <a:pt x="967" y="143"/>
                      </a:cubicBezTo>
                      <a:lnTo>
                        <a:pt x="729" y="922"/>
                      </a:lnTo>
                      <a:cubicBezTo>
                        <a:pt x="711" y="969"/>
                        <a:pt x="685" y="1016"/>
                        <a:pt x="650" y="1041"/>
                      </a:cubicBezTo>
                      <a:lnTo>
                        <a:pt x="120" y="1452"/>
                      </a:lnTo>
                      <a:cubicBezTo>
                        <a:pt x="35" y="1517"/>
                        <a:pt x="1" y="1673"/>
                        <a:pt x="62" y="1717"/>
                      </a:cubicBezTo>
                      <a:lnTo>
                        <a:pt x="446" y="1995"/>
                      </a:lnTo>
                      <a:cubicBezTo>
                        <a:pt x="470" y="2013"/>
                        <a:pt x="484" y="2050"/>
                        <a:pt x="477" y="2097"/>
                      </a:cubicBezTo>
                      <a:lnTo>
                        <a:pt x="385" y="2856"/>
                      </a:lnTo>
                      <a:cubicBezTo>
                        <a:pt x="377" y="2928"/>
                        <a:pt x="406" y="2969"/>
                        <a:pt x="447" y="2969"/>
                      </a:cubicBezTo>
                      <a:cubicBezTo>
                        <a:pt x="474" y="2969"/>
                        <a:pt x="506" y="2951"/>
                        <a:pt x="535" y="2913"/>
                      </a:cubicBezTo>
                      <a:lnTo>
                        <a:pt x="1011" y="2309"/>
                      </a:lnTo>
                      <a:cubicBezTo>
                        <a:pt x="1036" y="2271"/>
                        <a:pt x="1070" y="2251"/>
                        <a:pt x="1100" y="2251"/>
                      </a:cubicBezTo>
                      <a:cubicBezTo>
                        <a:pt x="1102" y="2251"/>
                        <a:pt x="1104" y="2251"/>
                        <a:pt x="1106" y="2251"/>
                      </a:cubicBezTo>
                      <a:lnTo>
                        <a:pt x="1579" y="2312"/>
                      </a:lnTo>
                      <a:cubicBezTo>
                        <a:pt x="1581" y="2312"/>
                        <a:pt x="1582" y="2312"/>
                        <a:pt x="1584" y="2312"/>
                      </a:cubicBezTo>
                      <a:cubicBezTo>
                        <a:pt x="1661" y="2312"/>
                        <a:pt x="1745" y="2181"/>
                        <a:pt x="1728" y="2081"/>
                      </a:cubicBezTo>
                      <a:lnTo>
                        <a:pt x="1640" y="1428"/>
                      </a:lnTo>
                      <a:cubicBezTo>
                        <a:pt x="1633" y="1388"/>
                        <a:pt x="1643" y="1336"/>
                        <a:pt x="1667" y="1289"/>
                      </a:cubicBezTo>
                      <a:lnTo>
                        <a:pt x="2051" y="568"/>
                      </a:lnTo>
                      <a:cubicBezTo>
                        <a:pt x="2106" y="468"/>
                        <a:pt x="2085" y="363"/>
                        <a:pt x="2022" y="363"/>
                      </a:cubicBezTo>
                      <a:cubicBezTo>
                        <a:pt x="2014" y="363"/>
                        <a:pt x="2006" y="364"/>
                        <a:pt x="1997" y="368"/>
                      </a:cubicBezTo>
                      <a:lnTo>
                        <a:pt x="1463" y="572"/>
                      </a:lnTo>
                      <a:cubicBezTo>
                        <a:pt x="1455" y="575"/>
                        <a:pt x="1447" y="577"/>
                        <a:pt x="1440" y="577"/>
                      </a:cubicBezTo>
                      <a:cubicBezTo>
                        <a:pt x="1418" y="577"/>
                        <a:pt x="1398" y="564"/>
                        <a:pt x="1388" y="541"/>
                      </a:cubicBezTo>
                      <a:lnTo>
                        <a:pt x="1150" y="37"/>
                      </a:lnTo>
                      <a:cubicBezTo>
                        <a:pt x="1139" y="12"/>
                        <a:pt x="1121" y="1"/>
                        <a:pt x="11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11" name="Google Shape;573;p26"/>
              <p:cNvSpPr/>
              <p:nvPr/>
            </p:nvSpPr>
            <p:spPr>
              <a:xfrm>
                <a:off x="1844609" y="2010751"/>
                <a:ext cx="996914" cy="575532"/>
              </a:xfrm>
              <a:custGeom>
                <a:avLst/>
                <a:gdLst/>
                <a:ahLst/>
                <a:cxnLst/>
                <a:rect l="l" t="t" r="r" b="b"/>
                <a:pathLst>
                  <a:path w="23327" h="13467" extrusionOk="0">
                    <a:moveTo>
                      <a:pt x="23319" y="1557"/>
                    </a:moveTo>
                    <a:cubicBezTo>
                      <a:pt x="23323" y="1586"/>
                      <a:pt x="23325" y="1615"/>
                      <a:pt x="23327" y="1642"/>
                    </a:cubicBezTo>
                    <a:cubicBezTo>
                      <a:pt x="23326" y="1612"/>
                      <a:pt x="23323" y="1584"/>
                      <a:pt x="23319" y="1557"/>
                    </a:cubicBezTo>
                    <a:close/>
                    <a:moveTo>
                      <a:pt x="21128" y="0"/>
                    </a:moveTo>
                    <a:cubicBezTo>
                      <a:pt x="20985" y="0"/>
                      <a:pt x="20842" y="27"/>
                      <a:pt x="20726" y="79"/>
                    </a:cubicBezTo>
                    <a:lnTo>
                      <a:pt x="20723" y="79"/>
                    </a:lnTo>
                    <a:cubicBezTo>
                      <a:pt x="20699" y="88"/>
                      <a:pt x="20679" y="102"/>
                      <a:pt x="20658" y="112"/>
                    </a:cubicBezTo>
                    <a:lnTo>
                      <a:pt x="331" y="11849"/>
                    </a:lnTo>
                    <a:cubicBezTo>
                      <a:pt x="249" y="11896"/>
                      <a:pt x="171" y="11964"/>
                      <a:pt x="103" y="12045"/>
                    </a:cubicBezTo>
                    <a:cubicBezTo>
                      <a:pt x="65" y="12094"/>
                      <a:pt x="31" y="12144"/>
                      <a:pt x="1" y="12199"/>
                    </a:cubicBezTo>
                    <a:lnTo>
                      <a:pt x="2198" y="13467"/>
                    </a:lnTo>
                    <a:cubicBezTo>
                      <a:pt x="2282" y="13321"/>
                      <a:pt x="2402" y="13195"/>
                      <a:pt x="2530" y="13117"/>
                    </a:cubicBezTo>
                    <a:lnTo>
                      <a:pt x="22857" y="1384"/>
                    </a:lnTo>
                    <a:cubicBezTo>
                      <a:pt x="22932" y="1340"/>
                      <a:pt x="23004" y="1320"/>
                      <a:pt x="23069" y="1320"/>
                    </a:cubicBezTo>
                    <a:cubicBezTo>
                      <a:pt x="23196" y="1320"/>
                      <a:pt x="23291" y="1406"/>
                      <a:pt x="23319" y="1557"/>
                    </a:cubicBezTo>
                    <a:lnTo>
                      <a:pt x="23319" y="1557"/>
                    </a:lnTo>
                    <a:cubicBezTo>
                      <a:pt x="23313" y="1518"/>
                      <a:pt x="23305" y="1476"/>
                      <a:pt x="23293" y="1435"/>
                    </a:cubicBezTo>
                    <a:cubicBezTo>
                      <a:pt x="23259" y="1312"/>
                      <a:pt x="23198" y="1190"/>
                      <a:pt x="23116" y="1085"/>
                    </a:cubicBezTo>
                    <a:cubicBezTo>
                      <a:pt x="23045" y="983"/>
                      <a:pt x="22953" y="898"/>
                      <a:pt x="22857" y="840"/>
                    </a:cubicBezTo>
                    <a:lnTo>
                      <a:pt x="22300" y="520"/>
                    </a:lnTo>
                    <a:lnTo>
                      <a:pt x="21597" y="112"/>
                    </a:lnTo>
                    <a:cubicBezTo>
                      <a:pt x="21549" y="85"/>
                      <a:pt x="21498" y="65"/>
                      <a:pt x="21443" y="48"/>
                    </a:cubicBezTo>
                    <a:cubicBezTo>
                      <a:pt x="21345" y="17"/>
                      <a:pt x="21236" y="0"/>
                      <a:pt x="211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74;p26"/>
              <p:cNvSpPr/>
              <p:nvPr/>
            </p:nvSpPr>
            <p:spPr>
              <a:xfrm>
                <a:off x="1995295" y="2219601"/>
                <a:ext cx="767505" cy="1405390"/>
              </a:xfrm>
              <a:custGeom>
                <a:avLst/>
                <a:gdLst/>
                <a:ahLst/>
                <a:cxnLst/>
                <a:rect l="l" t="t" r="r" b="b"/>
                <a:pathLst>
                  <a:path w="17959" h="32885" extrusionOk="0">
                    <a:moveTo>
                      <a:pt x="17743" y="1"/>
                    </a:moveTo>
                    <a:cubicBezTo>
                      <a:pt x="17691" y="1"/>
                      <a:pt x="17633" y="18"/>
                      <a:pt x="17571" y="53"/>
                    </a:cubicBezTo>
                    <a:lnTo>
                      <a:pt x="392" y="9973"/>
                    </a:lnTo>
                    <a:cubicBezTo>
                      <a:pt x="177" y="10096"/>
                      <a:pt x="1" y="10399"/>
                      <a:pt x="1" y="10651"/>
                    </a:cubicBezTo>
                    <a:lnTo>
                      <a:pt x="1" y="32606"/>
                    </a:lnTo>
                    <a:cubicBezTo>
                      <a:pt x="1" y="32782"/>
                      <a:pt x="89" y="32885"/>
                      <a:pt x="217" y="32885"/>
                    </a:cubicBezTo>
                    <a:cubicBezTo>
                      <a:pt x="270" y="32885"/>
                      <a:pt x="329" y="32867"/>
                      <a:pt x="392" y="32831"/>
                    </a:cubicBezTo>
                    <a:lnTo>
                      <a:pt x="17571" y="22914"/>
                    </a:lnTo>
                    <a:cubicBezTo>
                      <a:pt x="17785" y="22788"/>
                      <a:pt x="17958" y="22485"/>
                      <a:pt x="17958" y="22237"/>
                    </a:cubicBezTo>
                    <a:lnTo>
                      <a:pt x="17958" y="281"/>
                    </a:lnTo>
                    <a:cubicBezTo>
                      <a:pt x="17958" y="102"/>
                      <a:pt x="17871" y="1"/>
                      <a:pt x="1774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75;p26"/>
              <p:cNvSpPr/>
              <p:nvPr/>
            </p:nvSpPr>
            <p:spPr>
              <a:xfrm>
                <a:off x="2445857" y="2804395"/>
                <a:ext cx="206674" cy="387620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9070" extrusionOk="0">
                    <a:moveTo>
                      <a:pt x="783" y="0"/>
                    </a:moveTo>
                    <a:cubicBezTo>
                      <a:pt x="558" y="0"/>
                      <a:pt x="304" y="24"/>
                      <a:pt x="1" y="57"/>
                    </a:cubicBezTo>
                    <a:lnTo>
                      <a:pt x="568" y="2583"/>
                    </a:lnTo>
                    <a:lnTo>
                      <a:pt x="2775" y="4252"/>
                    </a:lnTo>
                    <a:lnTo>
                      <a:pt x="1429" y="7676"/>
                    </a:lnTo>
                    <a:lnTo>
                      <a:pt x="1992" y="9070"/>
                    </a:lnTo>
                    <a:cubicBezTo>
                      <a:pt x="1992" y="9070"/>
                      <a:pt x="4835" y="3603"/>
                      <a:pt x="4638" y="3266"/>
                    </a:cubicBezTo>
                    <a:cubicBezTo>
                      <a:pt x="4440" y="2933"/>
                      <a:pt x="2788" y="1148"/>
                      <a:pt x="2179" y="584"/>
                    </a:cubicBezTo>
                    <a:cubicBezTo>
                      <a:pt x="1693" y="133"/>
                      <a:pt x="1321" y="0"/>
                      <a:pt x="783" y="0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76;p26"/>
              <p:cNvSpPr/>
              <p:nvPr/>
            </p:nvSpPr>
            <p:spPr>
              <a:xfrm>
                <a:off x="2230384" y="2577341"/>
                <a:ext cx="36967" cy="24915"/>
              </a:xfrm>
              <a:custGeom>
                <a:avLst/>
                <a:gdLst/>
                <a:ahLst/>
                <a:cxnLst/>
                <a:rect l="l" t="t" r="r" b="b"/>
                <a:pathLst>
                  <a:path w="865" h="583" extrusionOk="0">
                    <a:moveTo>
                      <a:pt x="448" y="1"/>
                    </a:moveTo>
                    <a:cubicBezTo>
                      <a:pt x="271" y="1"/>
                      <a:pt x="88" y="122"/>
                      <a:pt x="0" y="311"/>
                    </a:cubicBezTo>
                    <a:lnTo>
                      <a:pt x="755" y="582"/>
                    </a:lnTo>
                    <a:cubicBezTo>
                      <a:pt x="864" y="348"/>
                      <a:pt x="779" y="97"/>
                      <a:pt x="571" y="22"/>
                    </a:cubicBezTo>
                    <a:cubicBezTo>
                      <a:pt x="531" y="7"/>
                      <a:pt x="490" y="1"/>
                      <a:pt x="44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77;p26"/>
              <p:cNvSpPr/>
              <p:nvPr/>
            </p:nvSpPr>
            <p:spPr>
              <a:xfrm>
                <a:off x="2252905" y="2557127"/>
                <a:ext cx="25770" cy="35557"/>
              </a:xfrm>
              <a:custGeom>
                <a:avLst/>
                <a:gdLst/>
                <a:ahLst/>
                <a:cxnLst/>
                <a:rect l="l" t="t" r="r" b="b"/>
                <a:pathLst>
                  <a:path w="603" h="832" extrusionOk="0">
                    <a:moveTo>
                      <a:pt x="209" y="0"/>
                    </a:moveTo>
                    <a:cubicBezTo>
                      <a:pt x="142" y="0"/>
                      <a:pt x="70" y="17"/>
                      <a:pt x="0" y="53"/>
                    </a:cubicBezTo>
                    <a:lnTo>
                      <a:pt x="242" y="831"/>
                    </a:lnTo>
                    <a:cubicBezTo>
                      <a:pt x="469" y="716"/>
                      <a:pt x="602" y="448"/>
                      <a:pt x="534" y="233"/>
                    </a:cubicBezTo>
                    <a:cubicBezTo>
                      <a:pt x="489" y="85"/>
                      <a:pt x="360" y="0"/>
                      <a:pt x="20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78;p26"/>
              <p:cNvSpPr/>
              <p:nvPr/>
            </p:nvSpPr>
            <p:spPr>
              <a:xfrm>
                <a:off x="2235469" y="2511699"/>
                <a:ext cx="284839" cy="301207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7048" extrusionOk="0">
                    <a:moveTo>
                      <a:pt x="3937" y="0"/>
                    </a:moveTo>
                    <a:cubicBezTo>
                      <a:pt x="3721" y="0"/>
                      <a:pt x="3499" y="23"/>
                      <a:pt x="3271" y="69"/>
                    </a:cubicBezTo>
                    <a:cubicBezTo>
                      <a:pt x="1445" y="439"/>
                      <a:pt x="0" y="2214"/>
                      <a:pt x="48" y="4029"/>
                    </a:cubicBezTo>
                    <a:lnTo>
                      <a:pt x="48" y="4706"/>
                    </a:lnTo>
                    <a:cubicBezTo>
                      <a:pt x="48" y="6080"/>
                      <a:pt x="1041" y="7048"/>
                      <a:pt x="2348" y="7048"/>
                    </a:cubicBezTo>
                    <a:cubicBezTo>
                      <a:pt x="2507" y="7048"/>
                      <a:pt x="2669" y="7034"/>
                      <a:pt x="2836" y="7004"/>
                    </a:cubicBezTo>
                    <a:lnTo>
                      <a:pt x="6653" y="6331"/>
                    </a:lnTo>
                    <a:lnTo>
                      <a:pt x="6664" y="2683"/>
                    </a:lnTo>
                    <a:cubicBezTo>
                      <a:pt x="6619" y="1094"/>
                      <a:pt x="5450" y="0"/>
                      <a:pt x="39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79;p26"/>
              <p:cNvSpPr/>
              <p:nvPr/>
            </p:nvSpPr>
            <p:spPr>
              <a:xfrm>
                <a:off x="2317992" y="2543964"/>
                <a:ext cx="145902" cy="156245"/>
              </a:xfrm>
              <a:custGeom>
                <a:avLst/>
                <a:gdLst/>
                <a:ahLst/>
                <a:cxnLst/>
                <a:rect l="l" t="t" r="r" b="b"/>
                <a:pathLst>
                  <a:path w="3414" h="3656" extrusionOk="0">
                    <a:moveTo>
                      <a:pt x="2762" y="0"/>
                    </a:moveTo>
                    <a:cubicBezTo>
                      <a:pt x="2242" y="0"/>
                      <a:pt x="1421" y="354"/>
                      <a:pt x="718" y="1541"/>
                    </a:cubicBezTo>
                    <a:cubicBezTo>
                      <a:pt x="1" y="2755"/>
                      <a:pt x="252" y="3655"/>
                      <a:pt x="252" y="3655"/>
                    </a:cubicBezTo>
                    <a:cubicBezTo>
                      <a:pt x="252" y="3655"/>
                      <a:pt x="1010" y="3526"/>
                      <a:pt x="2006" y="2771"/>
                    </a:cubicBezTo>
                    <a:cubicBezTo>
                      <a:pt x="3002" y="2013"/>
                      <a:pt x="3363" y="986"/>
                      <a:pt x="3414" y="371"/>
                    </a:cubicBezTo>
                    <a:cubicBezTo>
                      <a:pt x="3414" y="371"/>
                      <a:pt x="3305" y="14"/>
                      <a:pt x="2792" y="1"/>
                    </a:cubicBezTo>
                    <a:cubicBezTo>
                      <a:pt x="2782" y="1"/>
                      <a:pt x="2772" y="0"/>
                      <a:pt x="27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80;p26"/>
              <p:cNvSpPr/>
              <p:nvPr/>
            </p:nvSpPr>
            <p:spPr>
              <a:xfrm>
                <a:off x="2357949" y="3976122"/>
                <a:ext cx="139235" cy="148424"/>
              </a:xfrm>
              <a:custGeom>
                <a:avLst/>
                <a:gdLst/>
                <a:ahLst/>
                <a:cxnLst/>
                <a:rect l="l" t="t" r="r" b="b"/>
                <a:pathLst>
                  <a:path w="3258" h="3473" extrusionOk="0">
                    <a:moveTo>
                      <a:pt x="500" y="0"/>
                    </a:moveTo>
                    <a:cubicBezTo>
                      <a:pt x="296" y="171"/>
                      <a:pt x="85" y="449"/>
                      <a:pt x="45" y="728"/>
                    </a:cubicBezTo>
                    <a:cubicBezTo>
                      <a:pt x="1" y="1013"/>
                      <a:pt x="187" y="1241"/>
                      <a:pt x="289" y="1500"/>
                    </a:cubicBezTo>
                    <a:cubicBezTo>
                      <a:pt x="487" y="1983"/>
                      <a:pt x="497" y="2027"/>
                      <a:pt x="650" y="2754"/>
                    </a:cubicBezTo>
                    <a:cubicBezTo>
                      <a:pt x="756" y="3260"/>
                      <a:pt x="1370" y="3472"/>
                      <a:pt x="1963" y="3472"/>
                    </a:cubicBezTo>
                    <a:cubicBezTo>
                      <a:pt x="1976" y="3472"/>
                      <a:pt x="1990" y="3472"/>
                      <a:pt x="2003" y="3472"/>
                    </a:cubicBezTo>
                    <a:cubicBezTo>
                      <a:pt x="2540" y="3465"/>
                      <a:pt x="3043" y="3281"/>
                      <a:pt x="3152" y="3077"/>
                    </a:cubicBezTo>
                    <a:cubicBezTo>
                      <a:pt x="3257" y="2873"/>
                      <a:pt x="3227" y="2561"/>
                      <a:pt x="2971" y="2411"/>
                    </a:cubicBezTo>
                    <a:cubicBezTo>
                      <a:pt x="2686" y="2248"/>
                      <a:pt x="2292" y="2132"/>
                      <a:pt x="2210" y="1911"/>
                    </a:cubicBezTo>
                    <a:cubicBezTo>
                      <a:pt x="2210" y="1911"/>
                      <a:pt x="2170" y="2135"/>
                      <a:pt x="1893" y="2135"/>
                    </a:cubicBezTo>
                    <a:cubicBezTo>
                      <a:pt x="1891" y="2135"/>
                      <a:pt x="1889" y="2135"/>
                      <a:pt x="1887" y="2135"/>
                    </a:cubicBezTo>
                    <a:cubicBezTo>
                      <a:pt x="1609" y="2132"/>
                      <a:pt x="500" y="0"/>
                      <a:pt x="5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81;p26"/>
              <p:cNvSpPr/>
              <p:nvPr/>
            </p:nvSpPr>
            <p:spPr>
              <a:xfrm>
                <a:off x="2373804" y="3912659"/>
                <a:ext cx="106798" cy="178040"/>
              </a:xfrm>
              <a:custGeom>
                <a:avLst/>
                <a:gdLst/>
                <a:ahLst/>
                <a:cxnLst/>
                <a:rect l="l" t="t" r="r" b="b"/>
                <a:pathLst>
                  <a:path w="2499" h="4166" extrusionOk="0">
                    <a:moveTo>
                      <a:pt x="486" y="0"/>
                    </a:moveTo>
                    <a:cubicBezTo>
                      <a:pt x="486" y="0"/>
                      <a:pt x="388" y="771"/>
                      <a:pt x="259" y="1169"/>
                    </a:cubicBezTo>
                    <a:cubicBezTo>
                      <a:pt x="129" y="1571"/>
                      <a:pt x="0" y="1638"/>
                      <a:pt x="38" y="1720"/>
                    </a:cubicBezTo>
                    <a:cubicBezTo>
                      <a:pt x="71" y="1802"/>
                      <a:pt x="170" y="1951"/>
                      <a:pt x="303" y="2192"/>
                    </a:cubicBezTo>
                    <a:cubicBezTo>
                      <a:pt x="510" y="2570"/>
                      <a:pt x="548" y="3580"/>
                      <a:pt x="857" y="3879"/>
                    </a:cubicBezTo>
                    <a:cubicBezTo>
                      <a:pt x="1070" y="4084"/>
                      <a:pt x="1340" y="4166"/>
                      <a:pt x="1604" y="4166"/>
                    </a:cubicBezTo>
                    <a:cubicBezTo>
                      <a:pt x="1751" y="4166"/>
                      <a:pt x="1897" y="4140"/>
                      <a:pt x="2029" y="4096"/>
                    </a:cubicBezTo>
                    <a:cubicBezTo>
                      <a:pt x="2499" y="3947"/>
                      <a:pt x="2095" y="3664"/>
                      <a:pt x="2095" y="3664"/>
                    </a:cubicBezTo>
                    <a:cubicBezTo>
                      <a:pt x="1927" y="3542"/>
                      <a:pt x="1883" y="3529"/>
                      <a:pt x="1761" y="3223"/>
                    </a:cubicBezTo>
                    <a:cubicBezTo>
                      <a:pt x="1632" y="2900"/>
                      <a:pt x="1533" y="1673"/>
                      <a:pt x="1605" y="1414"/>
                    </a:cubicBezTo>
                    <a:cubicBezTo>
                      <a:pt x="1673" y="1155"/>
                      <a:pt x="1883" y="370"/>
                      <a:pt x="1883" y="370"/>
                    </a:cubicBezTo>
                    <a:lnTo>
                      <a:pt x="486" y="0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82;p26"/>
              <p:cNvSpPr/>
              <p:nvPr/>
            </p:nvSpPr>
            <p:spPr>
              <a:xfrm>
                <a:off x="2223973" y="3183247"/>
                <a:ext cx="354713" cy="866354"/>
              </a:xfrm>
              <a:custGeom>
                <a:avLst/>
                <a:gdLst/>
                <a:ahLst/>
                <a:cxnLst/>
                <a:rect l="l" t="t" r="r" b="b"/>
                <a:pathLst>
                  <a:path w="8300" h="20272" extrusionOk="0">
                    <a:moveTo>
                      <a:pt x="7371" y="1"/>
                    </a:moveTo>
                    <a:lnTo>
                      <a:pt x="640" y="980"/>
                    </a:lnTo>
                    <a:cubicBezTo>
                      <a:pt x="1" y="2830"/>
                      <a:pt x="501" y="5777"/>
                      <a:pt x="715" y="8075"/>
                    </a:cubicBezTo>
                    <a:cubicBezTo>
                      <a:pt x="902" y="10078"/>
                      <a:pt x="1143" y="11764"/>
                      <a:pt x="1143" y="11764"/>
                    </a:cubicBezTo>
                    <a:cubicBezTo>
                      <a:pt x="1143" y="11764"/>
                      <a:pt x="766" y="12777"/>
                      <a:pt x="793" y="14263"/>
                    </a:cubicBezTo>
                    <a:cubicBezTo>
                      <a:pt x="823" y="15844"/>
                      <a:pt x="1374" y="20172"/>
                      <a:pt x="1374" y="20172"/>
                    </a:cubicBezTo>
                    <a:cubicBezTo>
                      <a:pt x="1374" y="20172"/>
                      <a:pt x="1603" y="20271"/>
                      <a:pt x="1933" y="20271"/>
                    </a:cubicBezTo>
                    <a:cubicBezTo>
                      <a:pt x="2212" y="20271"/>
                      <a:pt x="2564" y="20200"/>
                      <a:pt x="2911" y="19937"/>
                    </a:cubicBezTo>
                    <a:cubicBezTo>
                      <a:pt x="2911" y="19937"/>
                      <a:pt x="3128" y="17265"/>
                      <a:pt x="3343" y="15408"/>
                    </a:cubicBezTo>
                    <a:cubicBezTo>
                      <a:pt x="3567" y="13470"/>
                      <a:pt x="3642" y="12074"/>
                      <a:pt x="3839" y="10928"/>
                    </a:cubicBezTo>
                    <a:cubicBezTo>
                      <a:pt x="4084" y="9503"/>
                      <a:pt x="4230" y="5073"/>
                      <a:pt x="4230" y="5073"/>
                    </a:cubicBezTo>
                    <a:lnTo>
                      <a:pt x="5335" y="9574"/>
                    </a:lnTo>
                    <a:cubicBezTo>
                      <a:pt x="5335" y="9574"/>
                      <a:pt x="4842" y="10659"/>
                      <a:pt x="4550" y="11835"/>
                    </a:cubicBezTo>
                    <a:cubicBezTo>
                      <a:pt x="4261" y="13009"/>
                      <a:pt x="3839" y="17713"/>
                      <a:pt x="3839" y="17713"/>
                    </a:cubicBezTo>
                    <a:cubicBezTo>
                      <a:pt x="3839" y="17713"/>
                      <a:pt x="4188" y="18094"/>
                      <a:pt x="4813" y="18094"/>
                    </a:cubicBezTo>
                    <a:cubicBezTo>
                      <a:pt x="4954" y="18094"/>
                      <a:pt x="5109" y="18074"/>
                      <a:pt x="5277" y="18027"/>
                    </a:cubicBezTo>
                    <a:cubicBezTo>
                      <a:pt x="5277" y="18027"/>
                      <a:pt x="7674" y="10557"/>
                      <a:pt x="7939" y="9786"/>
                    </a:cubicBezTo>
                    <a:cubicBezTo>
                      <a:pt x="8300" y="8725"/>
                      <a:pt x="7572" y="2156"/>
                      <a:pt x="73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83;p26"/>
              <p:cNvSpPr/>
              <p:nvPr/>
            </p:nvSpPr>
            <p:spPr>
              <a:xfrm>
                <a:off x="2404702" y="3316924"/>
                <a:ext cx="78080" cy="234666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5491" extrusionOk="0">
                    <a:moveTo>
                      <a:pt x="1827" y="0"/>
                    </a:moveTo>
                    <a:lnTo>
                      <a:pt x="1827" y="0"/>
                    </a:lnTo>
                    <a:cubicBezTo>
                      <a:pt x="1055" y="691"/>
                      <a:pt x="90" y="803"/>
                      <a:pt x="90" y="803"/>
                    </a:cubicBezTo>
                    <a:lnTo>
                      <a:pt x="1" y="1945"/>
                    </a:lnTo>
                    <a:lnTo>
                      <a:pt x="871" y="5491"/>
                    </a:lnTo>
                    <a:lnTo>
                      <a:pt x="388" y="2092"/>
                    </a:lnTo>
                    <a:lnTo>
                      <a:pt x="498" y="1048"/>
                    </a:lnTo>
                    <a:cubicBezTo>
                      <a:pt x="1334" y="718"/>
                      <a:pt x="1827" y="0"/>
                      <a:pt x="18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84;p26"/>
              <p:cNvSpPr/>
              <p:nvPr/>
            </p:nvSpPr>
            <p:spPr>
              <a:xfrm>
                <a:off x="2251281" y="2806788"/>
                <a:ext cx="290523" cy="441212"/>
              </a:xfrm>
              <a:custGeom>
                <a:avLst/>
                <a:gdLst/>
                <a:ahLst/>
                <a:cxnLst/>
                <a:rect l="l" t="t" r="r" b="b"/>
                <a:pathLst>
                  <a:path w="6798" h="10324" extrusionOk="0">
                    <a:moveTo>
                      <a:pt x="4554" y="1"/>
                    </a:moveTo>
                    <a:lnTo>
                      <a:pt x="3840" y="130"/>
                    </a:lnTo>
                    <a:lnTo>
                      <a:pt x="1800" y="840"/>
                    </a:lnTo>
                    <a:cubicBezTo>
                      <a:pt x="1800" y="840"/>
                      <a:pt x="1127" y="1048"/>
                      <a:pt x="719" y="1248"/>
                    </a:cubicBezTo>
                    <a:cubicBezTo>
                      <a:pt x="1290" y="2496"/>
                      <a:pt x="518" y="4369"/>
                      <a:pt x="518" y="4369"/>
                    </a:cubicBezTo>
                    <a:lnTo>
                      <a:pt x="1300" y="7011"/>
                    </a:lnTo>
                    <a:cubicBezTo>
                      <a:pt x="576" y="7953"/>
                      <a:pt x="294" y="8541"/>
                      <a:pt x="1" y="9782"/>
                    </a:cubicBezTo>
                    <a:cubicBezTo>
                      <a:pt x="238" y="10014"/>
                      <a:pt x="1064" y="10323"/>
                      <a:pt x="2222" y="10323"/>
                    </a:cubicBezTo>
                    <a:cubicBezTo>
                      <a:pt x="3453" y="10323"/>
                      <a:pt x="5060" y="9974"/>
                      <a:pt x="6732" y="8810"/>
                    </a:cubicBezTo>
                    <a:cubicBezTo>
                      <a:pt x="6732" y="8810"/>
                      <a:pt x="6437" y="6732"/>
                      <a:pt x="6311" y="5494"/>
                    </a:cubicBezTo>
                    <a:cubicBezTo>
                      <a:pt x="6797" y="3377"/>
                      <a:pt x="6675" y="2962"/>
                      <a:pt x="6536" y="2449"/>
                    </a:cubicBezTo>
                    <a:cubicBezTo>
                      <a:pt x="6145" y="1007"/>
                      <a:pt x="5729" y="827"/>
                      <a:pt x="455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85;p26"/>
              <p:cNvSpPr/>
              <p:nvPr/>
            </p:nvSpPr>
            <p:spPr>
              <a:xfrm>
                <a:off x="2287607" y="3041450"/>
                <a:ext cx="3804" cy="13120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7" extrusionOk="0">
                    <a:moveTo>
                      <a:pt x="1" y="0"/>
                    </a:moveTo>
                    <a:lnTo>
                      <a:pt x="89" y="306"/>
                    </a:ln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86;p26"/>
              <p:cNvSpPr/>
              <p:nvPr/>
            </p:nvSpPr>
            <p:spPr>
              <a:xfrm>
                <a:off x="2287607" y="3041450"/>
                <a:ext cx="67908" cy="78507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837" extrusionOk="0">
                    <a:moveTo>
                      <a:pt x="1" y="0"/>
                    </a:moveTo>
                    <a:lnTo>
                      <a:pt x="89" y="306"/>
                    </a:lnTo>
                    <a:lnTo>
                      <a:pt x="450" y="1520"/>
                    </a:lnTo>
                    <a:lnTo>
                      <a:pt x="1589" y="1836"/>
                    </a:lnTo>
                    <a:lnTo>
                      <a:pt x="1589" y="18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87;p26"/>
              <p:cNvSpPr/>
              <p:nvPr/>
            </p:nvSpPr>
            <p:spPr>
              <a:xfrm>
                <a:off x="2269444" y="2559819"/>
                <a:ext cx="229623" cy="329114"/>
              </a:xfrm>
              <a:custGeom>
                <a:avLst/>
                <a:gdLst/>
                <a:ahLst/>
                <a:cxnLst/>
                <a:rect l="l" t="t" r="r" b="b"/>
                <a:pathLst>
                  <a:path w="5373" h="7701" extrusionOk="0">
                    <a:moveTo>
                      <a:pt x="4550" y="0"/>
                    </a:moveTo>
                    <a:cubicBezTo>
                      <a:pt x="4499" y="615"/>
                      <a:pt x="4138" y="1642"/>
                      <a:pt x="3142" y="2400"/>
                    </a:cubicBezTo>
                    <a:cubicBezTo>
                      <a:pt x="2146" y="3159"/>
                      <a:pt x="1388" y="3284"/>
                      <a:pt x="1388" y="3284"/>
                    </a:cubicBezTo>
                    <a:cubicBezTo>
                      <a:pt x="1277" y="3092"/>
                      <a:pt x="1085" y="3001"/>
                      <a:pt x="883" y="3001"/>
                    </a:cubicBezTo>
                    <a:cubicBezTo>
                      <a:pt x="671" y="3001"/>
                      <a:pt x="448" y="3101"/>
                      <a:pt x="297" y="3291"/>
                    </a:cubicBezTo>
                    <a:cubicBezTo>
                      <a:pt x="1" y="3661"/>
                      <a:pt x="147" y="4209"/>
                      <a:pt x="548" y="4471"/>
                    </a:cubicBezTo>
                    <a:cubicBezTo>
                      <a:pt x="706" y="4573"/>
                      <a:pt x="841" y="4608"/>
                      <a:pt x="951" y="4608"/>
                    </a:cubicBezTo>
                    <a:cubicBezTo>
                      <a:pt x="1182" y="4608"/>
                      <a:pt x="1306" y="4457"/>
                      <a:pt x="1306" y="4457"/>
                    </a:cubicBezTo>
                    <a:lnTo>
                      <a:pt x="1378" y="6680"/>
                    </a:lnTo>
                    <a:cubicBezTo>
                      <a:pt x="1378" y="6680"/>
                      <a:pt x="1895" y="7310"/>
                      <a:pt x="2520" y="7602"/>
                    </a:cubicBezTo>
                    <a:cubicBezTo>
                      <a:pt x="2668" y="7670"/>
                      <a:pt x="2839" y="7700"/>
                      <a:pt x="3016" y="7700"/>
                    </a:cubicBezTo>
                    <a:cubicBezTo>
                      <a:pt x="3593" y="7700"/>
                      <a:pt x="4223" y="7380"/>
                      <a:pt x="4244" y="7044"/>
                    </a:cubicBezTo>
                    <a:cubicBezTo>
                      <a:pt x="4275" y="6609"/>
                      <a:pt x="3415" y="5909"/>
                      <a:pt x="3415" y="5909"/>
                    </a:cubicBezTo>
                    <a:lnTo>
                      <a:pt x="3407" y="5178"/>
                    </a:lnTo>
                    <a:cubicBezTo>
                      <a:pt x="3887" y="5161"/>
                      <a:pt x="4377" y="5130"/>
                      <a:pt x="4628" y="4967"/>
                    </a:cubicBezTo>
                    <a:cubicBezTo>
                      <a:pt x="4879" y="4804"/>
                      <a:pt x="5373" y="4317"/>
                      <a:pt x="5369" y="2761"/>
                    </a:cubicBezTo>
                    <a:cubicBezTo>
                      <a:pt x="5359" y="921"/>
                      <a:pt x="4907" y="136"/>
                      <a:pt x="4550" y="0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88;p26"/>
              <p:cNvSpPr/>
              <p:nvPr/>
            </p:nvSpPr>
            <p:spPr>
              <a:xfrm>
                <a:off x="2398634" y="2673154"/>
                <a:ext cx="17650" cy="17693"/>
              </a:xfrm>
              <a:custGeom>
                <a:avLst/>
                <a:gdLst/>
                <a:ahLst/>
                <a:cxnLst/>
                <a:rect l="l" t="t" r="r" b="b"/>
                <a:pathLst>
                  <a:path w="413" h="414" extrusionOk="0">
                    <a:moveTo>
                      <a:pt x="238" y="1"/>
                    </a:moveTo>
                    <a:cubicBezTo>
                      <a:pt x="223" y="1"/>
                      <a:pt x="207" y="3"/>
                      <a:pt x="191" y="7"/>
                    </a:cubicBezTo>
                    <a:cubicBezTo>
                      <a:pt x="82" y="34"/>
                      <a:pt x="0" y="146"/>
                      <a:pt x="11" y="258"/>
                    </a:cubicBezTo>
                    <a:cubicBezTo>
                      <a:pt x="19" y="351"/>
                      <a:pt x="87" y="414"/>
                      <a:pt x="174" y="414"/>
                    </a:cubicBezTo>
                    <a:cubicBezTo>
                      <a:pt x="189" y="414"/>
                      <a:pt x="205" y="412"/>
                      <a:pt x="221" y="408"/>
                    </a:cubicBezTo>
                    <a:cubicBezTo>
                      <a:pt x="330" y="380"/>
                      <a:pt x="412" y="269"/>
                      <a:pt x="401" y="160"/>
                    </a:cubicBezTo>
                    <a:cubicBezTo>
                      <a:pt x="393" y="64"/>
                      <a:pt x="325" y="1"/>
                      <a:pt x="2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89;p26"/>
              <p:cNvSpPr/>
              <p:nvPr/>
            </p:nvSpPr>
            <p:spPr>
              <a:xfrm>
                <a:off x="2418121" y="2735591"/>
                <a:ext cx="21069" cy="11881"/>
              </a:xfrm>
              <a:custGeom>
                <a:avLst/>
                <a:gdLst/>
                <a:ahLst/>
                <a:cxnLst/>
                <a:rect l="l" t="t" r="r" b="b"/>
                <a:pathLst>
                  <a:path w="493" h="278" extrusionOk="0">
                    <a:moveTo>
                      <a:pt x="34" y="0"/>
                    </a:moveTo>
                    <a:lnTo>
                      <a:pt x="34" y="0"/>
                    </a:lnTo>
                    <a:cubicBezTo>
                      <a:pt x="0" y="140"/>
                      <a:pt x="74" y="262"/>
                      <a:pt x="201" y="276"/>
                    </a:cubicBezTo>
                    <a:cubicBezTo>
                      <a:pt x="209" y="277"/>
                      <a:pt x="217" y="278"/>
                      <a:pt x="225" y="278"/>
                    </a:cubicBezTo>
                    <a:cubicBezTo>
                      <a:pt x="346" y="278"/>
                      <a:pt x="461" y="183"/>
                      <a:pt x="493" y="55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90;p26"/>
              <p:cNvSpPr/>
              <p:nvPr/>
            </p:nvSpPr>
            <p:spPr>
              <a:xfrm>
                <a:off x="2466455" y="2625504"/>
                <a:ext cx="20257" cy="14830"/>
              </a:xfrm>
              <a:custGeom>
                <a:avLst/>
                <a:gdLst/>
                <a:ahLst/>
                <a:cxnLst/>
                <a:rect l="l" t="t" r="r" b="b"/>
                <a:pathLst>
                  <a:path w="474" h="347" extrusionOk="0">
                    <a:moveTo>
                      <a:pt x="241" y="0"/>
                    </a:moveTo>
                    <a:cubicBezTo>
                      <a:pt x="149" y="0"/>
                      <a:pt x="52" y="59"/>
                      <a:pt x="1" y="156"/>
                    </a:cubicBezTo>
                    <a:lnTo>
                      <a:pt x="406" y="346"/>
                    </a:lnTo>
                    <a:cubicBezTo>
                      <a:pt x="473" y="221"/>
                      <a:pt x="440" y="75"/>
                      <a:pt x="327" y="20"/>
                    </a:cubicBezTo>
                    <a:cubicBezTo>
                      <a:pt x="300" y="7"/>
                      <a:pt x="271" y="0"/>
                      <a:pt x="24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91;p26"/>
              <p:cNvSpPr/>
              <p:nvPr/>
            </p:nvSpPr>
            <p:spPr>
              <a:xfrm>
                <a:off x="2382223" y="2644308"/>
                <a:ext cx="17907" cy="17821"/>
              </a:xfrm>
              <a:custGeom>
                <a:avLst/>
                <a:gdLst/>
                <a:ahLst/>
                <a:cxnLst/>
                <a:rect l="l" t="t" r="r" b="b"/>
                <a:pathLst>
                  <a:path w="419" h="417" extrusionOk="0">
                    <a:moveTo>
                      <a:pt x="228" y="0"/>
                    </a:moveTo>
                    <a:cubicBezTo>
                      <a:pt x="172" y="0"/>
                      <a:pt x="120" y="21"/>
                      <a:pt x="82" y="63"/>
                    </a:cubicBezTo>
                    <a:cubicBezTo>
                      <a:pt x="1" y="155"/>
                      <a:pt x="14" y="314"/>
                      <a:pt x="116" y="416"/>
                    </a:cubicBezTo>
                    <a:lnTo>
                      <a:pt x="418" y="84"/>
                    </a:lnTo>
                    <a:cubicBezTo>
                      <a:pt x="363" y="28"/>
                      <a:pt x="293" y="0"/>
                      <a:pt x="22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92;p26"/>
              <p:cNvSpPr/>
              <p:nvPr/>
            </p:nvSpPr>
            <p:spPr>
              <a:xfrm>
                <a:off x="2463293" y="2653966"/>
                <a:ext cx="17479" cy="1773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415" extrusionOk="0">
                    <a:moveTo>
                      <a:pt x="237" y="1"/>
                    </a:moveTo>
                    <a:cubicBezTo>
                      <a:pt x="222" y="1"/>
                      <a:pt x="206" y="3"/>
                      <a:pt x="191" y="7"/>
                    </a:cubicBezTo>
                    <a:cubicBezTo>
                      <a:pt x="82" y="34"/>
                      <a:pt x="1" y="146"/>
                      <a:pt x="10" y="255"/>
                    </a:cubicBezTo>
                    <a:cubicBezTo>
                      <a:pt x="16" y="351"/>
                      <a:pt x="86" y="414"/>
                      <a:pt x="174" y="414"/>
                    </a:cubicBezTo>
                    <a:cubicBezTo>
                      <a:pt x="189" y="414"/>
                      <a:pt x="205" y="412"/>
                      <a:pt x="221" y="408"/>
                    </a:cubicBezTo>
                    <a:cubicBezTo>
                      <a:pt x="330" y="381"/>
                      <a:pt x="409" y="269"/>
                      <a:pt x="401" y="160"/>
                    </a:cubicBezTo>
                    <a:cubicBezTo>
                      <a:pt x="393" y="64"/>
                      <a:pt x="322" y="1"/>
                      <a:pt x="23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93;p26"/>
              <p:cNvSpPr/>
              <p:nvPr/>
            </p:nvSpPr>
            <p:spPr>
              <a:xfrm>
                <a:off x="2442523" y="2659479"/>
                <a:ext cx="27351" cy="54532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276" extrusionOk="0">
                    <a:moveTo>
                      <a:pt x="0" y="0"/>
                    </a:moveTo>
                    <a:lnTo>
                      <a:pt x="21" y="1276"/>
                    </a:lnTo>
                    <a:lnTo>
                      <a:pt x="639" y="9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94;p26"/>
              <p:cNvSpPr/>
              <p:nvPr/>
            </p:nvSpPr>
            <p:spPr>
              <a:xfrm>
                <a:off x="2341795" y="2763070"/>
                <a:ext cx="73592" cy="31582"/>
              </a:xfrm>
              <a:custGeom>
                <a:avLst/>
                <a:gdLst/>
                <a:ahLst/>
                <a:cxnLst/>
                <a:rect l="l" t="t" r="r" b="b"/>
                <a:pathLst>
                  <a:path w="1722" h="739" extrusionOk="0">
                    <a:moveTo>
                      <a:pt x="1" y="0"/>
                    </a:moveTo>
                    <a:cubicBezTo>
                      <a:pt x="1" y="1"/>
                      <a:pt x="62" y="245"/>
                      <a:pt x="379" y="446"/>
                    </a:cubicBezTo>
                    <a:cubicBezTo>
                      <a:pt x="691" y="647"/>
                      <a:pt x="1722" y="738"/>
                      <a:pt x="1722" y="738"/>
                    </a:cubicBezTo>
                    <a:lnTo>
                      <a:pt x="1714" y="422"/>
                    </a:lnTo>
                    <a:cubicBezTo>
                      <a:pt x="1645" y="427"/>
                      <a:pt x="1566" y="430"/>
                      <a:pt x="1480" y="430"/>
                    </a:cubicBezTo>
                    <a:cubicBezTo>
                      <a:pt x="942" y="430"/>
                      <a:pt x="151" y="323"/>
                      <a:pt x="1" y="0"/>
                    </a:cubicBez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95;p26"/>
              <p:cNvSpPr/>
              <p:nvPr/>
            </p:nvSpPr>
            <p:spPr>
              <a:xfrm>
                <a:off x="2080894" y="2860123"/>
                <a:ext cx="290053" cy="440271"/>
              </a:xfrm>
              <a:custGeom>
                <a:avLst/>
                <a:gdLst/>
                <a:ahLst/>
                <a:cxnLst/>
                <a:rect l="l" t="t" r="r" b="b"/>
                <a:pathLst>
                  <a:path w="6787" h="10302" extrusionOk="0">
                    <a:moveTo>
                      <a:pt x="4706" y="0"/>
                    </a:moveTo>
                    <a:lnTo>
                      <a:pt x="4706" y="0"/>
                    </a:lnTo>
                    <a:cubicBezTo>
                      <a:pt x="4706" y="0"/>
                      <a:pt x="3777" y="239"/>
                      <a:pt x="3084" y="1258"/>
                    </a:cubicBezTo>
                    <a:cubicBezTo>
                      <a:pt x="2417" y="2234"/>
                      <a:pt x="347" y="5919"/>
                      <a:pt x="173" y="6202"/>
                    </a:cubicBezTo>
                    <a:cubicBezTo>
                      <a:pt x="0" y="6484"/>
                      <a:pt x="51" y="6817"/>
                      <a:pt x="361" y="7082"/>
                    </a:cubicBezTo>
                    <a:cubicBezTo>
                      <a:pt x="667" y="7344"/>
                      <a:pt x="3366" y="9476"/>
                      <a:pt x="3366" y="9476"/>
                    </a:cubicBezTo>
                    <a:cubicBezTo>
                      <a:pt x="3518" y="9578"/>
                      <a:pt x="3634" y="9721"/>
                      <a:pt x="3923" y="9952"/>
                    </a:cubicBezTo>
                    <a:cubicBezTo>
                      <a:pt x="4056" y="10057"/>
                      <a:pt x="4199" y="10183"/>
                      <a:pt x="4372" y="10227"/>
                    </a:cubicBezTo>
                    <a:cubicBezTo>
                      <a:pt x="4544" y="10275"/>
                      <a:pt x="4726" y="10302"/>
                      <a:pt x="4917" y="10302"/>
                    </a:cubicBezTo>
                    <a:cubicBezTo>
                      <a:pt x="4972" y="10302"/>
                      <a:pt x="5027" y="10300"/>
                      <a:pt x="5083" y="10295"/>
                    </a:cubicBezTo>
                    <a:cubicBezTo>
                      <a:pt x="5399" y="10268"/>
                      <a:pt x="5739" y="10162"/>
                      <a:pt x="6055" y="9962"/>
                    </a:cubicBezTo>
                    <a:cubicBezTo>
                      <a:pt x="6228" y="9853"/>
                      <a:pt x="6395" y="9713"/>
                      <a:pt x="6528" y="9544"/>
                    </a:cubicBezTo>
                    <a:cubicBezTo>
                      <a:pt x="6660" y="9377"/>
                      <a:pt x="6759" y="9176"/>
                      <a:pt x="6779" y="8990"/>
                    </a:cubicBezTo>
                    <a:cubicBezTo>
                      <a:pt x="6782" y="8952"/>
                      <a:pt x="6786" y="8911"/>
                      <a:pt x="6769" y="8884"/>
                    </a:cubicBezTo>
                    <a:cubicBezTo>
                      <a:pt x="6746" y="8833"/>
                      <a:pt x="6677" y="8826"/>
                      <a:pt x="6616" y="8823"/>
                    </a:cubicBezTo>
                    <a:cubicBezTo>
                      <a:pt x="6546" y="8820"/>
                      <a:pt x="6473" y="8819"/>
                      <a:pt x="6400" y="8819"/>
                    </a:cubicBezTo>
                    <a:cubicBezTo>
                      <a:pt x="6282" y="8819"/>
                      <a:pt x="6161" y="8821"/>
                      <a:pt x="6041" y="8821"/>
                    </a:cubicBezTo>
                    <a:cubicBezTo>
                      <a:pt x="5873" y="8821"/>
                      <a:pt x="5709" y="8816"/>
                      <a:pt x="5558" y="8789"/>
                    </a:cubicBezTo>
                    <a:cubicBezTo>
                      <a:pt x="5283" y="8738"/>
                      <a:pt x="5110" y="8660"/>
                      <a:pt x="5167" y="8619"/>
                    </a:cubicBezTo>
                    <a:cubicBezTo>
                      <a:pt x="5225" y="8575"/>
                      <a:pt x="5382" y="8616"/>
                      <a:pt x="5654" y="8524"/>
                    </a:cubicBezTo>
                    <a:cubicBezTo>
                      <a:pt x="5912" y="8436"/>
                      <a:pt x="6167" y="8194"/>
                      <a:pt x="6157" y="8051"/>
                    </a:cubicBezTo>
                    <a:cubicBezTo>
                      <a:pt x="6151" y="7973"/>
                      <a:pt x="6149" y="7947"/>
                      <a:pt x="6104" y="7947"/>
                    </a:cubicBezTo>
                    <a:cubicBezTo>
                      <a:pt x="6067" y="7947"/>
                      <a:pt x="6002" y="7965"/>
                      <a:pt x="5881" y="7987"/>
                    </a:cubicBezTo>
                    <a:cubicBezTo>
                      <a:pt x="5616" y="8037"/>
                      <a:pt x="5392" y="7993"/>
                      <a:pt x="5015" y="8095"/>
                    </a:cubicBezTo>
                    <a:cubicBezTo>
                      <a:pt x="4769" y="8160"/>
                      <a:pt x="4638" y="8175"/>
                      <a:pt x="4473" y="8175"/>
                    </a:cubicBezTo>
                    <a:cubicBezTo>
                      <a:pt x="4411" y="8175"/>
                      <a:pt x="4345" y="8173"/>
                      <a:pt x="4267" y="8170"/>
                    </a:cubicBezTo>
                    <a:cubicBezTo>
                      <a:pt x="3719" y="8147"/>
                      <a:pt x="2285" y="6290"/>
                      <a:pt x="2285" y="6290"/>
                    </a:cubicBezTo>
                    <a:lnTo>
                      <a:pt x="4505" y="3121"/>
                    </a:lnTo>
                    <a:cubicBezTo>
                      <a:pt x="4505" y="3121"/>
                      <a:pt x="5467" y="1028"/>
                      <a:pt x="4706" y="0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658;p26"/>
              <p:cNvSpPr/>
              <p:nvPr/>
            </p:nvSpPr>
            <p:spPr>
              <a:xfrm>
                <a:off x="1838632" y="2531988"/>
                <a:ext cx="109444" cy="1491451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34900" extrusionOk="0">
                    <a:moveTo>
                      <a:pt x="140" y="1"/>
                    </a:moveTo>
                    <a:cubicBezTo>
                      <a:pt x="137" y="6"/>
                      <a:pt x="133" y="12"/>
                      <a:pt x="130" y="17"/>
                    </a:cubicBezTo>
                    <a:lnTo>
                      <a:pt x="130" y="17"/>
                    </a:lnTo>
                    <a:cubicBezTo>
                      <a:pt x="132" y="13"/>
                      <a:pt x="134" y="8"/>
                      <a:pt x="137" y="4"/>
                    </a:cubicBezTo>
                    <a:lnTo>
                      <a:pt x="137" y="4"/>
                    </a:lnTo>
                    <a:cubicBezTo>
                      <a:pt x="89" y="86"/>
                      <a:pt x="52" y="174"/>
                      <a:pt x="27" y="266"/>
                    </a:cubicBezTo>
                    <a:cubicBezTo>
                      <a:pt x="31" y="252"/>
                      <a:pt x="35" y="239"/>
                      <a:pt x="41" y="225"/>
                    </a:cubicBezTo>
                    <a:lnTo>
                      <a:pt x="41" y="225"/>
                    </a:lnTo>
                    <a:cubicBezTo>
                      <a:pt x="35" y="246"/>
                      <a:pt x="27" y="269"/>
                      <a:pt x="21" y="290"/>
                    </a:cubicBezTo>
                    <a:cubicBezTo>
                      <a:pt x="7" y="348"/>
                      <a:pt x="0" y="405"/>
                      <a:pt x="0" y="463"/>
                    </a:cubicBezTo>
                    <a:lnTo>
                      <a:pt x="0" y="15990"/>
                    </a:lnTo>
                    <a:lnTo>
                      <a:pt x="0" y="33248"/>
                    </a:lnTo>
                    <a:cubicBezTo>
                      <a:pt x="0" y="33546"/>
                      <a:pt x="211" y="33910"/>
                      <a:pt x="470" y="34060"/>
                    </a:cubicBezTo>
                    <a:lnTo>
                      <a:pt x="643" y="34158"/>
                    </a:lnTo>
                    <a:lnTo>
                      <a:pt x="1731" y="34787"/>
                    </a:lnTo>
                    <a:cubicBezTo>
                      <a:pt x="1748" y="34798"/>
                      <a:pt x="1769" y="34808"/>
                      <a:pt x="1786" y="34815"/>
                    </a:cubicBezTo>
                    <a:cubicBezTo>
                      <a:pt x="1802" y="34822"/>
                      <a:pt x="1819" y="34831"/>
                      <a:pt x="1836" y="34839"/>
                    </a:cubicBezTo>
                    <a:lnTo>
                      <a:pt x="1840" y="34839"/>
                    </a:lnTo>
                    <a:cubicBezTo>
                      <a:pt x="1847" y="34842"/>
                      <a:pt x="1857" y="34845"/>
                      <a:pt x="1863" y="34845"/>
                    </a:cubicBezTo>
                    <a:lnTo>
                      <a:pt x="1863" y="34849"/>
                    </a:lnTo>
                    <a:cubicBezTo>
                      <a:pt x="1888" y="34856"/>
                      <a:pt x="1908" y="34862"/>
                      <a:pt x="1932" y="34869"/>
                    </a:cubicBezTo>
                    <a:cubicBezTo>
                      <a:pt x="1959" y="34872"/>
                      <a:pt x="1986" y="34880"/>
                      <a:pt x="2010" y="34883"/>
                    </a:cubicBezTo>
                    <a:cubicBezTo>
                      <a:pt x="2047" y="34889"/>
                      <a:pt x="2084" y="34897"/>
                      <a:pt x="2122" y="34897"/>
                    </a:cubicBezTo>
                    <a:cubicBezTo>
                      <a:pt x="2149" y="34900"/>
                      <a:pt x="2173" y="34900"/>
                      <a:pt x="2200" y="34900"/>
                    </a:cubicBezTo>
                    <a:cubicBezTo>
                      <a:pt x="2238" y="34900"/>
                      <a:pt x="2279" y="34900"/>
                      <a:pt x="2316" y="34893"/>
                    </a:cubicBezTo>
                    <a:cubicBezTo>
                      <a:pt x="2340" y="34893"/>
                      <a:pt x="2367" y="34889"/>
                      <a:pt x="2390" y="34883"/>
                    </a:cubicBezTo>
                    <a:cubicBezTo>
                      <a:pt x="2421" y="34880"/>
                      <a:pt x="2452" y="34872"/>
                      <a:pt x="2479" y="34866"/>
                    </a:cubicBezTo>
                    <a:cubicBezTo>
                      <a:pt x="2506" y="34856"/>
                      <a:pt x="2533" y="34849"/>
                      <a:pt x="2561" y="34839"/>
                    </a:cubicBezTo>
                    <a:lnTo>
                      <a:pt x="2561" y="34839"/>
                    </a:lnTo>
                    <a:cubicBezTo>
                      <a:pt x="2523" y="34849"/>
                      <a:pt x="2489" y="34852"/>
                      <a:pt x="2459" y="34852"/>
                    </a:cubicBezTo>
                    <a:cubicBezTo>
                      <a:pt x="2306" y="34852"/>
                      <a:pt x="2200" y="34729"/>
                      <a:pt x="2200" y="34519"/>
                    </a:cubicBezTo>
                    <a:lnTo>
                      <a:pt x="2200" y="1731"/>
                    </a:lnTo>
                    <a:cubicBezTo>
                      <a:pt x="2200" y="1581"/>
                      <a:pt x="2255" y="1415"/>
                      <a:pt x="2337" y="1269"/>
                    </a:cubicBezTo>
                    <a:lnTo>
                      <a:pt x="14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717;p26"/>
              <p:cNvSpPr/>
              <p:nvPr/>
            </p:nvSpPr>
            <p:spPr>
              <a:xfrm>
                <a:off x="2727442" y="2014085"/>
                <a:ext cx="2778" cy="1496"/>
              </a:xfrm>
              <a:custGeom>
                <a:avLst/>
                <a:gdLst/>
                <a:ahLst/>
                <a:cxnLst/>
                <a:rect l="l" t="t" r="r" b="b"/>
                <a:pathLst>
                  <a:path w="65" h="35" extrusionOk="0">
                    <a:moveTo>
                      <a:pt x="65" y="1"/>
                    </a:moveTo>
                    <a:lnTo>
                      <a:pt x="65" y="1"/>
                    </a:lnTo>
                    <a:cubicBezTo>
                      <a:pt x="57" y="4"/>
                      <a:pt x="50" y="7"/>
                      <a:pt x="43" y="11"/>
                    </a:cubicBezTo>
                    <a:lnTo>
                      <a:pt x="43" y="11"/>
                    </a:lnTo>
                    <a:cubicBezTo>
                      <a:pt x="50" y="7"/>
                      <a:pt x="58" y="4"/>
                      <a:pt x="65" y="1"/>
                    </a:cubicBezTo>
                    <a:close/>
                    <a:moveTo>
                      <a:pt x="43" y="11"/>
                    </a:moveTo>
                    <a:lnTo>
                      <a:pt x="43" y="11"/>
                    </a:lnTo>
                    <a:cubicBezTo>
                      <a:pt x="28" y="18"/>
                      <a:pt x="14" y="26"/>
                      <a:pt x="0" y="34"/>
                    </a:cubicBezTo>
                    <a:cubicBezTo>
                      <a:pt x="14" y="27"/>
                      <a:pt x="28" y="19"/>
                      <a:pt x="43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718;p26"/>
              <p:cNvSpPr/>
              <p:nvPr/>
            </p:nvSpPr>
            <p:spPr>
              <a:xfrm>
                <a:off x="2283418" y="4018558"/>
                <a:ext cx="64105" cy="91713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2146" extrusionOk="0">
                    <a:moveTo>
                      <a:pt x="1500" y="0"/>
                    </a:moveTo>
                    <a:lnTo>
                      <a:pt x="0" y="228"/>
                    </a:lnTo>
                    <a:lnTo>
                      <a:pt x="0" y="2145"/>
                    </a:lnTo>
                    <a:lnTo>
                      <a:pt x="1500" y="1918"/>
                    </a:lnTo>
                    <a:lnTo>
                      <a:pt x="1500" y="0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719;p26"/>
              <p:cNvSpPr/>
              <p:nvPr/>
            </p:nvSpPr>
            <p:spPr>
              <a:xfrm>
                <a:off x="2269316" y="4064584"/>
                <a:ext cx="173126" cy="141073"/>
              </a:xfrm>
              <a:custGeom>
                <a:avLst/>
                <a:gdLst/>
                <a:ahLst/>
                <a:cxnLst/>
                <a:rect l="l" t="t" r="r" b="b"/>
                <a:pathLst>
                  <a:path w="4051" h="3301" extrusionOk="0">
                    <a:moveTo>
                      <a:pt x="1830" y="1"/>
                    </a:moveTo>
                    <a:lnTo>
                      <a:pt x="1830" y="191"/>
                    </a:lnTo>
                    <a:cubicBezTo>
                      <a:pt x="1833" y="337"/>
                      <a:pt x="1180" y="453"/>
                      <a:pt x="986" y="480"/>
                    </a:cubicBezTo>
                    <a:cubicBezTo>
                      <a:pt x="920" y="489"/>
                      <a:pt x="854" y="493"/>
                      <a:pt x="793" y="493"/>
                    </a:cubicBezTo>
                    <a:cubicBezTo>
                      <a:pt x="580" y="493"/>
                      <a:pt x="404" y="444"/>
                      <a:pt x="330" y="375"/>
                    </a:cubicBezTo>
                    <a:lnTo>
                      <a:pt x="330" y="229"/>
                    </a:lnTo>
                    <a:cubicBezTo>
                      <a:pt x="329" y="229"/>
                      <a:pt x="328" y="228"/>
                      <a:pt x="327" y="228"/>
                    </a:cubicBezTo>
                    <a:cubicBezTo>
                      <a:pt x="247" y="228"/>
                      <a:pt x="183" y="493"/>
                      <a:pt x="123" y="732"/>
                    </a:cubicBezTo>
                    <a:cubicBezTo>
                      <a:pt x="55" y="997"/>
                      <a:pt x="0" y="1310"/>
                      <a:pt x="48" y="1439"/>
                    </a:cubicBezTo>
                    <a:cubicBezTo>
                      <a:pt x="133" y="1670"/>
                      <a:pt x="501" y="1847"/>
                      <a:pt x="660" y="2034"/>
                    </a:cubicBezTo>
                    <a:cubicBezTo>
                      <a:pt x="820" y="2224"/>
                      <a:pt x="1000" y="2496"/>
                      <a:pt x="1340" y="2826"/>
                    </a:cubicBezTo>
                    <a:cubicBezTo>
                      <a:pt x="1557" y="3037"/>
                      <a:pt x="1992" y="3300"/>
                      <a:pt x="2554" y="3300"/>
                    </a:cubicBezTo>
                    <a:cubicBezTo>
                      <a:pt x="2600" y="3300"/>
                      <a:pt x="2646" y="3299"/>
                      <a:pt x="2693" y="3295"/>
                    </a:cubicBezTo>
                    <a:cubicBezTo>
                      <a:pt x="3230" y="3254"/>
                      <a:pt x="4050" y="2938"/>
                      <a:pt x="3897" y="2524"/>
                    </a:cubicBezTo>
                    <a:cubicBezTo>
                      <a:pt x="3754" y="2126"/>
                      <a:pt x="3186" y="1790"/>
                      <a:pt x="2771" y="1484"/>
                    </a:cubicBezTo>
                    <a:cubicBezTo>
                      <a:pt x="2251" y="1099"/>
                      <a:pt x="1871" y="283"/>
                      <a:pt x="18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720;p26"/>
              <p:cNvSpPr/>
              <p:nvPr/>
            </p:nvSpPr>
            <p:spPr>
              <a:xfrm>
                <a:off x="2283418" y="4064584"/>
                <a:ext cx="127312" cy="99063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2318" extrusionOk="0">
                    <a:moveTo>
                      <a:pt x="1500" y="1"/>
                    </a:moveTo>
                    <a:lnTo>
                      <a:pt x="1500" y="191"/>
                    </a:lnTo>
                    <a:cubicBezTo>
                      <a:pt x="1503" y="337"/>
                      <a:pt x="850" y="453"/>
                      <a:pt x="656" y="480"/>
                    </a:cubicBezTo>
                    <a:cubicBezTo>
                      <a:pt x="590" y="489"/>
                      <a:pt x="524" y="493"/>
                      <a:pt x="463" y="493"/>
                    </a:cubicBezTo>
                    <a:cubicBezTo>
                      <a:pt x="250" y="493"/>
                      <a:pt x="74" y="444"/>
                      <a:pt x="0" y="375"/>
                    </a:cubicBezTo>
                    <a:lnTo>
                      <a:pt x="0" y="375"/>
                    </a:lnTo>
                    <a:cubicBezTo>
                      <a:pt x="0" y="375"/>
                      <a:pt x="449" y="1351"/>
                      <a:pt x="844" y="1765"/>
                    </a:cubicBezTo>
                    <a:cubicBezTo>
                      <a:pt x="1162" y="2098"/>
                      <a:pt x="1643" y="2317"/>
                      <a:pt x="2089" y="2317"/>
                    </a:cubicBezTo>
                    <a:cubicBezTo>
                      <a:pt x="2195" y="2317"/>
                      <a:pt x="2298" y="2305"/>
                      <a:pt x="2397" y="2279"/>
                    </a:cubicBezTo>
                    <a:cubicBezTo>
                      <a:pt x="2917" y="2143"/>
                      <a:pt x="2978" y="1915"/>
                      <a:pt x="2757" y="1711"/>
                    </a:cubicBezTo>
                    <a:cubicBezTo>
                      <a:pt x="2649" y="1633"/>
                      <a:pt x="2543" y="1558"/>
                      <a:pt x="2441" y="1484"/>
                    </a:cubicBezTo>
                    <a:cubicBezTo>
                      <a:pt x="1921" y="1099"/>
                      <a:pt x="1541" y="283"/>
                      <a:pt x="1500" y="1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4655129" y="3174234"/>
              <a:ext cx="3909751" cy="1400679"/>
              <a:chOff x="2063947" y="936580"/>
              <a:chExt cx="5060654" cy="1812993"/>
            </a:xfrm>
          </p:grpSpPr>
          <p:grpSp>
            <p:nvGrpSpPr>
              <p:cNvPr id="4405" name="Google Shape;1316;p33"/>
              <p:cNvGrpSpPr/>
              <p:nvPr/>
            </p:nvGrpSpPr>
            <p:grpSpPr>
              <a:xfrm>
                <a:off x="2063947" y="936580"/>
                <a:ext cx="5060654" cy="1812993"/>
                <a:chOff x="661900" y="1727588"/>
                <a:chExt cx="6305325" cy="2258900"/>
              </a:xfrm>
            </p:grpSpPr>
            <p:grpSp>
              <p:nvGrpSpPr>
                <p:cNvPr id="4406" name="Google Shape;1317;p33"/>
                <p:cNvGrpSpPr/>
                <p:nvPr/>
              </p:nvGrpSpPr>
              <p:grpSpPr>
                <a:xfrm>
                  <a:off x="661900" y="1728563"/>
                  <a:ext cx="6285000" cy="2256950"/>
                  <a:chOff x="661900" y="3218925"/>
                  <a:chExt cx="6285000" cy="2256950"/>
                </a:xfrm>
              </p:grpSpPr>
              <p:sp>
                <p:nvSpPr>
                  <p:cNvPr id="8029" name="Google Shape;1318;p33"/>
                  <p:cNvSpPr/>
                  <p:nvPr/>
                </p:nvSpPr>
                <p:spPr>
                  <a:xfrm>
                    <a:off x="5218300" y="3269625"/>
                    <a:ext cx="59250" cy="171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0" h="6844" extrusionOk="0">
                        <a:moveTo>
                          <a:pt x="1249" y="0"/>
                        </a:moveTo>
                        <a:lnTo>
                          <a:pt x="0" y="5950"/>
                        </a:lnTo>
                        <a:cubicBezTo>
                          <a:pt x="4" y="5954"/>
                          <a:pt x="4" y="5963"/>
                          <a:pt x="8" y="5971"/>
                        </a:cubicBezTo>
                        <a:lnTo>
                          <a:pt x="8" y="5980"/>
                        </a:lnTo>
                        <a:cubicBezTo>
                          <a:pt x="13" y="5984"/>
                          <a:pt x="13" y="5989"/>
                          <a:pt x="18" y="5993"/>
                        </a:cubicBezTo>
                        <a:lnTo>
                          <a:pt x="18" y="6005"/>
                        </a:lnTo>
                        <a:cubicBezTo>
                          <a:pt x="22" y="6009"/>
                          <a:pt x="22" y="6014"/>
                          <a:pt x="26" y="6019"/>
                        </a:cubicBezTo>
                        <a:cubicBezTo>
                          <a:pt x="26" y="6019"/>
                          <a:pt x="26" y="6023"/>
                          <a:pt x="30" y="6027"/>
                        </a:cubicBezTo>
                        <a:cubicBezTo>
                          <a:pt x="30" y="6031"/>
                          <a:pt x="34" y="6035"/>
                          <a:pt x="34" y="6040"/>
                        </a:cubicBezTo>
                        <a:cubicBezTo>
                          <a:pt x="39" y="6044"/>
                          <a:pt x="39" y="6044"/>
                          <a:pt x="39" y="6048"/>
                        </a:cubicBezTo>
                        <a:cubicBezTo>
                          <a:pt x="43" y="6052"/>
                          <a:pt x="47" y="6057"/>
                          <a:pt x="47" y="6061"/>
                        </a:cubicBezTo>
                        <a:cubicBezTo>
                          <a:pt x="51" y="6066"/>
                          <a:pt x="51" y="6070"/>
                          <a:pt x="51" y="6070"/>
                        </a:cubicBezTo>
                        <a:cubicBezTo>
                          <a:pt x="56" y="6078"/>
                          <a:pt x="60" y="6082"/>
                          <a:pt x="65" y="6086"/>
                        </a:cubicBezTo>
                        <a:cubicBezTo>
                          <a:pt x="65" y="6091"/>
                          <a:pt x="65" y="6091"/>
                          <a:pt x="69" y="6091"/>
                        </a:cubicBezTo>
                        <a:cubicBezTo>
                          <a:pt x="73" y="6100"/>
                          <a:pt x="77" y="6104"/>
                          <a:pt x="81" y="6112"/>
                        </a:cubicBezTo>
                        <a:cubicBezTo>
                          <a:pt x="85" y="6112"/>
                          <a:pt x="85" y="6117"/>
                          <a:pt x="85" y="6117"/>
                        </a:cubicBezTo>
                        <a:cubicBezTo>
                          <a:pt x="90" y="6125"/>
                          <a:pt x="95" y="6129"/>
                          <a:pt x="99" y="6134"/>
                        </a:cubicBezTo>
                        <a:cubicBezTo>
                          <a:pt x="103" y="6134"/>
                          <a:pt x="103" y="6138"/>
                          <a:pt x="107" y="6143"/>
                        </a:cubicBezTo>
                        <a:cubicBezTo>
                          <a:pt x="107" y="6147"/>
                          <a:pt x="111" y="6151"/>
                          <a:pt x="116" y="6155"/>
                        </a:cubicBezTo>
                        <a:cubicBezTo>
                          <a:pt x="120" y="6155"/>
                          <a:pt x="120" y="6159"/>
                          <a:pt x="124" y="6159"/>
                        </a:cubicBezTo>
                        <a:cubicBezTo>
                          <a:pt x="128" y="6163"/>
                          <a:pt x="133" y="6168"/>
                          <a:pt x="137" y="6173"/>
                        </a:cubicBezTo>
                        <a:cubicBezTo>
                          <a:pt x="137" y="6177"/>
                          <a:pt x="142" y="6177"/>
                          <a:pt x="142" y="6181"/>
                        </a:cubicBezTo>
                        <a:cubicBezTo>
                          <a:pt x="146" y="6185"/>
                          <a:pt x="150" y="6189"/>
                          <a:pt x="154" y="6194"/>
                        </a:cubicBezTo>
                        <a:cubicBezTo>
                          <a:pt x="158" y="6194"/>
                          <a:pt x="158" y="6198"/>
                          <a:pt x="162" y="6202"/>
                        </a:cubicBezTo>
                        <a:cubicBezTo>
                          <a:pt x="167" y="6206"/>
                          <a:pt x="176" y="6211"/>
                          <a:pt x="180" y="6215"/>
                        </a:cubicBezTo>
                        <a:lnTo>
                          <a:pt x="184" y="6220"/>
                        </a:lnTo>
                        <a:cubicBezTo>
                          <a:pt x="193" y="6224"/>
                          <a:pt x="197" y="6232"/>
                          <a:pt x="205" y="6236"/>
                        </a:cubicBezTo>
                        <a:lnTo>
                          <a:pt x="209" y="6240"/>
                        </a:lnTo>
                        <a:cubicBezTo>
                          <a:pt x="219" y="6250"/>
                          <a:pt x="223" y="6254"/>
                          <a:pt x="227" y="6258"/>
                        </a:cubicBezTo>
                        <a:cubicBezTo>
                          <a:pt x="231" y="6258"/>
                          <a:pt x="235" y="6262"/>
                          <a:pt x="235" y="6262"/>
                        </a:cubicBezTo>
                        <a:cubicBezTo>
                          <a:pt x="244" y="6266"/>
                          <a:pt x="248" y="6271"/>
                          <a:pt x="253" y="6275"/>
                        </a:cubicBezTo>
                        <a:cubicBezTo>
                          <a:pt x="257" y="6275"/>
                          <a:pt x="257" y="6279"/>
                          <a:pt x="261" y="6283"/>
                        </a:cubicBezTo>
                        <a:cubicBezTo>
                          <a:pt x="265" y="6283"/>
                          <a:pt x="274" y="6288"/>
                          <a:pt x="278" y="6292"/>
                        </a:cubicBezTo>
                        <a:lnTo>
                          <a:pt x="282" y="6297"/>
                        </a:lnTo>
                        <a:lnTo>
                          <a:pt x="286" y="6297"/>
                        </a:lnTo>
                        <a:cubicBezTo>
                          <a:pt x="296" y="6305"/>
                          <a:pt x="308" y="6313"/>
                          <a:pt x="321" y="6322"/>
                        </a:cubicBezTo>
                        <a:lnTo>
                          <a:pt x="325" y="6327"/>
                        </a:lnTo>
                        <a:cubicBezTo>
                          <a:pt x="338" y="6335"/>
                          <a:pt x="351" y="6343"/>
                          <a:pt x="363" y="6352"/>
                        </a:cubicBezTo>
                        <a:lnTo>
                          <a:pt x="368" y="6352"/>
                        </a:lnTo>
                        <a:cubicBezTo>
                          <a:pt x="381" y="6360"/>
                          <a:pt x="393" y="6369"/>
                          <a:pt x="407" y="6378"/>
                        </a:cubicBezTo>
                        <a:lnTo>
                          <a:pt x="411" y="6378"/>
                        </a:lnTo>
                        <a:cubicBezTo>
                          <a:pt x="424" y="6386"/>
                          <a:pt x="436" y="6394"/>
                          <a:pt x="450" y="6404"/>
                        </a:cubicBezTo>
                        <a:lnTo>
                          <a:pt x="454" y="6404"/>
                        </a:lnTo>
                        <a:lnTo>
                          <a:pt x="458" y="6408"/>
                        </a:lnTo>
                        <a:cubicBezTo>
                          <a:pt x="466" y="6412"/>
                          <a:pt x="475" y="6416"/>
                          <a:pt x="479" y="6420"/>
                        </a:cubicBezTo>
                        <a:cubicBezTo>
                          <a:pt x="484" y="6420"/>
                          <a:pt x="484" y="6420"/>
                          <a:pt x="488" y="6425"/>
                        </a:cubicBezTo>
                        <a:cubicBezTo>
                          <a:pt x="496" y="6429"/>
                          <a:pt x="505" y="6433"/>
                          <a:pt x="517" y="6437"/>
                        </a:cubicBezTo>
                        <a:cubicBezTo>
                          <a:pt x="517" y="6442"/>
                          <a:pt x="522" y="6442"/>
                          <a:pt x="527" y="6442"/>
                        </a:cubicBezTo>
                        <a:cubicBezTo>
                          <a:pt x="531" y="6446"/>
                          <a:pt x="539" y="6451"/>
                          <a:pt x="547" y="6455"/>
                        </a:cubicBezTo>
                        <a:cubicBezTo>
                          <a:pt x="547" y="6459"/>
                          <a:pt x="552" y="6459"/>
                          <a:pt x="556" y="6459"/>
                        </a:cubicBezTo>
                        <a:cubicBezTo>
                          <a:pt x="565" y="6463"/>
                          <a:pt x="569" y="6467"/>
                          <a:pt x="578" y="6471"/>
                        </a:cubicBezTo>
                        <a:cubicBezTo>
                          <a:pt x="582" y="6471"/>
                          <a:pt x="582" y="6476"/>
                          <a:pt x="586" y="6476"/>
                        </a:cubicBezTo>
                        <a:cubicBezTo>
                          <a:pt x="594" y="6481"/>
                          <a:pt x="604" y="6485"/>
                          <a:pt x="616" y="6489"/>
                        </a:cubicBezTo>
                        <a:lnTo>
                          <a:pt x="616" y="6493"/>
                        </a:lnTo>
                        <a:cubicBezTo>
                          <a:pt x="624" y="6497"/>
                          <a:pt x="638" y="6502"/>
                          <a:pt x="646" y="6506"/>
                        </a:cubicBezTo>
                        <a:cubicBezTo>
                          <a:pt x="650" y="6510"/>
                          <a:pt x="650" y="6510"/>
                          <a:pt x="655" y="6510"/>
                        </a:cubicBezTo>
                        <a:cubicBezTo>
                          <a:pt x="663" y="6514"/>
                          <a:pt x="667" y="6519"/>
                          <a:pt x="676" y="6523"/>
                        </a:cubicBezTo>
                        <a:cubicBezTo>
                          <a:pt x="681" y="6523"/>
                          <a:pt x="685" y="6528"/>
                          <a:pt x="685" y="6528"/>
                        </a:cubicBezTo>
                        <a:cubicBezTo>
                          <a:pt x="693" y="6532"/>
                          <a:pt x="701" y="6536"/>
                          <a:pt x="706" y="6540"/>
                        </a:cubicBezTo>
                        <a:lnTo>
                          <a:pt x="715" y="6540"/>
                        </a:lnTo>
                        <a:cubicBezTo>
                          <a:pt x="723" y="6544"/>
                          <a:pt x="727" y="6548"/>
                          <a:pt x="736" y="6553"/>
                        </a:cubicBezTo>
                        <a:cubicBezTo>
                          <a:pt x="736" y="6553"/>
                          <a:pt x="740" y="6553"/>
                          <a:pt x="740" y="6558"/>
                        </a:cubicBezTo>
                        <a:lnTo>
                          <a:pt x="744" y="6558"/>
                        </a:lnTo>
                        <a:cubicBezTo>
                          <a:pt x="753" y="6562"/>
                          <a:pt x="762" y="6566"/>
                          <a:pt x="770" y="6570"/>
                        </a:cubicBezTo>
                        <a:cubicBezTo>
                          <a:pt x="774" y="6570"/>
                          <a:pt x="774" y="6574"/>
                          <a:pt x="778" y="6574"/>
                        </a:cubicBezTo>
                        <a:cubicBezTo>
                          <a:pt x="787" y="6579"/>
                          <a:pt x="792" y="6579"/>
                          <a:pt x="796" y="6583"/>
                        </a:cubicBezTo>
                        <a:cubicBezTo>
                          <a:pt x="800" y="6587"/>
                          <a:pt x="804" y="6587"/>
                          <a:pt x="809" y="6587"/>
                        </a:cubicBezTo>
                        <a:cubicBezTo>
                          <a:pt x="813" y="6591"/>
                          <a:pt x="821" y="6595"/>
                          <a:pt x="825" y="6600"/>
                        </a:cubicBezTo>
                        <a:cubicBezTo>
                          <a:pt x="830" y="6600"/>
                          <a:pt x="835" y="6600"/>
                          <a:pt x="835" y="6605"/>
                        </a:cubicBezTo>
                        <a:cubicBezTo>
                          <a:pt x="843" y="6609"/>
                          <a:pt x="851" y="6613"/>
                          <a:pt x="860" y="6617"/>
                        </a:cubicBezTo>
                        <a:lnTo>
                          <a:pt x="869" y="6617"/>
                        </a:lnTo>
                        <a:cubicBezTo>
                          <a:pt x="873" y="6621"/>
                          <a:pt x="881" y="6625"/>
                          <a:pt x="886" y="6630"/>
                        </a:cubicBezTo>
                        <a:cubicBezTo>
                          <a:pt x="890" y="6630"/>
                          <a:pt x="890" y="6630"/>
                          <a:pt x="894" y="6634"/>
                        </a:cubicBezTo>
                        <a:cubicBezTo>
                          <a:pt x="898" y="6639"/>
                          <a:pt x="906" y="6639"/>
                          <a:pt x="912" y="6643"/>
                        </a:cubicBezTo>
                        <a:cubicBezTo>
                          <a:pt x="912" y="6643"/>
                          <a:pt x="916" y="6647"/>
                          <a:pt x="920" y="6647"/>
                        </a:cubicBezTo>
                        <a:cubicBezTo>
                          <a:pt x="924" y="6651"/>
                          <a:pt x="932" y="6656"/>
                          <a:pt x="941" y="6660"/>
                        </a:cubicBezTo>
                        <a:cubicBezTo>
                          <a:pt x="950" y="6664"/>
                          <a:pt x="958" y="6668"/>
                          <a:pt x="963" y="6672"/>
                        </a:cubicBezTo>
                        <a:cubicBezTo>
                          <a:pt x="967" y="6672"/>
                          <a:pt x="967" y="6677"/>
                          <a:pt x="971" y="6677"/>
                        </a:cubicBezTo>
                        <a:cubicBezTo>
                          <a:pt x="975" y="6682"/>
                          <a:pt x="979" y="6682"/>
                          <a:pt x="983" y="6686"/>
                        </a:cubicBezTo>
                        <a:cubicBezTo>
                          <a:pt x="989" y="6686"/>
                          <a:pt x="989" y="6690"/>
                          <a:pt x="993" y="6690"/>
                        </a:cubicBezTo>
                        <a:cubicBezTo>
                          <a:pt x="997" y="6694"/>
                          <a:pt x="1001" y="6694"/>
                          <a:pt x="1005" y="6698"/>
                        </a:cubicBezTo>
                        <a:lnTo>
                          <a:pt x="1009" y="6702"/>
                        </a:lnTo>
                        <a:cubicBezTo>
                          <a:pt x="1018" y="6707"/>
                          <a:pt x="1022" y="6711"/>
                          <a:pt x="1031" y="6716"/>
                        </a:cubicBezTo>
                        <a:cubicBezTo>
                          <a:pt x="1035" y="6716"/>
                          <a:pt x="1040" y="6720"/>
                          <a:pt x="1044" y="6724"/>
                        </a:cubicBezTo>
                        <a:lnTo>
                          <a:pt x="1044" y="6728"/>
                        </a:lnTo>
                        <a:cubicBezTo>
                          <a:pt x="1048" y="6728"/>
                          <a:pt x="1052" y="6733"/>
                          <a:pt x="1056" y="6733"/>
                        </a:cubicBezTo>
                        <a:lnTo>
                          <a:pt x="1056" y="6737"/>
                        </a:lnTo>
                        <a:cubicBezTo>
                          <a:pt x="1060" y="6737"/>
                          <a:pt x="1066" y="6741"/>
                          <a:pt x="1066" y="6741"/>
                        </a:cubicBezTo>
                        <a:lnTo>
                          <a:pt x="1070" y="6745"/>
                        </a:lnTo>
                        <a:cubicBezTo>
                          <a:pt x="1074" y="6749"/>
                          <a:pt x="1074" y="6749"/>
                          <a:pt x="1078" y="6754"/>
                        </a:cubicBezTo>
                        <a:lnTo>
                          <a:pt x="1082" y="6754"/>
                        </a:lnTo>
                        <a:cubicBezTo>
                          <a:pt x="1082" y="6759"/>
                          <a:pt x="1086" y="6763"/>
                          <a:pt x="1091" y="6767"/>
                        </a:cubicBezTo>
                        <a:cubicBezTo>
                          <a:pt x="1095" y="6771"/>
                          <a:pt x="1095" y="6771"/>
                          <a:pt x="1099" y="6775"/>
                        </a:cubicBezTo>
                        <a:lnTo>
                          <a:pt x="1099" y="6779"/>
                        </a:lnTo>
                        <a:cubicBezTo>
                          <a:pt x="1104" y="6779"/>
                          <a:pt x="1104" y="6784"/>
                          <a:pt x="1104" y="6784"/>
                        </a:cubicBezTo>
                        <a:lnTo>
                          <a:pt x="1108" y="6788"/>
                        </a:lnTo>
                        <a:cubicBezTo>
                          <a:pt x="1108" y="6788"/>
                          <a:pt x="1108" y="6793"/>
                          <a:pt x="1112" y="6793"/>
                        </a:cubicBezTo>
                        <a:lnTo>
                          <a:pt x="1112" y="6797"/>
                        </a:lnTo>
                        <a:cubicBezTo>
                          <a:pt x="1112" y="6801"/>
                          <a:pt x="1117" y="6801"/>
                          <a:pt x="1117" y="6805"/>
                        </a:cubicBezTo>
                        <a:cubicBezTo>
                          <a:pt x="1117" y="6810"/>
                          <a:pt x="1121" y="6814"/>
                          <a:pt x="1121" y="6814"/>
                        </a:cubicBezTo>
                        <a:lnTo>
                          <a:pt x="1121" y="6818"/>
                        </a:lnTo>
                        <a:lnTo>
                          <a:pt x="1121" y="6822"/>
                        </a:lnTo>
                        <a:lnTo>
                          <a:pt x="1121" y="6826"/>
                        </a:lnTo>
                        <a:lnTo>
                          <a:pt x="1121" y="6836"/>
                        </a:lnTo>
                        <a:lnTo>
                          <a:pt x="1121" y="6844"/>
                        </a:lnTo>
                        <a:lnTo>
                          <a:pt x="2365" y="898"/>
                        </a:lnTo>
                        <a:cubicBezTo>
                          <a:pt x="2369" y="894"/>
                          <a:pt x="2369" y="890"/>
                          <a:pt x="2369" y="890"/>
                        </a:cubicBezTo>
                        <a:lnTo>
                          <a:pt x="2369" y="886"/>
                        </a:lnTo>
                        <a:lnTo>
                          <a:pt x="2369" y="877"/>
                        </a:lnTo>
                        <a:cubicBezTo>
                          <a:pt x="2365" y="873"/>
                          <a:pt x="2365" y="873"/>
                          <a:pt x="2365" y="869"/>
                        </a:cubicBezTo>
                        <a:lnTo>
                          <a:pt x="2365" y="860"/>
                        </a:lnTo>
                        <a:cubicBezTo>
                          <a:pt x="2361" y="860"/>
                          <a:pt x="2361" y="860"/>
                          <a:pt x="2361" y="856"/>
                        </a:cubicBezTo>
                        <a:cubicBezTo>
                          <a:pt x="2361" y="856"/>
                          <a:pt x="2361" y="851"/>
                          <a:pt x="2357" y="847"/>
                        </a:cubicBezTo>
                        <a:cubicBezTo>
                          <a:pt x="2357" y="843"/>
                          <a:pt x="2353" y="843"/>
                          <a:pt x="2353" y="839"/>
                        </a:cubicBezTo>
                        <a:lnTo>
                          <a:pt x="2353" y="835"/>
                        </a:lnTo>
                        <a:cubicBezTo>
                          <a:pt x="2349" y="835"/>
                          <a:pt x="2349" y="831"/>
                          <a:pt x="2344" y="831"/>
                        </a:cubicBezTo>
                        <a:lnTo>
                          <a:pt x="2344" y="825"/>
                        </a:lnTo>
                        <a:cubicBezTo>
                          <a:pt x="2339" y="825"/>
                          <a:pt x="2339" y="821"/>
                          <a:pt x="2335" y="817"/>
                        </a:cubicBezTo>
                        <a:cubicBezTo>
                          <a:pt x="2331" y="813"/>
                          <a:pt x="2331" y="809"/>
                          <a:pt x="2327" y="809"/>
                        </a:cubicBezTo>
                        <a:lnTo>
                          <a:pt x="2323" y="805"/>
                        </a:lnTo>
                        <a:cubicBezTo>
                          <a:pt x="2323" y="805"/>
                          <a:pt x="2318" y="800"/>
                          <a:pt x="2314" y="796"/>
                        </a:cubicBezTo>
                        <a:cubicBezTo>
                          <a:pt x="2310" y="792"/>
                          <a:pt x="2306" y="792"/>
                          <a:pt x="2306" y="788"/>
                        </a:cubicBezTo>
                        <a:cubicBezTo>
                          <a:pt x="2302" y="788"/>
                          <a:pt x="2302" y="788"/>
                          <a:pt x="2302" y="783"/>
                        </a:cubicBezTo>
                        <a:cubicBezTo>
                          <a:pt x="2297" y="783"/>
                          <a:pt x="2292" y="779"/>
                          <a:pt x="2292" y="779"/>
                        </a:cubicBezTo>
                        <a:cubicBezTo>
                          <a:pt x="2288" y="779"/>
                          <a:pt x="2288" y="774"/>
                          <a:pt x="2288" y="774"/>
                        </a:cubicBezTo>
                        <a:cubicBezTo>
                          <a:pt x="2284" y="770"/>
                          <a:pt x="2280" y="770"/>
                          <a:pt x="2276" y="766"/>
                        </a:cubicBezTo>
                        <a:cubicBezTo>
                          <a:pt x="2267" y="762"/>
                          <a:pt x="2263" y="758"/>
                          <a:pt x="2258" y="754"/>
                        </a:cubicBezTo>
                        <a:cubicBezTo>
                          <a:pt x="2254" y="754"/>
                          <a:pt x="2254" y="754"/>
                          <a:pt x="2250" y="749"/>
                        </a:cubicBezTo>
                        <a:cubicBezTo>
                          <a:pt x="2246" y="749"/>
                          <a:pt x="2241" y="744"/>
                          <a:pt x="2237" y="740"/>
                        </a:cubicBezTo>
                        <a:cubicBezTo>
                          <a:pt x="2237" y="740"/>
                          <a:pt x="2233" y="736"/>
                          <a:pt x="2229" y="736"/>
                        </a:cubicBezTo>
                        <a:cubicBezTo>
                          <a:pt x="2225" y="732"/>
                          <a:pt x="2220" y="732"/>
                          <a:pt x="2215" y="728"/>
                        </a:cubicBezTo>
                        <a:lnTo>
                          <a:pt x="2211" y="723"/>
                        </a:lnTo>
                        <a:cubicBezTo>
                          <a:pt x="2203" y="719"/>
                          <a:pt x="2195" y="715"/>
                          <a:pt x="2186" y="711"/>
                        </a:cubicBezTo>
                        <a:cubicBezTo>
                          <a:pt x="2177" y="706"/>
                          <a:pt x="2173" y="702"/>
                          <a:pt x="2164" y="697"/>
                        </a:cubicBezTo>
                        <a:cubicBezTo>
                          <a:pt x="2160" y="697"/>
                          <a:pt x="2160" y="697"/>
                          <a:pt x="2156" y="693"/>
                        </a:cubicBezTo>
                        <a:cubicBezTo>
                          <a:pt x="2152" y="693"/>
                          <a:pt x="2148" y="689"/>
                          <a:pt x="2138" y="685"/>
                        </a:cubicBezTo>
                        <a:cubicBezTo>
                          <a:pt x="2138" y="685"/>
                          <a:pt x="2134" y="681"/>
                          <a:pt x="2130" y="681"/>
                        </a:cubicBezTo>
                        <a:cubicBezTo>
                          <a:pt x="2126" y="677"/>
                          <a:pt x="2118" y="672"/>
                          <a:pt x="2113" y="672"/>
                        </a:cubicBezTo>
                        <a:cubicBezTo>
                          <a:pt x="2109" y="667"/>
                          <a:pt x="2109" y="667"/>
                          <a:pt x="2104" y="667"/>
                        </a:cubicBezTo>
                        <a:cubicBezTo>
                          <a:pt x="2096" y="663"/>
                          <a:pt x="2087" y="659"/>
                          <a:pt x="2079" y="655"/>
                        </a:cubicBezTo>
                        <a:lnTo>
                          <a:pt x="2075" y="651"/>
                        </a:lnTo>
                        <a:cubicBezTo>
                          <a:pt x="2066" y="646"/>
                          <a:pt x="2061" y="642"/>
                          <a:pt x="2053" y="642"/>
                        </a:cubicBezTo>
                        <a:cubicBezTo>
                          <a:pt x="2049" y="638"/>
                          <a:pt x="2049" y="638"/>
                          <a:pt x="2045" y="634"/>
                        </a:cubicBezTo>
                        <a:cubicBezTo>
                          <a:pt x="2036" y="634"/>
                          <a:pt x="2032" y="629"/>
                          <a:pt x="2027" y="625"/>
                        </a:cubicBezTo>
                        <a:cubicBezTo>
                          <a:pt x="2023" y="625"/>
                          <a:pt x="2019" y="620"/>
                          <a:pt x="2015" y="620"/>
                        </a:cubicBezTo>
                        <a:cubicBezTo>
                          <a:pt x="2010" y="616"/>
                          <a:pt x="2002" y="612"/>
                          <a:pt x="1994" y="612"/>
                        </a:cubicBezTo>
                        <a:cubicBezTo>
                          <a:pt x="1984" y="604"/>
                          <a:pt x="1972" y="600"/>
                          <a:pt x="1959" y="595"/>
                        </a:cubicBezTo>
                        <a:cubicBezTo>
                          <a:pt x="1959" y="590"/>
                          <a:pt x="1959" y="590"/>
                          <a:pt x="1955" y="590"/>
                        </a:cubicBezTo>
                        <a:cubicBezTo>
                          <a:pt x="1946" y="586"/>
                          <a:pt x="1938" y="582"/>
                          <a:pt x="1933" y="578"/>
                        </a:cubicBezTo>
                        <a:cubicBezTo>
                          <a:pt x="1929" y="578"/>
                          <a:pt x="1925" y="574"/>
                          <a:pt x="1921" y="574"/>
                        </a:cubicBezTo>
                        <a:cubicBezTo>
                          <a:pt x="1917" y="569"/>
                          <a:pt x="1907" y="565"/>
                          <a:pt x="1899" y="565"/>
                        </a:cubicBezTo>
                        <a:cubicBezTo>
                          <a:pt x="1899" y="561"/>
                          <a:pt x="1895" y="561"/>
                          <a:pt x="1891" y="557"/>
                        </a:cubicBezTo>
                        <a:cubicBezTo>
                          <a:pt x="1882" y="552"/>
                          <a:pt x="1873" y="548"/>
                          <a:pt x="1861" y="543"/>
                        </a:cubicBezTo>
                        <a:cubicBezTo>
                          <a:pt x="1852" y="539"/>
                          <a:pt x="1844" y="535"/>
                          <a:pt x="1830" y="527"/>
                        </a:cubicBezTo>
                        <a:cubicBezTo>
                          <a:pt x="1830" y="527"/>
                          <a:pt x="1826" y="527"/>
                          <a:pt x="1822" y="523"/>
                        </a:cubicBezTo>
                        <a:cubicBezTo>
                          <a:pt x="1818" y="518"/>
                          <a:pt x="1810" y="518"/>
                          <a:pt x="1801" y="513"/>
                        </a:cubicBezTo>
                        <a:cubicBezTo>
                          <a:pt x="1801" y="509"/>
                          <a:pt x="1796" y="509"/>
                          <a:pt x="1792" y="505"/>
                        </a:cubicBezTo>
                        <a:cubicBezTo>
                          <a:pt x="1784" y="501"/>
                          <a:pt x="1779" y="501"/>
                          <a:pt x="1771" y="497"/>
                        </a:cubicBezTo>
                        <a:cubicBezTo>
                          <a:pt x="1767" y="492"/>
                          <a:pt x="1767" y="492"/>
                          <a:pt x="1763" y="492"/>
                        </a:cubicBezTo>
                        <a:cubicBezTo>
                          <a:pt x="1753" y="484"/>
                          <a:pt x="1741" y="480"/>
                          <a:pt x="1733" y="475"/>
                        </a:cubicBezTo>
                        <a:lnTo>
                          <a:pt x="1728" y="471"/>
                        </a:lnTo>
                        <a:cubicBezTo>
                          <a:pt x="1719" y="466"/>
                          <a:pt x="1711" y="462"/>
                          <a:pt x="1702" y="458"/>
                        </a:cubicBezTo>
                        <a:cubicBezTo>
                          <a:pt x="1702" y="458"/>
                          <a:pt x="1698" y="454"/>
                          <a:pt x="1694" y="454"/>
                        </a:cubicBezTo>
                        <a:cubicBezTo>
                          <a:pt x="1682" y="446"/>
                          <a:pt x="1668" y="436"/>
                          <a:pt x="1656" y="432"/>
                        </a:cubicBezTo>
                        <a:cubicBezTo>
                          <a:pt x="1656" y="428"/>
                          <a:pt x="1656" y="428"/>
                          <a:pt x="1651" y="428"/>
                        </a:cubicBezTo>
                        <a:cubicBezTo>
                          <a:pt x="1638" y="420"/>
                          <a:pt x="1625" y="411"/>
                          <a:pt x="1613" y="407"/>
                        </a:cubicBezTo>
                        <a:lnTo>
                          <a:pt x="1613" y="403"/>
                        </a:lnTo>
                        <a:cubicBezTo>
                          <a:pt x="1599" y="394"/>
                          <a:pt x="1587" y="385"/>
                          <a:pt x="1574" y="377"/>
                        </a:cubicBezTo>
                        <a:cubicBezTo>
                          <a:pt x="1570" y="377"/>
                          <a:pt x="1570" y="377"/>
                          <a:pt x="1566" y="373"/>
                        </a:cubicBezTo>
                        <a:cubicBezTo>
                          <a:pt x="1553" y="369"/>
                          <a:pt x="1544" y="359"/>
                          <a:pt x="1532" y="351"/>
                        </a:cubicBezTo>
                        <a:cubicBezTo>
                          <a:pt x="1528" y="347"/>
                          <a:pt x="1528" y="347"/>
                          <a:pt x="1522" y="343"/>
                        </a:cubicBezTo>
                        <a:cubicBezTo>
                          <a:pt x="1518" y="343"/>
                          <a:pt x="1514" y="338"/>
                          <a:pt x="1510" y="334"/>
                        </a:cubicBezTo>
                        <a:cubicBezTo>
                          <a:pt x="1506" y="330"/>
                          <a:pt x="1502" y="330"/>
                          <a:pt x="1497" y="326"/>
                        </a:cubicBezTo>
                        <a:cubicBezTo>
                          <a:pt x="1493" y="321"/>
                          <a:pt x="1489" y="317"/>
                          <a:pt x="1484" y="312"/>
                        </a:cubicBezTo>
                        <a:cubicBezTo>
                          <a:pt x="1480" y="312"/>
                          <a:pt x="1476" y="308"/>
                          <a:pt x="1476" y="308"/>
                        </a:cubicBezTo>
                        <a:cubicBezTo>
                          <a:pt x="1467" y="304"/>
                          <a:pt x="1463" y="300"/>
                          <a:pt x="1459" y="296"/>
                        </a:cubicBezTo>
                        <a:cubicBezTo>
                          <a:pt x="1455" y="292"/>
                          <a:pt x="1455" y="292"/>
                          <a:pt x="1451" y="292"/>
                        </a:cubicBezTo>
                        <a:cubicBezTo>
                          <a:pt x="1445" y="282"/>
                          <a:pt x="1437" y="278"/>
                          <a:pt x="1429" y="270"/>
                        </a:cubicBezTo>
                        <a:lnTo>
                          <a:pt x="1425" y="266"/>
                        </a:lnTo>
                        <a:cubicBezTo>
                          <a:pt x="1420" y="261"/>
                          <a:pt x="1416" y="257"/>
                          <a:pt x="1407" y="253"/>
                        </a:cubicBezTo>
                        <a:cubicBezTo>
                          <a:pt x="1407" y="249"/>
                          <a:pt x="1403" y="249"/>
                          <a:pt x="1403" y="244"/>
                        </a:cubicBezTo>
                        <a:cubicBezTo>
                          <a:pt x="1399" y="240"/>
                          <a:pt x="1394" y="235"/>
                          <a:pt x="1390" y="231"/>
                        </a:cubicBezTo>
                        <a:cubicBezTo>
                          <a:pt x="1386" y="231"/>
                          <a:pt x="1386" y="227"/>
                          <a:pt x="1382" y="227"/>
                        </a:cubicBezTo>
                        <a:cubicBezTo>
                          <a:pt x="1378" y="223"/>
                          <a:pt x="1374" y="219"/>
                          <a:pt x="1368" y="215"/>
                        </a:cubicBezTo>
                        <a:cubicBezTo>
                          <a:pt x="1368" y="210"/>
                          <a:pt x="1364" y="205"/>
                          <a:pt x="1360" y="205"/>
                        </a:cubicBezTo>
                        <a:cubicBezTo>
                          <a:pt x="1360" y="201"/>
                          <a:pt x="1356" y="197"/>
                          <a:pt x="1352" y="193"/>
                        </a:cubicBezTo>
                        <a:lnTo>
                          <a:pt x="1343" y="184"/>
                        </a:lnTo>
                        <a:cubicBezTo>
                          <a:pt x="1339" y="180"/>
                          <a:pt x="1335" y="176"/>
                          <a:pt x="1335" y="172"/>
                        </a:cubicBezTo>
                        <a:cubicBezTo>
                          <a:pt x="1330" y="168"/>
                          <a:pt x="1330" y="168"/>
                          <a:pt x="1326" y="163"/>
                        </a:cubicBezTo>
                        <a:cubicBezTo>
                          <a:pt x="1322" y="158"/>
                          <a:pt x="1317" y="150"/>
                          <a:pt x="1313" y="142"/>
                        </a:cubicBezTo>
                        <a:lnTo>
                          <a:pt x="1309" y="142"/>
                        </a:lnTo>
                        <a:cubicBezTo>
                          <a:pt x="1305" y="133"/>
                          <a:pt x="1305" y="128"/>
                          <a:pt x="1301" y="120"/>
                        </a:cubicBezTo>
                        <a:cubicBezTo>
                          <a:pt x="1297" y="120"/>
                          <a:pt x="1297" y="116"/>
                          <a:pt x="1297" y="116"/>
                        </a:cubicBezTo>
                        <a:cubicBezTo>
                          <a:pt x="1291" y="112"/>
                          <a:pt x="1287" y="103"/>
                          <a:pt x="1287" y="99"/>
                        </a:cubicBezTo>
                        <a:cubicBezTo>
                          <a:pt x="1283" y="99"/>
                          <a:pt x="1283" y="95"/>
                          <a:pt x="1283" y="91"/>
                        </a:cubicBezTo>
                        <a:cubicBezTo>
                          <a:pt x="1279" y="86"/>
                          <a:pt x="1279" y="81"/>
                          <a:pt x="1275" y="77"/>
                        </a:cubicBezTo>
                        <a:cubicBezTo>
                          <a:pt x="1275" y="73"/>
                          <a:pt x="1271" y="73"/>
                          <a:pt x="1271" y="69"/>
                        </a:cubicBezTo>
                        <a:cubicBezTo>
                          <a:pt x="1271" y="65"/>
                          <a:pt x="1266" y="61"/>
                          <a:pt x="1266" y="56"/>
                        </a:cubicBezTo>
                        <a:cubicBezTo>
                          <a:pt x="1266" y="52"/>
                          <a:pt x="1262" y="47"/>
                          <a:pt x="1262" y="47"/>
                        </a:cubicBezTo>
                        <a:cubicBezTo>
                          <a:pt x="1262" y="43"/>
                          <a:pt x="1258" y="35"/>
                          <a:pt x="1258" y="30"/>
                        </a:cubicBezTo>
                        <a:cubicBezTo>
                          <a:pt x="1258" y="30"/>
                          <a:pt x="1253" y="26"/>
                          <a:pt x="1253" y="22"/>
                        </a:cubicBezTo>
                        <a:cubicBezTo>
                          <a:pt x="1253" y="18"/>
                          <a:pt x="1249" y="9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30" name="Google Shape;1319;p33"/>
                  <p:cNvSpPr/>
                  <p:nvPr/>
                </p:nvSpPr>
                <p:spPr>
                  <a:xfrm>
                    <a:off x="5003475" y="3282350"/>
                    <a:ext cx="36375" cy="15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5" h="6369" extrusionOk="0">
                        <a:moveTo>
                          <a:pt x="1258" y="0"/>
                        </a:moveTo>
                        <a:cubicBezTo>
                          <a:pt x="1257" y="2"/>
                          <a:pt x="1257" y="3"/>
                          <a:pt x="1257" y="4"/>
                        </a:cubicBezTo>
                        <a:lnTo>
                          <a:pt x="1257" y="4"/>
                        </a:lnTo>
                        <a:lnTo>
                          <a:pt x="1258" y="0"/>
                        </a:lnTo>
                        <a:close/>
                        <a:moveTo>
                          <a:pt x="1257" y="4"/>
                        </a:moveTo>
                        <a:lnTo>
                          <a:pt x="9" y="5950"/>
                        </a:lnTo>
                        <a:cubicBezTo>
                          <a:pt x="0" y="5997"/>
                          <a:pt x="39" y="6061"/>
                          <a:pt x="86" y="6130"/>
                        </a:cubicBezTo>
                        <a:cubicBezTo>
                          <a:pt x="146" y="6215"/>
                          <a:pt x="215" y="6305"/>
                          <a:pt x="201" y="6369"/>
                        </a:cubicBezTo>
                        <a:lnTo>
                          <a:pt x="1447" y="419"/>
                        </a:lnTo>
                        <a:cubicBezTo>
                          <a:pt x="1455" y="385"/>
                          <a:pt x="1437" y="342"/>
                          <a:pt x="1408" y="296"/>
                        </a:cubicBezTo>
                        <a:cubicBezTo>
                          <a:pt x="1399" y="274"/>
                          <a:pt x="1386" y="257"/>
                          <a:pt x="1374" y="240"/>
                        </a:cubicBezTo>
                        <a:cubicBezTo>
                          <a:pt x="1360" y="223"/>
                          <a:pt x="1352" y="210"/>
                          <a:pt x="1344" y="197"/>
                        </a:cubicBezTo>
                        <a:cubicBezTo>
                          <a:pt x="1294" y="126"/>
                          <a:pt x="1248" y="55"/>
                          <a:pt x="1257" y="4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31" name="Google Shape;1320;p33"/>
                  <p:cNvSpPr/>
                  <p:nvPr/>
                </p:nvSpPr>
                <p:spPr>
                  <a:xfrm>
                    <a:off x="4902200" y="3280950"/>
                    <a:ext cx="31600" cy="154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4" h="6165" extrusionOk="0">
                        <a:moveTo>
                          <a:pt x="1246" y="1"/>
                        </a:moveTo>
                        <a:lnTo>
                          <a:pt x="1" y="5951"/>
                        </a:lnTo>
                        <a:cubicBezTo>
                          <a:pt x="6" y="5976"/>
                          <a:pt x="10" y="6006"/>
                          <a:pt x="14" y="6032"/>
                        </a:cubicBezTo>
                        <a:cubicBezTo>
                          <a:pt x="18" y="6079"/>
                          <a:pt x="18" y="6121"/>
                          <a:pt x="10" y="6164"/>
                        </a:cubicBezTo>
                        <a:lnTo>
                          <a:pt x="1258" y="214"/>
                        </a:lnTo>
                        <a:cubicBezTo>
                          <a:pt x="1263" y="181"/>
                          <a:pt x="1263" y="147"/>
                          <a:pt x="1263" y="112"/>
                        </a:cubicBezTo>
                        <a:cubicBezTo>
                          <a:pt x="1258" y="74"/>
                          <a:pt x="1250" y="39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32" name="Google Shape;1321;p33"/>
                  <p:cNvSpPr/>
                  <p:nvPr/>
                </p:nvSpPr>
                <p:spPr>
                  <a:xfrm>
                    <a:off x="4852150" y="3280525"/>
                    <a:ext cx="32250" cy="15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0" h="6053" extrusionOk="0">
                        <a:moveTo>
                          <a:pt x="1289" y="0"/>
                        </a:moveTo>
                        <a:cubicBezTo>
                          <a:pt x="1284" y="10"/>
                          <a:pt x="1284" y="14"/>
                          <a:pt x="1280" y="22"/>
                        </a:cubicBezTo>
                        <a:lnTo>
                          <a:pt x="1280" y="26"/>
                        </a:lnTo>
                        <a:cubicBezTo>
                          <a:pt x="1280" y="35"/>
                          <a:pt x="1276" y="44"/>
                          <a:pt x="1272" y="48"/>
                        </a:cubicBezTo>
                        <a:lnTo>
                          <a:pt x="1272" y="52"/>
                        </a:lnTo>
                        <a:cubicBezTo>
                          <a:pt x="1272" y="61"/>
                          <a:pt x="1268" y="65"/>
                          <a:pt x="1264" y="73"/>
                        </a:cubicBezTo>
                        <a:cubicBezTo>
                          <a:pt x="1264" y="77"/>
                          <a:pt x="1264" y="77"/>
                          <a:pt x="1258" y="82"/>
                        </a:cubicBezTo>
                        <a:cubicBezTo>
                          <a:pt x="1254" y="87"/>
                          <a:pt x="1254" y="95"/>
                          <a:pt x="1246" y="103"/>
                        </a:cubicBezTo>
                        <a:lnTo>
                          <a:pt x="1" y="6053"/>
                        </a:lnTo>
                        <a:cubicBezTo>
                          <a:pt x="6" y="6045"/>
                          <a:pt x="10" y="6035"/>
                          <a:pt x="14" y="6027"/>
                        </a:cubicBezTo>
                        <a:cubicBezTo>
                          <a:pt x="14" y="6027"/>
                          <a:pt x="14" y="6023"/>
                          <a:pt x="18" y="6023"/>
                        </a:cubicBezTo>
                        <a:cubicBezTo>
                          <a:pt x="18" y="6015"/>
                          <a:pt x="22" y="6006"/>
                          <a:pt x="27" y="5997"/>
                        </a:cubicBezTo>
                        <a:cubicBezTo>
                          <a:pt x="32" y="5993"/>
                          <a:pt x="32" y="5989"/>
                          <a:pt x="32" y="5984"/>
                        </a:cubicBezTo>
                        <a:cubicBezTo>
                          <a:pt x="32" y="5980"/>
                          <a:pt x="36" y="5980"/>
                          <a:pt x="36" y="5976"/>
                        </a:cubicBezTo>
                        <a:lnTo>
                          <a:pt x="36" y="5972"/>
                        </a:lnTo>
                        <a:cubicBezTo>
                          <a:pt x="40" y="5963"/>
                          <a:pt x="40" y="5954"/>
                          <a:pt x="40" y="5950"/>
                        </a:cubicBezTo>
                        <a:lnTo>
                          <a:pt x="1289" y="0"/>
                        </a:ln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33" name="Google Shape;1322;p33"/>
                  <p:cNvSpPr/>
                  <p:nvPr/>
                </p:nvSpPr>
                <p:spPr>
                  <a:xfrm>
                    <a:off x="4625825" y="3218925"/>
                    <a:ext cx="144025" cy="18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61" h="7520" extrusionOk="0">
                        <a:moveTo>
                          <a:pt x="2981" y="1"/>
                        </a:moveTo>
                        <a:cubicBezTo>
                          <a:pt x="2980" y="5"/>
                          <a:pt x="2979" y="10"/>
                          <a:pt x="2978" y="15"/>
                        </a:cubicBezTo>
                        <a:lnTo>
                          <a:pt x="2978" y="15"/>
                        </a:lnTo>
                        <a:lnTo>
                          <a:pt x="2981" y="1"/>
                        </a:lnTo>
                        <a:close/>
                        <a:moveTo>
                          <a:pt x="2978" y="15"/>
                        </a:moveTo>
                        <a:lnTo>
                          <a:pt x="2695" y="1374"/>
                        </a:lnTo>
                        <a:cubicBezTo>
                          <a:pt x="2681" y="1370"/>
                          <a:pt x="2673" y="1370"/>
                          <a:pt x="2664" y="1370"/>
                        </a:cubicBezTo>
                        <a:cubicBezTo>
                          <a:pt x="2652" y="1370"/>
                          <a:pt x="2643" y="1365"/>
                          <a:pt x="2630" y="1365"/>
                        </a:cubicBezTo>
                        <a:cubicBezTo>
                          <a:pt x="2622" y="1365"/>
                          <a:pt x="2608" y="1361"/>
                          <a:pt x="2600" y="1361"/>
                        </a:cubicBezTo>
                        <a:cubicBezTo>
                          <a:pt x="2587" y="1361"/>
                          <a:pt x="2579" y="1357"/>
                          <a:pt x="2566" y="1357"/>
                        </a:cubicBezTo>
                        <a:cubicBezTo>
                          <a:pt x="2557" y="1353"/>
                          <a:pt x="2545" y="1353"/>
                          <a:pt x="2536" y="1353"/>
                        </a:cubicBezTo>
                        <a:cubicBezTo>
                          <a:pt x="2523" y="1349"/>
                          <a:pt x="2515" y="1349"/>
                          <a:pt x="2502" y="1345"/>
                        </a:cubicBezTo>
                        <a:cubicBezTo>
                          <a:pt x="2494" y="1345"/>
                          <a:pt x="2484" y="1345"/>
                          <a:pt x="2472" y="1339"/>
                        </a:cubicBezTo>
                        <a:cubicBezTo>
                          <a:pt x="2455" y="1335"/>
                          <a:pt x="2433" y="1335"/>
                          <a:pt x="2412" y="1331"/>
                        </a:cubicBezTo>
                        <a:cubicBezTo>
                          <a:pt x="2407" y="1327"/>
                          <a:pt x="2403" y="1327"/>
                          <a:pt x="2399" y="1327"/>
                        </a:cubicBezTo>
                        <a:cubicBezTo>
                          <a:pt x="2378" y="1323"/>
                          <a:pt x="2352" y="1319"/>
                          <a:pt x="2326" y="1310"/>
                        </a:cubicBezTo>
                        <a:cubicBezTo>
                          <a:pt x="2318" y="1310"/>
                          <a:pt x="2310" y="1306"/>
                          <a:pt x="2301" y="1306"/>
                        </a:cubicBezTo>
                        <a:cubicBezTo>
                          <a:pt x="2288" y="1301"/>
                          <a:pt x="2279" y="1301"/>
                          <a:pt x="2267" y="1297"/>
                        </a:cubicBezTo>
                        <a:cubicBezTo>
                          <a:pt x="2258" y="1293"/>
                          <a:pt x="2249" y="1293"/>
                          <a:pt x="2237" y="1288"/>
                        </a:cubicBezTo>
                        <a:cubicBezTo>
                          <a:pt x="2228" y="1284"/>
                          <a:pt x="2215" y="1284"/>
                          <a:pt x="2202" y="1280"/>
                        </a:cubicBezTo>
                        <a:cubicBezTo>
                          <a:pt x="2194" y="1276"/>
                          <a:pt x="2181" y="1272"/>
                          <a:pt x="2168" y="1268"/>
                        </a:cubicBezTo>
                        <a:cubicBezTo>
                          <a:pt x="2164" y="1268"/>
                          <a:pt x="2156" y="1262"/>
                          <a:pt x="2147" y="1262"/>
                        </a:cubicBezTo>
                        <a:cubicBezTo>
                          <a:pt x="2134" y="1258"/>
                          <a:pt x="2121" y="1254"/>
                          <a:pt x="2104" y="1250"/>
                        </a:cubicBezTo>
                        <a:cubicBezTo>
                          <a:pt x="2099" y="1246"/>
                          <a:pt x="2095" y="1246"/>
                          <a:pt x="2091" y="1246"/>
                        </a:cubicBezTo>
                        <a:cubicBezTo>
                          <a:pt x="2074" y="1237"/>
                          <a:pt x="2057" y="1233"/>
                          <a:pt x="2036" y="1224"/>
                        </a:cubicBezTo>
                        <a:cubicBezTo>
                          <a:pt x="2032" y="1224"/>
                          <a:pt x="2027" y="1220"/>
                          <a:pt x="2022" y="1220"/>
                        </a:cubicBezTo>
                        <a:cubicBezTo>
                          <a:pt x="2010" y="1211"/>
                          <a:pt x="1997" y="1207"/>
                          <a:pt x="1984" y="1203"/>
                        </a:cubicBezTo>
                        <a:cubicBezTo>
                          <a:pt x="1976" y="1199"/>
                          <a:pt x="1971" y="1199"/>
                          <a:pt x="1963" y="1195"/>
                        </a:cubicBezTo>
                        <a:cubicBezTo>
                          <a:pt x="1955" y="1191"/>
                          <a:pt x="1941" y="1185"/>
                          <a:pt x="1929" y="1177"/>
                        </a:cubicBezTo>
                        <a:cubicBezTo>
                          <a:pt x="1925" y="1177"/>
                          <a:pt x="1916" y="1173"/>
                          <a:pt x="1907" y="1169"/>
                        </a:cubicBezTo>
                        <a:cubicBezTo>
                          <a:pt x="1899" y="1165"/>
                          <a:pt x="1890" y="1160"/>
                          <a:pt x="1878" y="1156"/>
                        </a:cubicBezTo>
                        <a:cubicBezTo>
                          <a:pt x="1868" y="1152"/>
                          <a:pt x="1860" y="1147"/>
                          <a:pt x="1852" y="1139"/>
                        </a:cubicBezTo>
                        <a:cubicBezTo>
                          <a:pt x="1843" y="1134"/>
                          <a:pt x="1830" y="1130"/>
                          <a:pt x="1822" y="1126"/>
                        </a:cubicBezTo>
                        <a:cubicBezTo>
                          <a:pt x="1813" y="1122"/>
                          <a:pt x="1805" y="1118"/>
                          <a:pt x="1797" y="1108"/>
                        </a:cubicBezTo>
                        <a:cubicBezTo>
                          <a:pt x="1787" y="1104"/>
                          <a:pt x="1779" y="1100"/>
                          <a:pt x="1771" y="1096"/>
                        </a:cubicBezTo>
                        <a:cubicBezTo>
                          <a:pt x="1753" y="1088"/>
                          <a:pt x="1740" y="1079"/>
                          <a:pt x="1724" y="1070"/>
                        </a:cubicBezTo>
                        <a:cubicBezTo>
                          <a:pt x="1720" y="1066"/>
                          <a:pt x="1714" y="1062"/>
                          <a:pt x="1710" y="1057"/>
                        </a:cubicBezTo>
                        <a:cubicBezTo>
                          <a:pt x="1689" y="1045"/>
                          <a:pt x="1668" y="1031"/>
                          <a:pt x="1651" y="1019"/>
                        </a:cubicBezTo>
                        <a:cubicBezTo>
                          <a:pt x="1643" y="1015"/>
                          <a:pt x="1637" y="1011"/>
                          <a:pt x="1633" y="1006"/>
                        </a:cubicBezTo>
                        <a:cubicBezTo>
                          <a:pt x="1621" y="998"/>
                          <a:pt x="1608" y="989"/>
                          <a:pt x="1595" y="980"/>
                        </a:cubicBezTo>
                        <a:cubicBezTo>
                          <a:pt x="1591" y="972"/>
                          <a:pt x="1582" y="968"/>
                          <a:pt x="1578" y="964"/>
                        </a:cubicBezTo>
                        <a:cubicBezTo>
                          <a:pt x="1566" y="954"/>
                          <a:pt x="1556" y="946"/>
                          <a:pt x="1544" y="938"/>
                        </a:cubicBezTo>
                        <a:cubicBezTo>
                          <a:pt x="1540" y="929"/>
                          <a:pt x="1531" y="925"/>
                          <a:pt x="1522" y="916"/>
                        </a:cubicBezTo>
                        <a:cubicBezTo>
                          <a:pt x="1514" y="908"/>
                          <a:pt x="1505" y="899"/>
                          <a:pt x="1493" y="891"/>
                        </a:cubicBezTo>
                        <a:cubicBezTo>
                          <a:pt x="1489" y="887"/>
                          <a:pt x="1479" y="877"/>
                          <a:pt x="1475" y="873"/>
                        </a:cubicBezTo>
                        <a:cubicBezTo>
                          <a:pt x="1463" y="861"/>
                          <a:pt x="1454" y="852"/>
                          <a:pt x="1445" y="844"/>
                        </a:cubicBezTo>
                        <a:cubicBezTo>
                          <a:pt x="1437" y="835"/>
                          <a:pt x="1432" y="831"/>
                          <a:pt x="1424" y="822"/>
                        </a:cubicBezTo>
                        <a:cubicBezTo>
                          <a:pt x="1416" y="814"/>
                          <a:pt x="1406" y="800"/>
                          <a:pt x="1398" y="792"/>
                        </a:cubicBezTo>
                        <a:cubicBezTo>
                          <a:pt x="1390" y="784"/>
                          <a:pt x="1386" y="775"/>
                          <a:pt x="1377" y="771"/>
                        </a:cubicBezTo>
                        <a:cubicBezTo>
                          <a:pt x="1368" y="758"/>
                          <a:pt x="1360" y="749"/>
                          <a:pt x="1347" y="737"/>
                        </a:cubicBezTo>
                        <a:cubicBezTo>
                          <a:pt x="1343" y="729"/>
                          <a:pt x="1339" y="723"/>
                          <a:pt x="1329" y="715"/>
                        </a:cubicBezTo>
                        <a:cubicBezTo>
                          <a:pt x="1321" y="703"/>
                          <a:pt x="1313" y="690"/>
                          <a:pt x="1300" y="677"/>
                        </a:cubicBezTo>
                        <a:cubicBezTo>
                          <a:pt x="1296" y="668"/>
                          <a:pt x="1291" y="664"/>
                          <a:pt x="1287" y="656"/>
                        </a:cubicBezTo>
                        <a:cubicBezTo>
                          <a:pt x="1274" y="638"/>
                          <a:pt x="1258" y="617"/>
                          <a:pt x="1244" y="595"/>
                        </a:cubicBezTo>
                        <a:lnTo>
                          <a:pt x="0" y="6545"/>
                        </a:lnTo>
                        <a:cubicBezTo>
                          <a:pt x="12" y="6566"/>
                          <a:pt x="26" y="6584"/>
                          <a:pt x="42" y="6605"/>
                        </a:cubicBezTo>
                        <a:cubicBezTo>
                          <a:pt x="46" y="6609"/>
                          <a:pt x="51" y="6618"/>
                          <a:pt x="56" y="6622"/>
                        </a:cubicBezTo>
                        <a:cubicBezTo>
                          <a:pt x="64" y="6639"/>
                          <a:pt x="77" y="6652"/>
                          <a:pt x="85" y="6665"/>
                        </a:cubicBezTo>
                        <a:cubicBezTo>
                          <a:pt x="89" y="6669"/>
                          <a:pt x="98" y="6677"/>
                          <a:pt x="103" y="6686"/>
                        </a:cubicBezTo>
                        <a:cubicBezTo>
                          <a:pt x="111" y="6695"/>
                          <a:pt x="123" y="6708"/>
                          <a:pt x="133" y="6716"/>
                        </a:cubicBezTo>
                        <a:cubicBezTo>
                          <a:pt x="137" y="6724"/>
                          <a:pt x="145" y="6734"/>
                          <a:pt x="149" y="6742"/>
                        </a:cubicBezTo>
                        <a:cubicBezTo>
                          <a:pt x="158" y="6750"/>
                          <a:pt x="171" y="6759"/>
                          <a:pt x="180" y="6772"/>
                        </a:cubicBezTo>
                        <a:cubicBezTo>
                          <a:pt x="184" y="6776"/>
                          <a:pt x="192" y="6785"/>
                          <a:pt x="200" y="6793"/>
                        </a:cubicBezTo>
                        <a:cubicBezTo>
                          <a:pt x="210" y="6801"/>
                          <a:pt x="218" y="6811"/>
                          <a:pt x="226" y="6819"/>
                        </a:cubicBezTo>
                        <a:cubicBezTo>
                          <a:pt x="235" y="6827"/>
                          <a:pt x="243" y="6831"/>
                          <a:pt x="248" y="6840"/>
                        </a:cubicBezTo>
                        <a:cubicBezTo>
                          <a:pt x="257" y="6849"/>
                          <a:pt x="269" y="6857"/>
                          <a:pt x="277" y="6866"/>
                        </a:cubicBezTo>
                        <a:cubicBezTo>
                          <a:pt x="287" y="6874"/>
                          <a:pt x="291" y="6878"/>
                          <a:pt x="299" y="6888"/>
                        </a:cubicBezTo>
                        <a:cubicBezTo>
                          <a:pt x="308" y="6896"/>
                          <a:pt x="320" y="6904"/>
                          <a:pt x="329" y="6913"/>
                        </a:cubicBezTo>
                        <a:cubicBezTo>
                          <a:pt x="338" y="6917"/>
                          <a:pt x="346" y="6922"/>
                          <a:pt x="350" y="6926"/>
                        </a:cubicBezTo>
                        <a:cubicBezTo>
                          <a:pt x="364" y="6939"/>
                          <a:pt x="376" y="6947"/>
                          <a:pt x="385" y="6955"/>
                        </a:cubicBezTo>
                        <a:cubicBezTo>
                          <a:pt x="393" y="6955"/>
                          <a:pt x="397" y="6960"/>
                          <a:pt x="402" y="6965"/>
                        </a:cubicBezTo>
                        <a:cubicBezTo>
                          <a:pt x="402" y="6965"/>
                          <a:pt x="402" y="6969"/>
                          <a:pt x="406" y="6969"/>
                        </a:cubicBezTo>
                        <a:cubicBezTo>
                          <a:pt x="423" y="6981"/>
                          <a:pt x="445" y="6994"/>
                          <a:pt x="462" y="7007"/>
                        </a:cubicBezTo>
                        <a:cubicBezTo>
                          <a:pt x="470" y="7011"/>
                          <a:pt x="474" y="7016"/>
                          <a:pt x="479" y="7016"/>
                        </a:cubicBezTo>
                        <a:cubicBezTo>
                          <a:pt x="492" y="7028"/>
                          <a:pt x="508" y="7037"/>
                          <a:pt x="526" y="7046"/>
                        </a:cubicBezTo>
                        <a:cubicBezTo>
                          <a:pt x="526" y="7046"/>
                          <a:pt x="530" y="7050"/>
                          <a:pt x="534" y="7050"/>
                        </a:cubicBezTo>
                        <a:cubicBezTo>
                          <a:pt x="539" y="7054"/>
                          <a:pt x="543" y="7058"/>
                          <a:pt x="547" y="7058"/>
                        </a:cubicBezTo>
                        <a:cubicBezTo>
                          <a:pt x="560" y="7062"/>
                          <a:pt x="569" y="7071"/>
                          <a:pt x="577" y="7076"/>
                        </a:cubicBezTo>
                        <a:cubicBezTo>
                          <a:pt x="585" y="7080"/>
                          <a:pt x="594" y="7084"/>
                          <a:pt x="603" y="7088"/>
                        </a:cubicBezTo>
                        <a:cubicBezTo>
                          <a:pt x="616" y="7093"/>
                          <a:pt x="624" y="7097"/>
                          <a:pt x="632" y="7105"/>
                        </a:cubicBezTo>
                        <a:cubicBezTo>
                          <a:pt x="637" y="7105"/>
                          <a:pt x="642" y="7109"/>
                          <a:pt x="646" y="7109"/>
                        </a:cubicBezTo>
                        <a:cubicBezTo>
                          <a:pt x="650" y="7114"/>
                          <a:pt x="658" y="7114"/>
                          <a:pt x="662" y="7119"/>
                        </a:cubicBezTo>
                        <a:cubicBezTo>
                          <a:pt x="671" y="7123"/>
                          <a:pt x="676" y="7123"/>
                          <a:pt x="684" y="7127"/>
                        </a:cubicBezTo>
                        <a:cubicBezTo>
                          <a:pt x="697" y="7131"/>
                          <a:pt x="705" y="7139"/>
                          <a:pt x="719" y="7144"/>
                        </a:cubicBezTo>
                        <a:cubicBezTo>
                          <a:pt x="723" y="7144"/>
                          <a:pt x="731" y="7148"/>
                          <a:pt x="735" y="7153"/>
                        </a:cubicBezTo>
                        <a:lnTo>
                          <a:pt x="744" y="7153"/>
                        </a:lnTo>
                        <a:cubicBezTo>
                          <a:pt x="753" y="7157"/>
                          <a:pt x="765" y="7161"/>
                          <a:pt x="778" y="7165"/>
                        </a:cubicBezTo>
                        <a:cubicBezTo>
                          <a:pt x="782" y="7170"/>
                          <a:pt x="786" y="7170"/>
                          <a:pt x="791" y="7174"/>
                        </a:cubicBezTo>
                        <a:cubicBezTo>
                          <a:pt x="808" y="7178"/>
                          <a:pt x="825" y="7186"/>
                          <a:pt x="847" y="7190"/>
                        </a:cubicBezTo>
                        <a:cubicBezTo>
                          <a:pt x="851" y="7196"/>
                          <a:pt x="855" y="7196"/>
                          <a:pt x="859" y="7196"/>
                        </a:cubicBezTo>
                        <a:cubicBezTo>
                          <a:pt x="873" y="7204"/>
                          <a:pt x="889" y="7208"/>
                          <a:pt x="902" y="7212"/>
                        </a:cubicBezTo>
                        <a:cubicBezTo>
                          <a:pt x="911" y="7212"/>
                          <a:pt x="915" y="7216"/>
                          <a:pt x="924" y="7216"/>
                        </a:cubicBezTo>
                        <a:cubicBezTo>
                          <a:pt x="932" y="7221"/>
                          <a:pt x="940" y="7221"/>
                          <a:pt x="950" y="7225"/>
                        </a:cubicBezTo>
                        <a:cubicBezTo>
                          <a:pt x="954" y="7225"/>
                          <a:pt x="954" y="7225"/>
                          <a:pt x="958" y="7229"/>
                        </a:cubicBezTo>
                        <a:cubicBezTo>
                          <a:pt x="970" y="7229"/>
                          <a:pt x="979" y="7234"/>
                          <a:pt x="992" y="7238"/>
                        </a:cubicBezTo>
                        <a:cubicBezTo>
                          <a:pt x="1001" y="7238"/>
                          <a:pt x="1009" y="7242"/>
                          <a:pt x="1022" y="7247"/>
                        </a:cubicBezTo>
                        <a:cubicBezTo>
                          <a:pt x="1031" y="7247"/>
                          <a:pt x="1043" y="7251"/>
                          <a:pt x="1056" y="7255"/>
                        </a:cubicBezTo>
                        <a:cubicBezTo>
                          <a:pt x="1065" y="7255"/>
                          <a:pt x="1069" y="7255"/>
                          <a:pt x="1078" y="7259"/>
                        </a:cubicBezTo>
                        <a:lnTo>
                          <a:pt x="1082" y="7259"/>
                        </a:lnTo>
                        <a:cubicBezTo>
                          <a:pt x="1108" y="7263"/>
                          <a:pt x="1129" y="7273"/>
                          <a:pt x="1155" y="7277"/>
                        </a:cubicBezTo>
                        <a:lnTo>
                          <a:pt x="1167" y="7277"/>
                        </a:lnTo>
                        <a:cubicBezTo>
                          <a:pt x="1189" y="7281"/>
                          <a:pt x="1206" y="7285"/>
                          <a:pt x="1227" y="7289"/>
                        </a:cubicBezTo>
                        <a:lnTo>
                          <a:pt x="1236" y="7289"/>
                        </a:lnTo>
                        <a:cubicBezTo>
                          <a:pt x="1244" y="7293"/>
                          <a:pt x="1248" y="7293"/>
                          <a:pt x="1258" y="7293"/>
                        </a:cubicBezTo>
                        <a:cubicBezTo>
                          <a:pt x="1266" y="7298"/>
                          <a:pt x="1278" y="7298"/>
                          <a:pt x="1287" y="7298"/>
                        </a:cubicBezTo>
                        <a:cubicBezTo>
                          <a:pt x="1300" y="7302"/>
                          <a:pt x="1309" y="7302"/>
                          <a:pt x="1321" y="7306"/>
                        </a:cubicBezTo>
                        <a:cubicBezTo>
                          <a:pt x="1329" y="7306"/>
                          <a:pt x="1343" y="7306"/>
                          <a:pt x="1351" y="7311"/>
                        </a:cubicBezTo>
                        <a:cubicBezTo>
                          <a:pt x="1364" y="7311"/>
                          <a:pt x="1373" y="7311"/>
                          <a:pt x="1386" y="7315"/>
                        </a:cubicBezTo>
                        <a:cubicBezTo>
                          <a:pt x="1394" y="7315"/>
                          <a:pt x="1406" y="7315"/>
                          <a:pt x="1416" y="7319"/>
                        </a:cubicBezTo>
                        <a:lnTo>
                          <a:pt x="1450" y="7319"/>
                        </a:lnTo>
                        <a:cubicBezTo>
                          <a:pt x="1463" y="7324"/>
                          <a:pt x="1471" y="7324"/>
                          <a:pt x="1483" y="7324"/>
                        </a:cubicBezTo>
                        <a:cubicBezTo>
                          <a:pt x="1489" y="7324"/>
                          <a:pt x="1493" y="7324"/>
                          <a:pt x="1497" y="7328"/>
                        </a:cubicBezTo>
                        <a:lnTo>
                          <a:pt x="1505" y="7328"/>
                        </a:lnTo>
                        <a:cubicBezTo>
                          <a:pt x="1540" y="7332"/>
                          <a:pt x="1570" y="7332"/>
                          <a:pt x="1604" y="7336"/>
                        </a:cubicBezTo>
                        <a:lnTo>
                          <a:pt x="1608" y="7336"/>
                        </a:lnTo>
                        <a:cubicBezTo>
                          <a:pt x="1637" y="7336"/>
                          <a:pt x="1672" y="7340"/>
                          <a:pt x="1702" y="7340"/>
                        </a:cubicBezTo>
                        <a:cubicBezTo>
                          <a:pt x="1710" y="7340"/>
                          <a:pt x="1714" y="7344"/>
                          <a:pt x="1720" y="7344"/>
                        </a:cubicBezTo>
                        <a:cubicBezTo>
                          <a:pt x="1753" y="7344"/>
                          <a:pt x="1783" y="7344"/>
                          <a:pt x="1817" y="7350"/>
                        </a:cubicBezTo>
                        <a:lnTo>
                          <a:pt x="1835" y="7350"/>
                        </a:lnTo>
                        <a:cubicBezTo>
                          <a:pt x="1868" y="7350"/>
                          <a:pt x="1903" y="7354"/>
                          <a:pt x="1933" y="7354"/>
                        </a:cubicBezTo>
                        <a:lnTo>
                          <a:pt x="2057" y="7354"/>
                        </a:lnTo>
                        <a:cubicBezTo>
                          <a:pt x="2091" y="7354"/>
                          <a:pt x="2121" y="7358"/>
                          <a:pt x="2156" y="7358"/>
                        </a:cubicBezTo>
                        <a:lnTo>
                          <a:pt x="2618" y="7358"/>
                        </a:lnTo>
                        <a:cubicBezTo>
                          <a:pt x="2648" y="7362"/>
                          <a:pt x="2681" y="7362"/>
                          <a:pt x="2711" y="7362"/>
                        </a:cubicBezTo>
                        <a:lnTo>
                          <a:pt x="2831" y="7362"/>
                        </a:lnTo>
                        <a:cubicBezTo>
                          <a:pt x="2839" y="7362"/>
                          <a:pt x="2844" y="7366"/>
                          <a:pt x="2849" y="7366"/>
                        </a:cubicBezTo>
                        <a:lnTo>
                          <a:pt x="2955" y="7366"/>
                        </a:lnTo>
                        <a:cubicBezTo>
                          <a:pt x="2985" y="7370"/>
                          <a:pt x="3019" y="7370"/>
                          <a:pt x="3049" y="7375"/>
                        </a:cubicBezTo>
                        <a:lnTo>
                          <a:pt x="3070" y="7375"/>
                        </a:lnTo>
                        <a:cubicBezTo>
                          <a:pt x="3105" y="7375"/>
                          <a:pt x="3135" y="7379"/>
                          <a:pt x="3169" y="7379"/>
                        </a:cubicBezTo>
                        <a:cubicBezTo>
                          <a:pt x="3173" y="7383"/>
                          <a:pt x="3177" y="7383"/>
                          <a:pt x="3182" y="7383"/>
                        </a:cubicBezTo>
                        <a:cubicBezTo>
                          <a:pt x="3212" y="7383"/>
                          <a:pt x="3242" y="7388"/>
                          <a:pt x="3272" y="7392"/>
                        </a:cubicBezTo>
                        <a:lnTo>
                          <a:pt x="3285" y="7392"/>
                        </a:lnTo>
                        <a:cubicBezTo>
                          <a:pt x="3297" y="7392"/>
                          <a:pt x="3311" y="7396"/>
                          <a:pt x="3319" y="7396"/>
                        </a:cubicBezTo>
                        <a:cubicBezTo>
                          <a:pt x="3331" y="7396"/>
                          <a:pt x="3340" y="7396"/>
                          <a:pt x="3353" y="7401"/>
                        </a:cubicBezTo>
                        <a:cubicBezTo>
                          <a:pt x="3362" y="7401"/>
                          <a:pt x="3374" y="7401"/>
                          <a:pt x="3382" y="7405"/>
                        </a:cubicBezTo>
                        <a:cubicBezTo>
                          <a:pt x="3396" y="7405"/>
                          <a:pt x="3404" y="7405"/>
                          <a:pt x="3417" y="7409"/>
                        </a:cubicBezTo>
                        <a:cubicBezTo>
                          <a:pt x="3430" y="7409"/>
                          <a:pt x="3439" y="7409"/>
                          <a:pt x="3447" y="7413"/>
                        </a:cubicBezTo>
                        <a:cubicBezTo>
                          <a:pt x="3459" y="7413"/>
                          <a:pt x="3473" y="7413"/>
                          <a:pt x="3481" y="7417"/>
                        </a:cubicBezTo>
                        <a:cubicBezTo>
                          <a:pt x="3494" y="7417"/>
                          <a:pt x="3503" y="7421"/>
                          <a:pt x="3516" y="7421"/>
                        </a:cubicBezTo>
                        <a:cubicBezTo>
                          <a:pt x="3524" y="7427"/>
                          <a:pt x="3536" y="7427"/>
                          <a:pt x="3546" y="7427"/>
                        </a:cubicBezTo>
                        <a:cubicBezTo>
                          <a:pt x="3571" y="7431"/>
                          <a:pt x="3593" y="7435"/>
                          <a:pt x="3619" y="7443"/>
                        </a:cubicBezTo>
                        <a:lnTo>
                          <a:pt x="3635" y="7443"/>
                        </a:lnTo>
                        <a:cubicBezTo>
                          <a:pt x="3652" y="7447"/>
                          <a:pt x="3670" y="7452"/>
                          <a:pt x="3690" y="7456"/>
                        </a:cubicBezTo>
                        <a:cubicBezTo>
                          <a:pt x="3700" y="7460"/>
                          <a:pt x="3708" y="7460"/>
                          <a:pt x="3721" y="7465"/>
                        </a:cubicBezTo>
                        <a:cubicBezTo>
                          <a:pt x="3729" y="7465"/>
                          <a:pt x="3738" y="7469"/>
                          <a:pt x="3751" y="7473"/>
                        </a:cubicBezTo>
                        <a:cubicBezTo>
                          <a:pt x="3759" y="7473"/>
                          <a:pt x="3773" y="7478"/>
                          <a:pt x="3781" y="7482"/>
                        </a:cubicBezTo>
                        <a:cubicBezTo>
                          <a:pt x="3789" y="7482"/>
                          <a:pt x="3802" y="7486"/>
                          <a:pt x="3811" y="7486"/>
                        </a:cubicBezTo>
                        <a:cubicBezTo>
                          <a:pt x="3824" y="7490"/>
                          <a:pt x="3836" y="7494"/>
                          <a:pt x="3850" y="7498"/>
                        </a:cubicBezTo>
                        <a:cubicBezTo>
                          <a:pt x="3854" y="7498"/>
                          <a:pt x="3858" y="7504"/>
                          <a:pt x="3866" y="7504"/>
                        </a:cubicBezTo>
                        <a:cubicBezTo>
                          <a:pt x="3883" y="7512"/>
                          <a:pt x="3901" y="7516"/>
                          <a:pt x="3921" y="7520"/>
                        </a:cubicBezTo>
                        <a:cubicBezTo>
                          <a:pt x="3931" y="7512"/>
                          <a:pt x="3939" y="7504"/>
                          <a:pt x="3947" y="7490"/>
                        </a:cubicBezTo>
                        <a:cubicBezTo>
                          <a:pt x="3952" y="7486"/>
                          <a:pt x="3956" y="7486"/>
                          <a:pt x="3956" y="7482"/>
                        </a:cubicBezTo>
                        <a:cubicBezTo>
                          <a:pt x="3960" y="7478"/>
                          <a:pt x="3965" y="7473"/>
                          <a:pt x="3969" y="7469"/>
                        </a:cubicBezTo>
                        <a:cubicBezTo>
                          <a:pt x="3973" y="7465"/>
                          <a:pt x="3973" y="7465"/>
                          <a:pt x="3978" y="7460"/>
                        </a:cubicBezTo>
                        <a:cubicBezTo>
                          <a:pt x="3982" y="7456"/>
                          <a:pt x="3982" y="7452"/>
                          <a:pt x="3986" y="7447"/>
                        </a:cubicBezTo>
                        <a:cubicBezTo>
                          <a:pt x="3994" y="7439"/>
                          <a:pt x="3998" y="7431"/>
                          <a:pt x="4004" y="7427"/>
                        </a:cubicBezTo>
                        <a:cubicBezTo>
                          <a:pt x="4008" y="7421"/>
                          <a:pt x="4008" y="7417"/>
                          <a:pt x="4012" y="7413"/>
                        </a:cubicBezTo>
                        <a:cubicBezTo>
                          <a:pt x="4020" y="7405"/>
                          <a:pt x="4024" y="7396"/>
                          <a:pt x="4029" y="7388"/>
                        </a:cubicBezTo>
                        <a:cubicBezTo>
                          <a:pt x="4033" y="7383"/>
                          <a:pt x="4033" y="7383"/>
                          <a:pt x="4037" y="7379"/>
                        </a:cubicBezTo>
                        <a:cubicBezTo>
                          <a:pt x="4042" y="7370"/>
                          <a:pt x="4050" y="7358"/>
                          <a:pt x="4055" y="7344"/>
                        </a:cubicBezTo>
                        <a:cubicBezTo>
                          <a:pt x="4059" y="7344"/>
                          <a:pt x="4059" y="7340"/>
                          <a:pt x="4059" y="7340"/>
                        </a:cubicBezTo>
                        <a:cubicBezTo>
                          <a:pt x="4063" y="7332"/>
                          <a:pt x="4071" y="7319"/>
                          <a:pt x="4075" y="7311"/>
                        </a:cubicBezTo>
                        <a:cubicBezTo>
                          <a:pt x="4075" y="7306"/>
                          <a:pt x="4081" y="7306"/>
                          <a:pt x="4081" y="7302"/>
                        </a:cubicBezTo>
                        <a:cubicBezTo>
                          <a:pt x="4085" y="7289"/>
                          <a:pt x="4089" y="7281"/>
                          <a:pt x="4097" y="7267"/>
                        </a:cubicBezTo>
                        <a:lnTo>
                          <a:pt x="4097" y="7263"/>
                        </a:lnTo>
                        <a:cubicBezTo>
                          <a:pt x="4101" y="7255"/>
                          <a:pt x="4106" y="7242"/>
                          <a:pt x="4110" y="7234"/>
                        </a:cubicBezTo>
                        <a:cubicBezTo>
                          <a:pt x="4114" y="7229"/>
                          <a:pt x="4114" y="7225"/>
                          <a:pt x="4114" y="7225"/>
                        </a:cubicBezTo>
                        <a:cubicBezTo>
                          <a:pt x="4118" y="7212"/>
                          <a:pt x="4123" y="7204"/>
                          <a:pt x="4127" y="7190"/>
                        </a:cubicBezTo>
                        <a:cubicBezTo>
                          <a:pt x="4132" y="7178"/>
                          <a:pt x="4136" y="7165"/>
                          <a:pt x="4140" y="7153"/>
                        </a:cubicBezTo>
                        <a:cubicBezTo>
                          <a:pt x="4144" y="7153"/>
                          <a:pt x="4144" y="7148"/>
                          <a:pt x="4144" y="7144"/>
                        </a:cubicBezTo>
                        <a:cubicBezTo>
                          <a:pt x="4144" y="7139"/>
                          <a:pt x="4148" y="7139"/>
                          <a:pt x="4148" y="7135"/>
                        </a:cubicBezTo>
                        <a:lnTo>
                          <a:pt x="4148" y="7127"/>
                        </a:lnTo>
                        <a:cubicBezTo>
                          <a:pt x="4152" y="7114"/>
                          <a:pt x="4157" y="7101"/>
                          <a:pt x="4162" y="7088"/>
                        </a:cubicBezTo>
                        <a:cubicBezTo>
                          <a:pt x="4162" y="7084"/>
                          <a:pt x="4166" y="7080"/>
                          <a:pt x="4166" y="7076"/>
                        </a:cubicBezTo>
                        <a:cubicBezTo>
                          <a:pt x="4170" y="7058"/>
                          <a:pt x="4174" y="7042"/>
                          <a:pt x="4178" y="7028"/>
                        </a:cubicBezTo>
                        <a:cubicBezTo>
                          <a:pt x="4178" y="7024"/>
                          <a:pt x="4183" y="7020"/>
                          <a:pt x="4183" y="7020"/>
                        </a:cubicBezTo>
                        <a:cubicBezTo>
                          <a:pt x="4187" y="7003"/>
                          <a:pt x="4191" y="6990"/>
                          <a:pt x="4191" y="6977"/>
                        </a:cubicBezTo>
                        <a:cubicBezTo>
                          <a:pt x="4195" y="6969"/>
                          <a:pt x="4195" y="6965"/>
                          <a:pt x="4195" y="6960"/>
                        </a:cubicBezTo>
                        <a:cubicBezTo>
                          <a:pt x="4200" y="6947"/>
                          <a:pt x="4204" y="6930"/>
                          <a:pt x="4209" y="6917"/>
                        </a:cubicBezTo>
                        <a:cubicBezTo>
                          <a:pt x="4213" y="6900"/>
                          <a:pt x="4217" y="6883"/>
                          <a:pt x="4221" y="6862"/>
                        </a:cubicBezTo>
                        <a:cubicBezTo>
                          <a:pt x="4221" y="6862"/>
                          <a:pt x="4221" y="6857"/>
                          <a:pt x="4225" y="6853"/>
                        </a:cubicBezTo>
                        <a:cubicBezTo>
                          <a:pt x="4225" y="6840"/>
                          <a:pt x="4229" y="6827"/>
                          <a:pt x="4234" y="6815"/>
                        </a:cubicBezTo>
                        <a:cubicBezTo>
                          <a:pt x="4239" y="6811"/>
                          <a:pt x="4239" y="6801"/>
                          <a:pt x="4239" y="6797"/>
                        </a:cubicBezTo>
                        <a:cubicBezTo>
                          <a:pt x="4243" y="6785"/>
                          <a:pt x="4247" y="6772"/>
                          <a:pt x="4251" y="6759"/>
                        </a:cubicBezTo>
                        <a:cubicBezTo>
                          <a:pt x="4251" y="6754"/>
                          <a:pt x="4251" y="6750"/>
                          <a:pt x="4255" y="6746"/>
                        </a:cubicBezTo>
                        <a:cubicBezTo>
                          <a:pt x="4260" y="6734"/>
                          <a:pt x="4264" y="6716"/>
                          <a:pt x="4268" y="6699"/>
                        </a:cubicBezTo>
                        <a:cubicBezTo>
                          <a:pt x="4268" y="6695"/>
                          <a:pt x="4272" y="6691"/>
                          <a:pt x="4272" y="6686"/>
                        </a:cubicBezTo>
                        <a:cubicBezTo>
                          <a:pt x="4277" y="6673"/>
                          <a:pt x="4281" y="6661"/>
                          <a:pt x="4286" y="6652"/>
                        </a:cubicBezTo>
                        <a:cubicBezTo>
                          <a:pt x="4286" y="6643"/>
                          <a:pt x="4290" y="6639"/>
                          <a:pt x="4290" y="6635"/>
                        </a:cubicBezTo>
                        <a:cubicBezTo>
                          <a:pt x="4294" y="6622"/>
                          <a:pt x="4302" y="6609"/>
                          <a:pt x="4306" y="6596"/>
                        </a:cubicBezTo>
                        <a:cubicBezTo>
                          <a:pt x="4306" y="6592"/>
                          <a:pt x="4311" y="6588"/>
                          <a:pt x="4311" y="6588"/>
                        </a:cubicBezTo>
                        <a:cubicBezTo>
                          <a:pt x="4316" y="6570"/>
                          <a:pt x="4324" y="6554"/>
                          <a:pt x="4332" y="6541"/>
                        </a:cubicBezTo>
                        <a:cubicBezTo>
                          <a:pt x="4332" y="6537"/>
                          <a:pt x="4337" y="6532"/>
                          <a:pt x="4337" y="6528"/>
                        </a:cubicBezTo>
                        <a:cubicBezTo>
                          <a:pt x="4345" y="6515"/>
                          <a:pt x="4349" y="6503"/>
                          <a:pt x="4358" y="6493"/>
                        </a:cubicBezTo>
                        <a:cubicBezTo>
                          <a:pt x="4358" y="6485"/>
                          <a:pt x="4363" y="6481"/>
                          <a:pt x="4367" y="6477"/>
                        </a:cubicBezTo>
                        <a:cubicBezTo>
                          <a:pt x="4371" y="6472"/>
                          <a:pt x="4371" y="6468"/>
                          <a:pt x="4375" y="6464"/>
                        </a:cubicBezTo>
                        <a:cubicBezTo>
                          <a:pt x="4379" y="6456"/>
                          <a:pt x="4383" y="6446"/>
                          <a:pt x="4388" y="6442"/>
                        </a:cubicBezTo>
                        <a:cubicBezTo>
                          <a:pt x="4393" y="6438"/>
                          <a:pt x="4393" y="6434"/>
                          <a:pt x="4397" y="6430"/>
                        </a:cubicBezTo>
                        <a:cubicBezTo>
                          <a:pt x="4401" y="6421"/>
                          <a:pt x="4409" y="6412"/>
                          <a:pt x="4414" y="6404"/>
                        </a:cubicBezTo>
                        <a:cubicBezTo>
                          <a:pt x="4418" y="6400"/>
                          <a:pt x="4418" y="6400"/>
                          <a:pt x="4422" y="6395"/>
                        </a:cubicBezTo>
                        <a:cubicBezTo>
                          <a:pt x="4431" y="6383"/>
                          <a:pt x="4440" y="6374"/>
                          <a:pt x="4448" y="6361"/>
                        </a:cubicBezTo>
                        <a:cubicBezTo>
                          <a:pt x="4452" y="6353"/>
                          <a:pt x="4460" y="6349"/>
                          <a:pt x="4465" y="6340"/>
                        </a:cubicBezTo>
                        <a:cubicBezTo>
                          <a:pt x="4470" y="6335"/>
                          <a:pt x="4474" y="6331"/>
                          <a:pt x="4478" y="6327"/>
                        </a:cubicBezTo>
                        <a:cubicBezTo>
                          <a:pt x="4486" y="6318"/>
                          <a:pt x="4495" y="6310"/>
                          <a:pt x="4508" y="6302"/>
                        </a:cubicBezTo>
                        <a:cubicBezTo>
                          <a:pt x="4508" y="6297"/>
                          <a:pt x="4512" y="6297"/>
                          <a:pt x="4512" y="6292"/>
                        </a:cubicBezTo>
                        <a:lnTo>
                          <a:pt x="5761" y="344"/>
                        </a:lnTo>
                        <a:lnTo>
                          <a:pt x="5761" y="344"/>
                        </a:lnTo>
                        <a:cubicBezTo>
                          <a:pt x="5749" y="356"/>
                          <a:pt x="5735" y="364"/>
                          <a:pt x="5727" y="378"/>
                        </a:cubicBezTo>
                        <a:cubicBezTo>
                          <a:pt x="5723" y="382"/>
                          <a:pt x="5718" y="386"/>
                          <a:pt x="5714" y="390"/>
                        </a:cubicBezTo>
                        <a:cubicBezTo>
                          <a:pt x="5705" y="399"/>
                          <a:pt x="5701" y="407"/>
                          <a:pt x="5692" y="411"/>
                        </a:cubicBezTo>
                        <a:cubicBezTo>
                          <a:pt x="5684" y="425"/>
                          <a:pt x="5676" y="433"/>
                          <a:pt x="5666" y="446"/>
                        </a:cubicBezTo>
                        <a:cubicBezTo>
                          <a:pt x="5662" y="450"/>
                          <a:pt x="5662" y="455"/>
                          <a:pt x="5658" y="459"/>
                        </a:cubicBezTo>
                        <a:cubicBezTo>
                          <a:pt x="5654" y="463"/>
                          <a:pt x="5650" y="472"/>
                          <a:pt x="5641" y="480"/>
                        </a:cubicBezTo>
                        <a:cubicBezTo>
                          <a:pt x="5641" y="484"/>
                          <a:pt x="5637" y="488"/>
                          <a:pt x="5633" y="493"/>
                        </a:cubicBezTo>
                        <a:cubicBezTo>
                          <a:pt x="5628" y="502"/>
                          <a:pt x="5624" y="506"/>
                          <a:pt x="5620" y="514"/>
                        </a:cubicBezTo>
                        <a:cubicBezTo>
                          <a:pt x="5620" y="518"/>
                          <a:pt x="5615" y="523"/>
                          <a:pt x="5611" y="527"/>
                        </a:cubicBezTo>
                        <a:cubicBezTo>
                          <a:pt x="5611" y="532"/>
                          <a:pt x="5607" y="532"/>
                          <a:pt x="5607" y="536"/>
                        </a:cubicBezTo>
                        <a:cubicBezTo>
                          <a:pt x="5607" y="540"/>
                          <a:pt x="5603" y="540"/>
                          <a:pt x="5603" y="544"/>
                        </a:cubicBezTo>
                        <a:cubicBezTo>
                          <a:pt x="5599" y="557"/>
                          <a:pt x="5589" y="565"/>
                          <a:pt x="5585" y="579"/>
                        </a:cubicBezTo>
                        <a:cubicBezTo>
                          <a:pt x="5581" y="583"/>
                          <a:pt x="5581" y="587"/>
                          <a:pt x="5577" y="591"/>
                        </a:cubicBezTo>
                        <a:cubicBezTo>
                          <a:pt x="5569" y="609"/>
                          <a:pt x="5564" y="621"/>
                          <a:pt x="5556" y="638"/>
                        </a:cubicBezTo>
                        <a:cubicBezTo>
                          <a:pt x="5556" y="642"/>
                          <a:pt x="5556" y="642"/>
                          <a:pt x="5551" y="647"/>
                        </a:cubicBezTo>
                        <a:cubicBezTo>
                          <a:pt x="5547" y="660"/>
                          <a:pt x="5543" y="672"/>
                          <a:pt x="5538" y="686"/>
                        </a:cubicBezTo>
                        <a:cubicBezTo>
                          <a:pt x="5534" y="690"/>
                          <a:pt x="5534" y="698"/>
                          <a:pt x="5530" y="703"/>
                        </a:cubicBezTo>
                        <a:cubicBezTo>
                          <a:pt x="5526" y="715"/>
                          <a:pt x="5522" y="729"/>
                          <a:pt x="5518" y="741"/>
                        </a:cubicBezTo>
                        <a:lnTo>
                          <a:pt x="5518" y="749"/>
                        </a:lnTo>
                        <a:lnTo>
                          <a:pt x="5512" y="749"/>
                        </a:lnTo>
                        <a:cubicBezTo>
                          <a:pt x="5508" y="767"/>
                          <a:pt x="5504" y="784"/>
                          <a:pt x="5500" y="800"/>
                        </a:cubicBezTo>
                        <a:cubicBezTo>
                          <a:pt x="5500" y="806"/>
                          <a:pt x="5496" y="806"/>
                          <a:pt x="5496" y="810"/>
                        </a:cubicBezTo>
                        <a:cubicBezTo>
                          <a:pt x="5492" y="822"/>
                          <a:pt x="5487" y="835"/>
                          <a:pt x="5483" y="848"/>
                        </a:cubicBezTo>
                        <a:lnTo>
                          <a:pt x="5483" y="865"/>
                        </a:lnTo>
                        <a:cubicBezTo>
                          <a:pt x="5479" y="877"/>
                          <a:pt x="5475" y="891"/>
                          <a:pt x="5470" y="903"/>
                        </a:cubicBezTo>
                        <a:cubicBezTo>
                          <a:pt x="5470" y="908"/>
                          <a:pt x="5470" y="912"/>
                          <a:pt x="5466" y="916"/>
                        </a:cubicBezTo>
                        <a:cubicBezTo>
                          <a:pt x="5461" y="934"/>
                          <a:pt x="5457" y="950"/>
                          <a:pt x="5453" y="972"/>
                        </a:cubicBezTo>
                        <a:cubicBezTo>
                          <a:pt x="5449" y="985"/>
                          <a:pt x="5449" y="998"/>
                          <a:pt x="5445" y="1011"/>
                        </a:cubicBezTo>
                        <a:cubicBezTo>
                          <a:pt x="5441" y="1015"/>
                          <a:pt x="5441" y="1023"/>
                          <a:pt x="5441" y="1027"/>
                        </a:cubicBezTo>
                        <a:cubicBezTo>
                          <a:pt x="5435" y="1041"/>
                          <a:pt x="5431" y="1057"/>
                          <a:pt x="5427" y="1070"/>
                        </a:cubicBezTo>
                        <a:lnTo>
                          <a:pt x="5427" y="1079"/>
                        </a:lnTo>
                        <a:cubicBezTo>
                          <a:pt x="5423" y="1096"/>
                          <a:pt x="5415" y="1108"/>
                          <a:pt x="5410" y="1126"/>
                        </a:cubicBezTo>
                        <a:cubicBezTo>
                          <a:pt x="5410" y="1130"/>
                          <a:pt x="5410" y="1134"/>
                          <a:pt x="5406" y="1139"/>
                        </a:cubicBezTo>
                        <a:cubicBezTo>
                          <a:pt x="5406" y="1152"/>
                          <a:pt x="5402" y="1165"/>
                          <a:pt x="5398" y="1177"/>
                        </a:cubicBezTo>
                        <a:cubicBezTo>
                          <a:pt x="5393" y="1181"/>
                          <a:pt x="5393" y="1191"/>
                          <a:pt x="5389" y="1195"/>
                        </a:cubicBezTo>
                        <a:lnTo>
                          <a:pt x="5389" y="1207"/>
                        </a:lnTo>
                        <a:cubicBezTo>
                          <a:pt x="5384" y="1216"/>
                          <a:pt x="5380" y="1229"/>
                          <a:pt x="5376" y="1242"/>
                        </a:cubicBezTo>
                        <a:cubicBezTo>
                          <a:pt x="5372" y="1254"/>
                          <a:pt x="5368" y="1262"/>
                          <a:pt x="5359" y="1276"/>
                        </a:cubicBezTo>
                        <a:lnTo>
                          <a:pt x="5359" y="1284"/>
                        </a:lnTo>
                        <a:cubicBezTo>
                          <a:pt x="5354" y="1297"/>
                          <a:pt x="5346" y="1306"/>
                          <a:pt x="5342" y="1319"/>
                        </a:cubicBezTo>
                        <a:cubicBezTo>
                          <a:pt x="5338" y="1331"/>
                          <a:pt x="5333" y="1345"/>
                          <a:pt x="5325" y="1353"/>
                        </a:cubicBezTo>
                        <a:cubicBezTo>
                          <a:pt x="5325" y="1357"/>
                          <a:pt x="5321" y="1361"/>
                          <a:pt x="5321" y="1361"/>
                        </a:cubicBezTo>
                        <a:cubicBezTo>
                          <a:pt x="5316" y="1374"/>
                          <a:pt x="5312" y="1383"/>
                          <a:pt x="5303" y="1391"/>
                        </a:cubicBezTo>
                        <a:lnTo>
                          <a:pt x="5303" y="1396"/>
                        </a:lnTo>
                        <a:cubicBezTo>
                          <a:pt x="5295" y="1408"/>
                          <a:pt x="5291" y="1422"/>
                          <a:pt x="5282" y="1430"/>
                        </a:cubicBezTo>
                        <a:cubicBezTo>
                          <a:pt x="5277" y="1434"/>
                          <a:pt x="5277" y="1438"/>
                          <a:pt x="5277" y="1438"/>
                        </a:cubicBezTo>
                        <a:cubicBezTo>
                          <a:pt x="5269" y="1447"/>
                          <a:pt x="5265" y="1455"/>
                          <a:pt x="5256" y="1464"/>
                        </a:cubicBezTo>
                        <a:cubicBezTo>
                          <a:pt x="5256" y="1468"/>
                          <a:pt x="5252" y="1473"/>
                          <a:pt x="5248" y="1477"/>
                        </a:cubicBezTo>
                        <a:cubicBezTo>
                          <a:pt x="5244" y="1485"/>
                          <a:pt x="5239" y="1489"/>
                          <a:pt x="5235" y="1499"/>
                        </a:cubicBezTo>
                        <a:cubicBezTo>
                          <a:pt x="5230" y="1503"/>
                          <a:pt x="5226" y="1507"/>
                          <a:pt x="5222" y="1511"/>
                        </a:cubicBezTo>
                        <a:cubicBezTo>
                          <a:pt x="5218" y="1519"/>
                          <a:pt x="5210" y="1524"/>
                          <a:pt x="5205" y="1532"/>
                        </a:cubicBezTo>
                        <a:cubicBezTo>
                          <a:pt x="5200" y="1536"/>
                          <a:pt x="5196" y="1541"/>
                          <a:pt x="5196" y="1541"/>
                        </a:cubicBezTo>
                        <a:cubicBezTo>
                          <a:pt x="5188" y="1554"/>
                          <a:pt x="5175" y="1562"/>
                          <a:pt x="5167" y="1575"/>
                        </a:cubicBezTo>
                        <a:cubicBezTo>
                          <a:pt x="5149" y="1566"/>
                          <a:pt x="5128" y="1562"/>
                          <a:pt x="5111" y="1558"/>
                        </a:cubicBezTo>
                        <a:cubicBezTo>
                          <a:pt x="5107" y="1554"/>
                          <a:pt x="5098" y="1554"/>
                          <a:pt x="5094" y="1550"/>
                        </a:cubicBezTo>
                        <a:cubicBezTo>
                          <a:pt x="5085" y="1550"/>
                          <a:pt x="5076" y="1545"/>
                          <a:pt x="5068" y="1541"/>
                        </a:cubicBezTo>
                        <a:lnTo>
                          <a:pt x="5056" y="1541"/>
                        </a:lnTo>
                        <a:cubicBezTo>
                          <a:pt x="5046" y="1536"/>
                          <a:pt x="5038" y="1532"/>
                          <a:pt x="5025" y="1532"/>
                        </a:cubicBezTo>
                        <a:cubicBezTo>
                          <a:pt x="5017" y="1528"/>
                          <a:pt x="5004" y="1528"/>
                          <a:pt x="4995" y="1524"/>
                        </a:cubicBezTo>
                        <a:cubicBezTo>
                          <a:pt x="4987" y="1519"/>
                          <a:pt x="4974" y="1519"/>
                          <a:pt x="4965" y="1515"/>
                        </a:cubicBezTo>
                        <a:cubicBezTo>
                          <a:pt x="4957" y="1515"/>
                          <a:pt x="4953" y="1511"/>
                          <a:pt x="4944" y="1511"/>
                        </a:cubicBezTo>
                        <a:cubicBezTo>
                          <a:pt x="4944" y="1511"/>
                          <a:pt x="4940" y="1511"/>
                          <a:pt x="4936" y="1507"/>
                        </a:cubicBezTo>
                        <a:cubicBezTo>
                          <a:pt x="4918" y="1503"/>
                          <a:pt x="4897" y="1503"/>
                          <a:pt x="4880" y="1499"/>
                        </a:cubicBezTo>
                        <a:cubicBezTo>
                          <a:pt x="4876" y="1493"/>
                          <a:pt x="4867" y="1493"/>
                          <a:pt x="4863" y="1493"/>
                        </a:cubicBezTo>
                        <a:cubicBezTo>
                          <a:pt x="4841" y="1489"/>
                          <a:pt x="4815" y="1485"/>
                          <a:pt x="4790" y="1481"/>
                        </a:cubicBezTo>
                        <a:cubicBezTo>
                          <a:pt x="4790" y="1481"/>
                          <a:pt x="4790" y="1477"/>
                          <a:pt x="4786" y="1477"/>
                        </a:cubicBezTo>
                        <a:cubicBezTo>
                          <a:pt x="4778" y="1477"/>
                          <a:pt x="4768" y="1477"/>
                          <a:pt x="4760" y="1473"/>
                        </a:cubicBezTo>
                        <a:cubicBezTo>
                          <a:pt x="4752" y="1473"/>
                          <a:pt x="4738" y="1473"/>
                          <a:pt x="4726" y="1468"/>
                        </a:cubicBezTo>
                        <a:cubicBezTo>
                          <a:pt x="4717" y="1468"/>
                          <a:pt x="4705" y="1464"/>
                          <a:pt x="4696" y="1464"/>
                        </a:cubicBezTo>
                        <a:cubicBezTo>
                          <a:pt x="4683" y="1464"/>
                          <a:pt x="4675" y="1459"/>
                          <a:pt x="4662" y="1459"/>
                        </a:cubicBezTo>
                        <a:cubicBezTo>
                          <a:pt x="4653" y="1459"/>
                          <a:pt x="4640" y="1455"/>
                          <a:pt x="4632" y="1455"/>
                        </a:cubicBezTo>
                        <a:cubicBezTo>
                          <a:pt x="4619" y="1455"/>
                          <a:pt x="4610" y="1451"/>
                          <a:pt x="4598" y="1451"/>
                        </a:cubicBezTo>
                        <a:cubicBezTo>
                          <a:pt x="4589" y="1451"/>
                          <a:pt x="4576" y="1447"/>
                          <a:pt x="4568" y="1447"/>
                        </a:cubicBezTo>
                        <a:cubicBezTo>
                          <a:pt x="4555" y="1447"/>
                          <a:pt x="4542" y="1442"/>
                          <a:pt x="4533" y="1442"/>
                        </a:cubicBezTo>
                        <a:lnTo>
                          <a:pt x="4517" y="1442"/>
                        </a:lnTo>
                        <a:cubicBezTo>
                          <a:pt x="4486" y="1438"/>
                          <a:pt x="4456" y="1438"/>
                          <a:pt x="4426" y="1434"/>
                        </a:cubicBezTo>
                        <a:lnTo>
                          <a:pt x="4414" y="1434"/>
                        </a:lnTo>
                        <a:cubicBezTo>
                          <a:pt x="4379" y="1430"/>
                          <a:pt x="4349" y="1430"/>
                          <a:pt x="4316" y="1426"/>
                        </a:cubicBezTo>
                        <a:lnTo>
                          <a:pt x="4298" y="1426"/>
                        </a:lnTo>
                        <a:cubicBezTo>
                          <a:pt x="4264" y="1422"/>
                          <a:pt x="4229" y="1422"/>
                          <a:pt x="4200" y="1422"/>
                        </a:cubicBezTo>
                        <a:lnTo>
                          <a:pt x="4187" y="1422"/>
                        </a:lnTo>
                        <a:cubicBezTo>
                          <a:pt x="4157" y="1416"/>
                          <a:pt x="4123" y="1416"/>
                          <a:pt x="4093" y="1416"/>
                        </a:cubicBezTo>
                        <a:lnTo>
                          <a:pt x="4081" y="1416"/>
                        </a:lnTo>
                        <a:cubicBezTo>
                          <a:pt x="4046" y="1412"/>
                          <a:pt x="4012" y="1412"/>
                          <a:pt x="3982" y="1412"/>
                        </a:cubicBezTo>
                        <a:lnTo>
                          <a:pt x="3755" y="1412"/>
                        </a:lnTo>
                        <a:cubicBezTo>
                          <a:pt x="3751" y="1412"/>
                          <a:pt x="3742" y="1408"/>
                          <a:pt x="3738" y="1408"/>
                        </a:cubicBezTo>
                        <a:lnTo>
                          <a:pt x="3285" y="1408"/>
                        </a:lnTo>
                        <a:cubicBezTo>
                          <a:pt x="3250" y="1404"/>
                          <a:pt x="3216" y="1404"/>
                          <a:pt x="3182" y="1404"/>
                        </a:cubicBezTo>
                        <a:cubicBezTo>
                          <a:pt x="3147" y="1404"/>
                          <a:pt x="3114" y="1400"/>
                          <a:pt x="3084" y="1400"/>
                        </a:cubicBezTo>
                        <a:lnTo>
                          <a:pt x="3062" y="1400"/>
                        </a:lnTo>
                        <a:cubicBezTo>
                          <a:pt x="3032" y="1400"/>
                          <a:pt x="2998" y="1396"/>
                          <a:pt x="2968" y="1396"/>
                        </a:cubicBezTo>
                        <a:lnTo>
                          <a:pt x="2946" y="1396"/>
                        </a:lnTo>
                        <a:cubicBezTo>
                          <a:pt x="2916" y="1391"/>
                          <a:pt x="2883" y="1391"/>
                          <a:pt x="2853" y="1387"/>
                        </a:cubicBezTo>
                        <a:lnTo>
                          <a:pt x="2849" y="1387"/>
                        </a:lnTo>
                        <a:cubicBezTo>
                          <a:pt x="2818" y="1387"/>
                          <a:pt x="2788" y="1383"/>
                          <a:pt x="2758" y="1378"/>
                        </a:cubicBezTo>
                        <a:lnTo>
                          <a:pt x="2989" y="271"/>
                        </a:lnTo>
                        <a:cubicBezTo>
                          <a:pt x="2998" y="228"/>
                          <a:pt x="2993" y="172"/>
                          <a:pt x="2985" y="125"/>
                        </a:cubicBezTo>
                        <a:cubicBezTo>
                          <a:pt x="2982" y="81"/>
                          <a:pt x="2975" y="44"/>
                          <a:pt x="2978" y="15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34" name="Google Shape;1323;p33"/>
                  <p:cNvSpPr/>
                  <p:nvPr/>
                </p:nvSpPr>
                <p:spPr>
                  <a:xfrm>
                    <a:off x="4737750" y="3272175"/>
                    <a:ext cx="53725" cy="17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49" h="6823" extrusionOk="0">
                        <a:moveTo>
                          <a:pt x="2131" y="1"/>
                        </a:moveTo>
                        <a:lnTo>
                          <a:pt x="1977" y="754"/>
                        </a:lnTo>
                        <a:lnTo>
                          <a:pt x="1973" y="754"/>
                        </a:lnTo>
                        <a:cubicBezTo>
                          <a:pt x="1969" y="754"/>
                          <a:pt x="1959" y="749"/>
                          <a:pt x="1955" y="745"/>
                        </a:cubicBezTo>
                        <a:lnTo>
                          <a:pt x="1951" y="745"/>
                        </a:lnTo>
                        <a:cubicBezTo>
                          <a:pt x="1943" y="741"/>
                          <a:pt x="1939" y="737"/>
                          <a:pt x="1930" y="737"/>
                        </a:cubicBezTo>
                        <a:cubicBezTo>
                          <a:pt x="1930" y="733"/>
                          <a:pt x="1930" y="733"/>
                          <a:pt x="1925" y="733"/>
                        </a:cubicBezTo>
                        <a:cubicBezTo>
                          <a:pt x="1921" y="729"/>
                          <a:pt x="1913" y="729"/>
                          <a:pt x="1904" y="723"/>
                        </a:cubicBezTo>
                        <a:cubicBezTo>
                          <a:pt x="1904" y="723"/>
                          <a:pt x="1900" y="723"/>
                          <a:pt x="1900" y="719"/>
                        </a:cubicBezTo>
                        <a:cubicBezTo>
                          <a:pt x="1892" y="719"/>
                          <a:pt x="1887" y="715"/>
                          <a:pt x="1878" y="711"/>
                        </a:cubicBezTo>
                        <a:lnTo>
                          <a:pt x="1874" y="711"/>
                        </a:lnTo>
                        <a:cubicBezTo>
                          <a:pt x="1857" y="707"/>
                          <a:pt x="1844" y="698"/>
                          <a:pt x="1827" y="694"/>
                        </a:cubicBezTo>
                        <a:lnTo>
                          <a:pt x="1823" y="690"/>
                        </a:lnTo>
                        <a:cubicBezTo>
                          <a:pt x="1805" y="686"/>
                          <a:pt x="1789" y="677"/>
                          <a:pt x="1771" y="672"/>
                        </a:cubicBezTo>
                        <a:cubicBezTo>
                          <a:pt x="1754" y="664"/>
                          <a:pt x="1738" y="656"/>
                          <a:pt x="1716" y="652"/>
                        </a:cubicBezTo>
                        <a:lnTo>
                          <a:pt x="1716" y="647"/>
                        </a:lnTo>
                        <a:cubicBezTo>
                          <a:pt x="1699" y="642"/>
                          <a:pt x="1682" y="634"/>
                          <a:pt x="1665" y="626"/>
                        </a:cubicBezTo>
                        <a:lnTo>
                          <a:pt x="1661" y="626"/>
                        </a:lnTo>
                        <a:cubicBezTo>
                          <a:pt x="1651" y="621"/>
                          <a:pt x="1639" y="617"/>
                          <a:pt x="1631" y="613"/>
                        </a:cubicBezTo>
                        <a:lnTo>
                          <a:pt x="1626" y="613"/>
                        </a:lnTo>
                        <a:cubicBezTo>
                          <a:pt x="1613" y="609"/>
                          <a:pt x="1605" y="604"/>
                          <a:pt x="1592" y="600"/>
                        </a:cubicBezTo>
                        <a:cubicBezTo>
                          <a:pt x="1592" y="595"/>
                          <a:pt x="1592" y="595"/>
                          <a:pt x="1588" y="595"/>
                        </a:cubicBezTo>
                        <a:cubicBezTo>
                          <a:pt x="1580" y="591"/>
                          <a:pt x="1566" y="587"/>
                          <a:pt x="1558" y="583"/>
                        </a:cubicBezTo>
                        <a:cubicBezTo>
                          <a:pt x="1558" y="583"/>
                          <a:pt x="1554" y="583"/>
                          <a:pt x="1554" y="579"/>
                        </a:cubicBezTo>
                        <a:cubicBezTo>
                          <a:pt x="1545" y="575"/>
                          <a:pt x="1532" y="570"/>
                          <a:pt x="1523" y="565"/>
                        </a:cubicBezTo>
                        <a:lnTo>
                          <a:pt x="1519" y="565"/>
                        </a:lnTo>
                        <a:cubicBezTo>
                          <a:pt x="1507" y="557"/>
                          <a:pt x="1493" y="553"/>
                          <a:pt x="1481" y="544"/>
                        </a:cubicBezTo>
                        <a:lnTo>
                          <a:pt x="1477" y="544"/>
                        </a:lnTo>
                        <a:cubicBezTo>
                          <a:pt x="1464" y="536"/>
                          <a:pt x="1455" y="532"/>
                          <a:pt x="1442" y="523"/>
                        </a:cubicBezTo>
                        <a:lnTo>
                          <a:pt x="1438" y="523"/>
                        </a:lnTo>
                        <a:cubicBezTo>
                          <a:pt x="1426" y="514"/>
                          <a:pt x="1416" y="510"/>
                          <a:pt x="1404" y="502"/>
                        </a:cubicBezTo>
                        <a:cubicBezTo>
                          <a:pt x="1391" y="493"/>
                          <a:pt x="1382" y="488"/>
                          <a:pt x="1374" y="480"/>
                        </a:cubicBezTo>
                        <a:lnTo>
                          <a:pt x="1369" y="480"/>
                        </a:lnTo>
                        <a:cubicBezTo>
                          <a:pt x="1365" y="476"/>
                          <a:pt x="1357" y="467"/>
                          <a:pt x="1349" y="463"/>
                        </a:cubicBezTo>
                        <a:lnTo>
                          <a:pt x="1343" y="459"/>
                        </a:lnTo>
                        <a:cubicBezTo>
                          <a:pt x="1339" y="455"/>
                          <a:pt x="1331" y="450"/>
                          <a:pt x="1327" y="441"/>
                        </a:cubicBezTo>
                        <a:lnTo>
                          <a:pt x="1323" y="441"/>
                        </a:lnTo>
                        <a:cubicBezTo>
                          <a:pt x="1318" y="433"/>
                          <a:pt x="1310" y="429"/>
                          <a:pt x="1305" y="425"/>
                        </a:cubicBezTo>
                        <a:lnTo>
                          <a:pt x="1305" y="421"/>
                        </a:lnTo>
                        <a:cubicBezTo>
                          <a:pt x="1297" y="416"/>
                          <a:pt x="1292" y="407"/>
                          <a:pt x="1288" y="403"/>
                        </a:cubicBezTo>
                        <a:cubicBezTo>
                          <a:pt x="1284" y="395"/>
                          <a:pt x="1280" y="390"/>
                          <a:pt x="1276" y="382"/>
                        </a:cubicBezTo>
                        <a:lnTo>
                          <a:pt x="1272" y="382"/>
                        </a:lnTo>
                        <a:cubicBezTo>
                          <a:pt x="1266" y="373"/>
                          <a:pt x="1266" y="369"/>
                          <a:pt x="1262" y="360"/>
                        </a:cubicBezTo>
                        <a:lnTo>
                          <a:pt x="1262" y="356"/>
                        </a:lnTo>
                        <a:cubicBezTo>
                          <a:pt x="1258" y="352"/>
                          <a:pt x="1254" y="344"/>
                          <a:pt x="1254" y="339"/>
                        </a:cubicBezTo>
                        <a:lnTo>
                          <a:pt x="1254" y="334"/>
                        </a:lnTo>
                        <a:cubicBezTo>
                          <a:pt x="1250" y="330"/>
                          <a:pt x="1250" y="322"/>
                          <a:pt x="1250" y="313"/>
                        </a:cubicBezTo>
                        <a:lnTo>
                          <a:pt x="1" y="6263"/>
                        </a:lnTo>
                        <a:cubicBezTo>
                          <a:pt x="5" y="6272"/>
                          <a:pt x="5" y="6276"/>
                          <a:pt x="5" y="6284"/>
                        </a:cubicBezTo>
                        <a:lnTo>
                          <a:pt x="9" y="6288"/>
                        </a:lnTo>
                        <a:cubicBezTo>
                          <a:pt x="9" y="6292"/>
                          <a:pt x="14" y="6302"/>
                          <a:pt x="14" y="6306"/>
                        </a:cubicBezTo>
                        <a:cubicBezTo>
                          <a:pt x="14" y="6306"/>
                          <a:pt x="14" y="6310"/>
                          <a:pt x="18" y="6310"/>
                        </a:cubicBezTo>
                        <a:cubicBezTo>
                          <a:pt x="18" y="6314"/>
                          <a:pt x="22" y="6323"/>
                          <a:pt x="26" y="6327"/>
                        </a:cubicBezTo>
                        <a:lnTo>
                          <a:pt x="26" y="6331"/>
                        </a:lnTo>
                        <a:cubicBezTo>
                          <a:pt x="31" y="6340"/>
                          <a:pt x="35" y="6344"/>
                          <a:pt x="40" y="6349"/>
                        </a:cubicBezTo>
                        <a:cubicBezTo>
                          <a:pt x="40" y="6349"/>
                          <a:pt x="40" y="6353"/>
                          <a:pt x="44" y="6353"/>
                        </a:cubicBezTo>
                        <a:cubicBezTo>
                          <a:pt x="48" y="6357"/>
                          <a:pt x="52" y="6361"/>
                          <a:pt x="56" y="6369"/>
                        </a:cubicBezTo>
                        <a:lnTo>
                          <a:pt x="60" y="6369"/>
                        </a:lnTo>
                        <a:cubicBezTo>
                          <a:pt x="65" y="6379"/>
                          <a:pt x="70" y="6383"/>
                          <a:pt x="78" y="6387"/>
                        </a:cubicBezTo>
                        <a:cubicBezTo>
                          <a:pt x="78" y="6391"/>
                          <a:pt x="78" y="6391"/>
                          <a:pt x="82" y="6391"/>
                        </a:cubicBezTo>
                        <a:cubicBezTo>
                          <a:pt x="86" y="6395"/>
                          <a:pt x="95" y="6404"/>
                          <a:pt x="99" y="6408"/>
                        </a:cubicBezTo>
                        <a:cubicBezTo>
                          <a:pt x="99" y="6408"/>
                          <a:pt x="103" y="6408"/>
                          <a:pt x="103" y="6412"/>
                        </a:cubicBezTo>
                        <a:cubicBezTo>
                          <a:pt x="112" y="6417"/>
                          <a:pt x="117" y="6421"/>
                          <a:pt x="125" y="6430"/>
                        </a:cubicBezTo>
                        <a:cubicBezTo>
                          <a:pt x="137" y="6434"/>
                          <a:pt x="147" y="6442"/>
                          <a:pt x="159" y="6451"/>
                        </a:cubicBezTo>
                        <a:cubicBezTo>
                          <a:pt x="172" y="6456"/>
                          <a:pt x="180" y="6464"/>
                          <a:pt x="194" y="6468"/>
                        </a:cubicBezTo>
                        <a:lnTo>
                          <a:pt x="194" y="6472"/>
                        </a:lnTo>
                        <a:cubicBezTo>
                          <a:pt x="206" y="6477"/>
                          <a:pt x="219" y="6485"/>
                          <a:pt x="232" y="6489"/>
                        </a:cubicBezTo>
                        <a:cubicBezTo>
                          <a:pt x="232" y="6493"/>
                          <a:pt x="236" y="6493"/>
                          <a:pt x="236" y="6493"/>
                        </a:cubicBezTo>
                        <a:cubicBezTo>
                          <a:pt x="249" y="6498"/>
                          <a:pt x="261" y="6507"/>
                          <a:pt x="275" y="6515"/>
                        </a:cubicBezTo>
                        <a:cubicBezTo>
                          <a:pt x="287" y="6519"/>
                          <a:pt x="296" y="6523"/>
                          <a:pt x="309" y="6528"/>
                        </a:cubicBezTo>
                        <a:lnTo>
                          <a:pt x="313" y="6532"/>
                        </a:lnTo>
                        <a:cubicBezTo>
                          <a:pt x="322" y="6537"/>
                          <a:pt x="330" y="6541"/>
                          <a:pt x="343" y="6545"/>
                        </a:cubicBezTo>
                        <a:lnTo>
                          <a:pt x="348" y="6545"/>
                        </a:lnTo>
                        <a:cubicBezTo>
                          <a:pt x="360" y="6549"/>
                          <a:pt x="368" y="6554"/>
                          <a:pt x="377" y="6558"/>
                        </a:cubicBezTo>
                        <a:cubicBezTo>
                          <a:pt x="382" y="6562"/>
                          <a:pt x="382" y="6562"/>
                          <a:pt x="386" y="6562"/>
                        </a:cubicBezTo>
                        <a:cubicBezTo>
                          <a:pt x="394" y="6566"/>
                          <a:pt x="407" y="6570"/>
                          <a:pt x="415" y="6575"/>
                        </a:cubicBezTo>
                        <a:cubicBezTo>
                          <a:pt x="437" y="6584"/>
                          <a:pt x="454" y="6592"/>
                          <a:pt x="471" y="6596"/>
                        </a:cubicBezTo>
                        <a:cubicBezTo>
                          <a:pt x="488" y="6605"/>
                          <a:pt x="510" y="6614"/>
                          <a:pt x="527" y="6618"/>
                        </a:cubicBezTo>
                        <a:cubicBezTo>
                          <a:pt x="544" y="6626"/>
                          <a:pt x="561" y="6631"/>
                          <a:pt x="579" y="6639"/>
                        </a:cubicBezTo>
                        <a:cubicBezTo>
                          <a:pt x="595" y="6647"/>
                          <a:pt x="613" y="6652"/>
                          <a:pt x="630" y="6661"/>
                        </a:cubicBezTo>
                        <a:lnTo>
                          <a:pt x="634" y="6661"/>
                        </a:lnTo>
                        <a:cubicBezTo>
                          <a:pt x="638" y="6665"/>
                          <a:pt x="646" y="6665"/>
                          <a:pt x="651" y="6669"/>
                        </a:cubicBezTo>
                        <a:cubicBezTo>
                          <a:pt x="656" y="6669"/>
                          <a:pt x="656" y="6669"/>
                          <a:pt x="660" y="6673"/>
                        </a:cubicBezTo>
                        <a:cubicBezTo>
                          <a:pt x="664" y="6673"/>
                          <a:pt x="672" y="6677"/>
                          <a:pt x="681" y="6682"/>
                        </a:cubicBezTo>
                        <a:lnTo>
                          <a:pt x="685" y="6682"/>
                        </a:lnTo>
                        <a:cubicBezTo>
                          <a:pt x="690" y="6686"/>
                          <a:pt x="698" y="6691"/>
                          <a:pt x="702" y="6691"/>
                        </a:cubicBezTo>
                        <a:cubicBezTo>
                          <a:pt x="707" y="6691"/>
                          <a:pt x="707" y="6695"/>
                          <a:pt x="707" y="6695"/>
                        </a:cubicBezTo>
                        <a:cubicBezTo>
                          <a:pt x="715" y="6699"/>
                          <a:pt x="723" y="6699"/>
                          <a:pt x="728" y="6703"/>
                        </a:cubicBezTo>
                        <a:lnTo>
                          <a:pt x="733" y="6703"/>
                        </a:lnTo>
                        <a:cubicBezTo>
                          <a:pt x="741" y="6708"/>
                          <a:pt x="745" y="6712"/>
                          <a:pt x="753" y="6716"/>
                        </a:cubicBezTo>
                        <a:cubicBezTo>
                          <a:pt x="762" y="6720"/>
                          <a:pt x="767" y="6724"/>
                          <a:pt x="775" y="6724"/>
                        </a:cubicBezTo>
                        <a:lnTo>
                          <a:pt x="775" y="6729"/>
                        </a:lnTo>
                        <a:cubicBezTo>
                          <a:pt x="784" y="6734"/>
                          <a:pt x="788" y="6734"/>
                          <a:pt x="792" y="6738"/>
                        </a:cubicBezTo>
                        <a:lnTo>
                          <a:pt x="796" y="6738"/>
                        </a:lnTo>
                        <a:cubicBezTo>
                          <a:pt x="800" y="6742"/>
                          <a:pt x="805" y="6746"/>
                          <a:pt x="805" y="6746"/>
                        </a:cubicBezTo>
                        <a:cubicBezTo>
                          <a:pt x="810" y="6746"/>
                          <a:pt x="810" y="6750"/>
                          <a:pt x="810" y="6750"/>
                        </a:cubicBezTo>
                        <a:cubicBezTo>
                          <a:pt x="814" y="6750"/>
                          <a:pt x="818" y="6754"/>
                          <a:pt x="822" y="6759"/>
                        </a:cubicBezTo>
                        <a:cubicBezTo>
                          <a:pt x="822" y="6759"/>
                          <a:pt x="826" y="6763"/>
                          <a:pt x="830" y="6768"/>
                        </a:cubicBezTo>
                        <a:lnTo>
                          <a:pt x="839" y="6776"/>
                        </a:lnTo>
                        <a:cubicBezTo>
                          <a:pt x="844" y="6780"/>
                          <a:pt x="844" y="6780"/>
                          <a:pt x="844" y="6785"/>
                        </a:cubicBezTo>
                        <a:lnTo>
                          <a:pt x="848" y="6785"/>
                        </a:lnTo>
                        <a:cubicBezTo>
                          <a:pt x="848" y="6789"/>
                          <a:pt x="852" y="6789"/>
                          <a:pt x="852" y="6793"/>
                        </a:cubicBezTo>
                        <a:lnTo>
                          <a:pt x="852" y="6801"/>
                        </a:lnTo>
                        <a:cubicBezTo>
                          <a:pt x="856" y="6801"/>
                          <a:pt x="856" y="6801"/>
                          <a:pt x="856" y="6806"/>
                        </a:cubicBezTo>
                        <a:lnTo>
                          <a:pt x="856" y="6811"/>
                        </a:lnTo>
                        <a:lnTo>
                          <a:pt x="856" y="6815"/>
                        </a:lnTo>
                        <a:lnTo>
                          <a:pt x="856" y="6823"/>
                        </a:lnTo>
                        <a:lnTo>
                          <a:pt x="2101" y="873"/>
                        </a:lnTo>
                        <a:lnTo>
                          <a:pt x="2101" y="865"/>
                        </a:lnTo>
                        <a:lnTo>
                          <a:pt x="2101" y="861"/>
                        </a:lnTo>
                        <a:lnTo>
                          <a:pt x="2101" y="857"/>
                        </a:lnTo>
                        <a:lnTo>
                          <a:pt x="2101" y="852"/>
                        </a:lnTo>
                        <a:cubicBezTo>
                          <a:pt x="2101" y="852"/>
                          <a:pt x="2101" y="848"/>
                          <a:pt x="2097" y="848"/>
                        </a:cubicBezTo>
                        <a:lnTo>
                          <a:pt x="2097" y="844"/>
                        </a:lnTo>
                        <a:cubicBezTo>
                          <a:pt x="2097" y="844"/>
                          <a:pt x="2093" y="839"/>
                          <a:pt x="2093" y="835"/>
                        </a:cubicBezTo>
                        <a:cubicBezTo>
                          <a:pt x="2088" y="831"/>
                          <a:pt x="2088" y="831"/>
                          <a:pt x="2088" y="826"/>
                        </a:cubicBezTo>
                        <a:lnTo>
                          <a:pt x="2084" y="826"/>
                        </a:lnTo>
                        <a:cubicBezTo>
                          <a:pt x="2084" y="822"/>
                          <a:pt x="2079" y="822"/>
                          <a:pt x="2079" y="818"/>
                        </a:cubicBezTo>
                        <a:lnTo>
                          <a:pt x="2075" y="818"/>
                        </a:lnTo>
                        <a:cubicBezTo>
                          <a:pt x="2075" y="814"/>
                          <a:pt x="2071" y="814"/>
                          <a:pt x="2067" y="810"/>
                        </a:cubicBezTo>
                        <a:cubicBezTo>
                          <a:pt x="2062" y="806"/>
                          <a:pt x="2058" y="806"/>
                          <a:pt x="2058" y="800"/>
                        </a:cubicBezTo>
                        <a:lnTo>
                          <a:pt x="2054" y="800"/>
                        </a:lnTo>
                        <a:cubicBezTo>
                          <a:pt x="2050" y="796"/>
                          <a:pt x="2046" y="792"/>
                          <a:pt x="2041" y="792"/>
                        </a:cubicBezTo>
                        <a:cubicBezTo>
                          <a:pt x="2041" y="792"/>
                          <a:pt x="2041" y="788"/>
                          <a:pt x="2036" y="788"/>
                        </a:cubicBezTo>
                        <a:cubicBezTo>
                          <a:pt x="2032" y="788"/>
                          <a:pt x="2028" y="784"/>
                          <a:pt x="2024" y="780"/>
                        </a:cubicBezTo>
                        <a:lnTo>
                          <a:pt x="2020" y="780"/>
                        </a:lnTo>
                        <a:cubicBezTo>
                          <a:pt x="2016" y="775"/>
                          <a:pt x="2007" y="771"/>
                          <a:pt x="2002" y="767"/>
                        </a:cubicBezTo>
                        <a:lnTo>
                          <a:pt x="2148" y="70"/>
                        </a:lnTo>
                        <a:lnTo>
                          <a:pt x="2148" y="52"/>
                        </a:lnTo>
                        <a:cubicBezTo>
                          <a:pt x="2148" y="40"/>
                          <a:pt x="2144" y="22"/>
                          <a:pt x="2131" y="1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35" name="Google Shape;1324;p33"/>
                  <p:cNvSpPr/>
                  <p:nvPr/>
                </p:nvSpPr>
                <p:spPr>
                  <a:xfrm>
                    <a:off x="4334550" y="3305125"/>
                    <a:ext cx="42375" cy="167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5" h="6712" extrusionOk="0">
                        <a:moveTo>
                          <a:pt x="1694" y="1"/>
                        </a:moveTo>
                        <a:lnTo>
                          <a:pt x="1686" y="40"/>
                        </a:lnTo>
                        <a:lnTo>
                          <a:pt x="1686" y="40"/>
                        </a:lnTo>
                        <a:cubicBezTo>
                          <a:pt x="1689" y="27"/>
                          <a:pt x="1692" y="13"/>
                          <a:pt x="1694" y="1"/>
                        </a:cubicBezTo>
                        <a:close/>
                        <a:moveTo>
                          <a:pt x="298" y="6697"/>
                        </a:moveTo>
                        <a:lnTo>
                          <a:pt x="297" y="6703"/>
                        </a:lnTo>
                        <a:lnTo>
                          <a:pt x="299" y="6703"/>
                        </a:lnTo>
                        <a:cubicBezTo>
                          <a:pt x="299" y="6700"/>
                          <a:pt x="299" y="6699"/>
                          <a:pt x="298" y="6697"/>
                        </a:cubicBezTo>
                        <a:close/>
                        <a:moveTo>
                          <a:pt x="1686" y="40"/>
                        </a:moveTo>
                        <a:cubicBezTo>
                          <a:pt x="1681" y="59"/>
                          <a:pt x="1675" y="77"/>
                          <a:pt x="1668" y="94"/>
                        </a:cubicBezTo>
                        <a:cubicBezTo>
                          <a:pt x="1651" y="146"/>
                          <a:pt x="1633" y="197"/>
                          <a:pt x="1625" y="252"/>
                        </a:cubicBezTo>
                        <a:lnTo>
                          <a:pt x="1527" y="710"/>
                        </a:lnTo>
                        <a:lnTo>
                          <a:pt x="1527" y="706"/>
                        </a:lnTo>
                        <a:cubicBezTo>
                          <a:pt x="1523" y="702"/>
                          <a:pt x="1523" y="702"/>
                          <a:pt x="1519" y="698"/>
                        </a:cubicBezTo>
                        <a:lnTo>
                          <a:pt x="1514" y="698"/>
                        </a:lnTo>
                        <a:cubicBezTo>
                          <a:pt x="1514" y="694"/>
                          <a:pt x="1509" y="694"/>
                          <a:pt x="1509" y="689"/>
                        </a:cubicBezTo>
                        <a:lnTo>
                          <a:pt x="1505" y="689"/>
                        </a:lnTo>
                        <a:cubicBezTo>
                          <a:pt x="1501" y="685"/>
                          <a:pt x="1497" y="685"/>
                          <a:pt x="1493" y="680"/>
                        </a:cubicBezTo>
                        <a:lnTo>
                          <a:pt x="1489" y="680"/>
                        </a:lnTo>
                        <a:cubicBezTo>
                          <a:pt x="1484" y="676"/>
                          <a:pt x="1484" y="676"/>
                          <a:pt x="1480" y="676"/>
                        </a:cubicBezTo>
                        <a:lnTo>
                          <a:pt x="1480" y="672"/>
                        </a:lnTo>
                        <a:lnTo>
                          <a:pt x="1475" y="672"/>
                        </a:lnTo>
                        <a:cubicBezTo>
                          <a:pt x="1471" y="672"/>
                          <a:pt x="1471" y="668"/>
                          <a:pt x="1467" y="668"/>
                        </a:cubicBezTo>
                        <a:lnTo>
                          <a:pt x="1463" y="668"/>
                        </a:lnTo>
                        <a:cubicBezTo>
                          <a:pt x="1458" y="663"/>
                          <a:pt x="1454" y="663"/>
                          <a:pt x="1450" y="663"/>
                        </a:cubicBezTo>
                        <a:cubicBezTo>
                          <a:pt x="1450" y="663"/>
                          <a:pt x="1450" y="659"/>
                          <a:pt x="1446" y="659"/>
                        </a:cubicBezTo>
                        <a:lnTo>
                          <a:pt x="1437" y="659"/>
                        </a:lnTo>
                        <a:cubicBezTo>
                          <a:pt x="1432" y="659"/>
                          <a:pt x="1432" y="655"/>
                          <a:pt x="1428" y="655"/>
                        </a:cubicBezTo>
                        <a:lnTo>
                          <a:pt x="1390" y="655"/>
                        </a:lnTo>
                        <a:cubicBezTo>
                          <a:pt x="1386" y="655"/>
                          <a:pt x="1381" y="659"/>
                          <a:pt x="1377" y="659"/>
                        </a:cubicBezTo>
                        <a:lnTo>
                          <a:pt x="1373" y="659"/>
                        </a:lnTo>
                        <a:cubicBezTo>
                          <a:pt x="1369" y="659"/>
                          <a:pt x="1365" y="659"/>
                          <a:pt x="1365" y="663"/>
                        </a:cubicBezTo>
                        <a:lnTo>
                          <a:pt x="1360" y="663"/>
                        </a:lnTo>
                        <a:cubicBezTo>
                          <a:pt x="1351" y="663"/>
                          <a:pt x="1343" y="668"/>
                          <a:pt x="1335" y="672"/>
                        </a:cubicBezTo>
                        <a:cubicBezTo>
                          <a:pt x="1326" y="676"/>
                          <a:pt x="1317" y="680"/>
                          <a:pt x="1313" y="685"/>
                        </a:cubicBezTo>
                        <a:lnTo>
                          <a:pt x="1309" y="685"/>
                        </a:lnTo>
                        <a:cubicBezTo>
                          <a:pt x="1304" y="689"/>
                          <a:pt x="1296" y="698"/>
                          <a:pt x="1288" y="702"/>
                        </a:cubicBezTo>
                        <a:cubicBezTo>
                          <a:pt x="1288" y="706"/>
                          <a:pt x="1283" y="706"/>
                          <a:pt x="1278" y="710"/>
                        </a:cubicBezTo>
                        <a:cubicBezTo>
                          <a:pt x="1274" y="714"/>
                          <a:pt x="1274" y="714"/>
                          <a:pt x="1270" y="719"/>
                        </a:cubicBezTo>
                        <a:cubicBezTo>
                          <a:pt x="1270" y="719"/>
                          <a:pt x="1270" y="724"/>
                          <a:pt x="1266" y="724"/>
                        </a:cubicBezTo>
                        <a:lnTo>
                          <a:pt x="1266" y="728"/>
                        </a:lnTo>
                        <a:cubicBezTo>
                          <a:pt x="1262" y="728"/>
                          <a:pt x="1262" y="732"/>
                          <a:pt x="1262" y="732"/>
                        </a:cubicBezTo>
                        <a:lnTo>
                          <a:pt x="1258" y="736"/>
                        </a:lnTo>
                        <a:cubicBezTo>
                          <a:pt x="1258" y="740"/>
                          <a:pt x="1258" y="740"/>
                          <a:pt x="1253" y="740"/>
                        </a:cubicBezTo>
                        <a:lnTo>
                          <a:pt x="1253" y="745"/>
                        </a:lnTo>
                        <a:lnTo>
                          <a:pt x="1253" y="753"/>
                        </a:lnTo>
                        <a:lnTo>
                          <a:pt x="1249" y="753"/>
                        </a:lnTo>
                        <a:lnTo>
                          <a:pt x="1249" y="757"/>
                        </a:lnTo>
                        <a:lnTo>
                          <a:pt x="1249" y="766"/>
                        </a:lnTo>
                        <a:lnTo>
                          <a:pt x="0" y="6711"/>
                        </a:lnTo>
                        <a:cubicBezTo>
                          <a:pt x="0" y="6711"/>
                          <a:pt x="4" y="6707"/>
                          <a:pt x="4" y="6703"/>
                        </a:cubicBezTo>
                        <a:lnTo>
                          <a:pt x="4" y="6699"/>
                        </a:lnTo>
                        <a:lnTo>
                          <a:pt x="9" y="6694"/>
                        </a:lnTo>
                        <a:lnTo>
                          <a:pt x="9" y="6690"/>
                        </a:lnTo>
                        <a:lnTo>
                          <a:pt x="13" y="6685"/>
                        </a:lnTo>
                        <a:cubicBezTo>
                          <a:pt x="13" y="6685"/>
                          <a:pt x="13" y="6681"/>
                          <a:pt x="17" y="6681"/>
                        </a:cubicBezTo>
                        <a:lnTo>
                          <a:pt x="17" y="6677"/>
                        </a:lnTo>
                        <a:lnTo>
                          <a:pt x="21" y="6673"/>
                        </a:lnTo>
                        <a:cubicBezTo>
                          <a:pt x="21" y="6668"/>
                          <a:pt x="26" y="6668"/>
                          <a:pt x="26" y="6668"/>
                        </a:cubicBezTo>
                        <a:cubicBezTo>
                          <a:pt x="26" y="6664"/>
                          <a:pt x="30" y="6664"/>
                          <a:pt x="34" y="6660"/>
                        </a:cubicBezTo>
                        <a:cubicBezTo>
                          <a:pt x="34" y="6656"/>
                          <a:pt x="38" y="6652"/>
                          <a:pt x="42" y="6652"/>
                        </a:cubicBezTo>
                        <a:cubicBezTo>
                          <a:pt x="52" y="6642"/>
                          <a:pt x="56" y="6638"/>
                          <a:pt x="64" y="6634"/>
                        </a:cubicBezTo>
                        <a:lnTo>
                          <a:pt x="68" y="6634"/>
                        </a:lnTo>
                        <a:cubicBezTo>
                          <a:pt x="72" y="6630"/>
                          <a:pt x="81" y="6626"/>
                          <a:pt x="90" y="6622"/>
                        </a:cubicBezTo>
                        <a:cubicBezTo>
                          <a:pt x="98" y="6617"/>
                          <a:pt x="107" y="6613"/>
                          <a:pt x="115" y="6613"/>
                        </a:cubicBezTo>
                        <a:lnTo>
                          <a:pt x="115" y="6608"/>
                        </a:lnTo>
                        <a:lnTo>
                          <a:pt x="129" y="6608"/>
                        </a:lnTo>
                        <a:cubicBezTo>
                          <a:pt x="133" y="6604"/>
                          <a:pt x="137" y="6604"/>
                          <a:pt x="141" y="6604"/>
                        </a:cubicBezTo>
                        <a:lnTo>
                          <a:pt x="184" y="6604"/>
                        </a:lnTo>
                        <a:cubicBezTo>
                          <a:pt x="188" y="6604"/>
                          <a:pt x="192" y="6604"/>
                          <a:pt x="196" y="6608"/>
                        </a:cubicBezTo>
                        <a:lnTo>
                          <a:pt x="206" y="6608"/>
                        </a:lnTo>
                        <a:cubicBezTo>
                          <a:pt x="210" y="6613"/>
                          <a:pt x="214" y="6613"/>
                          <a:pt x="214" y="6613"/>
                        </a:cubicBezTo>
                        <a:cubicBezTo>
                          <a:pt x="218" y="6617"/>
                          <a:pt x="218" y="6617"/>
                          <a:pt x="222" y="6617"/>
                        </a:cubicBezTo>
                        <a:cubicBezTo>
                          <a:pt x="222" y="6617"/>
                          <a:pt x="226" y="6617"/>
                          <a:pt x="231" y="6622"/>
                        </a:cubicBezTo>
                        <a:lnTo>
                          <a:pt x="235" y="6622"/>
                        </a:lnTo>
                        <a:cubicBezTo>
                          <a:pt x="235" y="6626"/>
                          <a:pt x="239" y="6626"/>
                          <a:pt x="244" y="6626"/>
                        </a:cubicBezTo>
                        <a:cubicBezTo>
                          <a:pt x="244" y="6626"/>
                          <a:pt x="244" y="6630"/>
                          <a:pt x="248" y="6630"/>
                        </a:cubicBezTo>
                        <a:cubicBezTo>
                          <a:pt x="252" y="6630"/>
                          <a:pt x="257" y="6634"/>
                          <a:pt x="261" y="6638"/>
                        </a:cubicBezTo>
                        <a:lnTo>
                          <a:pt x="269" y="6648"/>
                        </a:lnTo>
                        <a:lnTo>
                          <a:pt x="273" y="6648"/>
                        </a:lnTo>
                        <a:cubicBezTo>
                          <a:pt x="273" y="6652"/>
                          <a:pt x="277" y="6652"/>
                          <a:pt x="277" y="6656"/>
                        </a:cubicBezTo>
                        <a:cubicBezTo>
                          <a:pt x="283" y="6660"/>
                          <a:pt x="287" y="6660"/>
                          <a:pt x="287" y="6664"/>
                        </a:cubicBezTo>
                        <a:lnTo>
                          <a:pt x="287" y="6668"/>
                        </a:lnTo>
                        <a:cubicBezTo>
                          <a:pt x="291" y="6668"/>
                          <a:pt x="291" y="6673"/>
                          <a:pt x="291" y="6673"/>
                        </a:cubicBezTo>
                        <a:lnTo>
                          <a:pt x="291" y="6677"/>
                        </a:lnTo>
                        <a:cubicBezTo>
                          <a:pt x="295" y="6677"/>
                          <a:pt x="295" y="6681"/>
                          <a:pt x="295" y="6681"/>
                        </a:cubicBezTo>
                        <a:lnTo>
                          <a:pt x="295" y="6685"/>
                        </a:lnTo>
                        <a:lnTo>
                          <a:pt x="295" y="6694"/>
                        </a:lnTo>
                        <a:cubicBezTo>
                          <a:pt x="296" y="6695"/>
                          <a:pt x="297" y="6697"/>
                          <a:pt x="298" y="6697"/>
                        </a:cubicBezTo>
                        <a:lnTo>
                          <a:pt x="298" y="6697"/>
                        </a:lnTo>
                        <a:lnTo>
                          <a:pt x="1544" y="766"/>
                        </a:lnTo>
                        <a:lnTo>
                          <a:pt x="1544" y="757"/>
                        </a:lnTo>
                        <a:lnTo>
                          <a:pt x="1544" y="753"/>
                        </a:lnTo>
                        <a:lnTo>
                          <a:pt x="1544" y="745"/>
                        </a:lnTo>
                        <a:cubicBezTo>
                          <a:pt x="1544" y="740"/>
                          <a:pt x="1544" y="740"/>
                          <a:pt x="1540" y="736"/>
                        </a:cubicBezTo>
                        <a:lnTo>
                          <a:pt x="1686" y="40"/>
                        </a:lnTo>
                        <a:close/>
                        <a:moveTo>
                          <a:pt x="295" y="6703"/>
                        </a:moveTo>
                        <a:lnTo>
                          <a:pt x="295" y="6711"/>
                        </a:lnTo>
                        <a:lnTo>
                          <a:pt x="297" y="6703"/>
                        </a:ln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36" name="Google Shape;1325;p33"/>
                  <p:cNvSpPr/>
                  <p:nvPr/>
                </p:nvSpPr>
                <p:spPr>
                  <a:xfrm>
                    <a:off x="5111575" y="3298075"/>
                    <a:ext cx="545125" cy="85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05" h="34209" extrusionOk="0">
                        <a:moveTo>
                          <a:pt x="16374" y="9680"/>
                        </a:moveTo>
                        <a:cubicBezTo>
                          <a:pt x="16374" y="9680"/>
                          <a:pt x="16370" y="9684"/>
                          <a:pt x="16370" y="9688"/>
                        </a:cubicBezTo>
                        <a:cubicBezTo>
                          <a:pt x="16370" y="9692"/>
                          <a:pt x="16364" y="9696"/>
                          <a:pt x="16364" y="9701"/>
                        </a:cubicBezTo>
                        <a:cubicBezTo>
                          <a:pt x="16360" y="9713"/>
                          <a:pt x="16356" y="9727"/>
                          <a:pt x="16352" y="9739"/>
                        </a:cubicBezTo>
                        <a:cubicBezTo>
                          <a:pt x="16348" y="9739"/>
                          <a:pt x="16348" y="9743"/>
                          <a:pt x="16348" y="9747"/>
                        </a:cubicBezTo>
                        <a:lnTo>
                          <a:pt x="16348" y="9752"/>
                        </a:lnTo>
                        <a:cubicBezTo>
                          <a:pt x="16344" y="9761"/>
                          <a:pt x="16339" y="9769"/>
                          <a:pt x="16339" y="9773"/>
                        </a:cubicBezTo>
                        <a:cubicBezTo>
                          <a:pt x="16335" y="9782"/>
                          <a:pt x="16335" y="9786"/>
                          <a:pt x="16335" y="9794"/>
                        </a:cubicBezTo>
                        <a:cubicBezTo>
                          <a:pt x="16331" y="9804"/>
                          <a:pt x="16326" y="9812"/>
                          <a:pt x="16326" y="9820"/>
                        </a:cubicBezTo>
                        <a:cubicBezTo>
                          <a:pt x="16326" y="9824"/>
                          <a:pt x="16322" y="9829"/>
                          <a:pt x="16322" y="9833"/>
                        </a:cubicBezTo>
                        <a:cubicBezTo>
                          <a:pt x="16318" y="9846"/>
                          <a:pt x="16318" y="9855"/>
                          <a:pt x="16313" y="9863"/>
                        </a:cubicBezTo>
                        <a:cubicBezTo>
                          <a:pt x="16313" y="9867"/>
                          <a:pt x="16313" y="9871"/>
                          <a:pt x="16309" y="9876"/>
                        </a:cubicBezTo>
                        <a:cubicBezTo>
                          <a:pt x="16309" y="9893"/>
                          <a:pt x="16305" y="9906"/>
                          <a:pt x="16301" y="9919"/>
                        </a:cubicBezTo>
                        <a:lnTo>
                          <a:pt x="16095" y="10911"/>
                        </a:lnTo>
                        <a:cubicBezTo>
                          <a:pt x="16070" y="10907"/>
                          <a:pt x="16040" y="10902"/>
                          <a:pt x="16014" y="10898"/>
                        </a:cubicBezTo>
                        <a:cubicBezTo>
                          <a:pt x="15997" y="10894"/>
                          <a:pt x="15985" y="10890"/>
                          <a:pt x="15967" y="10890"/>
                        </a:cubicBezTo>
                        <a:cubicBezTo>
                          <a:pt x="15950" y="10886"/>
                          <a:pt x="15937" y="10882"/>
                          <a:pt x="15924" y="10882"/>
                        </a:cubicBezTo>
                        <a:cubicBezTo>
                          <a:pt x="15908" y="10876"/>
                          <a:pt x="15890" y="10872"/>
                          <a:pt x="15873" y="10868"/>
                        </a:cubicBezTo>
                        <a:cubicBezTo>
                          <a:pt x="15860" y="10864"/>
                          <a:pt x="15847" y="10864"/>
                          <a:pt x="15835" y="10860"/>
                        </a:cubicBezTo>
                        <a:cubicBezTo>
                          <a:pt x="15821" y="10856"/>
                          <a:pt x="15809" y="10851"/>
                          <a:pt x="15796" y="10851"/>
                        </a:cubicBezTo>
                        <a:cubicBezTo>
                          <a:pt x="15779" y="10847"/>
                          <a:pt x="15762" y="10843"/>
                          <a:pt x="15748" y="10838"/>
                        </a:cubicBezTo>
                        <a:cubicBezTo>
                          <a:pt x="15744" y="10838"/>
                          <a:pt x="15744" y="10838"/>
                          <a:pt x="15744" y="10834"/>
                        </a:cubicBezTo>
                        <a:lnTo>
                          <a:pt x="15959" y="9804"/>
                        </a:lnTo>
                        <a:lnTo>
                          <a:pt x="15963" y="9804"/>
                        </a:lnTo>
                        <a:cubicBezTo>
                          <a:pt x="15985" y="9794"/>
                          <a:pt x="16005" y="9790"/>
                          <a:pt x="16027" y="9786"/>
                        </a:cubicBezTo>
                        <a:cubicBezTo>
                          <a:pt x="16031" y="9782"/>
                          <a:pt x="16040" y="9782"/>
                          <a:pt x="16044" y="9778"/>
                        </a:cubicBezTo>
                        <a:cubicBezTo>
                          <a:pt x="16070" y="9773"/>
                          <a:pt x="16091" y="9765"/>
                          <a:pt x="16113" y="9761"/>
                        </a:cubicBezTo>
                        <a:cubicBezTo>
                          <a:pt x="16117" y="9761"/>
                          <a:pt x="16117" y="9757"/>
                          <a:pt x="16117" y="9757"/>
                        </a:cubicBezTo>
                        <a:cubicBezTo>
                          <a:pt x="16143" y="9752"/>
                          <a:pt x="16168" y="9743"/>
                          <a:pt x="16190" y="9735"/>
                        </a:cubicBezTo>
                        <a:lnTo>
                          <a:pt x="16198" y="9735"/>
                        </a:lnTo>
                        <a:cubicBezTo>
                          <a:pt x="16202" y="9731"/>
                          <a:pt x="16206" y="9731"/>
                          <a:pt x="16210" y="9731"/>
                        </a:cubicBezTo>
                        <a:cubicBezTo>
                          <a:pt x="16224" y="9727"/>
                          <a:pt x="16241" y="9722"/>
                          <a:pt x="16254" y="9717"/>
                        </a:cubicBezTo>
                        <a:cubicBezTo>
                          <a:pt x="16262" y="9713"/>
                          <a:pt x="16271" y="9709"/>
                          <a:pt x="16275" y="9709"/>
                        </a:cubicBezTo>
                        <a:cubicBezTo>
                          <a:pt x="16293" y="9705"/>
                          <a:pt x="16309" y="9701"/>
                          <a:pt x="16322" y="9692"/>
                        </a:cubicBezTo>
                        <a:cubicBezTo>
                          <a:pt x="16331" y="9692"/>
                          <a:pt x="16335" y="9692"/>
                          <a:pt x="16339" y="9688"/>
                        </a:cubicBezTo>
                        <a:cubicBezTo>
                          <a:pt x="16352" y="9684"/>
                          <a:pt x="16360" y="9680"/>
                          <a:pt x="16374" y="9680"/>
                        </a:cubicBezTo>
                        <a:close/>
                        <a:moveTo>
                          <a:pt x="9004" y="10843"/>
                        </a:moveTo>
                        <a:cubicBezTo>
                          <a:pt x="9013" y="10843"/>
                          <a:pt x="9017" y="10843"/>
                          <a:pt x="9025" y="10847"/>
                        </a:cubicBezTo>
                        <a:lnTo>
                          <a:pt x="9064" y="10847"/>
                        </a:lnTo>
                        <a:cubicBezTo>
                          <a:pt x="9076" y="10851"/>
                          <a:pt x="9090" y="10851"/>
                          <a:pt x="9102" y="10851"/>
                        </a:cubicBezTo>
                        <a:cubicBezTo>
                          <a:pt x="9102" y="10856"/>
                          <a:pt x="9107" y="10856"/>
                          <a:pt x="9111" y="10856"/>
                        </a:cubicBezTo>
                        <a:cubicBezTo>
                          <a:pt x="9119" y="10856"/>
                          <a:pt x="9133" y="10860"/>
                          <a:pt x="9145" y="10860"/>
                        </a:cubicBezTo>
                        <a:lnTo>
                          <a:pt x="9145" y="10864"/>
                        </a:lnTo>
                        <a:cubicBezTo>
                          <a:pt x="9158" y="10864"/>
                          <a:pt x="9167" y="10868"/>
                          <a:pt x="9175" y="10868"/>
                        </a:cubicBezTo>
                        <a:cubicBezTo>
                          <a:pt x="9179" y="10872"/>
                          <a:pt x="9184" y="10872"/>
                          <a:pt x="9188" y="10872"/>
                        </a:cubicBezTo>
                        <a:cubicBezTo>
                          <a:pt x="9196" y="10876"/>
                          <a:pt x="9205" y="10876"/>
                          <a:pt x="9214" y="10882"/>
                        </a:cubicBezTo>
                        <a:cubicBezTo>
                          <a:pt x="9214" y="10882"/>
                          <a:pt x="9218" y="10886"/>
                          <a:pt x="9222" y="10886"/>
                        </a:cubicBezTo>
                        <a:cubicBezTo>
                          <a:pt x="9235" y="10890"/>
                          <a:pt x="9248" y="10894"/>
                          <a:pt x="9261" y="10898"/>
                        </a:cubicBezTo>
                        <a:cubicBezTo>
                          <a:pt x="9269" y="10902"/>
                          <a:pt x="9277" y="10907"/>
                          <a:pt x="9287" y="10911"/>
                        </a:cubicBezTo>
                        <a:cubicBezTo>
                          <a:pt x="9291" y="10911"/>
                          <a:pt x="9291" y="10911"/>
                          <a:pt x="9291" y="10915"/>
                        </a:cubicBezTo>
                        <a:cubicBezTo>
                          <a:pt x="9299" y="10915"/>
                          <a:pt x="9307" y="10920"/>
                          <a:pt x="9316" y="10924"/>
                        </a:cubicBezTo>
                        <a:cubicBezTo>
                          <a:pt x="9321" y="10928"/>
                          <a:pt x="9329" y="10928"/>
                          <a:pt x="9333" y="10933"/>
                        </a:cubicBezTo>
                        <a:cubicBezTo>
                          <a:pt x="9338" y="10937"/>
                          <a:pt x="9342" y="10937"/>
                          <a:pt x="9346" y="10941"/>
                        </a:cubicBezTo>
                        <a:cubicBezTo>
                          <a:pt x="9354" y="10945"/>
                          <a:pt x="9358" y="10949"/>
                          <a:pt x="9368" y="10949"/>
                        </a:cubicBezTo>
                        <a:cubicBezTo>
                          <a:pt x="9372" y="10953"/>
                          <a:pt x="9376" y="10959"/>
                          <a:pt x="9380" y="10959"/>
                        </a:cubicBezTo>
                        <a:cubicBezTo>
                          <a:pt x="9419" y="11164"/>
                          <a:pt x="9435" y="11364"/>
                          <a:pt x="9449" y="11561"/>
                        </a:cubicBezTo>
                        <a:cubicBezTo>
                          <a:pt x="9449" y="11595"/>
                          <a:pt x="9453" y="11634"/>
                          <a:pt x="9453" y="11668"/>
                        </a:cubicBezTo>
                        <a:cubicBezTo>
                          <a:pt x="9461" y="11847"/>
                          <a:pt x="9461" y="12023"/>
                          <a:pt x="9470" y="12203"/>
                        </a:cubicBezTo>
                        <a:cubicBezTo>
                          <a:pt x="9470" y="12242"/>
                          <a:pt x="9474" y="12276"/>
                          <a:pt x="9474" y="12309"/>
                        </a:cubicBezTo>
                        <a:cubicBezTo>
                          <a:pt x="9474" y="12331"/>
                          <a:pt x="9479" y="12348"/>
                          <a:pt x="9479" y="12365"/>
                        </a:cubicBezTo>
                        <a:cubicBezTo>
                          <a:pt x="9500" y="12750"/>
                          <a:pt x="9547" y="13140"/>
                          <a:pt x="9701" y="13567"/>
                        </a:cubicBezTo>
                        <a:lnTo>
                          <a:pt x="9688" y="13555"/>
                        </a:lnTo>
                        <a:cubicBezTo>
                          <a:pt x="9684" y="13555"/>
                          <a:pt x="9680" y="13550"/>
                          <a:pt x="9676" y="13550"/>
                        </a:cubicBezTo>
                        <a:cubicBezTo>
                          <a:pt x="9646" y="13529"/>
                          <a:pt x="9615" y="13503"/>
                          <a:pt x="9585" y="13482"/>
                        </a:cubicBezTo>
                        <a:cubicBezTo>
                          <a:pt x="9581" y="13482"/>
                          <a:pt x="9581" y="13482"/>
                          <a:pt x="9581" y="13478"/>
                        </a:cubicBezTo>
                        <a:cubicBezTo>
                          <a:pt x="9547" y="13456"/>
                          <a:pt x="9518" y="13434"/>
                          <a:pt x="9487" y="13409"/>
                        </a:cubicBezTo>
                        <a:cubicBezTo>
                          <a:pt x="9487" y="13409"/>
                          <a:pt x="9483" y="13409"/>
                          <a:pt x="9483" y="13405"/>
                        </a:cubicBezTo>
                        <a:cubicBezTo>
                          <a:pt x="9453" y="13383"/>
                          <a:pt x="9423" y="13357"/>
                          <a:pt x="9393" y="13336"/>
                        </a:cubicBezTo>
                        <a:cubicBezTo>
                          <a:pt x="9389" y="13332"/>
                          <a:pt x="9384" y="13332"/>
                          <a:pt x="9380" y="13328"/>
                        </a:cubicBezTo>
                        <a:cubicBezTo>
                          <a:pt x="9354" y="13306"/>
                          <a:pt x="9325" y="13280"/>
                          <a:pt x="9295" y="13259"/>
                        </a:cubicBezTo>
                        <a:cubicBezTo>
                          <a:pt x="9291" y="13255"/>
                          <a:pt x="9287" y="13251"/>
                          <a:pt x="9282" y="13247"/>
                        </a:cubicBezTo>
                        <a:cubicBezTo>
                          <a:pt x="9252" y="13225"/>
                          <a:pt x="9226" y="13204"/>
                          <a:pt x="9196" y="13178"/>
                        </a:cubicBezTo>
                        <a:lnTo>
                          <a:pt x="9184" y="13166"/>
                        </a:lnTo>
                        <a:cubicBezTo>
                          <a:pt x="9158" y="13144"/>
                          <a:pt x="9128" y="13118"/>
                          <a:pt x="9102" y="13097"/>
                        </a:cubicBezTo>
                        <a:cubicBezTo>
                          <a:pt x="9094" y="13093"/>
                          <a:pt x="9090" y="13089"/>
                          <a:pt x="9085" y="13083"/>
                        </a:cubicBezTo>
                        <a:cubicBezTo>
                          <a:pt x="9060" y="13063"/>
                          <a:pt x="9030" y="13037"/>
                          <a:pt x="9004" y="13012"/>
                        </a:cubicBezTo>
                        <a:cubicBezTo>
                          <a:pt x="8999" y="13006"/>
                          <a:pt x="8995" y="13006"/>
                          <a:pt x="8991" y="13002"/>
                        </a:cubicBezTo>
                        <a:cubicBezTo>
                          <a:pt x="8961" y="12977"/>
                          <a:pt x="8936" y="12951"/>
                          <a:pt x="8906" y="12925"/>
                        </a:cubicBezTo>
                        <a:lnTo>
                          <a:pt x="8902" y="12921"/>
                        </a:lnTo>
                        <a:cubicBezTo>
                          <a:pt x="8871" y="12896"/>
                          <a:pt x="8841" y="12866"/>
                          <a:pt x="8811" y="12840"/>
                        </a:cubicBezTo>
                        <a:lnTo>
                          <a:pt x="8807" y="12840"/>
                        </a:lnTo>
                        <a:cubicBezTo>
                          <a:pt x="8777" y="12810"/>
                          <a:pt x="8752" y="12785"/>
                          <a:pt x="8722" y="12759"/>
                        </a:cubicBezTo>
                        <a:cubicBezTo>
                          <a:pt x="8717" y="12755"/>
                          <a:pt x="8713" y="12755"/>
                          <a:pt x="8713" y="12750"/>
                        </a:cubicBezTo>
                        <a:cubicBezTo>
                          <a:pt x="8683" y="12724"/>
                          <a:pt x="8657" y="12698"/>
                          <a:pt x="8628" y="12673"/>
                        </a:cubicBezTo>
                        <a:lnTo>
                          <a:pt x="8614" y="12660"/>
                        </a:lnTo>
                        <a:cubicBezTo>
                          <a:pt x="8589" y="12635"/>
                          <a:pt x="8563" y="12609"/>
                          <a:pt x="8533" y="12583"/>
                        </a:cubicBezTo>
                        <a:cubicBezTo>
                          <a:pt x="8529" y="12579"/>
                          <a:pt x="8525" y="12575"/>
                          <a:pt x="8521" y="12570"/>
                        </a:cubicBezTo>
                        <a:cubicBezTo>
                          <a:pt x="8495" y="12544"/>
                          <a:pt x="8465" y="12519"/>
                          <a:pt x="8440" y="12493"/>
                        </a:cubicBezTo>
                        <a:cubicBezTo>
                          <a:pt x="8435" y="12489"/>
                          <a:pt x="8431" y="12485"/>
                          <a:pt x="8426" y="12481"/>
                        </a:cubicBezTo>
                        <a:cubicBezTo>
                          <a:pt x="8401" y="12455"/>
                          <a:pt x="8371" y="12430"/>
                          <a:pt x="8345" y="12404"/>
                        </a:cubicBezTo>
                        <a:lnTo>
                          <a:pt x="8332" y="12391"/>
                        </a:lnTo>
                        <a:cubicBezTo>
                          <a:pt x="8320" y="12378"/>
                          <a:pt x="8302" y="12365"/>
                          <a:pt x="8290" y="12353"/>
                        </a:cubicBezTo>
                        <a:lnTo>
                          <a:pt x="8452" y="11565"/>
                        </a:lnTo>
                        <a:cubicBezTo>
                          <a:pt x="8460" y="11565"/>
                          <a:pt x="8465" y="11569"/>
                          <a:pt x="8470" y="11569"/>
                        </a:cubicBezTo>
                        <a:lnTo>
                          <a:pt x="8482" y="11569"/>
                        </a:lnTo>
                        <a:lnTo>
                          <a:pt x="8482" y="11574"/>
                        </a:lnTo>
                        <a:cubicBezTo>
                          <a:pt x="8495" y="11574"/>
                          <a:pt x="8512" y="11579"/>
                          <a:pt x="8525" y="11583"/>
                        </a:cubicBezTo>
                        <a:lnTo>
                          <a:pt x="8537" y="11583"/>
                        </a:lnTo>
                        <a:cubicBezTo>
                          <a:pt x="8547" y="11587"/>
                          <a:pt x="8555" y="11587"/>
                          <a:pt x="8563" y="11591"/>
                        </a:cubicBezTo>
                        <a:lnTo>
                          <a:pt x="8572" y="11591"/>
                        </a:lnTo>
                        <a:cubicBezTo>
                          <a:pt x="8576" y="11591"/>
                          <a:pt x="8585" y="11591"/>
                          <a:pt x="8594" y="11595"/>
                        </a:cubicBezTo>
                        <a:lnTo>
                          <a:pt x="8619" y="11595"/>
                        </a:lnTo>
                        <a:cubicBezTo>
                          <a:pt x="8628" y="11600"/>
                          <a:pt x="8632" y="11600"/>
                          <a:pt x="8640" y="11600"/>
                        </a:cubicBezTo>
                        <a:cubicBezTo>
                          <a:pt x="8645" y="11600"/>
                          <a:pt x="8649" y="11600"/>
                          <a:pt x="8657" y="11604"/>
                        </a:cubicBezTo>
                        <a:lnTo>
                          <a:pt x="8687" y="11604"/>
                        </a:lnTo>
                        <a:cubicBezTo>
                          <a:pt x="8696" y="11604"/>
                          <a:pt x="8709" y="11604"/>
                          <a:pt x="8717" y="11608"/>
                        </a:cubicBezTo>
                        <a:lnTo>
                          <a:pt x="8837" y="11608"/>
                        </a:lnTo>
                        <a:lnTo>
                          <a:pt x="8995" y="10847"/>
                        </a:lnTo>
                        <a:cubicBezTo>
                          <a:pt x="8999" y="10843"/>
                          <a:pt x="8999" y="10843"/>
                          <a:pt x="9004" y="10843"/>
                        </a:cubicBezTo>
                        <a:close/>
                        <a:moveTo>
                          <a:pt x="5" y="14005"/>
                        </a:moveTo>
                        <a:cubicBezTo>
                          <a:pt x="3" y="14012"/>
                          <a:pt x="1" y="14019"/>
                          <a:pt x="1" y="14025"/>
                        </a:cubicBezTo>
                        <a:lnTo>
                          <a:pt x="5" y="14005"/>
                        </a:lnTo>
                        <a:close/>
                        <a:moveTo>
                          <a:pt x="18371" y="19935"/>
                        </a:moveTo>
                        <a:lnTo>
                          <a:pt x="18369" y="19947"/>
                        </a:lnTo>
                        <a:lnTo>
                          <a:pt x="18369" y="19947"/>
                        </a:lnTo>
                        <a:cubicBezTo>
                          <a:pt x="18370" y="19943"/>
                          <a:pt x="18371" y="19939"/>
                          <a:pt x="18371" y="19935"/>
                        </a:cubicBezTo>
                        <a:close/>
                        <a:moveTo>
                          <a:pt x="8768" y="19722"/>
                        </a:moveTo>
                        <a:cubicBezTo>
                          <a:pt x="8773" y="19726"/>
                          <a:pt x="8782" y="19726"/>
                          <a:pt x="8786" y="19730"/>
                        </a:cubicBezTo>
                        <a:cubicBezTo>
                          <a:pt x="8786" y="19735"/>
                          <a:pt x="8790" y="19735"/>
                          <a:pt x="8794" y="19735"/>
                        </a:cubicBezTo>
                        <a:cubicBezTo>
                          <a:pt x="8829" y="19761"/>
                          <a:pt x="8867" y="19781"/>
                          <a:pt x="8902" y="19803"/>
                        </a:cubicBezTo>
                        <a:lnTo>
                          <a:pt x="8906" y="19803"/>
                        </a:lnTo>
                        <a:cubicBezTo>
                          <a:pt x="8914" y="19807"/>
                          <a:pt x="8918" y="19807"/>
                          <a:pt x="8922" y="19812"/>
                        </a:cubicBezTo>
                        <a:cubicBezTo>
                          <a:pt x="8936" y="19820"/>
                          <a:pt x="8953" y="19829"/>
                          <a:pt x="8965" y="19838"/>
                        </a:cubicBezTo>
                        <a:cubicBezTo>
                          <a:pt x="8974" y="19842"/>
                          <a:pt x="8983" y="19846"/>
                          <a:pt x="8991" y="19850"/>
                        </a:cubicBezTo>
                        <a:cubicBezTo>
                          <a:pt x="9004" y="19858"/>
                          <a:pt x="9021" y="19868"/>
                          <a:pt x="9038" y="19876"/>
                        </a:cubicBezTo>
                        <a:cubicBezTo>
                          <a:pt x="9042" y="19880"/>
                          <a:pt x="9051" y="19880"/>
                          <a:pt x="9056" y="19884"/>
                        </a:cubicBezTo>
                        <a:cubicBezTo>
                          <a:pt x="9076" y="19897"/>
                          <a:pt x="9098" y="19910"/>
                          <a:pt x="9123" y="19919"/>
                        </a:cubicBezTo>
                        <a:lnTo>
                          <a:pt x="9128" y="19923"/>
                        </a:lnTo>
                        <a:cubicBezTo>
                          <a:pt x="9149" y="19931"/>
                          <a:pt x="9171" y="19945"/>
                          <a:pt x="9188" y="19953"/>
                        </a:cubicBezTo>
                        <a:cubicBezTo>
                          <a:pt x="9192" y="19953"/>
                          <a:pt x="9192" y="19953"/>
                          <a:pt x="9196" y="19957"/>
                        </a:cubicBezTo>
                        <a:cubicBezTo>
                          <a:pt x="9200" y="19957"/>
                          <a:pt x="9200" y="19957"/>
                          <a:pt x="9205" y="19961"/>
                        </a:cubicBezTo>
                        <a:cubicBezTo>
                          <a:pt x="9239" y="19974"/>
                          <a:pt x="9273" y="19992"/>
                          <a:pt x="9307" y="20008"/>
                        </a:cubicBezTo>
                        <a:cubicBezTo>
                          <a:pt x="9312" y="20008"/>
                          <a:pt x="9312" y="20008"/>
                          <a:pt x="9316" y="20012"/>
                        </a:cubicBezTo>
                        <a:cubicBezTo>
                          <a:pt x="9354" y="20030"/>
                          <a:pt x="9389" y="20043"/>
                          <a:pt x="9423" y="20055"/>
                        </a:cubicBezTo>
                        <a:cubicBezTo>
                          <a:pt x="9423" y="20060"/>
                          <a:pt x="9427" y="20060"/>
                          <a:pt x="9427" y="20060"/>
                        </a:cubicBezTo>
                        <a:cubicBezTo>
                          <a:pt x="9427" y="20060"/>
                          <a:pt x="9431" y="20060"/>
                          <a:pt x="9435" y="20064"/>
                        </a:cubicBezTo>
                        <a:cubicBezTo>
                          <a:pt x="9461" y="20073"/>
                          <a:pt x="9487" y="20085"/>
                          <a:pt x="9518" y="20094"/>
                        </a:cubicBezTo>
                        <a:cubicBezTo>
                          <a:pt x="9522" y="20099"/>
                          <a:pt x="9526" y="20099"/>
                          <a:pt x="9530" y="20099"/>
                        </a:cubicBezTo>
                        <a:cubicBezTo>
                          <a:pt x="9560" y="20111"/>
                          <a:pt x="9589" y="20120"/>
                          <a:pt x="9615" y="20132"/>
                        </a:cubicBezTo>
                        <a:cubicBezTo>
                          <a:pt x="9620" y="20132"/>
                          <a:pt x="9624" y="20132"/>
                          <a:pt x="9624" y="20137"/>
                        </a:cubicBezTo>
                        <a:lnTo>
                          <a:pt x="9637" y="20137"/>
                        </a:lnTo>
                        <a:cubicBezTo>
                          <a:pt x="9662" y="20146"/>
                          <a:pt x="9688" y="20154"/>
                          <a:pt x="9714" y="20162"/>
                        </a:cubicBezTo>
                        <a:cubicBezTo>
                          <a:pt x="9714" y="20166"/>
                          <a:pt x="9718" y="20166"/>
                          <a:pt x="9723" y="20166"/>
                        </a:cubicBezTo>
                        <a:cubicBezTo>
                          <a:pt x="9749" y="20176"/>
                          <a:pt x="9778" y="20184"/>
                          <a:pt x="9804" y="20192"/>
                        </a:cubicBezTo>
                        <a:cubicBezTo>
                          <a:pt x="9808" y="20192"/>
                          <a:pt x="9812" y="20192"/>
                          <a:pt x="9812" y="20197"/>
                        </a:cubicBezTo>
                        <a:lnTo>
                          <a:pt x="9826" y="20197"/>
                        </a:lnTo>
                        <a:cubicBezTo>
                          <a:pt x="9851" y="20205"/>
                          <a:pt x="9877" y="20214"/>
                          <a:pt x="9897" y="20218"/>
                        </a:cubicBezTo>
                        <a:cubicBezTo>
                          <a:pt x="9903" y="20218"/>
                          <a:pt x="9907" y="20223"/>
                          <a:pt x="9911" y="20223"/>
                        </a:cubicBezTo>
                        <a:lnTo>
                          <a:pt x="9919" y="20223"/>
                        </a:lnTo>
                        <a:lnTo>
                          <a:pt x="9795" y="20817"/>
                        </a:lnTo>
                        <a:cubicBezTo>
                          <a:pt x="10009" y="20983"/>
                          <a:pt x="10167" y="21133"/>
                          <a:pt x="10292" y="21279"/>
                        </a:cubicBezTo>
                        <a:cubicBezTo>
                          <a:pt x="10313" y="21295"/>
                          <a:pt x="10330" y="21317"/>
                          <a:pt x="10347" y="21339"/>
                        </a:cubicBezTo>
                        <a:cubicBezTo>
                          <a:pt x="10385" y="21386"/>
                          <a:pt x="10424" y="21433"/>
                          <a:pt x="10462" y="21484"/>
                        </a:cubicBezTo>
                        <a:cubicBezTo>
                          <a:pt x="10475" y="21501"/>
                          <a:pt x="10488" y="21518"/>
                          <a:pt x="10501" y="21540"/>
                        </a:cubicBezTo>
                        <a:cubicBezTo>
                          <a:pt x="10509" y="21548"/>
                          <a:pt x="10513" y="21557"/>
                          <a:pt x="10523" y="21565"/>
                        </a:cubicBezTo>
                        <a:cubicBezTo>
                          <a:pt x="10535" y="21587"/>
                          <a:pt x="10548" y="21603"/>
                          <a:pt x="10561" y="21621"/>
                        </a:cubicBezTo>
                        <a:cubicBezTo>
                          <a:pt x="10565" y="21634"/>
                          <a:pt x="10574" y="21642"/>
                          <a:pt x="10578" y="21651"/>
                        </a:cubicBezTo>
                        <a:cubicBezTo>
                          <a:pt x="10590" y="21672"/>
                          <a:pt x="10608" y="21694"/>
                          <a:pt x="10621" y="21715"/>
                        </a:cubicBezTo>
                        <a:cubicBezTo>
                          <a:pt x="10586" y="21711"/>
                          <a:pt x="10552" y="21706"/>
                          <a:pt x="10513" y="21706"/>
                        </a:cubicBezTo>
                        <a:cubicBezTo>
                          <a:pt x="10513" y="21702"/>
                          <a:pt x="10513" y="21702"/>
                          <a:pt x="10509" y="21702"/>
                        </a:cubicBezTo>
                        <a:cubicBezTo>
                          <a:pt x="10467" y="21698"/>
                          <a:pt x="10424" y="21694"/>
                          <a:pt x="10385" y="21690"/>
                        </a:cubicBezTo>
                        <a:cubicBezTo>
                          <a:pt x="10381" y="21690"/>
                          <a:pt x="10377" y="21690"/>
                          <a:pt x="10377" y="21686"/>
                        </a:cubicBezTo>
                        <a:cubicBezTo>
                          <a:pt x="10334" y="21680"/>
                          <a:pt x="10292" y="21676"/>
                          <a:pt x="10253" y="21668"/>
                        </a:cubicBezTo>
                        <a:lnTo>
                          <a:pt x="10244" y="21668"/>
                        </a:lnTo>
                        <a:cubicBezTo>
                          <a:pt x="10201" y="21664"/>
                          <a:pt x="10159" y="21655"/>
                          <a:pt x="10120" y="21647"/>
                        </a:cubicBezTo>
                        <a:lnTo>
                          <a:pt x="10108" y="21647"/>
                        </a:lnTo>
                        <a:cubicBezTo>
                          <a:pt x="10090" y="21642"/>
                          <a:pt x="10073" y="21638"/>
                          <a:pt x="10057" y="21638"/>
                        </a:cubicBezTo>
                        <a:cubicBezTo>
                          <a:pt x="10051" y="21634"/>
                          <a:pt x="10047" y="21634"/>
                          <a:pt x="10043" y="21634"/>
                        </a:cubicBezTo>
                        <a:cubicBezTo>
                          <a:pt x="10026" y="21629"/>
                          <a:pt x="10005" y="21625"/>
                          <a:pt x="9988" y="21621"/>
                        </a:cubicBezTo>
                        <a:lnTo>
                          <a:pt x="9974" y="21621"/>
                        </a:lnTo>
                        <a:cubicBezTo>
                          <a:pt x="9958" y="21617"/>
                          <a:pt x="9941" y="21613"/>
                          <a:pt x="9923" y="21609"/>
                        </a:cubicBezTo>
                        <a:lnTo>
                          <a:pt x="9911" y="21609"/>
                        </a:lnTo>
                        <a:cubicBezTo>
                          <a:pt x="9889" y="21603"/>
                          <a:pt x="9872" y="21599"/>
                          <a:pt x="9851" y="21595"/>
                        </a:cubicBezTo>
                        <a:cubicBezTo>
                          <a:pt x="9851" y="21591"/>
                          <a:pt x="9846" y="21591"/>
                          <a:pt x="9842" y="21591"/>
                        </a:cubicBezTo>
                        <a:cubicBezTo>
                          <a:pt x="9816" y="21583"/>
                          <a:pt x="9787" y="21578"/>
                          <a:pt x="9757" y="21570"/>
                        </a:cubicBezTo>
                        <a:cubicBezTo>
                          <a:pt x="9753" y="21570"/>
                          <a:pt x="9749" y="21570"/>
                          <a:pt x="9749" y="21565"/>
                        </a:cubicBezTo>
                        <a:cubicBezTo>
                          <a:pt x="9718" y="21561"/>
                          <a:pt x="9688" y="21552"/>
                          <a:pt x="9662" y="21544"/>
                        </a:cubicBezTo>
                        <a:cubicBezTo>
                          <a:pt x="9658" y="21544"/>
                          <a:pt x="9654" y="21540"/>
                          <a:pt x="9650" y="21540"/>
                        </a:cubicBezTo>
                        <a:cubicBezTo>
                          <a:pt x="9628" y="21532"/>
                          <a:pt x="9603" y="21526"/>
                          <a:pt x="9581" y="21518"/>
                        </a:cubicBezTo>
                        <a:cubicBezTo>
                          <a:pt x="9577" y="21518"/>
                          <a:pt x="9573" y="21514"/>
                          <a:pt x="9569" y="21514"/>
                        </a:cubicBezTo>
                        <a:cubicBezTo>
                          <a:pt x="9543" y="21506"/>
                          <a:pt x="9522" y="21501"/>
                          <a:pt x="9500" y="21493"/>
                        </a:cubicBezTo>
                        <a:cubicBezTo>
                          <a:pt x="9496" y="21488"/>
                          <a:pt x="9492" y="21488"/>
                          <a:pt x="9487" y="21488"/>
                        </a:cubicBezTo>
                        <a:cubicBezTo>
                          <a:pt x="9466" y="21480"/>
                          <a:pt x="9445" y="21471"/>
                          <a:pt x="9423" y="21463"/>
                        </a:cubicBezTo>
                        <a:lnTo>
                          <a:pt x="9419" y="21463"/>
                        </a:lnTo>
                        <a:cubicBezTo>
                          <a:pt x="9398" y="21455"/>
                          <a:pt x="9376" y="21445"/>
                          <a:pt x="9354" y="21437"/>
                        </a:cubicBezTo>
                        <a:cubicBezTo>
                          <a:pt x="9350" y="21437"/>
                          <a:pt x="9346" y="21433"/>
                          <a:pt x="9346" y="21433"/>
                        </a:cubicBezTo>
                        <a:cubicBezTo>
                          <a:pt x="9325" y="21424"/>
                          <a:pt x="9303" y="21416"/>
                          <a:pt x="9282" y="21407"/>
                        </a:cubicBezTo>
                        <a:cubicBezTo>
                          <a:pt x="9277" y="21403"/>
                          <a:pt x="9273" y="21403"/>
                          <a:pt x="9269" y="21403"/>
                        </a:cubicBezTo>
                        <a:cubicBezTo>
                          <a:pt x="9248" y="21390"/>
                          <a:pt x="9230" y="21382"/>
                          <a:pt x="9210" y="21372"/>
                        </a:cubicBezTo>
                        <a:cubicBezTo>
                          <a:pt x="9205" y="21372"/>
                          <a:pt x="9200" y="21368"/>
                          <a:pt x="9200" y="21368"/>
                        </a:cubicBezTo>
                        <a:cubicBezTo>
                          <a:pt x="9175" y="21356"/>
                          <a:pt x="9153" y="21347"/>
                          <a:pt x="9133" y="21334"/>
                        </a:cubicBezTo>
                        <a:cubicBezTo>
                          <a:pt x="9128" y="21330"/>
                          <a:pt x="9123" y="21330"/>
                          <a:pt x="9123" y="21330"/>
                        </a:cubicBezTo>
                        <a:cubicBezTo>
                          <a:pt x="9098" y="21317"/>
                          <a:pt x="9076" y="21305"/>
                          <a:pt x="9056" y="21291"/>
                        </a:cubicBezTo>
                        <a:cubicBezTo>
                          <a:pt x="9051" y="21291"/>
                          <a:pt x="9046" y="21287"/>
                          <a:pt x="9042" y="21287"/>
                        </a:cubicBezTo>
                        <a:cubicBezTo>
                          <a:pt x="9034" y="21279"/>
                          <a:pt x="9021" y="21275"/>
                          <a:pt x="9008" y="21266"/>
                        </a:cubicBezTo>
                        <a:cubicBezTo>
                          <a:pt x="9004" y="21262"/>
                          <a:pt x="8999" y="21262"/>
                          <a:pt x="8995" y="21257"/>
                        </a:cubicBezTo>
                        <a:cubicBezTo>
                          <a:pt x="8987" y="21249"/>
                          <a:pt x="8974" y="21244"/>
                          <a:pt x="8965" y="21240"/>
                        </a:cubicBezTo>
                        <a:cubicBezTo>
                          <a:pt x="8961" y="21236"/>
                          <a:pt x="8957" y="21232"/>
                          <a:pt x="8953" y="21228"/>
                        </a:cubicBezTo>
                        <a:cubicBezTo>
                          <a:pt x="8940" y="21224"/>
                          <a:pt x="8931" y="21214"/>
                          <a:pt x="8922" y="21210"/>
                        </a:cubicBezTo>
                        <a:cubicBezTo>
                          <a:pt x="8918" y="21206"/>
                          <a:pt x="8914" y="21202"/>
                          <a:pt x="8910" y="21202"/>
                        </a:cubicBezTo>
                        <a:cubicBezTo>
                          <a:pt x="8892" y="21193"/>
                          <a:pt x="8880" y="21180"/>
                          <a:pt x="8867" y="21172"/>
                        </a:cubicBezTo>
                        <a:cubicBezTo>
                          <a:pt x="8863" y="21167"/>
                          <a:pt x="8859" y="21167"/>
                          <a:pt x="8859" y="21163"/>
                        </a:cubicBezTo>
                        <a:cubicBezTo>
                          <a:pt x="8845" y="21159"/>
                          <a:pt x="8837" y="21151"/>
                          <a:pt x="8829" y="21147"/>
                        </a:cubicBezTo>
                        <a:cubicBezTo>
                          <a:pt x="8825" y="21141"/>
                          <a:pt x="8820" y="21137"/>
                          <a:pt x="8815" y="21133"/>
                        </a:cubicBezTo>
                        <a:cubicBezTo>
                          <a:pt x="8807" y="21129"/>
                          <a:pt x="8799" y="21121"/>
                          <a:pt x="8790" y="21116"/>
                        </a:cubicBezTo>
                        <a:cubicBezTo>
                          <a:pt x="8786" y="21112"/>
                          <a:pt x="8782" y="21108"/>
                          <a:pt x="8777" y="21104"/>
                        </a:cubicBezTo>
                        <a:cubicBezTo>
                          <a:pt x="8768" y="21099"/>
                          <a:pt x="8760" y="21090"/>
                          <a:pt x="8752" y="21086"/>
                        </a:cubicBezTo>
                        <a:lnTo>
                          <a:pt x="8738" y="21074"/>
                        </a:lnTo>
                        <a:cubicBezTo>
                          <a:pt x="8730" y="21070"/>
                          <a:pt x="8726" y="21060"/>
                          <a:pt x="8717" y="21056"/>
                        </a:cubicBezTo>
                        <a:cubicBezTo>
                          <a:pt x="8713" y="21052"/>
                          <a:pt x="8705" y="21048"/>
                          <a:pt x="8701" y="21044"/>
                        </a:cubicBezTo>
                        <a:cubicBezTo>
                          <a:pt x="8696" y="21035"/>
                          <a:pt x="8687" y="21031"/>
                          <a:pt x="8679" y="21022"/>
                        </a:cubicBezTo>
                        <a:cubicBezTo>
                          <a:pt x="8675" y="21018"/>
                          <a:pt x="8671" y="21013"/>
                          <a:pt x="8666" y="21009"/>
                        </a:cubicBezTo>
                        <a:cubicBezTo>
                          <a:pt x="8657" y="21005"/>
                          <a:pt x="8653" y="20997"/>
                          <a:pt x="8645" y="20993"/>
                        </a:cubicBezTo>
                        <a:lnTo>
                          <a:pt x="8628" y="20975"/>
                        </a:lnTo>
                        <a:cubicBezTo>
                          <a:pt x="8624" y="20971"/>
                          <a:pt x="8614" y="20967"/>
                          <a:pt x="8610" y="20958"/>
                        </a:cubicBezTo>
                        <a:lnTo>
                          <a:pt x="8594" y="20941"/>
                        </a:lnTo>
                        <a:cubicBezTo>
                          <a:pt x="8589" y="20936"/>
                          <a:pt x="8580" y="20932"/>
                          <a:pt x="8576" y="20924"/>
                        </a:cubicBezTo>
                        <a:cubicBezTo>
                          <a:pt x="8572" y="20920"/>
                          <a:pt x="8563" y="20916"/>
                          <a:pt x="8559" y="20906"/>
                        </a:cubicBezTo>
                        <a:lnTo>
                          <a:pt x="8542" y="20890"/>
                        </a:lnTo>
                        <a:cubicBezTo>
                          <a:pt x="8537" y="20885"/>
                          <a:pt x="8533" y="20877"/>
                          <a:pt x="8529" y="20873"/>
                        </a:cubicBezTo>
                        <a:lnTo>
                          <a:pt x="8768" y="19722"/>
                        </a:lnTo>
                        <a:close/>
                        <a:moveTo>
                          <a:pt x="4703" y="27616"/>
                        </a:moveTo>
                        <a:lnTo>
                          <a:pt x="4703" y="27616"/>
                        </a:lnTo>
                        <a:cubicBezTo>
                          <a:pt x="4702" y="27617"/>
                          <a:pt x="4701" y="27618"/>
                          <a:pt x="4701" y="27618"/>
                        </a:cubicBezTo>
                        <a:cubicBezTo>
                          <a:pt x="4701" y="27626"/>
                          <a:pt x="4697" y="27634"/>
                          <a:pt x="4697" y="27643"/>
                        </a:cubicBezTo>
                        <a:lnTo>
                          <a:pt x="4703" y="27616"/>
                        </a:lnTo>
                        <a:close/>
                        <a:moveTo>
                          <a:pt x="13901" y="27947"/>
                        </a:moveTo>
                        <a:lnTo>
                          <a:pt x="13898" y="27961"/>
                        </a:lnTo>
                        <a:lnTo>
                          <a:pt x="13898" y="27961"/>
                        </a:lnTo>
                        <a:cubicBezTo>
                          <a:pt x="13900" y="27956"/>
                          <a:pt x="13901" y="27952"/>
                          <a:pt x="13901" y="27947"/>
                        </a:cubicBezTo>
                        <a:close/>
                        <a:moveTo>
                          <a:pt x="18093" y="1"/>
                        </a:moveTo>
                        <a:lnTo>
                          <a:pt x="17849" y="1164"/>
                        </a:lnTo>
                        <a:cubicBezTo>
                          <a:pt x="17845" y="1164"/>
                          <a:pt x="17845" y="1168"/>
                          <a:pt x="17841" y="1168"/>
                        </a:cubicBezTo>
                        <a:cubicBezTo>
                          <a:pt x="17841" y="1168"/>
                          <a:pt x="17836" y="1172"/>
                          <a:pt x="17832" y="1172"/>
                        </a:cubicBezTo>
                        <a:cubicBezTo>
                          <a:pt x="17827" y="1172"/>
                          <a:pt x="17823" y="1176"/>
                          <a:pt x="17823" y="1176"/>
                        </a:cubicBezTo>
                        <a:cubicBezTo>
                          <a:pt x="17819" y="1176"/>
                          <a:pt x="17819" y="1176"/>
                          <a:pt x="17815" y="1181"/>
                        </a:cubicBezTo>
                        <a:lnTo>
                          <a:pt x="17811" y="1181"/>
                        </a:lnTo>
                        <a:cubicBezTo>
                          <a:pt x="17802" y="1185"/>
                          <a:pt x="17793" y="1189"/>
                          <a:pt x="17785" y="1193"/>
                        </a:cubicBezTo>
                        <a:cubicBezTo>
                          <a:pt x="17776" y="1197"/>
                          <a:pt x="17768" y="1202"/>
                          <a:pt x="17759" y="1207"/>
                        </a:cubicBezTo>
                        <a:lnTo>
                          <a:pt x="17759" y="1211"/>
                        </a:lnTo>
                        <a:lnTo>
                          <a:pt x="17755" y="1211"/>
                        </a:lnTo>
                        <a:cubicBezTo>
                          <a:pt x="17750" y="1215"/>
                          <a:pt x="17742" y="1219"/>
                          <a:pt x="17738" y="1223"/>
                        </a:cubicBezTo>
                        <a:cubicBezTo>
                          <a:pt x="17734" y="1223"/>
                          <a:pt x="17734" y="1227"/>
                          <a:pt x="17734" y="1227"/>
                        </a:cubicBezTo>
                        <a:cubicBezTo>
                          <a:pt x="17730" y="1232"/>
                          <a:pt x="17720" y="1236"/>
                          <a:pt x="17716" y="1241"/>
                        </a:cubicBezTo>
                        <a:lnTo>
                          <a:pt x="17712" y="1241"/>
                        </a:lnTo>
                        <a:cubicBezTo>
                          <a:pt x="17708" y="1249"/>
                          <a:pt x="17704" y="1253"/>
                          <a:pt x="17695" y="1258"/>
                        </a:cubicBezTo>
                        <a:lnTo>
                          <a:pt x="17695" y="1262"/>
                        </a:lnTo>
                        <a:cubicBezTo>
                          <a:pt x="17691" y="1266"/>
                          <a:pt x="17687" y="1270"/>
                          <a:pt x="17682" y="1274"/>
                        </a:cubicBezTo>
                        <a:cubicBezTo>
                          <a:pt x="17682" y="1274"/>
                          <a:pt x="17678" y="1274"/>
                          <a:pt x="17678" y="1279"/>
                        </a:cubicBezTo>
                        <a:cubicBezTo>
                          <a:pt x="17673" y="1284"/>
                          <a:pt x="17669" y="1292"/>
                          <a:pt x="17665" y="1296"/>
                        </a:cubicBezTo>
                        <a:lnTo>
                          <a:pt x="17661" y="1300"/>
                        </a:lnTo>
                        <a:cubicBezTo>
                          <a:pt x="17657" y="1309"/>
                          <a:pt x="17653" y="1313"/>
                          <a:pt x="17648" y="1322"/>
                        </a:cubicBezTo>
                        <a:lnTo>
                          <a:pt x="17648" y="1326"/>
                        </a:lnTo>
                        <a:cubicBezTo>
                          <a:pt x="17643" y="1330"/>
                          <a:pt x="17639" y="1335"/>
                          <a:pt x="17639" y="1339"/>
                        </a:cubicBezTo>
                        <a:cubicBezTo>
                          <a:pt x="17635" y="1347"/>
                          <a:pt x="17631" y="1351"/>
                          <a:pt x="17631" y="1356"/>
                        </a:cubicBezTo>
                        <a:cubicBezTo>
                          <a:pt x="17631" y="1361"/>
                          <a:pt x="17631" y="1361"/>
                          <a:pt x="17627" y="1361"/>
                        </a:cubicBezTo>
                        <a:cubicBezTo>
                          <a:pt x="17627" y="1365"/>
                          <a:pt x="17627" y="1369"/>
                          <a:pt x="17622" y="1373"/>
                        </a:cubicBezTo>
                        <a:lnTo>
                          <a:pt x="17622" y="1377"/>
                        </a:lnTo>
                        <a:cubicBezTo>
                          <a:pt x="17618" y="1381"/>
                          <a:pt x="17618" y="1390"/>
                          <a:pt x="17618" y="1395"/>
                        </a:cubicBezTo>
                        <a:lnTo>
                          <a:pt x="17614" y="1395"/>
                        </a:lnTo>
                        <a:cubicBezTo>
                          <a:pt x="17610" y="1407"/>
                          <a:pt x="17610" y="1424"/>
                          <a:pt x="17605" y="1438"/>
                        </a:cubicBezTo>
                        <a:cubicBezTo>
                          <a:pt x="17601" y="1454"/>
                          <a:pt x="17596" y="1467"/>
                          <a:pt x="17592" y="1480"/>
                        </a:cubicBezTo>
                        <a:cubicBezTo>
                          <a:pt x="17588" y="1493"/>
                          <a:pt x="17588" y="1505"/>
                          <a:pt x="17584" y="1519"/>
                        </a:cubicBezTo>
                        <a:lnTo>
                          <a:pt x="17584" y="1523"/>
                        </a:lnTo>
                        <a:cubicBezTo>
                          <a:pt x="17580" y="1535"/>
                          <a:pt x="17576" y="1549"/>
                          <a:pt x="17571" y="1561"/>
                        </a:cubicBezTo>
                        <a:lnTo>
                          <a:pt x="17571" y="1566"/>
                        </a:lnTo>
                        <a:cubicBezTo>
                          <a:pt x="17571" y="1570"/>
                          <a:pt x="17566" y="1574"/>
                          <a:pt x="17566" y="1578"/>
                        </a:cubicBezTo>
                        <a:cubicBezTo>
                          <a:pt x="17566" y="1578"/>
                          <a:pt x="17566" y="1582"/>
                          <a:pt x="17562" y="1582"/>
                        </a:cubicBezTo>
                        <a:cubicBezTo>
                          <a:pt x="17562" y="1587"/>
                          <a:pt x="17562" y="1592"/>
                          <a:pt x="17558" y="1596"/>
                        </a:cubicBezTo>
                        <a:lnTo>
                          <a:pt x="17558" y="1600"/>
                        </a:lnTo>
                        <a:cubicBezTo>
                          <a:pt x="17558" y="1604"/>
                          <a:pt x="17554" y="1608"/>
                          <a:pt x="17550" y="1612"/>
                        </a:cubicBezTo>
                        <a:lnTo>
                          <a:pt x="17550" y="1617"/>
                        </a:lnTo>
                        <a:cubicBezTo>
                          <a:pt x="17550" y="1621"/>
                          <a:pt x="17545" y="1621"/>
                          <a:pt x="17545" y="1626"/>
                        </a:cubicBezTo>
                        <a:lnTo>
                          <a:pt x="17541" y="1630"/>
                        </a:lnTo>
                        <a:cubicBezTo>
                          <a:pt x="17537" y="1638"/>
                          <a:pt x="17533" y="1643"/>
                          <a:pt x="17533" y="1647"/>
                        </a:cubicBezTo>
                        <a:lnTo>
                          <a:pt x="17528" y="1651"/>
                        </a:lnTo>
                        <a:cubicBezTo>
                          <a:pt x="17524" y="1655"/>
                          <a:pt x="17519" y="1664"/>
                          <a:pt x="17515" y="1669"/>
                        </a:cubicBezTo>
                        <a:cubicBezTo>
                          <a:pt x="17511" y="1673"/>
                          <a:pt x="17507" y="1677"/>
                          <a:pt x="17503" y="1681"/>
                        </a:cubicBezTo>
                        <a:cubicBezTo>
                          <a:pt x="17503" y="1685"/>
                          <a:pt x="17499" y="1685"/>
                          <a:pt x="17499" y="1685"/>
                        </a:cubicBezTo>
                        <a:cubicBezTo>
                          <a:pt x="17494" y="1689"/>
                          <a:pt x="17489" y="1694"/>
                          <a:pt x="17489" y="1694"/>
                        </a:cubicBezTo>
                        <a:lnTo>
                          <a:pt x="17485" y="1698"/>
                        </a:lnTo>
                        <a:cubicBezTo>
                          <a:pt x="17481" y="1703"/>
                          <a:pt x="17477" y="1707"/>
                          <a:pt x="17468" y="1711"/>
                        </a:cubicBezTo>
                        <a:cubicBezTo>
                          <a:pt x="17464" y="1715"/>
                          <a:pt x="17460" y="1720"/>
                          <a:pt x="17451" y="1724"/>
                        </a:cubicBezTo>
                        <a:lnTo>
                          <a:pt x="17447" y="1724"/>
                        </a:lnTo>
                        <a:cubicBezTo>
                          <a:pt x="17442" y="1728"/>
                          <a:pt x="17438" y="1732"/>
                          <a:pt x="17434" y="1736"/>
                        </a:cubicBezTo>
                        <a:lnTo>
                          <a:pt x="17430" y="1736"/>
                        </a:lnTo>
                        <a:cubicBezTo>
                          <a:pt x="17422" y="1741"/>
                          <a:pt x="17412" y="1746"/>
                          <a:pt x="17408" y="1746"/>
                        </a:cubicBezTo>
                        <a:cubicBezTo>
                          <a:pt x="17404" y="1750"/>
                          <a:pt x="17400" y="1750"/>
                          <a:pt x="17396" y="1754"/>
                        </a:cubicBezTo>
                        <a:lnTo>
                          <a:pt x="17391" y="1754"/>
                        </a:lnTo>
                        <a:cubicBezTo>
                          <a:pt x="17387" y="1758"/>
                          <a:pt x="17379" y="1758"/>
                          <a:pt x="17374" y="1762"/>
                        </a:cubicBezTo>
                        <a:lnTo>
                          <a:pt x="17370" y="1762"/>
                        </a:lnTo>
                        <a:cubicBezTo>
                          <a:pt x="17365" y="1766"/>
                          <a:pt x="17357" y="1766"/>
                          <a:pt x="17353" y="1766"/>
                        </a:cubicBezTo>
                        <a:cubicBezTo>
                          <a:pt x="17353" y="1771"/>
                          <a:pt x="17349" y="1771"/>
                          <a:pt x="17345" y="1771"/>
                        </a:cubicBezTo>
                        <a:cubicBezTo>
                          <a:pt x="17345" y="1771"/>
                          <a:pt x="17340" y="1775"/>
                          <a:pt x="17335" y="1775"/>
                        </a:cubicBezTo>
                        <a:cubicBezTo>
                          <a:pt x="17327" y="1775"/>
                          <a:pt x="17314" y="1780"/>
                          <a:pt x="17306" y="1784"/>
                        </a:cubicBezTo>
                        <a:lnTo>
                          <a:pt x="16852" y="3939"/>
                        </a:lnTo>
                        <a:cubicBezTo>
                          <a:pt x="16848" y="3939"/>
                          <a:pt x="16844" y="3939"/>
                          <a:pt x="16836" y="3943"/>
                        </a:cubicBezTo>
                        <a:cubicBezTo>
                          <a:pt x="16810" y="3948"/>
                          <a:pt x="16780" y="3953"/>
                          <a:pt x="16754" y="3961"/>
                        </a:cubicBezTo>
                        <a:cubicBezTo>
                          <a:pt x="16745" y="3965"/>
                          <a:pt x="16741" y="3973"/>
                          <a:pt x="16737" y="3982"/>
                        </a:cubicBezTo>
                        <a:lnTo>
                          <a:pt x="16733" y="3987"/>
                        </a:lnTo>
                        <a:lnTo>
                          <a:pt x="16733" y="3991"/>
                        </a:lnTo>
                        <a:cubicBezTo>
                          <a:pt x="16729" y="3995"/>
                          <a:pt x="16729" y="3999"/>
                          <a:pt x="16724" y="4004"/>
                        </a:cubicBezTo>
                        <a:cubicBezTo>
                          <a:pt x="16724" y="4008"/>
                          <a:pt x="16720" y="4008"/>
                          <a:pt x="16720" y="4012"/>
                        </a:cubicBezTo>
                        <a:cubicBezTo>
                          <a:pt x="16715" y="4020"/>
                          <a:pt x="16715" y="4024"/>
                          <a:pt x="16711" y="4034"/>
                        </a:cubicBezTo>
                        <a:lnTo>
                          <a:pt x="16711" y="4038"/>
                        </a:lnTo>
                        <a:cubicBezTo>
                          <a:pt x="16707" y="4046"/>
                          <a:pt x="16703" y="4055"/>
                          <a:pt x="16703" y="4063"/>
                        </a:cubicBezTo>
                        <a:lnTo>
                          <a:pt x="16485" y="5098"/>
                        </a:lnTo>
                        <a:cubicBezTo>
                          <a:pt x="15864" y="5128"/>
                          <a:pt x="15270" y="5154"/>
                          <a:pt x="14787" y="5222"/>
                        </a:cubicBezTo>
                        <a:cubicBezTo>
                          <a:pt x="14761" y="5227"/>
                          <a:pt x="14739" y="5231"/>
                          <a:pt x="14718" y="5236"/>
                        </a:cubicBezTo>
                        <a:lnTo>
                          <a:pt x="14696" y="5236"/>
                        </a:lnTo>
                        <a:cubicBezTo>
                          <a:pt x="14680" y="5240"/>
                          <a:pt x="14662" y="5244"/>
                          <a:pt x="14645" y="5244"/>
                        </a:cubicBezTo>
                        <a:cubicBezTo>
                          <a:pt x="14641" y="5248"/>
                          <a:pt x="14633" y="5248"/>
                          <a:pt x="14629" y="5248"/>
                        </a:cubicBezTo>
                        <a:cubicBezTo>
                          <a:pt x="14607" y="5252"/>
                          <a:pt x="14581" y="5256"/>
                          <a:pt x="14560" y="5261"/>
                        </a:cubicBezTo>
                        <a:lnTo>
                          <a:pt x="14556" y="5261"/>
                        </a:lnTo>
                        <a:cubicBezTo>
                          <a:pt x="14538" y="5266"/>
                          <a:pt x="14517" y="5270"/>
                          <a:pt x="14500" y="5274"/>
                        </a:cubicBezTo>
                        <a:cubicBezTo>
                          <a:pt x="14491" y="5274"/>
                          <a:pt x="14487" y="5274"/>
                          <a:pt x="14479" y="5278"/>
                        </a:cubicBezTo>
                        <a:cubicBezTo>
                          <a:pt x="14465" y="5278"/>
                          <a:pt x="14449" y="5282"/>
                          <a:pt x="14431" y="5287"/>
                        </a:cubicBezTo>
                        <a:cubicBezTo>
                          <a:pt x="14427" y="5287"/>
                          <a:pt x="14423" y="5291"/>
                          <a:pt x="14414" y="5291"/>
                        </a:cubicBezTo>
                        <a:cubicBezTo>
                          <a:pt x="14398" y="5295"/>
                          <a:pt x="14376" y="5299"/>
                          <a:pt x="14359" y="5304"/>
                        </a:cubicBezTo>
                        <a:cubicBezTo>
                          <a:pt x="14355" y="5304"/>
                          <a:pt x="14350" y="5304"/>
                          <a:pt x="14350" y="5308"/>
                        </a:cubicBezTo>
                        <a:cubicBezTo>
                          <a:pt x="14333" y="5313"/>
                          <a:pt x="14317" y="5317"/>
                          <a:pt x="14299" y="5321"/>
                        </a:cubicBezTo>
                        <a:cubicBezTo>
                          <a:pt x="14295" y="5321"/>
                          <a:pt x="14291" y="5321"/>
                          <a:pt x="14282" y="5325"/>
                        </a:cubicBezTo>
                        <a:cubicBezTo>
                          <a:pt x="14269" y="5329"/>
                          <a:pt x="14256" y="5333"/>
                          <a:pt x="14240" y="5338"/>
                        </a:cubicBezTo>
                        <a:lnTo>
                          <a:pt x="14230" y="5338"/>
                        </a:lnTo>
                        <a:cubicBezTo>
                          <a:pt x="14230" y="5338"/>
                          <a:pt x="14226" y="5338"/>
                          <a:pt x="14226" y="5343"/>
                        </a:cubicBezTo>
                        <a:cubicBezTo>
                          <a:pt x="14209" y="5347"/>
                          <a:pt x="14192" y="5351"/>
                          <a:pt x="14175" y="5355"/>
                        </a:cubicBezTo>
                        <a:lnTo>
                          <a:pt x="14175" y="5359"/>
                        </a:lnTo>
                        <a:cubicBezTo>
                          <a:pt x="14157" y="5364"/>
                          <a:pt x="14141" y="5368"/>
                          <a:pt x="14128" y="5372"/>
                        </a:cubicBezTo>
                        <a:cubicBezTo>
                          <a:pt x="14124" y="5376"/>
                          <a:pt x="14119" y="5376"/>
                          <a:pt x="14115" y="5381"/>
                        </a:cubicBezTo>
                        <a:cubicBezTo>
                          <a:pt x="14102" y="5385"/>
                          <a:pt x="14094" y="5390"/>
                          <a:pt x="14080" y="5394"/>
                        </a:cubicBezTo>
                        <a:cubicBezTo>
                          <a:pt x="14076" y="5394"/>
                          <a:pt x="14072" y="5398"/>
                          <a:pt x="14068" y="5398"/>
                        </a:cubicBezTo>
                        <a:cubicBezTo>
                          <a:pt x="14055" y="5402"/>
                          <a:pt x="14042" y="5406"/>
                          <a:pt x="14034" y="5410"/>
                        </a:cubicBezTo>
                        <a:cubicBezTo>
                          <a:pt x="14029" y="5415"/>
                          <a:pt x="14029" y="5415"/>
                          <a:pt x="14025" y="5415"/>
                        </a:cubicBezTo>
                        <a:lnTo>
                          <a:pt x="14021" y="5420"/>
                        </a:lnTo>
                        <a:cubicBezTo>
                          <a:pt x="14017" y="5420"/>
                          <a:pt x="14013" y="5424"/>
                          <a:pt x="14009" y="5424"/>
                        </a:cubicBezTo>
                        <a:cubicBezTo>
                          <a:pt x="14003" y="5428"/>
                          <a:pt x="13995" y="5432"/>
                          <a:pt x="13987" y="5432"/>
                        </a:cubicBezTo>
                        <a:cubicBezTo>
                          <a:pt x="13983" y="5436"/>
                          <a:pt x="13978" y="5441"/>
                          <a:pt x="13974" y="5441"/>
                        </a:cubicBezTo>
                        <a:cubicBezTo>
                          <a:pt x="13970" y="5445"/>
                          <a:pt x="13961" y="5449"/>
                          <a:pt x="13957" y="5449"/>
                        </a:cubicBezTo>
                        <a:cubicBezTo>
                          <a:pt x="13952" y="5453"/>
                          <a:pt x="13948" y="5457"/>
                          <a:pt x="13944" y="5457"/>
                        </a:cubicBezTo>
                        <a:cubicBezTo>
                          <a:pt x="13936" y="5462"/>
                          <a:pt x="13932" y="5467"/>
                          <a:pt x="13922" y="5471"/>
                        </a:cubicBezTo>
                        <a:cubicBezTo>
                          <a:pt x="13918" y="5471"/>
                          <a:pt x="13914" y="5475"/>
                          <a:pt x="13910" y="5475"/>
                        </a:cubicBezTo>
                        <a:cubicBezTo>
                          <a:pt x="13910" y="5479"/>
                          <a:pt x="13910" y="5479"/>
                          <a:pt x="13906" y="5479"/>
                        </a:cubicBezTo>
                        <a:cubicBezTo>
                          <a:pt x="13901" y="5483"/>
                          <a:pt x="13897" y="5487"/>
                          <a:pt x="13888" y="5492"/>
                        </a:cubicBezTo>
                        <a:lnTo>
                          <a:pt x="13884" y="5492"/>
                        </a:lnTo>
                        <a:cubicBezTo>
                          <a:pt x="13875" y="5501"/>
                          <a:pt x="13867" y="5505"/>
                          <a:pt x="13859" y="5513"/>
                        </a:cubicBezTo>
                        <a:cubicBezTo>
                          <a:pt x="13859" y="5513"/>
                          <a:pt x="13855" y="5513"/>
                          <a:pt x="13855" y="5518"/>
                        </a:cubicBezTo>
                        <a:cubicBezTo>
                          <a:pt x="13845" y="5522"/>
                          <a:pt x="13841" y="5526"/>
                          <a:pt x="13833" y="5530"/>
                        </a:cubicBezTo>
                        <a:cubicBezTo>
                          <a:pt x="13833" y="5534"/>
                          <a:pt x="13829" y="5534"/>
                          <a:pt x="13829" y="5539"/>
                        </a:cubicBezTo>
                        <a:cubicBezTo>
                          <a:pt x="13824" y="5539"/>
                          <a:pt x="13824" y="5539"/>
                          <a:pt x="13824" y="5544"/>
                        </a:cubicBezTo>
                        <a:cubicBezTo>
                          <a:pt x="13820" y="5544"/>
                          <a:pt x="13820" y="5544"/>
                          <a:pt x="13816" y="5548"/>
                        </a:cubicBezTo>
                        <a:cubicBezTo>
                          <a:pt x="13807" y="5552"/>
                          <a:pt x="13803" y="5560"/>
                          <a:pt x="13794" y="5569"/>
                        </a:cubicBezTo>
                        <a:cubicBezTo>
                          <a:pt x="13790" y="5569"/>
                          <a:pt x="13790" y="5573"/>
                          <a:pt x="13786" y="5573"/>
                        </a:cubicBezTo>
                        <a:cubicBezTo>
                          <a:pt x="13778" y="5586"/>
                          <a:pt x="13768" y="5595"/>
                          <a:pt x="13760" y="5603"/>
                        </a:cubicBezTo>
                        <a:cubicBezTo>
                          <a:pt x="13752" y="5616"/>
                          <a:pt x="13743" y="5625"/>
                          <a:pt x="13734" y="5633"/>
                        </a:cubicBezTo>
                        <a:cubicBezTo>
                          <a:pt x="13734" y="5637"/>
                          <a:pt x="13730" y="5641"/>
                          <a:pt x="13730" y="5641"/>
                        </a:cubicBezTo>
                        <a:cubicBezTo>
                          <a:pt x="13726" y="5650"/>
                          <a:pt x="13721" y="5659"/>
                          <a:pt x="13713" y="5667"/>
                        </a:cubicBezTo>
                        <a:lnTo>
                          <a:pt x="13713" y="5672"/>
                        </a:lnTo>
                        <a:cubicBezTo>
                          <a:pt x="13709" y="5672"/>
                          <a:pt x="13709" y="5676"/>
                          <a:pt x="13709" y="5676"/>
                        </a:cubicBezTo>
                        <a:cubicBezTo>
                          <a:pt x="13709" y="5680"/>
                          <a:pt x="13705" y="5680"/>
                          <a:pt x="13705" y="5684"/>
                        </a:cubicBezTo>
                        <a:cubicBezTo>
                          <a:pt x="13701" y="5688"/>
                          <a:pt x="13695" y="5698"/>
                          <a:pt x="13695" y="5706"/>
                        </a:cubicBezTo>
                        <a:cubicBezTo>
                          <a:pt x="13691" y="5706"/>
                          <a:pt x="13691" y="5706"/>
                          <a:pt x="13691" y="5710"/>
                        </a:cubicBezTo>
                        <a:cubicBezTo>
                          <a:pt x="13687" y="5718"/>
                          <a:pt x="13683" y="5723"/>
                          <a:pt x="13683" y="5732"/>
                        </a:cubicBezTo>
                        <a:cubicBezTo>
                          <a:pt x="13683" y="5736"/>
                          <a:pt x="13679" y="5736"/>
                          <a:pt x="13679" y="5740"/>
                        </a:cubicBezTo>
                        <a:cubicBezTo>
                          <a:pt x="13679" y="5744"/>
                          <a:pt x="13679" y="5749"/>
                          <a:pt x="13675" y="5749"/>
                        </a:cubicBezTo>
                        <a:lnTo>
                          <a:pt x="13675" y="5761"/>
                        </a:lnTo>
                        <a:cubicBezTo>
                          <a:pt x="13670" y="5761"/>
                          <a:pt x="13670" y="5765"/>
                          <a:pt x="13670" y="5770"/>
                        </a:cubicBezTo>
                        <a:cubicBezTo>
                          <a:pt x="13670" y="5779"/>
                          <a:pt x="13666" y="5787"/>
                          <a:pt x="13666" y="5795"/>
                        </a:cubicBezTo>
                        <a:lnTo>
                          <a:pt x="12931" y="9290"/>
                        </a:lnTo>
                        <a:cubicBezTo>
                          <a:pt x="12917" y="9285"/>
                          <a:pt x="12900" y="9277"/>
                          <a:pt x="12884" y="9273"/>
                        </a:cubicBezTo>
                        <a:lnTo>
                          <a:pt x="12879" y="9273"/>
                        </a:lnTo>
                        <a:cubicBezTo>
                          <a:pt x="12840" y="9260"/>
                          <a:pt x="12797" y="9243"/>
                          <a:pt x="12759" y="9230"/>
                        </a:cubicBezTo>
                        <a:lnTo>
                          <a:pt x="12643" y="9192"/>
                        </a:lnTo>
                        <a:cubicBezTo>
                          <a:pt x="12639" y="9192"/>
                          <a:pt x="12635" y="9188"/>
                          <a:pt x="12627" y="9188"/>
                        </a:cubicBezTo>
                        <a:cubicBezTo>
                          <a:pt x="12592" y="9174"/>
                          <a:pt x="12554" y="9162"/>
                          <a:pt x="12520" y="9149"/>
                        </a:cubicBezTo>
                        <a:cubicBezTo>
                          <a:pt x="12511" y="9149"/>
                          <a:pt x="12507" y="9145"/>
                          <a:pt x="12499" y="9145"/>
                        </a:cubicBezTo>
                        <a:cubicBezTo>
                          <a:pt x="12477" y="9136"/>
                          <a:pt x="12451" y="9127"/>
                          <a:pt x="12426" y="9119"/>
                        </a:cubicBezTo>
                        <a:cubicBezTo>
                          <a:pt x="12426" y="9115"/>
                          <a:pt x="12422" y="9115"/>
                          <a:pt x="12422" y="9115"/>
                        </a:cubicBezTo>
                        <a:cubicBezTo>
                          <a:pt x="12396" y="9106"/>
                          <a:pt x="12370" y="9097"/>
                          <a:pt x="12345" y="9085"/>
                        </a:cubicBezTo>
                        <a:cubicBezTo>
                          <a:pt x="12335" y="9085"/>
                          <a:pt x="12327" y="9080"/>
                          <a:pt x="12323" y="9076"/>
                        </a:cubicBezTo>
                        <a:cubicBezTo>
                          <a:pt x="12301" y="9072"/>
                          <a:pt x="12284" y="9064"/>
                          <a:pt x="12264" y="9054"/>
                        </a:cubicBezTo>
                        <a:cubicBezTo>
                          <a:pt x="12254" y="9054"/>
                          <a:pt x="12250" y="9050"/>
                          <a:pt x="12242" y="9046"/>
                        </a:cubicBezTo>
                        <a:cubicBezTo>
                          <a:pt x="12216" y="9038"/>
                          <a:pt x="12195" y="9029"/>
                          <a:pt x="12173" y="9020"/>
                        </a:cubicBezTo>
                        <a:cubicBezTo>
                          <a:pt x="12169" y="9020"/>
                          <a:pt x="12165" y="9016"/>
                          <a:pt x="12165" y="9016"/>
                        </a:cubicBezTo>
                        <a:cubicBezTo>
                          <a:pt x="12130" y="9003"/>
                          <a:pt x="12096" y="8991"/>
                          <a:pt x="12066" y="8973"/>
                        </a:cubicBezTo>
                        <a:cubicBezTo>
                          <a:pt x="12058" y="8973"/>
                          <a:pt x="12053" y="8969"/>
                          <a:pt x="12049" y="8969"/>
                        </a:cubicBezTo>
                        <a:cubicBezTo>
                          <a:pt x="12015" y="8952"/>
                          <a:pt x="11985" y="8939"/>
                          <a:pt x="11956" y="8922"/>
                        </a:cubicBezTo>
                        <a:cubicBezTo>
                          <a:pt x="11942" y="8918"/>
                          <a:pt x="11934" y="8914"/>
                          <a:pt x="11921" y="8910"/>
                        </a:cubicBezTo>
                        <a:cubicBezTo>
                          <a:pt x="11917" y="8906"/>
                          <a:pt x="11908" y="8900"/>
                          <a:pt x="11904" y="8900"/>
                        </a:cubicBezTo>
                        <a:cubicBezTo>
                          <a:pt x="11887" y="8888"/>
                          <a:pt x="11865" y="8880"/>
                          <a:pt x="11848" y="8871"/>
                        </a:cubicBezTo>
                        <a:cubicBezTo>
                          <a:pt x="11827" y="8862"/>
                          <a:pt x="11810" y="8849"/>
                          <a:pt x="11792" y="8841"/>
                        </a:cubicBezTo>
                        <a:cubicBezTo>
                          <a:pt x="11784" y="8837"/>
                          <a:pt x="11780" y="8833"/>
                          <a:pt x="11776" y="8833"/>
                        </a:cubicBezTo>
                        <a:cubicBezTo>
                          <a:pt x="11763" y="8823"/>
                          <a:pt x="11750" y="8815"/>
                          <a:pt x="11737" y="8811"/>
                        </a:cubicBezTo>
                        <a:cubicBezTo>
                          <a:pt x="11729" y="8807"/>
                          <a:pt x="11719" y="8803"/>
                          <a:pt x="11715" y="8798"/>
                        </a:cubicBezTo>
                        <a:cubicBezTo>
                          <a:pt x="11703" y="8790"/>
                          <a:pt x="11690" y="8781"/>
                          <a:pt x="11681" y="8777"/>
                        </a:cubicBezTo>
                        <a:cubicBezTo>
                          <a:pt x="11673" y="8772"/>
                          <a:pt x="11664" y="8768"/>
                          <a:pt x="11660" y="8764"/>
                        </a:cubicBezTo>
                        <a:cubicBezTo>
                          <a:pt x="11648" y="8756"/>
                          <a:pt x="11634" y="8746"/>
                          <a:pt x="11622" y="8738"/>
                        </a:cubicBezTo>
                        <a:cubicBezTo>
                          <a:pt x="11617" y="8734"/>
                          <a:pt x="11609" y="8730"/>
                          <a:pt x="11604" y="8726"/>
                        </a:cubicBezTo>
                        <a:cubicBezTo>
                          <a:pt x="11587" y="8717"/>
                          <a:pt x="11565" y="8704"/>
                          <a:pt x="11549" y="8691"/>
                        </a:cubicBezTo>
                        <a:cubicBezTo>
                          <a:pt x="11271" y="8319"/>
                          <a:pt x="11087" y="7982"/>
                          <a:pt x="10963" y="7660"/>
                        </a:cubicBezTo>
                        <a:cubicBezTo>
                          <a:pt x="10950" y="7617"/>
                          <a:pt x="10933" y="7579"/>
                          <a:pt x="10920" y="7540"/>
                        </a:cubicBezTo>
                        <a:cubicBezTo>
                          <a:pt x="10873" y="7400"/>
                          <a:pt x="10839" y="7267"/>
                          <a:pt x="10809" y="7135"/>
                        </a:cubicBezTo>
                        <a:cubicBezTo>
                          <a:pt x="10805" y="7096"/>
                          <a:pt x="10796" y="7058"/>
                          <a:pt x="10787" y="7023"/>
                        </a:cubicBezTo>
                        <a:cubicBezTo>
                          <a:pt x="10744" y="6780"/>
                          <a:pt x="10728" y="6545"/>
                          <a:pt x="10719" y="6308"/>
                        </a:cubicBezTo>
                        <a:cubicBezTo>
                          <a:pt x="10702" y="5881"/>
                          <a:pt x="10706" y="5457"/>
                          <a:pt x="10629" y="5009"/>
                        </a:cubicBezTo>
                        <a:lnTo>
                          <a:pt x="10625" y="5009"/>
                        </a:lnTo>
                        <a:cubicBezTo>
                          <a:pt x="10621" y="5009"/>
                          <a:pt x="10616" y="5005"/>
                          <a:pt x="10616" y="5005"/>
                        </a:cubicBezTo>
                        <a:cubicBezTo>
                          <a:pt x="10608" y="5000"/>
                          <a:pt x="10600" y="4996"/>
                          <a:pt x="10595" y="4991"/>
                        </a:cubicBezTo>
                        <a:cubicBezTo>
                          <a:pt x="10590" y="4991"/>
                          <a:pt x="10586" y="4987"/>
                          <a:pt x="10582" y="4987"/>
                        </a:cubicBezTo>
                        <a:cubicBezTo>
                          <a:pt x="10574" y="4983"/>
                          <a:pt x="10570" y="4979"/>
                          <a:pt x="10561" y="4974"/>
                        </a:cubicBezTo>
                        <a:lnTo>
                          <a:pt x="10556" y="4974"/>
                        </a:lnTo>
                        <a:cubicBezTo>
                          <a:pt x="10552" y="4970"/>
                          <a:pt x="10544" y="4966"/>
                          <a:pt x="10539" y="4966"/>
                        </a:cubicBezTo>
                        <a:cubicBezTo>
                          <a:pt x="10535" y="4966"/>
                          <a:pt x="10535" y="4962"/>
                          <a:pt x="10535" y="4962"/>
                        </a:cubicBezTo>
                        <a:cubicBezTo>
                          <a:pt x="10523" y="4958"/>
                          <a:pt x="10513" y="4953"/>
                          <a:pt x="10505" y="4953"/>
                        </a:cubicBezTo>
                        <a:lnTo>
                          <a:pt x="10505" y="4948"/>
                        </a:lnTo>
                        <a:cubicBezTo>
                          <a:pt x="10493" y="4944"/>
                          <a:pt x="10479" y="4940"/>
                          <a:pt x="10467" y="4936"/>
                        </a:cubicBezTo>
                        <a:lnTo>
                          <a:pt x="10462" y="4936"/>
                        </a:lnTo>
                        <a:lnTo>
                          <a:pt x="10458" y="4932"/>
                        </a:lnTo>
                        <a:cubicBezTo>
                          <a:pt x="10450" y="4932"/>
                          <a:pt x="10441" y="4928"/>
                          <a:pt x="10432" y="4923"/>
                        </a:cubicBezTo>
                        <a:lnTo>
                          <a:pt x="10424" y="4923"/>
                        </a:lnTo>
                        <a:cubicBezTo>
                          <a:pt x="10411" y="4919"/>
                          <a:pt x="10402" y="4914"/>
                          <a:pt x="10394" y="4914"/>
                        </a:cubicBezTo>
                        <a:lnTo>
                          <a:pt x="10390" y="4914"/>
                        </a:lnTo>
                        <a:cubicBezTo>
                          <a:pt x="10377" y="4910"/>
                          <a:pt x="10369" y="4906"/>
                          <a:pt x="10355" y="4906"/>
                        </a:cubicBezTo>
                        <a:lnTo>
                          <a:pt x="10347" y="4906"/>
                        </a:lnTo>
                        <a:cubicBezTo>
                          <a:pt x="10334" y="4902"/>
                          <a:pt x="10321" y="4902"/>
                          <a:pt x="10313" y="4897"/>
                        </a:cubicBezTo>
                        <a:lnTo>
                          <a:pt x="10210" y="4897"/>
                        </a:lnTo>
                        <a:cubicBezTo>
                          <a:pt x="10201" y="4897"/>
                          <a:pt x="10193" y="4897"/>
                          <a:pt x="10185" y="4902"/>
                        </a:cubicBezTo>
                        <a:cubicBezTo>
                          <a:pt x="10176" y="4902"/>
                          <a:pt x="10163" y="4906"/>
                          <a:pt x="10154" y="4906"/>
                        </a:cubicBezTo>
                        <a:cubicBezTo>
                          <a:pt x="10150" y="4906"/>
                          <a:pt x="10146" y="4910"/>
                          <a:pt x="10142" y="4910"/>
                        </a:cubicBezTo>
                        <a:cubicBezTo>
                          <a:pt x="10138" y="4910"/>
                          <a:pt x="10128" y="4914"/>
                          <a:pt x="10120" y="4914"/>
                        </a:cubicBezTo>
                        <a:cubicBezTo>
                          <a:pt x="10112" y="4919"/>
                          <a:pt x="10103" y="4919"/>
                          <a:pt x="10095" y="4923"/>
                        </a:cubicBezTo>
                        <a:cubicBezTo>
                          <a:pt x="10086" y="4928"/>
                          <a:pt x="10077" y="4932"/>
                          <a:pt x="10069" y="4936"/>
                        </a:cubicBezTo>
                        <a:cubicBezTo>
                          <a:pt x="10065" y="4936"/>
                          <a:pt x="10065" y="4936"/>
                          <a:pt x="10061" y="4940"/>
                        </a:cubicBezTo>
                        <a:cubicBezTo>
                          <a:pt x="10057" y="4940"/>
                          <a:pt x="10047" y="4944"/>
                          <a:pt x="10043" y="4948"/>
                        </a:cubicBezTo>
                        <a:cubicBezTo>
                          <a:pt x="10039" y="4948"/>
                          <a:pt x="10039" y="4953"/>
                          <a:pt x="10035" y="4953"/>
                        </a:cubicBezTo>
                        <a:cubicBezTo>
                          <a:pt x="10031" y="4953"/>
                          <a:pt x="10031" y="4958"/>
                          <a:pt x="10026" y="4958"/>
                        </a:cubicBezTo>
                        <a:lnTo>
                          <a:pt x="10022" y="4962"/>
                        </a:lnTo>
                        <a:cubicBezTo>
                          <a:pt x="10018" y="4962"/>
                          <a:pt x="10013" y="4966"/>
                          <a:pt x="10013" y="4970"/>
                        </a:cubicBezTo>
                        <a:cubicBezTo>
                          <a:pt x="10009" y="4970"/>
                          <a:pt x="10005" y="4974"/>
                          <a:pt x="10000" y="4979"/>
                        </a:cubicBezTo>
                        <a:cubicBezTo>
                          <a:pt x="9996" y="4979"/>
                          <a:pt x="9992" y="4983"/>
                          <a:pt x="9988" y="4983"/>
                        </a:cubicBezTo>
                        <a:cubicBezTo>
                          <a:pt x="9988" y="4987"/>
                          <a:pt x="9988" y="4987"/>
                          <a:pt x="9984" y="4987"/>
                        </a:cubicBezTo>
                        <a:cubicBezTo>
                          <a:pt x="9984" y="4991"/>
                          <a:pt x="9980" y="4991"/>
                          <a:pt x="9980" y="4996"/>
                        </a:cubicBezTo>
                        <a:cubicBezTo>
                          <a:pt x="9974" y="4996"/>
                          <a:pt x="9970" y="5000"/>
                          <a:pt x="9970" y="5005"/>
                        </a:cubicBezTo>
                        <a:cubicBezTo>
                          <a:pt x="9966" y="5009"/>
                          <a:pt x="9962" y="5009"/>
                          <a:pt x="9958" y="5013"/>
                        </a:cubicBezTo>
                        <a:cubicBezTo>
                          <a:pt x="9958" y="5017"/>
                          <a:pt x="9954" y="5021"/>
                          <a:pt x="9949" y="5025"/>
                        </a:cubicBezTo>
                        <a:cubicBezTo>
                          <a:pt x="9949" y="5025"/>
                          <a:pt x="9945" y="5025"/>
                          <a:pt x="9945" y="5030"/>
                        </a:cubicBezTo>
                        <a:cubicBezTo>
                          <a:pt x="9945" y="5030"/>
                          <a:pt x="9941" y="5030"/>
                          <a:pt x="9941" y="5035"/>
                        </a:cubicBezTo>
                        <a:cubicBezTo>
                          <a:pt x="9936" y="5039"/>
                          <a:pt x="9932" y="5043"/>
                          <a:pt x="9932" y="5047"/>
                        </a:cubicBezTo>
                        <a:cubicBezTo>
                          <a:pt x="9928" y="5051"/>
                          <a:pt x="9923" y="5056"/>
                          <a:pt x="9923" y="5056"/>
                        </a:cubicBezTo>
                        <a:cubicBezTo>
                          <a:pt x="9919" y="5064"/>
                          <a:pt x="9915" y="5068"/>
                          <a:pt x="9911" y="5073"/>
                        </a:cubicBezTo>
                        <a:lnTo>
                          <a:pt x="9911" y="5082"/>
                        </a:lnTo>
                        <a:lnTo>
                          <a:pt x="9907" y="5082"/>
                        </a:lnTo>
                        <a:cubicBezTo>
                          <a:pt x="9903" y="5094"/>
                          <a:pt x="9897" y="5102"/>
                          <a:pt x="9893" y="5112"/>
                        </a:cubicBezTo>
                        <a:cubicBezTo>
                          <a:pt x="9893" y="5116"/>
                          <a:pt x="9889" y="5116"/>
                          <a:pt x="9889" y="5120"/>
                        </a:cubicBezTo>
                        <a:cubicBezTo>
                          <a:pt x="9885" y="5128"/>
                          <a:pt x="9885" y="5137"/>
                          <a:pt x="9881" y="5145"/>
                        </a:cubicBezTo>
                        <a:lnTo>
                          <a:pt x="9877" y="5150"/>
                        </a:lnTo>
                        <a:lnTo>
                          <a:pt x="9877" y="5159"/>
                        </a:lnTo>
                        <a:lnTo>
                          <a:pt x="9872" y="5163"/>
                        </a:lnTo>
                        <a:cubicBezTo>
                          <a:pt x="9872" y="5171"/>
                          <a:pt x="9868" y="5179"/>
                          <a:pt x="9868" y="5189"/>
                        </a:cubicBezTo>
                        <a:lnTo>
                          <a:pt x="9774" y="5633"/>
                        </a:lnTo>
                        <a:lnTo>
                          <a:pt x="9769" y="5633"/>
                        </a:lnTo>
                        <a:cubicBezTo>
                          <a:pt x="9757" y="5629"/>
                          <a:pt x="9739" y="5629"/>
                          <a:pt x="9727" y="5625"/>
                        </a:cubicBezTo>
                        <a:cubicBezTo>
                          <a:pt x="9723" y="5625"/>
                          <a:pt x="9723" y="5621"/>
                          <a:pt x="9718" y="5621"/>
                        </a:cubicBezTo>
                        <a:cubicBezTo>
                          <a:pt x="9705" y="5621"/>
                          <a:pt x="9692" y="5616"/>
                          <a:pt x="9680" y="5611"/>
                        </a:cubicBezTo>
                        <a:cubicBezTo>
                          <a:pt x="9676" y="5611"/>
                          <a:pt x="9672" y="5607"/>
                          <a:pt x="9666" y="5607"/>
                        </a:cubicBezTo>
                        <a:cubicBezTo>
                          <a:pt x="9654" y="5603"/>
                          <a:pt x="9646" y="5603"/>
                          <a:pt x="9637" y="5599"/>
                        </a:cubicBezTo>
                        <a:cubicBezTo>
                          <a:pt x="9620" y="5595"/>
                          <a:pt x="9607" y="5590"/>
                          <a:pt x="9589" y="5586"/>
                        </a:cubicBezTo>
                        <a:cubicBezTo>
                          <a:pt x="9589" y="5586"/>
                          <a:pt x="9585" y="5586"/>
                          <a:pt x="9585" y="5582"/>
                        </a:cubicBezTo>
                        <a:cubicBezTo>
                          <a:pt x="9569" y="5578"/>
                          <a:pt x="9551" y="5573"/>
                          <a:pt x="9534" y="5564"/>
                        </a:cubicBezTo>
                        <a:cubicBezTo>
                          <a:pt x="9530" y="5564"/>
                          <a:pt x="9526" y="5564"/>
                          <a:pt x="9522" y="5560"/>
                        </a:cubicBezTo>
                        <a:cubicBezTo>
                          <a:pt x="9508" y="5556"/>
                          <a:pt x="9496" y="5552"/>
                          <a:pt x="9483" y="5548"/>
                        </a:cubicBezTo>
                        <a:cubicBezTo>
                          <a:pt x="9479" y="5548"/>
                          <a:pt x="9470" y="5544"/>
                          <a:pt x="9466" y="5544"/>
                        </a:cubicBezTo>
                        <a:cubicBezTo>
                          <a:pt x="9453" y="5539"/>
                          <a:pt x="9445" y="5534"/>
                          <a:pt x="9431" y="5530"/>
                        </a:cubicBezTo>
                        <a:cubicBezTo>
                          <a:pt x="9427" y="5526"/>
                          <a:pt x="9419" y="5522"/>
                          <a:pt x="9415" y="5522"/>
                        </a:cubicBezTo>
                        <a:cubicBezTo>
                          <a:pt x="9402" y="5518"/>
                          <a:pt x="9389" y="5513"/>
                          <a:pt x="9376" y="5509"/>
                        </a:cubicBezTo>
                        <a:cubicBezTo>
                          <a:pt x="9372" y="5505"/>
                          <a:pt x="9368" y="5505"/>
                          <a:pt x="9364" y="5501"/>
                        </a:cubicBezTo>
                        <a:cubicBezTo>
                          <a:pt x="9346" y="5496"/>
                          <a:pt x="9329" y="5487"/>
                          <a:pt x="9312" y="5479"/>
                        </a:cubicBezTo>
                        <a:cubicBezTo>
                          <a:pt x="9295" y="5475"/>
                          <a:pt x="9282" y="5471"/>
                          <a:pt x="9265" y="5462"/>
                        </a:cubicBezTo>
                        <a:cubicBezTo>
                          <a:pt x="9261" y="5462"/>
                          <a:pt x="9256" y="5457"/>
                          <a:pt x="9248" y="5457"/>
                        </a:cubicBezTo>
                        <a:cubicBezTo>
                          <a:pt x="9239" y="5453"/>
                          <a:pt x="9226" y="5449"/>
                          <a:pt x="9214" y="5445"/>
                        </a:cubicBezTo>
                        <a:cubicBezTo>
                          <a:pt x="9210" y="5441"/>
                          <a:pt x="9200" y="5436"/>
                          <a:pt x="9196" y="5436"/>
                        </a:cubicBezTo>
                        <a:cubicBezTo>
                          <a:pt x="9184" y="5432"/>
                          <a:pt x="9175" y="5428"/>
                          <a:pt x="9162" y="5424"/>
                        </a:cubicBezTo>
                        <a:cubicBezTo>
                          <a:pt x="9158" y="5420"/>
                          <a:pt x="9149" y="5420"/>
                          <a:pt x="9145" y="5415"/>
                        </a:cubicBezTo>
                        <a:cubicBezTo>
                          <a:pt x="9133" y="5410"/>
                          <a:pt x="9119" y="5406"/>
                          <a:pt x="9107" y="5402"/>
                        </a:cubicBezTo>
                        <a:cubicBezTo>
                          <a:pt x="9102" y="5402"/>
                          <a:pt x="9098" y="5398"/>
                          <a:pt x="9094" y="5398"/>
                        </a:cubicBezTo>
                        <a:cubicBezTo>
                          <a:pt x="9076" y="5394"/>
                          <a:pt x="9060" y="5385"/>
                          <a:pt x="9042" y="5381"/>
                        </a:cubicBezTo>
                        <a:cubicBezTo>
                          <a:pt x="9038" y="5381"/>
                          <a:pt x="9034" y="5381"/>
                          <a:pt x="9034" y="5376"/>
                        </a:cubicBezTo>
                        <a:cubicBezTo>
                          <a:pt x="9021" y="5372"/>
                          <a:pt x="9004" y="5368"/>
                          <a:pt x="8991" y="5364"/>
                        </a:cubicBezTo>
                        <a:lnTo>
                          <a:pt x="8987" y="5364"/>
                        </a:lnTo>
                        <a:cubicBezTo>
                          <a:pt x="8979" y="5359"/>
                          <a:pt x="8969" y="5359"/>
                          <a:pt x="8965" y="5355"/>
                        </a:cubicBezTo>
                        <a:cubicBezTo>
                          <a:pt x="8957" y="5355"/>
                          <a:pt x="8953" y="5355"/>
                          <a:pt x="8944" y="5351"/>
                        </a:cubicBezTo>
                        <a:cubicBezTo>
                          <a:pt x="8936" y="5351"/>
                          <a:pt x="8927" y="5347"/>
                          <a:pt x="8914" y="5343"/>
                        </a:cubicBezTo>
                        <a:lnTo>
                          <a:pt x="8902" y="5343"/>
                        </a:lnTo>
                        <a:lnTo>
                          <a:pt x="8897" y="5338"/>
                        </a:lnTo>
                        <a:cubicBezTo>
                          <a:pt x="8884" y="5338"/>
                          <a:pt x="8867" y="5333"/>
                          <a:pt x="8854" y="5329"/>
                        </a:cubicBezTo>
                        <a:lnTo>
                          <a:pt x="8845" y="5329"/>
                        </a:lnTo>
                        <a:cubicBezTo>
                          <a:pt x="8833" y="5325"/>
                          <a:pt x="8825" y="5325"/>
                          <a:pt x="8815" y="5321"/>
                        </a:cubicBezTo>
                        <a:lnTo>
                          <a:pt x="8807" y="5321"/>
                        </a:lnTo>
                        <a:cubicBezTo>
                          <a:pt x="8803" y="5321"/>
                          <a:pt x="8794" y="5321"/>
                          <a:pt x="8790" y="5317"/>
                        </a:cubicBezTo>
                        <a:cubicBezTo>
                          <a:pt x="8777" y="5317"/>
                          <a:pt x="8768" y="5317"/>
                          <a:pt x="8760" y="5313"/>
                        </a:cubicBezTo>
                        <a:lnTo>
                          <a:pt x="8738" y="5313"/>
                        </a:lnTo>
                        <a:cubicBezTo>
                          <a:pt x="8734" y="5313"/>
                          <a:pt x="8726" y="5308"/>
                          <a:pt x="8722" y="5308"/>
                        </a:cubicBezTo>
                        <a:lnTo>
                          <a:pt x="8691" y="5308"/>
                        </a:lnTo>
                        <a:cubicBezTo>
                          <a:pt x="8683" y="5308"/>
                          <a:pt x="8671" y="5304"/>
                          <a:pt x="8662" y="5304"/>
                        </a:cubicBezTo>
                        <a:lnTo>
                          <a:pt x="8542" y="5304"/>
                        </a:lnTo>
                        <a:cubicBezTo>
                          <a:pt x="8533" y="5308"/>
                          <a:pt x="8525" y="5308"/>
                          <a:pt x="8517" y="5313"/>
                        </a:cubicBezTo>
                        <a:lnTo>
                          <a:pt x="8512" y="5313"/>
                        </a:lnTo>
                        <a:cubicBezTo>
                          <a:pt x="8508" y="5313"/>
                          <a:pt x="8508" y="5313"/>
                          <a:pt x="8508" y="5317"/>
                        </a:cubicBezTo>
                        <a:cubicBezTo>
                          <a:pt x="8495" y="5317"/>
                          <a:pt x="8486" y="5321"/>
                          <a:pt x="8478" y="5325"/>
                        </a:cubicBezTo>
                        <a:lnTo>
                          <a:pt x="8474" y="5325"/>
                        </a:lnTo>
                        <a:cubicBezTo>
                          <a:pt x="8465" y="5329"/>
                          <a:pt x="8456" y="5333"/>
                          <a:pt x="8448" y="5338"/>
                        </a:cubicBezTo>
                        <a:cubicBezTo>
                          <a:pt x="8440" y="5343"/>
                          <a:pt x="8431" y="5347"/>
                          <a:pt x="8422" y="5351"/>
                        </a:cubicBezTo>
                        <a:lnTo>
                          <a:pt x="8418" y="5351"/>
                        </a:lnTo>
                        <a:cubicBezTo>
                          <a:pt x="8414" y="5355"/>
                          <a:pt x="8409" y="5359"/>
                          <a:pt x="8401" y="5359"/>
                        </a:cubicBezTo>
                        <a:lnTo>
                          <a:pt x="8401" y="5364"/>
                        </a:lnTo>
                        <a:cubicBezTo>
                          <a:pt x="8401" y="5364"/>
                          <a:pt x="8397" y="5364"/>
                          <a:pt x="8397" y="5368"/>
                        </a:cubicBezTo>
                        <a:cubicBezTo>
                          <a:pt x="8393" y="5368"/>
                          <a:pt x="8388" y="5372"/>
                          <a:pt x="8383" y="5376"/>
                        </a:cubicBezTo>
                        <a:cubicBezTo>
                          <a:pt x="8379" y="5376"/>
                          <a:pt x="8375" y="5381"/>
                          <a:pt x="8375" y="5381"/>
                        </a:cubicBezTo>
                        <a:cubicBezTo>
                          <a:pt x="8371" y="5385"/>
                          <a:pt x="8371" y="5385"/>
                          <a:pt x="8367" y="5385"/>
                        </a:cubicBezTo>
                        <a:cubicBezTo>
                          <a:pt x="8367" y="5390"/>
                          <a:pt x="8367" y="5390"/>
                          <a:pt x="8363" y="5390"/>
                        </a:cubicBezTo>
                        <a:cubicBezTo>
                          <a:pt x="8363" y="5394"/>
                          <a:pt x="8358" y="5394"/>
                          <a:pt x="8358" y="5398"/>
                        </a:cubicBezTo>
                        <a:cubicBezTo>
                          <a:pt x="8354" y="5398"/>
                          <a:pt x="8349" y="5402"/>
                          <a:pt x="8349" y="5406"/>
                        </a:cubicBezTo>
                        <a:cubicBezTo>
                          <a:pt x="8345" y="5406"/>
                          <a:pt x="8345" y="5410"/>
                          <a:pt x="8341" y="5410"/>
                        </a:cubicBezTo>
                        <a:cubicBezTo>
                          <a:pt x="8341" y="5415"/>
                          <a:pt x="8341" y="5415"/>
                          <a:pt x="8337" y="5415"/>
                        </a:cubicBezTo>
                        <a:lnTo>
                          <a:pt x="8337" y="5420"/>
                        </a:lnTo>
                        <a:cubicBezTo>
                          <a:pt x="8332" y="5424"/>
                          <a:pt x="8332" y="5428"/>
                          <a:pt x="8328" y="5428"/>
                        </a:cubicBezTo>
                        <a:cubicBezTo>
                          <a:pt x="8328" y="5432"/>
                          <a:pt x="8324" y="5436"/>
                          <a:pt x="8324" y="5436"/>
                        </a:cubicBezTo>
                        <a:cubicBezTo>
                          <a:pt x="8320" y="5441"/>
                          <a:pt x="8320" y="5445"/>
                          <a:pt x="8316" y="5449"/>
                        </a:cubicBezTo>
                        <a:lnTo>
                          <a:pt x="8311" y="5453"/>
                        </a:lnTo>
                        <a:cubicBezTo>
                          <a:pt x="8306" y="5462"/>
                          <a:pt x="8302" y="5471"/>
                          <a:pt x="8298" y="5479"/>
                        </a:cubicBezTo>
                        <a:lnTo>
                          <a:pt x="8298" y="5483"/>
                        </a:lnTo>
                        <a:cubicBezTo>
                          <a:pt x="8294" y="5487"/>
                          <a:pt x="8294" y="5496"/>
                          <a:pt x="8290" y="5505"/>
                        </a:cubicBezTo>
                        <a:lnTo>
                          <a:pt x="8290" y="5509"/>
                        </a:lnTo>
                        <a:cubicBezTo>
                          <a:pt x="8286" y="5513"/>
                          <a:pt x="8286" y="5518"/>
                          <a:pt x="8286" y="5522"/>
                        </a:cubicBezTo>
                        <a:cubicBezTo>
                          <a:pt x="8286" y="5526"/>
                          <a:pt x="8281" y="5526"/>
                          <a:pt x="8281" y="5530"/>
                        </a:cubicBezTo>
                        <a:cubicBezTo>
                          <a:pt x="8281" y="5534"/>
                          <a:pt x="8281" y="5544"/>
                          <a:pt x="8277" y="5552"/>
                        </a:cubicBezTo>
                        <a:lnTo>
                          <a:pt x="8229" y="5787"/>
                        </a:lnTo>
                        <a:cubicBezTo>
                          <a:pt x="8225" y="5791"/>
                          <a:pt x="8221" y="5800"/>
                          <a:pt x="8217" y="5804"/>
                        </a:cubicBezTo>
                        <a:cubicBezTo>
                          <a:pt x="8217" y="5809"/>
                          <a:pt x="8217" y="5809"/>
                          <a:pt x="8213" y="5813"/>
                        </a:cubicBezTo>
                        <a:cubicBezTo>
                          <a:pt x="8213" y="5817"/>
                          <a:pt x="8213" y="5817"/>
                          <a:pt x="8209" y="5821"/>
                        </a:cubicBezTo>
                        <a:cubicBezTo>
                          <a:pt x="8209" y="5826"/>
                          <a:pt x="8204" y="5826"/>
                          <a:pt x="8204" y="5830"/>
                        </a:cubicBezTo>
                        <a:cubicBezTo>
                          <a:pt x="8200" y="5834"/>
                          <a:pt x="8200" y="5834"/>
                          <a:pt x="8195" y="5838"/>
                        </a:cubicBezTo>
                        <a:cubicBezTo>
                          <a:pt x="8191" y="5842"/>
                          <a:pt x="8191" y="5842"/>
                          <a:pt x="8187" y="5847"/>
                        </a:cubicBezTo>
                        <a:cubicBezTo>
                          <a:pt x="8187" y="5852"/>
                          <a:pt x="8183" y="5852"/>
                          <a:pt x="8183" y="5856"/>
                        </a:cubicBezTo>
                        <a:cubicBezTo>
                          <a:pt x="8178" y="5856"/>
                          <a:pt x="8178" y="5860"/>
                          <a:pt x="8174" y="5864"/>
                        </a:cubicBezTo>
                        <a:cubicBezTo>
                          <a:pt x="8170" y="5864"/>
                          <a:pt x="8170" y="5868"/>
                          <a:pt x="8166" y="5868"/>
                        </a:cubicBezTo>
                        <a:cubicBezTo>
                          <a:pt x="8162" y="5872"/>
                          <a:pt x="8162" y="5872"/>
                          <a:pt x="8157" y="5877"/>
                        </a:cubicBezTo>
                        <a:cubicBezTo>
                          <a:pt x="8152" y="5881"/>
                          <a:pt x="8152" y="5881"/>
                          <a:pt x="8148" y="5881"/>
                        </a:cubicBezTo>
                        <a:cubicBezTo>
                          <a:pt x="8144" y="5886"/>
                          <a:pt x="8140" y="5890"/>
                          <a:pt x="8132" y="5894"/>
                        </a:cubicBezTo>
                        <a:cubicBezTo>
                          <a:pt x="8123" y="5898"/>
                          <a:pt x="8118" y="5903"/>
                          <a:pt x="8110" y="5907"/>
                        </a:cubicBezTo>
                        <a:cubicBezTo>
                          <a:pt x="8106" y="5911"/>
                          <a:pt x="8106" y="5911"/>
                          <a:pt x="8101" y="5911"/>
                        </a:cubicBezTo>
                        <a:cubicBezTo>
                          <a:pt x="8097" y="5915"/>
                          <a:pt x="8089" y="5919"/>
                          <a:pt x="8085" y="5919"/>
                        </a:cubicBezTo>
                        <a:cubicBezTo>
                          <a:pt x="8085" y="5919"/>
                          <a:pt x="8080" y="5919"/>
                          <a:pt x="8080" y="5924"/>
                        </a:cubicBezTo>
                        <a:cubicBezTo>
                          <a:pt x="8071" y="5924"/>
                          <a:pt x="8063" y="5929"/>
                          <a:pt x="8055" y="5933"/>
                        </a:cubicBezTo>
                        <a:cubicBezTo>
                          <a:pt x="8046" y="5937"/>
                          <a:pt x="8037" y="5941"/>
                          <a:pt x="8024" y="5941"/>
                        </a:cubicBezTo>
                        <a:cubicBezTo>
                          <a:pt x="8024" y="5941"/>
                          <a:pt x="8024" y="5945"/>
                          <a:pt x="8020" y="5945"/>
                        </a:cubicBezTo>
                        <a:cubicBezTo>
                          <a:pt x="8012" y="5945"/>
                          <a:pt x="7998" y="5949"/>
                          <a:pt x="7990" y="5954"/>
                        </a:cubicBezTo>
                        <a:lnTo>
                          <a:pt x="7661" y="7520"/>
                        </a:lnTo>
                        <a:cubicBezTo>
                          <a:pt x="7648" y="7520"/>
                          <a:pt x="7639" y="7524"/>
                          <a:pt x="7627" y="7524"/>
                        </a:cubicBezTo>
                        <a:lnTo>
                          <a:pt x="7584" y="7524"/>
                        </a:lnTo>
                        <a:cubicBezTo>
                          <a:pt x="7580" y="7524"/>
                          <a:pt x="7575" y="7528"/>
                          <a:pt x="7575" y="7528"/>
                        </a:cubicBezTo>
                        <a:lnTo>
                          <a:pt x="7388" y="7528"/>
                        </a:lnTo>
                        <a:cubicBezTo>
                          <a:pt x="7374" y="7524"/>
                          <a:pt x="7362" y="7524"/>
                          <a:pt x="7349" y="7524"/>
                        </a:cubicBezTo>
                        <a:lnTo>
                          <a:pt x="7340" y="7524"/>
                        </a:lnTo>
                        <a:cubicBezTo>
                          <a:pt x="7331" y="7524"/>
                          <a:pt x="7327" y="7520"/>
                          <a:pt x="7319" y="7520"/>
                        </a:cubicBezTo>
                        <a:lnTo>
                          <a:pt x="7311" y="7520"/>
                        </a:lnTo>
                        <a:cubicBezTo>
                          <a:pt x="7301" y="7520"/>
                          <a:pt x="7293" y="7515"/>
                          <a:pt x="7289" y="7515"/>
                        </a:cubicBezTo>
                        <a:lnTo>
                          <a:pt x="7280" y="7515"/>
                        </a:lnTo>
                        <a:cubicBezTo>
                          <a:pt x="7268" y="7511"/>
                          <a:pt x="7254" y="7511"/>
                          <a:pt x="7242" y="7506"/>
                        </a:cubicBezTo>
                        <a:cubicBezTo>
                          <a:pt x="7238" y="7506"/>
                          <a:pt x="7234" y="7506"/>
                          <a:pt x="7229" y="7502"/>
                        </a:cubicBezTo>
                        <a:cubicBezTo>
                          <a:pt x="7220" y="7502"/>
                          <a:pt x="7212" y="7498"/>
                          <a:pt x="7203" y="7498"/>
                        </a:cubicBezTo>
                        <a:lnTo>
                          <a:pt x="7199" y="7494"/>
                        </a:lnTo>
                        <a:cubicBezTo>
                          <a:pt x="7186" y="7494"/>
                          <a:pt x="7177" y="7489"/>
                          <a:pt x="7169" y="7485"/>
                        </a:cubicBezTo>
                        <a:lnTo>
                          <a:pt x="7165" y="7485"/>
                        </a:lnTo>
                        <a:cubicBezTo>
                          <a:pt x="7157" y="7481"/>
                          <a:pt x="7147" y="7477"/>
                          <a:pt x="7139" y="7477"/>
                        </a:cubicBezTo>
                        <a:cubicBezTo>
                          <a:pt x="7139" y="7473"/>
                          <a:pt x="7135" y="7473"/>
                          <a:pt x="7131" y="7473"/>
                        </a:cubicBezTo>
                        <a:cubicBezTo>
                          <a:pt x="7126" y="7468"/>
                          <a:pt x="7118" y="7463"/>
                          <a:pt x="7114" y="7463"/>
                        </a:cubicBezTo>
                        <a:cubicBezTo>
                          <a:pt x="7109" y="7459"/>
                          <a:pt x="7105" y="7459"/>
                          <a:pt x="7100" y="7459"/>
                        </a:cubicBezTo>
                        <a:cubicBezTo>
                          <a:pt x="7092" y="7455"/>
                          <a:pt x="7084" y="7451"/>
                          <a:pt x="7075" y="7443"/>
                        </a:cubicBezTo>
                        <a:lnTo>
                          <a:pt x="7070" y="7443"/>
                        </a:lnTo>
                        <a:cubicBezTo>
                          <a:pt x="7066" y="7438"/>
                          <a:pt x="7066" y="7438"/>
                          <a:pt x="7062" y="7434"/>
                        </a:cubicBezTo>
                        <a:cubicBezTo>
                          <a:pt x="7058" y="7434"/>
                          <a:pt x="7054" y="7429"/>
                          <a:pt x="7049" y="7425"/>
                        </a:cubicBezTo>
                        <a:cubicBezTo>
                          <a:pt x="7045" y="7425"/>
                          <a:pt x="7041" y="7421"/>
                          <a:pt x="7037" y="7421"/>
                        </a:cubicBezTo>
                        <a:cubicBezTo>
                          <a:pt x="7032" y="7417"/>
                          <a:pt x="7028" y="7417"/>
                          <a:pt x="7023" y="7412"/>
                        </a:cubicBezTo>
                        <a:cubicBezTo>
                          <a:pt x="7023" y="7408"/>
                          <a:pt x="7019" y="7408"/>
                          <a:pt x="7015" y="7404"/>
                        </a:cubicBezTo>
                        <a:cubicBezTo>
                          <a:pt x="7011" y="7400"/>
                          <a:pt x="7007" y="7400"/>
                          <a:pt x="7003" y="7396"/>
                        </a:cubicBezTo>
                        <a:cubicBezTo>
                          <a:pt x="7003" y="7391"/>
                          <a:pt x="6998" y="7391"/>
                          <a:pt x="6993" y="7386"/>
                        </a:cubicBezTo>
                        <a:cubicBezTo>
                          <a:pt x="6989" y="7382"/>
                          <a:pt x="6985" y="7382"/>
                          <a:pt x="6985" y="7378"/>
                        </a:cubicBezTo>
                        <a:cubicBezTo>
                          <a:pt x="6981" y="7374"/>
                          <a:pt x="6977" y="7374"/>
                          <a:pt x="6972" y="7370"/>
                        </a:cubicBezTo>
                        <a:cubicBezTo>
                          <a:pt x="6972" y="7366"/>
                          <a:pt x="6968" y="7361"/>
                          <a:pt x="6964" y="7357"/>
                        </a:cubicBezTo>
                        <a:cubicBezTo>
                          <a:pt x="6960" y="7357"/>
                          <a:pt x="6955" y="7352"/>
                          <a:pt x="6955" y="7348"/>
                        </a:cubicBezTo>
                        <a:cubicBezTo>
                          <a:pt x="6951" y="7344"/>
                          <a:pt x="6946" y="7340"/>
                          <a:pt x="6942" y="7335"/>
                        </a:cubicBezTo>
                        <a:cubicBezTo>
                          <a:pt x="6938" y="7335"/>
                          <a:pt x="6938" y="7331"/>
                          <a:pt x="6934" y="7327"/>
                        </a:cubicBezTo>
                        <a:cubicBezTo>
                          <a:pt x="6930" y="7323"/>
                          <a:pt x="6926" y="7319"/>
                          <a:pt x="6926" y="7314"/>
                        </a:cubicBezTo>
                        <a:cubicBezTo>
                          <a:pt x="6921" y="7309"/>
                          <a:pt x="6916" y="7309"/>
                          <a:pt x="6916" y="7305"/>
                        </a:cubicBezTo>
                        <a:cubicBezTo>
                          <a:pt x="6912" y="7301"/>
                          <a:pt x="6908" y="7293"/>
                          <a:pt x="6904" y="7289"/>
                        </a:cubicBezTo>
                        <a:cubicBezTo>
                          <a:pt x="6904" y="7284"/>
                          <a:pt x="6900" y="7284"/>
                          <a:pt x="6900" y="7280"/>
                        </a:cubicBezTo>
                        <a:cubicBezTo>
                          <a:pt x="6891" y="7271"/>
                          <a:pt x="6887" y="7263"/>
                          <a:pt x="6883" y="7254"/>
                        </a:cubicBezTo>
                        <a:cubicBezTo>
                          <a:pt x="6690" y="7297"/>
                          <a:pt x="6498" y="7331"/>
                          <a:pt x="6310" y="7357"/>
                        </a:cubicBezTo>
                        <a:cubicBezTo>
                          <a:pt x="5691" y="7444"/>
                          <a:pt x="5076" y="7461"/>
                          <a:pt x="4473" y="7461"/>
                        </a:cubicBezTo>
                        <a:cubicBezTo>
                          <a:pt x="4101" y="7461"/>
                          <a:pt x="3733" y="7454"/>
                          <a:pt x="3372" y="7454"/>
                        </a:cubicBezTo>
                        <a:cubicBezTo>
                          <a:pt x="3116" y="7454"/>
                          <a:pt x="2863" y="7457"/>
                          <a:pt x="2614" y="7468"/>
                        </a:cubicBezTo>
                        <a:cubicBezTo>
                          <a:pt x="2601" y="7468"/>
                          <a:pt x="2589" y="7473"/>
                          <a:pt x="2575" y="7473"/>
                        </a:cubicBezTo>
                        <a:cubicBezTo>
                          <a:pt x="2571" y="7473"/>
                          <a:pt x="2567" y="7477"/>
                          <a:pt x="2567" y="7477"/>
                        </a:cubicBezTo>
                        <a:lnTo>
                          <a:pt x="2541" y="7477"/>
                        </a:lnTo>
                        <a:cubicBezTo>
                          <a:pt x="2537" y="7481"/>
                          <a:pt x="2532" y="7481"/>
                          <a:pt x="2528" y="7481"/>
                        </a:cubicBezTo>
                        <a:cubicBezTo>
                          <a:pt x="2520" y="7481"/>
                          <a:pt x="2516" y="7485"/>
                          <a:pt x="2507" y="7485"/>
                        </a:cubicBezTo>
                        <a:lnTo>
                          <a:pt x="2494" y="7485"/>
                        </a:lnTo>
                        <a:cubicBezTo>
                          <a:pt x="2490" y="7489"/>
                          <a:pt x="2481" y="7489"/>
                          <a:pt x="2477" y="7489"/>
                        </a:cubicBezTo>
                        <a:cubicBezTo>
                          <a:pt x="2473" y="7489"/>
                          <a:pt x="2469" y="7494"/>
                          <a:pt x="2464" y="7494"/>
                        </a:cubicBezTo>
                        <a:cubicBezTo>
                          <a:pt x="2455" y="7494"/>
                          <a:pt x="2451" y="7494"/>
                          <a:pt x="2447" y="7498"/>
                        </a:cubicBezTo>
                        <a:lnTo>
                          <a:pt x="2435" y="7498"/>
                        </a:lnTo>
                        <a:cubicBezTo>
                          <a:pt x="2430" y="7502"/>
                          <a:pt x="2421" y="7502"/>
                          <a:pt x="2417" y="7502"/>
                        </a:cubicBezTo>
                        <a:cubicBezTo>
                          <a:pt x="2413" y="7502"/>
                          <a:pt x="2409" y="7506"/>
                          <a:pt x="2404" y="7506"/>
                        </a:cubicBezTo>
                        <a:cubicBezTo>
                          <a:pt x="2400" y="7506"/>
                          <a:pt x="2396" y="7506"/>
                          <a:pt x="2392" y="7511"/>
                        </a:cubicBezTo>
                        <a:lnTo>
                          <a:pt x="2378" y="7511"/>
                        </a:lnTo>
                        <a:cubicBezTo>
                          <a:pt x="2374" y="7515"/>
                          <a:pt x="2370" y="7515"/>
                          <a:pt x="2362" y="7515"/>
                        </a:cubicBezTo>
                        <a:cubicBezTo>
                          <a:pt x="2362" y="7520"/>
                          <a:pt x="2362" y="7520"/>
                          <a:pt x="2358" y="7520"/>
                        </a:cubicBezTo>
                        <a:cubicBezTo>
                          <a:pt x="2348" y="7520"/>
                          <a:pt x="2340" y="7524"/>
                          <a:pt x="2336" y="7528"/>
                        </a:cubicBezTo>
                        <a:lnTo>
                          <a:pt x="2332" y="7528"/>
                        </a:lnTo>
                        <a:cubicBezTo>
                          <a:pt x="2327" y="7528"/>
                          <a:pt x="2319" y="7532"/>
                          <a:pt x="2315" y="7532"/>
                        </a:cubicBezTo>
                        <a:cubicBezTo>
                          <a:pt x="2311" y="7536"/>
                          <a:pt x="2311" y="7536"/>
                          <a:pt x="2306" y="7536"/>
                        </a:cubicBezTo>
                        <a:cubicBezTo>
                          <a:pt x="2301" y="7536"/>
                          <a:pt x="2297" y="7540"/>
                          <a:pt x="2293" y="7540"/>
                        </a:cubicBezTo>
                        <a:lnTo>
                          <a:pt x="2289" y="7545"/>
                        </a:lnTo>
                        <a:cubicBezTo>
                          <a:pt x="2285" y="7545"/>
                          <a:pt x="2281" y="7550"/>
                          <a:pt x="2276" y="7550"/>
                        </a:cubicBezTo>
                        <a:lnTo>
                          <a:pt x="2272" y="7550"/>
                        </a:lnTo>
                        <a:cubicBezTo>
                          <a:pt x="2263" y="7554"/>
                          <a:pt x="2255" y="7558"/>
                          <a:pt x="2250" y="7562"/>
                        </a:cubicBezTo>
                        <a:lnTo>
                          <a:pt x="2246" y="7562"/>
                        </a:lnTo>
                        <a:cubicBezTo>
                          <a:pt x="2242" y="7566"/>
                          <a:pt x="2234" y="7571"/>
                          <a:pt x="2229" y="7575"/>
                        </a:cubicBezTo>
                        <a:lnTo>
                          <a:pt x="2224" y="7575"/>
                        </a:lnTo>
                        <a:lnTo>
                          <a:pt x="2224" y="7579"/>
                        </a:lnTo>
                        <a:cubicBezTo>
                          <a:pt x="2220" y="7579"/>
                          <a:pt x="2212" y="7583"/>
                          <a:pt x="2208" y="7587"/>
                        </a:cubicBezTo>
                        <a:lnTo>
                          <a:pt x="2204" y="7592"/>
                        </a:lnTo>
                        <a:cubicBezTo>
                          <a:pt x="2199" y="7592"/>
                          <a:pt x="2195" y="7597"/>
                          <a:pt x="2190" y="7601"/>
                        </a:cubicBezTo>
                        <a:cubicBezTo>
                          <a:pt x="2186" y="7605"/>
                          <a:pt x="2182" y="7609"/>
                          <a:pt x="2178" y="7613"/>
                        </a:cubicBezTo>
                        <a:cubicBezTo>
                          <a:pt x="2178" y="7617"/>
                          <a:pt x="2173" y="7617"/>
                          <a:pt x="2173" y="7617"/>
                        </a:cubicBezTo>
                        <a:cubicBezTo>
                          <a:pt x="2169" y="7622"/>
                          <a:pt x="2165" y="7627"/>
                          <a:pt x="2165" y="7631"/>
                        </a:cubicBezTo>
                        <a:lnTo>
                          <a:pt x="2161" y="7631"/>
                        </a:lnTo>
                        <a:cubicBezTo>
                          <a:pt x="2157" y="7635"/>
                          <a:pt x="2152" y="7643"/>
                          <a:pt x="2147" y="7648"/>
                        </a:cubicBezTo>
                        <a:cubicBezTo>
                          <a:pt x="2143" y="7652"/>
                          <a:pt x="2139" y="7660"/>
                          <a:pt x="2139" y="7664"/>
                        </a:cubicBezTo>
                        <a:cubicBezTo>
                          <a:pt x="2135" y="7674"/>
                          <a:pt x="2131" y="7678"/>
                          <a:pt x="2127" y="7686"/>
                        </a:cubicBezTo>
                        <a:cubicBezTo>
                          <a:pt x="2122" y="7694"/>
                          <a:pt x="2122" y="7699"/>
                          <a:pt x="2118" y="7708"/>
                        </a:cubicBezTo>
                        <a:cubicBezTo>
                          <a:pt x="2113" y="7720"/>
                          <a:pt x="2109" y="7729"/>
                          <a:pt x="2105" y="7741"/>
                        </a:cubicBezTo>
                        <a:cubicBezTo>
                          <a:pt x="2105" y="7746"/>
                          <a:pt x="2101" y="7746"/>
                          <a:pt x="2101" y="7751"/>
                        </a:cubicBezTo>
                        <a:cubicBezTo>
                          <a:pt x="2101" y="7755"/>
                          <a:pt x="2096" y="7759"/>
                          <a:pt x="2096" y="7763"/>
                        </a:cubicBezTo>
                        <a:cubicBezTo>
                          <a:pt x="2096" y="7767"/>
                          <a:pt x="2092" y="7771"/>
                          <a:pt x="2092" y="7776"/>
                        </a:cubicBezTo>
                        <a:cubicBezTo>
                          <a:pt x="2088" y="7785"/>
                          <a:pt x="2084" y="7793"/>
                          <a:pt x="2080" y="7802"/>
                        </a:cubicBezTo>
                        <a:lnTo>
                          <a:pt x="2080" y="7806"/>
                        </a:lnTo>
                        <a:cubicBezTo>
                          <a:pt x="2075" y="7814"/>
                          <a:pt x="2070" y="7823"/>
                          <a:pt x="2066" y="7832"/>
                        </a:cubicBezTo>
                        <a:lnTo>
                          <a:pt x="2066" y="7836"/>
                        </a:lnTo>
                        <a:lnTo>
                          <a:pt x="2062" y="7840"/>
                        </a:lnTo>
                        <a:cubicBezTo>
                          <a:pt x="2062" y="7844"/>
                          <a:pt x="2058" y="7844"/>
                          <a:pt x="2058" y="7848"/>
                        </a:cubicBezTo>
                        <a:lnTo>
                          <a:pt x="2054" y="7853"/>
                        </a:lnTo>
                        <a:cubicBezTo>
                          <a:pt x="2050" y="7853"/>
                          <a:pt x="2050" y="7857"/>
                          <a:pt x="2050" y="7857"/>
                        </a:cubicBezTo>
                        <a:cubicBezTo>
                          <a:pt x="2045" y="7862"/>
                          <a:pt x="2041" y="7870"/>
                          <a:pt x="2036" y="7874"/>
                        </a:cubicBezTo>
                        <a:lnTo>
                          <a:pt x="2032" y="7874"/>
                        </a:lnTo>
                        <a:cubicBezTo>
                          <a:pt x="2028" y="7879"/>
                          <a:pt x="2024" y="7879"/>
                          <a:pt x="2019" y="7883"/>
                        </a:cubicBezTo>
                        <a:lnTo>
                          <a:pt x="2015" y="7887"/>
                        </a:lnTo>
                        <a:cubicBezTo>
                          <a:pt x="2011" y="7887"/>
                          <a:pt x="2011" y="7891"/>
                          <a:pt x="2007" y="7891"/>
                        </a:cubicBezTo>
                        <a:cubicBezTo>
                          <a:pt x="2003" y="7891"/>
                          <a:pt x="2003" y="7891"/>
                          <a:pt x="1998" y="7895"/>
                        </a:cubicBezTo>
                        <a:cubicBezTo>
                          <a:pt x="1993" y="7895"/>
                          <a:pt x="1989" y="7895"/>
                          <a:pt x="1985" y="7900"/>
                        </a:cubicBezTo>
                        <a:lnTo>
                          <a:pt x="1977" y="7900"/>
                        </a:lnTo>
                        <a:lnTo>
                          <a:pt x="1973" y="7905"/>
                        </a:lnTo>
                        <a:cubicBezTo>
                          <a:pt x="1964" y="7905"/>
                          <a:pt x="1959" y="7905"/>
                          <a:pt x="1951" y="7909"/>
                        </a:cubicBezTo>
                        <a:lnTo>
                          <a:pt x="1853" y="7909"/>
                        </a:lnTo>
                        <a:cubicBezTo>
                          <a:pt x="1849" y="7909"/>
                          <a:pt x="1849" y="7905"/>
                          <a:pt x="1844" y="7905"/>
                        </a:cubicBezTo>
                        <a:lnTo>
                          <a:pt x="1827" y="7905"/>
                        </a:lnTo>
                        <a:cubicBezTo>
                          <a:pt x="1823" y="7905"/>
                          <a:pt x="1819" y="7905"/>
                          <a:pt x="1814" y="7900"/>
                        </a:cubicBezTo>
                        <a:lnTo>
                          <a:pt x="1797" y="7900"/>
                        </a:lnTo>
                        <a:cubicBezTo>
                          <a:pt x="1793" y="7900"/>
                          <a:pt x="1788" y="7895"/>
                          <a:pt x="1784" y="7895"/>
                        </a:cubicBezTo>
                        <a:cubicBezTo>
                          <a:pt x="1776" y="7895"/>
                          <a:pt x="1767" y="7895"/>
                          <a:pt x="1758" y="7891"/>
                        </a:cubicBezTo>
                        <a:lnTo>
                          <a:pt x="1750" y="7891"/>
                        </a:lnTo>
                        <a:cubicBezTo>
                          <a:pt x="1737" y="7887"/>
                          <a:pt x="1728" y="7887"/>
                          <a:pt x="1716" y="7883"/>
                        </a:cubicBezTo>
                        <a:cubicBezTo>
                          <a:pt x="1703" y="7879"/>
                          <a:pt x="1695" y="7879"/>
                          <a:pt x="1685" y="7874"/>
                        </a:cubicBezTo>
                        <a:lnTo>
                          <a:pt x="1677" y="7874"/>
                        </a:lnTo>
                        <a:cubicBezTo>
                          <a:pt x="1669" y="7870"/>
                          <a:pt x="1660" y="7870"/>
                          <a:pt x="1651" y="7866"/>
                        </a:cubicBezTo>
                        <a:cubicBezTo>
                          <a:pt x="1647" y="7866"/>
                          <a:pt x="1643" y="7866"/>
                          <a:pt x="1639" y="7862"/>
                        </a:cubicBezTo>
                        <a:cubicBezTo>
                          <a:pt x="1634" y="7862"/>
                          <a:pt x="1626" y="7857"/>
                          <a:pt x="1618" y="7857"/>
                        </a:cubicBezTo>
                        <a:cubicBezTo>
                          <a:pt x="1614" y="7857"/>
                          <a:pt x="1608" y="7853"/>
                          <a:pt x="1604" y="7853"/>
                        </a:cubicBezTo>
                        <a:cubicBezTo>
                          <a:pt x="1596" y="7848"/>
                          <a:pt x="1583" y="7848"/>
                          <a:pt x="1570" y="7844"/>
                        </a:cubicBezTo>
                        <a:lnTo>
                          <a:pt x="1566" y="7840"/>
                        </a:lnTo>
                        <a:cubicBezTo>
                          <a:pt x="1553" y="7840"/>
                          <a:pt x="1545" y="7836"/>
                          <a:pt x="1531" y="7832"/>
                        </a:cubicBezTo>
                        <a:cubicBezTo>
                          <a:pt x="1527" y="7832"/>
                          <a:pt x="1527" y="7828"/>
                          <a:pt x="1523" y="7828"/>
                        </a:cubicBezTo>
                        <a:cubicBezTo>
                          <a:pt x="1511" y="7823"/>
                          <a:pt x="1498" y="7818"/>
                          <a:pt x="1485" y="7814"/>
                        </a:cubicBezTo>
                        <a:lnTo>
                          <a:pt x="1480" y="7814"/>
                        </a:lnTo>
                        <a:cubicBezTo>
                          <a:pt x="1472" y="7818"/>
                          <a:pt x="1460" y="7828"/>
                          <a:pt x="1450" y="7832"/>
                        </a:cubicBezTo>
                        <a:cubicBezTo>
                          <a:pt x="1446" y="7832"/>
                          <a:pt x="1446" y="7836"/>
                          <a:pt x="1442" y="7836"/>
                        </a:cubicBezTo>
                        <a:cubicBezTo>
                          <a:pt x="1434" y="7840"/>
                          <a:pt x="1429" y="7844"/>
                          <a:pt x="1421" y="7848"/>
                        </a:cubicBezTo>
                        <a:cubicBezTo>
                          <a:pt x="1421" y="7848"/>
                          <a:pt x="1416" y="7848"/>
                          <a:pt x="1416" y="7853"/>
                        </a:cubicBezTo>
                        <a:lnTo>
                          <a:pt x="1412" y="7853"/>
                        </a:lnTo>
                        <a:cubicBezTo>
                          <a:pt x="1403" y="7857"/>
                          <a:pt x="1395" y="7866"/>
                          <a:pt x="1387" y="7870"/>
                        </a:cubicBezTo>
                        <a:cubicBezTo>
                          <a:pt x="1387" y="7874"/>
                          <a:pt x="1383" y="7874"/>
                          <a:pt x="1383" y="7874"/>
                        </a:cubicBezTo>
                        <a:cubicBezTo>
                          <a:pt x="1373" y="7879"/>
                          <a:pt x="1369" y="7883"/>
                          <a:pt x="1361" y="7891"/>
                        </a:cubicBezTo>
                        <a:lnTo>
                          <a:pt x="1357" y="7895"/>
                        </a:lnTo>
                        <a:cubicBezTo>
                          <a:pt x="1348" y="7900"/>
                          <a:pt x="1344" y="7909"/>
                          <a:pt x="1339" y="7913"/>
                        </a:cubicBezTo>
                        <a:cubicBezTo>
                          <a:pt x="1335" y="7913"/>
                          <a:pt x="1335" y="7913"/>
                          <a:pt x="1335" y="7917"/>
                        </a:cubicBezTo>
                        <a:cubicBezTo>
                          <a:pt x="1326" y="7921"/>
                          <a:pt x="1322" y="7930"/>
                          <a:pt x="1318" y="7934"/>
                        </a:cubicBezTo>
                        <a:cubicBezTo>
                          <a:pt x="1318" y="7934"/>
                          <a:pt x="1314" y="7934"/>
                          <a:pt x="1314" y="7939"/>
                        </a:cubicBezTo>
                        <a:cubicBezTo>
                          <a:pt x="1310" y="7947"/>
                          <a:pt x="1306" y="7951"/>
                          <a:pt x="1300" y="7956"/>
                        </a:cubicBezTo>
                        <a:cubicBezTo>
                          <a:pt x="1296" y="7960"/>
                          <a:pt x="1296" y="7960"/>
                          <a:pt x="1296" y="7964"/>
                        </a:cubicBezTo>
                        <a:cubicBezTo>
                          <a:pt x="1292" y="7968"/>
                          <a:pt x="1284" y="7977"/>
                          <a:pt x="1280" y="7986"/>
                        </a:cubicBezTo>
                        <a:cubicBezTo>
                          <a:pt x="1275" y="7994"/>
                          <a:pt x="1271" y="8002"/>
                          <a:pt x="1267" y="8011"/>
                        </a:cubicBezTo>
                        <a:lnTo>
                          <a:pt x="1267" y="8016"/>
                        </a:lnTo>
                        <a:cubicBezTo>
                          <a:pt x="1262" y="8024"/>
                          <a:pt x="1258" y="8033"/>
                          <a:pt x="1254" y="8041"/>
                        </a:cubicBezTo>
                        <a:lnTo>
                          <a:pt x="1254" y="8045"/>
                        </a:lnTo>
                        <a:cubicBezTo>
                          <a:pt x="1249" y="8054"/>
                          <a:pt x="1249" y="8067"/>
                          <a:pt x="1245" y="8075"/>
                        </a:cubicBezTo>
                        <a:lnTo>
                          <a:pt x="5" y="14005"/>
                        </a:lnTo>
                        <a:lnTo>
                          <a:pt x="5" y="14005"/>
                        </a:lnTo>
                        <a:cubicBezTo>
                          <a:pt x="6" y="14001"/>
                          <a:pt x="8" y="13998"/>
                          <a:pt x="9" y="13995"/>
                        </a:cubicBezTo>
                        <a:lnTo>
                          <a:pt x="9" y="13991"/>
                        </a:lnTo>
                        <a:cubicBezTo>
                          <a:pt x="13" y="13982"/>
                          <a:pt x="17" y="13973"/>
                          <a:pt x="17" y="13965"/>
                        </a:cubicBezTo>
                        <a:lnTo>
                          <a:pt x="22" y="13961"/>
                        </a:lnTo>
                        <a:cubicBezTo>
                          <a:pt x="27" y="13952"/>
                          <a:pt x="31" y="13944"/>
                          <a:pt x="35" y="13935"/>
                        </a:cubicBezTo>
                        <a:lnTo>
                          <a:pt x="35" y="13930"/>
                        </a:lnTo>
                        <a:cubicBezTo>
                          <a:pt x="39" y="13926"/>
                          <a:pt x="43" y="13918"/>
                          <a:pt x="48" y="13910"/>
                        </a:cubicBezTo>
                        <a:cubicBezTo>
                          <a:pt x="52" y="13910"/>
                          <a:pt x="52" y="13905"/>
                          <a:pt x="52" y="13905"/>
                        </a:cubicBezTo>
                        <a:cubicBezTo>
                          <a:pt x="56" y="13901"/>
                          <a:pt x="60" y="13892"/>
                          <a:pt x="65" y="13888"/>
                        </a:cubicBezTo>
                        <a:cubicBezTo>
                          <a:pt x="69" y="13888"/>
                          <a:pt x="69" y="13884"/>
                          <a:pt x="69" y="13884"/>
                        </a:cubicBezTo>
                        <a:cubicBezTo>
                          <a:pt x="78" y="13875"/>
                          <a:pt x="82" y="13871"/>
                          <a:pt x="90" y="13863"/>
                        </a:cubicBezTo>
                        <a:cubicBezTo>
                          <a:pt x="99" y="13853"/>
                          <a:pt x="104" y="13849"/>
                          <a:pt x="112" y="13845"/>
                        </a:cubicBezTo>
                        <a:cubicBezTo>
                          <a:pt x="112" y="13841"/>
                          <a:pt x="116" y="13841"/>
                          <a:pt x="116" y="13837"/>
                        </a:cubicBezTo>
                        <a:cubicBezTo>
                          <a:pt x="125" y="13833"/>
                          <a:pt x="129" y="13828"/>
                          <a:pt x="137" y="13824"/>
                        </a:cubicBezTo>
                        <a:cubicBezTo>
                          <a:pt x="137" y="13824"/>
                          <a:pt x="137" y="13819"/>
                          <a:pt x="142" y="13819"/>
                        </a:cubicBezTo>
                        <a:cubicBezTo>
                          <a:pt x="151" y="13815"/>
                          <a:pt x="159" y="13807"/>
                          <a:pt x="167" y="13802"/>
                        </a:cubicBezTo>
                        <a:cubicBezTo>
                          <a:pt x="167" y="13798"/>
                          <a:pt x="171" y="13798"/>
                          <a:pt x="176" y="13798"/>
                        </a:cubicBezTo>
                        <a:cubicBezTo>
                          <a:pt x="181" y="13794"/>
                          <a:pt x="189" y="13790"/>
                          <a:pt x="197" y="13786"/>
                        </a:cubicBezTo>
                        <a:cubicBezTo>
                          <a:pt x="197" y="13781"/>
                          <a:pt x="202" y="13781"/>
                          <a:pt x="206" y="13781"/>
                        </a:cubicBezTo>
                        <a:cubicBezTo>
                          <a:pt x="214" y="13772"/>
                          <a:pt x="228" y="13768"/>
                          <a:pt x="236" y="13764"/>
                        </a:cubicBezTo>
                        <a:cubicBezTo>
                          <a:pt x="248" y="13768"/>
                          <a:pt x="262" y="13772"/>
                          <a:pt x="274" y="13776"/>
                        </a:cubicBezTo>
                        <a:cubicBezTo>
                          <a:pt x="279" y="13776"/>
                          <a:pt x="283" y="13776"/>
                          <a:pt x="287" y="13781"/>
                        </a:cubicBezTo>
                        <a:cubicBezTo>
                          <a:pt x="295" y="13781"/>
                          <a:pt x="309" y="13786"/>
                          <a:pt x="317" y="13790"/>
                        </a:cubicBezTo>
                        <a:lnTo>
                          <a:pt x="325" y="13790"/>
                        </a:lnTo>
                        <a:cubicBezTo>
                          <a:pt x="334" y="13794"/>
                          <a:pt x="343" y="13798"/>
                          <a:pt x="356" y="13798"/>
                        </a:cubicBezTo>
                        <a:cubicBezTo>
                          <a:pt x="356" y="13802"/>
                          <a:pt x="356" y="13802"/>
                          <a:pt x="360" y="13802"/>
                        </a:cubicBezTo>
                        <a:cubicBezTo>
                          <a:pt x="364" y="13802"/>
                          <a:pt x="368" y="13802"/>
                          <a:pt x="368" y="13807"/>
                        </a:cubicBezTo>
                        <a:cubicBezTo>
                          <a:pt x="377" y="13807"/>
                          <a:pt x="386" y="13811"/>
                          <a:pt x="394" y="13811"/>
                        </a:cubicBezTo>
                        <a:cubicBezTo>
                          <a:pt x="398" y="13811"/>
                          <a:pt x="402" y="13815"/>
                          <a:pt x="407" y="13815"/>
                        </a:cubicBezTo>
                        <a:cubicBezTo>
                          <a:pt x="416" y="13815"/>
                          <a:pt x="424" y="13819"/>
                          <a:pt x="428" y="13819"/>
                        </a:cubicBezTo>
                        <a:cubicBezTo>
                          <a:pt x="433" y="13824"/>
                          <a:pt x="437" y="13824"/>
                          <a:pt x="437" y="13824"/>
                        </a:cubicBezTo>
                        <a:cubicBezTo>
                          <a:pt x="449" y="13824"/>
                          <a:pt x="459" y="13828"/>
                          <a:pt x="467" y="13833"/>
                        </a:cubicBezTo>
                        <a:cubicBezTo>
                          <a:pt x="479" y="13833"/>
                          <a:pt x="493" y="13837"/>
                          <a:pt x="505" y="13841"/>
                        </a:cubicBezTo>
                        <a:lnTo>
                          <a:pt x="514" y="13841"/>
                        </a:lnTo>
                        <a:cubicBezTo>
                          <a:pt x="522" y="13841"/>
                          <a:pt x="531" y="13845"/>
                          <a:pt x="540" y="13845"/>
                        </a:cubicBezTo>
                        <a:lnTo>
                          <a:pt x="544" y="13845"/>
                        </a:lnTo>
                        <a:cubicBezTo>
                          <a:pt x="544" y="13845"/>
                          <a:pt x="548" y="13845"/>
                          <a:pt x="548" y="13849"/>
                        </a:cubicBezTo>
                        <a:lnTo>
                          <a:pt x="570" y="13849"/>
                        </a:lnTo>
                        <a:cubicBezTo>
                          <a:pt x="574" y="13849"/>
                          <a:pt x="574" y="13849"/>
                          <a:pt x="578" y="13853"/>
                        </a:cubicBezTo>
                        <a:lnTo>
                          <a:pt x="608" y="13853"/>
                        </a:lnTo>
                        <a:cubicBezTo>
                          <a:pt x="617" y="13858"/>
                          <a:pt x="625" y="13858"/>
                          <a:pt x="633" y="13858"/>
                        </a:cubicBezTo>
                        <a:lnTo>
                          <a:pt x="685" y="13858"/>
                        </a:lnTo>
                        <a:cubicBezTo>
                          <a:pt x="694" y="13858"/>
                          <a:pt x="698" y="13858"/>
                          <a:pt x="706" y="13853"/>
                        </a:cubicBezTo>
                        <a:lnTo>
                          <a:pt x="724" y="13853"/>
                        </a:lnTo>
                        <a:cubicBezTo>
                          <a:pt x="728" y="13849"/>
                          <a:pt x="728" y="13849"/>
                          <a:pt x="732" y="13849"/>
                        </a:cubicBezTo>
                        <a:lnTo>
                          <a:pt x="736" y="13849"/>
                        </a:lnTo>
                        <a:cubicBezTo>
                          <a:pt x="741" y="13849"/>
                          <a:pt x="741" y="13849"/>
                          <a:pt x="741" y="13845"/>
                        </a:cubicBezTo>
                        <a:cubicBezTo>
                          <a:pt x="745" y="13845"/>
                          <a:pt x="749" y="13845"/>
                          <a:pt x="753" y="13841"/>
                        </a:cubicBezTo>
                        <a:lnTo>
                          <a:pt x="757" y="13841"/>
                        </a:lnTo>
                        <a:cubicBezTo>
                          <a:pt x="762" y="13837"/>
                          <a:pt x="767" y="13837"/>
                          <a:pt x="771" y="13837"/>
                        </a:cubicBezTo>
                        <a:cubicBezTo>
                          <a:pt x="771" y="13833"/>
                          <a:pt x="771" y="13833"/>
                          <a:pt x="775" y="13833"/>
                        </a:cubicBezTo>
                        <a:cubicBezTo>
                          <a:pt x="779" y="13828"/>
                          <a:pt x="783" y="13824"/>
                          <a:pt x="787" y="13824"/>
                        </a:cubicBezTo>
                        <a:lnTo>
                          <a:pt x="787" y="13819"/>
                        </a:lnTo>
                        <a:cubicBezTo>
                          <a:pt x="792" y="13815"/>
                          <a:pt x="796" y="13811"/>
                          <a:pt x="801" y="13807"/>
                        </a:cubicBezTo>
                        <a:lnTo>
                          <a:pt x="805" y="13807"/>
                        </a:lnTo>
                        <a:cubicBezTo>
                          <a:pt x="805" y="13802"/>
                          <a:pt x="805" y="13802"/>
                          <a:pt x="809" y="13802"/>
                        </a:cubicBezTo>
                        <a:cubicBezTo>
                          <a:pt x="809" y="13798"/>
                          <a:pt x="809" y="13798"/>
                          <a:pt x="813" y="13794"/>
                        </a:cubicBezTo>
                        <a:cubicBezTo>
                          <a:pt x="813" y="13794"/>
                          <a:pt x="813" y="13790"/>
                          <a:pt x="818" y="13790"/>
                        </a:cubicBezTo>
                        <a:lnTo>
                          <a:pt x="818" y="13781"/>
                        </a:lnTo>
                        <a:lnTo>
                          <a:pt x="822" y="13781"/>
                        </a:lnTo>
                        <a:cubicBezTo>
                          <a:pt x="826" y="13772"/>
                          <a:pt x="830" y="13764"/>
                          <a:pt x="834" y="13756"/>
                        </a:cubicBezTo>
                        <a:lnTo>
                          <a:pt x="834" y="13751"/>
                        </a:lnTo>
                        <a:cubicBezTo>
                          <a:pt x="839" y="13742"/>
                          <a:pt x="844" y="13734"/>
                          <a:pt x="848" y="13721"/>
                        </a:cubicBezTo>
                        <a:cubicBezTo>
                          <a:pt x="848" y="13721"/>
                          <a:pt x="848" y="13717"/>
                          <a:pt x="852" y="13713"/>
                        </a:cubicBezTo>
                        <a:cubicBezTo>
                          <a:pt x="852" y="13709"/>
                          <a:pt x="852" y="13704"/>
                          <a:pt x="856" y="13695"/>
                        </a:cubicBezTo>
                        <a:lnTo>
                          <a:pt x="856" y="13691"/>
                        </a:lnTo>
                        <a:lnTo>
                          <a:pt x="860" y="13691"/>
                        </a:lnTo>
                        <a:cubicBezTo>
                          <a:pt x="864" y="13679"/>
                          <a:pt x="869" y="13665"/>
                          <a:pt x="873" y="13657"/>
                        </a:cubicBezTo>
                        <a:cubicBezTo>
                          <a:pt x="873" y="13654"/>
                          <a:pt x="876" y="13651"/>
                          <a:pt x="877" y="13647"/>
                        </a:cubicBezTo>
                        <a:lnTo>
                          <a:pt x="877" y="13647"/>
                        </a:lnTo>
                        <a:lnTo>
                          <a:pt x="377" y="16026"/>
                        </a:lnTo>
                        <a:cubicBezTo>
                          <a:pt x="382" y="16014"/>
                          <a:pt x="386" y="16001"/>
                          <a:pt x="386" y="15988"/>
                        </a:cubicBezTo>
                        <a:cubicBezTo>
                          <a:pt x="390" y="15983"/>
                          <a:pt x="390" y="15979"/>
                          <a:pt x="390" y="15975"/>
                        </a:cubicBezTo>
                        <a:cubicBezTo>
                          <a:pt x="394" y="15967"/>
                          <a:pt x="398" y="15958"/>
                          <a:pt x="398" y="15949"/>
                        </a:cubicBezTo>
                        <a:cubicBezTo>
                          <a:pt x="398" y="15945"/>
                          <a:pt x="402" y="15941"/>
                          <a:pt x="402" y="15941"/>
                        </a:cubicBezTo>
                        <a:cubicBezTo>
                          <a:pt x="407" y="15932"/>
                          <a:pt x="407" y="15924"/>
                          <a:pt x="411" y="15916"/>
                        </a:cubicBezTo>
                        <a:cubicBezTo>
                          <a:pt x="416" y="15911"/>
                          <a:pt x="416" y="15906"/>
                          <a:pt x="416" y="15902"/>
                        </a:cubicBezTo>
                        <a:cubicBezTo>
                          <a:pt x="420" y="15894"/>
                          <a:pt x="424" y="15886"/>
                          <a:pt x="428" y="15877"/>
                        </a:cubicBezTo>
                        <a:cubicBezTo>
                          <a:pt x="428" y="15872"/>
                          <a:pt x="428" y="15868"/>
                          <a:pt x="433" y="15868"/>
                        </a:cubicBezTo>
                        <a:cubicBezTo>
                          <a:pt x="437" y="15855"/>
                          <a:pt x="441" y="15847"/>
                          <a:pt x="445" y="15834"/>
                        </a:cubicBezTo>
                        <a:cubicBezTo>
                          <a:pt x="449" y="15829"/>
                          <a:pt x="449" y="15829"/>
                          <a:pt x="449" y="15825"/>
                        </a:cubicBezTo>
                        <a:cubicBezTo>
                          <a:pt x="454" y="15817"/>
                          <a:pt x="459" y="15809"/>
                          <a:pt x="467" y="15800"/>
                        </a:cubicBezTo>
                        <a:cubicBezTo>
                          <a:pt x="467" y="15795"/>
                          <a:pt x="467" y="15791"/>
                          <a:pt x="471" y="15787"/>
                        </a:cubicBezTo>
                        <a:cubicBezTo>
                          <a:pt x="475" y="15783"/>
                          <a:pt x="479" y="15774"/>
                          <a:pt x="484" y="15766"/>
                        </a:cubicBezTo>
                        <a:cubicBezTo>
                          <a:pt x="484" y="15762"/>
                          <a:pt x="488" y="15757"/>
                          <a:pt x="488" y="15752"/>
                        </a:cubicBezTo>
                        <a:cubicBezTo>
                          <a:pt x="497" y="15744"/>
                          <a:pt x="501" y="15736"/>
                          <a:pt x="505" y="15723"/>
                        </a:cubicBezTo>
                        <a:lnTo>
                          <a:pt x="510" y="15723"/>
                        </a:lnTo>
                        <a:lnTo>
                          <a:pt x="510" y="15718"/>
                        </a:lnTo>
                        <a:cubicBezTo>
                          <a:pt x="522" y="15697"/>
                          <a:pt x="536" y="15680"/>
                          <a:pt x="548" y="15659"/>
                        </a:cubicBezTo>
                        <a:cubicBezTo>
                          <a:pt x="556" y="15637"/>
                          <a:pt x="570" y="15620"/>
                          <a:pt x="582" y="15598"/>
                        </a:cubicBezTo>
                        <a:cubicBezTo>
                          <a:pt x="582" y="15594"/>
                          <a:pt x="582" y="15594"/>
                          <a:pt x="587" y="15590"/>
                        </a:cubicBezTo>
                        <a:lnTo>
                          <a:pt x="587" y="15586"/>
                        </a:lnTo>
                        <a:cubicBezTo>
                          <a:pt x="591" y="15578"/>
                          <a:pt x="595" y="15569"/>
                          <a:pt x="599" y="15564"/>
                        </a:cubicBezTo>
                        <a:cubicBezTo>
                          <a:pt x="603" y="15556"/>
                          <a:pt x="608" y="15552"/>
                          <a:pt x="613" y="15547"/>
                        </a:cubicBezTo>
                        <a:cubicBezTo>
                          <a:pt x="617" y="15539"/>
                          <a:pt x="621" y="15531"/>
                          <a:pt x="625" y="15521"/>
                        </a:cubicBezTo>
                        <a:cubicBezTo>
                          <a:pt x="625" y="15517"/>
                          <a:pt x="629" y="15513"/>
                          <a:pt x="633" y="15505"/>
                        </a:cubicBezTo>
                        <a:cubicBezTo>
                          <a:pt x="638" y="15501"/>
                          <a:pt x="642" y="15492"/>
                          <a:pt x="647" y="15483"/>
                        </a:cubicBezTo>
                        <a:cubicBezTo>
                          <a:pt x="647" y="15475"/>
                          <a:pt x="651" y="15470"/>
                          <a:pt x="651" y="15466"/>
                        </a:cubicBezTo>
                        <a:cubicBezTo>
                          <a:pt x="659" y="15454"/>
                          <a:pt x="664" y="15440"/>
                          <a:pt x="668" y="15428"/>
                        </a:cubicBezTo>
                        <a:lnTo>
                          <a:pt x="672" y="15428"/>
                        </a:lnTo>
                        <a:lnTo>
                          <a:pt x="1079" y="13478"/>
                        </a:lnTo>
                        <a:lnTo>
                          <a:pt x="1087" y="13478"/>
                        </a:lnTo>
                        <a:lnTo>
                          <a:pt x="1087" y="13473"/>
                        </a:lnTo>
                        <a:cubicBezTo>
                          <a:pt x="1095" y="13473"/>
                          <a:pt x="1104" y="13468"/>
                          <a:pt x="1113" y="13468"/>
                        </a:cubicBezTo>
                        <a:lnTo>
                          <a:pt x="1117" y="13464"/>
                        </a:lnTo>
                        <a:cubicBezTo>
                          <a:pt x="1121" y="13464"/>
                          <a:pt x="1130" y="13460"/>
                          <a:pt x="1134" y="13460"/>
                        </a:cubicBezTo>
                        <a:cubicBezTo>
                          <a:pt x="1138" y="13460"/>
                          <a:pt x="1142" y="13460"/>
                          <a:pt x="1142" y="13456"/>
                        </a:cubicBezTo>
                        <a:cubicBezTo>
                          <a:pt x="1152" y="13456"/>
                          <a:pt x="1156" y="13456"/>
                          <a:pt x="1160" y="13452"/>
                        </a:cubicBezTo>
                        <a:lnTo>
                          <a:pt x="1172" y="13452"/>
                        </a:lnTo>
                        <a:cubicBezTo>
                          <a:pt x="1177" y="13452"/>
                          <a:pt x="1181" y="13448"/>
                          <a:pt x="1190" y="13448"/>
                        </a:cubicBezTo>
                        <a:cubicBezTo>
                          <a:pt x="1190" y="13448"/>
                          <a:pt x="1194" y="13448"/>
                          <a:pt x="1198" y="13443"/>
                        </a:cubicBezTo>
                        <a:cubicBezTo>
                          <a:pt x="1207" y="13443"/>
                          <a:pt x="1211" y="13443"/>
                          <a:pt x="1215" y="13439"/>
                        </a:cubicBezTo>
                        <a:lnTo>
                          <a:pt x="1229" y="13439"/>
                        </a:lnTo>
                        <a:cubicBezTo>
                          <a:pt x="1237" y="13439"/>
                          <a:pt x="1241" y="13434"/>
                          <a:pt x="1249" y="13434"/>
                        </a:cubicBezTo>
                        <a:lnTo>
                          <a:pt x="1262" y="13434"/>
                        </a:lnTo>
                        <a:cubicBezTo>
                          <a:pt x="1267" y="13430"/>
                          <a:pt x="1275" y="13430"/>
                          <a:pt x="1284" y="13430"/>
                        </a:cubicBezTo>
                        <a:cubicBezTo>
                          <a:pt x="1288" y="13430"/>
                          <a:pt x="1292" y="13426"/>
                          <a:pt x="1296" y="13426"/>
                        </a:cubicBezTo>
                        <a:cubicBezTo>
                          <a:pt x="1306" y="13426"/>
                          <a:pt x="1310" y="13426"/>
                          <a:pt x="1318" y="13422"/>
                        </a:cubicBezTo>
                        <a:lnTo>
                          <a:pt x="1331" y="13422"/>
                        </a:lnTo>
                        <a:cubicBezTo>
                          <a:pt x="1344" y="13422"/>
                          <a:pt x="1357" y="13417"/>
                          <a:pt x="1369" y="13417"/>
                        </a:cubicBezTo>
                        <a:cubicBezTo>
                          <a:pt x="1627" y="13405"/>
                          <a:pt x="1889" y="13402"/>
                          <a:pt x="2155" y="13402"/>
                        </a:cubicBezTo>
                        <a:cubicBezTo>
                          <a:pt x="2506" y="13402"/>
                          <a:pt x="2863" y="13408"/>
                          <a:pt x="3224" y="13408"/>
                        </a:cubicBezTo>
                        <a:cubicBezTo>
                          <a:pt x="3586" y="13408"/>
                          <a:pt x="3952" y="13402"/>
                          <a:pt x="4320" y="13379"/>
                        </a:cubicBezTo>
                        <a:lnTo>
                          <a:pt x="4320" y="13379"/>
                        </a:lnTo>
                        <a:lnTo>
                          <a:pt x="3807" y="15821"/>
                        </a:lnTo>
                        <a:cubicBezTo>
                          <a:pt x="3795" y="15881"/>
                          <a:pt x="3841" y="15958"/>
                          <a:pt x="3892" y="16040"/>
                        </a:cubicBezTo>
                        <a:cubicBezTo>
                          <a:pt x="3902" y="16052"/>
                          <a:pt x="3910" y="16065"/>
                          <a:pt x="3918" y="16078"/>
                        </a:cubicBezTo>
                        <a:cubicBezTo>
                          <a:pt x="3923" y="16086"/>
                          <a:pt x="3927" y="16091"/>
                          <a:pt x="3931" y="16095"/>
                        </a:cubicBezTo>
                        <a:cubicBezTo>
                          <a:pt x="4000" y="16198"/>
                          <a:pt x="4068" y="16300"/>
                          <a:pt x="4051" y="16382"/>
                        </a:cubicBezTo>
                        <a:lnTo>
                          <a:pt x="4684" y="13349"/>
                        </a:lnTo>
                        <a:cubicBezTo>
                          <a:pt x="4812" y="13336"/>
                          <a:pt x="4936" y="13324"/>
                          <a:pt x="5065" y="13306"/>
                        </a:cubicBezTo>
                        <a:cubicBezTo>
                          <a:pt x="5099" y="13298"/>
                          <a:pt x="5138" y="13294"/>
                          <a:pt x="5175" y="13289"/>
                        </a:cubicBezTo>
                        <a:lnTo>
                          <a:pt x="5175" y="13289"/>
                        </a:lnTo>
                        <a:lnTo>
                          <a:pt x="4483" y="16604"/>
                        </a:lnTo>
                        <a:cubicBezTo>
                          <a:pt x="4492" y="16621"/>
                          <a:pt x="4500" y="16638"/>
                          <a:pt x="4508" y="16651"/>
                        </a:cubicBezTo>
                        <a:cubicBezTo>
                          <a:pt x="4513" y="16660"/>
                          <a:pt x="4517" y="16664"/>
                          <a:pt x="4522" y="16668"/>
                        </a:cubicBezTo>
                        <a:cubicBezTo>
                          <a:pt x="4526" y="16676"/>
                          <a:pt x="4534" y="16690"/>
                          <a:pt x="4539" y="16698"/>
                        </a:cubicBezTo>
                        <a:cubicBezTo>
                          <a:pt x="4543" y="16707"/>
                          <a:pt x="4547" y="16711"/>
                          <a:pt x="4551" y="16719"/>
                        </a:cubicBezTo>
                        <a:cubicBezTo>
                          <a:pt x="4560" y="16728"/>
                          <a:pt x="4565" y="16737"/>
                          <a:pt x="4573" y="16745"/>
                        </a:cubicBezTo>
                        <a:cubicBezTo>
                          <a:pt x="4577" y="16753"/>
                          <a:pt x="4581" y="16758"/>
                          <a:pt x="4585" y="16767"/>
                        </a:cubicBezTo>
                        <a:cubicBezTo>
                          <a:pt x="4590" y="16775"/>
                          <a:pt x="4599" y="16784"/>
                          <a:pt x="4603" y="16792"/>
                        </a:cubicBezTo>
                        <a:cubicBezTo>
                          <a:pt x="4607" y="16796"/>
                          <a:pt x="4611" y="16800"/>
                          <a:pt x="4616" y="16810"/>
                        </a:cubicBezTo>
                        <a:cubicBezTo>
                          <a:pt x="4624" y="16818"/>
                          <a:pt x="4628" y="16826"/>
                          <a:pt x="4637" y="16835"/>
                        </a:cubicBezTo>
                        <a:cubicBezTo>
                          <a:pt x="4642" y="16839"/>
                          <a:pt x="4646" y="16844"/>
                          <a:pt x="4650" y="16852"/>
                        </a:cubicBezTo>
                        <a:cubicBezTo>
                          <a:pt x="4654" y="16861"/>
                          <a:pt x="4662" y="16869"/>
                          <a:pt x="4667" y="16873"/>
                        </a:cubicBezTo>
                        <a:cubicBezTo>
                          <a:pt x="4671" y="16881"/>
                          <a:pt x="4680" y="16887"/>
                          <a:pt x="4684" y="16891"/>
                        </a:cubicBezTo>
                        <a:cubicBezTo>
                          <a:pt x="4688" y="16899"/>
                          <a:pt x="4697" y="16907"/>
                          <a:pt x="4701" y="16916"/>
                        </a:cubicBezTo>
                        <a:cubicBezTo>
                          <a:pt x="4705" y="16920"/>
                          <a:pt x="4709" y="16925"/>
                          <a:pt x="4719" y="16933"/>
                        </a:cubicBezTo>
                        <a:cubicBezTo>
                          <a:pt x="4723" y="16942"/>
                          <a:pt x="4731" y="16950"/>
                          <a:pt x="4739" y="16954"/>
                        </a:cubicBezTo>
                        <a:cubicBezTo>
                          <a:pt x="4744" y="16958"/>
                          <a:pt x="4748" y="16964"/>
                          <a:pt x="4753" y="16968"/>
                        </a:cubicBezTo>
                        <a:cubicBezTo>
                          <a:pt x="4761" y="16980"/>
                          <a:pt x="4770" y="16993"/>
                          <a:pt x="4782" y="17002"/>
                        </a:cubicBezTo>
                        <a:cubicBezTo>
                          <a:pt x="4782" y="17002"/>
                          <a:pt x="4782" y="17006"/>
                          <a:pt x="4786" y="17006"/>
                        </a:cubicBezTo>
                        <a:cubicBezTo>
                          <a:pt x="4800" y="17019"/>
                          <a:pt x="4808" y="17031"/>
                          <a:pt x="4821" y="17041"/>
                        </a:cubicBezTo>
                        <a:lnTo>
                          <a:pt x="4834" y="17053"/>
                        </a:lnTo>
                        <a:cubicBezTo>
                          <a:pt x="4842" y="17061"/>
                          <a:pt x="4851" y="17070"/>
                          <a:pt x="4859" y="17074"/>
                        </a:cubicBezTo>
                        <a:cubicBezTo>
                          <a:pt x="4863" y="17079"/>
                          <a:pt x="4868" y="17083"/>
                          <a:pt x="4873" y="17087"/>
                        </a:cubicBezTo>
                        <a:cubicBezTo>
                          <a:pt x="4881" y="17096"/>
                          <a:pt x="4885" y="17104"/>
                          <a:pt x="4893" y="17108"/>
                        </a:cubicBezTo>
                        <a:cubicBezTo>
                          <a:pt x="4898" y="17112"/>
                          <a:pt x="4907" y="17118"/>
                          <a:pt x="4911" y="17122"/>
                        </a:cubicBezTo>
                        <a:lnTo>
                          <a:pt x="4932" y="17143"/>
                        </a:lnTo>
                        <a:cubicBezTo>
                          <a:pt x="4936" y="17147"/>
                          <a:pt x="4945" y="17151"/>
                          <a:pt x="4950" y="17156"/>
                        </a:cubicBezTo>
                        <a:cubicBezTo>
                          <a:pt x="4954" y="17160"/>
                          <a:pt x="4962" y="17164"/>
                          <a:pt x="4970" y="17173"/>
                        </a:cubicBezTo>
                        <a:cubicBezTo>
                          <a:pt x="4975" y="17177"/>
                          <a:pt x="4979" y="17181"/>
                          <a:pt x="4988" y="17185"/>
                        </a:cubicBezTo>
                        <a:cubicBezTo>
                          <a:pt x="4992" y="17189"/>
                          <a:pt x="5001" y="17195"/>
                          <a:pt x="5009" y="17203"/>
                        </a:cubicBezTo>
                        <a:cubicBezTo>
                          <a:pt x="5013" y="17207"/>
                          <a:pt x="5022" y="17211"/>
                          <a:pt x="5027" y="17215"/>
                        </a:cubicBezTo>
                        <a:cubicBezTo>
                          <a:pt x="5035" y="17220"/>
                          <a:pt x="5039" y="17224"/>
                          <a:pt x="5047" y="17233"/>
                        </a:cubicBezTo>
                        <a:cubicBezTo>
                          <a:pt x="5052" y="17233"/>
                          <a:pt x="5056" y="17237"/>
                          <a:pt x="5061" y="17241"/>
                        </a:cubicBezTo>
                        <a:lnTo>
                          <a:pt x="5065" y="17241"/>
                        </a:lnTo>
                        <a:cubicBezTo>
                          <a:pt x="5078" y="17254"/>
                          <a:pt x="5094" y="17262"/>
                          <a:pt x="5108" y="17276"/>
                        </a:cubicBezTo>
                        <a:cubicBezTo>
                          <a:pt x="5112" y="17276"/>
                          <a:pt x="5116" y="17276"/>
                          <a:pt x="5116" y="17280"/>
                        </a:cubicBezTo>
                        <a:cubicBezTo>
                          <a:pt x="5129" y="17288"/>
                          <a:pt x="5142" y="17297"/>
                          <a:pt x="5155" y="17305"/>
                        </a:cubicBezTo>
                        <a:cubicBezTo>
                          <a:pt x="5163" y="17305"/>
                          <a:pt x="5167" y="17310"/>
                          <a:pt x="5171" y="17314"/>
                        </a:cubicBezTo>
                        <a:cubicBezTo>
                          <a:pt x="5185" y="17323"/>
                          <a:pt x="5197" y="17327"/>
                          <a:pt x="5210" y="17335"/>
                        </a:cubicBezTo>
                        <a:cubicBezTo>
                          <a:pt x="5210" y="17339"/>
                          <a:pt x="5214" y="17339"/>
                          <a:pt x="5219" y="17343"/>
                        </a:cubicBezTo>
                        <a:cubicBezTo>
                          <a:pt x="5232" y="17353"/>
                          <a:pt x="5248" y="17361"/>
                          <a:pt x="5266" y="17369"/>
                        </a:cubicBezTo>
                        <a:lnTo>
                          <a:pt x="5270" y="17374"/>
                        </a:lnTo>
                        <a:cubicBezTo>
                          <a:pt x="5270" y="17374"/>
                          <a:pt x="5274" y="17374"/>
                          <a:pt x="5278" y="17378"/>
                        </a:cubicBezTo>
                        <a:cubicBezTo>
                          <a:pt x="5291" y="17382"/>
                          <a:pt x="5300" y="17391"/>
                          <a:pt x="5313" y="17395"/>
                        </a:cubicBezTo>
                        <a:cubicBezTo>
                          <a:pt x="5317" y="17400"/>
                          <a:pt x="5321" y="17404"/>
                          <a:pt x="5329" y="17404"/>
                        </a:cubicBezTo>
                        <a:cubicBezTo>
                          <a:pt x="5339" y="17412"/>
                          <a:pt x="5351" y="17416"/>
                          <a:pt x="5364" y="17426"/>
                        </a:cubicBezTo>
                        <a:cubicBezTo>
                          <a:pt x="5368" y="17426"/>
                          <a:pt x="5373" y="17430"/>
                          <a:pt x="5377" y="17430"/>
                        </a:cubicBezTo>
                        <a:cubicBezTo>
                          <a:pt x="5390" y="17438"/>
                          <a:pt x="5406" y="17446"/>
                          <a:pt x="5424" y="17455"/>
                        </a:cubicBezTo>
                        <a:cubicBezTo>
                          <a:pt x="5428" y="17455"/>
                          <a:pt x="5432" y="17459"/>
                          <a:pt x="5437" y="17459"/>
                        </a:cubicBezTo>
                        <a:cubicBezTo>
                          <a:pt x="5445" y="17468"/>
                          <a:pt x="5458" y="17472"/>
                          <a:pt x="5471" y="17477"/>
                        </a:cubicBezTo>
                        <a:cubicBezTo>
                          <a:pt x="5475" y="17481"/>
                          <a:pt x="5475" y="17481"/>
                          <a:pt x="5479" y="17481"/>
                        </a:cubicBezTo>
                        <a:lnTo>
                          <a:pt x="5483" y="17485"/>
                        </a:lnTo>
                        <a:cubicBezTo>
                          <a:pt x="5509" y="17497"/>
                          <a:pt x="5535" y="17507"/>
                          <a:pt x="5560" y="17519"/>
                        </a:cubicBezTo>
                        <a:cubicBezTo>
                          <a:pt x="5566" y="17523"/>
                          <a:pt x="5566" y="17523"/>
                          <a:pt x="5570" y="17523"/>
                        </a:cubicBezTo>
                        <a:cubicBezTo>
                          <a:pt x="5595" y="17536"/>
                          <a:pt x="5621" y="17549"/>
                          <a:pt x="5651" y="17558"/>
                        </a:cubicBezTo>
                        <a:cubicBezTo>
                          <a:pt x="5651" y="17562"/>
                          <a:pt x="5655" y="17562"/>
                          <a:pt x="5655" y="17562"/>
                        </a:cubicBezTo>
                        <a:cubicBezTo>
                          <a:pt x="5685" y="17574"/>
                          <a:pt x="5710" y="17588"/>
                          <a:pt x="5740" y="17596"/>
                        </a:cubicBezTo>
                        <a:lnTo>
                          <a:pt x="5740" y="17600"/>
                        </a:lnTo>
                        <a:cubicBezTo>
                          <a:pt x="5771" y="17613"/>
                          <a:pt x="5801" y="17622"/>
                          <a:pt x="5830" y="17635"/>
                        </a:cubicBezTo>
                        <a:cubicBezTo>
                          <a:pt x="5878" y="17656"/>
                          <a:pt x="5925" y="17673"/>
                          <a:pt x="5967" y="17690"/>
                        </a:cubicBezTo>
                        <a:cubicBezTo>
                          <a:pt x="6014" y="17712"/>
                          <a:pt x="6057" y="17728"/>
                          <a:pt x="6099" y="17746"/>
                        </a:cubicBezTo>
                        <a:cubicBezTo>
                          <a:pt x="6104" y="17746"/>
                          <a:pt x="6109" y="17746"/>
                          <a:pt x="6109" y="17750"/>
                        </a:cubicBezTo>
                        <a:cubicBezTo>
                          <a:pt x="6134" y="17759"/>
                          <a:pt x="6164" y="17771"/>
                          <a:pt x="6190" y="17780"/>
                        </a:cubicBezTo>
                        <a:cubicBezTo>
                          <a:pt x="6190" y="17785"/>
                          <a:pt x="6194" y="17785"/>
                          <a:pt x="6194" y="17785"/>
                        </a:cubicBezTo>
                        <a:cubicBezTo>
                          <a:pt x="6224" y="17797"/>
                          <a:pt x="6253" y="17810"/>
                          <a:pt x="6279" y="17819"/>
                        </a:cubicBezTo>
                        <a:cubicBezTo>
                          <a:pt x="6279" y="17819"/>
                          <a:pt x="6279" y="17823"/>
                          <a:pt x="6284" y="17823"/>
                        </a:cubicBezTo>
                        <a:cubicBezTo>
                          <a:pt x="6310" y="17831"/>
                          <a:pt x="6340" y="17844"/>
                          <a:pt x="6365" y="17857"/>
                        </a:cubicBezTo>
                        <a:lnTo>
                          <a:pt x="6369" y="17862"/>
                        </a:lnTo>
                        <a:cubicBezTo>
                          <a:pt x="6399" y="17874"/>
                          <a:pt x="6425" y="17887"/>
                          <a:pt x="6450" y="17900"/>
                        </a:cubicBezTo>
                        <a:cubicBezTo>
                          <a:pt x="6455" y="17900"/>
                          <a:pt x="6459" y="17900"/>
                          <a:pt x="6464" y="17904"/>
                        </a:cubicBezTo>
                        <a:cubicBezTo>
                          <a:pt x="6476" y="17908"/>
                          <a:pt x="6484" y="17917"/>
                          <a:pt x="6498" y="17921"/>
                        </a:cubicBezTo>
                        <a:cubicBezTo>
                          <a:pt x="6502" y="17925"/>
                          <a:pt x="6510" y="17925"/>
                          <a:pt x="6515" y="17930"/>
                        </a:cubicBezTo>
                        <a:cubicBezTo>
                          <a:pt x="6527" y="17934"/>
                          <a:pt x="6541" y="17943"/>
                          <a:pt x="6553" y="17947"/>
                        </a:cubicBezTo>
                        <a:cubicBezTo>
                          <a:pt x="6553" y="17951"/>
                          <a:pt x="6557" y="17951"/>
                          <a:pt x="6561" y="17955"/>
                        </a:cubicBezTo>
                        <a:cubicBezTo>
                          <a:pt x="6579" y="17959"/>
                          <a:pt x="6592" y="17969"/>
                          <a:pt x="6608" y="17977"/>
                        </a:cubicBezTo>
                        <a:cubicBezTo>
                          <a:pt x="6613" y="17981"/>
                          <a:pt x="6618" y="17981"/>
                          <a:pt x="6622" y="17985"/>
                        </a:cubicBezTo>
                        <a:cubicBezTo>
                          <a:pt x="6630" y="17990"/>
                          <a:pt x="6643" y="17998"/>
                          <a:pt x="6656" y="18007"/>
                        </a:cubicBezTo>
                        <a:cubicBezTo>
                          <a:pt x="6660" y="18007"/>
                          <a:pt x="6664" y="18011"/>
                          <a:pt x="6669" y="18016"/>
                        </a:cubicBezTo>
                        <a:cubicBezTo>
                          <a:pt x="6681" y="18020"/>
                          <a:pt x="6695" y="18028"/>
                          <a:pt x="6707" y="18036"/>
                        </a:cubicBezTo>
                        <a:cubicBezTo>
                          <a:pt x="6711" y="18036"/>
                          <a:pt x="6715" y="18041"/>
                          <a:pt x="6720" y="18041"/>
                        </a:cubicBezTo>
                        <a:cubicBezTo>
                          <a:pt x="6733" y="18050"/>
                          <a:pt x="6750" y="18058"/>
                          <a:pt x="6762" y="18071"/>
                        </a:cubicBezTo>
                        <a:cubicBezTo>
                          <a:pt x="6767" y="18071"/>
                          <a:pt x="6772" y="18075"/>
                          <a:pt x="6776" y="18075"/>
                        </a:cubicBezTo>
                        <a:cubicBezTo>
                          <a:pt x="6788" y="18084"/>
                          <a:pt x="6801" y="18093"/>
                          <a:pt x="6810" y="18101"/>
                        </a:cubicBezTo>
                        <a:cubicBezTo>
                          <a:pt x="6814" y="18105"/>
                          <a:pt x="6823" y="18105"/>
                          <a:pt x="6827" y="18109"/>
                        </a:cubicBezTo>
                        <a:cubicBezTo>
                          <a:pt x="6839" y="18118"/>
                          <a:pt x="6853" y="18127"/>
                          <a:pt x="6865" y="18135"/>
                        </a:cubicBezTo>
                        <a:cubicBezTo>
                          <a:pt x="6865" y="18139"/>
                          <a:pt x="6869" y="18139"/>
                          <a:pt x="6869" y="18139"/>
                        </a:cubicBezTo>
                        <a:cubicBezTo>
                          <a:pt x="6883" y="18148"/>
                          <a:pt x="6895" y="18161"/>
                          <a:pt x="6908" y="18170"/>
                        </a:cubicBezTo>
                        <a:cubicBezTo>
                          <a:pt x="6938" y="18195"/>
                          <a:pt x="6968" y="18225"/>
                          <a:pt x="6993" y="18251"/>
                        </a:cubicBezTo>
                        <a:lnTo>
                          <a:pt x="7003" y="18259"/>
                        </a:lnTo>
                        <a:cubicBezTo>
                          <a:pt x="7032" y="18289"/>
                          <a:pt x="7058" y="18314"/>
                          <a:pt x="7088" y="18340"/>
                        </a:cubicBezTo>
                        <a:cubicBezTo>
                          <a:pt x="7092" y="18344"/>
                          <a:pt x="7096" y="18349"/>
                          <a:pt x="7100" y="18353"/>
                        </a:cubicBezTo>
                        <a:cubicBezTo>
                          <a:pt x="7126" y="18379"/>
                          <a:pt x="7152" y="18405"/>
                          <a:pt x="7182" y="18430"/>
                        </a:cubicBezTo>
                        <a:cubicBezTo>
                          <a:pt x="7186" y="18435"/>
                          <a:pt x="7191" y="18439"/>
                          <a:pt x="7195" y="18443"/>
                        </a:cubicBezTo>
                        <a:cubicBezTo>
                          <a:pt x="7220" y="18468"/>
                          <a:pt x="7246" y="18494"/>
                          <a:pt x="7276" y="18520"/>
                        </a:cubicBezTo>
                        <a:lnTo>
                          <a:pt x="7289" y="18533"/>
                        </a:lnTo>
                        <a:cubicBezTo>
                          <a:pt x="7315" y="18559"/>
                          <a:pt x="7344" y="18584"/>
                          <a:pt x="7370" y="18610"/>
                        </a:cubicBezTo>
                        <a:cubicBezTo>
                          <a:pt x="7374" y="18614"/>
                          <a:pt x="7378" y="18618"/>
                          <a:pt x="7382" y="18618"/>
                        </a:cubicBezTo>
                        <a:cubicBezTo>
                          <a:pt x="7408" y="18648"/>
                          <a:pt x="7439" y="18674"/>
                          <a:pt x="7465" y="18699"/>
                        </a:cubicBezTo>
                        <a:cubicBezTo>
                          <a:pt x="7469" y="18699"/>
                          <a:pt x="7473" y="18704"/>
                          <a:pt x="7477" y="18709"/>
                        </a:cubicBezTo>
                        <a:cubicBezTo>
                          <a:pt x="7503" y="18734"/>
                          <a:pt x="7532" y="18760"/>
                          <a:pt x="7562" y="18786"/>
                        </a:cubicBezTo>
                        <a:cubicBezTo>
                          <a:pt x="7562" y="18790"/>
                          <a:pt x="7562" y="18790"/>
                          <a:pt x="7567" y="18790"/>
                        </a:cubicBezTo>
                        <a:cubicBezTo>
                          <a:pt x="7593" y="18815"/>
                          <a:pt x="7623" y="18841"/>
                          <a:pt x="7652" y="18867"/>
                        </a:cubicBezTo>
                        <a:cubicBezTo>
                          <a:pt x="7657" y="18871"/>
                          <a:pt x="7657" y="18871"/>
                          <a:pt x="7661" y="18875"/>
                        </a:cubicBezTo>
                        <a:cubicBezTo>
                          <a:pt x="7678" y="18888"/>
                          <a:pt x="7696" y="18905"/>
                          <a:pt x="7708" y="18918"/>
                        </a:cubicBezTo>
                        <a:lnTo>
                          <a:pt x="7430" y="20261"/>
                        </a:lnTo>
                        <a:cubicBezTo>
                          <a:pt x="7421" y="20257"/>
                          <a:pt x="7413" y="20257"/>
                          <a:pt x="7408" y="20253"/>
                        </a:cubicBezTo>
                        <a:cubicBezTo>
                          <a:pt x="7400" y="20253"/>
                          <a:pt x="7392" y="20248"/>
                          <a:pt x="7382" y="20248"/>
                        </a:cubicBezTo>
                        <a:cubicBezTo>
                          <a:pt x="7344" y="20235"/>
                          <a:pt x="7305" y="20227"/>
                          <a:pt x="7272" y="20218"/>
                        </a:cubicBezTo>
                        <a:cubicBezTo>
                          <a:pt x="7263" y="20214"/>
                          <a:pt x="7250" y="20209"/>
                          <a:pt x="7242" y="20209"/>
                        </a:cubicBezTo>
                        <a:cubicBezTo>
                          <a:pt x="7212" y="20201"/>
                          <a:pt x="7182" y="20192"/>
                          <a:pt x="7152" y="20184"/>
                        </a:cubicBezTo>
                        <a:cubicBezTo>
                          <a:pt x="7139" y="20184"/>
                          <a:pt x="7131" y="20180"/>
                          <a:pt x="7122" y="20176"/>
                        </a:cubicBezTo>
                        <a:cubicBezTo>
                          <a:pt x="7084" y="20166"/>
                          <a:pt x="7045" y="20158"/>
                          <a:pt x="7007" y="20150"/>
                        </a:cubicBezTo>
                        <a:cubicBezTo>
                          <a:pt x="6972" y="20137"/>
                          <a:pt x="6938" y="20128"/>
                          <a:pt x="6904" y="20120"/>
                        </a:cubicBezTo>
                        <a:cubicBezTo>
                          <a:pt x="6895" y="20120"/>
                          <a:pt x="6883" y="20115"/>
                          <a:pt x="6869" y="20111"/>
                        </a:cubicBezTo>
                        <a:cubicBezTo>
                          <a:pt x="6831" y="20103"/>
                          <a:pt x="6792" y="20094"/>
                          <a:pt x="6754" y="20081"/>
                        </a:cubicBezTo>
                        <a:cubicBezTo>
                          <a:pt x="6715" y="20073"/>
                          <a:pt x="6681" y="20064"/>
                          <a:pt x="6643" y="20051"/>
                        </a:cubicBezTo>
                        <a:cubicBezTo>
                          <a:pt x="6634" y="20051"/>
                          <a:pt x="6626" y="20047"/>
                          <a:pt x="6613" y="20043"/>
                        </a:cubicBezTo>
                        <a:cubicBezTo>
                          <a:pt x="6579" y="20034"/>
                          <a:pt x="6549" y="20026"/>
                          <a:pt x="6515" y="20017"/>
                        </a:cubicBezTo>
                        <a:cubicBezTo>
                          <a:pt x="6510" y="20012"/>
                          <a:pt x="6502" y="20012"/>
                          <a:pt x="6498" y="20012"/>
                        </a:cubicBezTo>
                        <a:cubicBezTo>
                          <a:pt x="6489" y="20008"/>
                          <a:pt x="6484" y="20008"/>
                          <a:pt x="6476" y="20004"/>
                        </a:cubicBezTo>
                        <a:cubicBezTo>
                          <a:pt x="6459" y="20000"/>
                          <a:pt x="6438" y="19992"/>
                          <a:pt x="6417" y="19987"/>
                        </a:cubicBezTo>
                        <a:cubicBezTo>
                          <a:pt x="6407" y="19983"/>
                          <a:pt x="6399" y="19983"/>
                          <a:pt x="6391" y="19978"/>
                        </a:cubicBezTo>
                        <a:cubicBezTo>
                          <a:pt x="6373" y="19974"/>
                          <a:pt x="6356" y="19966"/>
                          <a:pt x="6340" y="19961"/>
                        </a:cubicBezTo>
                        <a:cubicBezTo>
                          <a:pt x="6326" y="19957"/>
                          <a:pt x="6318" y="19957"/>
                          <a:pt x="6305" y="19953"/>
                        </a:cubicBezTo>
                        <a:cubicBezTo>
                          <a:pt x="6288" y="19945"/>
                          <a:pt x="6275" y="19940"/>
                          <a:pt x="6258" y="19935"/>
                        </a:cubicBezTo>
                        <a:cubicBezTo>
                          <a:pt x="6245" y="19931"/>
                          <a:pt x="6237" y="19927"/>
                          <a:pt x="6228" y="19923"/>
                        </a:cubicBezTo>
                        <a:cubicBezTo>
                          <a:pt x="6215" y="19923"/>
                          <a:pt x="6207" y="19919"/>
                          <a:pt x="6194" y="19915"/>
                        </a:cubicBezTo>
                        <a:cubicBezTo>
                          <a:pt x="6172" y="19906"/>
                          <a:pt x="6147" y="19897"/>
                          <a:pt x="6125" y="19889"/>
                        </a:cubicBezTo>
                        <a:cubicBezTo>
                          <a:pt x="6117" y="19884"/>
                          <a:pt x="6104" y="19880"/>
                          <a:pt x="6095" y="19876"/>
                        </a:cubicBezTo>
                        <a:cubicBezTo>
                          <a:pt x="6070" y="19868"/>
                          <a:pt x="6048" y="19858"/>
                          <a:pt x="6027" y="19850"/>
                        </a:cubicBezTo>
                        <a:cubicBezTo>
                          <a:pt x="6014" y="19846"/>
                          <a:pt x="6006" y="19842"/>
                          <a:pt x="5997" y="19838"/>
                        </a:cubicBezTo>
                        <a:cubicBezTo>
                          <a:pt x="5976" y="19829"/>
                          <a:pt x="5955" y="19820"/>
                          <a:pt x="5937" y="19812"/>
                        </a:cubicBezTo>
                        <a:cubicBezTo>
                          <a:pt x="5929" y="19807"/>
                          <a:pt x="5916" y="19803"/>
                          <a:pt x="5907" y="19799"/>
                        </a:cubicBezTo>
                        <a:cubicBezTo>
                          <a:pt x="5882" y="19786"/>
                          <a:pt x="5852" y="19773"/>
                          <a:pt x="5822" y="19761"/>
                        </a:cubicBezTo>
                        <a:cubicBezTo>
                          <a:pt x="5822" y="19761"/>
                          <a:pt x="5817" y="19756"/>
                          <a:pt x="5813" y="19756"/>
                        </a:cubicBezTo>
                        <a:lnTo>
                          <a:pt x="5736" y="19718"/>
                        </a:lnTo>
                        <a:cubicBezTo>
                          <a:pt x="5728" y="19714"/>
                          <a:pt x="5720" y="19710"/>
                          <a:pt x="5706" y="19700"/>
                        </a:cubicBezTo>
                        <a:cubicBezTo>
                          <a:pt x="5689" y="19692"/>
                          <a:pt x="5672" y="19684"/>
                          <a:pt x="5651" y="19671"/>
                        </a:cubicBezTo>
                        <a:cubicBezTo>
                          <a:pt x="5629" y="19658"/>
                          <a:pt x="5608" y="19645"/>
                          <a:pt x="5586" y="19633"/>
                        </a:cubicBezTo>
                        <a:cubicBezTo>
                          <a:pt x="5570" y="19637"/>
                          <a:pt x="5552" y="19641"/>
                          <a:pt x="5535" y="19641"/>
                        </a:cubicBezTo>
                        <a:cubicBezTo>
                          <a:pt x="5531" y="19641"/>
                          <a:pt x="5527" y="19641"/>
                          <a:pt x="5527" y="19645"/>
                        </a:cubicBezTo>
                        <a:cubicBezTo>
                          <a:pt x="5509" y="19645"/>
                          <a:pt x="5493" y="19649"/>
                          <a:pt x="5475" y="19649"/>
                        </a:cubicBezTo>
                        <a:lnTo>
                          <a:pt x="5471" y="19653"/>
                        </a:lnTo>
                        <a:cubicBezTo>
                          <a:pt x="5454" y="19653"/>
                          <a:pt x="5441" y="19658"/>
                          <a:pt x="5428" y="19658"/>
                        </a:cubicBezTo>
                        <a:cubicBezTo>
                          <a:pt x="5424" y="19658"/>
                          <a:pt x="5424" y="19658"/>
                          <a:pt x="5420" y="19662"/>
                        </a:cubicBezTo>
                        <a:cubicBezTo>
                          <a:pt x="5406" y="19662"/>
                          <a:pt x="5394" y="19666"/>
                          <a:pt x="5381" y="19666"/>
                        </a:cubicBezTo>
                        <a:cubicBezTo>
                          <a:pt x="5377" y="19671"/>
                          <a:pt x="5373" y="19671"/>
                          <a:pt x="5373" y="19671"/>
                        </a:cubicBezTo>
                        <a:cubicBezTo>
                          <a:pt x="5355" y="19675"/>
                          <a:pt x="5343" y="19675"/>
                          <a:pt x="5329" y="19679"/>
                        </a:cubicBezTo>
                        <a:cubicBezTo>
                          <a:pt x="5317" y="19684"/>
                          <a:pt x="5309" y="19684"/>
                          <a:pt x="5296" y="19688"/>
                        </a:cubicBezTo>
                        <a:lnTo>
                          <a:pt x="5287" y="19688"/>
                        </a:lnTo>
                        <a:cubicBezTo>
                          <a:pt x="5274" y="19692"/>
                          <a:pt x="5266" y="19696"/>
                          <a:pt x="5252" y="19696"/>
                        </a:cubicBezTo>
                        <a:cubicBezTo>
                          <a:pt x="5252" y="19696"/>
                          <a:pt x="5248" y="19696"/>
                          <a:pt x="5248" y="19700"/>
                        </a:cubicBezTo>
                        <a:cubicBezTo>
                          <a:pt x="5240" y="19700"/>
                          <a:pt x="5232" y="19704"/>
                          <a:pt x="5219" y="19704"/>
                        </a:cubicBezTo>
                        <a:lnTo>
                          <a:pt x="5219" y="19710"/>
                        </a:lnTo>
                        <a:lnTo>
                          <a:pt x="5214" y="19710"/>
                        </a:lnTo>
                        <a:cubicBezTo>
                          <a:pt x="5206" y="19710"/>
                          <a:pt x="5201" y="19714"/>
                          <a:pt x="5193" y="19718"/>
                        </a:cubicBezTo>
                        <a:lnTo>
                          <a:pt x="5189" y="19718"/>
                        </a:lnTo>
                        <a:cubicBezTo>
                          <a:pt x="5181" y="19718"/>
                          <a:pt x="5175" y="19722"/>
                          <a:pt x="5171" y="19722"/>
                        </a:cubicBezTo>
                        <a:cubicBezTo>
                          <a:pt x="5167" y="19722"/>
                          <a:pt x="5167" y="19726"/>
                          <a:pt x="5163" y="19726"/>
                        </a:cubicBezTo>
                        <a:cubicBezTo>
                          <a:pt x="5159" y="19726"/>
                          <a:pt x="5155" y="19730"/>
                          <a:pt x="5150" y="19730"/>
                        </a:cubicBezTo>
                        <a:cubicBezTo>
                          <a:pt x="5146" y="19730"/>
                          <a:pt x="5146" y="19730"/>
                          <a:pt x="5142" y="19735"/>
                        </a:cubicBezTo>
                        <a:cubicBezTo>
                          <a:pt x="5138" y="19735"/>
                          <a:pt x="5133" y="19739"/>
                          <a:pt x="5129" y="19739"/>
                        </a:cubicBezTo>
                        <a:lnTo>
                          <a:pt x="5124" y="19739"/>
                        </a:lnTo>
                        <a:cubicBezTo>
                          <a:pt x="5116" y="19743"/>
                          <a:pt x="5108" y="19747"/>
                          <a:pt x="5104" y="19752"/>
                        </a:cubicBezTo>
                        <a:lnTo>
                          <a:pt x="5099" y="19752"/>
                        </a:lnTo>
                        <a:cubicBezTo>
                          <a:pt x="5090" y="19756"/>
                          <a:pt x="5086" y="19761"/>
                          <a:pt x="5078" y="19765"/>
                        </a:cubicBezTo>
                        <a:lnTo>
                          <a:pt x="5073" y="19769"/>
                        </a:lnTo>
                        <a:cubicBezTo>
                          <a:pt x="5073" y="19769"/>
                          <a:pt x="5069" y="19773"/>
                          <a:pt x="5065" y="19773"/>
                        </a:cubicBezTo>
                        <a:cubicBezTo>
                          <a:pt x="5061" y="19777"/>
                          <a:pt x="5056" y="19781"/>
                          <a:pt x="5052" y="19781"/>
                        </a:cubicBezTo>
                        <a:lnTo>
                          <a:pt x="5052" y="19786"/>
                        </a:lnTo>
                        <a:cubicBezTo>
                          <a:pt x="5047" y="19786"/>
                          <a:pt x="5043" y="19791"/>
                          <a:pt x="5043" y="19791"/>
                        </a:cubicBezTo>
                        <a:cubicBezTo>
                          <a:pt x="5043" y="19791"/>
                          <a:pt x="5043" y="19795"/>
                          <a:pt x="5039" y="19795"/>
                        </a:cubicBezTo>
                        <a:lnTo>
                          <a:pt x="5035" y="19799"/>
                        </a:lnTo>
                        <a:lnTo>
                          <a:pt x="5035" y="19803"/>
                        </a:lnTo>
                        <a:lnTo>
                          <a:pt x="5031" y="19803"/>
                        </a:lnTo>
                        <a:cubicBezTo>
                          <a:pt x="5031" y="19803"/>
                          <a:pt x="5031" y="19807"/>
                          <a:pt x="5027" y="19807"/>
                        </a:cubicBezTo>
                        <a:lnTo>
                          <a:pt x="5027" y="19812"/>
                        </a:lnTo>
                        <a:lnTo>
                          <a:pt x="5022" y="19816"/>
                        </a:lnTo>
                        <a:lnTo>
                          <a:pt x="5022" y="19820"/>
                        </a:lnTo>
                        <a:cubicBezTo>
                          <a:pt x="5017" y="19820"/>
                          <a:pt x="5017" y="19824"/>
                          <a:pt x="5017" y="19824"/>
                        </a:cubicBezTo>
                        <a:lnTo>
                          <a:pt x="5017" y="19829"/>
                        </a:lnTo>
                        <a:lnTo>
                          <a:pt x="5013" y="19833"/>
                        </a:lnTo>
                        <a:lnTo>
                          <a:pt x="5013" y="19842"/>
                        </a:lnTo>
                        <a:lnTo>
                          <a:pt x="3764" y="25792"/>
                        </a:lnTo>
                        <a:cubicBezTo>
                          <a:pt x="3769" y="25786"/>
                          <a:pt x="3769" y="25782"/>
                          <a:pt x="3769" y="25782"/>
                        </a:cubicBezTo>
                        <a:lnTo>
                          <a:pt x="3769" y="25778"/>
                        </a:lnTo>
                        <a:cubicBezTo>
                          <a:pt x="3769" y="25774"/>
                          <a:pt x="3773" y="25774"/>
                          <a:pt x="3773" y="25774"/>
                        </a:cubicBezTo>
                        <a:cubicBezTo>
                          <a:pt x="3773" y="25770"/>
                          <a:pt x="3773" y="25770"/>
                          <a:pt x="3777" y="25766"/>
                        </a:cubicBezTo>
                        <a:cubicBezTo>
                          <a:pt x="3777" y="25761"/>
                          <a:pt x="3777" y="25761"/>
                          <a:pt x="3781" y="25757"/>
                        </a:cubicBezTo>
                        <a:cubicBezTo>
                          <a:pt x="3781" y="25753"/>
                          <a:pt x="3786" y="25753"/>
                          <a:pt x="3786" y="25753"/>
                        </a:cubicBezTo>
                        <a:cubicBezTo>
                          <a:pt x="3786" y="25748"/>
                          <a:pt x="3786" y="25748"/>
                          <a:pt x="3790" y="25748"/>
                        </a:cubicBezTo>
                        <a:lnTo>
                          <a:pt x="3795" y="25744"/>
                        </a:lnTo>
                        <a:cubicBezTo>
                          <a:pt x="3795" y="25740"/>
                          <a:pt x="3795" y="25740"/>
                          <a:pt x="3799" y="25740"/>
                        </a:cubicBezTo>
                        <a:lnTo>
                          <a:pt x="3803" y="25735"/>
                        </a:lnTo>
                        <a:cubicBezTo>
                          <a:pt x="3803" y="25731"/>
                          <a:pt x="3807" y="25731"/>
                          <a:pt x="3807" y="25731"/>
                        </a:cubicBezTo>
                        <a:cubicBezTo>
                          <a:pt x="3811" y="25727"/>
                          <a:pt x="3811" y="25727"/>
                          <a:pt x="3815" y="25723"/>
                        </a:cubicBezTo>
                        <a:lnTo>
                          <a:pt x="3821" y="25723"/>
                        </a:lnTo>
                        <a:cubicBezTo>
                          <a:pt x="3825" y="25719"/>
                          <a:pt x="3825" y="25719"/>
                          <a:pt x="3829" y="25715"/>
                        </a:cubicBezTo>
                        <a:lnTo>
                          <a:pt x="3833" y="25715"/>
                        </a:lnTo>
                        <a:cubicBezTo>
                          <a:pt x="3837" y="25709"/>
                          <a:pt x="3846" y="25705"/>
                          <a:pt x="3854" y="25701"/>
                        </a:cubicBezTo>
                        <a:cubicBezTo>
                          <a:pt x="3863" y="25697"/>
                          <a:pt x="3872" y="25693"/>
                          <a:pt x="3880" y="25689"/>
                        </a:cubicBezTo>
                        <a:cubicBezTo>
                          <a:pt x="3888" y="25684"/>
                          <a:pt x="3892" y="25684"/>
                          <a:pt x="3897" y="25680"/>
                        </a:cubicBezTo>
                        <a:lnTo>
                          <a:pt x="3906" y="25680"/>
                        </a:lnTo>
                        <a:cubicBezTo>
                          <a:pt x="3910" y="25676"/>
                          <a:pt x="3914" y="25676"/>
                          <a:pt x="3918" y="25676"/>
                        </a:cubicBezTo>
                        <a:cubicBezTo>
                          <a:pt x="3918" y="25671"/>
                          <a:pt x="3923" y="25671"/>
                          <a:pt x="3923" y="25671"/>
                        </a:cubicBezTo>
                        <a:cubicBezTo>
                          <a:pt x="3931" y="25671"/>
                          <a:pt x="3935" y="25667"/>
                          <a:pt x="3944" y="25667"/>
                        </a:cubicBezTo>
                        <a:cubicBezTo>
                          <a:pt x="3944" y="25663"/>
                          <a:pt x="3944" y="25663"/>
                          <a:pt x="3949" y="25663"/>
                        </a:cubicBezTo>
                        <a:cubicBezTo>
                          <a:pt x="3953" y="25663"/>
                          <a:pt x="3961" y="25658"/>
                          <a:pt x="3969" y="25658"/>
                        </a:cubicBezTo>
                        <a:cubicBezTo>
                          <a:pt x="3969" y="25654"/>
                          <a:pt x="3974" y="25654"/>
                          <a:pt x="3974" y="25654"/>
                        </a:cubicBezTo>
                        <a:cubicBezTo>
                          <a:pt x="3983" y="25654"/>
                          <a:pt x="3991" y="25650"/>
                          <a:pt x="4004" y="25646"/>
                        </a:cubicBezTo>
                        <a:lnTo>
                          <a:pt x="4008" y="25646"/>
                        </a:lnTo>
                        <a:cubicBezTo>
                          <a:pt x="4017" y="25642"/>
                          <a:pt x="4030" y="25642"/>
                          <a:pt x="4042" y="25638"/>
                        </a:cubicBezTo>
                        <a:lnTo>
                          <a:pt x="4046" y="25638"/>
                        </a:lnTo>
                        <a:cubicBezTo>
                          <a:pt x="4060" y="25632"/>
                          <a:pt x="4072" y="25628"/>
                          <a:pt x="4085" y="25628"/>
                        </a:cubicBezTo>
                        <a:cubicBezTo>
                          <a:pt x="4098" y="25624"/>
                          <a:pt x="4111" y="25620"/>
                          <a:pt x="4123" y="25620"/>
                        </a:cubicBezTo>
                        <a:cubicBezTo>
                          <a:pt x="4128" y="25616"/>
                          <a:pt x="4133" y="25616"/>
                          <a:pt x="4133" y="25616"/>
                        </a:cubicBezTo>
                        <a:cubicBezTo>
                          <a:pt x="4149" y="25616"/>
                          <a:pt x="4162" y="25612"/>
                          <a:pt x="4175" y="25607"/>
                        </a:cubicBezTo>
                        <a:lnTo>
                          <a:pt x="4184" y="25607"/>
                        </a:lnTo>
                        <a:cubicBezTo>
                          <a:pt x="4196" y="25603"/>
                          <a:pt x="4210" y="25603"/>
                          <a:pt x="4222" y="25599"/>
                        </a:cubicBezTo>
                        <a:lnTo>
                          <a:pt x="4231" y="25599"/>
                        </a:lnTo>
                        <a:cubicBezTo>
                          <a:pt x="4248" y="25594"/>
                          <a:pt x="4261" y="25594"/>
                          <a:pt x="4277" y="25590"/>
                        </a:cubicBezTo>
                        <a:lnTo>
                          <a:pt x="4291" y="25590"/>
                        </a:lnTo>
                        <a:cubicBezTo>
                          <a:pt x="4308" y="25586"/>
                          <a:pt x="4325" y="25586"/>
                          <a:pt x="4342" y="25581"/>
                        </a:cubicBezTo>
                        <a:cubicBezTo>
                          <a:pt x="4359" y="25594"/>
                          <a:pt x="4376" y="25603"/>
                          <a:pt x="4393" y="25612"/>
                        </a:cubicBezTo>
                        <a:cubicBezTo>
                          <a:pt x="4397" y="25616"/>
                          <a:pt x="4402" y="25616"/>
                          <a:pt x="4406" y="25620"/>
                        </a:cubicBezTo>
                        <a:cubicBezTo>
                          <a:pt x="4423" y="25628"/>
                          <a:pt x="4445" y="25642"/>
                          <a:pt x="4462" y="25650"/>
                        </a:cubicBezTo>
                        <a:cubicBezTo>
                          <a:pt x="4470" y="25654"/>
                          <a:pt x="4478" y="25658"/>
                          <a:pt x="4492" y="25667"/>
                        </a:cubicBezTo>
                        <a:lnTo>
                          <a:pt x="4569" y="25705"/>
                        </a:lnTo>
                        <a:cubicBezTo>
                          <a:pt x="4569" y="25705"/>
                          <a:pt x="4573" y="25705"/>
                          <a:pt x="4577" y="25709"/>
                        </a:cubicBezTo>
                        <a:cubicBezTo>
                          <a:pt x="4603" y="25723"/>
                          <a:pt x="4632" y="25735"/>
                          <a:pt x="4662" y="25748"/>
                        </a:cubicBezTo>
                        <a:cubicBezTo>
                          <a:pt x="4671" y="25753"/>
                          <a:pt x="4680" y="25757"/>
                          <a:pt x="4688" y="25761"/>
                        </a:cubicBezTo>
                        <a:cubicBezTo>
                          <a:pt x="4709" y="25770"/>
                          <a:pt x="4731" y="25778"/>
                          <a:pt x="4753" y="25786"/>
                        </a:cubicBezTo>
                        <a:cubicBezTo>
                          <a:pt x="4753" y="25786"/>
                          <a:pt x="4757" y="25786"/>
                          <a:pt x="4761" y="25792"/>
                        </a:cubicBezTo>
                        <a:cubicBezTo>
                          <a:pt x="4765" y="25792"/>
                          <a:pt x="4774" y="25796"/>
                          <a:pt x="4778" y="25800"/>
                        </a:cubicBezTo>
                        <a:cubicBezTo>
                          <a:pt x="4804" y="25808"/>
                          <a:pt x="4825" y="25817"/>
                          <a:pt x="4847" y="25825"/>
                        </a:cubicBezTo>
                        <a:cubicBezTo>
                          <a:pt x="4855" y="25830"/>
                          <a:pt x="4868" y="25834"/>
                          <a:pt x="4877" y="25834"/>
                        </a:cubicBezTo>
                        <a:lnTo>
                          <a:pt x="4616" y="27087"/>
                        </a:lnTo>
                        <a:cubicBezTo>
                          <a:pt x="4628" y="27087"/>
                          <a:pt x="4642" y="27083"/>
                          <a:pt x="4658" y="27083"/>
                        </a:cubicBezTo>
                        <a:cubicBezTo>
                          <a:pt x="4662" y="27083"/>
                          <a:pt x="4667" y="27083"/>
                          <a:pt x="4671" y="27079"/>
                        </a:cubicBezTo>
                        <a:cubicBezTo>
                          <a:pt x="4680" y="27079"/>
                          <a:pt x="4688" y="27079"/>
                          <a:pt x="4697" y="27075"/>
                        </a:cubicBezTo>
                        <a:lnTo>
                          <a:pt x="4709" y="27075"/>
                        </a:lnTo>
                        <a:cubicBezTo>
                          <a:pt x="4723" y="27070"/>
                          <a:pt x="4731" y="27070"/>
                          <a:pt x="4739" y="27065"/>
                        </a:cubicBezTo>
                        <a:lnTo>
                          <a:pt x="4748" y="27065"/>
                        </a:lnTo>
                        <a:cubicBezTo>
                          <a:pt x="4761" y="27061"/>
                          <a:pt x="4770" y="27057"/>
                          <a:pt x="4782" y="27053"/>
                        </a:cubicBezTo>
                        <a:lnTo>
                          <a:pt x="4791" y="27053"/>
                        </a:lnTo>
                        <a:cubicBezTo>
                          <a:pt x="4800" y="27049"/>
                          <a:pt x="4808" y="27049"/>
                          <a:pt x="4812" y="27044"/>
                        </a:cubicBezTo>
                        <a:cubicBezTo>
                          <a:pt x="4816" y="27044"/>
                          <a:pt x="4821" y="27040"/>
                          <a:pt x="4821" y="27040"/>
                        </a:cubicBezTo>
                        <a:lnTo>
                          <a:pt x="4821" y="27040"/>
                        </a:lnTo>
                        <a:lnTo>
                          <a:pt x="4703" y="27616"/>
                        </a:lnTo>
                        <a:lnTo>
                          <a:pt x="4703" y="27616"/>
                        </a:lnTo>
                        <a:cubicBezTo>
                          <a:pt x="4704" y="27614"/>
                          <a:pt x="4705" y="27611"/>
                          <a:pt x="4705" y="27608"/>
                        </a:cubicBezTo>
                        <a:cubicBezTo>
                          <a:pt x="4705" y="27604"/>
                          <a:pt x="4709" y="27600"/>
                          <a:pt x="4709" y="27596"/>
                        </a:cubicBezTo>
                        <a:cubicBezTo>
                          <a:pt x="4714" y="27583"/>
                          <a:pt x="4719" y="27570"/>
                          <a:pt x="4723" y="27553"/>
                        </a:cubicBezTo>
                        <a:cubicBezTo>
                          <a:pt x="4727" y="27541"/>
                          <a:pt x="4735" y="27527"/>
                          <a:pt x="4739" y="27515"/>
                        </a:cubicBezTo>
                        <a:lnTo>
                          <a:pt x="4739" y="27511"/>
                        </a:lnTo>
                        <a:cubicBezTo>
                          <a:pt x="4744" y="27502"/>
                          <a:pt x="4744" y="27498"/>
                          <a:pt x="4744" y="27494"/>
                        </a:cubicBezTo>
                        <a:cubicBezTo>
                          <a:pt x="4748" y="27489"/>
                          <a:pt x="4748" y="27485"/>
                          <a:pt x="4748" y="27485"/>
                        </a:cubicBezTo>
                        <a:cubicBezTo>
                          <a:pt x="4753" y="27476"/>
                          <a:pt x="4753" y="27468"/>
                          <a:pt x="4757" y="27460"/>
                        </a:cubicBezTo>
                        <a:lnTo>
                          <a:pt x="4757" y="27454"/>
                        </a:lnTo>
                        <a:lnTo>
                          <a:pt x="4842" y="27032"/>
                        </a:lnTo>
                        <a:lnTo>
                          <a:pt x="4851" y="27032"/>
                        </a:lnTo>
                        <a:lnTo>
                          <a:pt x="4851" y="27027"/>
                        </a:lnTo>
                        <a:cubicBezTo>
                          <a:pt x="4855" y="27027"/>
                          <a:pt x="4855" y="27027"/>
                          <a:pt x="4859" y="27023"/>
                        </a:cubicBezTo>
                        <a:cubicBezTo>
                          <a:pt x="4863" y="27023"/>
                          <a:pt x="4868" y="27018"/>
                          <a:pt x="4873" y="27018"/>
                        </a:cubicBezTo>
                        <a:cubicBezTo>
                          <a:pt x="4873" y="27018"/>
                          <a:pt x="4877" y="27014"/>
                          <a:pt x="4881" y="27014"/>
                        </a:cubicBezTo>
                        <a:lnTo>
                          <a:pt x="4885" y="27010"/>
                        </a:lnTo>
                        <a:cubicBezTo>
                          <a:pt x="4885" y="27010"/>
                          <a:pt x="4889" y="27010"/>
                          <a:pt x="4889" y="27006"/>
                        </a:cubicBezTo>
                        <a:lnTo>
                          <a:pt x="4893" y="27006"/>
                        </a:lnTo>
                        <a:cubicBezTo>
                          <a:pt x="4898" y="27002"/>
                          <a:pt x="4902" y="26998"/>
                          <a:pt x="4907" y="26998"/>
                        </a:cubicBezTo>
                        <a:cubicBezTo>
                          <a:pt x="4907" y="26998"/>
                          <a:pt x="4907" y="26993"/>
                          <a:pt x="4911" y="26993"/>
                        </a:cubicBezTo>
                        <a:cubicBezTo>
                          <a:pt x="4915" y="26988"/>
                          <a:pt x="4919" y="26984"/>
                          <a:pt x="4919" y="26984"/>
                        </a:cubicBezTo>
                        <a:lnTo>
                          <a:pt x="4924" y="26980"/>
                        </a:lnTo>
                        <a:lnTo>
                          <a:pt x="4928" y="26976"/>
                        </a:lnTo>
                        <a:cubicBezTo>
                          <a:pt x="4928" y="26972"/>
                          <a:pt x="4932" y="26972"/>
                          <a:pt x="4932" y="26972"/>
                        </a:cubicBezTo>
                        <a:lnTo>
                          <a:pt x="4932" y="26967"/>
                        </a:lnTo>
                        <a:cubicBezTo>
                          <a:pt x="4936" y="26963"/>
                          <a:pt x="4940" y="26959"/>
                          <a:pt x="4940" y="26955"/>
                        </a:cubicBezTo>
                        <a:cubicBezTo>
                          <a:pt x="4945" y="26950"/>
                          <a:pt x="4945" y="26946"/>
                          <a:pt x="4950" y="26941"/>
                        </a:cubicBezTo>
                        <a:lnTo>
                          <a:pt x="4950" y="26937"/>
                        </a:lnTo>
                        <a:cubicBezTo>
                          <a:pt x="4950" y="26933"/>
                          <a:pt x="4954" y="26929"/>
                          <a:pt x="4954" y="26925"/>
                        </a:cubicBezTo>
                        <a:lnTo>
                          <a:pt x="5163" y="25932"/>
                        </a:lnTo>
                        <a:cubicBezTo>
                          <a:pt x="5163" y="25932"/>
                          <a:pt x="5167" y="25932"/>
                          <a:pt x="5171" y="25936"/>
                        </a:cubicBezTo>
                        <a:cubicBezTo>
                          <a:pt x="5193" y="25940"/>
                          <a:pt x="5210" y="25946"/>
                          <a:pt x="5232" y="25954"/>
                        </a:cubicBezTo>
                        <a:cubicBezTo>
                          <a:pt x="5236" y="25954"/>
                          <a:pt x="5244" y="25958"/>
                          <a:pt x="5252" y="25958"/>
                        </a:cubicBezTo>
                        <a:cubicBezTo>
                          <a:pt x="5252" y="25958"/>
                          <a:pt x="5252" y="25962"/>
                          <a:pt x="5258" y="25962"/>
                        </a:cubicBezTo>
                        <a:lnTo>
                          <a:pt x="5270" y="25962"/>
                        </a:lnTo>
                        <a:cubicBezTo>
                          <a:pt x="5300" y="25975"/>
                          <a:pt x="5335" y="25984"/>
                          <a:pt x="5368" y="25992"/>
                        </a:cubicBezTo>
                        <a:cubicBezTo>
                          <a:pt x="5377" y="25997"/>
                          <a:pt x="5390" y="25997"/>
                          <a:pt x="5398" y="26001"/>
                        </a:cubicBezTo>
                        <a:cubicBezTo>
                          <a:pt x="5432" y="26009"/>
                          <a:pt x="5471" y="26023"/>
                          <a:pt x="5505" y="26031"/>
                        </a:cubicBezTo>
                        <a:lnTo>
                          <a:pt x="5509" y="26031"/>
                        </a:lnTo>
                        <a:cubicBezTo>
                          <a:pt x="5548" y="26039"/>
                          <a:pt x="5586" y="26052"/>
                          <a:pt x="5625" y="26061"/>
                        </a:cubicBezTo>
                        <a:cubicBezTo>
                          <a:pt x="5637" y="26065"/>
                          <a:pt x="5647" y="26065"/>
                          <a:pt x="5659" y="26069"/>
                        </a:cubicBezTo>
                        <a:cubicBezTo>
                          <a:pt x="5694" y="26078"/>
                          <a:pt x="5728" y="26086"/>
                          <a:pt x="5762" y="26094"/>
                        </a:cubicBezTo>
                        <a:cubicBezTo>
                          <a:pt x="5801" y="26108"/>
                          <a:pt x="5839" y="26116"/>
                          <a:pt x="5874" y="26125"/>
                        </a:cubicBezTo>
                        <a:cubicBezTo>
                          <a:pt x="5886" y="26129"/>
                          <a:pt x="5894" y="26129"/>
                          <a:pt x="5903" y="26133"/>
                        </a:cubicBezTo>
                        <a:cubicBezTo>
                          <a:pt x="5937" y="26142"/>
                          <a:pt x="5967" y="26151"/>
                          <a:pt x="5997" y="26159"/>
                        </a:cubicBezTo>
                        <a:cubicBezTo>
                          <a:pt x="6006" y="26159"/>
                          <a:pt x="6014" y="26163"/>
                          <a:pt x="6022" y="26163"/>
                        </a:cubicBezTo>
                        <a:cubicBezTo>
                          <a:pt x="6061" y="26176"/>
                          <a:pt x="6099" y="26185"/>
                          <a:pt x="6138" y="26193"/>
                        </a:cubicBezTo>
                        <a:cubicBezTo>
                          <a:pt x="6142" y="26197"/>
                          <a:pt x="6151" y="26197"/>
                          <a:pt x="6160" y="26202"/>
                        </a:cubicBezTo>
                        <a:cubicBezTo>
                          <a:pt x="6190" y="26210"/>
                          <a:pt x="6224" y="26219"/>
                          <a:pt x="6253" y="26228"/>
                        </a:cubicBezTo>
                        <a:cubicBezTo>
                          <a:pt x="6263" y="26232"/>
                          <a:pt x="6275" y="26236"/>
                          <a:pt x="6288" y="26236"/>
                        </a:cubicBezTo>
                        <a:cubicBezTo>
                          <a:pt x="6296" y="26240"/>
                          <a:pt x="6310" y="26244"/>
                          <a:pt x="6318" y="26248"/>
                        </a:cubicBezTo>
                        <a:cubicBezTo>
                          <a:pt x="6335" y="26253"/>
                          <a:pt x="6352" y="26258"/>
                          <a:pt x="6369" y="26262"/>
                        </a:cubicBezTo>
                        <a:cubicBezTo>
                          <a:pt x="6382" y="26266"/>
                          <a:pt x="6391" y="26270"/>
                          <a:pt x="6399" y="26270"/>
                        </a:cubicBezTo>
                        <a:cubicBezTo>
                          <a:pt x="6417" y="26279"/>
                          <a:pt x="6438" y="26283"/>
                          <a:pt x="6455" y="26287"/>
                        </a:cubicBezTo>
                        <a:cubicBezTo>
                          <a:pt x="6464" y="26291"/>
                          <a:pt x="6472" y="26296"/>
                          <a:pt x="6480" y="26300"/>
                        </a:cubicBezTo>
                        <a:cubicBezTo>
                          <a:pt x="6502" y="26305"/>
                          <a:pt x="6523" y="26313"/>
                          <a:pt x="6545" y="26317"/>
                        </a:cubicBezTo>
                        <a:cubicBezTo>
                          <a:pt x="6549" y="26321"/>
                          <a:pt x="6557" y="26321"/>
                          <a:pt x="6561" y="26325"/>
                        </a:cubicBezTo>
                        <a:cubicBezTo>
                          <a:pt x="6571" y="26325"/>
                          <a:pt x="6575" y="26330"/>
                          <a:pt x="6579" y="26330"/>
                        </a:cubicBezTo>
                        <a:cubicBezTo>
                          <a:pt x="6608" y="26343"/>
                          <a:pt x="6634" y="26351"/>
                          <a:pt x="6660" y="26360"/>
                        </a:cubicBezTo>
                        <a:cubicBezTo>
                          <a:pt x="6673" y="26364"/>
                          <a:pt x="6681" y="26368"/>
                          <a:pt x="6695" y="26373"/>
                        </a:cubicBezTo>
                        <a:cubicBezTo>
                          <a:pt x="6715" y="26382"/>
                          <a:pt x="6741" y="26390"/>
                          <a:pt x="6762" y="26398"/>
                        </a:cubicBezTo>
                        <a:cubicBezTo>
                          <a:pt x="6772" y="26407"/>
                          <a:pt x="6784" y="26412"/>
                          <a:pt x="6797" y="26416"/>
                        </a:cubicBezTo>
                        <a:cubicBezTo>
                          <a:pt x="6814" y="26420"/>
                          <a:pt x="6831" y="26428"/>
                          <a:pt x="6853" y="26437"/>
                        </a:cubicBezTo>
                        <a:cubicBezTo>
                          <a:pt x="6861" y="26441"/>
                          <a:pt x="6874" y="26450"/>
                          <a:pt x="6887" y="26454"/>
                        </a:cubicBezTo>
                        <a:cubicBezTo>
                          <a:pt x="6908" y="26463"/>
                          <a:pt x="6926" y="26471"/>
                          <a:pt x="6946" y="26479"/>
                        </a:cubicBezTo>
                        <a:cubicBezTo>
                          <a:pt x="6955" y="26484"/>
                          <a:pt x="6964" y="26489"/>
                          <a:pt x="6977" y="26493"/>
                        </a:cubicBezTo>
                        <a:cubicBezTo>
                          <a:pt x="7003" y="26510"/>
                          <a:pt x="7032" y="26522"/>
                          <a:pt x="7058" y="26536"/>
                        </a:cubicBezTo>
                        <a:lnTo>
                          <a:pt x="7062" y="26536"/>
                        </a:lnTo>
                        <a:cubicBezTo>
                          <a:pt x="7070" y="26552"/>
                          <a:pt x="7080" y="26566"/>
                          <a:pt x="7088" y="26582"/>
                        </a:cubicBezTo>
                        <a:lnTo>
                          <a:pt x="7100" y="26595"/>
                        </a:lnTo>
                        <a:cubicBezTo>
                          <a:pt x="7105" y="26604"/>
                          <a:pt x="7114" y="26613"/>
                          <a:pt x="7122" y="26625"/>
                        </a:cubicBezTo>
                        <a:cubicBezTo>
                          <a:pt x="7126" y="26629"/>
                          <a:pt x="7126" y="26633"/>
                          <a:pt x="7131" y="26643"/>
                        </a:cubicBezTo>
                        <a:cubicBezTo>
                          <a:pt x="7139" y="26647"/>
                          <a:pt x="7143" y="26655"/>
                          <a:pt x="7152" y="26664"/>
                        </a:cubicBezTo>
                        <a:cubicBezTo>
                          <a:pt x="7157" y="26672"/>
                          <a:pt x="7161" y="26676"/>
                          <a:pt x="7165" y="26681"/>
                        </a:cubicBezTo>
                        <a:cubicBezTo>
                          <a:pt x="7169" y="26690"/>
                          <a:pt x="7177" y="26698"/>
                          <a:pt x="7182" y="26706"/>
                        </a:cubicBezTo>
                        <a:cubicBezTo>
                          <a:pt x="7186" y="26710"/>
                          <a:pt x="7191" y="26715"/>
                          <a:pt x="7195" y="26724"/>
                        </a:cubicBezTo>
                        <a:cubicBezTo>
                          <a:pt x="7203" y="26732"/>
                          <a:pt x="7208" y="26736"/>
                          <a:pt x="7216" y="26745"/>
                        </a:cubicBezTo>
                        <a:cubicBezTo>
                          <a:pt x="7220" y="26749"/>
                          <a:pt x="7224" y="26758"/>
                          <a:pt x="7229" y="26762"/>
                        </a:cubicBezTo>
                        <a:cubicBezTo>
                          <a:pt x="7234" y="26771"/>
                          <a:pt x="7242" y="26775"/>
                          <a:pt x="7246" y="26783"/>
                        </a:cubicBezTo>
                        <a:cubicBezTo>
                          <a:pt x="7250" y="26787"/>
                          <a:pt x="7259" y="26797"/>
                          <a:pt x="7263" y="26801"/>
                        </a:cubicBezTo>
                        <a:cubicBezTo>
                          <a:pt x="7268" y="26805"/>
                          <a:pt x="7276" y="26813"/>
                          <a:pt x="7280" y="26822"/>
                        </a:cubicBezTo>
                        <a:cubicBezTo>
                          <a:pt x="7285" y="26826"/>
                          <a:pt x="7289" y="26830"/>
                          <a:pt x="7297" y="26834"/>
                        </a:cubicBezTo>
                        <a:cubicBezTo>
                          <a:pt x="7301" y="26844"/>
                          <a:pt x="7305" y="26848"/>
                          <a:pt x="7315" y="26856"/>
                        </a:cubicBezTo>
                        <a:cubicBezTo>
                          <a:pt x="7319" y="26860"/>
                          <a:pt x="7323" y="26869"/>
                          <a:pt x="7331" y="26873"/>
                        </a:cubicBezTo>
                        <a:cubicBezTo>
                          <a:pt x="7336" y="26878"/>
                          <a:pt x="7340" y="26886"/>
                          <a:pt x="7349" y="26890"/>
                        </a:cubicBezTo>
                        <a:cubicBezTo>
                          <a:pt x="7353" y="26895"/>
                          <a:pt x="7357" y="26903"/>
                          <a:pt x="7366" y="26907"/>
                        </a:cubicBezTo>
                        <a:cubicBezTo>
                          <a:pt x="7370" y="26911"/>
                          <a:pt x="7378" y="26921"/>
                          <a:pt x="7382" y="26925"/>
                        </a:cubicBezTo>
                        <a:cubicBezTo>
                          <a:pt x="7388" y="26929"/>
                          <a:pt x="7396" y="26933"/>
                          <a:pt x="7400" y="26941"/>
                        </a:cubicBezTo>
                        <a:cubicBezTo>
                          <a:pt x="7404" y="26946"/>
                          <a:pt x="7413" y="26950"/>
                          <a:pt x="7417" y="26959"/>
                        </a:cubicBezTo>
                        <a:cubicBezTo>
                          <a:pt x="7426" y="26963"/>
                          <a:pt x="7430" y="26967"/>
                          <a:pt x="7434" y="26972"/>
                        </a:cubicBezTo>
                        <a:cubicBezTo>
                          <a:pt x="7443" y="26980"/>
                          <a:pt x="7447" y="26984"/>
                          <a:pt x="7455" y="26988"/>
                        </a:cubicBezTo>
                        <a:cubicBezTo>
                          <a:pt x="7459" y="26993"/>
                          <a:pt x="7465" y="27002"/>
                          <a:pt x="7473" y="27006"/>
                        </a:cubicBezTo>
                        <a:cubicBezTo>
                          <a:pt x="7477" y="27010"/>
                          <a:pt x="7485" y="27014"/>
                          <a:pt x="7490" y="27023"/>
                        </a:cubicBezTo>
                        <a:cubicBezTo>
                          <a:pt x="7498" y="27027"/>
                          <a:pt x="7503" y="27032"/>
                          <a:pt x="7507" y="27036"/>
                        </a:cubicBezTo>
                        <a:cubicBezTo>
                          <a:pt x="7516" y="27040"/>
                          <a:pt x="7524" y="27044"/>
                          <a:pt x="7528" y="27053"/>
                        </a:cubicBezTo>
                        <a:cubicBezTo>
                          <a:pt x="7532" y="27057"/>
                          <a:pt x="7542" y="27061"/>
                          <a:pt x="7546" y="27065"/>
                        </a:cubicBezTo>
                        <a:cubicBezTo>
                          <a:pt x="7554" y="27070"/>
                          <a:pt x="7558" y="27075"/>
                          <a:pt x="7567" y="27083"/>
                        </a:cubicBezTo>
                        <a:cubicBezTo>
                          <a:pt x="7571" y="27087"/>
                          <a:pt x="7575" y="27087"/>
                          <a:pt x="7584" y="27091"/>
                        </a:cubicBezTo>
                        <a:cubicBezTo>
                          <a:pt x="7593" y="27100"/>
                          <a:pt x="7601" y="27109"/>
                          <a:pt x="7609" y="27113"/>
                        </a:cubicBezTo>
                        <a:cubicBezTo>
                          <a:pt x="7613" y="27117"/>
                          <a:pt x="7619" y="27117"/>
                          <a:pt x="7619" y="27121"/>
                        </a:cubicBezTo>
                        <a:cubicBezTo>
                          <a:pt x="7635" y="27130"/>
                          <a:pt x="7648" y="27138"/>
                          <a:pt x="7661" y="27152"/>
                        </a:cubicBezTo>
                        <a:cubicBezTo>
                          <a:pt x="7665" y="27152"/>
                          <a:pt x="7670" y="27156"/>
                          <a:pt x="7674" y="27160"/>
                        </a:cubicBezTo>
                        <a:cubicBezTo>
                          <a:pt x="7686" y="27164"/>
                          <a:pt x="7696" y="27172"/>
                          <a:pt x="7704" y="27177"/>
                        </a:cubicBezTo>
                        <a:cubicBezTo>
                          <a:pt x="7708" y="27181"/>
                          <a:pt x="7716" y="27186"/>
                          <a:pt x="7721" y="27186"/>
                        </a:cubicBezTo>
                        <a:cubicBezTo>
                          <a:pt x="7729" y="27194"/>
                          <a:pt x="7738" y="27198"/>
                          <a:pt x="7751" y="27207"/>
                        </a:cubicBezTo>
                        <a:cubicBezTo>
                          <a:pt x="7755" y="27207"/>
                          <a:pt x="7759" y="27211"/>
                          <a:pt x="7763" y="27215"/>
                        </a:cubicBezTo>
                        <a:cubicBezTo>
                          <a:pt x="7777" y="27219"/>
                          <a:pt x="7785" y="27229"/>
                          <a:pt x="7798" y="27233"/>
                        </a:cubicBezTo>
                        <a:cubicBezTo>
                          <a:pt x="7802" y="27237"/>
                          <a:pt x="7802" y="27237"/>
                          <a:pt x="7806" y="27241"/>
                        </a:cubicBezTo>
                        <a:cubicBezTo>
                          <a:pt x="7832" y="27254"/>
                          <a:pt x="7854" y="27267"/>
                          <a:pt x="7879" y="27280"/>
                        </a:cubicBezTo>
                        <a:cubicBezTo>
                          <a:pt x="7879" y="27280"/>
                          <a:pt x="7883" y="27280"/>
                          <a:pt x="7883" y="27284"/>
                        </a:cubicBezTo>
                        <a:cubicBezTo>
                          <a:pt x="7909" y="27292"/>
                          <a:pt x="7931" y="27306"/>
                          <a:pt x="7952" y="27318"/>
                        </a:cubicBezTo>
                        <a:lnTo>
                          <a:pt x="7960" y="27318"/>
                        </a:lnTo>
                        <a:lnTo>
                          <a:pt x="7960" y="27322"/>
                        </a:lnTo>
                        <a:cubicBezTo>
                          <a:pt x="7982" y="27331"/>
                          <a:pt x="8004" y="27340"/>
                          <a:pt x="8024" y="27348"/>
                        </a:cubicBezTo>
                        <a:cubicBezTo>
                          <a:pt x="8029" y="27352"/>
                          <a:pt x="8033" y="27352"/>
                          <a:pt x="8037" y="27357"/>
                        </a:cubicBezTo>
                        <a:cubicBezTo>
                          <a:pt x="8059" y="27365"/>
                          <a:pt x="8075" y="27373"/>
                          <a:pt x="8097" y="27383"/>
                        </a:cubicBezTo>
                        <a:lnTo>
                          <a:pt x="8101" y="27383"/>
                        </a:lnTo>
                        <a:cubicBezTo>
                          <a:pt x="8106" y="27383"/>
                          <a:pt x="8106" y="27387"/>
                          <a:pt x="8106" y="27387"/>
                        </a:cubicBezTo>
                        <a:cubicBezTo>
                          <a:pt x="8127" y="27395"/>
                          <a:pt x="8148" y="27403"/>
                          <a:pt x="8174" y="27412"/>
                        </a:cubicBezTo>
                        <a:cubicBezTo>
                          <a:pt x="8195" y="27421"/>
                          <a:pt x="8221" y="27429"/>
                          <a:pt x="8243" y="27438"/>
                        </a:cubicBezTo>
                        <a:lnTo>
                          <a:pt x="8251" y="27438"/>
                        </a:lnTo>
                        <a:cubicBezTo>
                          <a:pt x="8277" y="27446"/>
                          <a:pt x="8298" y="27454"/>
                          <a:pt x="8324" y="27464"/>
                        </a:cubicBezTo>
                        <a:cubicBezTo>
                          <a:pt x="8328" y="27464"/>
                          <a:pt x="8328" y="27464"/>
                          <a:pt x="8332" y="27468"/>
                        </a:cubicBezTo>
                        <a:cubicBezTo>
                          <a:pt x="8358" y="27476"/>
                          <a:pt x="8379" y="27480"/>
                          <a:pt x="8405" y="27489"/>
                        </a:cubicBezTo>
                        <a:lnTo>
                          <a:pt x="8409" y="27489"/>
                        </a:lnTo>
                        <a:cubicBezTo>
                          <a:pt x="8409" y="27489"/>
                          <a:pt x="8414" y="27489"/>
                          <a:pt x="8414" y="27494"/>
                        </a:cubicBezTo>
                        <a:cubicBezTo>
                          <a:pt x="8444" y="27498"/>
                          <a:pt x="8474" y="27506"/>
                          <a:pt x="8499" y="27515"/>
                        </a:cubicBezTo>
                        <a:cubicBezTo>
                          <a:pt x="8503" y="27515"/>
                          <a:pt x="8508" y="27515"/>
                          <a:pt x="8508" y="27519"/>
                        </a:cubicBezTo>
                        <a:cubicBezTo>
                          <a:pt x="8537" y="27523"/>
                          <a:pt x="8568" y="27531"/>
                          <a:pt x="8598" y="27541"/>
                        </a:cubicBezTo>
                        <a:lnTo>
                          <a:pt x="8606" y="27541"/>
                        </a:lnTo>
                        <a:cubicBezTo>
                          <a:pt x="8628" y="27545"/>
                          <a:pt x="8645" y="27549"/>
                          <a:pt x="8666" y="27553"/>
                        </a:cubicBezTo>
                        <a:cubicBezTo>
                          <a:pt x="8671" y="27557"/>
                          <a:pt x="8675" y="27557"/>
                          <a:pt x="8679" y="27557"/>
                        </a:cubicBezTo>
                        <a:cubicBezTo>
                          <a:pt x="8696" y="27562"/>
                          <a:pt x="8709" y="27566"/>
                          <a:pt x="8726" y="27566"/>
                        </a:cubicBezTo>
                        <a:cubicBezTo>
                          <a:pt x="8730" y="27570"/>
                          <a:pt x="8734" y="27570"/>
                          <a:pt x="8738" y="27570"/>
                        </a:cubicBezTo>
                        <a:cubicBezTo>
                          <a:pt x="8760" y="27575"/>
                          <a:pt x="8782" y="27579"/>
                          <a:pt x="8799" y="27583"/>
                        </a:cubicBezTo>
                        <a:lnTo>
                          <a:pt x="8811" y="27583"/>
                        </a:lnTo>
                        <a:cubicBezTo>
                          <a:pt x="8829" y="27588"/>
                          <a:pt x="8845" y="27592"/>
                          <a:pt x="8863" y="27596"/>
                        </a:cubicBezTo>
                        <a:lnTo>
                          <a:pt x="8876" y="27596"/>
                        </a:lnTo>
                        <a:cubicBezTo>
                          <a:pt x="8888" y="27600"/>
                          <a:pt x="8902" y="27600"/>
                          <a:pt x="8914" y="27604"/>
                        </a:cubicBezTo>
                        <a:lnTo>
                          <a:pt x="8470" y="29713"/>
                        </a:lnTo>
                        <a:cubicBezTo>
                          <a:pt x="8474" y="29705"/>
                          <a:pt x="8474" y="29696"/>
                          <a:pt x="8478" y="29683"/>
                        </a:cubicBezTo>
                        <a:lnTo>
                          <a:pt x="8478" y="29679"/>
                        </a:lnTo>
                        <a:cubicBezTo>
                          <a:pt x="8482" y="29671"/>
                          <a:pt x="8486" y="29661"/>
                          <a:pt x="8486" y="29653"/>
                        </a:cubicBezTo>
                        <a:cubicBezTo>
                          <a:pt x="8491" y="29653"/>
                          <a:pt x="8491" y="29653"/>
                          <a:pt x="8491" y="29649"/>
                        </a:cubicBezTo>
                        <a:cubicBezTo>
                          <a:pt x="8495" y="29645"/>
                          <a:pt x="8499" y="29636"/>
                          <a:pt x="8503" y="29628"/>
                        </a:cubicBezTo>
                        <a:lnTo>
                          <a:pt x="8503" y="29624"/>
                        </a:lnTo>
                        <a:cubicBezTo>
                          <a:pt x="8508" y="29619"/>
                          <a:pt x="8512" y="29610"/>
                          <a:pt x="8517" y="29602"/>
                        </a:cubicBezTo>
                        <a:cubicBezTo>
                          <a:pt x="8517" y="29602"/>
                          <a:pt x="8521" y="29602"/>
                          <a:pt x="8521" y="29598"/>
                        </a:cubicBezTo>
                        <a:cubicBezTo>
                          <a:pt x="8525" y="29594"/>
                          <a:pt x="8529" y="29584"/>
                          <a:pt x="8537" y="29580"/>
                        </a:cubicBezTo>
                        <a:lnTo>
                          <a:pt x="8537" y="29576"/>
                        </a:lnTo>
                        <a:lnTo>
                          <a:pt x="8948" y="27608"/>
                        </a:lnTo>
                        <a:cubicBezTo>
                          <a:pt x="8965" y="27614"/>
                          <a:pt x="8983" y="27614"/>
                          <a:pt x="8995" y="27618"/>
                        </a:cubicBezTo>
                        <a:lnTo>
                          <a:pt x="9004" y="27618"/>
                        </a:lnTo>
                        <a:cubicBezTo>
                          <a:pt x="9046" y="27626"/>
                          <a:pt x="9090" y="27630"/>
                          <a:pt x="9133" y="27634"/>
                        </a:cubicBezTo>
                        <a:lnTo>
                          <a:pt x="9137" y="27634"/>
                        </a:lnTo>
                        <a:cubicBezTo>
                          <a:pt x="9179" y="27643"/>
                          <a:pt x="9222" y="27647"/>
                          <a:pt x="9265" y="27652"/>
                        </a:cubicBezTo>
                        <a:lnTo>
                          <a:pt x="9269" y="27652"/>
                        </a:lnTo>
                        <a:cubicBezTo>
                          <a:pt x="9406" y="27669"/>
                          <a:pt x="9547" y="27681"/>
                          <a:pt x="9684" y="27695"/>
                        </a:cubicBezTo>
                        <a:cubicBezTo>
                          <a:pt x="9688" y="27691"/>
                          <a:pt x="9692" y="27685"/>
                          <a:pt x="9697" y="27681"/>
                        </a:cubicBezTo>
                        <a:cubicBezTo>
                          <a:pt x="9701" y="27677"/>
                          <a:pt x="9701" y="27673"/>
                          <a:pt x="9705" y="27669"/>
                        </a:cubicBezTo>
                        <a:cubicBezTo>
                          <a:pt x="9710" y="27669"/>
                          <a:pt x="9710" y="27665"/>
                          <a:pt x="9710" y="27665"/>
                        </a:cubicBezTo>
                        <a:cubicBezTo>
                          <a:pt x="9718" y="27656"/>
                          <a:pt x="9723" y="27647"/>
                          <a:pt x="9731" y="27639"/>
                        </a:cubicBezTo>
                        <a:cubicBezTo>
                          <a:pt x="9731" y="27634"/>
                          <a:pt x="9731" y="27634"/>
                          <a:pt x="9735" y="27634"/>
                        </a:cubicBezTo>
                        <a:cubicBezTo>
                          <a:pt x="9739" y="27626"/>
                          <a:pt x="9743" y="27618"/>
                          <a:pt x="9749" y="27614"/>
                        </a:cubicBezTo>
                        <a:cubicBezTo>
                          <a:pt x="9749" y="27608"/>
                          <a:pt x="9753" y="27604"/>
                          <a:pt x="9753" y="27604"/>
                        </a:cubicBezTo>
                        <a:cubicBezTo>
                          <a:pt x="9753" y="27600"/>
                          <a:pt x="9757" y="27600"/>
                          <a:pt x="9757" y="27596"/>
                        </a:cubicBezTo>
                        <a:cubicBezTo>
                          <a:pt x="9761" y="27592"/>
                          <a:pt x="9761" y="27588"/>
                          <a:pt x="9765" y="27583"/>
                        </a:cubicBezTo>
                        <a:cubicBezTo>
                          <a:pt x="9765" y="27579"/>
                          <a:pt x="9765" y="27579"/>
                          <a:pt x="9769" y="27575"/>
                        </a:cubicBezTo>
                        <a:cubicBezTo>
                          <a:pt x="9774" y="27566"/>
                          <a:pt x="9778" y="27557"/>
                          <a:pt x="9782" y="27549"/>
                        </a:cubicBezTo>
                        <a:lnTo>
                          <a:pt x="9782" y="27545"/>
                        </a:lnTo>
                        <a:cubicBezTo>
                          <a:pt x="9787" y="27537"/>
                          <a:pt x="9791" y="27527"/>
                          <a:pt x="9791" y="27519"/>
                        </a:cubicBezTo>
                        <a:cubicBezTo>
                          <a:pt x="9795" y="27519"/>
                          <a:pt x="9795" y="27515"/>
                          <a:pt x="9795" y="27511"/>
                        </a:cubicBezTo>
                        <a:cubicBezTo>
                          <a:pt x="9795" y="27511"/>
                          <a:pt x="9800" y="27506"/>
                          <a:pt x="9800" y="27502"/>
                        </a:cubicBezTo>
                        <a:cubicBezTo>
                          <a:pt x="9800" y="27498"/>
                          <a:pt x="9800" y="27494"/>
                          <a:pt x="9804" y="27494"/>
                        </a:cubicBezTo>
                        <a:lnTo>
                          <a:pt x="9804" y="27485"/>
                        </a:lnTo>
                        <a:cubicBezTo>
                          <a:pt x="9808" y="27472"/>
                          <a:pt x="9808" y="27464"/>
                          <a:pt x="9812" y="27454"/>
                        </a:cubicBezTo>
                        <a:lnTo>
                          <a:pt x="10912" y="22194"/>
                        </a:lnTo>
                        <a:cubicBezTo>
                          <a:pt x="11018" y="22353"/>
                          <a:pt x="11147" y="22515"/>
                          <a:pt x="11335" y="22699"/>
                        </a:cubicBezTo>
                        <a:cubicBezTo>
                          <a:pt x="11348" y="22703"/>
                          <a:pt x="11360" y="22707"/>
                          <a:pt x="11369" y="22712"/>
                        </a:cubicBezTo>
                        <a:lnTo>
                          <a:pt x="11374" y="22712"/>
                        </a:lnTo>
                        <a:cubicBezTo>
                          <a:pt x="11382" y="22712"/>
                          <a:pt x="11386" y="22716"/>
                          <a:pt x="11391" y="22716"/>
                        </a:cubicBezTo>
                        <a:cubicBezTo>
                          <a:pt x="11399" y="22716"/>
                          <a:pt x="11407" y="22720"/>
                          <a:pt x="11417" y="22724"/>
                        </a:cubicBezTo>
                        <a:cubicBezTo>
                          <a:pt x="11421" y="22724"/>
                          <a:pt x="11425" y="22724"/>
                          <a:pt x="11429" y="22728"/>
                        </a:cubicBezTo>
                        <a:cubicBezTo>
                          <a:pt x="11437" y="22728"/>
                          <a:pt x="11446" y="22728"/>
                          <a:pt x="11455" y="22733"/>
                        </a:cubicBezTo>
                        <a:cubicBezTo>
                          <a:pt x="11459" y="22733"/>
                          <a:pt x="11463" y="22738"/>
                          <a:pt x="11468" y="22738"/>
                        </a:cubicBezTo>
                        <a:cubicBezTo>
                          <a:pt x="11476" y="22738"/>
                          <a:pt x="11480" y="22742"/>
                          <a:pt x="11488" y="22742"/>
                        </a:cubicBezTo>
                        <a:cubicBezTo>
                          <a:pt x="11494" y="22742"/>
                          <a:pt x="11498" y="22746"/>
                          <a:pt x="11502" y="22746"/>
                        </a:cubicBezTo>
                        <a:lnTo>
                          <a:pt x="11506" y="22746"/>
                        </a:lnTo>
                        <a:cubicBezTo>
                          <a:pt x="11510" y="22746"/>
                          <a:pt x="11514" y="22746"/>
                          <a:pt x="11514" y="22750"/>
                        </a:cubicBezTo>
                        <a:cubicBezTo>
                          <a:pt x="11528" y="22750"/>
                          <a:pt x="11540" y="22754"/>
                          <a:pt x="11553" y="22754"/>
                        </a:cubicBezTo>
                        <a:cubicBezTo>
                          <a:pt x="11553" y="22758"/>
                          <a:pt x="11557" y="22758"/>
                          <a:pt x="11561" y="22758"/>
                        </a:cubicBezTo>
                        <a:cubicBezTo>
                          <a:pt x="11575" y="22763"/>
                          <a:pt x="11591" y="22763"/>
                          <a:pt x="11604" y="22767"/>
                        </a:cubicBezTo>
                        <a:lnTo>
                          <a:pt x="11609" y="22767"/>
                        </a:lnTo>
                        <a:cubicBezTo>
                          <a:pt x="11622" y="22772"/>
                          <a:pt x="11630" y="22772"/>
                          <a:pt x="11642" y="22772"/>
                        </a:cubicBezTo>
                        <a:cubicBezTo>
                          <a:pt x="11642" y="22772"/>
                          <a:pt x="11648" y="22776"/>
                          <a:pt x="11652" y="22776"/>
                        </a:cubicBezTo>
                        <a:lnTo>
                          <a:pt x="11681" y="22776"/>
                        </a:lnTo>
                        <a:cubicBezTo>
                          <a:pt x="11681" y="22780"/>
                          <a:pt x="11681" y="22780"/>
                          <a:pt x="11686" y="22780"/>
                        </a:cubicBezTo>
                        <a:lnTo>
                          <a:pt x="11729" y="22780"/>
                        </a:lnTo>
                        <a:cubicBezTo>
                          <a:pt x="11737" y="22780"/>
                          <a:pt x="11750" y="22784"/>
                          <a:pt x="11758" y="22784"/>
                        </a:cubicBezTo>
                        <a:cubicBezTo>
                          <a:pt x="11771" y="22784"/>
                          <a:pt x="11780" y="22780"/>
                          <a:pt x="11788" y="22780"/>
                        </a:cubicBezTo>
                        <a:lnTo>
                          <a:pt x="11818" y="22780"/>
                        </a:lnTo>
                        <a:cubicBezTo>
                          <a:pt x="11827" y="22776"/>
                          <a:pt x="11835" y="22776"/>
                          <a:pt x="11844" y="22776"/>
                        </a:cubicBezTo>
                        <a:cubicBezTo>
                          <a:pt x="11848" y="22776"/>
                          <a:pt x="11848" y="22772"/>
                          <a:pt x="11853" y="22772"/>
                        </a:cubicBezTo>
                        <a:cubicBezTo>
                          <a:pt x="11857" y="22772"/>
                          <a:pt x="11861" y="22772"/>
                          <a:pt x="11865" y="22767"/>
                        </a:cubicBezTo>
                        <a:lnTo>
                          <a:pt x="11869" y="22767"/>
                        </a:lnTo>
                        <a:cubicBezTo>
                          <a:pt x="11873" y="22767"/>
                          <a:pt x="11879" y="22763"/>
                          <a:pt x="11883" y="22763"/>
                        </a:cubicBezTo>
                        <a:cubicBezTo>
                          <a:pt x="11887" y="22763"/>
                          <a:pt x="11887" y="22758"/>
                          <a:pt x="11887" y="22758"/>
                        </a:cubicBezTo>
                        <a:lnTo>
                          <a:pt x="11891" y="22758"/>
                        </a:lnTo>
                        <a:cubicBezTo>
                          <a:pt x="11891" y="22758"/>
                          <a:pt x="11895" y="22758"/>
                          <a:pt x="11895" y="22754"/>
                        </a:cubicBezTo>
                        <a:cubicBezTo>
                          <a:pt x="11899" y="22754"/>
                          <a:pt x="11904" y="22750"/>
                          <a:pt x="11908" y="22750"/>
                        </a:cubicBezTo>
                        <a:cubicBezTo>
                          <a:pt x="11912" y="22750"/>
                          <a:pt x="11912" y="22746"/>
                          <a:pt x="11912" y="22746"/>
                        </a:cubicBezTo>
                        <a:lnTo>
                          <a:pt x="11917" y="22746"/>
                        </a:lnTo>
                        <a:cubicBezTo>
                          <a:pt x="11921" y="22742"/>
                          <a:pt x="11925" y="22738"/>
                          <a:pt x="11930" y="22738"/>
                        </a:cubicBezTo>
                        <a:cubicBezTo>
                          <a:pt x="11930" y="22733"/>
                          <a:pt x="11930" y="22733"/>
                          <a:pt x="11934" y="22733"/>
                        </a:cubicBezTo>
                        <a:cubicBezTo>
                          <a:pt x="11938" y="22728"/>
                          <a:pt x="11942" y="22720"/>
                          <a:pt x="11950" y="22716"/>
                        </a:cubicBezTo>
                        <a:cubicBezTo>
                          <a:pt x="11950" y="22712"/>
                          <a:pt x="11950" y="22712"/>
                          <a:pt x="11956" y="22707"/>
                        </a:cubicBezTo>
                        <a:lnTo>
                          <a:pt x="11960" y="22703"/>
                        </a:lnTo>
                        <a:cubicBezTo>
                          <a:pt x="11960" y="22699"/>
                          <a:pt x="11964" y="22699"/>
                          <a:pt x="11964" y="22695"/>
                        </a:cubicBezTo>
                        <a:lnTo>
                          <a:pt x="11968" y="22690"/>
                        </a:lnTo>
                        <a:lnTo>
                          <a:pt x="11968" y="22686"/>
                        </a:lnTo>
                        <a:lnTo>
                          <a:pt x="11972" y="22686"/>
                        </a:lnTo>
                        <a:cubicBezTo>
                          <a:pt x="11972" y="22677"/>
                          <a:pt x="11976" y="22673"/>
                          <a:pt x="11981" y="22665"/>
                        </a:cubicBezTo>
                        <a:lnTo>
                          <a:pt x="11981" y="22661"/>
                        </a:lnTo>
                        <a:cubicBezTo>
                          <a:pt x="11985" y="22651"/>
                          <a:pt x="11989" y="22647"/>
                          <a:pt x="11989" y="22639"/>
                        </a:cubicBezTo>
                        <a:lnTo>
                          <a:pt x="11989" y="22635"/>
                        </a:lnTo>
                        <a:lnTo>
                          <a:pt x="11994" y="22635"/>
                        </a:lnTo>
                        <a:cubicBezTo>
                          <a:pt x="11994" y="22622"/>
                          <a:pt x="11998" y="22613"/>
                          <a:pt x="12002" y="22604"/>
                        </a:cubicBezTo>
                        <a:lnTo>
                          <a:pt x="12002" y="22600"/>
                        </a:lnTo>
                        <a:cubicBezTo>
                          <a:pt x="12002" y="22588"/>
                          <a:pt x="12007" y="22579"/>
                          <a:pt x="12011" y="22566"/>
                        </a:cubicBezTo>
                        <a:lnTo>
                          <a:pt x="13255" y="16617"/>
                        </a:lnTo>
                        <a:lnTo>
                          <a:pt x="13255" y="16617"/>
                        </a:lnTo>
                        <a:cubicBezTo>
                          <a:pt x="13251" y="16630"/>
                          <a:pt x="13251" y="16642"/>
                          <a:pt x="13247" y="16651"/>
                        </a:cubicBezTo>
                        <a:lnTo>
                          <a:pt x="13247" y="16656"/>
                        </a:lnTo>
                        <a:cubicBezTo>
                          <a:pt x="13243" y="16664"/>
                          <a:pt x="13243" y="16676"/>
                          <a:pt x="13239" y="16685"/>
                        </a:cubicBezTo>
                        <a:lnTo>
                          <a:pt x="13239" y="16690"/>
                        </a:lnTo>
                        <a:cubicBezTo>
                          <a:pt x="13234" y="16698"/>
                          <a:pt x="13229" y="16707"/>
                          <a:pt x="13229" y="16711"/>
                        </a:cubicBezTo>
                        <a:cubicBezTo>
                          <a:pt x="13225" y="16715"/>
                          <a:pt x="13225" y="16715"/>
                          <a:pt x="13225" y="16719"/>
                        </a:cubicBezTo>
                        <a:cubicBezTo>
                          <a:pt x="13221" y="16723"/>
                          <a:pt x="13221" y="16733"/>
                          <a:pt x="13217" y="16737"/>
                        </a:cubicBezTo>
                        <a:cubicBezTo>
                          <a:pt x="13217" y="16737"/>
                          <a:pt x="13217" y="16741"/>
                          <a:pt x="13213" y="16741"/>
                        </a:cubicBezTo>
                        <a:cubicBezTo>
                          <a:pt x="13213" y="16741"/>
                          <a:pt x="13213" y="16745"/>
                          <a:pt x="13208" y="16745"/>
                        </a:cubicBezTo>
                        <a:cubicBezTo>
                          <a:pt x="13208" y="16749"/>
                          <a:pt x="13208" y="16753"/>
                          <a:pt x="13204" y="16753"/>
                        </a:cubicBezTo>
                        <a:cubicBezTo>
                          <a:pt x="13204" y="16758"/>
                          <a:pt x="13204" y="16758"/>
                          <a:pt x="13200" y="16762"/>
                        </a:cubicBezTo>
                        <a:lnTo>
                          <a:pt x="13196" y="16767"/>
                        </a:lnTo>
                        <a:cubicBezTo>
                          <a:pt x="13191" y="16775"/>
                          <a:pt x="13182" y="16779"/>
                          <a:pt x="13178" y="16784"/>
                        </a:cubicBezTo>
                        <a:lnTo>
                          <a:pt x="13174" y="16788"/>
                        </a:lnTo>
                        <a:cubicBezTo>
                          <a:pt x="13170" y="16792"/>
                          <a:pt x="13166" y="16792"/>
                          <a:pt x="13162" y="16796"/>
                        </a:cubicBezTo>
                        <a:lnTo>
                          <a:pt x="13157" y="16800"/>
                        </a:lnTo>
                        <a:cubicBezTo>
                          <a:pt x="13152" y="16804"/>
                          <a:pt x="13148" y="16804"/>
                          <a:pt x="13140" y="16810"/>
                        </a:cubicBezTo>
                        <a:cubicBezTo>
                          <a:pt x="13140" y="16810"/>
                          <a:pt x="13136" y="16810"/>
                          <a:pt x="13136" y="16814"/>
                        </a:cubicBezTo>
                        <a:lnTo>
                          <a:pt x="13131" y="16814"/>
                        </a:lnTo>
                        <a:cubicBezTo>
                          <a:pt x="13127" y="16814"/>
                          <a:pt x="13119" y="16818"/>
                          <a:pt x="13114" y="16818"/>
                        </a:cubicBezTo>
                        <a:lnTo>
                          <a:pt x="13110" y="16822"/>
                        </a:lnTo>
                        <a:lnTo>
                          <a:pt x="13097" y="16822"/>
                        </a:lnTo>
                        <a:cubicBezTo>
                          <a:pt x="13093" y="16826"/>
                          <a:pt x="13093" y="16826"/>
                          <a:pt x="13089" y="16826"/>
                        </a:cubicBezTo>
                        <a:cubicBezTo>
                          <a:pt x="13085" y="16826"/>
                          <a:pt x="13075" y="16830"/>
                          <a:pt x="13067" y="16830"/>
                        </a:cubicBezTo>
                        <a:cubicBezTo>
                          <a:pt x="13059" y="16830"/>
                          <a:pt x="13050" y="16830"/>
                          <a:pt x="13042" y="16835"/>
                        </a:cubicBezTo>
                        <a:lnTo>
                          <a:pt x="12965" y="16835"/>
                        </a:lnTo>
                        <a:cubicBezTo>
                          <a:pt x="12956" y="16830"/>
                          <a:pt x="12943" y="16830"/>
                          <a:pt x="12931" y="16830"/>
                        </a:cubicBezTo>
                        <a:lnTo>
                          <a:pt x="12926" y="16830"/>
                        </a:lnTo>
                        <a:cubicBezTo>
                          <a:pt x="12917" y="16826"/>
                          <a:pt x="12909" y="16826"/>
                          <a:pt x="12896" y="16826"/>
                        </a:cubicBezTo>
                        <a:lnTo>
                          <a:pt x="12888" y="16826"/>
                        </a:lnTo>
                        <a:cubicBezTo>
                          <a:pt x="12879" y="16822"/>
                          <a:pt x="12866" y="16822"/>
                          <a:pt x="12858" y="16818"/>
                        </a:cubicBezTo>
                        <a:lnTo>
                          <a:pt x="12849" y="16818"/>
                        </a:lnTo>
                        <a:cubicBezTo>
                          <a:pt x="12836" y="16818"/>
                          <a:pt x="12823" y="16814"/>
                          <a:pt x="12807" y="16810"/>
                        </a:cubicBezTo>
                        <a:lnTo>
                          <a:pt x="12797" y="16810"/>
                        </a:lnTo>
                        <a:cubicBezTo>
                          <a:pt x="12785" y="16804"/>
                          <a:pt x="12772" y="16800"/>
                          <a:pt x="12759" y="16800"/>
                        </a:cubicBezTo>
                        <a:cubicBezTo>
                          <a:pt x="12755" y="16800"/>
                          <a:pt x="12755" y="16796"/>
                          <a:pt x="12751" y="16796"/>
                        </a:cubicBezTo>
                        <a:cubicBezTo>
                          <a:pt x="12746" y="16796"/>
                          <a:pt x="12738" y="16796"/>
                          <a:pt x="12734" y="16792"/>
                        </a:cubicBezTo>
                        <a:cubicBezTo>
                          <a:pt x="12730" y="16792"/>
                          <a:pt x="12720" y="16792"/>
                          <a:pt x="12712" y="16788"/>
                        </a:cubicBezTo>
                        <a:cubicBezTo>
                          <a:pt x="12708" y="16788"/>
                          <a:pt x="12704" y="16788"/>
                          <a:pt x="12700" y="16784"/>
                        </a:cubicBezTo>
                        <a:cubicBezTo>
                          <a:pt x="12691" y="16784"/>
                          <a:pt x="12682" y="16779"/>
                          <a:pt x="12678" y="16779"/>
                        </a:cubicBezTo>
                        <a:cubicBezTo>
                          <a:pt x="12669" y="16775"/>
                          <a:pt x="12665" y="16775"/>
                          <a:pt x="12661" y="16775"/>
                        </a:cubicBezTo>
                        <a:cubicBezTo>
                          <a:pt x="12653" y="16771"/>
                          <a:pt x="12643" y="16771"/>
                          <a:pt x="12635" y="16767"/>
                        </a:cubicBezTo>
                        <a:cubicBezTo>
                          <a:pt x="12631" y="16767"/>
                          <a:pt x="12627" y="16767"/>
                          <a:pt x="12623" y="16762"/>
                        </a:cubicBezTo>
                        <a:cubicBezTo>
                          <a:pt x="12609" y="16758"/>
                          <a:pt x="12597" y="16753"/>
                          <a:pt x="12584" y="16753"/>
                        </a:cubicBezTo>
                        <a:lnTo>
                          <a:pt x="12584" y="16749"/>
                        </a:lnTo>
                        <a:cubicBezTo>
                          <a:pt x="12417" y="16591"/>
                          <a:pt x="12297" y="16441"/>
                          <a:pt x="12199" y="16300"/>
                        </a:cubicBezTo>
                        <a:cubicBezTo>
                          <a:pt x="12187" y="16283"/>
                          <a:pt x="12173" y="16261"/>
                          <a:pt x="12161" y="16245"/>
                        </a:cubicBezTo>
                        <a:cubicBezTo>
                          <a:pt x="12152" y="16236"/>
                          <a:pt x="12148" y="16228"/>
                          <a:pt x="12139" y="16219"/>
                        </a:cubicBezTo>
                        <a:cubicBezTo>
                          <a:pt x="12130" y="16198"/>
                          <a:pt x="12118" y="16180"/>
                          <a:pt x="12104" y="16163"/>
                        </a:cubicBezTo>
                        <a:cubicBezTo>
                          <a:pt x="12092" y="16142"/>
                          <a:pt x="12084" y="16125"/>
                          <a:pt x="12071" y="16107"/>
                        </a:cubicBezTo>
                        <a:cubicBezTo>
                          <a:pt x="12062" y="16091"/>
                          <a:pt x="12049" y="16074"/>
                          <a:pt x="12037" y="16052"/>
                        </a:cubicBezTo>
                        <a:cubicBezTo>
                          <a:pt x="12027" y="16035"/>
                          <a:pt x="12015" y="16018"/>
                          <a:pt x="12007" y="16001"/>
                        </a:cubicBezTo>
                        <a:cubicBezTo>
                          <a:pt x="11883" y="15791"/>
                          <a:pt x="11763" y="15582"/>
                          <a:pt x="11557" y="15351"/>
                        </a:cubicBezTo>
                        <a:lnTo>
                          <a:pt x="11587" y="15205"/>
                        </a:lnTo>
                        <a:cubicBezTo>
                          <a:pt x="11604" y="15209"/>
                          <a:pt x="11617" y="15213"/>
                          <a:pt x="11634" y="15223"/>
                        </a:cubicBezTo>
                        <a:lnTo>
                          <a:pt x="11638" y="15223"/>
                        </a:lnTo>
                        <a:lnTo>
                          <a:pt x="11754" y="15261"/>
                        </a:lnTo>
                        <a:cubicBezTo>
                          <a:pt x="11758" y="15261"/>
                          <a:pt x="11758" y="15265"/>
                          <a:pt x="11763" y="15265"/>
                        </a:cubicBezTo>
                        <a:cubicBezTo>
                          <a:pt x="11788" y="15274"/>
                          <a:pt x="11814" y="15282"/>
                          <a:pt x="11840" y="15290"/>
                        </a:cubicBezTo>
                        <a:cubicBezTo>
                          <a:pt x="11844" y="15296"/>
                          <a:pt x="11853" y="15296"/>
                          <a:pt x="11861" y="15300"/>
                        </a:cubicBezTo>
                        <a:cubicBezTo>
                          <a:pt x="11879" y="15308"/>
                          <a:pt x="11899" y="15312"/>
                          <a:pt x="11917" y="15321"/>
                        </a:cubicBezTo>
                        <a:cubicBezTo>
                          <a:pt x="11925" y="15325"/>
                          <a:pt x="11934" y="15325"/>
                          <a:pt x="11942" y="15329"/>
                        </a:cubicBezTo>
                        <a:cubicBezTo>
                          <a:pt x="11964" y="15338"/>
                          <a:pt x="11985" y="15347"/>
                          <a:pt x="12007" y="15355"/>
                        </a:cubicBezTo>
                        <a:cubicBezTo>
                          <a:pt x="12011" y="15355"/>
                          <a:pt x="12015" y="15359"/>
                          <a:pt x="12019" y="15359"/>
                        </a:cubicBezTo>
                        <a:cubicBezTo>
                          <a:pt x="12045" y="15367"/>
                          <a:pt x="12071" y="15381"/>
                          <a:pt x="12096" y="15389"/>
                        </a:cubicBezTo>
                        <a:cubicBezTo>
                          <a:pt x="12100" y="15393"/>
                          <a:pt x="12104" y="15393"/>
                          <a:pt x="12110" y="15398"/>
                        </a:cubicBezTo>
                        <a:cubicBezTo>
                          <a:pt x="12143" y="15410"/>
                          <a:pt x="12177" y="15424"/>
                          <a:pt x="12207" y="15436"/>
                        </a:cubicBezTo>
                        <a:cubicBezTo>
                          <a:pt x="12212" y="15436"/>
                          <a:pt x="12212" y="15440"/>
                          <a:pt x="12212" y="15440"/>
                        </a:cubicBezTo>
                        <a:cubicBezTo>
                          <a:pt x="12246" y="15454"/>
                          <a:pt x="12280" y="15470"/>
                          <a:pt x="12310" y="15483"/>
                        </a:cubicBezTo>
                        <a:cubicBezTo>
                          <a:pt x="12319" y="15487"/>
                          <a:pt x="12331" y="15492"/>
                          <a:pt x="12340" y="15501"/>
                        </a:cubicBezTo>
                        <a:cubicBezTo>
                          <a:pt x="12366" y="15521"/>
                          <a:pt x="12396" y="15543"/>
                          <a:pt x="12422" y="15564"/>
                        </a:cubicBezTo>
                        <a:cubicBezTo>
                          <a:pt x="12430" y="15573"/>
                          <a:pt x="12438" y="15582"/>
                          <a:pt x="12447" y="15586"/>
                        </a:cubicBezTo>
                        <a:cubicBezTo>
                          <a:pt x="12469" y="15603"/>
                          <a:pt x="12485" y="15620"/>
                          <a:pt x="12507" y="15637"/>
                        </a:cubicBezTo>
                        <a:cubicBezTo>
                          <a:pt x="12515" y="15641"/>
                          <a:pt x="12524" y="15650"/>
                          <a:pt x="12532" y="15659"/>
                        </a:cubicBezTo>
                        <a:cubicBezTo>
                          <a:pt x="12554" y="15675"/>
                          <a:pt x="12576" y="15693"/>
                          <a:pt x="12597" y="15710"/>
                        </a:cubicBezTo>
                        <a:cubicBezTo>
                          <a:pt x="12605" y="15718"/>
                          <a:pt x="12609" y="15723"/>
                          <a:pt x="12618" y="15727"/>
                        </a:cubicBezTo>
                        <a:cubicBezTo>
                          <a:pt x="12643" y="15748"/>
                          <a:pt x="12674" y="15770"/>
                          <a:pt x="12700" y="15791"/>
                        </a:cubicBezTo>
                        <a:cubicBezTo>
                          <a:pt x="12708" y="15800"/>
                          <a:pt x="12712" y="15804"/>
                          <a:pt x="12720" y="15809"/>
                        </a:cubicBezTo>
                        <a:cubicBezTo>
                          <a:pt x="12742" y="15825"/>
                          <a:pt x="12763" y="15843"/>
                          <a:pt x="12785" y="15860"/>
                        </a:cubicBezTo>
                        <a:cubicBezTo>
                          <a:pt x="12793" y="15868"/>
                          <a:pt x="12802" y="15872"/>
                          <a:pt x="12811" y="15881"/>
                        </a:cubicBezTo>
                        <a:cubicBezTo>
                          <a:pt x="12832" y="15898"/>
                          <a:pt x="12854" y="15911"/>
                          <a:pt x="12874" y="15928"/>
                        </a:cubicBezTo>
                        <a:cubicBezTo>
                          <a:pt x="12884" y="15932"/>
                          <a:pt x="12892" y="15941"/>
                          <a:pt x="12900" y="15945"/>
                        </a:cubicBezTo>
                        <a:cubicBezTo>
                          <a:pt x="12926" y="15967"/>
                          <a:pt x="12956" y="15988"/>
                          <a:pt x="12982" y="16009"/>
                        </a:cubicBezTo>
                        <a:cubicBezTo>
                          <a:pt x="12986" y="16014"/>
                          <a:pt x="12990" y="16014"/>
                          <a:pt x="12994" y="16018"/>
                        </a:cubicBezTo>
                        <a:cubicBezTo>
                          <a:pt x="13020" y="16035"/>
                          <a:pt x="13046" y="16052"/>
                          <a:pt x="13071" y="16074"/>
                        </a:cubicBezTo>
                        <a:cubicBezTo>
                          <a:pt x="13071" y="16074"/>
                          <a:pt x="13075" y="16078"/>
                          <a:pt x="13080" y="16078"/>
                        </a:cubicBezTo>
                        <a:cubicBezTo>
                          <a:pt x="13085" y="16082"/>
                          <a:pt x="13089" y="16086"/>
                          <a:pt x="13093" y="16091"/>
                        </a:cubicBezTo>
                        <a:cubicBezTo>
                          <a:pt x="13127" y="16112"/>
                          <a:pt x="13162" y="16133"/>
                          <a:pt x="13191" y="16159"/>
                        </a:cubicBezTo>
                        <a:cubicBezTo>
                          <a:pt x="13196" y="16159"/>
                          <a:pt x="13200" y="16163"/>
                          <a:pt x="13200" y="16163"/>
                        </a:cubicBezTo>
                        <a:cubicBezTo>
                          <a:pt x="13234" y="16189"/>
                          <a:pt x="13273" y="16210"/>
                          <a:pt x="13306" y="16232"/>
                        </a:cubicBezTo>
                        <a:cubicBezTo>
                          <a:pt x="13316" y="16240"/>
                          <a:pt x="13324" y="16245"/>
                          <a:pt x="13332" y="16249"/>
                        </a:cubicBezTo>
                        <a:cubicBezTo>
                          <a:pt x="13367" y="16271"/>
                          <a:pt x="13401" y="16296"/>
                          <a:pt x="13439" y="16317"/>
                        </a:cubicBezTo>
                        <a:cubicBezTo>
                          <a:pt x="13444" y="16317"/>
                          <a:pt x="13448" y="16322"/>
                          <a:pt x="13452" y="16326"/>
                        </a:cubicBezTo>
                        <a:cubicBezTo>
                          <a:pt x="13486" y="16343"/>
                          <a:pt x="13516" y="16364"/>
                          <a:pt x="13551" y="16382"/>
                        </a:cubicBezTo>
                        <a:cubicBezTo>
                          <a:pt x="13555" y="16386"/>
                          <a:pt x="13559" y="16390"/>
                          <a:pt x="13563" y="16390"/>
                        </a:cubicBezTo>
                        <a:cubicBezTo>
                          <a:pt x="13567" y="16394"/>
                          <a:pt x="13572" y="16394"/>
                          <a:pt x="13576" y="16399"/>
                        </a:cubicBezTo>
                        <a:cubicBezTo>
                          <a:pt x="13585" y="16403"/>
                          <a:pt x="13598" y="16407"/>
                          <a:pt x="13606" y="16415"/>
                        </a:cubicBezTo>
                        <a:cubicBezTo>
                          <a:pt x="13624" y="16425"/>
                          <a:pt x="13636" y="16433"/>
                          <a:pt x="13649" y="16437"/>
                        </a:cubicBezTo>
                        <a:cubicBezTo>
                          <a:pt x="13662" y="16445"/>
                          <a:pt x="13670" y="16450"/>
                          <a:pt x="13683" y="16459"/>
                        </a:cubicBezTo>
                        <a:cubicBezTo>
                          <a:pt x="13695" y="16463"/>
                          <a:pt x="13713" y="16471"/>
                          <a:pt x="13726" y="16480"/>
                        </a:cubicBezTo>
                        <a:cubicBezTo>
                          <a:pt x="13734" y="16484"/>
                          <a:pt x="13743" y="16488"/>
                          <a:pt x="13752" y="16492"/>
                        </a:cubicBezTo>
                        <a:lnTo>
                          <a:pt x="13666" y="16903"/>
                        </a:lnTo>
                        <a:cubicBezTo>
                          <a:pt x="13653" y="16895"/>
                          <a:pt x="13640" y="16881"/>
                          <a:pt x="13624" y="16873"/>
                        </a:cubicBezTo>
                        <a:lnTo>
                          <a:pt x="13624" y="16869"/>
                        </a:lnTo>
                        <a:cubicBezTo>
                          <a:pt x="13614" y="16865"/>
                          <a:pt x="13606" y="16861"/>
                          <a:pt x="13598" y="16852"/>
                        </a:cubicBezTo>
                        <a:cubicBezTo>
                          <a:pt x="13589" y="16848"/>
                          <a:pt x="13581" y="16844"/>
                          <a:pt x="13576" y="16839"/>
                        </a:cubicBezTo>
                        <a:cubicBezTo>
                          <a:pt x="13559" y="16826"/>
                          <a:pt x="13542" y="16814"/>
                          <a:pt x="13525" y="16804"/>
                        </a:cubicBezTo>
                        <a:lnTo>
                          <a:pt x="12276" y="22750"/>
                        </a:lnTo>
                        <a:cubicBezTo>
                          <a:pt x="12293" y="22763"/>
                          <a:pt x="12310" y="22772"/>
                          <a:pt x="12323" y="22780"/>
                        </a:cubicBezTo>
                        <a:lnTo>
                          <a:pt x="11365" y="27352"/>
                        </a:lnTo>
                        <a:cubicBezTo>
                          <a:pt x="11344" y="27460"/>
                          <a:pt x="11382" y="27592"/>
                          <a:pt x="11514" y="27746"/>
                        </a:cubicBezTo>
                        <a:lnTo>
                          <a:pt x="10398" y="33071"/>
                        </a:lnTo>
                        <a:cubicBezTo>
                          <a:pt x="10394" y="33100"/>
                          <a:pt x="10390" y="33135"/>
                          <a:pt x="10385" y="33165"/>
                        </a:cubicBezTo>
                        <a:cubicBezTo>
                          <a:pt x="10385" y="33216"/>
                          <a:pt x="10390" y="33268"/>
                          <a:pt x="10398" y="33315"/>
                        </a:cubicBezTo>
                        <a:cubicBezTo>
                          <a:pt x="10441" y="33327"/>
                          <a:pt x="10479" y="33336"/>
                          <a:pt x="10518" y="33349"/>
                        </a:cubicBezTo>
                        <a:cubicBezTo>
                          <a:pt x="10531" y="33353"/>
                          <a:pt x="10544" y="33357"/>
                          <a:pt x="10561" y="33362"/>
                        </a:cubicBezTo>
                        <a:cubicBezTo>
                          <a:pt x="10586" y="33370"/>
                          <a:pt x="10612" y="33374"/>
                          <a:pt x="10638" y="33383"/>
                        </a:cubicBezTo>
                        <a:cubicBezTo>
                          <a:pt x="10655" y="33392"/>
                          <a:pt x="10667" y="33396"/>
                          <a:pt x="10685" y="33400"/>
                        </a:cubicBezTo>
                        <a:cubicBezTo>
                          <a:pt x="10706" y="33408"/>
                          <a:pt x="10732" y="33417"/>
                          <a:pt x="10754" y="33426"/>
                        </a:cubicBezTo>
                        <a:cubicBezTo>
                          <a:pt x="10775" y="33430"/>
                          <a:pt x="10792" y="33439"/>
                          <a:pt x="10813" y="33447"/>
                        </a:cubicBezTo>
                        <a:cubicBezTo>
                          <a:pt x="10831" y="33451"/>
                          <a:pt x="10852" y="33460"/>
                          <a:pt x="10868" y="33469"/>
                        </a:cubicBezTo>
                        <a:cubicBezTo>
                          <a:pt x="10890" y="33473"/>
                          <a:pt x="10912" y="33481"/>
                          <a:pt x="10929" y="33490"/>
                        </a:cubicBezTo>
                        <a:cubicBezTo>
                          <a:pt x="10950" y="33499"/>
                          <a:pt x="10967" y="33503"/>
                          <a:pt x="10984" y="33511"/>
                        </a:cubicBezTo>
                        <a:cubicBezTo>
                          <a:pt x="11027" y="33528"/>
                          <a:pt x="11066" y="33546"/>
                          <a:pt x="11109" y="33562"/>
                        </a:cubicBezTo>
                        <a:cubicBezTo>
                          <a:pt x="11113" y="33567"/>
                          <a:pt x="11117" y="33567"/>
                          <a:pt x="11121" y="33571"/>
                        </a:cubicBezTo>
                        <a:cubicBezTo>
                          <a:pt x="11155" y="33588"/>
                          <a:pt x="11190" y="33601"/>
                          <a:pt x="11228" y="33619"/>
                        </a:cubicBezTo>
                        <a:cubicBezTo>
                          <a:pt x="11258" y="33635"/>
                          <a:pt x="11288" y="33653"/>
                          <a:pt x="11322" y="33665"/>
                        </a:cubicBezTo>
                        <a:cubicBezTo>
                          <a:pt x="11330" y="33670"/>
                          <a:pt x="11335" y="33674"/>
                          <a:pt x="11344" y="33678"/>
                        </a:cubicBezTo>
                        <a:cubicBezTo>
                          <a:pt x="11369" y="33691"/>
                          <a:pt x="11395" y="33704"/>
                          <a:pt x="11425" y="33721"/>
                        </a:cubicBezTo>
                        <a:cubicBezTo>
                          <a:pt x="11429" y="33725"/>
                          <a:pt x="11437" y="33730"/>
                          <a:pt x="11446" y="33734"/>
                        </a:cubicBezTo>
                        <a:cubicBezTo>
                          <a:pt x="11476" y="33751"/>
                          <a:pt x="11510" y="33768"/>
                          <a:pt x="11540" y="33785"/>
                        </a:cubicBezTo>
                        <a:cubicBezTo>
                          <a:pt x="11557" y="33793"/>
                          <a:pt x="11575" y="33807"/>
                          <a:pt x="11591" y="33815"/>
                        </a:cubicBezTo>
                        <a:cubicBezTo>
                          <a:pt x="11609" y="33828"/>
                          <a:pt x="11630" y="33836"/>
                          <a:pt x="11648" y="33850"/>
                        </a:cubicBezTo>
                        <a:cubicBezTo>
                          <a:pt x="11664" y="33858"/>
                          <a:pt x="11681" y="33870"/>
                          <a:pt x="11699" y="33879"/>
                        </a:cubicBezTo>
                        <a:cubicBezTo>
                          <a:pt x="11715" y="33892"/>
                          <a:pt x="11733" y="33901"/>
                          <a:pt x="11750" y="33913"/>
                        </a:cubicBezTo>
                        <a:cubicBezTo>
                          <a:pt x="11767" y="33921"/>
                          <a:pt x="11784" y="33935"/>
                          <a:pt x="11802" y="33947"/>
                        </a:cubicBezTo>
                        <a:cubicBezTo>
                          <a:pt x="11818" y="33956"/>
                          <a:pt x="11840" y="33969"/>
                          <a:pt x="11857" y="33982"/>
                        </a:cubicBezTo>
                        <a:cubicBezTo>
                          <a:pt x="11873" y="33994"/>
                          <a:pt x="11891" y="34004"/>
                          <a:pt x="11908" y="34016"/>
                        </a:cubicBezTo>
                        <a:cubicBezTo>
                          <a:pt x="11925" y="34029"/>
                          <a:pt x="11942" y="34042"/>
                          <a:pt x="11960" y="34050"/>
                        </a:cubicBezTo>
                        <a:cubicBezTo>
                          <a:pt x="11981" y="34067"/>
                          <a:pt x="12002" y="34085"/>
                          <a:pt x="12027" y="34101"/>
                        </a:cubicBezTo>
                        <a:cubicBezTo>
                          <a:pt x="12041" y="34110"/>
                          <a:pt x="12049" y="34119"/>
                          <a:pt x="12062" y="34127"/>
                        </a:cubicBezTo>
                        <a:cubicBezTo>
                          <a:pt x="12096" y="34152"/>
                          <a:pt x="12130" y="34178"/>
                          <a:pt x="12165" y="34204"/>
                        </a:cubicBezTo>
                        <a:lnTo>
                          <a:pt x="12165" y="34209"/>
                        </a:lnTo>
                        <a:cubicBezTo>
                          <a:pt x="12177" y="34204"/>
                          <a:pt x="12191" y="34204"/>
                          <a:pt x="12203" y="34200"/>
                        </a:cubicBezTo>
                        <a:lnTo>
                          <a:pt x="12212" y="34200"/>
                        </a:lnTo>
                        <a:cubicBezTo>
                          <a:pt x="12225" y="34196"/>
                          <a:pt x="12238" y="34191"/>
                          <a:pt x="12250" y="34191"/>
                        </a:cubicBezTo>
                        <a:cubicBezTo>
                          <a:pt x="12264" y="34187"/>
                          <a:pt x="12276" y="34183"/>
                          <a:pt x="12284" y="34183"/>
                        </a:cubicBezTo>
                        <a:cubicBezTo>
                          <a:pt x="12289" y="34178"/>
                          <a:pt x="12293" y="34178"/>
                          <a:pt x="12293" y="34178"/>
                        </a:cubicBezTo>
                        <a:cubicBezTo>
                          <a:pt x="12306" y="34174"/>
                          <a:pt x="12315" y="34174"/>
                          <a:pt x="12327" y="34170"/>
                        </a:cubicBezTo>
                        <a:lnTo>
                          <a:pt x="12331" y="34170"/>
                        </a:lnTo>
                        <a:cubicBezTo>
                          <a:pt x="12340" y="34166"/>
                          <a:pt x="12345" y="34162"/>
                          <a:pt x="12353" y="34162"/>
                        </a:cubicBezTo>
                        <a:cubicBezTo>
                          <a:pt x="12357" y="34162"/>
                          <a:pt x="12357" y="34158"/>
                          <a:pt x="12361" y="34158"/>
                        </a:cubicBezTo>
                        <a:cubicBezTo>
                          <a:pt x="12370" y="34158"/>
                          <a:pt x="12374" y="34152"/>
                          <a:pt x="12383" y="34152"/>
                        </a:cubicBezTo>
                        <a:cubicBezTo>
                          <a:pt x="12383" y="34148"/>
                          <a:pt x="12387" y="34148"/>
                          <a:pt x="12387" y="34148"/>
                        </a:cubicBezTo>
                        <a:cubicBezTo>
                          <a:pt x="12396" y="34144"/>
                          <a:pt x="12404" y="34140"/>
                          <a:pt x="12412" y="34140"/>
                        </a:cubicBezTo>
                        <a:lnTo>
                          <a:pt x="12412" y="34136"/>
                        </a:lnTo>
                        <a:cubicBezTo>
                          <a:pt x="12422" y="34136"/>
                          <a:pt x="12430" y="34132"/>
                          <a:pt x="12438" y="34127"/>
                        </a:cubicBezTo>
                        <a:lnTo>
                          <a:pt x="12443" y="34127"/>
                        </a:lnTo>
                        <a:cubicBezTo>
                          <a:pt x="12451" y="34123"/>
                          <a:pt x="12464" y="34114"/>
                          <a:pt x="12473" y="34110"/>
                        </a:cubicBezTo>
                        <a:lnTo>
                          <a:pt x="12477" y="34110"/>
                        </a:lnTo>
                        <a:cubicBezTo>
                          <a:pt x="12485" y="34101"/>
                          <a:pt x="12499" y="34097"/>
                          <a:pt x="12507" y="34093"/>
                        </a:cubicBezTo>
                        <a:lnTo>
                          <a:pt x="12507" y="34089"/>
                        </a:lnTo>
                        <a:lnTo>
                          <a:pt x="12511" y="34089"/>
                        </a:lnTo>
                        <a:cubicBezTo>
                          <a:pt x="12520" y="34085"/>
                          <a:pt x="12524" y="34081"/>
                          <a:pt x="12532" y="34071"/>
                        </a:cubicBezTo>
                        <a:lnTo>
                          <a:pt x="12537" y="34071"/>
                        </a:lnTo>
                        <a:cubicBezTo>
                          <a:pt x="12541" y="34067"/>
                          <a:pt x="12550" y="34059"/>
                          <a:pt x="12558" y="34055"/>
                        </a:cubicBezTo>
                        <a:lnTo>
                          <a:pt x="12576" y="34037"/>
                        </a:lnTo>
                        <a:lnTo>
                          <a:pt x="12580" y="34033"/>
                        </a:lnTo>
                        <a:cubicBezTo>
                          <a:pt x="12584" y="34029"/>
                          <a:pt x="12588" y="34024"/>
                          <a:pt x="12592" y="34016"/>
                        </a:cubicBezTo>
                        <a:lnTo>
                          <a:pt x="12597" y="34016"/>
                        </a:lnTo>
                        <a:cubicBezTo>
                          <a:pt x="12601" y="34008"/>
                          <a:pt x="12605" y="34004"/>
                          <a:pt x="12609" y="33994"/>
                        </a:cubicBezTo>
                        <a:lnTo>
                          <a:pt x="12614" y="33994"/>
                        </a:lnTo>
                        <a:cubicBezTo>
                          <a:pt x="12618" y="33986"/>
                          <a:pt x="12623" y="33982"/>
                          <a:pt x="12627" y="33973"/>
                        </a:cubicBezTo>
                        <a:cubicBezTo>
                          <a:pt x="12631" y="33965"/>
                          <a:pt x="12635" y="33956"/>
                          <a:pt x="12639" y="33947"/>
                        </a:cubicBezTo>
                        <a:cubicBezTo>
                          <a:pt x="12643" y="33939"/>
                          <a:pt x="12643" y="33931"/>
                          <a:pt x="12648" y="33921"/>
                        </a:cubicBezTo>
                        <a:cubicBezTo>
                          <a:pt x="12653" y="33913"/>
                          <a:pt x="12653" y="33905"/>
                          <a:pt x="12657" y="33896"/>
                        </a:cubicBezTo>
                        <a:lnTo>
                          <a:pt x="13898" y="27961"/>
                        </a:lnTo>
                        <a:lnTo>
                          <a:pt x="13898" y="27961"/>
                        </a:lnTo>
                        <a:cubicBezTo>
                          <a:pt x="13896" y="27966"/>
                          <a:pt x="13894" y="27971"/>
                          <a:pt x="13893" y="27977"/>
                        </a:cubicBezTo>
                        <a:cubicBezTo>
                          <a:pt x="13893" y="27985"/>
                          <a:pt x="13888" y="27993"/>
                          <a:pt x="13884" y="28003"/>
                        </a:cubicBezTo>
                        <a:cubicBezTo>
                          <a:pt x="13880" y="28007"/>
                          <a:pt x="13880" y="28011"/>
                          <a:pt x="13875" y="28015"/>
                        </a:cubicBezTo>
                        <a:lnTo>
                          <a:pt x="13932" y="27762"/>
                        </a:lnTo>
                        <a:cubicBezTo>
                          <a:pt x="13944" y="27754"/>
                          <a:pt x="13957" y="27742"/>
                          <a:pt x="13970" y="27733"/>
                        </a:cubicBezTo>
                        <a:lnTo>
                          <a:pt x="13974" y="27729"/>
                        </a:lnTo>
                        <a:cubicBezTo>
                          <a:pt x="13995" y="27716"/>
                          <a:pt x="14013" y="27703"/>
                          <a:pt x="14034" y="27685"/>
                        </a:cubicBezTo>
                        <a:cubicBezTo>
                          <a:pt x="14034" y="27685"/>
                          <a:pt x="14038" y="27685"/>
                          <a:pt x="14038" y="27681"/>
                        </a:cubicBezTo>
                        <a:cubicBezTo>
                          <a:pt x="14060" y="27669"/>
                          <a:pt x="14080" y="27652"/>
                          <a:pt x="14102" y="27639"/>
                        </a:cubicBezTo>
                        <a:cubicBezTo>
                          <a:pt x="14124" y="27634"/>
                          <a:pt x="14145" y="27634"/>
                          <a:pt x="14167" y="27630"/>
                        </a:cubicBezTo>
                        <a:lnTo>
                          <a:pt x="14188" y="27630"/>
                        </a:lnTo>
                        <a:cubicBezTo>
                          <a:pt x="14205" y="27626"/>
                          <a:pt x="14218" y="27626"/>
                          <a:pt x="14230" y="27626"/>
                        </a:cubicBezTo>
                        <a:lnTo>
                          <a:pt x="14256" y="27626"/>
                        </a:lnTo>
                        <a:cubicBezTo>
                          <a:pt x="14269" y="27622"/>
                          <a:pt x="14282" y="27622"/>
                          <a:pt x="14295" y="27622"/>
                        </a:cubicBezTo>
                        <a:lnTo>
                          <a:pt x="14479" y="27622"/>
                        </a:lnTo>
                        <a:cubicBezTo>
                          <a:pt x="14487" y="27626"/>
                          <a:pt x="14496" y="27626"/>
                          <a:pt x="14504" y="27626"/>
                        </a:cubicBezTo>
                        <a:lnTo>
                          <a:pt x="14534" y="27626"/>
                        </a:lnTo>
                        <a:cubicBezTo>
                          <a:pt x="14547" y="27626"/>
                          <a:pt x="14556" y="27630"/>
                          <a:pt x="14564" y="27630"/>
                        </a:cubicBezTo>
                        <a:cubicBezTo>
                          <a:pt x="14573" y="27630"/>
                          <a:pt x="14585" y="27630"/>
                          <a:pt x="14594" y="27634"/>
                        </a:cubicBezTo>
                        <a:lnTo>
                          <a:pt x="14624" y="27634"/>
                        </a:lnTo>
                        <a:cubicBezTo>
                          <a:pt x="14633" y="27639"/>
                          <a:pt x="14645" y="27639"/>
                          <a:pt x="14654" y="27639"/>
                        </a:cubicBezTo>
                        <a:cubicBezTo>
                          <a:pt x="14662" y="27639"/>
                          <a:pt x="14671" y="27643"/>
                          <a:pt x="14680" y="27643"/>
                        </a:cubicBezTo>
                        <a:cubicBezTo>
                          <a:pt x="14692" y="27643"/>
                          <a:pt x="14701" y="27647"/>
                          <a:pt x="14714" y="27647"/>
                        </a:cubicBezTo>
                        <a:cubicBezTo>
                          <a:pt x="14722" y="27647"/>
                          <a:pt x="14731" y="27652"/>
                          <a:pt x="14739" y="27652"/>
                        </a:cubicBezTo>
                        <a:cubicBezTo>
                          <a:pt x="14753" y="27652"/>
                          <a:pt x="14761" y="27656"/>
                          <a:pt x="14773" y="27656"/>
                        </a:cubicBezTo>
                        <a:cubicBezTo>
                          <a:pt x="14783" y="27656"/>
                          <a:pt x="14791" y="27660"/>
                          <a:pt x="14799" y="27660"/>
                        </a:cubicBezTo>
                        <a:cubicBezTo>
                          <a:pt x="14808" y="27660"/>
                          <a:pt x="14821" y="27665"/>
                          <a:pt x="14830" y="27665"/>
                        </a:cubicBezTo>
                        <a:cubicBezTo>
                          <a:pt x="14838" y="27669"/>
                          <a:pt x="14846" y="27669"/>
                          <a:pt x="14850" y="27669"/>
                        </a:cubicBezTo>
                        <a:cubicBezTo>
                          <a:pt x="14881" y="27673"/>
                          <a:pt x="14911" y="27681"/>
                          <a:pt x="14937" y="27685"/>
                        </a:cubicBezTo>
                        <a:cubicBezTo>
                          <a:pt x="14941" y="27685"/>
                          <a:pt x="14949" y="27685"/>
                          <a:pt x="14953" y="27691"/>
                        </a:cubicBezTo>
                        <a:cubicBezTo>
                          <a:pt x="14984" y="27695"/>
                          <a:pt x="15009" y="27699"/>
                          <a:pt x="15039" y="27707"/>
                        </a:cubicBezTo>
                        <a:cubicBezTo>
                          <a:pt x="15043" y="27695"/>
                          <a:pt x="15047" y="27681"/>
                          <a:pt x="15051" y="27669"/>
                        </a:cubicBezTo>
                        <a:cubicBezTo>
                          <a:pt x="15051" y="27660"/>
                          <a:pt x="15056" y="27656"/>
                          <a:pt x="15056" y="27647"/>
                        </a:cubicBezTo>
                        <a:cubicBezTo>
                          <a:pt x="15061" y="27643"/>
                          <a:pt x="15061" y="27639"/>
                          <a:pt x="15061" y="27634"/>
                        </a:cubicBezTo>
                        <a:cubicBezTo>
                          <a:pt x="15065" y="27626"/>
                          <a:pt x="15069" y="27618"/>
                          <a:pt x="15073" y="27608"/>
                        </a:cubicBezTo>
                        <a:cubicBezTo>
                          <a:pt x="15073" y="27604"/>
                          <a:pt x="15073" y="27604"/>
                          <a:pt x="15077" y="27600"/>
                        </a:cubicBezTo>
                        <a:cubicBezTo>
                          <a:pt x="15081" y="27592"/>
                          <a:pt x="15086" y="27579"/>
                          <a:pt x="15091" y="27570"/>
                        </a:cubicBezTo>
                        <a:cubicBezTo>
                          <a:pt x="15095" y="27566"/>
                          <a:pt x="15095" y="27562"/>
                          <a:pt x="15095" y="27562"/>
                        </a:cubicBezTo>
                        <a:cubicBezTo>
                          <a:pt x="15099" y="27553"/>
                          <a:pt x="15107" y="27545"/>
                          <a:pt x="15112" y="27537"/>
                        </a:cubicBezTo>
                        <a:cubicBezTo>
                          <a:pt x="15116" y="27527"/>
                          <a:pt x="15120" y="27523"/>
                          <a:pt x="15124" y="27515"/>
                        </a:cubicBezTo>
                        <a:cubicBezTo>
                          <a:pt x="15124" y="27511"/>
                          <a:pt x="15128" y="27506"/>
                          <a:pt x="15128" y="27502"/>
                        </a:cubicBezTo>
                        <a:cubicBezTo>
                          <a:pt x="15138" y="27494"/>
                          <a:pt x="15142" y="27485"/>
                          <a:pt x="15150" y="27476"/>
                        </a:cubicBezTo>
                        <a:cubicBezTo>
                          <a:pt x="15150" y="27472"/>
                          <a:pt x="15150" y="27472"/>
                          <a:pt x="15154" y="27472"/>
                        </a:cubicBezTo>
                        <a:cubicBezTo>
                          <a:pt x="15158" y="27460"/>
                          <a:pt x="15167" y="27450"/>
                          <a:pt x="15176" y="27438"/>
                        </a:cubicBezTo>
                        <a:cubicBezTo>
                          <a:pt x="15180" y="27438"/>
                          <a:pt x="15180" y="27434"/>
                          <a:pt x="15184" y="27429"/>
                        </a:cubicBezTo>
                        <a:cubicBezTo>
                          <a:pt x="15189" y="27421"/>
                          <a:pt x="15197" y="27417"/>
                          <a:pt x="15201" y="27408"/>
                        </a:cubicBezTo>
                        <a:cubicBezTo>
                          <a:pt x="15205" y="27408"/>
                          <a:pt x="15205" y="27403"/>
                          <a:pt x="15205" y="27403"/>
                        </a:cubicBezTo>
                        <a:cubicBezTo>
                          <a:pt x="15215" y="27391"/>
                          <a:pt x="15223" y="27383"/>
                          <a:pt x="15235" y="27373"/>
                        </a:cubicBezTo>
                        <a:cubicBezTo>
                          <a:pt x="15235" y="27369"/>
                          <a:pt x="15240" y="27365"/>
                          <a:pt x="15244" y="27361"/>
                        </a:cubicBezTo>
                        <a:cubicBezTo>
                          <a:pt x="15253" y="27352"/>
                          <a:pt x="15261" y="27344"/>
                          <a:pt x="15270" y="27335"/>
                        </a:cubicBezTo>
                        <a:cubicBezTo>
                          <a:pt x="15274" y="27331"/>
                          <a:pt x="15278" y="27326"/>
                          <a:pt x="15278" y="27326"/>
                        </a:cubicBezTo>
                        <a:lnTo>
                          <a:pt x="15312" y="27292"/>
                        </a:lnTo>
                        <a:lnTo>
                          <a:pt x="15317" y="27292"/>
                        </a:lnTo>
                        <a:cubicBezTo>
                          <a:pt x="15330" y="27280"/>
                          <a:pt x="15343" y="27267"/>
                          <a:pt x="15355" y="27258"/>
                        </a:cubicBezTo>
                        <a:cubicBezTo>
                          <a:pt x="15359" y="27254"/>
                          <a:pt x="15364" y="27249"/>
                          <a:pt x="15369" y="27245"/>
                        </a:cubicBezTo>
                        <a:cubicBezTo>
                          <a:pt x="15377" y="27237"/>
                          <a:pt x="15381" y="27233"/>
                          <a:pt x="15389" y="27229"/>
                        </a:cubicBezTo>
                        <a:cubicBezTo>
                          <a:pt x="15394" y="27224"/>
                          <a:pt x="15398" y="27219"/>
                          <a:pt x="15407" y="27215"/>
                        </a:cubicBezTo>
                        <a:lnTo>
                          <a:pt x="15424" y="27198"/>
                        </a:lnTo>
                        <a:cubicBezTo>
                          <a:pt x="15428" y="27194"/>
                          <a:pt x="15436" y="27190"/>
                          <a:pt x="15441" y="27186"/>
                        </a:cubicBezTo>
                        <a:cubicBezTo>
                          <a:pt x="15446" y="27181"/>
                          <a:pt x="15454" y="27177"/>
                          <a:pt x="15458" y="27172"/>
                        </a:cubicBezTo>
                        <a:cubicBezTo>
                          <a:pt x="15466" y="27168"/>
                          <a:pt x="15471" y="27164"/>
                          <a:pt x="15480" y="27160"/>
                        </a:cubicBezTo>
                        <a:cubicBezTo>
                          <a:pt x="15484" y="27156"/>
                          <a:pt x="15492" y="27152"/>
                          <a:pt x="15497" y="27147"/>
                        </a:cubicBezTo>
                        <a:cubicBezTo>
                          <a:pt x="15505" y="27142"/>
                          <a:pt x="15509" y="27134"/>
                          <a:pt x="15518" y="27130"/>
                        </a:cubicBezTo>
                        <a:cubicBezTo>
                          <a:pt x="15523" y="27126"/>
                          <a:pt x="15531" y="27121"/>
                          <a:pt x="15535" y="27117"/>
                        </a:cubicBezTo>
                        <a:cubicBezTo>
                          <a:pt x="15543" y="27113"/>
                          <a:pt x="15548" y="27109"/>
                          <a:pt x="15557" y="27104"/>
                        </a:cubicBezTo>
                        <a:cubicBezTo>
                          <a:pt x="15561" y="27100"/>
                          <a:pt x="15569" y="27095"/>
                          <a:pt x="15574" y="27091"/>
                        </a:cubicBezTo>
                        <a:cubicBezTo>
                          <a:pt x="15582" y="27087"/>
                          <a:pt x="15586" y="27083"/>
                          <a:pt x="15595" y="27079"/>
                        </a:cubicBezTo>
                        <a:cubicBezTo>
                          <a:pt x="15604" y="27075"/>
                          <a:pt x="15608" y="27070"/>
                          <a:pt x="15616" y="27065"/>
                        </a:cubicBezTo>
                        <a:cubicBezTo>
                          <a:pt x="15620" y="27061"/>
                          <a:pt x="15629" y="27057"/>
                          <a:pt x="15634" y="27053"/>
                        </a:cubicBezTo>
                        <a:cubicBezTo>
                          <a:pt x="15642" y="27049"/>
                          <a:pt x="15651" y="27040"/>
                          <a:pt x="15659" y="27036"/>
                        </a:cubicBezTo>
                        <a:cubicBezTo>
                          <a:pt x="15663" y="27036"/>
                          <a:pt x="15667" y="27032"/>
                          <a:pt x="15672" y="27027"/>
                        </a:cubicBezTo>
                        <a:cubicBezTo>
                          <a:pt x="15702" y="27010"/>
                          <a:pt x="15736" y="26988"/>
                          <a:pt x="15766" y="26967"/>
                        </a:cubicBezTo>
                        <a:lnTo>
                          <a:pt x="15770" y="26967"/>
                        </a:lnTo>
                        <a:cubicBezTo>
                          <a:pt x="15800" y="26950"/>
                          <a:pt x="15835" y="26929"/>
                          <a:pt x="15869" y="26907"/>
                        </a:cubicBezTo>
                        <a:cubicBezTo>
                          <a:pt x="15873" y="26907"/>
                          <a:pt x="15873" y="26907"/>
                          <a:pt x="15877" y="26903"/>
                        </a:cubicBezTo>
                        <a:cubicBezTo>
                          <a:pt x="15912" y="26886"/>
                          <a:pt x="15941" y="26864"/>
                          <a:pt x="15975" y="26848"/>
                        </a:cubicBezTo>
                        <a:lnTo>
                          <a:pt x="15979" y="26844"/>
                        </a:lnTo>
                        <a:cubicBezTo>
                          <a:pt x="16014" y="26826"/>
                          <a:pt x="16052" y="26805"/>
                          <a:pt x="16087" y="26783"/>
                        </a:cubicBezTo>
                        <a:cubicBezTo>
                          <a:pt x="16121" y="26767"/>
                          <a:pt x="16151" y="26749"/>
                          <a:pt x="16185" y="26728"/>
                        </a:cubicBezTo>
                        <a:cubicBezTo>
                          <a:pt x="16190" y="26728"/>
                          <a:pt x="16190" y="26724"/>
                          <a:pt x="16194" y="26724"/>
                        </a:cubicBezTo>
                        <a:cubicBezTo>
                          <a:pt x="16228" y="26702"/>
                          <a:pt x="16262" y="26685"/>
                          <a:pt x="16297" y="26664"/>
                        </a:cubicBezTo>
                        <a:lnTo>
                          <a:pt x="16301" y="26664"/>
                        </a:lnTo>
                        <a:cubicBezTo>
                          <a:pt x="16331" y="26643"/>
                          <a:pt x="16364" y="26625"/>
                          <a:pt x="16395" y="26604"/>
                        </a:cubicBezTo>
                        <a:cubicBezTo>
                          <a:pt x="16399" y="26604"/>
                          <a:pt x="16403" y="26604"/>
                          <a:pt x="16403" y="26599"/>
                        </a:cubicBezTo>
                        <a:cubicBezTo>
                          <a:pt x="16437" y="26582"/>
                          <a:pt x="16472" y="26561"/>
                          <a:pt x="16502" y="26540"/>
                        </a:cubicBezTo>
                        <a:cubicBezTo>
                          <a:pt x="16514" y="26531"/>
                          <a:pt x="16524" y="26527"/>
                          <a:pt x="16536" y="26518"/>
                        </a:cubicBezTo>
                        <a:cubicBezTo>
                          <a:pt x="16540" y="26518"/>
                          <a:pt x="16540" y="26514"/>
                          <a:pt x="16544" y="26514"/>
                        </a:cubicBezTo>
                        <a:cubicBezTo>
                          <a:pt x="16557" y="26505"/>
                          <a:pt x="16570" y="26497"/>
                          <a:pt x="16587" y="26484"/>
                        </a:cubicBezTo>
                        <a:cubicBezTo>
                          <a:pt x="16587" y="26484"/>
                          <a:pt x="16591" y="26484"/>
                          <a:pt x="16595" y="26479"/>
                        </a:cubicBezTo>
                        <a:cubicBezTo>
                          <a:pt x="16605" y="26471"/>
                          <a:pt x="16613" y="26467"/>
                          <a:pt x="16626" y="26459"/>
                        </a:cubicBezTo>
                        <a:cubicBezTo>
                          <a:pt x="16630" y="26454"/>
                          <a:pt x="16634" y="26454"/>
                          <a:pt x="16638" y="26450"/>
                        </a:cubicBezTo>
                        <a:cubicBezTo>
                          <a:pt x="16647" y="26445"/>
                          <a:pt x="16656" y="26437"/>
                          <a:pt x="16664" y="26433"/>
                        </a:cubicBezTo>
                        <a:cubicBezTo>
                          <a:pt x="16668" y="26428"/>
                          <a:pt x="16672" y="26424"/>
                          <a:pt x="16682" y="26420"/>
                        </a:cubicBezTo>
                        <a:cubicBezTo>
                          <a:pt x="16686" y="26416"/>
                          <a:pt x="16694" y="26412"/>
                          <a:pt x="16703" y="26402"/>
                        </a:cubicBezTo>
                        <a:cubicBezTo>
                          <a:pt x="16707" y="26398"/>
                          <a:pt x="16711" y="26394"/>
                          <a:pt x="16720" y="26394"/>
                        </a:cubicBezTo>
                        <a:cubicBezTo>
                          <a:pt x="16724" y="26386"/>
                          <a:pt x="16733" y="26382"/>
                          <a:pt x="16737" y="26377"/>
                        </a:cubicBezTo>
                        <a:cubicBezTo>
                          <a:pt x="16745" y="26373"/>
                          <a:pt x="16749" y="26368"/>
                          <a:pt x="16754" y="26364"/>
                        </a:cubicBezTo>
                        <a:cubicBezTo>
                          <a:pt x="16763" y="26360"/>
                          <a:pt x="16767" y="26351"/>
                          <a:pt x="16775" y="26347"/>
                        </a:cubicBezTo>
                        <a:lnTo>
                          <a:pt x="16788" y="26335"/>
                        </a:lnTo>
                        <a:cubicBezTo>
                          <a:pt x="16797" y="26330"/>
                          <a:pt x="16801" y="26325"/>
                          <a:pt x="16810" y="26321"/>
                        </a:cubicBezTo>
                        <a:cubicBezTo>
                          <a:pt x="16810" y="26317"/>
                          <a:pt x="16810" y="26317"/>
                          <a:pt x="16814" y="26317"/>
                        </a:cubicBezTo>
                        <a:cubicBezTo>
                          <a:pt x="16814" y="26313"/>
                          <a:pt x="16818" y="26313"/>
                          <a:pt x="16822" y="26309"/>
                        </a:cubicBezTo>
                        <a:cubicBezTo>
                          <a:pt x="16831" y="26300"/>
                          <a:pt x="16840" y="26291"/>
                          <a:pt x="16848" y="26287"/>
                        </a:cubicBezTo>
                        <a:lnTo>
                          <a:pt x="16861" y="26274"/>
                        </a:lnTo>
                        <a:lnTo>
                          <a:pt x="16887" y="26248"/>
                        </a:lnTo>
                        <a:cubicBezTo>
                          <a:pt x="16891" y="26244"/>
                          <a:pt x="16895" y="26244"/>
                          <a:pt x="16895" y="26240"/>
                        </a:cubicBezTo>
                        <a:lnTo>
                          <a:pt x="16929" y="26206"/>
                        </a:lnTo>
                        <a:lnTo>
                          <a:pt x="16938" y="26197"/>
                        </a:lnTo>
                        <a:cubicBezTo>
                          <a:pt x="16946" y="26189"/>
                          <a:pt x="16955" y="26181"/>
                          <a:pt x="16964" y="26167"/>
                        </a:cubicBezTo>
                        <a:cubicBezTo>
                          <a:pt x="16964" y="26167"/>
                          <a:pt x="16968" y="26167"/>
                          <a:pt x="16968" y="26163"/>
                        </a:cubicBezTo>
                        <a:cubicBezTo>
                          <a:pt x="16968" y="26163"/>
                          <a:pt x="16972" y="26159"/>
                          <a:pt x="16972" y="26155"/>
                        </a:cubicBezTo>
                        <a:cubicBezTo>
                          <a:pt x="16980" y="26151"/>
                          <a:pt x="16985" y="26146"/>
                          <a:pt x="16990" y="26137"/>
                        </a:cubicBezTo>
                        <a:cubicBezTo>
                          <a:pt x="16994" y="26133"/>
                          <a:pt x="16998" y="26129"/>
                          <a:pt x="16998" y="26125"/>
                        </a:cubicBezTo>
                        <a:cubicBezTo>
                          <a:pt x="17002" y="26120"/>
                          <a:pt x="17006" y="26112"/>
                          <a:pt x="17011" y="26108"/>
                        </a:cubicBezTo>
                        <a:cubicBezTo>
                          <a:pt x="17015" y="26104"/>
                          <a:pt x="17019" y="26100"/>
                          <a:pt x="17023" y="26090"/>
                        </a:cubicBezTo>
                        <a:cubicBezTo>
                          <a:pt x="17028" y="26086"/>
                          <a:pt x="17032" y="26082"/>
                          <a:pt x="17037" y="26074"/>
                        </a:cubicBezTo>
                        <a:cubicBezTo>
                          <a:pt x="17041" y="26069"/>
                          <a:pt x="17041" y="26065"/>
                          <a:pt x="17045" y="26061"/>
                        </a:cubicBezTo>
                        <a:cubicBezTo>
                          <a:pt x="17049" y="26052"/>
                          <a:pt x="17053" y="26048"/>
                          <a:pt x="17057" y="26043"/>
                        </a:cubicBezTo>
                        <a:cubicBezTo>
                          <a:pt x="17057" y="26039"/>
                          <a:pt x="17057" y="26035"/>
                          <a:pt x="17062" y="26035"/>
                        </a:cubicBezTo>
                        <a:cubicBezTo>
                          <a:pt x="17062" y="26031"/>
                          <a:pt x="17067" y="26027"/>
                          <a:pt x="17067" y="26027"/>
                        </a:cubicBezTo>
                        <a:cubicBezTo>
                          <a:pt x="17067" y="26023"/>
                          <a:pt x="17071" y="26017"/>
                          <a:pt x="17075" y="26009"/>
                        </a:cubicBezTo>
                        <a:cubicBezTo>
                          <a:pt x="17075" y="26005"/>
                          <a:pt x="17079" y="26001"/>
                          <a:pt x="17083" y="25992"/>
                        </a:cubicBezTo>
                        <a:cubicBezTo>
                          <a:pt x="17083" y="25988"/>
                          <a:pt x="17088" y="25984"/>
                          <a:pt x="17092" y="25979"/>
                        </a:cubicBezTo>
                        <a:cubicBezTo>
                          <a:pt x="17092" y="25971"/>
                          <a:pt x="17096" y="25966"/>
                          <a:pt x="17096" y="25962"/>
                        </a:cubicBezTo>
                        <a:cubicBezTo>
                          <a:pt x="17100" y="25954"/>
                          <a:pt x="17100" y="25950"/>
                          <a:pt x="17105" y="25946"/>
                        </a:cubicBezTo>
                        <a:cubicBezTo>
                          <a:pt x="17109" y="25940"/>
                          <a:pt x="17109" y="25932"/>
                          <a:pt x="17114" y="25928"/>
                        </a:cubicBezTo>
                        <a:cubicBezTo>
                          <a:pt x="17114" y="25924"/>
                          <a:pt x="17114" y="25915"/>
                          <a:pt x="17118" y="25911"/>
                        </a:cubicBezTo>
                        <a:lnTo>
                          <a:pt x="17118" y="25907"/>
                        </a:lnTo>
                        <a:cubicBezTo>
                          <a:pt x="17122" y="25898"/>
                          <a:pt x="17126" y="25889"/>
                          <a:pt x="17126" y="25881"/>
                        </a:cubicBezTo>
                        <a:lnTo>
                          <a:pt x="18369" y="19947"/>
                        </a:lnTo>
                        <a:lnTo>
                          <a:pt x="18369" y="19947"/>
                        </a:lnTo>
                        <a:cubicBezTo>
                          <a:pt x="18367" y="19952"/>
                          <a:pt x="18364" y="19956"/>
                          <a:pt x="18362" y="19961"/>
                        </a:cubicBezTo>
                        <a:cubicBezTo>
                          <a:pt x="18362" y="19970"/>
                          <a:pt x="18358" y="19974"/>
                          <a:pt x="18358" y="19978"/>
                        </a:cubicBezTo>
                        <a:cubicBezTo>
                          <a:pt x="18354" y="19983"/>
                          <a:pt x="18354" y="19992"/>
                          <a:pt x="18350" y="19996"/>
                        </a:cubicBezTo>
                        <a:cubicBezTo>
                          <a:pt x="18350" y="20000"/>
                          <a:pt x="18346" y="20008"/>
                          <a:pt x="18346" y="20012"/>
                        </a:cubicBezTo>
                        <a:cubicBezTo>
                          <a:pt x="18340" y="20017"/>
                          <a:pt x="18340" y="20026"/>
                          <a:pt x="18336" y="20030"/>
                        </a:cubicBezTo>
                        <a:cubicBezTo>
                          <a:pt x="18332" y="20034"/>
                          <a:pt x="18332" y="20038"/>
                          <a:pt x="18328" y="20047"/>
                        </a:cubicBezTo>
                        <a:cubicBezTo>
                          <a:pt x="18324" y="20051"/>
                          <a:pt x="18324" y="20055"/>
                          <a:pt x="18320" y="20064"/>
                        </a:cubicBezTo>
                        <a:cubicBezTo>
                          <a:pt x="18315" y="20069"/>
                          <a:pt x="18315" y="20073"/>
                          <a:pt x="18311" y="20077"/>
                        </a:cubicBezTo>
                        <a:cubicBezTo>
                          <a:pt x="18307" y="20081"/>
                          <a:pt x="18307" y="20089"/>
                          <a:pt x="18302" y="20094"/>
                        </a:cubicBezTo>
                        <a:cubicBezTo>
                          <a:pt x="18298" y="20099"/>
                          <a:pt x="18294" y="20107"/>
                          <a:pt x="18289" y="20111"/>
                        </a:cubicBezTo>
                        <a:cubicBezTo>
                          <a:pt x="18289" y="20115"/>
                          <a:pt x="18285" y="20120"/>
                          <a:pt x="18281" y="20128"/>
                        </a:cubicBezTo>
                        <a:cubicBezTo>
                          <a:pt x="18277" y="20132"/>
                          <a:pt x="18273" y="20137"/>
                          <a:pt x="18269" y="20146"/>
                        </a:cubicBezTo>
                        <a:cubicBezTo>
                          <a:pt x="18263" y="20150"/>
                          <a:pt x="18263" y="20154"/>
                          <a:pt x="18259" y="20158"/>
                        </a:cubicBezTo>
                        <a:cubicBezTo>
                          <a:pt x="18255" y="20162"/>
                          <a:pt x="18251" y="20171"/>
                          <a:pt x="18247" y="20176"/>
                        </a:cubicBezTo>
                        <a:cubicBezTo>
                          <a:pt x="18243" y="20180"/>
                          <a:pt x="18238" y="20184"/>
                          <a:pt x="18234" y="20192"/>
                        </a:cubicBezTo>
                        <a:lnTo>
                          <a:pt x="18221" y="20205"/>
                        </a:lnTo>
                        <a:cubicBezTo>
                          <a:pt x="18217" y="20214"/>
                          <a:pt x="18212" y="20218"/>
                          <a:pt x="18208" y="20223"/>
                        </a:cubicBezTo>
                        <a:cubicBezTo>
                          <a:pt x="18200" y="20231"/>
                          <a:pt x="18192" y="20239"/>
                          <a:pt x="18182" y="20248"/>
                        </a:cubicBezTo>
                        <a:cubicBezTo>
                          <a:pt x="18182" y="20253"/>
                          <a:pt x="18178" y="20253"/>
                          <a:pt x="18178" y="20257"/>
                        </a:cubicBezTo>
                        <a:cubicBezTo>
                          <a:pt x="18166" y="20269"/>
                          <a:pt x="18153" y="20278"/>
                          <a:pt x="18144" y="20291"/>
                        </a:cubicBezTo>
                        <a:cubicBezTo>
                          <a:pt x="18140" y="20295"/>
                          <a:pt x="18135" y="20295"/>
                          <a:pt x="18135" y="20300"/>
                        </a:cubicBezTo>
                        <a:cubicBezTo>
                          <a:pt x="18127" y="20308"/>
                          <a:pt x="18115" y="20316"/>
                          <a:pt x="18105" y="20325"/>
                        </a:cubicBezTo>
                        <a:cubicBezTo>
                          <a:pt x="18101" y="20330"/>
                          <a:pt x="18097" y="20334"/>
                          <a:pt x="18093" y="20338"/>
                        </a:cubicBezTo>
                        <a:cubicBezTo>
                          <a:pt x="18084" y="20346"/>
                          <a:pt x="18076" y="20355"/>
                          <a:pt x="18067" y="20363"/>
                        </a:cubicBezTo>
                        <a:cubicBezTo>
                          <a:pt x="18063" y="20363"/>
                          <a:pt x="18058" y="20367"/>
                          <a:pt x="18054" y="20372"/>
                        </a:cubicBezTo>
                        <a:cubicBezTo>
                          <a:pt x="18050" y="20377"/>
                          <a:pt x="18042" y="20381"/>
                          <a:pt x="18038" y="20385"/>
                        </a:cubicBezTo>
                        <a:cubicBezTo>
                          <a:pt x="18032" y="20389"/>
                          <a:pt x="18024" y="20393"/>
                          <a:pt x="18020" y="20397"/>
                        </a:cubicBezTo>
                        <a:cubicBezTo>
                          <a:pt x="18016" y="20407"/>
                          <a:pt x="18007" y="20411"/>
                          <a:pt x="18003" y="20415"/>
                        </a:cubicBezTo>
                        <a:cubicBezTo>
                          <a:pt x="17994" y="20419"/>
                          <a:pt x="17990" y="20423"/>
                          <a:pt x="17986" y="20428"/>
                        </a:cubicBezTo>
                        <a:cubicBezTo>
                          <a:pt x="17977" y="20432"/>
                          <a:pt x="17973" y="20440"/>
                          <a:pt x="17965" y="20444"/>
                        </a:cubicBezTo>
                        <a:cubicBezTo>
                          <a:pt x="17961" y="20449"/>
                          <a:pt x="17951" y="20454"/>
                          <a:pt x="17947" y="20458"/>
                        </a:cubicBezTo>
                        <a:cubicBezTo>
                          <a:pt x="17939" y="20462"/>
                          <a:pt x="17935" y="20466"/>
                          <a:pt x="17926" y="20470"/>
                        </a:cubicBezTo>
                        <a:cubicBezTo>
                          <a:pt x="17922" y="20474"/>
                          <a:pt x="17918" y="20479"/>
                          <a:pt x="17909" y="20483"/>
                        </a:cubicBezTo>
                        <a:cubicBezTo>
                          <a:pt x="17900" y="20488"/>
                          <a:pt x="17896" y="20496"/>
                          <a:pt x="17888" y="20500"/>
                        </a:cubicBezTo>
                        <a:cubicBezTo>
                          <a:pt x="17878" y="20505"/>
                          <a:pt x="17874" y="20509"/>
                          <a:pt x="17870" y="20509"/>
                        </a:cubicBezTo>
                        <a:cubicBezTo>
                          <a:pt x="17862" y="20517"/>
                          <a:pt x="17853" y="20526"/>
                          <a:pt x="17841" y="20531"/>
                        </a:cubicBezTo>
                        <a:cubicBezTo>
                          <a:pt x="17836" y="20535"/>
                          <a:pt x="17836" y="20535"/>
                          <a:pt x="17832" y="20539"/>
                        </a:cubicBezTo>
                        <a:cubicBezTo>
                          <a:pt x="17819" y="20547"/>
                          <a:pt x="17807" y="20556"/>
                          <a:pt x="17789" y="20565"/>
                        </a:cubicBezTo>
                        <a:cubicBezTo>
                          <a:pt x="17789" y="20569"/>
                          <a:pt x="17785" y="20569"/>
                          <a:pt x="17781" y="20573"/>
                        </a:cubicBezTo>
                        <a:cubicBezTo>
                          <a:pt x="17772" y="20577"/>
                          <a:pt x="17759" y="20586"/>
                          <a:pt x="17750" y="20590"/>
                        </a:cubicBezTo>
                        <a:cubicBezTo>
                          <a:pt x="17750" y="20590"/>
                          <a:pt x="17746" y="20590"/>
                          <a:pt x="17746" y="20594"/>
                        </a:cubicBezTo>
                        <a:cubicBezTo>
                          <a:pt x="17716" y="20612"/>
                          <a:pt x="17682" y="20633"/>
                          <a:pt x="17653" y="20650"/>
                        </a:cubicBezTo>
                        <a:cubicBezTo>
                          <a:pt x="17648" y="20654"/>
                          <a:pt x="17643" y="20654"/>
                          <a:pt x="17643" y="20659"/>
                        </a:cubicBezTo>
                        <a:cubicBezTo>
                          <a:pt x="17610" y="20675"/>
                          <a:pt x="17580" y="20697"/>
                          <a:pt x="17545" y="20714"/>
                        </a:cubicBezTo>
                        <a:lnTo>
                          <a:pt x="17541" y="20714"/>
                        </a:lnTo>
                        <a:cubicBezTo>
                          <a:pt x="17507" y="20736"/>
                          <a:pt x="17473" y="20757"/>
                          <a:pt x="17438" y="20774"/>
                        </a:cubicBezTo>
                        <a:cubicBezTo>
                          <a:pt x="17438" y="20778"/>
                          <a:pt x="17434" y="20778"/>
                          <a:pt x="17430" y="20778"/>
                        </a:cubicBezTo>
                        <a:cubicBezTo>
                          <a:pt x="17400" y="20800"/>
                          <a:pt x="17365" y="20817"/>
                          <a:pt x="17331" y="20839"/>
                        </a:cubicBezTo>
                        <a:cubicBezTo>
                          <a:pt x="17297" y="20855"/>
                          <a:pt x="17263" y="20877"/>
                          <a:pt x="17229" y="20894"/>
                        </a:cubicBezTo>
                        <a:cubicBezTo>
                          <a:pt x="17225" y="20898"/>
                          <a:pt x="17225" y="20898"/>
                          <a:pt x="17221" y="20898"/>
                        </a:cubicBezTo>
                        <a:cubicBezTo>
                          <a:pt x="17191" y="20920"/>
                          <a:pt x="17156" y="20936"/>
                          <a:pt x="17122" y="20954"/>
                        </a:cubicBezTo>
                        <a:cubicBezTo>
                          <a:pt x="17122" y="20958"/>
                          <a:pt x="17118" y="20958"/>
                          <a:pt x="17114" y="20962"/>
                        </a:cubicBezTo>
                        <a:cubicBezTo>
                          <a:pt x="17079" y="20979"/>
                          <a:pt x="17049" y="21001"/>
                          <a:pt x="17015" y="21018"/>
                        </a:cubicBezTo>
                        <a:lnTo>
                          <a:pt x="17015" y="21022"/>
                        </a:lnTo>
                        <a:cubicBezTo>
                          <a:pt x="16980" y="21039"/>
                          <a:pt x="16951" y="21060"/>
                          <a:pt x="16917" y="21078"/>
                        </a:cubicBezTo>
                        <a:cubicBezTo>
                          <a:pt x="16917" y="21082"/>
                          <a:pt x="16917" y="21082"/>
                          <a:pt x="16913" y="21082"/>
                        </a:cubicBezTo>
                        <a:cubicBezTo>
                          <a:pt x="16908" y="21086"/>
                          <a:pt x="16908" y="21086"/>
                          <a:pt x="16903" y="21090"/>
                        </a:cubicBezTo>
                        <a:cubicBezTo>
                          <a:pt x="16895" y="21095"/>
                          <a:pt x="16887" y="21099"/>
                          <a:pt x="16883" y="21104"/>
                        </a:cubicBezTo>
                        <a:cubicBezTo>
                          <a:pt x="16874" y="21108"/>
                          <a:pt x="16869" y="21112"/>
                          <a:pt x="16861" y="21116"/>
                        </a:cubicBezTo>
                        <a:cubicBezTo>
                          <a:pt x="16857" y="21121"/>
                          <a:pt x="16848" y="21125"/>
                          <a:pt x="16840" y="21129"/>
                        </a:cubicBezTo>
                        <a:cubicBezTo>
                          <a:pt x="16836" y="21133"/>
                          <a:pt x="16826" y="21137"/>
                          <a:pt x="16822" y="21141"/>
                        </a:cubicBezTo>
                        <a:cubicBezTo>
                          <a:pt x="16814" y="21147"/>
                          <a:pt x="16810" y="21151"/>
                          <a:pt x="16801" y="21155"/>
                        </a:cubicBezTo>
                        <a:cubicBezTo>
                          <a:pt x="16797" y="21159"/>
                          <a:pt x="16788" y="21163"/>
                          <a:pt x="16784" y="21167"/>
                        </a:cubicBezTo>
                        <a:cubicBezTo>
                          <a:pt x="16775" y="21176"/>
                          <a:pt x="16767" y="21180"/>
                          <a:pt x="16763" y="21185"/>
                        </a:cubicBezTo>
                        <a:cubicBezTo>
                          <a:pt x="16754" y="21189"/>
                          <a:pt x="16749" y="21193"/>
                          <a:pt x="16745" y="21198"/>
                        </a:cubicBezTo>
                        <a:cubicBezTo>
                          <a:pt x="16737" y="21202"/>
                          <a:pt x="16729" y="21206"/>
                          <a:pt x="16724" y="21210"/>
                        </a:cubicBezTo>
                        <a:cubicBezTo>
                          <a:pt x="16720" y="21214"/>
                          <a:pt x="16711" y="21218"/>
                          <a:pt x="16707" y="21224"/>
                        </a:cubicBezTo>
                        <a:cubicBezTo>
                          <a:pt x="16698" y="21228"/>
                          <a:pt x="16694" y="21236"/>
                          <a:pt x="16686" y="21240"/>
                        </a:cubicBezTo>
                        <a:cubicBezTo>
                          <a:pt x="16682" y="21244"/>
                          <a:pt x="16677" y="21249"/>
                          <a:pt x="16668" y="21253"/>
                        </a:cubicBezTo>
                        <a:cubicBezTo>
                          <a:pt x="16664" y="21257"/>
                          <a:pt x="16656" y="21262"/>
                          <a:pt x="16652" y="21266"/>
                        </a:cubicBezTo>
                        <a:cubicBezTo>
                          <a:pt x="16647" y="21270"/>
                          <a:pt x="16638" y="21275"/>
                          <a:pt x="16634" y="21279"/>
                        </a:cubicBezTo>
                        <a:cubicBezTo>
                          <a:pt x="16630" y="21287"/>
                          <a:pt x="16621" y="21291"/>
                          <a:pt x="16617" y="21295"/>
                        </a:cubicBezTo>
                        <a:cubicBezTo>
                          <a:pt x="16613" y="21301"/>
                          <a:pt x="16609" y="21301"/>
                          <a:pt x="16605" y="21305"/>
                        </a:cubicBezTo>
                        <a:lnTo>
                          <a:pt x="16600" y="21309"/>
                        </a:lnTo>
                        <a:cubicBezTo>
                          <a:pt x="16587" y="21321"/>
                          <a:pt x="16575" y="21330"/>
                          <a:pt x="16561" y="21343"/>
                        </a:cubicBezTo>
                        <a:cubicBezTo>
                          <a:pt x="16549" y="21356"/>
                          <a:pt x="16536" y="21364"/>
                          <a:pt x="16528" y="21378"/>
                        </a:cubicBezTo>
                        <a:cubicBezTo>
                          <a:pt x="16524" y="21382"/>
                          <a:pt x="16518" y="21382"/>
                          <a:pt x="16514" y="21386"/>
                        </a:cubicBezTo>
                        <a:lnTo>
                          <a:pt x="16489" y="21411"/>
                        </a:lnTo>
                        <a:cubicBezTo>
                          <a:pt x="16489" y="21416"/>
                          <a:pt x="16485" y="21420"/>
                          <a:pt x="16480" y="21424"/>
                        </a:cubicBezTo>
                        <a:cubicBezTo>
                          <a:pt x="16472" y="21433"/>
                          <a:pt x="16463" y="21445"/>
                          <a:pt x="16455" y="21455"/>
                        </a:cubicBezTo>
                        <a:cubicBezTo>
                          <a:pt x="16451" y="21455"/>
                          <a:pt x="16451" y="21459"/>
                          <a:pt x="16451" y="21459"/>
                        </a:cubicBezTo>
                        <a:lnTo>
                          <a:pt x="16447" y="21459"/>
                        </a:lnTo>
                        <a:cubicBezTo>
                          <a:pt x="16441" y="21467"/>
                          <a:pt x="16437" y="21475"/>
                          <a:pt x="16429" y="21480"/>
                        </a:cubicBezTo>
                        <a:cubicBezTo>
                          <a:pt x="16429" y="21484"/>
                          <a:pt x="16425" y="21488"/>
                          <a:pt x="16421" y="21493"/>
                        </a:cubicBezTo>
                        <a:cubicBezTo>
                          <a:pt x="16416" y="21501"/>
                          <a:pt x="16408" y="21510"/>
                          <a:pt x="16399" y="21522"/>
                        </a:cubicBezTo>
                        <a:cubicBezTo>
                          <a:pt x="16390" y="21536"/>
                          <a:pt x="16382" y="21544"/>
                          <a:pt x="16378" y="21557"/>
                        </a:cubicBezTo>
                        <a:cubicBezTo>
                          <a:pt x="16374" y="21557"/>
                          <a:pt x="16374" y="21561"/>
                          <a:pt x="16370" y="21565"/>
                        </a:cubicBezTo>
                        <a:cubicBezTo>
                          <a:pt x="16364" y="21574"/>
                          <a:pt x="16360" y="21583"/>
                          <a:pt x="16356" y="21587"/>
                        </a:cubicBezTo>
                        <a:lnTo>
                          <a:pt x="16356" y="21591"/>
                        </a:lnTo>
                        <a:cubicBezTo>
                          <a:pt x="16352" y="21595"/>
                          <a:pt x="16348" y="21603"/>
                          <a:pt x="16344" y="21613"/>
                        </a:cubicBezTo>
                        <a:cubicBezTo>
                          <a:pt x="16344" y="21613"/>
                          <a:pt x="16339" y="21617"/>
                          <a:pt x="16339" y="21621"/>
                        </a:cubicBezTo>
                        <a:cubicBezTo>
                          <a:pt x="16331" y="21629"/>
                          <a:pt x="16326" y="21642"/>
                          <a:pt x="16322" y="21651"/>
                        </a:cubicBezTo>
                        <a:cubicBezTo>
                          <a:pt x="16322" y="21655"/>
                          <a:pt x="16318" y="21660"/>
                          <a:pt x="16318" y="21664"/>
                        </a:cubicBezTo>
                        <a:cubicBezTo>
                          <a:pt x="16313" y="21668"/>
                          <a:pt x="16313" y="21676"/>
                          <a:pt x="16309" y="21686"/>
                        </a:cubicBezTo>
                        <a:cubicBezTo>
                          <a:pt x="16305" y="21690"/>
                          <a:pt x="16305" y="21694"/>
                          <a:pt x="16305" y="21698"/>
                        </a:cubicBezTo>
                        <a:cubicBezTo>
                          <a:pt x="16301" y="21706"/>
                          <a:pt x="16301" y="21711"/>
                          <a:pt x="16297" y="21719"/>
                        </a:cubicBezTo>
                        <a:cubicBezTo>
                          <a:pt x="16293" y="21732"/>
                          <a:pt x="16287" y="21745"/>
                          <a:pt x="16283" y="21757"/>
                        </a:cubicBezTo>
                        <a:cubicBezTo>
                          <a:pt x="16258" y="21753"/>
                          <a:pt x="16228" y="21745"/>
                          <a:pt x="16198" y="21741"/>
                        </a:cubicBezTo>
                        <a:cubicBezTo>
                          <a:pt x="16194" y="21741"/>
                          <a:pt x="16190" y="21737"/>
                          <a:pt x="16185" y="21737"/>
                        </a:cubicBezTo>
                        <a:cubicBezTo>
                          <a:pt x="16155" y="21732"/>
                          <a:pt x="16125" y="21728"/>
                          <a:pt x="16100" y="21719"/>
                        </a:cubicBezTo>
                        <a:lnTo>
                          <a:pt x="16078" y="21719"/>
                        </a:lnTo>
                        <a:cubicBezTo>
                          <a:pt x="16066" y="21715"/>
                          <a:pt x="16056" y="21715"/>
                          <a:pt x="16044" y="21711"/>
                        </a:cubicBezTo>
                        <a:cubicBezTo>
                          <a:pt x="16036" y="21711"/>
                          <a:pt x="16027" y="21711"/>
                          <a:pt x="16018" y="21706"/>
                        </a:cubicBezTo>
                        <a:cubicBezTo>
                          <a:pt x="16005" y="21706"/>
                          <a:pt x="15997" y="21706"/>
                          <a:pt x="15989" y="21702"/>
                        </a:cubicBezTo>
                        <a:cubicBezTo>
                          <a:pt x="15975" y="21702"/>
                          <a:pt x="15967" y="21702"/>
                          <a:pt x="15959" y="21698"/>
                        </a:cubicBezTo>
                        <a:cubicBezTo>
                          <a:pt x="15950" y="21698"/>
                          <a:pt x="15937" y="21698"/>
                          <a:pt x="15928" y="21694"/>
                        </a:cubicBezTo>
                        <a:cubicBezTo>
                          <a:pt x="15920" y="21694"/>
                          <a:pt x="15912" y="21694"/>
                          <a:pt x="15898" y="21690"/>
                        </a:cubicBezTo>
                        <a:lnTo>
                          <a:pt x="15869" y="21690"/>
                        </a:lnTo>
                        <a:cubicBezTo>
                          <a:pt x="15860" y="21686"/>
                          <a:pt x="15856" y="21686"/>
                          <a:pt x="15847" y="21686"/>
                        </a:cubicBezTo>
                        <a:lnTo>
                          <a:pt x="15843" y="21686"/>
                        </a:lnTo>
                        <a:cubicBezTo>
                          <a:pt x="15831" y="21686"/>
                          <a:pt x="15821" y="21680"/>
                          <a:pt x="15809" y="21680"/>
                        </a:cubicBezTo>
                        <a:lnTo>
                          <a:pt x="15783" y="21680"/>
                        </a:lnTo>
                        <a:cubicBezTo>
                          <a:pt x="15770" y="21676"/>
                          <a:pt x="15762" y="21676"/>
                          <a:pt x="15748" y="21676"/>
                        </a:cubicBezTo>
                        <a:lnTo>
                          <a:pt x="15723" y="21676"/>
                        </a:lnTo>
                        <a:cubicBezTo>
                          <a:pt x="15711" y="21676"/>
                          <a:pt x="15702" y="21672"/>
                          <a:pt x="15689" y="21672"/>
                        </a:cubicBezTo>
                        <a:lnTo>
                          <a:pt x="15539" y="21672"/>
                        </a:lnTo>
                        <a:cubicBezTo>
                          <a:pt x="15527" y="21672"/>
                          <a:pt x="15513" y="21676"/>
                          <a:pt x="15505" y="21676"/>
                        </a:cubicBezTo>
                        <a:lnTo>
                          <a:pt x="15475" y="21676"/>
                        </a:lnTo>
                        <a:cubicBezTo>
                          <a:pt x="15462" y="21676"/>
                          <a:pt x="15450" y="21680"/>
                          <a:pt x="15436" y="21680"/>
                        </a:cubicBezTo>
                        <a:lnTo>
                          <a:pt x="15415" y="21680"/>
                        </a:lnTo>
                        <a:cubicBezTo>
                          <a:pt x="15394" y="21686"/>
                          <a:pt x="15377" y="21686"/>
                          <a:pt x="15355" y="21690"/>
                        </a:cubicBezTo>
                        <a:lnTo>
                          <a:pt x="15347" y="21690"/>
                        </a:lnTo>
                        <a:cubicBezTo>
                          <a:pt x="15326" y="21706"/>
                          <a:pt x="15304" y="21719"/>
                          <a:pt x="15282" y="21737"/>
                        </a:cubicBezTo>
                        <a:lnTo>
                          <a:pt x="15821" y="19157"/>
                        </a:lnTo>
                        <a:cubicBezTo>
                          <a:pt x="15770" y="19110"/>
                          <a:pt x="15732" y="19072"/>
                          <a:pt x="15702" y="19033"/>
                        </a:cubicBezTo>
                        <a:lnTo>
                          <a:pt x="15758" y="18776"/>
                        </a:lnTo>
                        <a:cubicBezTo>
                          <a:pt x="15736" y="18760"/>
                          <a:pt x="15715" y="18747"/>
                          <a:pt x="15693" y="18734"/>
                        </a:cubicBezTo>
                        <a:cubicBezTo>
                          <a:pt x="15685" y="18729"/>
                          <a:pt x="15681" y="18725"/>
                          <a:pt x="15672" y="18721"/>
                        </a:cubicBezTo>
                        <a:cubicBezTo>
                          <a:pt x="15659" y="18713"/>
                          <a:pt x="15646" y="18699"/>
                          <a:pt x="15629" y="18691"/>
                        </a:cubicBezTo>
                        <a:cubicBezTo>
                          <a:pt x="15625" y="18687"/>
                          <a:pt x="15616" y="18683"/>
                          <a:pt x="15608" y="18678"/>
                        </a:cubicBezTo>
                        <a:cubicBezTo>
                          <a:pt x="15595" y="18670"/>
                          <a:pt x="15582" y="18661"/>
                          <a:pt x="15569" y="18648"/>
                        </a:cubicBezTo>
                        <a:cubicBezTo>
                          <a:pt x="15561" y="18644"/>
                          <a:pt x="15557" y="18640"/>
                          <a:pt x="15548" y="18636"/>
                        </a:cubicBezTo>
                        <a:cubicBezTo>
                          <a:pt x="15531" y="18622"/>
                          <a:pt x="15513" y="18610"/>
                          <a:pt x="15497" y="18597"/>
                        </a:cubicBezTo>
                        <a:lnTo>
                          <a:pt x="15492" y="18597"/>
                        </a:lnTo>
                        <a:lnTo>
                          <a:pt x="15488" y="18593"/>
                        </a:lnTo>
                        <a:cubicBezTo>
                          <a:pt x="15475" y="18584"/>
                          <a:pt x="15462" y="18575"/>
                          <a:pt x="15450" y="18567"/>
                        </a:cubicBezTo>
                        <a:cubicBezTo>
                          <a:pt x="15441" y="18563"/>
                          <a:pt x="15436" y="18559"/>
                          <a:pt x="15432" y="18555"/>
                        </a:cubicBezTo>
                        <a:cubicBezTo>
                          <a:pt x="15424" y="18545"/>
                          <a:pt x="15415" y="18541"/>
                          <a:pt x="15403" y="18533"/>
                        </a:cubicBezTo>
                        <a:cubicBezTo>
                          <a:pt x="15398" y="18529"/>
                          <a:pt x="15394" y="18524"/>
                          <a:pt x="15385" y="18520"/>
                        </a:cubicBezTo>
                        <a:cubicBezTo>
                          <a:pt x="15377" y="18516"/>
                          <a:pt x="15369" y="18507"/>
                          <a:pt x="15359" y="18503"/>
                        </a:cubicBezTo>
                        <a:cubicBezTo>
                          <a:pt x="15355" y="18498"/>
                          <a:pt x="15351" y="18494"/>
                          <a:pt x="15343" y="18486"/>
                        </a:cubicBezTo>
                        <a:cubicBezTo>
                          <a:pt x="15334" y="18482"/>
                          <a:pt x="15326" y="18478"/>
                          <a:pt x="15321" y="18468"/>
                        </a:cubicBezTo>
                        <a:cubicBezTo>
                          <a:pt x="15312" y="18464"/>
                          <a:pt x="15308" y="18460"/>
                          <a:pt x="15304" y="18456"/>
                        </a:cubicBezTo>
                        <a:cubicBezTo>
                          <a:pt x="15296" y="18452"/>
                          <a:pt x="15287" y="18443"/>
                          <a:pt x="15278" y="18439"/>
                        </a:cubicBezTo>
                        <a:cubicBezTo>
                          <a:pt x="15274" y="18435"/>
                          <a:pt x="15270" y="18430"/>
                          <a:pt x="15261" y="18426"/>
                        </a:cubicBezTo>
                        <a:lnTo>
                          <a:pt x="15240" y="18405"/>
                        </a:lnTo>
                        <a:cubicBezTo>
                          <a:pt x="15235" y="18401"/>
                          <a:pt x="15227" y="18401"/>
                          <a:pt x="15223" y="18396"/>
                        </a:cubicBezTo>
                        <a:cubicBezTo>
                          <a:pt x="15215" y="18387"/>
                          <a:pt x="15205" y="18379"/>
                          <a:pt x="15197" y="18375"/>
                        </a:cubicBezTo>
                        <a:cubicBezTo>
                          <a:pt x="15197" y="18370"/>
                          <a:pt x="15193" y="18366"/>
                          <a:pt x="15189" y="18362"/>
                        </a:cubicBezTo>
                        <a:cubicBezTo>
                          <a:pt x="15176" y="18353"/>
                          <a:pt x="15163" y="18344"/>
                          <a:pt x="15154" y="18336"/>
                        </a:cubicBezTo>
                        <a:cubicBezTo>
                          <a:pt x="15150" y="18336"/>
                          <a:pt x="15150" y="18336"/>
                          <a:pt x="15150" y="18332"/>
                        </a:cubicBezTo>
                        <a:cubicBezTo>
                          <a:pt x="15138" y="18324"/>
                          <a:pt x="15128" y="18314"/>
                          <a:pt x="15116" y="18302"/>
                        </a:cubicBezTo>
                        <a:cubicBezTo>
                          <a:pt x="15112" y="18302"/>
                          <a:pt x="15107" y="18298"/>
                          <a:pt x="15103" y="18293"/>
                        </a:cubicBezTo>
                        <a:cubicBezTo>
                          <a:pt x="15099" y="18289"/>
                          <a:pt x="15091" y="18281"/>
                          <a:pt x="15081" y="18277"/>
                        </a:cubicBezTo>
                        <a:cubicBezTo>
                          <a:pt x="15077" y="18272"/>
                          <a:pt x="15073" y="18267"/>
                          <a:pt x="15069" y="18263"/>
                        </a:cubicBezTo>
                        <a:cubicBezTo>
                          <a:pt x="15065" y="18255"/>
                          <a:pt x="15056" y="18251"/>
                          <a:pt x="15047" y="18247"/>
                        </a:cubicBezTo>
                        <a:lnTo>
                          <a:pt x="15035" y="18233"/>
                        </a:lnTo>
                        <a:lnTo>
                          <a:pt x="15018" y="18216"/>
                        </a:lnTo>
                        <a:lnTo>
                          <a:pt x="15004" y="18204"/>
                        </a:lnTo>
                        <a:cubicBezTo>
                          <a:pt x="14996" y="18200"/>
                          <a:pt x="14992" y="18190"/>
                          <a:pt x="14988" y="18186"/>
                        </a:cubicBezTo>
                        <a:lnTo>
                          <a:pt x="14975" y="18174"/>
                        </a:lnTo>
                        <a:cubicBezTo>
                          <a:pt x="14966" y="18170"/>
                          <a:pt x="14962" y="18161"/>
                          <a:pt x="14953" y="18156"/>
                        </a:cubicBezTo>
                        <a:cubicBezTo>
                          <a:pt x="14949" y="18152"/>
                          <a:pt x="14945" y="18148"/>
                          <a:pt x="14945" y="18148"/>
                        </a:cubicBezTo>
                        <a:cubicBezTo>
                          <a:pt x="14937" y="18139"/>
                          <a:pt x="14927" y="18135"/>
                          <a:pt x="14923" y="18127"/>
                        </a:cubicBezTo>
                        <a:cubicBezTo>
                          <a:pt x="14919" y="18123"/>
                          <a:pt x="14915" y="18123"/>
                          <a:pt x="14915" y="18118"/>
                        </a:cubicBezTo>
                        <a:cubicBezTo>
                          <a:pt x="14907" y="18109"/>
                          <a:pt x="14898" y="18101"/>
                          <a:pt x="14889" y="18093"/>
                        </a:cubicBezTo>
                        <a:cubicBezTo>
                          <a:pt x="14889" y="18093"/>
                          <a:pt x="14885" y="18093"/>
                          <a:pt x="14885" y="18088"/>
                        </a:cubicBezTo>
                        <a:cubicBezTo>
                          <a:pt x="14876" y="18079"/>
                          <a:pt x="14868" y="18071"/>
                          <a:pt x="14855" y="18062"/>
                        </a:cubicBezTo>
                        <a:cubicBezTo>
                          <a:pt x="14855" y="18058"/>
                          <a:pt x="14850" y="18054"/>
                          <a:pt x="14850" y="18054"/>
                        </a:cubicBezTo>
                        <a:lnTo>
                          <a:pt x="14830" y="18032"/>
                        </a:lnTo>
                        <a:cubicBezTo>
                          <a:pt x="14825" y="18028"/>
                          <a:pt x="14821" y="18028"/>
                          <a:pt x="14821" y="18024"/>
                        </a:cubicBezTo>
                        <a:cubicBezTo>
                          <a:pt x="14812" y="18016"/>
                          <a:pt x="14808" y="18011"/>
                          <a:pt x="14804" y="18007"/>
                        </a:cubicBezTo>
                        <a:lnTo>
                          <a:pt x="15112" y="16531"/>
                        </a:lnTo>
                        <a:lnTo>
                          <a:pt x="15112" y="16531"/>
                        </a:lnTo>
                        <a:cubicBezTo>
                          <a:pt x="15107" y="16540"/>
                          <a:pt x="15107" y="16548"/>
                          <a:pt x="15107" y="16553"/>
                        </a:cubicBezTo>
                        <a:cubicBezTo>
                          <a:pt x="15103" y="16557"/>
                          <a:pt x="15103" y="16561"/>
                          <a:pt x="15103" y="16561"/>
                        </a:cubicBezTo>
                        <a:cubicBezTo>
                          <a:pt x="15103" y="16569"/>
                          <a:pt x="15099" y="16574"/>
                          <a:pt x="15099" y="16583"/>
                        </a:cubicBezTo>
                        <a:cubicBezTo>
                          <a:pt x="15073" y="16587"/>
                          <a:pt x="15051" y="16591"/>
                          <a:pt x="15030" y="16595"/>
                        </a:cubicBezTo>
                        <a:lnTo>
                          <a:pt x="15292" y="15347"/>
                        </a:lnTo>
                        <a:cubicBezTo>
                          <a:pt x="15296" y="15342"/>
                          <a:pt x="15296" y="15338"/>
                          <a:pt x="15300" y="15334"/>
                        </a:cubicBezTo>
                        <a:cubicBezTo>
                          <a:pt x="15308" y="15325"/>
                          <a:pt x="15317" y="15316"/>
                          <a:pt x="15326" y="15308"/>
                        </a:cubicBezTo>
                        <a:cubicBezTo>
                          <a:pt x="15330" y="15304"/>
                          <a:pt x="15334" y="15300"/>
                          <a:pt x="15338" y="15296"/>
                        </a:cubicBezTo>
                        <a:cubicBezTo>
                          <a:pt x="15347" y="15282"/>
                          <a:pt x="15359" y="15270"/>
                          <a:pt x="15373" y="15257"/>
                        </a:cubicBezTo>
                        <a:lnTo>
                          <a:pt x="16557" y="9615"/>
                        </a:lnTo>
                        <a:cubicBezTo>
                          <a:pt x="16566" y="9611"/>
                          <a:pt x="16579" y="9607"/>
                          <a:pt x="16587" y="9603"/>
                        </a:cubicBezTo>
                        <a:cubicBezTo>
                          <a:pt x="16591" y="9603"/>
                          <a:pt x="16595" y="9598"/>
                          <a:pt x="16600" y="9598"/>
                        </a:cubicBezTo>
                        <a:cubicBezTo>
                          <a:pt x="16621" y="9589"/>
                          <a:pt x="16638" y="9581"/>
                          <a:pt x="16660" y="9577"/>
                        </a:cubicBezTo>
                        <a:cubicBezTo>
                          <a:pt x="16664" y="9573"/>
                          <a:pt x="16668" y="9573"/>
                          <a:pt x="16672" y="9568"/>
                        </a:cubicBezTo>
                        <a:cubicBezTo>
                          <a:pt x="16690" y="9564"/>
                          <a:pt x="16703" y="9559"/>
                          <a:pt x="16715" y="9555"/>
                        </a:cubicBezTo>
                        <a:cubicBezTo>
                          <a:pt x="16724" y="9551"/>
                          <a:pt x="16729" y="9551"/>
                          <a:pt x="16737" y="9547"/>
                        </a:cubicBezTo>
                        <a:cubicBezTo>
                          <a:pt x="16749" y="9542"/>
                          <a:pt x="16763" y="9538"/>
                          <a:pt x="16775" y="9530"/>
                        </a:cubicBezTo>
                        <a:cubicBezTo>
                          <a:pt x="16780" y="9530"/>
                          <a:pt x="16788" y="9526"/>
                          <a:pt x="16792" y="9526"/>
                        </a:cubicBezTo>
                        <a:cubicBezTo>
                          <a:pt x="16810" y="9516"/>
                          <a:pt x="16822" y="9512"/>
                          <a:pt x="16836" y="9508"/>
                        </a:cubicBezTo>
                        <a:cubicBezTo>
                          <a:pt x="16840" y="9504"/>
                          <a:pt x="16844" y="9504"/>
                          <a:pt x="16848" y="9504"/>
                        </a:cubicBezTo>
                        <a:cubicBezTo>
                          <a:pt x="16865" y="9496"/>
                          <a:pt x="16887" y="9487"/>
                          <a:pt x="16903" y="9482"/>
                        </a:cubicBezTo>
                        <a:cubicBezTo>
                          <a:pt x="16908" y="9478"/>
                          <a:pt x="16913" y="9478"/>
                          <a:pt x="16917" y="9474"/>
                        </a:cubicBezTo>
                        <a:cubicBezTo>
                          <a:pt x="16929" y="9470"/>
                          <a:pt x="16946" y="9465"/>
                          <a:pt x="16960" y="9457"/>
                        </a:cubicBezTo>
                        <a:cubicBezTo>
                          <a:pt x="16964" y="9457"/>
                          <a:pt x="16972" y="9453"/>
                          <a:pt x="16976" y="9453"/>
                        </a:cubicBezTo>
                        <a:cubicBezTo>
                          <a:pt x="16990" y="9444"/>
                          <a:pt x="17002" y="9439"/>
                          <a:pt x="17015" y="9435"/>
                        </a:cubicBezTo>
                        <a:cubicBezTo>
                          <a:pt x="17019" y="9431"/>
                          <a:pt x="17023" y="9431"/>
                          <a:pt x="17032" y="9427"/>
                        </a:cubicBezTo>
                        <a:cubicBezTo>
                          <a:pt x="17045" y="9423"/>
                          <a:pt x="17062" y="9419"/>
                          <a:pt x="17075" y="9410"/>
                        </a:cubicBezTo>
                        <a:cubicBezTo>
                          <a:pt x="17079" y="9410"/>
                          <a:pt x="17079" y="9405"/>
                          <a:pt x="17083" y="9405"/>
                        </a:cubicBezTo>
                        <a:cubicBezTo>
                          <a:pt x="17100" y="9397"/>
                          <a:pt x="17122" y="9393"/>
                          <a:pt x="17139" y="9384"/>
                        </a:cubicBezTo>
                        <a:cubicBezTo>
                          <a:pt x="17144" y="9384"/>
                          <a:pt x="17148" y="9380"/>
                          <a:pt x="17152" y="9380"/>
                        </a:cubicBezTo>
                        <a:cubicBezTo>
                          <a:pt x="17165" y="9372"/>
                          <a:pt x="17177" y="9367"/>
                          <a:pt x="17191" y="9362"/>
                        </a:cubicBezTo>
                        <a:cubicBezTo>
                          <a:pt x="17199" y="9358"/>
                          <a:pt x="17207" y="9354"/>
                          <a:pt x="17211" y="9354"/>
                        </a:cubicBezTo>
                        <a:cubicBezTo>
                          <a:pt x="17229" y="9346"/>
                          <a:pt x="17242" y="9342"/>
                          <a:pt x="17258" y="9333"/>
                        </a:cubicBezTo>
                        <a:cubicBezTo>
                          <a:pt x="17272" y="9328"/>
                          <a:pt x="17284" y="9324"/>
                          <a:pt x="17293" y="9320"/>
                        </a:cubicBezTo>
                        <a:cubicBezTo>
                          <a:pt x="17302" y="9316"/>
                          <a:pt x="17306" y="9316"/>
                          <a:pt x="17310" y="9311"/>
                        </a:cubicBezTo>
                        <a:cubicBezTo>
                          <a:pt x="17327" y="9303"/>
                          <a:pt x="17345" y="9299"/>
                          <a:pt x="17361" y="9290"/>
                        </a:cubicBezTo>
                        <a:cubicBezTo>
                          <a:pt x="17365" y="9290"/>
                          <a:pt x="17370" y="9285"/>
                          <a:pt x="17374" y="9285"/>
                        </a:cubicBezTo>
                        <a:cubicBezTo>
                          <a:pt x="17387" y="9281"/>
                          <a:pt x="17400" y="9273"/>
                          <a:pt x="17412" y="9269"/>
                        </a:cubicBezTo>
                        <a:cubicBezTo>
                          <a:pt x="17417" y="9269"/>
                          <a:pt x="17426" y="9265"/>
                          <a:pt x="17430" y="9260"/>
                        </a:cubicBezTo>
                        <a:cubicBezTo>
                          <a:pt x="17442" y="9256"/>
                          <a:pt x="17456" y="9251"/>
                          <a:pt x="17464" y="9247"/>
                        </a:cubicBezTo>
                        <a:cubicBezTo>
                          <a:pt x="17473" y="9247"/>
                          <a:pt x="17477" y="9243"/>
                          <a:pt x="17481" y="9239"/>
                        </a:cubicBezTo>
                        <a:cubicBezTo>
                          <a:pt x="17499" y="9234"/>
                          <a:pt x="17511" y="9230"/>
                          <a:pt x="17524" y="9222"/>
                        </a:cubicBezTo>
                        <a:lnTo>
                          <a:pt x="17533" y="9222"/>
                        </a:lnTo>
                        <a:cubicBezTo>
                          <a:pt x="17550" y="9213"/>
                          <a:pt x="17566" y="9204"/>
                          <a:pt x="17584" y="9200"/>
                        </a:cubicBezTo>
                        <a:cubicBezTo>
                          <a:pt x="17588" y="9196"/>
                          <a:pt x="17592" y="9196"/>
                          <a:pt x="17596" y="9196"/>
                        </a:cubicBezTo>
                        <a:cubicBezTo>
                          <a:pt x="17610" y="9188"/>
                          <a:pt x="17622" y="9183"/>
                          <a:pt x="17635" y="9179"/>
                        </a:cubicBezTo>
                        <a:cubicBezTo>
                          <a:pt x="17639" y="9179"/>
                          <a:pt x="17643" y="9174"/>
                          <a:pt x="17653" y="9174"/>
                        </a:cubicBezTo>
                        <a:cubicBezTo>
                          <a:pt x="17661" y="9170"/>
                          <a:pt x="17673" y="9166"/>
                          <a:pt x="17687" y="9162"/>
                        </a:cubicBezTo>
                        <a:cubicBezTo>
                          <a:pt x="17691" y="9157"/>
                          <a:pt x="17695" y="9153"/>
                          <a:pt x="17704" y="9153"/>
                        </a:cubicBezTo>
                        <a:cubicBezTo>
                          <a:pt x="17716" y="9149"/>
                          <a:pt x="17730" y="9141"/>
                          <a:pt x="17746" y="9136"/>
                        </a:cubicBezTo>
                        <a:cubicBezTo>
                          <a:pt x="17746" y="9136"/>
                          <a:pt x="17750" y="9136"/>
                          <a:pt x="17750" y="9131"/>
                        </a:cubicBezTo>
                        <a:cubicBezTo>
                          <a:pt x="17768" y="9127"/>
                          <a:pt x="17785" y="9123"/>
                          <a:pt x="17802" y="9115"/>
                        </a:cubicBezTo>
                        <a:cubicBezTo>
                          <a:pt x="17807" y="9115"/>
                          <a:pt x="17811" y="9111"/>
                          <a:pt x="17819" y="9111"/>
                        </a:cubicBezTo>
                        <a:cubicBezTo>
                          <a:pt x="17827" y="9106"/>
                          <a:pt x="17841" y="9102"/>
                          <a:pt x="17853" y="9097"/>
                        </a:cubicBezTo>
                        <a:cubicBezTo>
                          <a:pt x="17858" y="9093"/>
                          <a:pt x="17866" y="9093"/>
                          <a:pt x="17870" y="9089"/>
                        </a:cubicBezTo>
                        <a:cubicBezTo>
                          <a:pt x="17884" y="9085"/>
                          <a:pt x="17892" y="9080"/>
                          <a:pt x="17904" y="9080"/>
                        </a:cubicBezTo>
                        <a:cubicBezTo>
                          <a:pt x="17909" y="9076"/>
                          <a:pt x="17918" y="9076"/>
                          <a:pt x="17922" y="9072"/>
                        </a:cubicBezTo>
                        <a:cubicBezTo>
                          <a:pt x="17935" y="9068"/>
                          <a:pt x="17951" y="9064"/>
                          <a:pt x="17965" y="9060"/>
                        </a:cubicBezTo>
                        <a:cubicBezTo>
                          <a:pt x="17969" y="9060"/>
                          <a:pt x="17969" y="9054"/>
                          <a:pt x="17973" y="9054"/>
                        </a:cubicBezTo>
                        <a:cubicBezTo>
                          <a:pt x="17990" y="9050"/>
                          <a:pt x="18007" y="9046"/>
                          <a:pt x="18024" y="9038"/>
                        </a:cubicBezTo>
                        <a:cubicBezTo>
                          <a:pt x="18028" y="9038"/>
                          <a:pt x="18032" y="9038"/>
                          <a:pt x="18038" y="9034"/>
                        </a:cubicBezTo>
                        <a:cubicBezTo>
                          <a:pt x="18050" y="9029"/>
                          <a:pt x="18063" y="9025"/>
                          <a:pt x="18076" y="9025"/>
                        </a:cubicBezTo>
                        <a:cubicBezTo>
                          <a:pt x="18080" y="9020"/>
                          <a:pt x="18084" y="9020"/>
                          <a:pt x="18089" y="9016"/>
                        </a:cubicBezTo>
                        <a:cubicBezTo>
                          <a:pt x="18109" y="9012"/>
                          <a:pt x="18131" y="9003"/>
                          <a:pt x="18153" y="8999"/>
                        </a:cubicBezTo>
                        <a:lnTo>
                          <a:pt x="18157" y="8999"/>
                        </a:lnTo>
                        <a:cubicBezTo>
                          <a:pt x="18174" y="8991"/>
                          <a:pt x="18196" y="8987"/>
                          <a:pt x="18217" y="8983"/>
                        </a:cubicBezTo>
                        <a:cubicBezTo>
                          <a:pt x="18221" y="8983"/>
                          <a:pt x="18225" y="8977"/>
                          <a:pt x="18230" y="8977"/>
                        </a:cubicBezTo>
                        <a:cubicBezTo>
                          <a:pt x="18251" y="8973"/>
                          <a:pt x="18273" y="8965"/>
                          <a:pt x="18289" y="8961"/>
                        </a:cubicBezTo>
                        <a:lnTo>
                          <a:pt x="18302" y="8961"/>
                        </a:lnTo>
                        <a:cubicBezTo>
                          <a:pt x="18320" y="8957"/>
                          <a:pt x="18340" y="8952"/>
                          <a:pt x="18358" y="8948"/>
                        </a:cubicBezTo>
                        <a:cubicBezTo>
                          <a:pt x="18362" y="8944"/>
                          <a:pt x="18366" y="8944"/>
                          <a:pt x="18371" y="8944"/>
                        </a:cubicBezTo>
                        <a:cubicBezTo>
                          <a:pt x="18392" y="8939"/>
                          <a:pt x="18413" y="8935"/>
                          <a:pt x="18435" y="8931"/>
                        </a:cubicBezTo>
                        <a:cubicBezTo>
                          <a:pt x="18439" y="8926"/>
                          <a:pt x="18443" y="8926"/>
                          <a:pt x="18448" y="8926"/>
                        </a:cubicBezTo>
                        <a:cubicBezTo>
                          <a:pt x="18469" y="8922"/>
                          <a:pt x="18486" y="8918"/>
                          <a:pt x="18508" y="8914"/>
                        </a:cubicBezTo>
                        <a:lnTo>
                          <a:pt x="18516" y="8914"/>
                        </a:lnTo>
                        <a:cubicBezTo>
                          <a:pt x="18538" y="8910"/>
                          <a:pt x="18559" y="8906"/>
                          <a:pt x="18581" y="8900"/>
                        </a:cubicBezTo>
                        <a:lnTo>
                          <a:pt x="18597" y="8900"/>
                        </a:lnTo>
                        <a:cubicBezTo>
                          <a:pt x="18619" y="8896"/>
                          <a:pt x="18640" y="8892"/>
                          <a:pt x="18666" y="8888"/>
                        </a:cubicBezTo>
                        <a:lnTo>
                          <a:pt x="18966" y="7455"/>
                        </a:lnTo>
                        <a:cubicBezTo>
                          <a:pt x="18987" y="7459"/>
                          <a:pt x="19004" y="7463"/>
                          <a:pt x="19025" y="7468"/>
                        </a:cubicBezTo>
                        <a:cubicBezTo>
                          <a:pt x="19029" y="7473"/>
                          <a:pt x="19029" y="7473"/>
                          <a:pt x="19033" y="7473"/>
                        </a:cubicBezTo>
                        <a:cubicBezTo>
                          <a:pt x="19072" y="7481"/>
                          <a:pt x="19110" y="7494"/>
                          <a:pt x="19153" y="7502"/>
                        </a:cubicBezTo>
                        <a:cubicBezTo>
                          <a:pt x="19187" y="7511"/>
                          <a:pt x="19218" y="7515"/>
                          <a:pt x="19252" y="7524"/>
                        </a:cubicBezTo>
                        <a:cubicBezTo>
                          <a:pt x="19282" y="7532"/>
                          <a:pt x="19316" y="7536"/>
                          <a:pt x="19346" y="7540"/>
                        </a:cubicBezTo>
                        <a:lnTo>
                          <a:pt x="19351" y="7540"/>
                        </a:lnTo>
                        <a:cubicBezTo>
                          <a:pt x="19359" y="7545"/>
                          <a:pt x="19367" y="7545"/>
                          <a:pt x="19380" y="7550"/>
                        </a:cubicBezTo>
                        <a:cubicBezTo>
                          <a:pt x="19384" y="7550"/>
                          <a:pt x="19393" y="7550"/>
                          <a:pt x="19402" y="7554"/>
                        </a:cubicBezTo>
                        <a:cubicBezTo>
                          <a:pt x="19410" y="7554"/>
                          <a:pt x="19423" y="7554"/>
                          <a:pt x="19432" y="7558"/>
                        </a:cubicBezTo>
                        <a:lnTo>
                          <a:pt x="19453" y="7558"/>
                        </a:lnTo>
                        <a:cubicBezTo>
                          <a:pt x="19465" y="7562"/>
                          <a:pt x="19479" y="7562"/>
                          <a:pt x="19491" y="7562"/>
                        </a:cubicBezTo>
                        <a:cubicBezTo>
                          <a:pt x="19495" y="7566"/>
                          <a:pt x="19500" y="7566"/>
                          <a:pt x="19504" y="7566"/>
                        </a:cubicBezTo>
                        <a:cubicBezTo>
                          <a:pt x="19521" y="7566"/>
                          <a:pt x="19538" y="7571"/>
                          <a:pt x="19560" y="7571"/>
                        </a:cubicBezTo>
                        <a:cubicBezTo>
                          <a:pt x="19581" y="7575"/>
                          <a:pt x="19603" y="7575"/>
                          <a:pt x="19624" y="7579"/>
                        </a:cubicBezTo>
                        <a:lnTo>
                          <a:pt x="19641" y="7579"/>
                        </a:lnTo>
                        <a:cubicBezTo>
                          <a:pt x="19658" y="7579"/>
                          <a:pt x="19675" y="7583"/>
                          <a:pt x="19692" y="7583"/>
                        </a:cubicBezTo>
                        <a:lnTo>
                          <a:pt x="19937" y="7583"/>
                        </a:lnTo>
                        <a:cubicBezTo>
                          <a:pt x="19957" y="7583"/>
                          <a:pt x="19983" y="7579"/>
                          <a:pt x="20004" y="7579"/>
                        </a:cubicBezTo>
                        <a:lnTo>
                          <a:pt x="20022" y="7579"/>
                        </a:lnTo>
                        <a:cubicBezTo>
                          <a:pt x="20039" y="7575"/>
                          <a:pt x="20060" y="7575"/>
                          <a:pt x="20077" y="7571"/>
                        </a:cubicBezTo>
                        <a:lnTo>
                          <a:pt x="20099" y="7571"/>
                        </a:lnTo>
                        <a:cubicBezTo>
                          <a:pt x="20120" y="7566"/>
                          <a:pt x="20146" y="7566"/>
                          <a:pt x="20172" y="7562"/>
                        </a:cubicBezTo>
                        <a:cubicBezTo>
                          <a:pt x="20231" y="7554"/>
                          <a:pt x="20296" y="7540"/>
                          <a:pt x="20360" y="7528"/>
                        </a:cubicBezTo>
                        <a:cubicBezTo>
                          <a:pt x="20424" y="7515"/>
                          <a:pt x="20484" y="7498"/>
                          <a:pt x="20547" y="7481"/>
                        </a:cubicBezTo>
                        <a:cubicBezTo>
                          <a:pt x="20553" y="7477"/>
                          <a:pt x="20557" y="7477"/>
                          <a:pt x="20561" y="7477"/>
                        </a:cubicBezTo>
                        <a:lnTo>
                          <a:pt x="21805" y="1527"/>
                        </a:lnTo>
                        <a:lnTo>
                          <a:pt x="21805" y="1527"/>
                        </a:lnTo>
                        <a:cubicBezTo>
                          <a:pt x="21668" y="1566"/>
                          <a:pt x="21540" y="1596"/>
                          <a:pt x="21416" y="1612"/>
                        </a:cubicBezTo>
                        <a:cubicBezTo>
                          <a:pt x="21390" y="1617"/>
                          <a:pt x="21369" y="1621"/>
                          <a:pt x="21343" y="1621"/>
                        </a:cubicBezTo>
                        <a:cubicBezTo>
                          <a:pt x="21335" y="1621"/>
                          <a:pt x="21331" y="1621"/>
                          <a:pt x="21322" y="1626"/>
                        </a:cubicBezTo>
                        <a:cubicBezTo>
                          <a:pt x="21305" y="1626"/>
                          <a:pt x="21288" y="1626"/>
                          <a:pt x="21266" y="1630"/>
                        </a:cubicBezTo>
                        <a:lnTo>
                          <a:pt x="21250" y="1630"/>
                        </a:lnTo>
                        <a:cubicBezTo>
                          <a:pt x="21228" y="1634"/>
                          <a:pt x="21202" y="1634"/>
                          <a:pt x="21181" y="1634"/>
                        </a:cubicBezTo>
                        <a:lnTo>
                          <a:pt x="21168" y="1634"/>
                        </a:lnTo>
                        <a:cubicBezTo>
                          <a:pt x="21151" y="1634"/>
                          <a:pt x="21129" y="1638"/>
                          <a:pt x="21112" y="1638"/>
                        </a:cubicBezTo>
                        <a:lnTo>
                          <a:pt x="21023" y="1638"/>
                        </a:lnTo>
                        <a:cubicBezTo>
                          <a:pt x="21001" y="1638"/>
                          <a:pt x="20980" y="1634"/>
                          <a:pt x="20954" y="1634"/>
                        </a:cubicBezTo>
                        <a:lnTo>
                          <a:pt x="20942" y="1634"/>
                        </a:lnTo>
                        <a:cubicBezTo>
                          <a:pt x="20920" y="1634"/>
                          <a:pt x="20903" y="1634"/>
                          <a:pt x="20890" y="1630"/>
                        </a:cubicBezTo>
                        <a:lnTo>
                          <a:pt x="20869" y="1630"/>
                        </a:lnTo>
                        <a:cubicBezTo>
                          <a:pt x="20847" y="1630"/>
                          <a:pt x="20826" y="1626"/>
                          <a:pt x="20804" y="1626"/>
                        </a:cubicBezTo>
                        <a:cubicBezTo>
                          <a:pt x="20788" y="1621"/>
                          <a:pt x="20770" y="1621"/>
                          <a:pt x="20753" y="1617"/>
                        </a:cubicBezTo>
                        <a:lnTo>
                          <a:pt x="20736" y="1617"/>
                        </a:lnTo>
                        <a:cubicBezTo>
                          <a:pt x="20723" y="1612"/>
                          <a:pt x="20711" y="1612"/>
                          <a:pt x="20697" y="1612"/>
                        </a:cubicBezTo>
                        <a:cubicBezTo>
                          <a:pt x="20693" y="1608"/>
                          <a:pt x="20685" y="1608"/>
                          <a:pt x="20681" y="1608"/>
                        </a:cubicBezTo>
                        <a:cubicBezTo>
                          <a:pt x="20668" y="1608"/>
                          <a:pt x="20659" y="1604"/>
                          <a:pt x="20646" y="1604"/>
                        </a:cubicBezTo>
                        <a:cubicBezTo>
                          <a:pt x="20638" y="1600"/>
                          <a:pt x="20634" y="1600"/>
                          <a:pt x="20624" y="1600"/>
                        </a:cubicBezTo>
                        <a:cubicBezTo>
                          <a:pt x="20616" y="1600"/>
                          <a:pt x="20604" y="1596"/>
                          <a:pt x="20595" y="1596"/>
                        </a:cubicBezTo>
                        <a:lnTo>
                          <a:pt x="20591" y="1596"/>
                        </a:lnTo>
                        <a:cubicBezTo>
                          <a:pt x="20561" y="1587"/>
                          <a:pt x="20527" y="1582"/>
                          <a:pt x="20496" y="1574"/>
                        </a:cubicBezTo>
                        <a:cubicBezTo>
                          <a:pt x="20462" y="1570"/>
                          <a:pt x="20432" y="1561"/>
                          <a:pt x="20403" y="1553"/>
                        </a:cubicBezTo>
                        <a:lnTo>
                          <a:pt x="20399" y="1553"/>
                        </a:lnTo>
                        <a:cubicBezTo>
                          <a:pt x="20360" y="1544"/>
                          <a:pt x="20322" y="1535"/>
                          <a:pt x="20283" y="1523"/>
                        </a:cubicBezTo>
                        <a:lnTo>
                          <a:pt x="20270" y="1523"/>
                        </a:lnTo>
                        <a:cubicBezTo>
                          <a:pt x="20231" y="1510"/>
                          <a:pt x="20197" y="1501"/>
                          <a:pt x="20158" y="1489"/>
                        </a:cubicBezTo>
                        <a:lnTo>
                          <a:pt x="20154" y="1489"/>
                        </a:lnTo>
                        <a:cubicBezTo>
                          <a:pt x="20120" y="1480"/>
                          <a:pt x="20085" y="1467"/>
                          <a:pt x="20056" y="1458"/>
                        </a:cubicBezTo>
                        <a:cubicBezTo>
                          <a:pt x="20022" y="1446"/>
                          <a:pt x="19988" y="1438"/>
                          <a:pt x="19953" y="1424"/>
                        </a:cubicBezTo>
                        <a:lnTo>
                          <a:pt x="19949" y="1424"/>
                        </a:lnTo>
                        <a:cubicBezTo>
                          <a:pt x="19919" y="1416"/>
                          <a:pt x="19889" y="1403"/>
                          <a:pt x="19855" y="1395"/>
                        </a:cubicBezTo>
                        <a:cubicBezTo>
                          <a:pt x="19850" y="1395"/>
                          <a:pt x="19850" y="1390"/>
                          <a:pt x="19846" y="1390"/>
                        </a:cubicBezTo>
                        <a:cubicBezTo>
                          <a:pt x="19817" y="1381"/>
                          <a:pt x="19783" y="1369"/>
                          <a:pt x="19752" y="1361"/>
                        </a:cubicBezTo>
                        <a:cubicBezTo>
                          <a:pt x="19722" y="1347"/>
                          <a:pt x="19692" y="1339"/>
                          <a:pt x="19658" y="1330"/>
                        </a:cubicBezTo>
                        <a:cubicBezTo>
                          <a:pt x="19658" y="1326"/>
                          <a:pt x="19654" y="1326"/>
                          <a:pt x="19649" y="1326"/>
                        </a:cubicBezTo>
                        <a:cubicBezTo>
                          <a:pt x="19619" y="1318"/>
                          <a:pt x="19590" y="1304"/>
                          <a:pt x="19560" y="1296"/>
                        </a:cubicBezTo>
                        <a:cubicBezTo>
                          <a:pt x="19556" y="1296"/>
                          <a:pt x="19552" y="1292"/>
                          <a:pt x="19547" y="1292"/>
                        </a:cubicBezTo>
                        <a:cubicBezTo>
                          <a:pt x="19517" y="1284"/>
                          <a:pt x="19487" y="1274"/>
                          <a:pt x="19457" y="1266"/>
                        </a:cubicBezTo>
                        <a:cubicBezTo>
                          <a:pt x="19457" y="1262"/>
                          <a:pt x="19453" y="1262"/>
                          <a:pt x="19449" y="1262"/>
                        </a:cubicBezTo>
                        <a:cubicBezTo>
                          <a:pt x="19418" y="1253"/>
                          <a:pt x="19388" y="1241"/>
                          <a:pt x="19359" y="1232"/>
                        </a:cubicBezTo>
                        <a:lnTo>
                          <a:pt x="19346" y="1232"/>
                        </a:lnTo>
                        <a:cubicBezTo>
                          <a:pt x="19307" y="1219"/>
                          <a:pt x="19269" y="1207"/>
                          <a:pt x="19230" y="1197"/>
                        </a:cubicBezTo>
                        <a:cubicBezTo>
                          <a:pt x="19192" y="1185"/>
                          <a:pt x="19153" y="1176"/>
                          <a:pt x="19115" y="1168"/>
                        </a:cubicBezTo>
                        <a:lnTo>
                          <a:pt x="19110" y="1168"/>
                        </a:lnTo>
                        <a:cubicBezTo>
                          <a:pt x="19106" y="1168"/>
                          <a:pt x="19106" y="1168"/>
                          <a:pt x="19102" y="1164"/>
                        </a:cubicBezTo>
                        <a:cubicBezTo>
                          <a:pt x="19076" y="1160"/>
                          <a:pt x="19047" y="1150"/>
                          <a:pt x="19017" y="1146"/>
                        </a:cubicBezTo>
                        <a:cubicBezTo>
                          <a:pt x="19013" y="1146"/>
                          <a:pt x="19008" y="1146"/>
                          <a:pt x="19004" y="1142"/>
                        </a:cubicBezTo>
                        <a:cubicBezTo>
                          <a:pt x="18974" y="1138"/>
                          <a:pt x="18948" y="1134"/>
                          <a:pt x="18918" y="1125"/>
                        </a:cubicBezTo>
                        <a:lnTo>
                          <a:pt x="18897" y="1125"/>
                        </a:lnTo>
                        <a:cubicBezTo>
                          <a:pt x="18889" y="1121"/>
                          <a:pt x="18879" y="1121"/>
                          <a:pt x="18871" y="1121"/>
                        </a:cubicBezTo>
                        <a:cubicBezTo>
                          <a:pt x="18863" y="1116"/>
                          <a:pt x="18854" y="1116"/>
                          <a:pt x="18845" y="1116"/>
                        </a:cubicBezTo>
                        <a:cubicBezTo>
                          <a:pt x="18837" y="1112"/>
                          <a:pt x="18828" y="1112"/>
                          <a:pt x="18820" y="1112"/>
                        </a:cubicBezTo>
                        <a:cubicBezTo>
                          <a:pt x="18812" y="1108"/>
                          <a:pt x="18802" y="1108"/>
                          <a:pt x="18794" y="1108"/>
                        </a:cubicBezTo>
                        <a:cubicBezTo>
                          <a:pt x="18786" y="1108"/>
                          <a:pt x="18777" y="1104"/>
                          <a:pt x="18768" y="1104"/>
                        </a:cubicBezTo>
                        <a:cubicBezTo>
                          <a:pt x="18760" y="1104"/>
                          <a:pt x="18751" y="1104"/>
                          <a:pt x="18739" y="1099"/>
                        </a:cubicBezTo>
                        <a:lnTo>
                          <a:pt x="18713" y="1099"/>
                        </a:lnTo>
                        <a:cubicBezTo>
                          <a:pt x="18709" y="1095"/>
                          <a:pt x="18705" y="1095"/>
                          <a:pt x="18700" y="1095"/>
                        </a:cubicBezTo>
                        <a:lnTo>
                          <a:pt x="18691" y="1095"/>
                        </a:lnTo>
                        <a:cubicBezTo>
                          <a:pt x="18674" y="1095"/>
                          <a:pt x="18658" y="1091"/>
                          <a:pt x="18644" y="1091"/>
                        </a:cubicBezTo>
                        <a:lnTo>
                          <a:pt x="18628" y="1091"/>
                        </a:lnTo>
                        <a:cubicBezTo>
                          <a:pt x="18606" y="1087"/>
                          <a:pt x="18585" y="1087"/>
                          <a:pt x="18563" y="1087"/>
                        </a:cubicBezTo>
                        <a:lnTo>
                          <a:pt x="18551" y="1087"/>
                        </a:lnTo>
                        <a:cubicBezTo>
                          <a:pt x="18533" y="1083"/>
                          <a:pt x="18516" y="1083"/>
                          <a:pt x="18500" y="1083"/>
                        </a:cubicBezTo>
                        <a:lnTo>
                          <a:pt x="18336" y="1083"/>
                        </a:lnTo>
                        <a:cubicBezTo>
                          <a:pt x="18315" y="1087"/>
                          <a:pt x="18298" y="1087"/>
                          <a:pt x="18277" y="1087"/>
                        </a:cubicBezTo>
                        <a:cubicBezTo>
                          <a:pt x="18269" y="1087"/>
                          <a:pt x="18263" y="1087"/>
                          <a:pt x="18255" y="1091"/>
                        </a:cubicBezTo>
                        <a:lnTo>
                          <a:pt x="18204" y="1091"/>
                        </a:lnTo>
                        <a:cubicBezTo>
                          <a:pt x="18200" y="1095"/>
                          <a:pt x="18192" y="1095"/>
                          <a:pt x="18182" y="1095"/>
                        </a:cubicBezTo>
                        <a:cubicBezTo>
                          <a:pt x="18161" y="1095"/>
                          <a:pt x="18140" y="1099"/>
                          <a:pt x="18115" y="1104"/>
                        </a:cubicBezTo>
                        <a:cubicBezTo>
                          <a:pt x="18105" y="1104"/>
                          <a:pt x="18093" y="1104"/>
                          <a:pt x="18080" y="1108"/>
                        </a:cubicBezTo>
                        <a:lnTo>
                          <a:pt x="18071" y="1108"/>
                        </a:lnTo>
                        <a:cubicBezTo>
                          <a:pt x="18063" y="1108"/>
                          <a:pt x="18054" y="1112"/>
                          <a:pt x="18050" y="1112"/>
                        </a:cubicBezTo>
                        <a:cubicBezTo>
                          <a:pt x="18046" y="1112"/>
                          <a:pt x="18042" y="1112"/>
                          <a:pt x="18038" y="1116"/>
                        </a:cubicBezTo>
                        <a:lnTo>
                          <a:pt x="18016" y="1116"/>
                        </a:lnTo>
                        <a:cubicBezTo>
                          <a:pt x="18012" y="1121"/>
                          <a:pt x="18012" y="1121"/>
                          <a:pt x="18007" y="1121"/>
                        </a:cubicBezTo>
                        <a:cubicBezTo>
                          <a:pt x="17999" y="1121"/>
                          <a:pt x="17994" y="1121"/>
                          <a:pt x="17986" y="1125"/>
                        </a:cubicBezTo>
                        <a:lnTo>
                          <a:pt x="17977" y="1125"/>
                        </a:lnTo>
                        <a:cubicBezTo>
                          <a:pt x="17969" y="1130"/>
                          <a:pt x="17961" y="1130"/>
                          <a:pt x="17955" y="1134"/>
                        </a:cubicBezTo>
                        <a:lnTo>
                          <a:pt x="17951" y="1134"/>
                        </a:lnTo>
                        <a:cubicBezTo>
                          <a:pt x="17939" y="1134"/>
                          <a:pt x="17930" y="1138"/>
                          <a:pt x="17922" y="1138"/>
                        </a:cubicBezTo>
                        <a:cubicBezTo>
                          <a:pt x="17922" y="1142"/>
                          <a:pt x="17918" y="1142"/>
                          <a:pt x="17918" y="1142"/>
                        </a:cubicBezTo>
                        <a:cubicBezTo>
                          <a:pt x="17913" y="1142"/>
                          <a:pt x="17909" y="1146"/>
                          <a:pt x="17904" y="1146"/>
                        </a:cubicBezTo>
                        <a:lnTo>
                          <a:pt x="17900" y="1146"/>
                        </a:lnTo>
                        <a:cubicBezTo>
                          <a:pt x="17896" y="1146"/>
                          <a:pt x="17892" y="1150"/>
                          <a:pt x="17888" y="1150"/>
                        </a:cubicBezTo>
                        <a:cubicBezTo>
                          <a:pt x="17884" y="1150"/>
                          <a:pt x="17884" y="1150"/>
                          <a:pt x="17878" y="1155"/>
                        </a:cubicBezTo>
                        <a:lnTo>
                          <a:pt x="18089" y="145"/>
                        </a:lnTo>
                        <a:cubicBezTo>
                          <a:pt x="18084" y="120"/>
                          <a:pt x="18084" y="94"/>
                          <a:pt x="18084" y="68"/>
                        </a:cubicBezTo>
                        <a:cubicBezTo>
                          <a:pt x="18084" y="47"/>
                          <a:pt x="18089" y="21"/>
                          <a:pt x="18093" y="1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37" name="Google Shape;1326;p33"/>
                  <p:cNvSpPr/>
                  <p:nvPr/>
                </p:nvSpPr>
                <p:spPr>
                  <a:xfrm>
                    <a:off x="4323200" y="3332825"/>
                    <a:ext cx="38525" cy="15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1" h="6053" extrusionOk="0">
                        <a:moveTo>
                          <a:pt x="294" y="6037"/>
                        </a:moveTo>
                        <a:lnTo>
                          <a:pt x="294" y="6041"/>
                        </a:lnTo>
                        <a:lnTo>
                          <a:pt x="294" y="6041"/>
                        </a:lnTo>
                        <a:lnTo>
                          <a:pt x="295" y="6039"/>
                        </a:lnTo>
                        <a:cubicBezTo>
                          <a:pt x="295" y="6039"/>
                          <a:pt x="295" y="6038"/>
                          <a:pt x="294" y="6037"/>
                        </a:cubicBezTo>
                        <a:close/>
                        <a:moveTo>
                          <a:pt x="1386" y="0"/>
                        </a:moveTo>
                        <a:cubicBezTo>
                          <a:pt x="1382" y="0"/>
                          <a:pt x="1378" y="0"/>
                          <a:pt x="1373" y="5"/>
                        </a:cubicBezTo>
                        <a:lnTo>
                          <a:pt x="1357" y="5"/>
                        </a:lnTo>
                        <a:lnTo>
                          <a:pt x="1357" y="9"/>
                        </a:lnTo>
                        <a:cubicBezTo>
                          <a:pt x="1347" y="9"/>
                          <a:pt x="1343" y="13"/>
                          <a:pt x="1335" y="17"/>
                        </a:cubicBezTo>
                        <a:lnTo>
                          <a:pt x="1331" y="17"/>
                        </a:lnTo>
                        <a:cubicBezTo>
                          <a:pt x="1327" y="22"/>
                          <a:pt x="1318" y="26"/>
                          <a:pt x="1309" y="30"/>
                        </a:cubicBezTo>
                        <a:cubicBezTo>
                          <a:pt x="1301" y="34"/>
                          <a:pt x="1296" y="38"/>
                          <a:pt x="1288" y="43"/>
                        </a:cubicBezTo>
                        <a:cubicBezTo>
                          <a:pt x="1284" y="48"/>
                          <a:pt x="1284" y="52"/>
                          <a:pt x="1280" y="52"/>
                        </a:cubicBezTo>
                        <a:cubicBezTo>
                          <a:pt x="1280" y="56"/>
                          <a:pt x="1280" y="56"/>
                          <a:pt x="1276" y="56"/>
                        </a:cubicBezTo>
                        <a:lnTo>
                          <a:pt x="1270" y="60"/>
                        </a:lnTo>
                        <a:cubicBezTo>
                          <a:pt x="1270" y="64"/>
                          <a:pt x="1270" y="64"/>
                          <a:pt x="1266" y="64"/>
                        </a:cubicBezTo>
                        <a:lnTo>
                          <a:pt x="1266" y="68"/>
                        </a:lnTo>
                        <a:lnTo>
                          <a:pt x="1262" y="73"/>
                        </a:lnTo>
                        <a:cubicBezTo>
                          <a:pt x="1262" y="77"/>
                          <a:pt x="1258" y="77"/>
                          <a:pt x="1258" y="77"/>
                        </a:cubicBezTo>
                        <a:lnTo>
                          <a:pt x="1258" y="82"/>
                        </a:lnTo>
                        <a:lnTo>
                          <a:pt x="1258" y="86"/>
                        </a:lnTo>
                        <a:lnTo>
                          <a:pt x="1254" y="86"/>
                        </a:lnTo>
                        <a:lnTo>
                          <a:pt x="1254" y="94"/>
                        </a:lnTo>
                        <a:lnTo>
                          <a:pt x="1250" y="94"/>
                        </a:lnTo>
                        <a:lnTo>
                          <a:pt x="1250" y="99"/>
                        </a:lnTo>
                        <a:lnTo>
                          <a:pt x="1250" y="103"/>
                        </a:lnTo>
                        <a:lnTo>
                          <a:pt x="1" y="6053"/>
                        </a:lnTo>
                        <a:cubicBezTo>
                          <a:pt x="1" y="6053"/>
                          <a:pt x="5" y="6048"/>
                          <a:pt x="5" y="6044"/>
                        </a:cubicBezTo>
                        <a:lnTo>
                          <a:pt x="5" y="6039"/>
                        </a:lnTo>
                        <a:cubicBezTo>
                          <a:pt x="5" y="6039"/>
                          <a:pt x="9" y="6039"/>
                          <a:pt x="9" y="6035"/>
                        </a:cubicBezTo>
                        <a:lnTo>
                          <a:pt x="9" y="6031"/>
                        </a:lnTo>
                        <a:lnTo>
                          <a:pt x="13" y="6027"/>
                        </a:lnTo>
                        <a:cubicBezTo>
                          <a:pt x="13" y="6027"/>
                          <a:pt x="13" y="6022"/>
                          <a:pt x="18" y="6022"/>
                        </a:cubicBezTo>
                        <a:lnTo>
                          <a:pt x="18" y="6018"/>
                        </a:lnTo>
                        <a:lnTo>
                          <a:pt x="22" y="6014"/>
                        </a:lnTo>
                        <a:cubicBezTo>
                          <a:pt x="22" y="6014"/>
                          <a:pt x="22" y="6010"/>
                          <a:pt x="26" y="6010"/>
                        </a:cubicBezTo>
                        <a:lnTo>
                          <a:pt x="30" y="6006"/>
                        </a:lnTo>
                        <a:cubicBezTo>
                          <a:pt x="30" y="6001"/>
                          <a:pt x="30" y="6001"/>
                          <a:pt x="34" y="6001"/>
                        </a:cubicBezTo>
                        <a:cubicBezTo>
                          <a:pt x="34" y="5996"/>
                          <a:pt x="39" y="5996"/>
                          <a:pt x="44" y="5992"/>
                        </a:cubicBezTo>
                        <a:cubicBezTo>
                          <a:pt x="48" y="5988"/>
                          <a:pt x="56" y="5984"/>
                          <a:pt x="64" y="5980"/>
                        </a:cubicBezTo>
                        <a:lnTo>
                          <a:pt x="64" y="5976"/>
                        </a:lnTo>
                        <a:cubicBezTo>
                          <a:pt x="73" y="5971"/>
                          <a:pt x="78" y="5967"/>
                          <a:pt x="86" y="5967"/>
                        </a:cubicBezTo>
                        <a:cubicBezTo>
                          <a:pt x="86" y="5967"/>
                          <a:pt x="86" y="5962"/>
                          <a:pt x="90" y="5962"/>
                        </a:cubicBezTo>
                        <a:cubicBezTo>
                          <a:pt x="95" y="5962"/>
                          <a:pt x="103" y="5958"/>
                          <a:pt x="111" y="5954"/>
                        </a:cubicBezTo>
                        <a:lnTo>
                          <a:pt x="125" y="5954"/>
                        </a:lnTo>
                        <a:cubicBezTo>
                          <a:pt x="125" y="5950"/>
                          <a:pt x="125" y="5950"/>
                          <a:pt x="129" y="5950"/>
                        </a:cubicBezTo>
                        <a:lnTo>
                          <a:pt x="137" y="5950"/>
                        </a:lnTo>
                        <a:cubicBezTo>
                          <a:pt x="146" y="5950"/>
                          <a:pt x="150" y="5950"/>
                          <a:pt x="155" y="5945"/>
                        </a:cubicBezTo>
                        <a:lnTo>
                          <a:pt x="159" y="5945"/>
                        </a:lnTo>
                        <a:cubicBezTo>
                          <a:pt x="163" y="5945"/>
                          <a:pt x="167" y="5950"/>
                          <a:pt x="172" y="5950"/>
                        </a:cubicBezTo>
                        <a:lnTo>
                          <a:pt x="184" y="5950"/>
                        </a:lnTo>
                        <a:cubicBezTo>
                          <a:pt x="188" y="5950"/>
                          <a:pt x="193" y="5950"/>
                          <a:pt x="198" y="5954"/>
                        </a:cubicBezTo>
                        <a:lnTo>
                          <a:pt x="206" y="5954"/>
                        </a:lnTo>
                        <a:lnTo>
                          <a:pt x="210" y="5958"/>
                        </a:lnTo>
                        <a:lnTo>
                          <a:pt x="218" y="5958"/>
                        </a:lnTo>
                        <a:cubicBezTo>
                          <a:pt x="218" y="5962"/>
                          <a:pt x="223" y="5962"/>
                          <a:pt x="223" y="5962"/>
                        </a:cubicBezTo>
                        <a:cubicBezTo>
                          <a:pt x="227" y="5962"/>
                          <a:pt x="227" y="5962"/>
                          <a:pt x="232" y="5967"/>
                        </a:cubicBezTo>
                        <a:lnTo>
                          <a:pt x="236" y="5967"/>
                        </a:lnTo>
                        <a:cubicBezTo>
                          <a:pt x="236" y="5967"/>
                          <a:pt x="240" y="5967"/>
                          <a:pt x="240" y="5971"/>
                        </a:cubicBezTo>
                        <a:cubicBezTo>
                          <a:pt x="244" y="5971"/>
                          <a:pt x="244" y="5971"/>
                          <a:pt x="249" y="5976"/>
                        </a:cubicBezTo>
                        <a:cubicBezTo>
                          <a:pt x="253" y="5976"/>
                          <a:pt x="257" y="5980"/>
                          <a:pt x="257" y="5980"/>
                        </a:cubicBezTo>
                        <a:cubicBezTo>
                          <a:pt x="257" y="5980"/>
                          <a:pt x="261" y="5980"/>
                          <a:pt x="261" y="5984"/>
                        </a:cubicBezTo>
                        <a:cubicBezTo>
                          <a:pt x="261" y="5984"/>
                          <a:pt x="265" y="5984"/>
                          <a:pt x="265" y="5988"/>
                        </a:cubicBezTo>
                        <a:lnTo>
                          <a:pt x="270" y="5988"/>
                        </a:lnTo>
                        <a:cubicBezTo>
                          <a:pt x="275" y="5992"/>
                          <a:pt x="275" y="5992"/>
                          <a:pt x="279" y="5996"/>
                        </a:cubicBezTo>
                        <a:cubicBezTo>
                          <a:pt x="279" y="6001"/>
                          <a:pt x="283" y="6001"/>
                          <a:pt x="283" y="6006"/>
                        </a:cubicBezTo>
                        <a:lnTo>
                          <a:pt x="283" y="6010"/>
                        </a:lnTo>
                        <a:cubicBezTo>
                          <a:pt x="287" y="6010"/>
                          <a:pt x="287" y="6010"/>
                          <a:pt x="287" y="6014"/>
                        </a:cubicBezTo>
                        <a:cubicBezTo>
                          <a:pt x="291" y="6018"/>
                          <a:pt x="291" y="6022"/>
                          <a:pt x="291" y="6022"/>
                        </a:cubicBezTo>
                        <a:lnTo>
                          <a:pt x="291" y="6027"/>
                        </a:lnTo>
                        <a:lnTo>
                          <a:pt x="291" y="6031"/>
                        </a:lnTo>
                        <a:lnTo>
                          <a:pt x="291" y="6035"/>
                        </a:lnTo>
                        <a:cubicBezTo>
                          <a:pt x="293" y="6035"/>
                          <a:pt x="294" y="6036"/>
                          <a:pt x="294" y="6037"/>
                        </a:cubicBezTo>
                        <a:lnTo>
                          <a:pt x="294" y="6037"/>
                        </a:lnTo>
                        <a:lnTo>
                          <a:pt x="1540" y="103"/>
                        </a:lnTo>
                        <a:lnTo>
                          <a:pt x="1540" y="94"/>
                        </a:lnTo>
                        <a:lnTo>
                          <a:pt x="1540" y="86"/>
                        </a:lnTo>
                        <a:cubicBezTo>
                          <a:pt x="1540" y="82"/>
                          <a:pt x="1540" y="77"/>
                          <a:pt x="1536" y="77"/>
                        </a:cubicBezTo>
                        <a:lnTo>
                          <a:pt x="1536" y="68"/>
                        </a:lnTo>
                        <a:lnTo>
                          <a:pt x="1536" y="64"/>
                        </a:lnTo>
                        <a:cubicBezTo>
                          <a:pt x="1532" y="64"/>
                          <a:pt x="1532" y="60"/>
                          <a:pt x="1532" y="60"/>
                        </a:cubicBezTo>
                        <a:cubicBezTo>
                          <a:pt x="1532" y="60"/>
                          <a:pt x="1532" y="56"/>
                          <a:pt x="1527" y="56"/>
                        </a:cubicBezTo>
                        <a:cubicBezTo>
                          <a:pt x="1527" y="56"/>
                          <a:pt x="1527" y="52"/>
                          <a:pt x="1523" y="52"/>
                        </a:cubicBezTo>
                        <a:lnTo>
                          <a:pt x="1523" y="48"/>
                        </a:lnTo>
                        <a:cubicBezTo>
                          <a:pt x="1523" y="48"/>
                          <a:pt x="1519" y="43"/>
                          <a:pt x="1515" y="43"/>
                        </a:cubicBezTo>
                        <a:lnTo>
                          <a:pt x="1515" y="38"/>
                        </a:lnTo>
                        <a:cubicBezTo>
                          <a:pt x="1511" y="38"/>
                          <a:pt x="1511" y="34"/>
                          <a:pt x="1506" y="34"/>
                        </a:cubicBezTo>
                        <a:cubicBezTo>
                          <a:pt x="1506" y="30"/>
                          <a:pt x="1506" y="30"/>
                          <a:pt x="1501" y="30"/>
                        </a:cubicBezTo>
                        <a:cubicBezTo>
                          <a:pt x="1501" y="30"/>
                          <a:pt x="1497" y="30"/>
                          <a:pt x="1497" y="26"/>
                        </a:cubicBezTo>
                        <a:lnTo>
                          <a:pt x="1493" y="26"/>
                        </a:lnTo>
                        <a:cubicBezTo>
                          <a:pt x="1493" y="22"/>
                          <a:pt x="1489" y="22"/>
                          <a:pt x="1485" y="22"/>
                        </a:cubicBezTo>
                        <a:lnTo>
                          <a:pt x="1485" y="17"/>
                        </a:lnTo>
                        <a:lnTo>
                          <a:pt x="1476" y="17"/>
                        </a:lnTo>
                        <a:cubicBezTo>
                          <a:pt x="1476" y="17"/>
                          <a:pt x="1472" y="17"/>
                          <a:pt x="1472" y="13"/>
                        </a:cubicBezTo>
                        <a:lnTo>
                          <a:pt x="1463" y="13"/>
                        </a:lnTo>
                        <a:lnTo>
                          <a:pt x="1459" y="9"/>
                        </a:lnTo>
                        <a:lnTo>
                          <a:pt x="1450" y="9"/>
                        </a:lnTo>
                        <a:cubicBezTo>
                          <a:pt x="1450" y="5"/>
                          <a:pt x="1446" y="5"/>
                          <a:pt x="1446" y="5"/>
                        </a:cubicBezTo>
                        <a:lnTo>
                          <a:pt x="1438" y="5"/>
                        </a:lnTo>
                        <a:lnTo>
                          <a:pt x="1434" y="0"/>
                        </a:lnTo>
                        <a:close/>
                        <a:moveTo>
                          <a:pt x="294" y="6041"/>
                        </a:moveTo>
                        <a:lnTo>
                          <a:pt x="291" y="6044"/>
                        </a:lnTo>
                        <a:lnTo>
                          <a:pt x="291" y="6053"/>
                        </a:lnTo>
                        <a:lnTo>
                          <a:pt x="294" y="6041"/>
                        </a:ln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38" name="Google Shape;1327;p33"/>
                  <p:cNvSpPr/>
                  <p:nvPr/>
                </p:nvSpPr>
                <p:spPr>
                  <a:xfrm>
                    <a:off x="4307700" y="3339650"/>
                    <a:ext cx="38725" cy="15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9" h="6063" extrusionOk="0">
                        <a:moveTo>
                          <a:pt x="5" y="6040"/>
                        </a:moveTo>
                        <a:cubicBezTo>
                          <a:pt x="5" y="6040"/>
                          <a:pt x="5" y="6040"/>
                          <a:pt x="5" y="6040"/>
                        </a:cubicBezTo>
                        <a:lnTo>
                          <a:pt x="5" y="6042"/>
                        </a:lnTo>
                        <a:lnTo>
                          <a:pt x="5" y="6040"/>
                        </a:lnTo>
                        <a:close/>
                        <a:moveTo>
                          <a:pt x="5" y="6042"/>
                        </a:moveTo>
                        <a:lnTo>
                          <a:pt x="4" y="6048"/>
                        </a:lnTo>
                        <a:lnTo>
                          <a:pt x="4" y="6048"/>
                        </a:lnTo>
                        <a:cubicBezTo>
                          <a:pt x="4" y="6047"/>
                          <a:pt x="5" y="6046"/>
                          <a:pt x="5" y="6045"/>
                        </a:cubicBezTo>
                        <a:lnTo>
                          <a:pt x="5" y="6042"/>
                        </a:lnTo>
                        <a:close/>
                        <a:moveTo>
                          <a:pt x="1386" y="1"/>
                        </a:moveTo>
                        <a:cubicBezTo>
                          <a:pt x="1382" y="1"/>
                          <a:pt x="1377" y="1"/>
                          <a:pt x="1373" y="6"/>
                        </a:cubicBezTo>
                        <a:lnTo>
                          <a:pt x="1361" y="6"/>
                        </a:lnTo>
                        <a:lnTo>
                          <a:pt x="1361" y="10"/>
                        </a:lnTo>
                        <a:cubicBezTo>
                          <a:pt x="1351" y="10"/>
                          <a:pt x="1343" y="14"/>
                          <a:pt x="1335" y="18"/>
                        </a:cubicBezTo>
                        <a:cubicBezTo>
                          <a:pt x="1326" y="22"/>
                          <a:pt x="1318" y="26"/>
                          <a:pt x="1313" y="31"/>
                        </a:cubicBezTo>
                        <a:lnTo>
                          <a:pt x="1309" y="31"/>
                        </a:lnTo>
                        <a:cubicBezTo>
                          <a:pt x="1305" y="35"/>
                          <a:pt x="1296" y="40"/>
                          <a:pt x="1288" y="44"/>
                        </a:cubicBezTo>
                        <a:lnTo>
                          <a:pt x="1288" y="48"/>
                        </a:lnTo>
                        <a:cubicBezTo>
                          <a:pt x="1284" y="48"/>
                          <a:pt x="1284" y="52"/>
                          <a:pt x="1284" y="52"/>
                        </a:cubicBezTo>
                        <a:cubicBezTo>
                          <a:pt x="1280" y="52"/>
                          <a:pt x="1280" y="57"/>
                          <a:pt x="1280" y="57"/>
                        </a:cubicBezTo>
                        <a:cubicBezTo>
                          <a:pt x="1274" y="57"/>
                          <a:pt x="1274" y="61"/>
                          <a:pt x="1270" y="61"/>
                        </a:cubicBezTo>
                        <a:lnTo>
                          <a:pt x="1270" y="65"/>
                        </a:lnTo>
                        <a:lnTo>
                          <a:pt x="1262" y="73"/>
                        </a:lnTo>
                        <a:cubicBezTo>
                          <a:pt x="1258" y="78"/>
                          <a:pt x="1258" y="83"/>
                          <a:pt x="1258" y="83"/>
                        </a:cubicBezTo>
                        <a:cubicBezTo>
                          <a:pt x="1254" y="87"/>
                          <a:pt x="1254" y="87"/>
                          <a:pt x="1254" y="91"/>
                        </a:cubicBezTo>
                        <a:lnTo>
                          <a:pt x="1254" y="95"/>
                        </a:lnTo>
                        <a:cubicBezTo>
                          <a:pt x="1249" y="95"/>
                          <a:pt x="1249" y="95"/>
                          <a:pt x="1249" y="99"/>
                        </a:cubicBezTo>
                        <a:lnTo>
                          <a:pt x="1249" y="103"/>
                        </a:lnTo>
                        <a:cubicBezTo>
                          <a:pt x="1245" y="108"/>
                          <a:pt x="1245" y="108"/>
                          <a:pt x="1245" y="112"/>
                        </a:cubicBezTo>
                        <a:lnTo>
                          <a:pt x="5" y="6040"/>
                        </a:lnTo>
                        <a:lnTo>
                          <a:pt x="5" y="6040"/>
                        </a:lnTo>
                        <a:cubicBezTo>
                          <a:pt x="6" y="6040"/>
                          <a:pt x="9" y="6040"/>
                          <a:pt x="9" y="6036"/>
                        </a:cubicBezTo>
                        <a:lnTo>
                          <a:pt x="9" y="6031"/>
                        </a:lnTo>
                        <a:cubicBezTo>
                          <a:pt x="13" y="6027"/>
                          <a:pt x="13" y="6027"/>
                          <a:pt x="17" y="6023"/>
                        </a:cubicBezTo>
                        <a:cubicBezTo>
                          <a:pt x="17" y="6019"/>
                          <a:pt x="22" y="6015"/>
                          <a:pt x="22" y="6015"/>
                        </a:cubicBezTo>
                        <a:cubicBezTo>
                          <a:pt x="26" y="6015"/>
                          <a:pt x="26" y="6011"/>
                          <a:pt x="26" y="6011"/>
                        </a:cubicBezTo>
                        <a:lnTo>
                          <a:pt x="30" y="6006"/>
                        </a:lnTo>
                        <a:lnTo>
                          <a:pt x="34" y="6001"/>
                        </a:lnTo>
                        <a:cubicBezTo>
                          <a:pt x="39" y="5997"/>
                          <a:pt x="39" y="5997"/>
                          <a:pt x="43" y="5997"/>
                        </a:cubicBezTo>
                        <a:lnTo>
                          <a:pt x="43" y="5993"/>
                        </a:lnTo>
                        <a:cubicBezTo>
                          <a:pt x="52" y="5989"/>
                          <a:pt x="56" y="5985"/>
                          <a:pt x="64" y="5980"/>
                        </a:cubicBezTo>
                        <a:lnTo>
                          <a:pt x="64" y="5976"/>
                        </a:lnTo>
                        <a:cubicBezTo>
                          <a:pt x="73" y="5972"/>
                          <a:pt x="82" y="5968"/>
                          <a:pt x="86" y="5968"/>
                        </a:cubicBezTo>
                        <a:cubicBezTo>
                          <a:pt x="90" y="5968"/>
                          <a:pt x="90" y="5964"/>
                          <a:pt x="90" y="5964"/>
                        </a:cubicBezTo>
                        <a:cubicBezTo>
                          <a:pt x="99" y="5964"/>
                          <a:pt x="103" y="5959"/>
                          <a:pt x="111" y="5954"/>
                        </a:cubicBezTo>
                        <a:lnTo>
                          <a:pt x="125" y="5954"/>
                        </a:lnTo>
                        <a:cubicBezTo>
                          <a:pt x="125" y="5950"/>
                          <a:pt x="129" y="5950"/>
                          <a:pt x="129" y="5950"/>
                        </a:cubicBezTo>
                        <a:lnTo>
                          <a:pt x="141" y="5950"/>
                        </a:lnTo>
                        <a:cubicBezTo>
                          <a:pt x="145" y="5950"/>
                          <a:pt x="155" y="5946"/>
                          <a:pt x="159" y="5946"/>
                        </a:cubicBezTo>
                        <a:lnTo>
                          <a:pt x="163" y="5946"/>
                        </a:lnTo>
                        <a:cubicBezTo>
                          <a:pt x="167" y="5946"/>
                          <a:pt x="171" y="5946"/>
                          <a:pt x="176" y="5950"/>
                        </a:cubicBezTo>
                        <a:lnTo>
                          <a:pt x="188" y="5950"/>
                        </a:lnTo>
                        <a:cubicBezTo>
                          <a:pt x="193" y="5950"/>
                          <a:pt x="197" y="5950"/>
                          <a:pt x="202" y="5954"/>
                        </a:cubicBezTo>
                        <a:cubicBezTo>
                          <a:pt x="206" y="5954"/>
                          <a:pt x="210" y="5954"/>
                          <a:pt x="214" y="5959"/>
                        </a:cubicBezTo>
                        <a:lnTo>
                          <a:pt x="222" y="5959"/>
                        </a:lnTo>
                        <a:cubicBezTo>
                          <a:pt x="222" y="5964"/>
                          <a:pt x="227" y="5964"/>
                          <a:pt x="227" y="5964"/>
                        </a:cubicBezTo>
                        <a:cubicBezTo>
                          <a:pt x="232" y="5964"/>
                          <a:pt x="236" y="5968"/>
                          <a:pt x="236" y="5968"/>
                        </a:cubicBezTo>
                        <a:lnTo>
                          <a:pt x="240" y="5968"/>
                        </a:lnTo>
                        <a:cubicBezTo>
                          <a:pt x="244" y="5972"/>
                          <a:pt x="248" y="5972"/>
                          <a:pt x="253" y="5976"/>
                        </a:cubicBezTo>
                        <a:cubicBezTo>
                          <a:pt x="257" y="5976"/>
                          <a:pt x="261" y="5980"/>
                          <a:pt x="265" y="5980"/>
                        </a:cubicBezTo>
                        <a:lnTo>
                          <a:pt x="265" y="5985"/>
                        </a:lnTo>
                        <a:cubicBezTo>
                          <a:pt x="270" y="5985"/>
                          <a:pt x="274" y="5989"/>
                          <a:pt x="274" y="5989"/>
                        </a:cubicBezTo>
                        <a:cubicBezTo>
                          <a:pt x="274" y="5989"/>
                          <a:pt x="274" y="5993"/>
                          <a:pt x="279" y="5993"/>
                        </a:cubicBezTo>
                        <a:cubicBezTo>
                          <a:pt x="279" y="5993"/>
                          <a:pt x="283" y="5997"/>
                          <a:pt x="283" y="6001"/>
                        </a:cubicBezTo>
                        <a:lnTo>
                          <a:pt x="287" y="6001"/>
                        </a:lnTo>
                        <a:cubicBezTo>
                          <a:pt x="287" y="6001"/>
                          <a:pt x="287" y="6006"/>
                          <a:pt x="291" y="6006"/>
                        </a:cubicBezTo>
                        <a:lnTo>
                          <a:pt x="291" y="6011"/>
                        </a:lnTo>
                        <a:cubicBezTo>
                          <a:pt x="291" y="6015"/>
                          <a:pt x="295" y="6015"/>
                          <a:pt x="295" y="6015"/>
                        </a:cubicBezTo>
                        <a:lnTo>
                          <a:pt x="295" y="6019"/>
                        </a:lnTo>
                        <a:cubicBezTo>
                          <a:pt x="295" y="6023"/>
                          <a:pt x="299" y="6023"/>
                          <a:pt x="299" y="6027"/>
                        </a:cubicBezTo>
                        <a:lnTo>
                          <a:pt x="299" y="6036"/>
                        </a:lnTo>
                        <a:lnTo>
                          <a:pt x="299" y="6040"/>
                        </a:lnTo>
                        <a:lnTo>
                          <a:pt x="299" y="6045"/>
                        </a:lnTo>
                        <a:lnTo>
                          <a:pt x="299" y="6049"/>
                        </a:lnTo>
                        <a:lnTo>
                          <a:pt x="299" y="6057"/>
                        </a:lnTo>
                        <a:lnTo>
                          <a:pt x="1544" y="108"/>
                        </a:lnTo>
                        <a:cubicBezTo>
                          <a:pt x="1544" y="103"/>
                          <a:pt x="1549" y="99"/>
                          <a:pt x="1549" y="99"/>
                        </a:cubicBezTo>
                        <a:lnTo>
                          <a:pt x="1549" y="95"/>
                        </a:lnTo>
                        <a:lnTo>
                          <a:pt x="1549" y="91"/>
                        </a:lnTo>
                        <a:lnTo>
                          <a:pt x="1549" y="87"/>
                        </a:lnTo>
                        <a:cubicBezTo>
                          <a:pt x="1544" y="87"/>
                          <a:pt x="1544" y="83"/>
                          <a:pt x="1544" y="78"/>
                        </a:cubicBezTo>
                        <a:lnTo>
                          <a:pt x="1544" y="69"/>
                        </a:lnTo>
                        <a:lnTo>
                          <a:pt x="1540" y="69"/>
                        </a:lnTo>
                        <a:lnTo>
                          <a:pt x="1540" y="61"/>
                        </a:lnTo>
                        <a:lnTo>
                          <a:pt x="1536" y="61"/>
                        </a:lnTo>
                        <a:cubicBezTo>
                          <a:pt x="1536" y="57"/>
                          <a:pt x="1531" y="57"/>
                          <a:pt x="1531" y="52"/>
                        </a:cubicBezTo>
                        <a:cubicBezTo>
                          <a:pt x="1527" y="48"/>
                          <a:pt x="1527" y="48"/>
                          <a:pt x="1523" y="44"/>
                        </a:cubicBezTo>
                        <a:lnTo>
                          <a:pt x="1519" y="44"/>
                        </a:lnTo>
                        <a:cubicBezTo>
                          <a:pt x="1519" y="40"/>
                          <a:pt x="1515" y="40"/>
                          <a:pt x="1515" y="35"/>
                        </a:cubicBezTo>
                        <a:lnTo>
                          <a:pt x="1511" y="35"/>
                        </a:lnTo>
                        <a:cubicBezTo>
                          <a:pt x="1505" y="31"/>
                          <a:pt x="1501" y="31"/>
                          <a:pt x="1501" y="26"/>
                        </a:cubicBezTo>
                        <a:lnTo>
                          <a:pt x="1497" y="26"/>
                        </a:lnTo>
                        <a:cubicBezTo>
                          <a:pt x="1493" y="26"/>
                          <a:pt x="1493" y="22"/>
                          <a:pt x="1489" y="22"/>
                        </a:cubicBezTo>
                        <a:lnTo>
                          <a:pt x="1485" y="18"/>
                        </a:lnTo>
                        <a:cubicBezTo>
                          <a:pt x="1480" y="18"/>
                          <a:pt x="1476" y="18"/>
                          <a:pt x="1476" y="14"/>
                        </a:cubicBezTo>
                        <a:lnTo>
                          <a:pt x="1467" y="14"/>
                        </a:lnTo>
                        <a:cubicBezTo>
                          <a:pt x="1467" y="10"/>
                          <a:pt x="1463" y="10"/>
                          <a:pt x="1459" y="10"/>
                        </a:cubicBezTo>
                        <a:cubicBezTo>
                          <a:pt x="1454" y="10"/>
                          <a:pt x="1450" y="6"/>
                          <a:pt x="1446" y="6"/>
                        </a:cubicBezTo>
                        <a:cubicBezTo>
                          <a:pt x="1442" y="6"/>
                          <a:pt x="1442" y="6"/>
                          <a:pt x="1438" y="1"/>
                        </a:cubicBezTo>
                        <a:close/>
                        <a:moveTo>
                          <a:pt x="4" y="6048"/>
                        </a:moveTo>
                        <a:cubicBezTo>
                          <a:pt x="2" y="6049"/>
                          <a:pt x="1" y="6050"/>
                          <a:pt x="1" y="6053"/>
                        </a:cubicBezTo>
                        <a:lnTo>
                          <a:pt x="1" y="6062"/>
                        </a:lnTo>
                        <a:lnTo>
                          <a:pt x="4" y="6048"/>
                        </a:ln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39" name="Google Shape;1328;p33"/>
                  <p:cNvSpPr/>
                  <p:nvPr/>
                </p:nvSpPr>
                <p:spPr>
                  <a:xfrm>
                    <a:off x="4130825" y="3280325"/>
                    <a:ext cx="52650" cy="18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06" h="7443" extrusionOk="0">
                        <a:moveTo>
                          <a:pt x="1503" y="0"/>
                        </a:moveTo>
                        <a:cubicBezTo>
                          <a:pt x="1502" y="5"/>
                          <a:pt x="1501" y="10"/>
                          <a:pt x="1500" y="14"/>
                        </a:cubicBezTo>
                        <a:lnTo>
                          <a:pt x="1500" y="14"/>
                        </a:lnTo>
                        <a:lnTo>
                          <a:pt x="1503" y="0"/>
                        </a:lnTo>
                        <a:close/>
                        <a:moveTo>
                          <a:pt x="1500" y="14"/>
                        </a:moveTo>
                        <a:lnTo>
                          <a:pt x="258" y="5946"/>
                        </a:lnTo>
                        <a:cubicBezTo>
                          <a:pt x="249" y="5988"/>
                          <a:pt x="245" y="6031"/>
                          <a:pt x="249" y="6074"/>
                        </a:cubicBezTo>
                        <a:lnTo>
                          <a:pt x="18" y="7182"/>
                        </a:lnTo>
                        <a:cubicBezTo>
                          <a:pt x="9" y="7229"/>
                          <a:pt x="9" y="7275"/>
                          <a:pt x="9" y="7322"/>
                        </a:cubicBezTo>
                        <a:lnTo>
                          <a:pt x="9" y="7352"/>
                        </a:lnTo>
                        <a:cubicBezTo>
                          <a:pt x="9" y="7375"/>
                          <a:pt x="9" y="7397"/>
                          <a:pt x="6" y="7420"/>
                        </a:cubicBezTo>
                        <a:lnTo>
                          <a:pt x="6" y="7420"/>
                        </a:lnTo>
                        <a:lnTo>
                          <a:pt x="271" y="6163"/>
                        </a:lnTo>
                        <a:cubicBezTo>
                          <a:pt x="279" y="6197"/>
                          <a:pt x="291" y="6232"/>
                          <a:pt x="309" y="6266"/>
                        </a:cubicBezTo>
                        <a:cubicBezTo>
                          <a:pt x="399" y="6463"/>
                          <a:pt x="587" y="6690"/>
                          <a:pt x="861" y="6941"/>
                        </a:cubicBezTo>
                        <a:lnTo>
                          <a:pt x="2105" y="993"/>
                        </a:lnTo>
                        <a:cubicBezTo>
                          <a:pt x="1900" y="804"/>
                          <a:pt x="1746" y="628"/>
                          <a:pt x="1639" y="470"/>
                        </a:cubicBezTo>
                        <a:cubicBezTo>
                          <a:pt x="1527" y="297"/>
                          <a:pt x="1476" y="144"/>
                          <a:pt x="1500" y="14"/>
                        </a:cubicBezTo>
                        <a:close/>
                        <a:moveTo>
                          <a:pt x="6" y="7420"/>
                        </a:moveTo>
                        <a:lnTo>
                          <a:pt x="1" y="7442"/>
                        </a:lnTo>
                        <a:cubicBezTo>
                          <a:pt x="3" y="7435"/>
                          <a:pt x="5" y="7427"/>
                          <a:pt x="6" y="7420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40" name="Google Shape;1329;p33"/>
                  <p:cNvSpPr/>
                  <p:nvPr/>
                </p:nvSpPr>
                <p:spPr>
                  <a:xfrm>
                    <a:off x="3928000" y="3362325"/>
                    <a:ext cx="121725" cy="263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69" h="10549" extrusionOk="0">
                        <a:moveTo>
                          <a:pt x="3773" y="1"/>
                        </a:moveTo>
                        <a:cubicBezTo>
                          <a:pt x="3773" y="2"/>
                          <a:pt x="3772" y="4"/>
                          <a:pt x="3772" y="5"/>
                        </a:cubicBezTo>
                        <a:lnTo>
                          <a:pt x="3772" y="5"/>
                        </a:lnTo>
                        <a:lnTo>
                          <a:pt x="3773" y="1"/>
                        </a:lnTo>
                        <a:close/>
                        <a:moveTo>
                          <a:pt x="2344" y="1177"/>
                        </a:moveTo>
                        <a:lnTo>
                          <a:pt x="2342" y="1187"/>
                        </a:lnTo>
                        <a:lnTo>
                          <a:pt x="2342" y="1187"/>
                        </a:lnTo>
                        <a:cubicBezTo>
                          <a:pt x="2344" y="1184"/>
                          <a:pt x="2344" y="1181"/>
                          <a:pt x="2344" y="1181"/>
                        </a:cubicBezTo>
                        <a:lnTo>
                          <a:pt x="2344" y="1177"/>
                        </a:lnTo>
                        <a:close/>
                        <a:moveTo>
                          <a:pt x="2342" y="1187"/>
                        </a:moveTo>
                        <a:cubicBezTo>
                          <a:pt x="2341" y="1188"/>
                          <a:pt x="2341" y="1189"/>
                          <a:pt x="2340" y="1190"/>
                        </a:cubicBezTo>
                        <a:lnTo>
                          <a:pt x="2340" y="1194"/>
                        </a:lnTo>
                        <a:cubicBezTo>
                          <a:pt x="2340" y="1195"/>
                          <a:pt x="2340" y="1196"/>
                          <a:pt x="2340" y="1196"/>
                        </a:cubicBezTo>
                        <a:lnTo>
                          <a:pt x="2340" y="1196"/>
                        </a:lnTo>
                        <a:lnTo>
                          <a:pt x="2342" y="1187"/>
                        </a:lnTo>
                        <a:close/>
                        <a:moveTo>
                          <a:pt x="2" y="9961"/>
                        </a:moveTo>
                        <a:lnTo>
                          <a:pt x="2" y="9961"/>
                        </a:lnTo>
                        <a:cubicBezTo>
                          <a:pt x="0" y="9964"/>
                          <a:pt x="0" y="9967"/>
                          <a:pt x="0" y="9970"/>
                        </a:cubicBezTo>
                        <a:lnTo>
                          <a:pt x="2" y="9961"/>
                        </a:lnTo>
                        <a:close/>
                        <a:moveTo>
                          <a:pt x="3772" y="5"/>
                        </a:moveTo>
                        <a:lnTo>
                          <a:pt x="3400" y="1772"/>
                        </a:lnTo>
                        <a:lnTo>
                          <a:pt x="3384" y="1772"/>
                        </a:lnTo>
                        <a:cubicBezTo>
                          <a:pt x="3370" y="1772"/>
                          <a:pt x="3358" y="1768"/>
                          <a:pt x="3345" y="1768"/>
                        </a:cubicBezTo>
                        <a:lnTo>
                          <a:pt x="3332" y="1768"/>
                        </a:lnTo>
                        <a:cubicBezTo>
                          <a:pt x="3323" y="1762"/>
                          <a:pt x="3311" y="1762"/>
                          <a:pt x="3303" y="1762"/>
                        </a:cubicBezTo>
                        <a:cubicBezTo>
                          <a:pt x="3298" y="1762"/>
                          <a:pt x="3293" y="1758"/>
                          <a:pt x="3285" y="1758"/>
                        </a:cubicBezTo>
                        <a:cubicBezTo>
                          <a:pt x="3277" y="1758"/>
                          <a:pt x="3268" y="1758"/>
                          <a:pt x="3260" y="1754"/>
                        </a:cubicBezTo>
                        <a:lnTo>
                          <a:pt x="3242" y="1754"/>
                        </a:lnTo>
                        <a:cubicBezTo>
                          <a:pt x="3234" y="1750"/>
                          <a:pt x="3226" y="1750"/>
                          <a:pt x="3212" y="1750"/>
                        </a:cubicBezTo>
                        <a:cubicBezTo>
                          <a:pt x="3208" y="1750"/>
                          <a:pt x="3204" y="1746"/>
                          <a:pt x="3200" y="1746"/>
                        </a:cubicBezTo>
                        <a:cubicBezTo>
                          <a:pt x="3183" y="1746"/>
                          <a:pt x="3169" y="1742"/>
                          <a:pt x="3153" y="1737"/>
                        </a:cubicBezTo>
                        <a:lnTo>
                          <a:pt x="3144" y="1737"/>
                        </a:lnTo>
                        <a:cubicBezTo>
                          <a:pt x="3131" y="1733"/>
                          <a:pt x="3118" y="1729"/>
                          <a:pt x="3106" y="1729"/>
                        </a:cubicBezTo>
                        <a:cubicBezTo>
                          <a:pt x="3101" y="1724"/>
                          <a:pt x="3097" y="1724"/>
                          <a:pt x="3088" y="1724"/>
                        </a:cubicBezTo>
                        <a:cubicBezTo>
                          <a:pt x="3084" y="1724"/>
                          <a:pt x="3076" y="1720"/>
                          <a:pt x="3072" y="1720"/>
                        </a:cubicBezTo>
                        <a:cubicBezTo>
                          <a:pt x="3062" y="1716"/>
                          <a:pt x="3058" y="1716"/>
                          <a:pt x="3054" y="1716"/>
                        </a:cubicBezTo>
                        <a:cubicBezTo>
                          <a:pt x="3046" y="1711"/>
                          <a:pt x="3041" y="1711"/>
                          <a:pt x="3033" y="1707"/>
                        </a:cubicBezTo>
                        <a:cubicBezTo>
                          <a:pt x="3029" y="1707"/>
                          <a:pt x="3024" y="1707"/>
                          <a:pt x="3015" y="1703"/>
                        </a:cubicBezTo>
                        <a:cubicBezTo>
                          <a:pt x="2999" y="1699"/>
                          <a:pt x="2981" y="1695"/>
                          <a:pt x="2960" y="1685"/>
                        </a:cubicBezTo>
                        <a:cubicBezTo>
                          <a:pt x="2960" y="1685"/>
                          <a:pt x="2956" y="1685"/>
                          <a:pt x="2952" y="1681"/>
                        </a:cubicBezTo>
                        <a:cubicBezTo>
                          <a:pt x="2934" y="1677"/>
                          <a:pt x="2918" y="1669"/>
                          <a:pt x="2900" y="1665"/>
                        </a:cubicBezTo>
                        <a:cubicBezTo>
                          <a:pt x="2900" y="1665"/>
                          <a:pt x="2896" y="1665"/>
                          <a:pt x="2896" y="1660"/>
                        </a:cubicBezTo>
                        <a:cubicBezTo>
                          <a:pt x="2879" y="1656"/>
                          <a:pt x="2861" y="1647"/>
                          <a:pt x="2845" y="1639"/>
                        </a:cubicBezTo>
                        <a:cubicBezTo>
                          <a:pt x="2841" y="1639"/>
                          <a:pt x="2836" y="1634"/>
                          <a:pt x="2836" y="1634"/>
                        </a:cubicBezTo>
                        <a:cubicBezTo>
                          <a:pt x="2832" y="1634"/>
                          <a:pt x="2827" y="1630"/>
                          <a:pt x="2823" y="1630"/>
                        </a:cubicBezTo>
                        <a:cubicBezTo>
                          <a:pt x="2815" y="1626"/>
                          <a:pt x="2810" y="1622"/>
                          <a:pt x="2802" y="1618"/>
                        </a:cubicBezTo>
                        <a:cubicBezTo>
                          <a:pt x="2798" y="1618"/>
                          <a:pt x="2794" y="1614"/>
                          <a:pt x="2789" y="1614"/>
                        </a:cubicBezTo>
                        <a:cubicBezTo>
                          <a:pt x="2784" y="1608"/>
                          <a:pt x="2780" y="1604"/>
                          <a:pt x="2772" y="1600"/>
                        </a:cubicBezTo>
                        <a:cubicBezTo>
                          <a:pt x="2764" y="1596"/>
                          <a:pt x="2755" y="1592"/>
                          <a:pt x="2746" y="1583"/>
                        </a:cubicBezTo>
                        <a:cubicBezTo>
                          <a:pt x="2742" y="1583"/>
                          <a:pt x="2738" y="1583"/>
                          <a:pt x="2738" y="1579"/>
                        </a:cubicBezTo>
                        <a:cubicBezTo>
                          <a:pt x="2725" y="1570"/>
                          <a:pt x="2712" y="1562"/>
                          <a:pt x="2699" y="1553"/>
                        </a:cubicBezTo>
                        <a:cubicBezTo>
                          <a:pt x="2695" y="1549"/>
                          <a:pt x="2691" y="1545"/>
                          <a:pt x="2682" y="1541"/>
                        </a:cubicBezTo>
                        <a:cubicBezTo>
                          <a:pt x="2678" y="1537"/>
                          <a:pt x="2673" y="1537"/>
                          <a:pt x="2669" y="1531"/>
                        </a:cubicBezTo>
                        <a:cubicBezTo>
                          <a:pt x="2665" y="1527"/>
                          <a:pt x="2656" y="1523"/>
                          <a:pt x="2652" y="1519"/>
                        </a:cubicBezTo>
                        <a:cubicBezTo>
                          <a:pt x="2648" y="1515"/>
                          <a:pt x="2644" y="1511"/>
                          <a:pt x="2640" y="1506"/>
                        </a:cubicBezTo>
                        <a:cubicBezTo>
                          <a:pt x="2635" y="1502"/>
                          <a:pt x="2626" y="1498"/>
                          <a:pt x="2622" y="1489"/>
                        </a:cubicBezTo>
                        <a:cubicBezTo>
                          <a:pt x="2618" y="1485"/>
                          <a:pt x="2614" y="1485"/>
                          <a:pt x="2610" y="1480"/>
                        </a:cubicBezTo>
                        <a:cubicBezTo>
                          <a:pt x="2601" y="1472"/>
                          <a:pt x="2592" y="1464"/>
                          <a:pt x="2584" y="1454"/>
                        </a:cubicBezTo>
                        <a:cubicBezTo>
                          <a:pt x="2571" y="1446"/>
                          <a:pt x="2563" y="1438"/>
                          <a:pt x="2553" y="1434"/>
                        </a:cubicBezTo>
                        <a:cubicBezTo>
                          <a:pt x="2549" y="1434"/>
                          <a:pt x="2549" y="1429"/>
                          <a:pt x="2545" y="1429"/>
                        </a:cubicBezTo>
                        <a:cubicBezTo>
                          <a:pt x="2541" y="1425"/>
                          <a:pt x="2533" y="1421"/>
                          <a:pt x="2528" y="1417"/>
                        </a:cubicBezTo>
                        <a:cubicBezTo>
                          <a:pt x="2524" y="1412"/>
                          <a:pt x="2519" y="1408"/>
                          <a:pt x="2515" y="1408"/>
                        </a:cubicBezTo>
                        <a:cubicBezTo>
                          <a:pt x="2511" y="1403"/>
                          <a:pt x="2502" y="1399"/>
                          <a:pt x="2498" y="1395"/>
                        </a:cubicBezTo>
                        <a:cubicBezTo>
                          <a:pt x="2494" y="1391"/>
                          <a:pt x="2494" y="1391"/>
                          <a:pt x="2490" y="1387"/>
                        </a:cubicBezTo>
                        <a:cubicBezTo>
                          <a:pt x="2481" y="1378"/>
                          <a:pt x="2472" y="1373"/>
                          <a:pt x="2464" y="1365"/>
                        </a:cubicBezTo>
                        <a:cubicBezTo>
                          <a:pt x="2456" y="1361"/>
                          <a:pt x="2451" y="1352"/>
                          <a:pt x="2442" y="1348"/>
                        </a:cubicBezTo>
                        <a:lnTo>
                          <a:pt x="2438" y="1344"/>
                        </a:lnTo>
                        <a:cubicBezTo>
                          <a:pt x="2434" y="1340"/>
                          <a:pt x="2425" y="1335"/>
                          <a:pt x="2425" y="1331"/>
                        </a:cubicBezTo>
                        <a:cubicBezTo>
                          <a:pt x="2421" y="1326"/>
                          <a:pt x="2417" y="1326"/>
                          <a:pt x="2417" y="1322"/>
                        </a:cubicBezTo>
                        <a:cubicBezTo>
                          <a:pt x="2413" y="1318"/>
                          <a:pt x="2409" y="1314"/>
                          <a:pt x="2404" y="1314"/>
                        </a:cubicBezTo>
                        <a:cubicBezTo>
                          <a:pt x="2404" y="1310"/>
                          <a:pt x="2399" y="1310"/>
                          <a:pt x="2399" y="1306"/>
                        </a:cubicBezTo>
                        <a:cubicBezTo>
                          <a:pt x="2395" y="1301"/>
                          <a:pt x="2395" y="1296"/>
                          <a:pt x="2391" y="1296"/>
                        </a:cubicBezTo>
                        <a:cubicBezTo>
                          <a:pt x="2387" y="1292"/>
                          <a:pt x="2387" y="1292"/>
                          <a:pt x="2387" y="1288"/>
                        </a:cubicBezTo>
                        <a:cubicBezTo>
                          <a:pt x="2383" y="1284"/>
                          <a:pt x="2379" y="1284"/>
                          <a:pt x="2379" y="1280"/>
                        </a:cubicBezTo>
                        <a:cubicBezTo>
                          <a:pt x="2374" y="1275"/>
                          <a:pt x="2374" y="1275"/>
                          <a:pt x="2374" y="1271"/>
                        </a:cubicBezTo>
                        <a:cubicBezTo>
                          <a:pt x="2370" y="1271"/>
                          <a:pt x="2370" y="1267"/>
                          <a:pt x="2365" y="1263"/>
                        </a:cubicBezTo>
                        <a:cubicBezTo>
                          <a:pt x="2365" y="1263"/>
                          <a:pt x="2365" y="1258"/>
                          <a:pt x="2361" y="1258"/>
                        </a:cubicBezTo>
                        <a:cubicBezTo>
                          <a:pt x="2361" y="1254"/>
                          <a:pt x="2361" y="1249"/>
                          <a:pt x="2357" y="1249"/>
                        </a:cubicBezTo>
                        <a:cubicBezTo>
                          <a:pt x="2357" y="1245"/>
                          <a:pt x="2357" y="1245"/>
                          <a:pt x="2353" y="1241"/>
                        </a:cubicBezTo>
                        <a:lnTo>
                          <a:pt x="2353" y="1237"/>
                        </a:lnTo>
                        <a:cubicBezTo>
                          <a:pt x="2348" y="1233"/>
                          <a:pt x="2348" y="1233"/>
                          <a:pt x="2348" y="1229"/>
                        </a:cubicBezTo>
                        <a:cubicBezTo>
                          <a:pt x="2348" y="1224"/>
                          <a:pt x="2348" y="1224"/>
                          <a:pt x="2344" y="1219"/>
                        </a:cubicBezTo>
                        <a:lnTo>
                          <a:pt x="2344" y="1215"/>
                        </a:lnTo>
                        <a:lnTo>
                          <a:pt x="2344" y="1207"/>
                        </a:lnTo>
                        <a:lnTo>
                          <a:pt x="2344" y="1203"/>
                        </a:lnTo>
                        <a:cubicBezTo>
                          <a:pt x="2341" y="1199"/>
                          <a:pt x="2340" y="1198"/>
                          <a:pt x="2340" y="1196"/>
                        </a:cubicBezTo>
                        <a:lnTo>
                          <a:pt x="2340" y="1196"/>
                        </a:lnTo>
                        <a:lnTo>
                          <a:pt x="2075" y="2460"/>
                        </a:lnTo>
                        <a:cubicBezTo>
                          <a:pt x="2049" y="2435"/>
                          <a:pt x="2028" y="2409"/>
                          <a:pt x="2002" y="2383"/>
                        </a:cubicBezTo>
                        <a:cubicBezTo>
                          <a:pt x="1981" y="2366"/>
                          <a:pt x="1959" y="2344"/>
                          <a:pt x="1937" y="2323"/>
                        </a:cubicBezTo>
                        <a:cubicBezTo>
                          <a:pt x="1929" y="2311"/>
                          <a:pt x="1917" y="2301"/>
                          <a:pt x="1908" y="2293"/>
                        </a:cubicBezTo>
                        <a:cubicBezTo>
                          <a:pt x="1801" y="2186"/>
                          <a:pt x="1690" y="2080"/>
                          <a:pt x="1591" y="1981"/>
                        </a:cubicBezTo>
                        <a:lnTo>
                          <a:pt x="342" y="7931"/>
                        </a:lnTo>
                        <a:cubicBezTo>
                          <a:pt x="368" y="7952"/>
                          <a:pt x="389" y="7973"/>
                          <a:pt x="411" y="7998"/>
                        </a:cubicBezTo>
                        <a:lnTo>
                          <a:pt x="2" y="9961"/>
                        </a:lnTo>
                        <a:lnTo>
                          <a:pt x="2" y="9961"/>
                        </a:lnTo>
                        <a:cubicBezTo>
                          <a:pt x="3" y="9960"/>
                          <a:pt x="4" y="9959"/>
                          <a:pt x="5" y="9958"/>
                        </a:cubicBezTo>
                        <a:lnTo>
                          <a:pt x="5" y="9954"/>
                        </a:lnTo>
                        <a:cubicBezTo>
                          <a:pt x="5" y="9949"/>
                          <a:pt x="9" y="9945"/>
                          <a:pt x="9" y="9941"/>
                        </a:cubicBezTo>
                        <a:cubicBezTo>
                          <a:pt x="13" y="9941"/>
                          <a:pt x="13" y="9937"/>
                          <a:pt x="13" y="9937"/>
                        </a:cubicBezTo>
                        <a:cubicBezTo>
                          <a:pt x="18" y="9932"/>
                          <a:pt x="18" y="9928"/>
                          <a:pt x="22" y="9923"/>
                        </a:cubicBezTo>
                        <a:cubicBezTo>
                          <a:pt x="22" y="9923"/>
                          <a:pt x="26" y="9923"/>
                          <a:pt x="26" y="9919"/>
                        </a:cubicBezTo>
                        <a:cubicBezTo>
                          <a:pt x="30" y="9919"/>
                          <a:pt x="30" y="9915"/>
                          <a:pt x="34" y="9915"/>
                        </a:cubicBezTo>
                        <a:cubicBezTo>
                          <a:pt x="34" y="9911"/>
                          <a:pt x="38" y="9911"/>
                          <a:pt x="38" y="9907"/>
                        </a:cubicBezTo>
                        <a:cubicBezTo>
                          <a:pt x="44" y="9907"/>
                          <a:pt x="44" y="9907"/>
                          <a:pt x="48" y="9903"/>
                        </a:cubicBezTo>
                        <a:cubicBezTo>
                          <a:pt x="48" y="9903"/>
                          <a:pt x="56" y="9898"/>
                          <a:pt x="60" y="9898"/>
                        </a:cubicBezTo>
                        <a:cubicBezTo>
                          <a:pt x="64" y="9893"/>
                          <a:pt x="69" y="9889"/>
                          <a:pt x="77" y="9889"/>
                        </a:cubicBezTo>
                        <a:cubicBezTo>
                          <a:pt x="82" y="9889"/>
                          <a:pt x="90" y="9885"/>
                          <a:pt x="95" y="9885"/>
                        </a:cubicBezTo>
                        <a:lnTo>
                          <a:pt x="146" y="9885"/>
                        </a:lnTo>
                        <a:lnTo>
                          <a:pt x="150" y="9889"/>
                        </a:lnTo>
                        <a:lnTo>
                          <a:pt x="167" y="9889"/>
                        </a:lnTo>
                        <a:cubicBezTo>
                          <a:pt x="167" y="9893"/>
                          <a:pt x="167" y="9893"/>
                          <a:pt x="172" y="9893"/>
                        </a:cubicBezTo>
                        <a:lnTo>
                          <a:pt x="180" y="9893"/>
                        </a:lnTo>
                        <a:lnTo>
                          <a:pt x="180" y="9898"/>
                        </a:lnTo>
                        <a:cubicBezTo>
                          <a:pt x="184" y="9898"/>
                          <a:pt x="188" y="9898"/>
                          <a:pt x="192" y="9903"/>
                        </a:cubicBezTo>
                        <a:lnTo>
                          <a:pt x="197" y="9903"/>
                        </a:lnTo>
                        <a:cubicBezTo>
                          <a:pt x="202" y="9903"/>
                          <a:pt x="206" y="9907"/>
                          <a:pt x="210" y="9907"/>
                        </a:cubicBezTo>
                        <a:lnTo>
                          <a:pt x="210" y="9911"/>
                        </a:lnTo>
                        <a:cubicBezTo>
                          <a:pt x="218" y="9911"/>
                          <a:pt x="223" y="9915"/>
                          <a:pt x="231" y="9919"/>
                        </a:cubicBezTo>
                        <a:cubicBezTo>
                          <a:pt x="235" y="9923"/>
                          <a:pt x="240" y="9923"/>
                          <a:pt x="244" y="9928"/>
                        </a:cubicBezTo>
                        <a:lnTo>
                          <a:pt x="249" y="9928"/>
                        </a:lnTo>
                        <a:lnTo>
                          <a:pt x="257" y="9937"/>
                        </a:lnTo>
                        <a:cubicBezTo>
                          <a:pt x="261" y="9937"/>
                          <a:pt x="261" y="9941"/>
                          <a:pt x="261" y="9941"/>
                        </a:cubicBezTo>
                        <a:cubicBezTo>
                          <a:pt x="265" y="9941"/>
                          <a:pt x="265" y="9945"/>
                          <a:pt x="269" y="9945"/>
                        </a:cubicBezTo>
                        <a:lnTo>
                          <a:pt x="274" y="9949"/>
                        </a:lnTo>
                        <a:cubicBezTo>
                          <a:pt x="279" y="9949"/>
                          <a:pt x="279" y="9954"/>
                          <a:pt x="283" y="9954"/>
                        </a:cubicBezTo>
                        <a:cubicBezTo>
                          <a:pt x="283" y="9958"/>
                          <a:pt x="287" y="9958"/>
                          <a:pt x="287" y="9958"/>
                        </a:cubicBezTo>
                        <a:cubicBezTo>
                          <a:pt x="291" y="9962"/>
                          <a:pt x="291" y="9962"/>
                          <a:pt x="295" y="9966"/>
                        </a:cubicBezTo>
                        <a:cubicBezTo>
                          <a:pt x="295" y="9966"/>
                          <a:pt x="300" y="9966"/>
                          <a:pt x="300" y="9970"/>
                        </a:cubicBezTo>
                        <a:cubicBezTo>
                          <a:pt x="304" y="9970"/>
                          <a:pt x="304" y="9974"/>
                          <a:pt x="308" y="9974"/>
                        </a:cubicBezTo>
                        <a:cubicBezTo>
                          <a:pt x="308" y="9980"/>
                          <a:pt x="312" y="9980"/>
                          <a:pt x="312" y="9984"/>
                        </a:cubicBezTo>
                        <a:cubicBezTo>
                          <a:pt x="317" y="9984"/>
                          <a:pt x="317" y="9988"/>
                          <a:pt x="321" y="9988"/>
                        </a:cubicBezTo>
                        <a:cubicBezTo>
                          <a:pt x="321" y="9992"/>
                          <a:pt x="326" y="9992"/>
                          <a:pt x="326" y="9992"/>
                        </a:cubicBezTo>
                        <a:cubicBezTo>
                          <a:pt x="330" y="9996"/>
                          <a:pt x="330" y="10000"/>
                          <a:pt x="334" y="10000"/>
                        </a:cubicBezTo>
                        <a:cubicBezTo>
                          <a:pt x="334" y="10005"/>
                          <a:pt x="338" y="10005"/>
                          <a:pt x="338" y="10009"/>
                        </a:cubicBezTo>
                        <a:cubicBezTo>
                          <a:pt x="342" y="10009"/>
                          <a:pt x="342" y="10013"/>
                          <a:pt x="346" y="10013"/>
                        </a:cubicBezTo>
                        <a:cubicBezTo>
                          <a:pt x="346" y="10018"/>
                          <a:pt x="351" y="10018"/>
                          <a:pt x="351" y="10022"/>
                        </a:cubicBezTo>
                        <a:cubicBezTo>
                          <a:pt x="356" y="10026"/>
                          <a:pt x="360" y="10026"/>
                          <a:pt x="360" y="10031"/>
                        </a:cubicBezTo>
                        <a:cubicBezTo>
                          <a:pt x="364" y="10031"/>
                          <a:pt x="364" y="10035"/>
                          <a:pt x="368" y="10039"/>
                        </a:cubicBezTo>
                        <a:lnTo>
                          <a:pt x="372" y="10043"/>
                        </a:lnTo>
                        <a:cubicBezTo>
                          <a:pt x="377" y="10047"/>
                          <a:pt x="377" y="10051"/>
                          <a:pt x="381" y="10051"/>
                        </a:cubicBezTo>
                        <a:cubicBezTo>
                          <a:pt x="381" y="10057"/>
                          <a:pt x="385" y="10061"/>
                          <a:pt x="385" y="10061"/>
                        </a:cubicBezTo>
                        <a:cubicBezTo>
                          <a:pt x="389" y="10065"/>
                          <a:pt x="389" y="10069"/>
                          <a:pt x="394" y="10069"/>
                        </a:cubicBezTo>
                        <a:cubicBezTo>
                          <a:pt x="398" y="10073"/>
                          <a:pt x="398" y="10077"/>
                          <a:pt x="403" y="10077"/>
                        </a:cubicBezTo>
                        <a:cubicBezTo>
                          <a:pt x="403" y="10082"/>
                          <a:pt x="407" y="10086"/>
                          <a:pt x="407" y="10086"/>
                        </a:cubicBezTo>
                        <a:cubicBezTo>
                          <a:pt x="411" y="10090"/>
                          <a:pt x="411" y="10095"/>
                          <a:pt x="415" y="10099"/>
                        </a:cubicBezTo>
                        <a:cubicBezTo>
                          <a:pt x="415" y="10099"/>
                          <a:pt x="419" y="10103"/>
                          <a:pt x="419" y="10108"/>
                        </a:cubicBezTo>
                        <a:cubicBezTo>
                          <a:pt x="423" y="10112"/>
                          <a:pt x="423" y="10112"/>
                          <a:pt x="428" y="10116"/>
                        </a:cubicBezTo>
                        <a:cubicBezTo>
                          <a:pt x="433" y="10120"/>
                          <a:pt x="433" y="10124"/>
                          <a:pt x="437" y="10128"/>
                        </a:cubicBezTo>
                        <a:cubicBezTo>
                          <a:pt x="437" y="10128"/>
                          <a:pt x="441" y="10134"/>
                          <a:pt x="441" y="10138"/>
                        </a:cubicBezTo>
                        <a:cubicBezTo>
                          <a:pt x="445" y="10142"/>
                          <a:pt x="445" y="10146"/>
                          <a:pt x="449" y="10146"/>
                        </a:cubicBezTo>
                        <a:cubicBezTo>
                          <a:pt x="449" y="10150"/>
                          <a:pt x="454" y="10154"/>
                          <a:pt x="458" y="10159"/>
                        </a:cubicBezTo>
                        <a:cubicBezTo>
                          <a:pt x="458" y="10163"/>
                          <a:pt x="462" y="10167"/>
                          <a:pt x="462" y="10172"/>
                        </a:cubicBezTo>
                        <a:cubicBezTo>
                          <a:pt x="466" y="10176"/>
                          <a:pt x="466" y="10176"/>
                          <a:pt x="471" y="10180"/>
                        </a:cubicBezTo>
                        <a:cubicBezTo>
                          <a:pt x="471" y="10185"/>
                          <a:pt x="475" y="10189"/>
                          <a:pt x="475" y="10193"/>
                        </a:cubicBezTo>
                        <a:cubicBezTo>
                          <a:pt x="484" y="10197"/>
                          <a:pt x="488" y="10201"/>
                          <a:pt x="496" y="10201"/>
                        </a:cubicBezTo>
                        <a:cubicBezTo>
                          <a:pt x="505" y="10205"/>
                          <a:pt x="514" y="10211"/>
                          <a:pt x="522" y="10215"/>
                        </a:cubicBezTo>
                        <a:lnTo>
                          <a:pt x="526" y="10215"/>
                        </a:lnTo>
                        <a:cubicBezTo>
                          <a:pt x="526" y="10215"/>
                          <a:pt x="526" y="10219"/>
                          <a:pt x="531" y="10219"/>
                        </a:cubicBezTo>
                        <a:cubicBezTo>
                          <a:pt x="535" y="10219"/>
                          <a:pt x="543" y="10223"/>
                          <a:pt x="552" y="10227"/>
                        </a:cubicBezTo>
                        <a:lnTo>
                          <a:pt x="561" y="10227"/>
                        </a:lnTo>
                        <a:cubicBezTo>
                          <a:pt x="569" y="10231"/>
                          <a:pt x="573" y="10236"/>
                          <a:pt x="582" y="10236"/>
                        </a:cubicBezTo>
                        <a:lnTo>
                          <a:pt x="587" y="10236"/>
                        </a:lnTo>
                        <a:cubicBezTo>
                          <a:pt x="595" y="10240"/>
                          <a:pt x="608" y="10244"/>
                          <a:pt x="616" y="10244"/>
                        </a:cubicBezTo>
                        <a:lnTo>
                          <a:pt x="620" y="10244"/>
                        </a:lnTo>
                        <a:cubicBezTo>
                          <a:pt x="638" y="10249"/>
                          <a:pt x="650" y="10253"/>
                          <a:pt x="664" y="10253"/>
                        </a:cubicBezTo>
                        <a:lnTo>
                          <a:pt x="668" y="10257"/>
                        </a:lnTo>
                        <a:lnTo>
                          <a:pt x="693" y="10257"/>
                        </a:lnTo>
                        <a:cubicBezTo>
                          <a:pt x="697" y="10262"/>
                          <a:pt x="697" y="10262"/>
                          <a:pt x="702" y="10262"/>
                        </a:cubicBezTo>
                        <a:lnTo>
                          <a:pt x="727" y="10262"/>
                        </a:lnTo>
                        <a:lnTo>
                          <a:pt x="731" y="10266"/>
                        </a:lnTo>
                        <a:lnTo>
                          <a:pt x="783" y="10266"/>
                        </a:lnTo>
                        <a:cubicBezTo>
                          <a:pt x="796" y="10270"/>
                          <a:pt x="808" y="10270"/>
                          <a:pt x="826" y="10270"/>
                        </a:cubicBezTo>
                        <a:lnTo>
                          <a:pt x="932" y="10270"/>
                        </a:lnTo>
                        <a:cubicBezTo>
                          <a:pt x="950" y="10266"/>
                          <a:pt x="962" y="10266"/>
                          <a:pt x="976" y="10266"/>
                        </a:cubicBezTo>
                        <a:lnTo>
                          <a:pt x="984" y="10266"/>
                        </a:lnTo>
                        <a:cubicBezTo>
                          <a:pt x="1001" y="10266"/>
                          <a:pt x="1014" y="10266"/>
                          <a:pt x="1031" y="10262"/>
                        </a:cubicBezTo>
                        <a:lnTo>
                          <a:pt x="1086" y="10262"/>
                        </a:lnTo>
                        <a:cubicBezTo>
                          <a:pt x="1100" y="10257"/>
                          <a:pt x="1116" y="10257"/>
                          <a:pt x="1134" y="10257"/>
                        </a:cubicBezTo>
                        <a:cubicBezTo>
                          <a:pt x="1151" y="10257"/>
                          <a:pt x="1163" y="10253"/>
                          <a:pt x="1181" y="10253"/>
                        </a:cubicBezTo>
                        <a:lnTo>
                          <a:pt x="1189" y="10253"/>
                        </a:lnTo>
                        <a:cubicBezTo>
                          <a:pt x="1202" y="10253"/>
                          <a:pt x="1219" y="10249"/>
                          <a:pt x="1232" y="10249"/>
                        </a:cubicBezTo>
                        <a:lnTo>
                          <a:pt x="1284" y="10249"/>
                        </a:lnTo>
                        <a:cubicBezTo>
                          <a:pt x="1288" y="10249"/>
                          <a:pt x="1292" y="10244"/>
                          <a:pt x="1292" y="10244"/>
                        </a:cubicBezTo>
                        <a:lnTo>
                          <a:pt x="1493" y="10244"/>
                        </a:lnTo>
                        <a:cubicBezTo>
                          <a:pt x="1510" y="10249"/>
                          <a:pt x="1523" y="10249"/>
                          <a:pt x="1540" y="10249"/>
                        </a:cubicBezTo>
                        <a:cubicBezTo>
                          <a:pt x="1548" y="10249"/>
                          <a:pt x="1558" y="10253"/>
                          <a:pt x="1570" y="10253"/>
                        </a:cubicBezTo>
                        <a:lnTo>
                          <a:pt x="1578" y="10253"/>
                        </a:lnTo>
                        <a:cubicBezTo>
                          <a:pt x="1583" y="10257"/>
                          <a:pt x="1591" y="10257"/>
                          <a:pt x="1596" y="10257"/>
                        </a:cubicBezTo>
                        <a:lnTo>
                          <a:pt x="1604" y="10257"/>
                        </a:lnTo>
                        <a:cubicBezTo>
                          <a:pt x="1621" y="10262"/>
                          <a:pt x="1635" y="10266"/>
                          <a:pt x="1647" y="10266"/>
                        </a:cubicBezTo>
                        <a:lnTo>
                          <a:pt x="1651" y="10270"/>
                        </a:lnTo>
                        <a:cubicBezTo>
                          <a:pt x="1664" y="10270"/>
                          <a:pt x="1673" y="10274"/>
                          <a:pt x="1681" y="10274"/>
                        </a:cubicBezTo>
                        <a:lnTo>
                          <a:pt x="1686" y="10278"/>
                        </a:lnTo>
                        <a:cubicBezTo>
                          <a:pt x="1694" y="10278"/>
                          <a:pt x="1702" y="10282"/>
                          <a:pt x="1716" y="10288"/>
                        </a:cubicBezTo>
                        <a:lnTo>
                          <a:pt x="1720" y="10288"/>
                        </a:lnTo>
                        <a:cubicBezTo>
                          <a:pt x="1728" y="10292"/>
                          <a:pt x="1732" y="10296"/>
                          <a:pt x="1741" y="10296"/>
                        </a:cubicBezTo>
                        <a:cubicBezTo>
                          <a:pt x="1745" y="10296"/>
                          <a:pt x="1745" y="10300"/>
                          <a:pt x="1750" y="10300"/>
                        </a:cubicBezTo>
                        <a:cubicBezTo>
                          <a:pt x="1758" y="10304"/>
                          <a:pt x="1767" y="10308"/>
                          <a:pt x="1771" y="10308"/>
                        </a:cubicBezTo>
                        <a:cubicBezTo>
                          <a:pt x="1775" y="10308"/>
                          <a:pt x="1775" y="10313"/>
                          <a:pt x="1775" y="10313"/>
                        </a:cubicBezTo>
                        <a:cubicBezTo>
                          <a:pt x="1789" y="10317"/>
                          <a:pt x="1797" y="10321"/>
                          <a:pt x="1809" y="10330"/>
                        </a:cubicBezTo>
                        <a:lnTo>
                          <a:pt x="1814" y="10330"/>
                        </a:lnTo>
                        <a:cubicBezTo>
                          <a:pt x="1822" y="10339"/>
                          <a:pt x="1835" y="10347"/>
                          <a:pt x="1844" y="10351"/>
                        </a:cubicBezTo>
                        <a:cubicBezTo>
                          <a:pt x="1848" y="10355"/>
                          <a:pt x="1848" y="10355"/>
                          <a:pt x="1852" y="10355"/>
                        </a:cubicBezTo>
                        <a:cubicBezTo>
                          <a:pt x="1856" y="10359"/>
                          <a:pt x="1860" y="10365"/>
                          <a:pt x="1866" y="10369"/>
                        </a:cubicBezTo>
                        <a:cubicBezTo>
                          <a:pt x="1870" y="10369"/>
                          <a:pt x="1874" y="10373"/>
                          <a:pt x="1874" y="10373"/>
                        </a:cubicBezTo>
                        <a:cubicBezTo>
                          <a:pt x="1878" y="10377"/>
                          <a:pt x="1882" y="10381"/>
                          <a:pt x="1891" y="10385"/>
                        </a:cubicBezTo>
                        <a:cubicBezTo>
                          <a:pt x="1891" y="10390"/>
                          <a:pt x="1895" y="10390"/>
                          <a:pt x="1895" y="10394"/>
                        </a:cubicBezTo>
                        <a:cubicBezTo>
                          <a:pt x="1904" y="10398"/>
                          <a:pt x="1908" y="10407"/>
                          <a:pt x="1917" y="10411"/>
                        </a:cubicBezTo>
                        <a:lnTo>
                          <a:pt x="1917" y="10416"/>
                        </a:lnTo>
                        <a:cubicBezTo>
                          <a:pt x="1925" y="10420"/>
                          <a:pt x="1929" y="10428"/>
                          <a:pt x="1933" y="10432"/>
                        </a:cubicBezTo>
                        <a:lnTo>
                          <a:pt x="1943" y="10442"/>
                        </a:lnTo>
                        <a:cubicBezTo>
                          <a:pt x="1947" y="10446"/>
                          <a:pt x="1951" y="10450"/>
                          <a:pt x="1955" y="10458"/>
                        </a:cubicBezTo>
                        <a:cubicBezTo>
                          <a:pt x="1955" y="10458"/>
                          <a:pt x="1959" y="10462"/>
                          <a:pt x="1959" y="10467"/>
                        </a:cubicBezTo>
                        <a:cubicBezTo>
                          <a:pt x="1963" y="10471"/>
                          <a:pt x="1968" y="10475"/>
                          <a:pt x="1972" y="10480"/>
                        </a:cubicBezTo>
                        <a:cubicBezTo>
                          <a:pt x="1972" y="10484"/>
                          <a:pt x="1976" y="10488"/>
                          <a:pt x="1981" y="10493"/>
                        </a:cubicBezTo>
                        <a:cubicBezTo>
                          <a:pt x="1981" y="10497"/>
                          <a:pt x="1985" y="10501"/>
                          <a:pt x="1989" y="10509"/>
                        </a:cubicBezTo>
                        <a:cubicBezTo>
                          <a:pt x="1994" y="10513"/>
                          <a:pt x="1994" y="10513"/>
                          <a:pt x="1994" y="10519"/>
                        </a:cubicBezTo>
                        <a:cubicBezTo>
                          <a:pt x="2002" y="10527"/>
                          <a:pt x="2006" y="10535"/>
                          <a:pt x="2010" y="10548"/>
                        </a:cubicBezTo>
                        <a:lnTo>
                          <a:pt x="2596" y="7755"/>
                        </a:lnTo>
                        <a:lnTo>
                          <a:pt x="2614" y="7755"/>
                        </a:lnTo>
                        <a:cubicBezTo>
                          <a:pt x="2618" y="7755"/>
                          <a:pt x="2622" y="7755"/>
                          <a:pt x="2622" y="7759"/>
                        </a:cubicBezTo>
                        <a:cubicBezTo>
                          <a:pt x="2644" y="7759"/>
                          <a:pt x="2661" y="7759"/>
                          <a:pt x="2682" y="7763"/>
                        </a:cubicBezTo>
                        <a:lnTo>
                          <a:pt x="2695" y="7763"/>
                        </a:lnTo>
                        <a:cubicBezTo>
                          <a:pt x="2707" y="7763"/>
                          <a:pt x="2717" y="7768"/>
                          <a:pt x="2729" y="7768"/>
                        </a:cubicBezTo>
                        <a:lnTo>
                          <a:pt x="2742" y="7768"/>
                        </a:lnTo>
                        <a:cubicBezTo>
                          <a:pt x="2759" y="7773"/>
                          <a:pt x="2772" y="7773"/>
                          <a:pt x="2789" y="7777"/>
                        </a:cubicBezTo>
                        <a:lnTo>
                          <a:pt x="2794" y="7777"/>
                        </a:lnTo>
                        <a:cubicBezTo>
                          <a:pt x="2806" y="7777"/>
                          <a:pt x="2819" y="7781"/>
                          <a:pt x="2832" y="7781"/>
                        </a:cubicBezTo>
                        <a:cubicBezTo>
                          <a:pt x="2841" y="7781"/>
                          <a:pt x="2845" y="7785"/>
                          <a:pt x="2849" y="7785"/>
                        </a:cubicBezTo>
                        <a:cubicBezTo>
                          <a:pt x="2857" y="7785"/>
                          <a:pt x="2871" y="7785"/>
                          <a:pt x="2879" y="7789"/>
                        </a:cubicBezTo>
                        <a:cubicBezTo>
                          <a:pt x="2883" y="7789"/>
                          <a:pt x="2887" y="7789"/>
                          <a:pt x="2896" y="7793"/>
                        </a:cubicBezTo>
                        <a:cubicBezTo>
                          <a:pt x="2904" y="7793"/>
                          <a:pt x="2918" y="7798"/>
                          <a:pt x="2930" y="7798"/>
                        </a:cubicBezTo>
                        <a:cubicBezTo>
                          <a:pt x="2934" y="7798"/>
                          <a:pt x="2934" y="7798"/>
                          <a:pt x="2938" y="7802"/>
                        </a:cubicBezTo>
                        <a:cubicBezTo>
                          <a:pt x="2956" y="7802"/>
                          <a:pt x="2969" y="7807"/>
                          <a:pt x="2985" y="7811"/>
                        </a:cubicBezTo>
                        <a:cubicBezTo>
                          <a:pt x="2990" y="7811"/>
                          <a:pt x="2995" y="7811"/>
                          <a:pt x="3003" y="7815"/>
                        </a:cubicBezTo>
                        <a:cubicBezTo>
                          <a:pt x="3007" y="7815"/>
                          <a:pt x="3015" y="7819"/>
                          <a:pt x="3020" y="7819"/>
                        </a:cubicBezTo>
                        <a:cubicBezTo>
                          <a:pt x="3029" y="7819"/>
                          <a:pt x="3033" y="7824"/>
                          <a:pt x="3037" y="7824"/>
                        </a:cubicBezTo>
                        <a:cubicBezTo>
                          <a:pt x="3046" y="7824"/>
                          <a:pt x="3050" y="7828"/>
                          <a:pt x="3058" y="7828"/>
                        </a:cubicBezTo>
                        <a:cubicBezTo>
                          <a:pt x="3062" y="7832"/>
                          <a:pt x="3062" y="7832"/>
                          <a:pt x="3067" y="7832"/>
                        </a:cubicBezTo>
                        <a:cubicBezTo>
                          <a:pt x="3088" y="7836"/>
                          <a:pt x="3110" y="7844"/>
                          <a:pt x="3127" y="7854"/>
                        </a:cubicBezTo>
                        <a:lnTo>
                          <a:pt x="3131" y="7854"/>
                        </a:lnTo>
                        <a:cubicBezTo>
                          <a:pt x="3149" y="7858"/>
                          <a:pt x="3165" y="7866"/>
                          <a:pt x="3183" y="7870"/>
                        </a:cubicBezTo>
                        <a:cubicBezTo>
                          <a:pt x="3187" y="7875"/>
                          <a:pt x="3187" y="7875"/>
                          <a:pt x="3191" y="7875"/>
                        </a:cubicBezTo>
                        <a:cubicBezTo>
                          <a:pt x="3208" y="7883"/>
                          <a:pt x="3226" y="7888"/>
                          <a:pt x="3242" y="7896"/>
                        </a:cubicBezTo>
                        <a:cubicBezTo>
                          <a:pt x="3246" y="7901"/>
                          <a:pt x="3251" y="7901"/>
                          <a:pt x="3255" y="7905"/>
                        </a:cubicBezTo>
                        <a:cubicBezTo>
                          <a:pt x="3264" y="7909"/>
                          <a:pt x="3268" y="7909"/>
                          <a:pt x="3272" y="7913"/>
                        </a:cubicBezTo>
                        <a:cubicBezTo>
                          <a:pt x="3277" y="7917"/>
                          <a:pt x="3285" y="7917"/>
                          <a:pt x="3289" y="7921"/>
                        </a:cubicBezTo>
                        <a:cubicBezTo>
                          <a:pt x="3293" y="7927"/>
                          <a:pt x="3303" y="7927"/>
                          <a:pt x="3307" y="7931"/>
                        </a:cubicBezTo>
                        <a:cubicBezTo>
                          <a:pt x="3311" y="7935"/>
                          <a:pt x="3315" y="7935"/>
                          <a:pt x="3319" y="7939"/>
                        </a:cubicBezTo>
                        <a:cubicBezTo>
                          <a:pt x="3328" y="7943"/>
                          <a:pt x="3337" y="7947"/>
                          <a:pt x="3345" y="7956"/>
                        </a:cubicBezTo>
                        <a:cubicBezTo>
                          <a:pt x="3349" y="7956"/>
                          <a:pt x="3354" y="7960"/>
                          <a:pt x="3358" y="7965"/>
                        </a:cubicBezTo>
                        <a:cubicBezTo>
                          <a:pt x="3366" y="7969"/>
                          <a:pt x="3375" y="7973"/>
                          <a:pt x="3384" y="7982"/>
                        </a:cubicBezTo>
                        <a:cubicBezTo>
                          <a:pt x="3388" y="7982"/>
                          <a:pt x="3392" y="7986"/>
                          <a:pt x="3392" y="7986"/>
                        </a:cubicBezTo>
                        <a:cubicBezTo>
                          <a:pt x="3400" y="7990"/>
                          <a:pt x="3405" y="7994"/>
                          <a:pt x="3409" y="7998"/>
                        </a:cubicBezTo>
                        <a:cubicBezTo>
                          <a:pt x="3414" y="8004"/>
                          <a:pt x="3422" y="8008"/>
                          <a:pt x="3426" y="8012"/>
                        </a:cubicBezTo>
                        <a:lnTo>
                          <a:pt x="3439" y="8024"/>
                        </a:lnTo>
                        <a:cubicBezTo>
                          <a:pt x="3447" y="8029"/>
                          <a:pt x="3452" y="8033"/>
                          <a:pt x="3457" y="8037"/>
                        </a:cubicBezTo>
                        <a:cubicBezTo>
                          <a:pt x="3461" y="8042"/>
                          <a:pt x="3465" y="8046"/>
                          <a:pt x="3473" y="8050"/>
                        </a:cubicBezTo>
                        <a:cubicBezTo>
                          <a:pt x="3477" y="8055"/>
                          <a:pt x="3482" y="8059"/>
                          <a:pt x="3486" y="8063"/>
                        </a:cubicBezTo>
                        <a:cubicBezTo>
                          <a:pt x="3491" y="8071"/>
                          <a:pt x="3495" y="8075"/>
                          <a:pt x="3499" y="8081"/>
                        </a:cubicBezTo>
                        <a:cubicBezTo>
                          <a:pt x="3503" y="8085"/>
                          <a:pt x="3508" y="8089"/>
                          <a:pt x="3516" y="8093"/>
                        </a:cubicBezTo>
                        <a:cubicBezTo>
                          <a:pt x="3520" y="8097"/>
                          <a:pt x="3524" y="8106"/>
                          <a:pt x="3529" y="8110"/>
                        </a:cubicBezTo>
                        <a:cubicBezTo>
                          <a:pt x="3534" y="8114"/>
                          <a:pt x="3538" y="8119"/>
                          <a:pt x="3542" y="8123"/>
                        </a:cubicBezTo>
                        <a:cubicBezTo>
                          <a:pt x="3546" y="8132"/>
                          <a:pt x="3554" y="8136"/>
                          <a:pt x="3559" y="8144"/>
                        </a:cubicBezTo>
                        <a:cubicBezTo>
                          <a:pt x="3563" y="8148"/>
                          <a:pt x="3568" y="8152"/>
                          <a:pt x="3568" y="8158"/>
                        </a:cubicBezTo>
                        <a:cubicBezTo>
                          <a:pt x="3576" y="8166"/>
                          <a:pt x="3580" y="8170"/>
                          <a:pt x="3585" y="8178"/>
                        </a:cubicBezTo>
                        <a:cubicBezTo>
                          <a:pt x="3589" y="8183"/>
                          <a:pt x="3593" y="8187"/>
                          <a:pt x="3597" y="8191"/>
                        </a:cubicBezTo>
                        <a:cubicBezTo>
                          <a:pt x="3601" y="8204"/>
                          <a:pt x="3611" y="8213"/>
                          <a:pt x="3619" y="8225"/>
                        </a:cubicBezTo>
                        <a:lnTo>
                          <a:pt x="3623" y="8229"/>
                        </a:lnTo>
                        <a:lnTo>
                          <a:pt x="4868" y="2281"/>
                        </a:lnTo>
                        <a:cubicBezTo>
                          <a:pt x="4859" y="2267"/>
                          <a:pt x="4851" y="2255"/>
                          <a:pt x="4842" y="2242"/>
                        </a:cubicBezTo>
                        <a:cubicBezTo>
                          <a:pt x="4837" y="2238"/>
                          <a:pt x="4833" y="2238"/>
                          <a:pt x="4833" y="2234"/>
                        </a:cubicBezTo>
                        <a:cubicBezTo>
                          <a:pt x="4825" y="2224"/>
                          <a:pt x="4821" y="2216"/>
                          <a:pt x="4817" y="2208"/>
                        </a:cubicBezTo>
                        <a:cubicBezTo>
                          <a:pt x="4812" y="2204"/>
                          <a:pt x="4808" y="2199"/>
                          <a:pt x="4803" y="2195"/>
                        </a:cubicBezTo>
                        <a:cubicBezTo>
                          <a:pt x="4799" y="2190"/>
                          <a:pt x="4795" y="2182"/>
                          <a:pt x="4786" y="2178"/>
                        </a:cubicBezTo>
                        <a:cubicBezTo>
                          <a:pt x="4782" y="2173"/>
                          <a:pt x="4782" y="2169"/>
                          <a:pt x="4778" y="2165"/>
                        </a:cubicBezTo>
                        <a:cubicBezTo>
                          <a:pt x="4770" y="2157"/>
                          <a:pt x="4765" y="2153"/>
                          <a:pt x="4760" y="2143"/>
                        </a:cubicBezTo>
                        <a:cubicBezTo>
                          <a:pt x="4756" y="2139"/>
                          <a:pt x="4752" y="2135"/>
                          <a:pt x="4748" y="2131"/>
                        </a:cubicBezTo>
                        <a:cubicBezTo>
                          <a:pt x="4744" y="2127"/>
                          <a:pt x="4735" y="2122"/>
                          <a:pt x="4731" y="2118"/>
                        </a:cubicBezTo>
                        <a:cubicBezTo>
                          <a:pt x="4726" y="2114"/>
                          <a:pt x="4722" y="2109"/>
                          <a:pt x="4718" y="2105"/>
                        </a:cubicBezTo>
                        <a:cubicBezTo>
                          <a:pt x="4714" y="2101"/>
                          <a:pt x="4705" y="2092"/>
                          <a:pt x="4701" y="2088"/>
                        </a:cubicBezTo>
                        <a:cubicBezTo>
                          <a:pt x="4697" y="2084"/>
                          <a:pt x="4693" y="2080"/>
                          <a:pt x="4688" y="2076"/>
                        </a:cubicBezTo>
                        <a:cubicBezTo>
                          <a:pt x="4683" y="2070"/>
                          <a:pt x="4675" y="2066"/>
                          <a:pt x="4671" y="2062"/>
                        </a:cubicBezTo>
                        <a:cubicBezTo>
                          <a:pt x="4667" y="2058"/>
                          <a:pt x="4663" y="2058"/>
                          <a:pt x="4658" y="2054"/>
                        </a:cubicBezTo>
                        <a:cubicBezTo>
                          <a:pt x="4649" y="2050"/>
                          <a:pt x="4645" y="2045"/>
                          <a:pt x="4641" y="2041"/>
                        </a:cubicBezTo>
                        <a:cubicBezTo>
                          <a:pt x="4637" y="2041"/>
                          <a:pt x="4637" y="2037"/>
                          <a:pt x="4637" y="2037"/>
                        </a:cubicBezTo>
                        <a:cubicBezTo>
                          <a:pt x="4632" y="2037"/>
                          <a:pt x="4632" y="2032"/>
                          <a:pt x="4628" y="2032"/>
                        </a:cubicBezTo>
                        <a:cubicBezTo>
                          <a:pt x="4620" y="2024"/>
                          <a:pt x="4611" y="2019"/>
                          <a:pt x="4602" y="2015"/>
                        </a:cubicBezTo>
                        <a:cubicBezTo>
                          <a:pt x="4598" y="2011"/>
                          <a:pt x="4594" y="2007"/>
                          <a:pt x="4590" y="2007"/>
                        </a:cubicBezTo>
                        <a:cubicBezTo>
                          <a:pt x="4581" y="2003"/>
                          <a:pt x="4572" y="1993"/>
                          <a:pt x="4564" y="1989"/>
                        </a:cubicBezTo>
                        <a:cubicBezTo>
                          <a:pt x="4564" y="1989"/>
                          <a:pt x="4560" y="1985"/>
                          <a:pt x="4555" y="1985"/>
                        </a:cubicBezTo>
                        <a:lnTo>
                          <a:pt x="4551" y="1981"/>
                        </a:lnTo>
                        <a:cubicBezTo>
                          <a:pt x="4547" y="1981"/>
                          <a:pt x="4543" y="1977"/>
                          <a:pt x="4534" y="1973"/>
                        </a:cubicBezTo>
                        <a:cubicBezTo>
                          <a:pt x="4529" y="1973"/>
                          <a:pt x="4525" y="1968"/>
                          <a:pt x="4517" y="1964"/>
                        </a:cubicBezTo>
                        <a:cubicBezTo>
                          <a:pt x="4513" y="1964"/>
                          <a:pt x="4509" y="1960"/>
                          <a:pt x="4504" y="1955"/>
                        </a:cubicBezTo>
                        <a:cubicBezTo>
                          <a:pt x="4500" y="1955"/>
                          <a:pt x="4495" y="1951"/>
                          <a:pt x="4491" y="1951"/>
                        </a:cubicBezTo>
                        <a:lnTo>
                          <a:pt x="4487" y="1951"/>
                        </a:lnTo>
                        <a:cubicBezTo>
                          <a:pt x="4470" y="1942"/>
                          <a:pt x="4452" y="1934"/>
                          <a:pt x="4436" y="1926"/>
                        </a:cubicBezTo>
                        <a:cubicBezTo>
                          <a:pt x="4432" y="1926"/>
                          <a:pt x="4432" y="1926"/>
                          <a:pt x="4427" y="1922"/>
                        </a:cubicBezTo>
                        <a:cubicBezTo>
                          <a:pt x="4410" y="1916"/>
                          <a:pt x="4393" y="1908"/>
                          <a:pt x="4375" y="1904"/>
                        </a:cubicBezTo>
                        <a:cubicBezTo>
                          <a:pt x="4355" y="1896"/>
                          <a:pt x="4333" y="1891"/>
                          <a:pt x="4312" y="1883"/>
                        </a:cubicBezTo>
                        <a:lnTo>
                          <a:pt x="4304" y="1883"/>
                        </a:lnTo>
                        <a:cubicBezTo>
                          <a:pt x="4298" y="1878"/>
                          <a:pt x="4290" y="1878"/>
                          <a:pt x="4286" y="1874"/>
                        </a:cubicBezTo>
                        <a:cubicBezTo>
                          <a:pt x="4278" y="1874"/>
                          <a:pt x="4273" y="1874"/>
                          <a:pt x="4269" y="1870"/>
                        </a:cubicBezTo>
                        <a:cubicBezTo>
                          <a:pt x="4260" y="1870"/>
                          <a:pt x="4256" y="1865"/>
                          <a:pt x="4247" y="1865"/>
                        </a:cubicBezTo>
                        <a:cubicBezTo>
                          <a:pt x="4243" y="1865"/>
                          <a:pt x="4239" y="1861"/>
                          <a:pt x="4235" y="1861"/>
                        </a:cubicBezTo>
                        <a:lnTo>
                          <a:pt x="4231" y="1861"/>
                        </a:lnTo>
                        <a:cubicBezTo>
                          <a:pt x="4213" y="1857"/>
                          <a:pt x="4201" y="1857"/>
                          <a:pt x="4188" y="1853"/>
                        </a:cubicBezTo>
                        <a:cubicBezTo>
                          <a:pt x="4183" y="1853"/>
                          <a:pt x="4179" y="1853"/>
                          <a:pt x="4175" y="1849"/>
                        </a:cubicBezTo>
                        <a:cubicBezTo>
                          <a:pt x="4166" y="1849"/>
                          <a:pt x="4154" y="1845"/>
                          <a:pt x="4140" y="1845"/>
                        </a:cubicBezTo>
                        <a:lnTo>
                          <a:pt x="4136" y="1845"/>
                        </a:lnTo>
                        <a:cubicBezTo>
                          <a:pt x="4132" y="1839"/>
                          <a:pt x="4128" y="1839"/>
                          <a:pt x="4124" y="1839"/>
                        </a:cubicBezTo>
                        <a:cubicBezTo>
                          <a:pt x="4115" y="1839"/>
                          <a:pt x="4106" y="1835"/>
                          <a:pt x="4093" y="1835"/>
                        </a:cubicBezTo>
                        <a:cubicBezTo>
                          <a:pt x="4089" y="1835"/>
                          <a:pt x="4085" y="1835"/>
                          <a:pt x="4081" y="1831"/>
                        </a:cubicBezTo>
                        <a:cubicBezTo>
                          <a:pt x="4067" y="1831"/>
                          <a:pt x="4055" y="1831"/>
                          <a:pt x="4038" y="1827"/>
                        </a:cubicBezTo>
                        <a:lnTo>
                          <a:pt x="4034" y="1827"/>
                        </a:lnTo>
                        <a:cubicBezTo>
                          <a:pt x="4021" y="1823"/>
                          <a:pt x="4004" y="1823"/>
                          <a:pt x="3986" y="1823"/>
                        </a:cubicBezTo>
                        <a:cubicBezTo>
                          <a:pt x="3982" y="1819"/>
                          <a:pt x="3978" y="1819"/>
                          <a:pt x="3974" y="1819"/>
                        </a:cubicBezTo>
                        <a:cubicBezTo>
                          <a:pt x="3965" y="1819"/>
                          <a:pt x="3952" y="1819"/>
                          <a:pt x="3944" y="1814"/>
                        </a:cubicBezTo>
                        <a:lnTo>
                          <a:pt x="3927" y="1814"/>
                        </a:lnTo>
                        <a:cubicBezTo>
                          <a:pt x="3909" y="1814"/>
                          <a:pt x="3888" y="1810"/>
                          <a:pt x="3871" y="1810"/>
                        </a:cubicBezTo>
                        <a:lnTo>
                          <a:pt x="3858" y="1810"/>
                        </a:lnTo>
                        <a:cubicBezTo>
                          <a:pt x="3842" y="1806"/>
                          <a:pt x="3820" y="1806"/>
                          <a:pt x="3803" y="1806"/>
                        </a:cubicBezTo>
                        <a:cubicBezTo>
                          <a:pt x="3803" y="1801"/>
                          <a:pt x="3798" y="1801"/>
                          <a:pt x="3798" y="1801"/>
                        </a:cubicBezTo>
                        <a:lnTo>
                          <a:pt x="3755" y="1801"/>
                        </a:lnTo>
                        <a:lnTo>
                          <a:pt x="3986" y="698"/>
                        </a:lnTo>
                        <a:cubicBezTo>
                          <a:pt x="4000" y="638"/>
                          <a:pt x="3982" y="570"/>
                          <a:pt x="3957" y="497"/>
                        </a:cubicBezTo>
                        <a:cubicBezTo>
                          <a:pt x="3888" y="323"/>
                          <a:pt x="3746" y="137"/>
                          <a:pt x="3772" y="5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41" name="Google Shape;1330;p33"/>
                  <p:cNvSpPr/>
                  <p:nvPr/>
                </p:nvSpPr>
                <p:spPr>
                  <a:xfrm>
                    <a:off x="3904475" y="3418900"/>
                    <a:ext cx="32825" cy="158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3" h="6331" extrusionOk="0">
                        <a:moveTo>
                          <a:pt x="1258" y="0"/>
                        </a:moveTo>
                        <a:lnTo>
                          <a:pt x="1258" y="0"/>
                        </a:lnTo>
                        <a:cubicBezTo>
                          <a:pt x="1257" y="1"/>
                          <a:pt x="1257" y="2"/>
                          <a:pt x="1257" y="3"/>
                        </a:cubicBezTo>
                        <a:lnTo>
                          <a:pt x="1257" y="3"/>
                        </a:lnTo>
                        <a:lnTo>
                          <a:pt x="1258" y="0"/>
                        </a:lnTo>
                        <a:close/>
                        <a:moveTo>
                          <a:pt x="1257" y="3"/>
                        </a:moveTo>
                        <a:lnTo>
                          <a:pt x="13" y="5950"/>
                        </a:lnTo>
                        <a:cubicBezTo>
                          <a:pt x="0" y="6010"/>
                          <a:pt x="18" y="6074"/>
                          <a:pt x="30" y="6138"/>
                        </a:cubicBezTo>
                        <a:cubicBezTo>
                          <a:pt x="39" y="6164"/>
                          <a:pt x="43" y="6189"/>
                          <a:pt x="51" y="6211"/>
                        </a:cubicBezTo>
                        <a:cubicBezTo>
                          <a:pt x="56" y="6254"/>
                          <a:pt x="61" y="6292"/>
                          <a:pt x="56" y="6331"/>
                        </a:cubicBezTo>
                        <a:lnTo>
                          <a:pt x="1301" y="381"/>
                        </a:lnTo>
                        <a:cubicBezTo>
                          <a:pt x="1313" y="321"/>
                          <a:pt x="1297" y="257"/>
                          <a:pt x="1279" y="188"/>
                        </a:cubicBezTo>
                        <a:cubicBezTo>
                          <a:pt x="1271" y="167"/>
                          <a:pt x="1267" y="141"/>
                          <a:pt x="1262" y="115"/>
                        </a:cubicBezTo>
                        <a:cubicBezTo>
                          <a:pt x="1254" y="78"/>
                          <a:pt x="1250" y="40"/>
                          <a:pt x="1257" y="3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42" name="Google Shape;1331;p33"/>
                  <p:cNvSpPr/>
                  <p:nvPr/>
                </p:nvSpPr>
                <p:spPr>
                  <a:xfrm>
                    <a:off x="3833250" y="3421250"/>
                    <a:ext cx="32325" cy="157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3" h="6297" extrusionOk="0">
                        <a:moveTo>
                          <a:pt x="1293" y="1"/>
                        </a:moveTo>
                        <a:lnTo>
                          <a:pt x="48" y="5949"/>
                        </a:lnTo>
                        <a:cubicBezTo>
                          <a:pt x="44" y="5980"/>
                          <a:pt x="44" y="6010"/>
                          <a:pt x="40" y="6040"/>
                        </a:cubicBezTo>
                        <a:cubicBezTo>
                          <a:pt x="30" y="6125"/>
                          <a:pt x="18" y="6211"/>
                          <a:pt x="1" y="6296"/>
                        </a:cubicBezTo>
                        <a:lnTo>
                          <a:pt x="1246" y="347"/>
                        </a:lnTo>
                        <a:cubicBezTo>
                          <a:pt x="1250" y="321"/>
                          <a:pt x="1258" y="291"/>
                          <a:pt x="1262" y="262"/>
                        </a:cubicBezTo>
                        <a:cubicBezTo>
                          <a:pt x="1275" y="175"/>
                          <a:pt x="1288" y="90"/>
                          <a:pt x="1293" y="1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43" name="Google Shape;1332;p33"/>
                  <p:cNvSpPr/>
                  <p:nvPr/>
                </p:nvSpPr>
                <p:spPr>
                  <a:xfrm>
                    <a:off x="3720775" y="3480050"/>
                    <a:ext cx="81800" cy="17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2" h="6811" extrusionOk="0">
                        <a:moveTo>
                          <a:pt x="1250" y="1"/>
                        </a:moveTo>
                        <a:lnTo>
                          <a:pt x="0" y="5950"/>
                        </a:lnTo>
                        <a:cubicBezTo>
                          <a:pt x="4" y="5964"/>
                          <a:pt x="13" y="5976"/>
                          <a:pt x="18" y="5984"/>
                        </a:cubicBezTo>
                        <a:cubicBezTo>
                          <a:pt x="18" y="5989"/>
                          <a:pt x="22" y="5993"/>
                          <a:pt x="22" y="5993"/>
                        </a:cubicBezTo>
                        <a:cubicBezTo>
                          <a:pt x="26" y="6006"/>
                          <a:pt x="34" y="6015"/>
                          <a:pt x="38" y="6027"/>
                        </a:cubicBezTo>
                        <a:cubicBezTo>
                          <a:pt x="38" y="6027"/>
                          <a:pt x="38" y="6031"/>
                          <a:pt x="43" y="6031"/>
                        </a:cubicBezTo>
                        <a:cubicBezTo>
                          <a:pt x="48" y="6041"/>
                          <a:pt x="52" y="6053"/>
                          <a:pt x="60" y="6061"/>
                        </a:cubicBezTo>
                        <a:lnTo>
                          <a:pt x="60" y="6066"/>
                        </a:lnTo>
                        <a:cubicBezTo>
                          <a:pt x="69" y="6074"/>
                          <a:pt x="73" y="6083"/>
                          <a:pt x="81" y="6096"/>
                        </a:cubicBezTo>
                        <a:cubicBezTo>
                          <a:pt x="81" y="6096"/>
                          <a:pt x="81" y="6100"/>
                          <a:pt x="86" y="6100"/>
                        </a:cubicBezTo>
                        <a:cubicBezTo>
                          <a:pt x="90" y="6108"/>
                          <a:pt x="99" y="6117"/>
                          <a:pt x="107" y="6130"/>
                        </a:cubicBezTo>
                        <a:cubicBezTo>
                          <a:pt x="111" y="6138"/>
                          <a:pt x="120" y="6147"/>
                          <a:pt x="129" y="6155"/>
                        </a:cubicBezTo>
                        <a:lnTo>
                          <a:pt x="133" y="6160"/>
                        </a:lnTo>
                        <a:cubicBezTo>
                          <a:pt x="137" y="6169"/>
                          <a:pt x="146" y="6177"/>
                          <a:pt x="154" y="6181"/>
                        </a:cubicBezTo>
                        <a:cubicBezTo>
                          <a:pt x="154" y="6185"/>
                          <a:pt x="158" y="6185"/>
                          <a:pt x="158" y="6185"/>
                        </a:cubicBezTo>
                        <a:cubicBezTo>
                          <a:pt x="163" y="6194"/>
                          <a:pt x="172" y="6199"/>
                          <a:pt x="180" y="6207"/>
                        </a:cubicBezTo>
                        <a:lnTo>
                          <a:pt x="184" y="6211"/>
                        </a:lnTo>
                        <a:cubicBezTo>
                          <a:pt x="188" y="6215"/>
                          <a:pt x="197" y="6224"/>
                          <a:pt x="206" y="6228"/>
                        </a:cubicBezTo>
                        <a:cubicBezTo>
                          <a:pt x="206" y="6232"/>
                          <a:pt x="210" y="6232"/>
                          <a:pt x="210" y="6232"/>
                        </a:cubicBezTo>
                        <a:cubicBezTo>
                          <a:pt x="218" y="6241"/>
                          <a:pt x="227" y="6246"/>
                          <a:pt x="235" y="6254"/>
                        </a:cubicBezTo>
                        <a:lnTo>
                          <a:pt x="240" y="6254"/>
                        </a:lnTo>
                        <a:cubicBezTo>
                          <a:pt x="249" y="6262"/>
                          <a:pt x="257" y="6266"/>
                          <a:pt x="261" y="6271"/>
                        </a:cubicBezTo>
                        <a:cubicBezTo>
                          <a:pt x="265" y="6276"/>
                          <a:pt x="269" y="6276"/>
                          <a:pt x="274" y="6276"/>
                        </a:cubicBezTo>
                        <a:cubicBezTo>
                          <a:pt x="279" y="6280"/>
                          <a:pt x="283" y="6284"/>
                          <a:pt x="287" y="6288"/>
                        </a:cubicBezTo>
                        <a:lnTo>
                          <a:pt x="291" y="6288"/>
                        </a:lnTo>
                        <a:cubicBezTo>
                          <a:pt x="295" y="6288"/>
                          <a:pt x="295" y="6292"/>
                          <a:pt x="300" y="6292"/>
                        </a:cubicBezTo>
                        <a:cubicBezTo>
                          <a:pt x="308" y="6297"/>
                          <a:pt x="312" y="6301"/>
                          <a:pt x="321" y="6305"/>
                        </a:cubicBezTo>
                        <a:cubicBezTo>
                          <a:pt x="321" y="6305"/>
                          <a:pt x="326" y="6305"/>
                          <a:pt x="330" y="6309"/>
                        </a:cubicBezTo>
                        <a:lnTo>
                          <a:pt x="334" y="6309"/>
                        </a:lnTo>
                        <a:cubicBezTo>
                          <a:pt x="338" y="6314"/>
                          <a:pt x="338" y="6314"/>
                          <a:pt x="342" y="6314"/>
                        </a:cubicBezTo>
                        <a:cubicBezTo>
                          <a:pt x="351" y="6318"/>
                          <a:pt x="360" y="6323"/>
                          <a:pt x="368" y="6327"/>
                        </a:cubicBezTo>
                        <a:cubicBezTo>
                          <a:pt x="372" y="6327"/>
                          <a:pt x="372" y="6327"/>
                          <a:pt x="377" y="6331"/>
                        </a:cubicBezTo>
                        <a:lnTo>
                          <a:pt x="381" y="6331"/>
                        </a:lnTo>
                        <a:cubicBezTo>
                          <a:pt x="389" y="6335"/>
                          <a:pt x="398" y="6339"/>
                          <a:pt x="411" y="6343"/>
                        </a:cubicBezTo>
                        <a:lnTo>
                          <a:pt x="419" y="6343"/>
                        </a:lnTo>
                        <a:cubicBezTo>
                          <a:pt x="433" y="6353"/>
                          <a:pt x="445" y="6357"/>
                          <a:pt x="458" y="6361"/>
                        </a:cubicBezTo>
                        <a:lnTo>
                          <a:pt x="471" y="6361"/>
                        </a:lnTo>
                        <a:cubicBezTo>
                          <a:pt x="484" y="6365"/>
                          <a:pt x="492" y="6369"/>
                          <a:pt x="505" y="6369"/>
                        </a:cubicBezTo>
                        <a:cubicBezTo>
                          <a:pt x="510" y="6369"/>
                          <a:pt x="510" y="6374"/>
                          <a:pt x="514" y="6374"/>
                        </a:cubicBezTo>
                        <a:lnTo>
                          <a:pt x="518" y="6374"/>
                        </a:lnTo>
                        <a:cubicBezTo>
                          <a:pt x="522" y="6374"/>
                          <a:pt x="526" y="6378"/>
                          <a:pt x="535" y="6378"/>
                        </a:cubicBezTo>
                        <a:cubicBezTo>
                          <a:pt x="539" y="6378"/>
                          <a:pt x="548" y="6378"/>
                          <a:pt x="552" y="6382"/>
                        </a:cubicBezTo>
                        <a:cubicBezTo>
                          <a:pt x="557" y="6382"/>
                          <a:pt x="565" y="6382"/>
                          <a:pt x="569" y="6386"/>
                        </a:cubicBezTo>
                        <a:lnTo>
                          <a:pt x="587" y="6386"/>
                        </a:lnTo>
                        <a:cubicBezTo>
                          <a:pt x="599" y="6391"/>
                          <a:pt x="616" y="6391"/>
                          <a:pt x="634" y="6395"/>
                        </a:cubicBezTo>
                        <a:lnTo>
                          <a:pt x="642" y="6395"/>
                        </a:lnTo>
                        <a:cubicBezTo>
                          <a:pt x="654" y="6400"/>
                          <a:pt x="668" y="6400"/>
                          <a:pt x="685" y="6400"/>
                        </a:cubicBezTo>
                        <a:lnTo>
                          <a:pt x="693" y="6400"/>
                        </a:lnTo>
                        <a:cubicBezTo>
                          <a:pt x="719" y="6404"/>
                          <a:pt x="745" y="6408"/>
                          <a:pt x="774" y="6408"/>
                        </a:cubicBezTo>
                        <a:cubicBezTo>
                          <a:pt x="804" y="6408"/>
                          <a:pt x="830" y="6412"/>
                          <a:pt x="855" y="6412"/>
                        </a:cubicBezTo>
                        <a:lnTo>
                          <a:pt x="950" y="6412"/>
                        </a:lnTo>
                        <a:cubicBezTo>
                          <a:pt x="980" y="6412"/>
                          <a:pt x="1005" y="6412"/>
                          <a:pt x="1035" y="6416"/>
                        </a:cubicBezTo>
                        <a:lnTo>
                          <a:pt x="1211" y="6416"/>
                        </a:lnTo>
                        <a:cubicBezTo>
                          <a:pt x="1236" y="6420"/>
                          <a:pt x="1262" y="6420"/>
                          <a:pt x="1288" y="6420"/>
                        </a:cubicBezTo>
                        <a:lnTo>
                          <a:pt x="1296" y="6420"/>
                        </a:lnTo>
                        <a:cubicBezTo>
                          <a:pt x="1321" y="6425"/>
                          <a:pt x="1347" y="6425"/>
                          <a:pt x="1378" y="6430"/>
                        </a:cubicBezTo>
                        <a:lnTo>
                          <a:pt x="1382" y="6430"/>
                        </a:lnTo>
                        <a:cubicBezTo>
                          <a:pt x="1394" y="6430"/>
                          <a:pt x="1412" y="6434"/>
                          <a:pt x="1424" y="6434"/>
                        </a:cubicBezTo>
                        <a:lnTo>
                          <a:pt x="1437" y="6434"/>
                        </a:lnTo>
                        <a:cubicBezTo>
                          <a:pt x="1455" y="6438"/>
                          <a:pt x="1467" y="6442"/>
                          <a:pt x="1485" y="6442"/>
                        </a:cubicBezTo>
                        <a:lnTo>
                          <a:pt x="1489" y="6442"/>
                        </a:lnTo>
                        <a:cubicBezTo>
                          <a:pt x="1510" y="6446"/>
                          <a:pt x="1527" y="6451"/>
                          <a:pt x="1544" y="6455"/>
                        </a:cubicBezTo>
                        <a:lnTo>
                          <a:pt x="1548" y="6455"/>
                        </a:lnTo>
                        <a:cubicBezTo>
                          <a:pt x="1566" y="6459"/>
                          <a:pt x="1583" y="6463"/>
                          <a:pt x="1596" y="6468"/>
                        </a:cubicBezTo>
                        <a:cubicBezTo>
                          <a:pt x="1600" y="6468"/>
                          <a:pt x="1604" y="6472"/>
                          <a:pt x="1609" y="6472"/>
                        </a:cubicBezTo>
                        <a:cubicBezTo>
                          <a:pt x="1617" y="6477"/>
                          <a:pt x="1625" y="6477"/>
                          <a:pt x="1639" y="6481"/>
                        </a:cubicBezTo>
                        <a:cubicBezTo>
                          <a:pt x="1639" y="6481"/>
                          <a:pt x="1643" y="6485"/>
                          <a:pt x="1647" y="6485"/>
                        </a:cubicBezTo>
                        <a:cubicBezTo>
                          <a:pt x="1660" y="6489"/>
                          <a:pt x="1673" y="6493"/>
                          <a:pt x="1686" y="6497"/>
                        </a:cubicBezTo>
                        <a:lnTo>
                          <a:pt x="1690" y="6502"/>
                        </a:lnTo>
                        <a:cubicBezTo>
                          <a:pt x="1702" y="6507"/>
                          <a:pt x="1716" y="6511"/>
                          <a:pt x="1724" y="6515"/>
                        </a:cubicBezTo>
                        <a:cubicBezTo>
                          <a:pt x="1728" y="6519"/>
                          <a:pt x="1732" y="6519"/>
                          <a:pt x="1737" y="6523"/>
                        </a:cubicBezTo>
                        <a:cubicBezTo>
                          <a:pt x="1745" y="6528"/>
                          <a:pt x="1758" y="6532"/>
                          <a:pt x="1767" y="6536"/>
                        </a:cubicBezTo>
                        <a:cubicBezTo>
                          <a:pt x="1771" y="6540"/>
                          <a:pt x="1771" y="6540"/>
                          <a:pt x="1775" y="6540"/>
                        </a:cubicBezTo>
                        <a:cubicBezTo>
                          <a:pt x="1779" y="6545"/>
                          <a:pt x="1783" y="6549"/>
                          <a:pt x="1793" y="6554"/>
                        </a:cubicBezTo>
                        <a:cubicBezTo>
                          <a:pt x="1797" y="6554"/>
                          <a:pt x="1801" y="6558"/>
                          <a:pt x="1805" y="6562"/>
                        </a:cubicBezTo>
                        <a:cubicBezTo>
                          <a:pt x="1809" y="6566"/>
                          <a:pt x="1814" y="6570"/>
                          <a:pt x="1822" y="6574"/>
                        </a:cubicBezTo>
                        <a:cubicBezTo>
                          <a:pt x="1827" y="6574"/>
                          <a:pt x="1831" y="6579"/>
                          <a:pt x="1835" y="6579"/>
                        </a:cubicBezTo>
                        <a:cubicBezTo>
                          <a:pt x="1840" y="6584"/>
                          <a:pt x="1844" y="6588"/>
                          <a:pt x="1848" y="6592"/>
                        </a:cubicBezTo>
                        <a:cubicBezTo>
                          <a:pt x="1852" y="6596"/>
                          <a:pt x="1856" y="6600"/>
                          <a:pt x="1860" y="6605"/>
                        </a:cubicBezTo>
                        <a:cubicBezTo>
                          <a:pt x="1866" y="6605"/>
                          <a:pt x="1870" y="6609"/>
                          <a:pt x="1874" y="6613"/>
                        </a:cubicBezTo>
                        <a:cubicBezTo>
                          <a:pt x="1878" y="6617"/>
                          <a:pt x="1882" y="6622"/>
                          <a:pt x="1886" y="6626"/>
                        </a:cubicBezTo>
                        <a:cubicBezTo>
                          <a:pt x="1891" y="6631"/>
                          <a:pt x="1895" y="6635"/>
                          <a:pt x="1899" y="6639"/>
                        </a:cubicBezTo>
                        <a:cubicBezTo>
                          <a:pt x="1904" y="6643"/>
                          <a:pt x="1908" y="6647"/>
                          <a:pt x="1912" y="6651"/>
                        </a:cubicBezTo>
                        <a:cubicBezTo>
                          <a:pt x="1917" y="6656"/>
                          <a:pt x="1921" y="6661"/>
                          <a:pt x="1925" y="6665"/>
                        </a:cubicBezTo>
                        <a:cubicBezTo>
                          <a:pt x="1929" y="6669"/>
                          <a:pt x="1933" y="6673"/>
                          <a:pt x="1937" y="6677"/>
                        </a:cubicBezTo>
                        <a:cubicBezTo>
                          <a:pt x="1943" y="6686"/>
                          <a:pt x="1947" y="6690"/>
                          <a:pt x="1951" y="6694"/>
                        </a:cubicBezTo>
                        <a:cubicBezTo>
                          <a:pt x="1955" y="6698"/>
                          <a:pt x="1959" y="6703"/>
                          <a:pt x="1963" y="6708"/>
                        </a:cubicBezTo>
                        <a:cubicBezTo>
                          <a:pt x="1968" y="6716"/>
                          <a:pt x="1972" y="6720"/>
                          <a:pt x="1972" y="6724"/>
                        </a:cubicBezTo>
                        <a:cubicBezTo>
                          <a:pt x="1976" y="6728"/>
                          <a:pt x="1981" y="6738"/>
                          <a:pt x="1985" y="6742"/>
                        </a:cubicBezTo>
                        <a:cubicBezTo>
                          <a:pt x="1989" y="6746"/>
                          <a:pt x="1994" y="6750"/>
                          <a:pt x="1998" y="6759"/>
                        </a:cubicBezTo>
                        <a:cubicBezTo>
                          <a:pt x="2002" y="6763"/>
                          <a:pt x="2002" y="6767"/>
                          <a:pt x="2006" y="6775"/>
                        </a:cubicBezTo>
                        <a:cubicBezTo>
                          <a:pt x="2010" y="6780"/>
                          <a:pt x="2014" y="6785"/>
                          <a:pt x="2020" y="6793"/>
                        </a:cubicBezTo>
                        <a:cubicBezTo>
                          <a:pt x="2020" y="6797"/>
                          <a:pt x="2024" y="6805"/>
                          <a:pt x="2028" y="6810"/>
                        </a:cubicBezTo>
                        <a:lnTo>
                          <a:pt x="3272" y="865"/>
                        </a:lnTo>
                        <a:cubicBezTo>
                          <a:pt x="3268" y="852"/>
                          <a:pt x="3260" y="839"/>
                          <a:pt x="3255" y="826"/>
                        </a:cubicBezTo>
                        <a:cubicBezTo>
                          <a:pt x="3251" y="822"/>
                          <a:pt x="3246" y="818"/>
                          <a:pt x="3246" y="814"/>
                        </a:cubicBezTo>
                        <a:cubicBezTo>
                          <a:pt x="3242" y="809"/>
                          <a:pt x="3238" y="800"/>
                          <a:pt x="3234" y="792"/>
                        </a:cubicBezTo>
                        <a:cubicBezTo>
                          <a:pt x="3230" y="788"/>
                          <a:pt x="3226" y="784"/>
                          <a:pt x="3221" y="780"/>
                        </a:cubicBezTo>
                        <a:cubicBezTo>
                          <a:pt x="3216" y="775"/>
                          <a:pt x="3212" y="766"/>
                          <a:pt x="3208" y="762"/>
                        </a:cubicBezTo>
                        <a:cubicBezTo>
                          <a:pt x="3204" y="758"/>
                          <a:pt x="3204" y="754"/>
                          <a:pt x="3200" y="749"/>
                        </a:cubicBezTo>
                        <a:cubicBezTo>
                          <a:pt x="3195" y="741"/>
                          <a:pt x="3191" y="737"/>
                          <a:pt x="3187" y="732"/>
                        </a:cubicBezTo>
                        <a:cubicBezTo>
                          <a:pt x="3183" y="728"/>
                          <a:pt x="3178" y="723"/>
                          <a:pt x="3174" y="719"/>
                        </a:cubicBezTo>
                        <a:cubicBezTo>
                          <a:pt x="3169" y="715"/>
                          <a:pt x="3165" y="707"/>
                          <a:pt x="3161" y="703"/>
                        </a:cubicBezTo>
                        <a:cubicBezTo>
                          <a:pt x="3157" y="698"/>
                          <a:pt x="3153" y="693"/>
                          <a:pt x="3149" y="693"/>
                        </a:cubicBezTo>
                        <a:cubicBezTo>
                          <a:pt x="3144" y="685"/>
                          <a:pt x="3139" y="681"/>
                          <a:pt x="3135" y="677"/>
                        </a:cubicBezTo>
                        <a:cubicBezTo>
                          <a:pt x="3131" y="672"/>
                          <a:pt x="3127" y="672"/>
                          <a:pt x="3123" y="668"/>
                        </a:cubicBezTo>
                        <a:cubicBezTo>
                          <a:pt x="3118" y="664"/>
                          <a:pt x="3114" y="660"/>
                          <a:pt x="3106" y="655"/>
                        </a:cubicBezTo>
                        <a:cubicBezTo>
                          <a:pt x="3101" y="651"/>
                          <a:pt x="3097" y="646"/>
                          <a:pt x="3092" y="642"/>
                        </a:cubicBezTo>
                        <a:cubicBezTo>
                          <a:pt x="3088" y="642"/>
                          <a:pt x="3084" y="638"/>
                          <a:pt x="3080" y="634"/>
                        </a:cubicBezTo>
                        <a:cubicBezTo>
                          <a:pt x="3076" y="630"/>
                          <a:pt x="3072" y="626"/>
                          <a:pt x="3067" y="626"/>
                        </a:cubicBezTo>
                        <a:cubicBezTo>
                          <a:pt x="3062" y="621"/>
                          <a:pt x="3054" y="616"/>
                          <a:pt x="3050" y="612"/>
                        </a:cubicBezTo>
                        <a:cubicBezTo>
                          <a:pt x="3046" y="608"/>
                          <a:pt x="3041" y="608"/>
                          <a:pt x="3037" y="604"/>
                        </a:cubicBezTo>
                        <a:cubicBezTo>
                          <a:pt x="3033" y="600"/>
                          <a:pt x="3024" y="595"/>
                          <a:pt x="3020" y="595"/>
                        </a:cubicBezTo>
                        <a:lnTo>
                          <a:pt x="3020" y="591"/>
                        </a:lnTo>
                        <a:lnTo>
                          <a:pt x="3011" y="591"/>
                        </a:lnTo>
                        <a:cubicBezTo>
                          <a:pt x="3003" y="583"/>
                          <a:pt x="2995" y="578"/>
                          <a:pt x="2981" y="574"/>
                        </a:cubicBezTo>
                        <a:lnTo>
                          <a:pt x="2977" y="569"/>
                        </a:lnTo>
                        <a:lnTo>
                          <a:pt x="2969" y="569"/>
                        </a:lnTo>
                        <a:cubicBezTo>
                          <a:pt x="2960" y="561"/>
                          <a:pt x="2947" y="557"/>
                          <a:pt x="2938" y="553"/>
                        </a:cubicBezTo>
                        <a:lnTo>
                          <a:pt x="2934" y="553"/>
                        </a:lnTo>
                        <a:cubicBezTo>
                          <a:pt x="2930" y="553"/>
                          <a:pt x="2930" y="553"/>
                          <a:pt x="2930" y="549"/>
                        </a:cubicBezTo>
                        <a:cubicBezTo>
                          <a:pt x="2918" y="544"/>
                          <a:pt x="2904" y="539"/>
                          <a:pt x="2892" y="535"/>
                        </a:cubicBezTo>
                        <a:cubicBezTo>
                          <a:pt x="2887" y="535"/>
                          <a:pt x="2887" y="535"/>
                          <a:pt x="2883" y="531"/>
                        </a:cubicBezTo>
                        <a:cubicBezTo>
                          <a:pt x="2875" y="531"/>
                          <a:pt x="2866" y="527"/>
                          <a:pt x="2853" y="523"/>
                        </a:cubicBezTo>
                        <a:lnTo>
                          <a:pt x="2849" y="523"/>
                        </a:lnTo>
                        <a:cubicBezTo>
                          <a:pt x="2845" y="523"/>
                          <a:pt x="2845" y="523"/>
                          <a:pt x="2845" y="518"/>
                        </a:cubicBezTo>
                        <a:cubicBezTo>
                          <a:pt x="2827" y="514"/>
                          <a:pt x="2810" y="510"/>
                          <a:pt x="2793" y="510"/>
                        </a:cubicBezTo>
                        <a:lnTo>
                          <a:pt x="2793" y="506"/>
                        </a:lnTo>
                        <a:lnTo>
                          <a:pt x="2789" y="506"/>
                        </a:lnTo>
                        <a:cubicBezTo>
                          <a:pt x="2772" y="501"/>
                          <a:pt x="2754" y="497"/>
                          <a:pt x="2733" y="497"/>
                        </a:cubicBezTo>
                        <a:cubicBezTo>
                          <a:pt x="2733" y="492"/>
                          <a:pt x="2729" y="492"/>
                          <a:pt x="2729" y="492"/>
                        </a:cubicBezTo>
                        <a:cubicBezTo>
                          <a:pt x="2717" y="492"/>
                          <a:pt x="2699" y="488"/>
                          <a:pt x="2682" y="488"/>
                        </a:cubicBezTo>
                        <a:cubicBezTo>
                          <a:pt x="2678" y="488"/>
                          <a:pt x="2673" y="484"/>
                          <a:pt x="2669" y="484"/>
                        </a:cubicBezTo>
                        <a:cubicBezTo>
                          <a:pt x="2656" y="484"/>
                          <a:pt x="2644" y="484"/>
                          <a:pt x="2626" y="480"/>
                        </a:cubicBezTo>
                        <a:lnTo>
                          <a:pt x="2622" y="480"/>
                        </a:lnTo>
                        <a:cubicBezTo>
                          <a:pt x="2596" y="476"/>
                          <a:pt x="2567" y="476"/>
                          <a:pt x="2541" y="476"/>
                        </a:cubicBezTo>
                        <a:lnTo>
                          <a:pt x="2537" y="472"/>
                        </a:lnTo>
                        <a:lnTo>
                          <a:pt x="2447" y="472"/>
                        </a:lnTo>
                        <a:cubicBezTo>
                          <a:pt x="2421" y="467"/>
                          <a:pt x="2395" y="467"/>
                          <a:pt x="2370" y="467"/>
                        </a:cubicBezTo>
                        <a:lnTo>
                          <a:pt x="2190" y="467"/>
                        </a:lnTo>
                        <a:cubicBezTo>
                          <a:pt x="2164" y="462"/>
                          <a:pt x="2139" y="462"/>
                          <a:pt x="2109" y="462"/>
                        </a:cubicBezTo>
                        <a:lnTo>
                          <a:pt x="2105" y="462"/>
                        </a:lnTo>
                        <a:cubicBezTo>
                          <a:pt x="2075" y="462"/>
                          <a:pt x="2049" y="462"/>
                          <a:pt x="2024" y="458"/>
                        </a:cubicBezTo>
                        <a:lnTo>
                          <a:pt x="2020" y="458"/>
                        </a:lnTo>
                        <a:cubicBezTo>
                          <a:pt x="1994" y="458"/>
                          <a:pt x="1963" y="454"/>
                          <a:pt x="1937" y="454"/>
                        </a:cubicBezTo>
                        <a:cubicBezTo>
                          <a:pt x="1933" y="454"/>
                          <a:pt x="1933" y="454"/>
                          <a:pt x="1929" y="450"/>
                        </a:cubicBezTo>
                        <a:cubicBezTo>
                          <a:pt x="1917" y="450"/>
                          <a:pt x="1904" y="450"/>
                          <a:pt x="1891" y="446"/>
                        </a:cubicBezTo>
                        <a:lnTo>
                          <a:pt x="1878" y="446"/>
                        </a:lnTo>
                        <a:cubicBezTo>
                          <a:pt x="1860" y="446"/>
                          <a:pt x="1848" y="441"/>
                          <a:pt x="1831" y="437"/>
                        </a:cubicBezTo>
                        <a:lnTo>
                          <a:pt x="1814" y="437"/>
                        </a:lnTo>
                        <a:cubicBezTo>
                          <a:pt x="1809" y="437"/>
                          <a:pt x="1805" y="433"/>
                          <a:pt x="1797" y="433"/>
                        </a:cubicBezTo>
                        <a:cubicBezTo>
                          <a:pt x="1793" y="433"/>
                          <a:pt x="1789" y="429"/>
                          <a:pt x="1779" y="429"/>
                        </a:cubicBezTo>
                        <a:cubicBezTo>
                          <a:pt x="1775" y="429"/>
                          <a:pt x="1767" y="429"/>
                          <a:pt x="1763" y="424"/>
                        </a:cubicBezTo>
                        <a:lnTo>
                          <a:pt x="1750" y="424"/>
                        </a:lnTo>
                        <a:cubicBezTo>
                          <a:pt x="1741" y="420"/>
                          <a:pt x="1728" y="415"/>
                          <a:pt x="1716" y="411"/>
                        </a:cubicBezTo>
                        <a:lnTo>
                          <a:pt x="1706" y="411"/>
                        </a:lnTo>
                        <a:cubicBezTo>
                          <a:pt x="1690" y="407"/>
                          <a:pt x="1677" y="403"/>
                          <a:pt x="1664" y="399"/>
                        </a:cubicBezTo>
                        <a:cubicBezTo>
                          <a:pt x="1660" y="395"/>
                          <a:pt x="1660" y="395"/>
                          <a:pt x="1655" y="395"/>
                        </a:cubicBezTo>
                        <a:cubicBezTo>
                          <a:pt x="1647" y="390"/>
                          <a:pt x="1635" y="385"/>
                          <a:pt x="1625" y="381"/>
                        </a:cubicBezTo>
                        <a:cubicBezTo>
                          <a:pt x="1621" y="381"/>
                          <a:pt x="1617" y="381"/>
                          <a:pt x="1613" y="377"/>
                        </a:cubicBezTo>
                        <a:cubicBezTo>
                          <a:pt x="1604" y="373"/>
                          <a:pt x="1596" y="369"/>
                          <a:pt x="1587" y="369"/>
                        </a:cubicBezTo>
                        <a:cubicBezTo>
                          <a:pt x="1583" y="364"/>
                          <a:pt x="1578" y="364"/>
                          <a:pt x="1574" y="360"/>
                        </a:cubicBezTo>
                        <a:cubicBezTo>
                          <a:pt x="1570" y="360"/>
                          <a:pt x="1570" y="356"/>
                          <a:pt x="1566" y="356"/>
                        </a:cubicBezTo>
                        <a:cubicBezTo>
                          <a:pt x="1558" y="352"/>
                          <a:pt x="1552" y="348"/>
                          <a:pt x="1544" y="348"/>
                        </a:cubicBezTo>
                        <a:cubicBezTo>
                          <a:pt x="1544" y="343"/>
                          <a:pt x="1540" y="343"/>
                          <a:pt x="1536" y="338"/>
                        </a:cubicBezTo>
                        <a:cubicBezTo>
                          <a:pt x="1532" y="338"/>
                          <a:pt x="1527" y="334"/>
                          <a:pt x="1519" y="330"/>
                        </a:cubicBezTo>
                        <a:cubicBezTo>
                          <a:pt x="1514" y="326"/>
                          <a:pt x="1514" y="326"/>
                          <a:pt x="1510" y="322"/>
                        </a:cubicBezTo>
                        <a:cubicBezTo>
                          <a:pt x="1501" y="318"/>
                          <a:pt x="1493" y="313"/>
                          <a:pt x="1485" y="308"/>
                        </a:cubicBezTo>
                        <a:cubicBezTo>
                          <a:pt x="1485" y="304"/>
                          <a:pt x="1485" y="304"/>
                          <a:pt x="1481" y="304"/>
                        </a:cubicBezTo>
                        <a:cubicBezTo>
                          <a:pt x="1471" y="300"/>
                          <a:pt x="1467" y="292"/>
                          <a:pt x="1459" y="287"/>
                        </a:cubicBezTo>
                        <a:cubicBezTo>
                          <a:pt x="1455" y="283"/>
                          <a:pt x="1455" y="283"/>
                          <a:pt x="1450" y="283"/>
                        </a:cubicBezTo>
                        <a:cubicBezTo>
                          <a:pt x="1446" y="275"/>
                          <a:pt x="1437" y="271"/>
                          <a:pt x="1429" y="261"/>
                        </a:cubicBezTo>
                        <a:lnTo>
                          <a:pt x="1424" y="257"/>
                        </a:lnTo>
                        <a:cubicBezTo>
                          <a:pt x="1416" y="253"/>
                          <a:pt x="1412" y="245"/>
                          <a:pt x="1404" y="241"/>
                        </a:cubicBezTo>
                        <a:cubicBezTo>
                          <a:pt x="1404" y="236"/>
                          <a:pt x="1404" y="236"/>
                          <a:pt x="1398" y="236"/>
                        </a:cubicBezTo>
                        <a:cubicBezTo>
                          <a:pt x="1390" y="227"/>
                          <a:pt x="1386" y="219"/>
                          <a:pt x="1378" y="210"/>
                        </a:cubicBezTo>
                        <a:lnTo>
                          <a:pt x="1373" y="206"/>
                        </a:lnTo>
                        <a:cubicBezTo>
                          <a:pt x="1365" y="198"/>
                          <a:pt x="1360" y="189"/>
                          <a:pt x="1352" y="180"/>
                        </a:cubicBezTo>
                        <a:cubicBezTo>
                          <a:pt x="1343" y="172"/>
                          <a:pt x="1339" y="164"/>
                          <a:pt x="1331" y="150"/>
                        </a:cubicBezTo>
                        <a:lnTo>
                          <a:pt x="1327" y="146"/>
                        </a:lnTo>
                        <a:cubicBezTo>
                          <a:pt x="1321" y="138"/>
                          <a:pt x="1313" y="125"/>
                          <a:pt x="1309" y="117"/>
                        </a:cubicBezTo>
                        <a:cubicBezTo>
                          <a:pt x="1305" y="117"/>
                          <a:pt x="1305" y="112"/>
                          <a:pt x="1305" y="112"/>
                        </a:cubicBezTo>
                        <a:cubicBezTo>
                          <a:pt x="1301" y="103"/>
                          <a:pt x="1292" y="95"/>
                          <a:pt x="1288" y="82"/>
                        </a:cubicBezTo>
                        <a:cubicBezTo>
                          <a:pt x="1288" y="82"/>
                          <a:pt x="1288" y="78"/>
                          <a:pt x="1284" y="78"/>
                        </a:cubicBezTo>
                        <a:cubicBezTo>
                          <a:pt x="1279" y="69"/>
                          <a:pt x="1275" y="56"/>
                          <a:pt x="1266" y="44"/>
                        </a:cubicBezTo>
                        <a:cubicBezTo>
                          <a:pt x="1266" y="44"/>
                          <a:pt x="1266" y="40"/>
                          <a:pt x="1262" y="40"/>
                        </a:cubicBezTo>
                        <a:cubicBezTo>
                          <a:pt x="1258" y="26"/>
                          <a:pt x="1254" y="14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44" name="Google Shape;1333;p33"/>
                  <p:cNvSpPr/>
                  <p:nvPr/>
                </p:nvSpPr>
                <p:spPr>
                  <a:xfrm>
                    <a:off x="5148250" y="3791200"/>
                    <a:ext cx="76175" cy="16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7" h="6678" extrusionOk="0">
                        <a:moveTo>
                          <a:pt x="2135" y="1"/>
                        </a:moveTo>
                        <a:cubicBezTo>
                          <a:pt x="2050" y="5"/>
                          <a:pt x="1973" y="14"/>
                          <a:pt x="1904" y="22"/>
                        </a:cubicBezTo>
                        <a:cubicBezTo>
                          <a:pt x="1892" y="27"/>
                          <a:pt x="1878" y="27"/>
                          <a:pt x="1866" y="31"/>
                        </a:cubicBezTo>
                        <a:lnTo>
                          <a:pt x="1853" y="31"/>
                        </a:lnTo>
                        <a:cubicBezTo>
                          <a:pt x="1844" y="36"/>
                          <a:pt x="1835" y="36"/>
                          <a:pt x="1823" y="36"/>
                        </a:cubicBezTo>
                        <a:cubicBezTo>
                          <a:pt x="1819" y="40"/>
                          <a:pt x="1815" y="40"/>
                          <a:pt x="1809" y="40"/>
                        </a:cubicBezTo>
                        <a:cubicBezTo>
                          <a:pt x="1801" y="40"/>
                          <a:pt x="1793" y="44"/>
                          <a:pt x="1784" y="44"/>
                        </a:cubicBezTo>
                        <a:cubicBezTo>
                          <a:pt x="1784" y="44"/>
                          <a:pt x="1780" y="48"/>
                          <a:pt x="1776" y="48"/>
                        </a:cubicBezTo>
                        <a:cubicBezTo>
                          <a:pt x="1763" y="48"/>
                          <a:pt x="1754" y="52"/>
                          <a:pt x="1742" y="52"/>
                        </a:cubicBezTo>
                        <a:lnTo>
                          <a:pt x="1742" y="56"/>
                        </a:lnTo>
                        <a:cubicBezTo>
                          <a:pt x="1728" y="56"/>
                          <a:pt x="1716" y="61"/>
                          <a:pt x="1707" y="61"/>
                        </a:cubicBezTo>
                        <a:cubicBezTo>
                          <a:pt x="1703" y="66"/>
                          <a:pt x="1699" y="66"/>
                          <a:pt x="1694" y="66"/>
                        </a:cubicBezTo>
                        <a:cubicBezTo>
                          <a:pt x="1690" y="70"/>
                          <a:pt x="1681" y="70"/>
                          <a:pt x="1673" y="70"/>
                        </a:cubicBezTo>
                        <a:cubicBezTo>
                          <a:pt x="1669" y="74"/>
                          <a:pt x="1669" y="74"/>
                          <a:pt x="1665" y="74"/>
                        </a:cubicBezTo>
                        <a:cubicBezTo>
                          <a:pt x="1661" y="74"/>
                          <a:pt x="1655" y="78"/>
                          <a:pt x="1655" y="78"/>
                        </a:cubicBezTo>
                        <a:lnTo>
                          <a:pt x="1647" y="78"/>
                        </a:lnTo>
                        <a:cubicBezTo>
                          <a:pt x="1639" y="82"/>
                          <a:pt x="1635" y="82"/>
                          <a:pt x="1630" y="87"/>
                        </a:cubicBezTo>
                        <a:cubicBezTo>
                          <a:pt x="1622" y="87"/>
                          <a:pt x="1617" y="91"/>
                          <a:pt x="1613" y="91"/>
                        </a:cubicBezTo>
                        <a:cubicBezTo>
                          <a:pt x="1609" y="91"/>
                          <a:pt x="1600" y="95"/>
                          <a:pt x="1596" y="95"/>
                        </a:cubicBezTo>
                        <a:cubicBezTo>
                          <a:pt x="1592" y="99"/>
                          <a:pt x="1588" y="99"/>
                          <a:pt x="1584" y="104"/>
                        </a:cubicBezTo>
                        <a:cubicBezTo>
                          <a:pt x="1578" y="104"/>
                          <a:pt x="1574" y="108"/>
                          <a:pt x="1566" y="108"/>
                        </a:cubicBezTo>
                        <a:cubicBezTo>
                          <a:pt x="1562" y="108"/>
                          <a:pt x="1558" y="113"/>
                          <a:pt x="1553" y="113"/>
                        </a:cubicBezTo>
                        <a:cubicBezTo>
                          <a:pt x="1549" y="117"/>
                          <a:pt x="1545" y="117"/>
                          <a:pt x="1541" y="121"/>
                        </a:cubicBezTo>
                        <a:cubicBezTo>
                          <a:pt x="1536" y="121"/>
                          <a:pt x="1536" y="121"/>
                          <a:pt x="1532" y="125"/>
                        </a:cubicBezTo>
                        <a:lnTo>
                          <a:pt x="1527" y="125"/>
                        </a:lnTo>
                        <a:cubicBezTo>
                          <a:pt x="1523" y="129"/>
                          <a:pt x="1519" y="129"/>
                          <a:pt x="1519" y="129"/>
                        </a:cubicBezTo>
                        <a:cubicBezTo>
                          <a:pt x="1511" y="133"/>
                          <a:pt x="1507" y="133"/>
                          <a:pt x="1502" y="138"/>
                        </a:cubicBezTo>
                        <a:cubicBezTo>
                          <a:pt x="1497" y="138"/>
                          <a:pt x="1497" y="143"/>
                          <a:pt x="1493" y="143"/>
                        </a:cubicBezTo>
                        <a:cubicBezTo>
                          <a:pt x="1489" y="147"/>
                          <a:pt x="1481" y="147"/>
                          <a:pt x="1476" y="151"/>
                        </a:cubicBezTo>
                        <a:lnTo>
                          <a:pt x="1472" y="155"/>
                        </a:lnTo>
                        <a:cubicBezTo>
                          <a:pt x="1468" y="159"/>
                          <a:pt x="1459" y="164"/>
                          <a:pt x="1455" y="164"/>
                        </a:cubicBezTo>
                        <a:cubicBezTo>
                          <a:pt x="1455" y="168"/>
                          <a:pt x="1455" y="168"/>
                          <a:pt x="1450" y="168"/>
                        </a:cubicBezTo>
                        <a:cubicBezTo>
                          <a:pt x="1442" y="172"/>
                          <a:pt x="1434" y="181"/>
                          <a:pt x="1425" y="185"/>
                        </a:cubicBezTo>
                        <a:cubicBezTo>
                          <a:pt x="1420" y="185"/>
                          <a:pt x="1420" y="190"/>
                          <a:pt x="1420" y="190"/>
                        </a:cubicBezTo>
                        <a:cubicBezTo>
                          <a:pt x="1408" y="198"/>
                          <a:pt x="1399" y="202"/>
                          <a:pt x="1395" y="210"/>
                        </a:cubicBezTo>
                        <a:lnTo>
                          <a:pt x="1391" y="210"/>
                        </a:lnTo>
                        <a:cubicBezTo>
                          <a:pt x="1387" y="220"/>
                          <a:pt x="1378" y="224"/>
                          <a:pt x="1369" y="232"/>
                        </a:cubicBezTo>
                        <a:lnTo>
                          <a:pt x="1365" y="236"/>
                        </a:lnTo>
                        <a:cubicBezTo>
                          <a:pt x="1357" y="245"/>
                          <a:pt x="1353" y="249"/>
                          <a:pt x="1343" y="258"/>
                        </a:cubicBezTo>
                        <a:lnTo>
                          <a:pt x="1343" y="262"/>
                        </a:lnTo>
                        <a:cubicBezTo>
                          <a:pt x="1335" y="271"/>
                          <a:pt x="1327" y="279"/>
                          <a:pt x="1322" y="287"/>
                        </a:cubicBezTo>
                        <a:lnTo>
                          <a:pt x="1318" y="292"/>
                        </a:lnTo>
                        <a:cubicBezTo>
                          <a:pt x="1314" y="301"/>
                          <a:pt x="1305" y="309"/>
                          <a:pt x="1301" y="318"/>
                        </a:cubicBezTo>
                        <a:lnTo>
                          <a:pt x="1301" y="322"/>
                        </a:lnTo>
                        <a:cubicBezTo>
                          <a:pt x="1296" y="326"/>
                          <a:pt x="1292" y="335"/>
                          <a:pt x="1288" y="339"/>
                        </a:cubicBezTo>
                        <a:lnTo>
                          <a:pt x="1288" y="344"/>
                        </a:lnTo>
                        <a:cubicBezTo>
                          <a:pt x="1284" y="352"/>
                          <a:pt x="1284" y="356"/>
                          <a:pt x="1280" y="360"/>
                        </a:cubicBezTo>
                        <a:lnTo>
                          <a:pt x="1280" y="364"/>
                        </a:lnTo>
                        <a:cubicBezTo>
                          <a:pt x="1276" y="374"/>
                          <a:pt x="1276" y="378"/>
                          <a:pt x="1271" y="382"/>
                        </a:cubicBezTo>
                        <a:lnTo>
                          <a:pt x="1271" y="386"/>
                        </a:lnTo>
                        <a:cubicBezTo>
                          <a:pt x="1266" y="390"/>
                          <a:pt x="1266" y="395"/>
                          <a:pt x="1266" y="399"/>
                        </a:cubicBezTo>
                        <a:cubicBezTo>
                          <a:pt x="1262" y="403"/>
                          <a:pt x="1262" y="403"/>
                          <a:pt x="1262" y="407"/>
                        </a:cubicBezTo>
                        <a:cubicBezTo>
                          <a:pt x="1258" y="416"/>
                          <a:pt x="1258" y="425"/>
                          <a:pt x="1254" y="433"/>
                        </a:cubicBezTo>
                        <a:lnTo>
                          <a:pt x="1254" y="437"/>
                        </a:lnTo>
                        <a:cubicBezTo>
                          <a:pt x="1250" y="446"/>
                          <a:pt x="1250" y="459"/>
                          <a:pt x="1245" y="467"/>
                        </a:cubicBezTo>
                        <a:lnTo>
                          <a:pt x="1" y="6412"/>
                        </a:lnTo>
                        <a:cubicBezTo>
                          <a:pt x="5" y="6404"/>
                          <a:pt x="5" y="6395"/>
                          <a:pt x="9" y="6387"/>
                        </a:cubicBezTo>
                        <a:lnTo>
                          <a:pt x="9" y="6383"/>
                        </a:lnTo>
                        <a:cubicBezTo>
                          <a:pt x="9" y="6375"/>
                          <a:pt x="13" y="6365"/>
                          <a:pt x="18" y="6357"/>
                        </a:cubicBezTo>
                        <a:lnTo>
                          <a:pt x="18" y="6349"/>
                        </a:lnTo>
                        <a:cubicBezTo>
                          <a:pt x="22" y="6344"/>
                          <a:pt x="22" y="6340"/>
                          <a:pt x="22" y="6336"/>
                        </a:cubicBezTo>
                        <a:cubicBezTo>
                          <a:pt x="26" y="6331"/>
                          <a:pt x="26" y="6331"/>
                          <a:pt x="26" y="6327"/>
                        </a:cubicBezTo>
                        <a:cubicBezTo>
                          <a:pt x="26" y="6323"/>
                          <a:pt x="31" y="6318"/>
                          <a:pt x="31" y="6314"/>
                        </a:cubicBezTo>
                        <a:lnTo>
                          <a:pt x="35" y="6310"/>
                        </a:lnTo>
                        <a:cubicBezTo>
                          <a:pt x="35" y="6302"/>
                          <a:pt x="39" y="6298"/>
                          <a:pt x="44" y="6292"/>
                        </a:cubicBezTo>
                        <a:lnTo>
                          <a:pt x="44" y="6288"/>
                        </a:lnTo>
                        <a:cubicBezTo>
                          <a:pt x="48" y="6280"/>
                          <a:pt x="52" y="6276"/>
                          <a:pt x="56" y="6272"/>
                        </a:cubicBezTo>
                        <a:lnTo>
                          <a:pt x="56" y="6267"/>
                        </a:lnTo>
                        <a:cubicBezTo>
                          <a:pt x="60" y="6259"/>
                          <a:pt x="70" y="6250"/>
                          <a:pt x="74" y="6241"/>
                        </a:cubicBezTo>
                        <a:lnTo>
                          <a:pt x="74" y="6237"/>
                        </a:lnTo>
                        <a:cubicBezTo>
                          <a:pt x="82" y="6229"/>
                          <a:pt x="86" y="6221"/>
                          <a:pt x="95" y="6211"/>
                        </a:cubicBezTo>
                        <a:lnTo>
                          <a:pt x="99" y="6207"/>
                        </a:lnTo>
                        <a:cubicBezTo>
                          <a:pt x="103" y="6199"/>
                          <a:pt x="112" y="6190"/>
                          <a:pt x="121" y="6186"/>
                        </a:cubicBezTo>
                        <a:cubicBezTo>
                          <a:pt x="121" y="6182"/>
                          <a:pt x="121" y="6182"/>
                          <a:pt x="125" y="6182"/>
                        </a:cubicBezTo>
                        <a:cubicBezTo>
                          <a:pt x="129" y="6173"/>
                          <a:pt x="137" y="6164"/>
                          <a:pt x="147" y="6160"/>
                        </a:cubicBezTo>
                        <a:cubicBezTo>
                          <a:pt x="155" y="6152"/>
                          <a:pt x="163" y="6144"/>
                          <a:pt x="172" y="6138"/>
                        </a:cubicBezTo>
                        <a:cubicBezTo>
                          <a:pt x="176" y="6138"/>
                          <a:pt x="176" y="6134"/>
                          <a:pt x="180" y="6134"/>
                        </a:cubicBezTo>
                        <a:cubicBezTo>
                          <a:pt x="189" y="6126"/>
                          <a:pt x="198" y="6122"/>
                          <a:pt x="206" y="6113"/>
                        </a:cubicBezTo>
                        <a:cubicBezTo>
                          <a:pt x="214" y="6109"/>
                          <a:pt x="218" y="6105"/>
                          <a:pt x="228" y="6105"/>
                        </a:cubicBezTo>
                        <a:cubicBezTo>
                          <a:pt x="228" y="6100"/>
                          <a:pt x="232" y="6100"/>
                          <a:pt x="232" y="6100"/>
                        </a:cubicBezTo>
                        <a:cubicBezTo>
                          <a:pt x="236" y="6096"/>
                          <a:pt x="240" y="6092"/>
                          <a:pt x="249" y="6092"/>
                        </a:cubicBezTo>
                        <a:cubicBezTo>
                          <a:pt x="249" y="6087"/>
                          <a:pt x="253" y="6087"/>
                          <a:pt x="257" y="6087"/>
                        </a:cubicBezTo>
                        <a:cubicBezTo>
                          <a:pt x="261" y="6083"/>
                          <a:pt x="266" y="6083"/>
                          <a:pt x="270" y="6079"/>
                        </a:cubicBezTo>
                        <a:cubicBezTo>
                          <a:pt x="275" y="6079"/>
                          <a:pt x="279" y="6075"/>
                          <a:pt x="279" y="6075"/>
                        </a:cubicBezTo>
                        <a:cubicBezTo>
                          <a:pt x="283" y="6075"/>
                          <a:pt x="287" y="6071"/>
                          <a:pt x="291" y="6071"/>
                        </a:cubicBezTo>
                        <a:cubicBezTo>
                          <a:pt x="300" y="6067"/>
                          <a:pt x="305" y="6067"/>
                          <a:pt x="309" y="6061"/>
                        </a:cubicBezTo>
                        <a:cubicBezTo>
                          <a:pt x="313" y="6061"/>
                          <a:pt x="317" y="6057"/>
                          <a:pt x="321" y="6057"/>
                        </a:cubicBezTo>
                        <a:cubicBezTo>
                          <a:pt x="326" y="6053"/>
                          <a:pt x="330" y="6053"/>
                          <a:pt x="338" y="6049"/>
                        </a:cubicBezTo>
                        <a:cubicBezTo>
                          <a:pt x="343" y="6049"/>
                          <a:pt x="347" y="6045"/>
                          <a:pt x="352" y="6045"/>
                        </a:cubicBezTo>
                        <a:cubicBezTo>
                          <a:pt x="356" y="6045"/>
                          <a:pt x="360" y="6041"/>
                          <a:pt x="368" y="6041"/>
                        </a:cubicBezTo>
                        <a:cubicBezTo>
                          <a:pt x="372" y="6036"/>
                          <a:pt x="377" y="6036"/>
                          <a:pt x="382" y="6036"/>
                        </a:cubicBezTo>
                        <a:cubicBezTo>
                          <a:pt x="390" y="6032"/>
                          <a:pt x="394" y="6032"/>
                          <a:pt x="398" y="6028"/>
                        </a:cubicBezTo>
                        <a:cubicBezTo>
                          <a:pt x="407" y="6028"/>
                          <a:pt x="411" y="6023"/>
                          <a:pt x="415" y="6023"/>
                        </a:cubicBezTo>
                        <a:cubicBezTo>
                          <a:pt x="420" y="6023"/>
                          <a:pt x="424" y="6019"/>
                          <a:pt x="429" y="6019"/>
                        </a:cubicBezTo>
                        <a:cubicBezTo>
                          <a:pt x="437" y="6019"/>
                          <a:pt x="441" y="6015"/>
                          <a:pt x="449" y="6015"/>
                        </a:cubicBezTo>
                        <a:cubicBezTo>
                          <a:pt x="454" y="6015"/>
                          <a:pt x="459" y="6010"/>
                          <a:pt x="459" y="6010"/>
                        </a:cubicBezTo>
                        <a:cubicBezTo>
                          <a:pt x="471" y="6010"/>
                          <a:pt x="484" y="6006"/>
                          <a:pt x="492" y="6002"/>
                        </a:cubicBezTo>
                        <a:lnTo>
                          <a:pt x="497" y="6002"/>
                        </a:lnTo>
                        <a:cubicBezTo>
                          <a:pt x="506" y="6002"/>
                          <a:pt x="518" y="5998"/>
                          <a:pt x="526" y="5994"/>
                        </a:cubicBezTo>
                        <a:lnTo>
                          <a:pt x="540" y="5994"/>
                        </a:lnTo>
                        <a:cubicBezTo>
                          <a:pt x="548" y="5994"/>
                          <a:pt x="557" y="5990"/>
                          <a:pt x="565" y="5990"/>
                        </a:cubicBezTo>
                        <a:cubicBezTo>
                          <a:pt x="569" y="5990"/>
                          <a:pt x="574" y="5984"/>
                          <a:pt x="578" y="5984"/>
                        </a:cubicBezTo>
                        <a:cubicBezTo>
                          <a:pt x="587" y="5984"/>
                          <a:pt x="595" y="5980"/>
                          <a:pt x="603" y="5980"/>
                        </a:cubicBezTo>
                        <a:lnTo>
                          <a:pt x="617" y="5980"/>
                        </a:lnTo>
                        <a:cubicBezTo>
                          <a:pt x="629" y="5976"/>
                          <a:pt x="642" y="5976"/>
                          <a:pt x="660" y="5972"/>
                        </a:cubicBezTo>
                        <a:cubicBezTo>
                          <a:pt x="676" y="5972"/>
                          <a:pt x="694" y="5968"/>
                          <a:pt x="711" y="5968"/>
                        </a:cubicBezTo>
                        <a:cubicBezTo>
                          <a:pt x="767" y="5959"/>
                          <a:pt x="826" y="5955"/>
                          <a:pt x="891" y="5951"/>
                        </a:cubicBezTo>
                        <a:lnTo>
                          <a:pt x="916" y="5976"/>
                        </a:lnTo>
                        <a:cubicBezTo>
                          <a:pt x="920" y="5980"/>
                          <a:pt x="925" y="5984"/>
                          <a:pt x="925" y="5990"/>
                        </a:cubicBezTo>
                        <a:cubicBezTo>
                          <a:pt x="933" y="5994"/>
                          <a:pt x="937" y="6002"/>
                          <a:pt x="946" y="6006"/>
                        </a:cubicBezTo>
                        <a:cubicBezTo>
                          <a:pt x="946" y="6010"/>
                          <a:pt x="950" y="6015"/>
                          <a:pt x="954" y="6019"/>
                        </a:cubicBezTo>
                        <a:cubicBezTo>
                          <a:pt x="958" y="6023"/>
                          <a:pt x="968" y="6032"/>
                          <a:pt x="972" y="6036"/>
                        </a:cubicBezTo>
                        <a:cubicBezTo>
                          <a:pt x="976" y="6041"/>
                          <a:pt x="980" y="6045"/>
                          <a:pt x="984" y="6049"/>
                        </a:cubicBezTo>
                        <a:cubicBezTo>
                          <a:pt x="988" y="6057"/>
                          <a:pt x="997" y="6067"/>
                          <a:pt x="1006" y="6075"/>
                        </a:cubicBezTo>
                        <a:cubicBezTo>
                          <a:pt x="1006" y="6075"/>
                          <a:pt x="1010" y="6075"/>
                          <a:pt x="1010" y="6079"/>
                        </a:cubicBezTo>
                        <a:cubicBezTo>
                          <a:pt x="1019" y="6087"/>
                          <a:pt x="1027" y="6100"/>
                          <a:pt x="1035" y="6109"/>
                        </a:cubicBezTo>
                        <a:cubicBezTo>
                          <a:pt x="1045" y="6113"/>
                          <a:pt x="1049" y="6122"/>
                          <a:pt x="1053" y="6126"/>
                        </a:cubicBezTo>
                        <a:cubicBezTo>
                          <a:pt x="1057" y="6130"/>
                          <a:pt x="1065" y="6138"/>
                          <a:pt x="1070" y="6148"/>
                        </a:cubicBezTo>
                        <a:lnTo>
                          <a:pt x="1091" y="6169"/>
                        </a:lnTo>
                        <a:cubicBezTo>
                          <a:pt x="1096" y="6173"/>
                          <a:pt x="1100" y="6177"/>
                          <a:pt x="1100" y="6182"/>
                        </a:cubicBezTo>
                        <a:cubicBezTo>
                          <a:pt x="1108" y="6190"/>
                          <a:pt x="1117" y="6195"/>
                          <a:pt x="1122" y="6203"/>
                        </a:cubicBezTo>
                        <a:cubicBezTo>
                          <a:pt x="1126" y="6207"/>
                          <a:pt x="1130" y="6211"/>
                          <a:pt x="1130" y="6211"/>
                        </a:cubicBezTo>
                        <a:cubicBezTo>
                          <a:pt x="1138" y="6225"/>
                          <a:pt x="1151" y="6233"/>
                          <a:pt x="1160" y="6241"/>
                        </a:cubicBezTo>
                        <a:cubicBezTo>
                          <a:pt x="1160" y="6246"/>
                          <a:pt x="1160" y="6246"/>
                          <a:pt x="1164" y="6250"/>
                        </a:cubicBezTo>
                        <a:lnTo>
                          <a:pt x="1185" y="6272"/>
                        </a:lnTo>
                        <a:lnTo>
                          <a:pt x="1199" y="6284"/>
                        </a:lnTo>
                        <a:lnTo>
                          <a:pt x="1215" y="6302"/>
                        </a:lnTo>
                        <a:lnTo>
                          <a:pt x="1228" y="6314"/>
                        </a:lnTo>
                        <a:cubicBezTo>
                          <a:pt x="1233" y="6318"/>
                          <a:pt x="1241" y="6327"/>
                          <a:pt x="1245" y="6336"/>
                        </a:cubicBezTo>
                        <a:cubicBezTo>
                          <a:pt x="1250" y="6336"/>
                          <a:pt x="1254" y="6340"/>
                          <a:pt x="1258" y="6344"/>
                        </a:cubicBezTo>
                        <a:lnTo>
                          <a:pt x="1284" y="6369"/>
                        </a:lnTo>
                        <a:lnTo>
                          <a:pt x="1288" y="6369"/>
                        </a:lnTo>
                        <a:cubicBezTo>
                          <a:pt x="1296" y="6379"/>
                          <a:pt x="1305" y="6387"/>
                          <a:pt x="1318" y="6395"/>
                        </a:cubicBezTo>
                        <a:cubicBezTo>
                          <a:pt x="1322" y="6400"/>
                          <a:pt x="1322" y="6404"/>
                          <a:pt x="1327" y="6404"/>
                        </a:cubicBezTo>
                        <a:cubicBezTo>
                          <a:pt x="1335" y="6412"/>
                          <a:pt x="1339" y="6417"/>
                          <a:pt x="1348" y="6421"/>
                        </a:cubicBezTo>
                        <a:cubicBezTo>
                          <a:pt x="1353" y="6426"/>
                          <a:pt x="1357" y="6430"/>
                          <a:pt x="1361" y="6430"/>
                        </a:cubicBezTo>
                        <a:cubicBezTo>
                          <a:pt x="1365" y="6438"/>
                          <a:pt x="1373" y="6442"/>
                          <a:pt x="1382" y="6446"/>
                        </a:cubicBezTo>
                        <a:cubicBezTo>
                          <a:pt x="1382" y="6451"/>
                          <a:pt x="1387" y="6451"/>
                          <a:pt x="1387" y="6451"/>
                        </a:cubicBezTo>
                        <a:lnTo>
                          <a:pt x="1391" y="6456"/>
                        </a:lnTo>
                        <a:cubicBezTo>
                          <a:pt x="1399" y="6460"/>
                          <a:pt x="1408" y="6464"/>
                          <a:pt x="1412" y="6472"/>
                        </a:cubicBezTo>
                        <a:cubicBezTo>
                          <a:pt x="1416" y="6472"/>
                          <a:pt x="1420" y="6477"/>
                          <a:pt x="1425" y="6477"/>
                        </a:cubicBezTo>
                        <a:cubicBezTo>
                          <a:pt x="1434" y="6485"/>
                          <a:pt x="1446" y="6489"/>
                          <a:pt x="1455" y="6498"/>
                        </a:cubicBezTo>
                        <a:lnTo>
                          <a:pt x="1459" y="6498"/>
                        </a:lnTo>
                        <a:cubicBezTo>
                          <a:pt x="1472" y="6507"/>
                          <a:pt x="1485" y="6511"/>
                          <a:pt x="1497" y="6519"/>
                        </a:cubicBezTo>
                        <a:lnTo>
                          <a:pt x="1502" y="6519"/>
                        </a:lnTo>
                        <a:cubicBezTo>
                          <a:pt x="1502" y="6523"/>
                          <a:pt x="1507" y="6523"/>
                          <a:pt x="1507" y="6523"/>
                        </a:cubicBezTo>
                        <a:cubicBezTo>
                          <a:pt x="1515" y="6528"/>
                          <a:pt x="1523" y="6528"/>
                          <a:pt x="1527" y="6533"/>
                        </a:cubicBezTo>
                        <a:cubicBezTo>
                          <a:pt x="1532" y="6533"/>
                          <a:pt x="1532" y="6537"/>
                          <a:pt x="1536" y="6537"/>
                        </a:cubicBezTo>
                        <a:cubicBezTo>
                          <a:pt x="1541" y="6537"/>
                          <a:pt x="1541" y="6537"/>
                          <a:pt x="1545" y="6541"/>
                        </a:cubicBezTo>
                        <a:cubicBezTo>
                          <a:pt x="1549" y="6541"/>
                          <a:pt x="1553" y="6541"/>
                          <a:pt x="1558" y="6545"/>
                        </a:cubicBezTo>
                        <a:cubicBezTo>
                          <a:pt x="1562" y="6545"/>
                          <a:pt x="1566" y="6549"/>
                          <a:pt x="1570" y="6549"/>
                        </a:cubicBezTo>
                        <a:lnTo>
                          <a:pt x="1574" y="6549"/>
                        </a:lnTo>
                        <a:cubicBezTo>
                          <a:pt x="1578" y="6554"/>
                          <a:pt x="1584" y="6554"/>
                          <a:pt x="1588" y="6554"/>
                        </a:cubicBezTo>
                        <a:cubicBezTo>
                          <a:pt x="1592" y="6558"/>
                          <a:pt x="1596" y="6558"/>
                          <a:pt x="1596" y="6558"/>
                        </a:cubicBezTo>
                        <a:cubicBezTo>
                          <a:pt x="1600" y="6558"/>
                          <a:pt x="1604" y="6558"/>
                          <a:pt x="1609" y="6562"/>
                        </a:cubicBezTo>
                        <a:lnTo>
                          <a:pt x="1622" y="6562"/>
                        </a:lnTo>
                        <a:cubicBezTo>
                          <a:pt x="1622" y="6566"/>
                          <a:pt x="1626" y="6566"/>
                          <a:pt x="1626" y="6566"/>
                        </a:cubicBezTo>
                        <a:lnTo>
                          <a:pt x="1639" y="6566"/>
                        </a:lnTo>
                        <a:cubicBezTo>
                          <a:pt x="1643" y="6571"/>
                          <a:pt x="1647" y="6571"/>
                          <a:pt x="1655" y="6571"/>
                        </a:cubicBezTo>
                        <a:lnTo>
                          <a:pt x="1661" y="6571"/>
                        </a:lnTo>
                        <a:cubicBezTo>
                          <a:pt x="1665" y="6575"/>
                          <a:pt x="1665" y="6575"/>
                          <a:pt x="1669" y="6575"/>
                        </a:cubicBezTo>
                        <a:cubicBezTo>
                          <a:pt x="1677" y="6575"/>
                          <a:pt x="1686" y="6575"/>
                          <a:pt x="1694" y="6580"/>
                        </a:cubicBezTo>
                        <a:lnTo>
                          <a:pt x="1793" y="6580"/>
                        </a:lnTo>
                        <a:cubicBezTo>
                          <a:pt x="1797" y="6588"/>
                          <a:pt x="1797" y="6596"/>
                          <a:pt x="1797" y="6605"/>
                        </a:cubicBezTo>
                        <a:cubicBezTo>
                          <a:pt x="1801" y="6635"/>
                          <a:pt x="1801" y="6657"/>
                          <a:pt x="1797" y="6677"/>
                        </a:cubicBezTo>
                        <a:lnTo>
                          <a:pt x="3041" y="729"/>
                        </a:lnTo>
                        <a:cubicBezTo>
                          <a:pt x="3041" y="724"/>
                          <a:pt x="3046" y="715"/>
                          <a:pt x="3046" y="707"/>
                        </a:cubicBezTo>
                        <a:cubicBezTo>
                          <a:pt x="3046" y="686"/>
                          <a:pt x="3046" y="660"/>
                          <a:pt x="3041" y="630"/>
                        </a:cubicBezTo>
                        <a:cubicBezTo>
                          <a:pt x="3025" y="634"/>
                          <a:pt x="3011" y="634"/>
                          <a:pt x="2999" y="634"/>
                        </a:cubicBezTo>
                        <a:cubicBezTo>
                          <a:pt x="2995" y="634"/>
                          <a:pt x="2990" y="634"/>
                          <a:pt x="2986" y="630"/>
                        </a:cubicBezTo>
                        <a:lnTo>
                          <a:pt x="2939" y="630"/>
                        </a:lnTo>
                        <a:cubicBezTo>
                          <a:pt x="2930" y="630"/>
                          <a:pt x="2922" y="626"/>
                          <a:pt x="2913" y="626"/>
                        </a:cubicBezTo>
                        <a:cubicBezTo>
                          <a:pt x="2909" y="626"/>
                          <a:pt x="2905" y="626"/>
                          <a:pt x="2901" y="621"/>
                        </a:cubicBezTo>
                        <a:lnTo>
                          <a:pt x="2883" y="621"/>
                        </a:lnTo>
                        <a:cubicBezTo>
                          <a:pt x="2879" y="617"/>
                          <a:pt x="2871" y="617"/>
                          <a:pt x="2867" y="617"/>
                        </a:cubicBezTo>
                        <a:cubicBezTo>
                          <a:pt x="2862" y="613"/>
                          <a:pt x="2858" y="613"/>
                          <a:pt x="2853" y="613"/>
                        </a:cubicBezTo>
                        <a:cubicBezTo>
                          <a:pt x="2845" y="609"/>
                          <a:pt x="2841" y="609"/>
                          <a:pt x="2836" y="609"/>
                        </a:cubicBezTo>
                        <a:cubicBezTo>
                          <a:pt x="2832" y="605"/>
                          <a:pt x="2828" y="605"/>
                          <a:pt x="2824" y="605"/>
                        </a:cubicBezTo>
                        <a:cubicBezTo>
                          <a:pt x="2815" y="600"/>
                          <a:pt x="2810" y="600"/>
                          <a:pt x="2806" y="595"/>
                        </a:cubicBezTo>
                        <a:cubicBezTo>
                          <a:pt x="2798" y="595"/>
                          <a:pt x="2794" y="591"/>
                          <a:pt x="2790" y="591"/>
                        </a:cubicBezTo>
                        <a:cubicBezTo>
                          <a:pt x="2785" y="587"/>
                          <a:pt x="2781" y="587"/>
                          <a:pt x="2772" y="583"/>
                        </a:cubicBezTo>
                        <a:cubicBezTo>
                          <a:pt x="2768" y="583"/>
                          <a:pt x="2759" y="579"/>
                          <a:pt x="2755" y="575"/>
                        </a:cubicBezTo>
                        <a:cubicBezTo>
                          <a:pt x="2751" y="575"/>
                          <a:pt x="2747" y="570"/>
                          <a:pt x="2743" y="570"/>
                        </a:cubicBezTo>
                        <a:cubicBezTo>
                          <a:pt x="2729" y="561"/>
                          <a:pt x="2717" y="557"/>
                          <a:pt x="2704" y="549"/>
                        </a:cubicBezTo>
                        <a:cubicBezTo>
                          <a:pt x="2691" y="544"/>
                          <a:pt x="2682" y="536"/>
                          <a:pt x="2670" y="528"/>
                        </a:cubicBezTo>
                        <a:cubicBezTo>
                          <a:pt x="2666" y="528"/>
                          <a:pt x="2666" y="523"/>
                          <a:pt x="2661" y="523"/>
                        </a:cubicBezTo>
                        <a:cubicBezTo>
                          <a:pt x="2652" y="518"/>
                          <a:pt x="2644" y="514"/>
                          <a:pt x="2640" y="506"/>
                        </a:cubicBezTo>
                        <a:cubicBezTo>
                          <a:pt x="2636" y="506"/>
                          <a:pt x="2631" y="502"/>
                          <a:pt x="2627" y="498"/>
                        </a:cubicBezTo>
                        <a:cubicBezTo>
                          <a:pt x="2618" y="493"/>
                          <a:pt x="2614" y="489"/>
                          <a:pt x="2605" y="484"/>
                        </a:cubicBezTo>
                        <a:cubicBezTo>
                          <a:pt x="2601" y="480"/>
                          <a:pt x="2597" y="476"/>
                          <a:pt x="2593" y="476"/>
                        </a:cubicBezTo>
                        <a:cubicBezTo>
                          <a:pt x="2589" y="467"/>
                          <a:pt x="2579" y="463"/>
                          <a:pt x="2571" y="455"/>
                        </a:cubicBezTo>
                        <a:cubicBezTo>
                          <a:pt x="2571" y="455"/>
                          <a:pt x="2567" y="451"/>
                          <a:pt x="2563" y="451"/>
                        </a:cubicBezTo>
                        <a:cubicBezTo>
                          <a:pt x="2554" y="441"/>
                          <a:pt x="2541" y="433"/>
                          <a:pt x="2533" y="421"/>
                        </a:cubicBezTo>
                        <a:lnTo>
                          <a:pt x="2528" y="421"/>
                        </a:lnTo>
                        <a:cubicBezTo>
                          <a:pt x="2520" y="412"/>
                          <a:pt x="2512" y="403"/>
                          <a:pt x="2502" y="395"/>
                        </a:cubicBezTo>
                        <a:cubicBezTo>
                          <a:pt x="2498" y="390"/>
                          <a:pt x="2494" y="390"/>
                          <a:pt x="2494" y="386"/>
                        </a:cubicBezTo>
                        <a:cubicBezTo>
                          <a:pt x="2486" y="378"/>
                          <a:pt x="2482" y="374"/>
                          <a:pt x="2473" y="364"/>
                        </a:cubicBezTo>
                        <a:cubicBezTo>
                          <a:pt x="2468" y="360"/>
                          <a:pt x="2464" y="360"/>
                          <a:pt x="2464" y="356"/>
                        </a:cubicBezTo>
                        <a:cubicBezTo>
                          <a:pt x="2456" y="348"/>
                          <a:pt x="2447" y="344"/>
                          <a:pt x="2443" y="335"/>
                        </a:cubicBezTo>
                        <a:cubicBezTo>
                          <a:pt x="2439" y="330"/>
                          <a:pt x="2435" y="330"/>
                          <a:pt x="2435" y="326"/>
                        </a:cubicBezTo>
                        <a:cubicBezTo>
                          <a:pt x="2425" y="318"/>
                          <a:pt x="2417" y="309"/>
                          <a:pt x="2409" y="301"/>
                        </a:cubicBezTo>
                        <a:cubicBezTo>
                          <a:pt x="2409" y="297"/>
                          <a:pt x="2405" y="297"/>
                          <a:pt x="2405" y="297"/>
                        </a:cubicBezTo>
                        <a:cubicBezTo>
                          <a:pt x="2396" y="283"/>
                          <a:pt x="2387" y="275"/>
                          <a:pt x="2374" y="262"/>
                        </a:cubicBezTo>
                        <a:lnTo>
                          <a:pt x="2370" y="258"/>
                        </a:lnTo>
                        <a:cubicBezTo>
                          <a:pt x="2362" y="249"/>
                          <a:pt x="2354" y="241"/>
                          <a:pt x="2348" y="232"/>
                        </a:cubicBezTo>
                        <a:cubicBezTo>
                          <a:pt x="2344" y="228"/>
                          <a:pt x="2340" y="224"/>
                          <a:pt x="2336" y="224"/>
                        </a:cubicBezTo>
                        <a:cubicBezTo>
                          <a:pt x="2332" y="215"/>
                          <a:pt x="2323" y="206"/>
                          <a:pt x="2314" y="198"/>
                        </a:cubicBezTo>
                        <a:cubicBezTo>
                          <a:pt x="2310" y="194"/>
                          <a:pt x="2306" y="190"/>
                          <a:pt x="2302" y="181"/>
                        </a:cubicBezTo>
                        <a:cubicBezTo>
                          <a:pt x="2297" y="176"/>
                          <a:pt x="2289" y="168"/>
                          <a:pt x="2285" y="159"/>
                        </a:cubicBezTo>
                        <a:lnTo>
                          <a:pt x="2255" y="129"/>
                        </a:lnTo>
                        <a:lnTo>
                          <a:pt x="2251" y="125"/>
                        </a:lnTo>
                        <a:cubicBezTo>
                          <a:pt x="2242" y="117"/>
                          <a:pt x="2238" y="108"/>
                          <a:pt x="2229" y="99"/>
                        </a:cubicBezTo>
                        <a:cubicBezTo>
                          <a:pt x="2225" y="95"/>
                          <a:pt x="2220" y="91"/>
                          <a:pt x="2220" y="91"/>
                        </a:cubicBezTo>
                        <a:cubicBezTo>
                          <a:pt x="2212" y="82"/>
                          <a:pt x="2208" y="78"/>
                          <a:pt x="2200" y="70"/>
                        </a:cubicBezTo>
                        <a:cubicBezTo>
                          <a:pt x="2200" y="66"/>
                          <a:pt x="2194" y="61"/>
                          <a:pt x="2190" y="61"/>
                        </a:cubicBezTo>
                        <a:cubicBezTo>
                          <a:pt x="2186" y="52"/>
                          <a:pt x="2178" y="48"/>
                          <a:pt x="2174" y="40"/>
                        </a:cubicBezTo>
                        <a:cubicBezTo>
                          <a:pt x="2169" y="36"/>
                          <a:pt x="2165" y="31"/>
                          <a:pt x="2161" y="31"/>
                        </a:cubicBezTo>
                        <a:cubicBezTo>
                          <a:pt x="2152" y="22"/>
                          <a:pt x="2143" y="14"/>
                          <a:pt x="2135" y="5"/>
                        </a:cubicBezTo>
                        <a:lnTo>
                          <a:pt x="2135" y="1"/>
                        </a:ln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45" name="Google Shape;1334;p33"/>
                  <p:cNvSpPr/>
                  <p:nvPr/>
                </p:nvSpPr>
                <p:spPr>
                  <a:xfrm>
                    <a:off x="2860225" y="3351750"/>
                    <a:ext cx="340475" cy="273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19" h="10925" extrusionOk="0">
                        <a:moveTo>
                          <a:pt x="3986" y="928"/>
                        </a:moveTo>
                        <a:cubicBezTo>
                          <a:pt x="3982" y="933"/>
                          <a:pt x="3982" y="937"/>
                          <a:pt x="3982" y="945"/>
                        </a:cubicBezTo>
                        <a:lnTo>
                          <a:pt x="3982" y="947"/>
                        </a:lnTo>
                        <a:lnTo>
                          <a:pt x="3986" y="928"/>
                        </a:lnTo>
                        <a:close/>
                        <a:moveTo>
                          <a:pt x="1284" y="1561"/>
                        </a:moveTo>
                        <a:cubicBezTo>
                          <a:pt x="1283" y="1564"/>
                          <a:pt x="1282" y="1567"/>
                          <a:pt x="1282" y="1569"/>
                        </a:cubicBezTo>
                        <a:lnTo>
                          <a:pt x="1282" y="1569"/>
                        </a:lnTo>
                        <a:lnTo>
                          <a:pt x="1284" y="1561"/>
                        </a:lnTo>
                        <a:close/>
                        <a:moveTo>
                          <a:pt x="13618" y="0"/>
                        </a:moveTo>
                        <a:lnTo>
                          <a:pt x="13618" y="0"/>
                        </a:lnTo>
                        <a:cubicBezTo>
                          <a:pt x="13614" y="9"/>
                          <a:pt x="13614" y="13"/>
                          <a:pt x="13610" y="22"/>
                        </a:cubicBezTo>
                        <a:cubicBezTo>
                          <a:pt x="13610" y="26"/>
                          <a:pt x="13606" y="35"/>
                          <a:pt x="13606" y="39"/>
                        </a:cubicBezTo>
                        <a:lnTo>
                          <a:pt x="13602" y="43"/>
                        </a:lnTo>
                        <a:cubicBezTo>
                          <a:pt x="13602" y="47"/>
                          <a:pt x="13597" y="51"/>
                          <a:pt x="13597" y="55"/>
                        </a:cubicBezTo>
                        <a:lnTo>
                          <a:pt x="13593" y="61"/>
                        </a:lnTo>
                        <a:cubicBezTo>
                          <a:pt x="13588" y="65"/>
                          <a:pt x="13588" y="69"/>
                          <a:pt x="13584" y="73"/>
                        </a:cubicBezTo>
                        <a:cubicBezTo>
                          <a:pt x="13580" y="77"/>
                          <a:pt x="13580" y="81"/>
                          <a:pt x="13580" y="81"/>
                        </a:cubicBezTo>
                        <a:cubicBezTo>
                          <a:pt x="13576" y="86"/>
                          <a:pt x="13571" y="90"/>
                          <a:pt x="13571" y="94"/>
                        </a:cubicBezTo>
                        <a:cubicBezTo>
                          <a:pt x="13567" y="94"/>
                          <a:pt x="13567" y="99"/>
                          <a:pt x="13563" y="99"/>
                        </a:cubicBezTo>
                        <a:cubicBezTo>
                          <a:pt x="13559" y="103"/>
                          <a:pt x="13555" y="112"/>
                          <a:pt x="13545" y="116"/>
                        </a:cubicBezTo>
                        <a:lnTo>
                          <a:pt x="13545" y="120"/>
                        </a:lnTo>
                        <a:cubicBezTo>
                          <a:pt x="13537" y="128"/>
                          <a:pt x="13529" y="132"/>
                          <a:pt x="13520" y="142"/>
                        </a:cubicBezTo>
                        <a:lnTo>
                          <a:pt x="13516" y="146"/>
                        </a:lnTo>
                        <a:cubicBezTo>
                          <a:pt x="13507" y="154"/>
                          <a:pt x="13494" y="163"/>
                          <a:pt x="13486" y="171"/>
                        </a:cubicBezTo>
                        <a:lnTo>
                          <a:pt x="13482" y="171"/>
                        </a:lnTo>
                        <a:cubicBezTo>
                          <a:pt x="13468" y="180"/>
                          <a:pt x="13456" y="189"/>
                          <a:pt x="13448" y="197"/>
                        </a:cubicBezTo>
                        <a:cubicBezTo>
                          <a:pt x="13443" y="197"/>
                          <a:pt x="13443" y="201"/>
                          <a:pt x="13443" y="201"/>
                        </a:cubicBezTo>
                        <a:cubicBezTo>
                          <a:pt x="13430" y="209"/>
                          <a:pt x="13417" y="219"/>
                          <a:pt x="13405" y="227"/>
                        </a:cubicBezTo>
                        <a:cubicBezTo>
                          <a:pt x="13391" y="235"/>
                          <a:pt x="13379" y="244"/>
                          <a:pt x="13366" y="253"/>
                        </a:cubicBezTo>
                        <a:cubicBezTo>
                          <a:pt x="13353" y="261"/>
                          <a:pt x="13340" y="266"/>
                          <a:pt x="13328" y="274"/>
                        </a:cubicBezTo>
                        <a:lnTo>
                          <a:pt x="13324" y="278"/>
                        </a:lnTo>
                        <a:cubicBezTo>
                          <a:pt x="13310" y="286"/>
                          <a:pt x="13298" y="296"/>
                          <a:pt x="13285" y="304"/>
                        </a:cubicBezTo>
                        <a:lnTo>
                          <a:pt x="13280" y="304"/>
                        </a:lnTo>
                        <a:cubicBezTo>
                          <a:pt x="13268" y="312"/>
                          <a:pt x="13259" y="321"/>
                          <a:pt x="13247" y="330"/>
                        </a:cubicBezTo>
                        <a:lnTo>
                          <a:pt x="13242" y="334"/>
                        </a:lnTo>
                        <a:cubicBezTo>
                          <a:pt x="13233" y="343"/>
                          <a:pt x="13221" y="351"/>
                          <a:pt x="13212" y="359"/>
                        </a:cubicBezTo>
                        <a:lnTo>
                          <a:pt x="13208" y="359"/>
                        </a:lnTo>
                        <a:lnTo>
                          <a:pt x="13208" y="363"/>
                        </a:lnTo>
                        <a:cubicBezTo>
                          <a:pt x="13199" y="369"/>
                          <a:pt x="13191" y="377"/>
                          <a:pt x="13182" y="385"/>
                        </a:cubicBezTo>
                        <a:cubicBezTo>
                          <a:pt x="13174" y="389"/>
                          <a:pt x="13170" y="398"/>
                          <a:pt x="13160" y="407"/>
                        </a:cubicBezTo>
                        <a:cubicBezTo>
                          <a:pt x="13160" y="411"/>
                          <a:pt x="13156" y="411"/>
                          <a:pt x="13156" y="411"/>
                        </a:cubicBezTo>
                        <a:cubicBezTo>
                          <a:pt x="13152" y="415"/>
                          <a:pt x="13152" y="420"/>
                          <a:pt x="13148" y="424"/>
                        </a:cubicBezTo>
                        <a:lnTo>
                          <a:pt x="13144" y="428"/>
                        </a:lnTo>
                        <a:cubicBezTo>
                          <a:pt x="13140" y="432"/>
                          <a:pt x="13135" y="440"/>
                          <a:pt x="13131" y="446"/>
                        </a:cubicBezTo>
                        <a:lnTo>
                          <a:pt x="13131" y="450"/>
                        </a:lnTo>
                        <a:cubicBezTo>
                          <a:pt x="13126" y="454"/>
                          <a:pt x="13126" y="458"/>
                          <a:pt x="13122" y="462"/>
                        </a:cubicBezTo>
                        <a:lnTo>
                          <a:pt x="13122" y="466"/>
                        </a:lnTo>
                        <a:cubicBezTo>
                          <a:pt x="13118" y="471"/>
                          <a:pt x="13118" y="479"/>
                          <a:pt x="13114" y="483"/>
                        </a:cubicBezTo>
                        <a:cubicBezTo>
                          <a:pt x="13114" y="492"/>
                          <a:pt x="13109" y="497"/>
                          <a:pt x="13109" y="501"/>
                        </a:cubicBezTo>
                        <a:lnTo>
                          <a:pt x="13109" y="505"/>
                        </a:lnTo>
                        <a:lnTo>
                          <a:pt x="13071" y="693"/>
                        </a:lnTo>
                        <a:cubicBezTo>
                          <a:pt x="12750" y="766"/>
                          <a:pt x="12438" y="825"/>
                          <a:pt x="12130" y="868"/>
                        </a:cubicBezTo>
                        <a:cubicBezTo>
                          <a:pt x="11557" y="950"/>
                          <a:pt x="11005" y="979"/>
                          <a:pt x="10466" y="979"/>
                        </a:cubicBezTo>
                        <a:cubicBezTo>
                          <a:pt x="10359" y="979"/>
                          <a:pt x="10252" y="979"/>
                          <a:pt x="10146" y="975"/>
                        </a:cubicBezTo>
                        <a:cubicBezTo>
                          <a:pt x="10039" y="975"/>
                          <a:pt x="9932" y="971"/>
                          <a:pt x="9824" y="967"/>
                        </a:cubicBezTo>
                        <a:cubicBezTo>
                          <a:pt x="8875" y="933"/>
                          <a:pt x="7956" y="830"/>
                          <a:pt x="7011" y="783"/>
                        </a:cubicBezTo>
                        <a:cubicBezTo>
                          <a:pt x="6985" y="770"/>
                          <a:pt x="6959" y="762"/>
                          <a:pt x="6934" y="753"/>
                        </a:cubicBezTo>
                        <a:cubicBezTo>
                          <a:pt x="6924" y="748"/>
                          <a:pt x="6912" y="740"/>
                          <a:pt x="6899" y="736"/>
                        </a:cubicBezTo>
                        <a:cubicBezTo>
                          <a:pt x="6890" y="736"/>
                          <a:pt x="6886" y="732"/>
                          <a:pt x="6878" y="728"/>
                        </a:cubicBezTo>
                        <a:cubicBezTo>
                          <a:pt x="6861" y="723"/>
                          <a:pt x="6843" y="714"/>
                          <a:pt x="6827" y="706"/>
                        </a:cubicBezTo>
                        <a:lnTo>
                          <a:pt x="6822" y="702"/>
                        </a:lnTo>
                        <a:cubicBezTo>
                          <a:pt x="6818" y="697"/>
                          <a:pt x="6809" y="697"/>
                          <a:pt x="6805" y="693"/>
                        </a:cubicBezTo>
                        <a:cubicBezTo>
                          <a:pt x="6792" y="689"/>
                          <a:pt x="6775" y="681"/>
                          <a:pt x="6758" y="671"/>
                        </a:cubicBezTo>
                        <a:cubicBezTo>
                          <a:pt x="6750" y="667"/>
                          <a:pt x="6741" y="663"/>
                          <a:pt x="6736" y="659"/>
                        </a:cubicBezTo>
                        <a:cubicBezTo>
                          <a:pt x="6719" y="651"/>
                          <a:pt x="6707" y="642"/>
                          <a:pt x="6693" y="637"/>
                        </a:cubicBezTo>
                        <a:cubicBezTo>
                          <a:pt x="6677" y="625"/>
                          <a:pt x="6659" y="616"/>
                          <a:pt x="6642" y="604"/>
                        </a:cubicBezTo>
                        <a:cubicBezTo>
                          <a:pt x="6638" y="604"/>
                          <a:pt x="6634" y="599"/>
                          <a:pt x="6630" y="599"/>
                        </a:cubicBezTo>
                        <a:cubicBezTo>
                          <a:pt x="6616" y="590"/>
                          <a:pt x="6604" y="582"/>
                          <a:pt x="6591" y="574"/>
                        </a:cubicBezTo>
                        <a:cubicBezTo>
                          <a:pt x="6583" y="569"/>
                          <a:pt x="6578" y="565"/>
                          <a:pt x="6574" y="560"/>
                        </a:cubicBezTo>
                        <a:cubicBezTo>
                          <a:pt x="6561" y="552"/>
                          <a:pt x="6549" y="543"/>
                          <a:pt x="6535" y="535"/>
                        </a:cubicBezTo>
                        <a:cubicBezTo>
                          <a:pt x="6531" y="531"/>
                          <a:pt x="6523" y="527"/>
                          <a:pt x="6519" y="527"/>
                        </a:cubicBezTo>
                        <a:cubicBezTo>
                          <a:pt x="6510" y="517"/>
                          <a:pt x="6501" y="509"/>
                          <a:pt x="6488" y="501"/>
                        </a:cubicBezTo>
                        <a:cubicBezTo>
                          <a:pt x="6480" y="497"/>
                          <a:pt x="6472" y="492"/>
                          <a:pt x="6462" y="483"/>
                        </a:cubicBezTo>
                        <a:cubicBezTo>
                          <a:pt x="6454" y="475"/>
                          <a:pt x="6442" y="466"/>
                          <a:pt x="6433" y="462"/>
                        </a:cubicBezTo>
                        <a:cubicBezTo>
                          <a:pt x="6424" y="454"/>
                          <a:pt x="6416" y="450"/>
                          <a:pt x="6407" y="440"/>
                        </a:cubicBezTo>
                        <a:cubicBezTo>
                          <a:pt x="6399" y="432"/>
                          <a:pt x="6391" y="424"/>
                          <a:pt x="6377" y="415"/>
                        </a:cubicBezTo>
                        <a:cubicBezTo>
                          <a:pt x="6369" y="411"/>
                          <a:pt x="6360" y="402"/>
                          <a:pt x="6352" y="394"/>
                        </a:cubicBezTo>
                        <a:lnTo>
                          <a:pt x="6326" y="369"/>
                        </a:lnTo>
                        <a:cubicBezTo>
                          <a:pt x="6318" y="363"/>
                          <a:pt x="6308" y="355"/>
                          <a:pt x="6300" y="347"/>
                        </a:cubicBezTo>
                        <a:cubicBezTo>
                          <a:pt x="6288" y="338"/>
                          <a:pt x="6279" y="330"/>
                          <a:pt x="6270" y="321"/>
                        </a:cubicBezTo>
                        <a:cubicBezTo>
                          <a:pt x="6262" y="312"/>
                          <a:pt x="6253" y="308"/>
                          <a:pt x="6245" y="300"/>
                        </a:cubicBezTo>
                        <a:cubicBezTo>
                          <a:pt x="6237" y="292"/>
                          <a:pt x="6227" y="278"/>
                          <a:pt x="6215" y="270"/>
                        </a:cubicBezTo>
                        <a:cubicBezTo>
                          <a:pt x="6211" y="261"/>
                          <a:pt x="6202" y="257"/>
                          <a:pt x="6193" y="248"/>
                        </a:cubicBezTo>
                        <a:lnTo>
                          <a:pt x="6164" y="219"/>
                        </a:lnTo>
                        <a:cubicBezTo>
                          <a:pt x="6154" y="209"/>
                          <a:pt x="6150" y="201"/>
                          <a:pt x="6142" y="197"/>
                        </a:cubicBezTo>
                        <a:cubicBezTo>
                          <a:pt x="6129" y="180"/>
                          <a:pt x="6116" y="167"/>
                          <a:pt x="6103" y="154"/>
                        </a:cubicBezTo>
                        <a:cubicBezTo>
                          <a:pt x="6099" y="150"/>
                          <a:pt x="6095" y="146"/>
                          <a:pt x="6091" y="142"/>
                        </a:cubicBezTo>
                        <a:lnTo>
                          <a:pt x="5479" y="3075"/>
                        </a:lnTo>
                        <a:cubicBezTo>
                          <a:pt x="5475" y="3075"/>
                          <a:pt x="5475" y="3075"/>
                          <a:pt x="5471" y="3080"/>
                        </a:cubicBezTo>
                        <a:cubicBezTo>
                          <a:pt x="5471" y="3080"/>
                          <a:pt x="5467" y="3084"/>
                          <a:pt x="5467" y="3089"/>
                        </a:cubicBezTo>
                        <a:cubicBezTo>
                          <a:pt x="5462" y="3093"/>
                          <a:pt x="5457" y="3093"/>
                          <a:pt x="5453" y="3097"/>
                        </a:cubicBezTo>
                        <a:lnTo>
                          <a:pt x="5453" y="3101"/>
                        </a:lnTo>
                        <a:lnTo>
                          <a:pt x="5449" y="3105"/>
                        </a:lnTo>
                        <a:cubicBezTo>
                          <a:pt x="5445" y="3109"/>
                          <a:pt x="5441" y="3114"/>
                          <a:pt x="5436" y="3123"/>
                        </a:cubicBezTo>
                        <a:lnTo>
                          <a:pt x="5432" y="3127"/>
                        </a:lnTo>
                        <a:cubicBezTo>
                          <a:pt x="5428" y="3135"/>
                          <a:pt x="5419" y="3140"/>
                          <a:pt x="5415" y="3148"/>
                        </a:cubicBezTo>
                        <a:cubicBezTo>
                          <a:pt x="5410" y="3157"/>
                          <a:pt x="5406" y="3166"/>
                          <a:pt x="5398" y="3170"/>
                        </a:cubicBezTo>
                        <a:cubicBezTo>
                          <a:pt x="5398" y="3174"/>
                          <a:pt x="5398" y="3174"/>
                          <a:pt x="5394" y="3178"/>
                        </a:cubicBezTo>
                        <a:cubicBezTo>
                          <a:pt x="5390" y="3182"/>
                          <a:pt x="5390" y="3186"/>
                          <a:pt x="5385" y="3196"/>
                        </a:cubicBezTo>
                        <a:cubicBezTo>
                          <a:pt x="5380" y="3196"/>
                          <a:pt x="5380" y="3200"/>
                          <a:pt x="5380" y="3200"/>
                        </a:cubicBezTo>
                        <a:cubicBezTo>
                          <a:pt x="5376" y="3208"/>
                          <a:pt x="5372" y="3212"/>
                          <a:pt x="5368" y="3221"/>
                        </a:cubicBezTo>
                        <a:lnTo>
                          <a:pt x="5364" y="3225"/>
                        </a:lnTo>
                        <a:cubicBezTo>
                          <a:pt x="5359" y="3229"/>
                          <a:pt x="5355" y="3238"/>
                          <a:pt x="5351" y="3247"/>
                        </a:cubicBezTo>
                        <a:lnTo>
                          <a:pt x="5347" y="3251"/>
                        </a:lnTo>
                        <a:cubicBezTo>
                          <a:pt x="5342" y="3259"/>
                          <a:pt x="5342" y="3263"/>
                          <a:pt x="5338" y="3268"/>
                        </a:cubicBezTo>
                        <a:cubicBezTo>
                          <a:pt x="5333" y="3273"/>
                          <a:pt x="5333" y="3277"/>
                          <a:pt x="5333" y="3277"/>
                        </a:cubicBezTo>
                        <a:cubicBezTo>
                          <a:pt x="5329" y="3285"/>
                          <a:pt x="5325" y="3289"/>
                          <a:pt x="5321" y="3294"/>
                        </a:cubicBezTo>
                        <a:cubicBezTo>
                          <a:pt x="5317" y="3302"/>
                          <a:pt x="5313" y="3310"/>
                          <a:pt x="5308" y="3320"/>
                        </a:cubicBezTo>
                        <a:lnTo>
                          <a:pt x="5303" y="3324"/>
                        </a:lnTo>
                        <a:cubicBezTo>
                          <a:pt x="5299" y="3332"/>
                          <a:pt x="5295" y="3336"/>
                          <a:pt x="5291" y="3345"/>
                        </a:cubicBezTo>
                        <a:cubicBezTo>
                          <a:pt x="5291" y="3345"/>
                          <a:pt x="5291" y="3349"/>
                          <a:pt x="5287" y="3349"/>
                        </a:cubicBezTo>
                        <a:cubicBezTo>
                          <a:pt x="5287" y="3358"/>
                          <a:pt x="5282" y="3362"/>
                          <a:pt x="5278" y="3366"/>
                        </a:cubicBezTo>
                        <a:cubicBezTo>
                          <a:pt x="5278" y="3371"/>
                          <a:pt x="5274" y="3371"/>
                          <a:pt x="5274" y="3375"/>
                        </a:cubicBezTo>
                        <a:cubicBezTo>
                          <a:pt x="5270" y="3383"/>
                          <a:pt x="5266" y="3387"/>
                          <a:pt x="5261" y="3397"/>
                        </a:cubicBezTo>
                        <a:cubicBezTo>
                          <a:pt x="5256" y="3405"/>
                          <a:pt x="5248" y="3413"/>
                          <a:pt x="5244" y="3417"/>
                        </a:cubicBezTo>
                        <a:cubicBezTo>
                          <a:pt x="5244" y="3422"/>
                          <a:pt x="5244" y="3422"/>
                          <a:pt x="5240" y="3426"/>
                        </a:cubicBezTo>
                        <a:cubicBezTo>
                          <a:pt x="5236" y="3431"/>
                          <a:pt x="5236" y="3435"/>
                          <a:pt x="5231" y="3443"/>
                        </a:cubicBezTo>
                        <a:cubicBezTo>
                          <a:pt x="5226" y="3443"/>
                          <a:pt x="5226" y="3448"/>
                          <a:pt x="5222" y="3448"/>
                        </a:cubicBezTo>
                        <a:cubicBezTo>
                          <a:pt x="5218" y="3456"/>
                          <a:pt x="5214" y="3460"/>
                          <a:pt x="5210" y="3464"/>
                        </a:cubicBezTo>
                        <a:lnTo>
                          <a:pt x="5210" y="3469"/>
                        </a:lnTo>
                        <a:cubicBezTo>
                          <a:pt x="5201" y="3478"/>
                          <a:pt x="5197" y="3486"/>
                          <a:pt x="5193" y="3490"/>
                        </a:cubicBezTo>
                        <a:lnTo>
                          <a:pt x="5184" y="3499"/>
                        </a:lnTo>
                        <a:cubicBezTo>
                          <a:pt x="5179" y="3503"/>
                          <a:pt x="5175" y="3508"/>
                          <a:pt x="5175" y="3512"/>
                        </a:cubicBezTo>
                        <a:cubicBezTo>
                          <a:pt x="5171" y="3512"/>
                          <a:pt x="5167" y="3516"/>
                          <a:pt x="5167" y="3520"/>
                        </a:cubicBezTo>
                        <a:cubicBezTo>
                          <a:pt x="5163" y="3525"/>
                          <a:pt x="5159" y="3525"/>
                          <a:pt x="5154" y="3529"/>
                        </a:cubicBezTo>
                        <a:cubicBezTo>
                          <a:pt x="5154" y="3533"/>
                          <a:pt x="5150" y="3537"/>
                          <a:pt x="5150" y="3537"/>
                        </a:cubicBezTo>
                        <a:cubicBezTo>
                          <a:pt x="5145" y="3541"/>
                          <a:pt x="5141" y="3546"/>
                          <a:pt x="5137" y="3551"/>
                        </a:cubicBezTo>
                        <a:cubicBezTo>
                          <a:pt x="5133" y="3551"/>
                          <a:pt x="5133" y="3555"/>
                          <a:pt x="5128" y="3559"/>
                        </a:cubicBezTo>
                        <a:cubicBezTo>
                          <a:pt x="5124" y="3563"/>
                          <a:pt x="5120" y="3567"/>
                          <a:pt x="5116" y="3571"/>
                        </a:cubicBezTo>
                        <a:cubicBezTo>
                          <a:pt x="5112" y="3571"/>
                          <a:pt x="5112" y="3576"/>
                          <a:pt x="5107" y="3576"/>
                        </a:cubicBezTo>
                        <a:cubicBezTo>
                          <a:pt x="5102" y="3576"/>
                          <a:pt x="5102" y="3580"/>
                          <a:pt x="5098" y="3580"/>
                        </a:cubicBezTo>
                        <a:cubicBezTo>
                          <a:pt x="5094" y="3585"/>
                          <a:pt x="5090" y="3589"/>
                          <a:pt x="5090" y="3593"/>
                        </a:cubicBezTo>
                        <a:cubicBezTo>
                          <a:pt x="5086" y="3593"/>
                          <a:pt x="5082" y="3597"/>
                          <a:pt x="5077" y="3597"/>
                        </a:cubicBezTo>
                        <a:cubicBezTo>
                          <a:pt x="5077" y="3602"/>
                          <a:pt x="5073" y="3606"/>
                          <a:pt x="5068" y="3606"/>
                        </a:cubicBezTo>
                        <a:cubicBezTo>
                          <a:pt x="5064" y="3610"/>
                          <a:pt x="5060" y="3610"/>
                          <a:pt x="5056" y="3614"/>
                        </a:cubicBezTo>
                        <a:cubicBezTo>
                          <a:pt x="5056" y="3618"/>
                          <a:pt x="5051" y="3618"/>
                          <a:pt x="5047" y="3623"/>
                        </a:cubicBezTo>
                        <a:cubicBezTo>
                          <a:pt x="5043" y="3623"/>
                          <a:pt x="5039" y="3628"/>
                          <a:pt x="5035" y="3628"/>
                        </a:cubicBezTo>
                        <a:cubicBezTo>
                          <a:pt x="5030" y="3632"/>
                          <a:pt x="5025" y="3636"/>
                          <a:pt x="5021" y="3636"/>
                        </a:cubicBezTo>
                        <a:lnTo>
                          <a:pt x="5013" y="3644"/>
                        </a:lnTo>
                        <a:cubicBezTo>
                          <a:pt x="5009" y="3648"/>
                          <a:pt x="5005" y="3648"/>
                          <a:pt x="5000" y="3653"/>
                        </a:cubicBezTo>
                        <a:cubicBezTo>
                          <a:pt x="4996" y="3653"/>
                          <a:pt x="4991" y="3657"/>
                          <a:pt x="4987" y="3657"/>
                        </a:cubicBezTo>
                        <a:cubicBezTo>
                          <a:pt x="4983" y="3662"/>
                          <a:pt x="4979" y="3662"/>
                          <a:pt x="4974" y="3666"/>
                        </a:cubicBezTo>
                        <a:cubicBezTo>
                          <a:pt x="4970" y="3670"/>
                          <a:pt x="4966" y="3670"/>
                          <a:pt x="4962" y="3670"/>
                        </a:cubicBezTo>
                        <a:cubicBezTo>
                          <a:pt x="4958" y="3674"/>
                          <a:pt x="4948" y="3679"/>
                          <a:pt x="4944" y="3679"/>
                        </a:cubicBezTo>
                        <a:cubicBezTo>
                          <a:pt x="4940" y="3683"/>
                          <a:pt x="4936" y="3683"/>
                          <a:pt x="4932" y="3687"/>
                        </a:cubicBezTo>
                        <a:cubicBezTo>
                          <a:pt x="4928" y="3687"/>
                          <a:pt x="4923" y="3691"/>
                          <a:pt x="4919" y="3691"/>
                        </a:cubicBezTo>
                        <a:cubicBezTo>
                          <a:pt x="4914" y="3695"/>
                          <a:pt x="4910" y="3695"/>
                          <a:pt x="4902" y="3700"/>
                        </a:cubicBezTo>
                        <a:cubicBezTo>
                          <a:pt x="4897" y="3700"/>
                          <a:pt x="4893" y="3705"/>
                          <a:pt x="4889" y="3705"/>
                        </a:cubicBezTo>
                        <a:cubicBezTo>
                          <a:pt x="4881" y="3709"/>
                          <a:pt x="4876" y="3709"/>
                          <a:pt x="4867" y="3713"/>
                        </a:cubicBezTo>
                        <a:cubicBezTo>
                          <a:pt x="4863" y="3713"/>
                          <a:pt x="4859" y="3717"/>
                          <a:pt x="4855" y="3717"/>
                        </a:cubicBezTo>
                        <a:cubicBezTo>
                          <a:pt x="4846" y="3721"/>
                          <a:pt x="4842" y="3721"/>
                          <a:pt x="4833" y="3725"/>
                        </a:cubicBezTo>
                        <a:cubicBezTo>
                          <a:pt x="4829" y="3725"/>
                          <a:pt x="4825" y="3730"/>
                          <a:pt x="4816" y="3730"/>
                        </a:cubicBezTo>
                        <a:cubicBezTo>
                          <a:pt x="4812" y="3734"/>
                          <a:pt x="4804" y="3734"/>
                          <a:pt x="4799" y="3739"/>
                        </a:cubicBezTo>
                        <a:cubicBezTo>
                          <a:pt x="4790" y="3739"/>
                          <a:pt x="4786" y="3743"/>
                          <a:pt x="4782" y="3743"/>
                        </a:cubicBezTo>
                        <a:cubicBezTo>
                          <a:pt x="4774" y="3747"/>
                          <a:pt x="4765" y="3747"/>
                          <a:pt x="4756" y="3751"/>
                        </a:cubicBezTo>
                        <a:cubicBezTo>
                          <a:pt x="4752" y="3751"/>
                          <a:pt x="4743" y="3751"/>
                          <a:pt x="4739" y="3756"/>
                        </a:cubicBezTo>
                        <a:cubicBezTo>
                          <a:pt x="4731" y="3756"/>
                          <a:pt x="4722" y="3760"/>
                          <a:pt x="4713" y="3760"/>
                        </a:cubicBezTo>
                        <a:cubicBezTo>
                          <a:pt x="4705" y="3764"/>
                          <a:pt x="4701" y="3764"/>
                          <a:pt x="4697" y="3764"/>
                        </a:cubicBezTo>
                        <a:cubicBezTo>
                          <a:pt x="4683" y="3768"/>
                          <a:pt x="4675" y="3768"/>
                          <a:pt x="4662" y="3772"/>
                        </a:cubicBezTo>
                        <a:cubicBezTo>
                          <a:pt x="4658" y="3772"/>
                          <a:pt x="4654" y="3772"/>
                          <a:pt x="4650" y="3777"/>
                        </a:cubicBezTo>
                        <a:cubicBezTo>
                          <a:pt x="4632" y="3777"/>
                          <a:pt x="4620" y="3782"/>
                          <a:pt x="4602" y="3786"/>
                        </a:cubicBezTo>
                        <a:cubicBezTo>
                          <a:pt x="4589" y="3782"/>
                          <a:pt x="4581" y="3777"/>
                          <a:pt x="4569" y="3772"/>
                        </a:cubicBezTo>
                        <a:cubicBezTo>
                          <a:pt x="4563" y="3772"/>
                          <a:pt x="4559" y="3772"/>
                          <a:pt x="4559" y="3768"/>
                        </a:cubicBezTo>
                        <a:cubicBezTo>
                          <a:pt x="4551" y="3768"/>
                          <a:pt x="4543" y="3764"/>
                          <a:pt x="4534" y="3764"/>
                        </a:cubicBezTo>
                        <a:cubicBezTo>
                          <a:pt x="4534" y="3760"/>
                          <a:pt x="4529" y="3760"/>
                          <a:pt x="4525" y="3760"/>
                        </a:cubicBezTo>
                        <a:cubicBezTo>
                          <a:pt x="4517" y="3756"/>
                          <a:pt x="4508" y="3756"/>
                          <a:pt x="4504" y="3751"/>
                        </a:cubicBezTo>
                        <a:lnTo>
                          <a:pt x="4496" y="3751"/>
                        </a:lnTo>
                        <a:cubicBezTo>
                          <a:pt x="4486" y="3747"/>
                          <a:pt x="4482" y="3747"/>
                          <a:pt x="4478" y="3743"/>
                        </a:cubicBezTo>
                        <a:lnTo>
                          <a:pt x="4893" y="1758"/>
                        </a:lnTo>
                        <a:lnTo>
                          <a:pt x="4893" y="1745"/>
                        </a:lnTo>
                        <a:lnTo>
                          <a:pt x="4893" y="1741"/>
                        </a:lnTo>
                        <a:lnTo>
                          <a:pt x="4893" y="1737"/>
                        </a:lnTo>
                        <a:lnTo>
                          <a:pt x="4893" y="1733"/>
                        </a:lnTo>
                        <a:lnTo>
                          <a:pt x="4893" y="1724"/>
                        </a:lnTo>
                        <a:lnTo>
                          <a:pt x="4889" y="1719"/>
                        </a:lnTo>
                        <a:lnTo>
                          <a:pt x="4889" y="1715"/>
                        </a:lnTo>
                        <a:cubicBezTo>
                          <a:pt x="4889" y="1711"/>
                          <a:pt x="4889" y="1711"/>
                          <a:pt x="4885" y="1711"/>
                        </a:cubicBezTo>
                        <a:lnTo>
                          <a:pt x="4885" y="1703"/>
                        </a:lnTo>
                        <a:lnTo>
                          <a:pt x="4881" y="1698"/>
                        </a:lnTo>
                        <a:cubicBezTo>
                          <a:pt x="4881" y="1698"/>
                          <a:pt x="4881" y="1694"/>
                          <a:pt x="4876" y="1694"/>
                        </a:cubicBezTo>
                        <a:lnTo>
                          <a:pt x="4876" y="1686"/>
                        </a:lnTo>
                        <a:cubicBezTo>
                          <a:pt x="4871" y="1686"/>
                          <a:pt x="4871" y="1681"/>
                          <a:pt x="4871" y="1681"/>
                        </a:cubicBezTo>
                        <a:cubicBezTo>
                          <a:pt x="4867" y="1681"/>
                          <a:pt x="4867" y="1677"/>
                          <a:pt x="4867" y="1677"/>
                        </a:cubicBezTo>
                        <a:cubicBezTo>
                          <a:pt x="4863" y="1672"/>
                          <a:pt x="4863" y="1672"/>
                          <a:pt x="4863" y="1668"/>
                        </a:cubicBezTo>
                        <a:cubicBezTo>
                          <a:pt x="4859" y="1668"/>
                          <a:pt x="4859" y="1668"/>
                          <a:pt x="4859" y="1664"/>
                        </a:cubicBezTo>
                        <a:cubicBezTo>
                          <a:pt x="4855" y="1664"/>
                          <a:pt x="4855" y="1660"/>
                          <a:pt x="4851" y="1660"/>
                        </a:cubicBezTo>
                        <a:cubicBezTo>
                          <a:pt x="4851" y="1656"/>
                          <a:pt x="4846" y="1656"/>
                          <a:pt x="4846" y="1652"/>
                        </a:cubicBezTo>
                        <a:lnTo>
                          <a:pt x="4842" y="1647"/>
                        </a:lnTo>
                        <a:cubicBezTo>
                          <a:pt x="4837" y="1642"/>
                          <a:pt x="4837" y="1642"/>
                          <a:pt x="4833" y="1642"/>
                        </a:cubicBezTo>
                        <a:cubicBezTo>
                          <a:pt x="4833" y="1638"/>
                          <a:pt x="4829" y="1638"/>
                          <a:pt x="4829" y="1634"/>
                        </a:cubicBezTo>
                        <a:cubicBezTo>
                          <a:pt x="4825" y="1634"/>
                          <a:pt x="4825" y="1630"/>
                          <a:pt x="4820" y="1630"/>
                        </a:cubicBezTo>
                        <a:cubicBezTo>
                          <a:pt x="4820" y="1626"/>
                          <a:pt x="4816" y="1626"/>
                          <a:pt x="4816" y="1621"/>
                        </a:cubicBezTo>
                        <a:cubicBezTo>
                          <a:pt x="4812" y="1621"/>
                          <a:pt x="4812" y="1617"/>
                          <a:pt x="4808" y="1617"/>
                        </a:cubicBezTo>
                        <a:cubicBezTo>
                          <a:pt x="4808" y="1617"/>
                          <a:pt x="4804" y="1613"/>
                          <a:pt x="4799" y="1609"/>
                        </a:cubicBezTo>
                        <a:cubicBezTo>
                          <a:pt x="4799" y="1609"/>
                          <a:pt x="4794" y="1609"/>
                          <a:pt x="4794" y="1604"/>
                        </a:cubicBezTo>
                        <a:cubicBezTo>
                          <a:pt x="4790" y="1604"/>
                          <a:pt x="4786" y="1600"/>
                          <a:pt x="4786" y="1595"/>
                        </a:cubicBezTo>
                        <a:cubicBezTo>
                          <a:pt x="4782" y="1595"/>
                          <a:pt x="4782" y="1595"/>
                          <a:pt x="4778" y="1591"/>
                        </a:cubicBezTo>
                        <a:cubicBezTo>
                          <a:pt x="4774" y="1591"/>
                          <a:pt x="4769" y="1587"/>
                          <a:pt x="4765" y="1583"/>
                        </a:cubicBezTo>
                        <a:lnTo>
                          <a:pt x="4760" y="1579"/>
                        </a:lnTo>
                        <a:cubicBezTo>
                          <a:pt x="4756" y="1579"/>
                          <a:pt x="4752" y="1575"/>
                          <a:pt x="4743" y="1570"/>
                        </a:cubicBezTo>
                        <a:cubicBezTo>
                          <a:pt x="4735" y="1561"/>
                          <a:pt x="4727" y="1557"/>
                          <a:pt x="4717" y="1549"/>
                        </a:cubicBezTo>
                        <a:lnTo>
                          <a:pt x="4713" y="1549"/>
                        </a:lnTo>
                        <a:cubicBezTo>
                          <a:pt x="4705" y="1540"/>
                          <a:pt x="4697" y="1536"/>
                          <a:pt x="4688" y="1532"/>
                        </a:cubicBezTo>
                        <a:cubicBezTo>
                          <a:pt x="4688" y="1527"/>
                          <a:pt x="4683" y="1527"/>
                          <a:pt x="4683" y="1527"/>
                        </a:cubicBezTo>
                        <a:cubicBezTo>
                          <a:pt x="4675" y="1523"/>
                          <a:pt x="4666" y="1514"/>
                          <a:pt x="4658" y="1510"/>
                        </a:cubicBezTo>
                        <a:cubicBezTo>
                          <a:pt x="4658" y="1510"/>
                          <a:pt x="4654" y="1510"/>
                          <a:pt x="4654" y="1506"/>
                        </a:cubicBezTo>
                        <a:cubicBezTo>
                          <a:pt x="4645" y="1502"/>
                          <a:pt x="4632" y="1498"/>
                          <a:pt x="4624" y="1488"/>
                        </a:cubicBezTo>
                        <a:lnTo>
                          <a:pt x="4620" y="1488"/>
                        </a:lnTo>
                        <a:cubicBezTo>
                          <a:pt x="4611" y="1480"/>
                          <a:pt x="4598" y="1476"/>
                          <a:pt x="4589" y="1472"/>
                        </a:cubicBezTo>
                        <a:lnTo>
                          <a:pt x="4589" y="1467"/>
                        </a:lnTo>
                        <a:cubicBezTo>
                          <a:pt x="4577" y="1463"/>
                          <a:pt x="4569" y="1455"/>
                          <a:pt x="4555" y="1450"/>
                        </a:cubicBezTo>
                        <a:lnTo>
                          <a:pt x="4551" y="1446"/>
                        </a:lnTo>
                        <a:cubicBezTo>
                          <a:pt x="4543" y="1441"/>
                          <a:pt x="4529" y="1433"/>
                          <a:pt x="4521" y="1429"/>
                        </a:cubicBezTo>
                        <a:lnTo>
                          <a:pt x="4517" y="1425"/>
                        </a:lnTo>
                        <a:cubicBezTo>
                          <a:pt x="4504" y="1421"/>
                          <a:pt x="4496" y="1411"/>
                          <a:pt x="4482" y="1407"/>
                        </a:cubicBezTo>
                        <a:cubicBezTo>
                          <a:pt x="4474" y="1399"/>
                          <a:pt x="4461" y="1395"/>
                          <a:pt x="4453" y="1386"/>
                        </a:cubicBezTo>
                        <a:cubicBezTo>
                          <a:pt x="4448" y="1386"/>
                          <a:pt x="4448" y="1386"/>
                          <a:pt x="4444" y="1382"/>
                        </a:cubicBezTo>
                        <a:cubicBezTo>
                          <a:pt x="4435" y="1378"/>
                          <a:pt x="4427" y="1373"/>
                          <a:pt x="4419" y="1364"/>
                        </a:cubicBezTo>
                        <a:lnTo>
                          <a:pt x="4409" y="1364"/>
                        </a:lnTo>
                        <a:cubicBezTo>
                          <a:pt x="4401" y="1356"/>
                          <a:pt x="4393" y="1352"/>
                          <a:pt x="4380" y="1344"/>
                        </a:cubicBezTo>
                        <a:cubicBezTo>
                          <a:pt x="4380" y="1344"/>
                          <a:pt x="4376" y="1344"/>
                          <a:pt x="4376" y="1339"/>
                        </a:cubicBezTo>
                        <a:cubicBezTo>
                          <a:pt x="4363" y="1334"/>
                          <a:pt x="4354" y="1326"/>
                          <a:pt x="4342" y="1322"/>
                        </a:cubicBezTo>
                        <a:cubicBezTo>
                          <a:pt x="4332" y="1313"/>
                          <a:pt x="4320" y="1309"/>
                          <a:pt x="4312" y="1301"/>
                        </a:cubicBezTo>
                        <a:cubicBezTo>
                          <a:pt x="4307" y="1301"/>
                          <a:pt x="4307" y="1301"/>
                          <a:pt x="4303" y="1296"/>
                        </a:cubicBezTo>
                        <a:cubicBezTo>
                          <a:pt x="4294" y="1292"/>
                          <a:pt x="4286" y="1283"/>
                          <a:pt x="4273" y="1279"/>
                        </a:cubicBezTo>
                        <a:cubicBezTo>
                          <a:pt x="4273" y="1279"/>
                          <a:pt x="4273" y="1275"/>
                          <a:pt x="4269" y="1275"/>
                        </a:cubicBezTo>
                        <a:cubicBezTo>
                          <a:pt x="4261" y="1271"/>
                          <a:pt x="4251" y="1262"/>
                          <a:pt x="4243" y="1257"/>
                        </a:cubicBezTo>
                        <a:lnTo>
                          <a:pt x="4239" y="1253"/>
                        </a:lnTo>
                        <a:cubicBezTo>
                          <a:pt x="4230" y="1249"/>
                          <a:pt x="4222" y="1241"/>
                          <a:pt x="4209" y="1236"/>
                        </a:cubicBezTo>
                        <a:cubicBezTo>
                          <a:pt x="4209" y="1232"/>
                          <a:pt x="4204" y="1232"/>
                          <a:pt x="4204" y="1232"/>
                        </a:cubicBezTo>
                        <a:cubicBezTo>
                          <a:pt x="4196" y="1228"/>
                          <a:pt x="4192" y="1224"/>
                          <a:pt x="4188" y="1219"/>
                        </a:cubicBezTo>
                        <a:lnTo>
                          <a:pt x="4178" y="1210"/>
                        </a:lnTo>
                        <a:cubicBezTo>
                          <a:pt x="4170" y="1206"/>
                          <a:pt x="4166" y="1202"/>
                          <a:pt x="4158" y="1194"/>
                        </a:cubicBezTo>
                        <a:lnTo>
                          <a:pt x="4153" y="1194"/>
                        </a:lnTo>
                        <a:cubicBezTo>
                          <a:pt x="4149" y="1190"/>
                          <a:pt x="4140" y="1185"/>
                          <a:pt x="4136" y="1176"/>
                        </a:cubicBezTo>
                        <a:cubicBezTo>
                          <a:pt x="4132" y="1176"/>
                          <a:pt x="4132" y="1176"/>
                          <a:pt x="4127" y="1172"/>
                        </a:cubicBezTo>
                        <a:lnTo>
                          <a:pt x="4115" y="1159"/>
                        </a:lnTo>
                        <a:cubicBezTo>
                          <a:pt x="4111" y="1159"/>
                          <a:pt x="4111" y="1159"/>
                          <a:pt x="4111" y="1155"/>
                        </a:cubicBezTo>
                        <a:cubicBezTo>
                          <a:pt x="4101" y="1151"/>
                          <a:pt x="4097" y="1147"/>
                          <a:pt x="4089" y="1138"/>
                        </a:cubicBezTo>
                        <a:lnTo>
                          <a:pt x="4085" y="1133"/>
                        </a:lnTo>
                        <a:cubicBezTo>
                          <a:pt x="4081" y="1129"/>
                          <a:pt x="4076" y="1125"/>
                          <a:pt x="4072" y="1121"/>
                        </a:cubicBezTo>
                        <a:lnTo>
                          <a:pt x="4068" y="1117"/>
                        </a:lnTo>
                        <a:cubicBezTo>
                          <a:pt x="4063" y="1113"/>
                          <a:pt x="4059" y="1108"/>
                          <a:pt x="4055" y="1104"/>
                        </a:cubicBezTo>
                        <a:cubicBezTo>
                          <a:pt x="4055" y="1099"/>
                          <a:pt x="4050" y="1099"/>
                          <a:pt x="4050" y="1099"/>
                        </a:cubicBezTo>
                        <a:cubicBezTo>
                          <a:pt x="4046" y="1095"/>
                          <a:pt x="4042" y="1087"/>
                          <a:pt x="4038" y="1082"/>
                        </a:cubicBezTo>
                        <a:cubicBezTo>
                          <a:pt x="4034" y="1082"/>
                          <a:pt x="4034" y="1078"/>
                          <a:pt x="4034" y="1078"/>
                        </a:cubicBezTo>
                        <a:cubicBezTo>
                          <a:pt x="4030" y="1074"/>
                          <a:pt x="4024" y="1070"/>
                          <a:pt x="4024" y="1066"/>
                        </a:cubicBezTo>
                        <a:lnTo>
                          <a:pt x="4020" y="1061"/>
                        </a:lnTo>
                        <a:cubicBezTo>
                          <a:pt x="4016" y="1052"/>
                          <a:pt x="4012" y="1048"/>
                          <a:pt x="4012" y="1044"/>
                        </a:cubicBezTo>
                        <a:cubicBezTo>
                          <a:pt x="4008" y="1044"/>
                          <a:pt x="4008" y="1044"/>
                          <a:pt x="4008" y="1040"/>
                        </a:cubicBezTo>
                        <a:cubicBezTo>
                          <a:pt x="4004" y="1036"/>
                          <a:pt x="4004" y="1031"/>
                          <a:pt x="3999" y="1022"/>
                        </a:cubicBezTo>
                        <a:lnTo>
                          <a:pt x="3999" y="1018"/>
                        </a:lnTo>
                        <a:cubicBezTo>
                          <a:pt x="3995" y="1014"/>
                          <a:pt x="3995" y="1010"/>
                          <a:pt x="3991" y="1005"/>
                        </a:cubicBezTo>
                        <a:lnTo>
                          <a:pt x="3991" y="1001"/>
                        </a:lnTo>
                        <a:cubicBezTo>
                          <a:pt x="3991" y="997"/>
                          <a:pt x="3986" y="993"/>
                          <a:pt x="3986" y="989"/>
                        </a:cubicBezTo>
                        <a:lnTo>
                          <a:pt x="3986" y="984"/>
                        </a:lnTo>
                        <a:cubicBezTo>
                          <a:pt x="3986" y="979"/>
                          <a:pt x="3982" y="971"/>
                          <a:pt x="3982" y="967"/>
                        </a:cubicBezTo>
                        <a:lnTo>
                          <a:pt x="3982" y="963"/>
                        </a:lnTo>
                        <a:lnTo>
                          <a:pt x="3982" y="950"/>
                        </a:lnTo>
                        <a:lnTo>
                          <a:pt x="3982" y="947"/>
                        </a:lnTo>
                        <a:lnTo>
                          <a:pt x="3584" y="2840"/>
                        </a:lnTo>
                        <a:cubicBezTo>
                          <a:pt x="3584" y="2836"/>
                          <a:pt x="3580" y="2836"/>
                          <a:pt x="3580" y="2836"/>
                        </a:cubicBezTo>
                        <a:cubicBezTo>
                          <a:pt x="3572" y="2832"/>
                          <a:pt x="3563" y="2827"/>
                          <a:pt x="3554" y="2827"/>
                        </a:cubicBezTo>
                        <a:cubicBezTo>
                          <a:pt x="3554" y="2823"/>
                          <a:pt x="3550" y="2823"/>
                          <a:pt x="3546" y="2823"/>
                        </a:cubicBezTo>
                        <a:lnTo>
                          <a:pt x="3542" y="2819"/>
                        </a:lnTo>
                        <a:cubicBezTo>
                          <a:pt x="3533" y="2815"/>
                          <a:pt x="3520" y="2811"/>
                          <a:pt x="3511" y="2811"/>
                        </a:cubicBezTo>
                        <a:cubicBezTo>
                          <a:pt x="3511" y="2806"/>
                          <a:pt x="3507" y="2806"/>
                          <a:pt x="3503" y="2806"/>
                        </a:cubicBezTo>
                        <a:cubicBezTo>
                          <a:pt x="3495" y="2801"/>
                          <a:pt x="3481" y="2797"/>
                          <a:pt x="3469" y="2793"/>
                        </a:cubicBezTo>
                        <a:lnTo>
                          <a:pt x="3465" y="2793"/>
                        </a:lnTo>
                        <a:cubicBezTo>
                          <a:pt x="3460" y="2789"/>
                          <a:pt x="3460" y="2789"/>
                          <a:pt x="3456" y="2789"/>
                        </a:cubicBezTo>
                        <a:cubicBezTo>
                          <a:pt x="3448" y="2785"/>
                          <a:pt x="3434" y="2781"/>
                          <a:pt x="3426" y="2776"/>
                        </a:cubicBezTo>
                        <a:lnTo>
                          <a:pt x="3414" y="2776"/>
                        </a:lnTo>
                        <a:cubicBezTo>
                          <a:pt x="3400" y="2772"/>
                          <a:pt x="3388" y="2767"/>
                          <a:pt x="3375" y="2763"/>
                        </a:cubicBezTo>
                        <a:lnTo>
                          <a:pt x="3371" y="2763"/>
                        </a:lnTo>
                        <a:cubicBezTo>
                          <a:pt x="3353" y="2755"/>
                          <a:pt x="3337" y="2750"/>
                          <a:pt x="3319" y="2746"/>
                        </a:cubicBezTo>
                        <a:lnTo>
                          <a:pt x="3311" y="2746"/>
                        </a:lnTo>
                        <a:cubicBezTo>
                          <a:pt x="3294" y="2742"/>
                          <a:pt x="3276" y="2738"/>
                          <a:pt x="3260" y="2734"/>
                        </a:cubicBezTo>
                        <a:lnTo>
                          <a:pt x="3255" y="2729"/>
                        </a:lnTo>
                        <a:lnTo>
                          <a:pt x="3250" y="2729"/>
                        </a:lnTo>
                        <a:cubicBezTo>
                          <a:pt x="3221" y="2724"/>
                          <a:pt x="3191" y="2716"/>
                          <a:pt x="3161" y="2712"/>
                        </a:cubicBezTo>
                        <a:cubicBezTo>
                          <a:pt x="3131" y="2704"/>
                          <a:pt x="3101" y="2699"/>
                          <a:pt x="3071" y="2695"/>
                        </a:cubicBezTo>
                        <a:lnTo>
                          <a:pt x="3067" y="2695"/>
                        </a:lnTo>
                        <a:lnTo>
                          <a:pt x="3067" y="2690"/>
                        </a:lnTo>
                        <a:cubicBezTo>
                          <a:pt x="3041" y="2686"/>
                          <a:pt x="3015" y="2682"/>
                          <a:pt x="2990" y="2678"/>
                        </a:cubicBezTo>
                        <a:cubicBezTo>
                          <a:pt x="2964" y="2673"/>
                          <a:pt x="2938" y="2673"/>
                          <a:pt x="2913" y="2669"/>
                        </a:cubicBezTo>
                        <a:cubicBezTo>
                          <a:pt x="2909" y="2669"/>
                          <a:pt x="2909" y="2669"/>
                          <a:pt x="2905" y="2665"/>
                        </a:cubicBezTo>
                        <a:cubicBezTo>
                          <a:pt x="2883" y="2665"/>
                          <a:pt x="2857" y="2661"/>
                          <a:pt x="2832" y="2657"/>
                        </a:cubicBezTo>
                        <a:lnTo>
                          <a:pt x="2823" y="2657"/>
                        </a:lnTo>
                        <a:cubicBezTo>
                          <a:pt x="2802" y="2653"/>
                          <a:pt x="2776" y="2647"/>
                          <a:pt x="2751" y="2643"/>
                        </a:cubicBezTo>
                        <a:cubicBezTo>
                          <a:pt x="2725" y="2643"/>
                          <a:pt x="2699" y="2639"/>
                          <a:pt x="2674" y="2635"/>
                        </a:cubicBezTo>
                        <a:lnTo>
                          <a:pt x="2669" y="2635"/>
                        </a:lnTo>
                        <a:cubicBezTo>
                          <a:pt x="2644" y="2631"/>
                          <a:pt x="2618" y="2627"/>
                          <a:pt x="2592" y="2622"/>
                        </a:cubicBezTo>
                        <a:lnTo>
                          <a:pt x="2587" y="2622"/>
                        </a:lnTo>
                        <a:cubicBezTo>
                          <a:pt x="2562" y="2618"/>
                          <a:pt x="2541" y="2613"/>
                          <a:pt x="2515" y="2609"/>
                        </a:cubicBezTo>
                        <a:lnTo>
                          <a:pt x="2506" y="2609"/>
                        </a:lnTo>
                        <a:cubicBezTo>
                          <a:pt x="2485" y="2605"/>
                          <a:pt x="2459" y="2601"/>
                          <a:pt x="2439" y="2596"/>
                        </a:cubicBezTo>
                        <a:lnTo>
                          <a:pt x="2429" y="2596"/>
                        </a:lnTo>
                        <a:cubicBezTo>
                          <a:pt x="2400" y="2592"/>
                          <a:pt x="2370" y="2584"/>
                          <a:pt x="2340" y="2580"/>
                        </a:cubicBezTo>
                        <a:lnTo>
                          <a:pt x="2336" y="2580"/>
                        </a:lnTo>
                        <a:cubicBezTo>
                          <a:pt x="2305" y="2570"/>
                          <a:pt x="2275" y="2566"/>
                          <a:pt x="2246" y="2558"/>
                        </a:cubicBezTo>
                        <a:lnTo>
                          <a:pt x="2241" y="2558"/>
                        </a:lnTo>
                        <a:cubicBezTo>
                          <a:pt x="2224" y="2554"/>
                          <a:pt x="2208" y="2550"/>
                          <a:pt x="2190" y="2545"/>
                        </a:cubicBezTo>
                        <a:lnTo>
                          <a:pt x="2182" y="2545"/>
                        </a:lnTo>
                        <a:cubicBezTo>
                          <a:pt x="2164" y="2537"/>
                          <a:pt x="2147" y="2532"/>
                          <a:pt x="2131" y="2528"/>
                        </a:cubicBezTo>
                        <a:lnTo>
                          <a:pt x="2121" y="2528"/>
                        </a:lnTo>
                        <a:cubicBezTo>
                          <a:pt x="2109" y="2524"/>
                          <a:pt x="2096" y="2519"/>
                          <a:pt x="2083" y="2515"/>
                        </a:cubicBezTo>
                        <a:cubicBezTo>
                          <a:pt x="2083" y="2515"/>
                          <a:pt x="2079" y="2515"/>
                          <a:pt x="2079" y="2511"/>
                        </a:cubicBezTo>
                        <a:cubicBezTo>
                          <a:pt x="2062" y="2507"/>
                          <a:pt x="2048" y="2503"/>
                          <a:pt x="2036" y="2499"/>
                        </a:cubicBezTo>
                        <a:cubicBezTo>
                          <a:pt x="2032" y="2499"/>
                          <a:pt x="2028" y="2499"/>
                          <a:pt x="2023" y="2493"/>
                        </a:cubicBezTo>
                        <a:cubicBezTo>
                          <a:pt x="2015" y="2489"/>
                          <a:pt x="2006" y="2489"/>
                          <a:pt x="1997" y="2485"/>
                        </a:cubicBezTo>
                        <a:cubicBezTo>
                          <a:pt x="1993" y="2485"/>
                          <a:pt x="1989" y="2481"/>
                          <a:pt x="1985" y="2481"/>
                        </a:cubicBezTo>
                        <a:cubicBezTo>
                          <a:pt x="1977" y="2477"/>
                          <a:pt x="1967" y="2473"/>
                          <a:pt x="1955" y="2468"/>
                        </a:cubicBezTo>
                        <a:cubicBezTo>
                          <a:pt x="1955" y="2468"/>
                          <a:pt x="1951" y="2468"/>
                          <a:pt x="1946" y="2464"/>
                        </a:cubicBezTo>
                        <a:cubicBezTo>
                          <a:pt x="1933" y="2460"/>
                          <a:pt x="1920" y="2455"/>
                          <a:pt x="1912" y="2451"/>
                        </a:cubicBezTo>
                        <a:cubicBezTo>
                          <a:pt x="1908" y="2447"/>
                          <a:pt x="1904" y="2447"/>
                          <a:pt x="1904" y="2447"/>
                        </a:cubicBezTo>
                        <a:cubicBezTo>
                          <a:pt x="1890" y="2442"/>
                          <a:pt x="1882" y="2438"/>
                          <a:pt x="1874" y="2434"/>
                        </a:cubicBezTo>
                        <a:cubicBezTo>
                          <a:pt x="1869" y="2430"/>
                          <a:pt x="1865" y="2430"/>
                          <a:pt x="1861" y="2426"/>
                        </a:cubicBezTo>
                        <a:cubicBezTo>
                          <a:pt x="1852" y="2422"/>
                          <a:pt x="1843" y="2416"/>
                          <a:pt x="1831" y="2412"/>
                        </a:cubicBezTo>
                        <a:cubicBezTo>
                          <a:pt x="1827" y="2408"/>
                          <a:pt x="1827" y="2408"/>
                          <a:pt x="1823" y="2408"/>
                        </a:cubicBezTo>
                        <a:cubicBezTo>
                          <a:pt x="1809" y="2400"/>
                          <a:pt x="1797" y="2396"/>
                          <a:pt x="1784" y="2387"/>
                        </a:cubicBezTo>
                        <a:lnTo>
                          <a:pt x="1779" y="2383"/>
                        </a:lnTo>
                        <a:cubicBezTo>
                          <a:pt x="1762" y="2374"/>
                          <a:pt x="1750" y="2365"/>
                          <a:pt x="1732" y="2353"/>
                        </a:cubicBezTo>
                        <a:lnTo>
                          <a:pt x="1728" y="2353"/>
                        </a:lnTo>
                        <a:cubicBezTo>
                          <a:pt x="1715" y="2345"/>
                          <a:pt x="1698" y="2331"/>
                          <a:pt x="1685" y="2323"/>
                        </a:cubicBezTo>
                        <a:cubicBezTo>
                          <a:pt x="1681" y="2319"/>
                          <a:pt x="1677" y="2319"/>
                          <a:pt x="1677" y="2314"/>
                        </a:cubicBezTo>
                        <a:cubicBezTo>
                          <a:pt x="1663" y="2306"/>
                          <a:pt x="1651" y="2297"/>
                          <a:pt x="1643" y="2288"/>
                        </a:cubicBezTo>
                        <a:cubicBezTo>
                          <a:pt x="1557" y="2199"/>
                          <a:pt x="1493" y="2118"/>
                          <a:pt x="1438" y="2041"/>
                        </a:cubicBezTo>
                        <a:cubicBezTo>
                          <a:pt x="1416" y="2006"/>
                          <a:pt x="1395" y="1972"/>
                          <a:pt x="1377" y="1938"/>
                        </a:cubicBezTo>
                        <a:cubicBezTo>
                          <a:pt x="1361" y="1916"/>
                          <a:pt x="1351" y="1891"/>
                          <a:pt x="1339" y="1869"/>
                        </a:cubicBezTo>
                        <a:cubicBezTo>
                          <a:pt x="1296" y="1780"/>
                          <a:pt x="1274" y="1698"/>
                          <a:pt x="1279" y="1630"/>
                        </a:cubicBezTo>
                        <a:cubicBezTo>
                          <a:pt x="1279" y="1608"/>
                          <a:pt x="1279" y="1588"/>
                          <a:pt x="1282" y="1569"/>
                        </a:cubicBezTo>
                        <a:lnTo>
                          <a:pt x="1282" y="1569"/>
                        </a:lnTo>
                        <a:lnTo>
                          <a:pt x="39" y="7511"/>
                        </a:lnTo>
                        <a:cubicBezTo>
                          <a:pt x="1" y="7677"/>
                          <a:pt x="103" y="7917"/>
                          <a:pt x="394" y="8238"/>
                        </a:cubicBezTo>
                        <a:cubicBezTo>
                          <a:pt x="406" y="8247"/>
                          <a:pt x="419" y="8255"/>
                          <a:pt x="428" y="8263"/>
                        </a:cubicBezTo>
                        <a:cubicBezTo>
                          <a:pt x="432" y="8263"/>
                          <a:pt x="432" y="8267"/>
                          <a:pt x="432" y="8267"/>
                        </a:cubicBezTo>
                        <a:cubicBezTo>
                          <a:pt x="432" y="8267"/>
                          <a:pt x="437" y="8267"/>
                          <a:pt x="437" y="8273"/>
                        </a:cubicBezTo>
                        <a:cubicBezTo>
                          <a:pt x="453" y="8281"/>
                          <a:pt x="467" y="8289"/>
                          <a:pt x="483" y="8302"/>
                        </a:cubicBezTo>
                        <a:lnTo>
                          <a:pt x="488" y="8302"/>
                        </a:lnTo>
                        <a:cubicBezTo>
                          <a:pt x="500" y="8311"/>
                          <a:pt x="518" y="8324"/>
                          <a:pt x="530" y="8332"/>
                        </a:cubicBezTo>
                        <a:lnTo>
                          <a:pt x="534" y="8332"/>
                        </a:lnTo>
                        <a:cubicBezTo>
                          <a:pt x="539" y="8332"/>
                          <a:pt x="539" y="8336"/>
                          <a:pt x="539" y="8336"/>
                        </a:cubicBezTo>
                        <a:cubicBezTo>
                          <a:pt x="552" y="8340"/>
                          <a:pt x="565" y="8350"/>
                          <a:pt x="577" y="8354"/>
                        </a:cubicBezTo>
                        <a:cubicBezTo>
                          <a:pt x="577" y="8358"/>
                          <a:pt x="582" y="8358"/>
                          <a:pt x="586" y="8362"/>
                        </a:cubicBezTo>
                        <a:cubicBezTo>
                          <a:pt x="595" y="8366"/>
                          <a:pt x="607" y="8370"/>
                          <a:pt x="616" y="8375"/>
                        </a:cubicBezTo>
                        <a:lnTo>
                          <a:pt x="621" y="8379"/>
                        </a:lnTo>
                        <a:lnTo>
                          <a:pt x="629" y="8379"/>
                        </a:lnTo>
                        <a:cubicBezTo>
                          <a:pt x="637" y="8388"/>
                          <a:pt x="646" y="8392"/>
                          <a:pt x="654" y="8396"/>
                        </a:cubicBezTo>
                        <a:lnTo>
                          <a:pt x="663" y="8396"/>
                        </a:lnTo>
                        <a:cubicBezTo>
                          <a:pt x="676" y="8405"/>
                          <a:pt x="688" y="8409"/>
                          <a:pt x="702" y="8413"/>
                        </a:cubicBezTo>
                        <a:cubicBezTo>
                          <a:pt x="706" y="8417"/>
                          <a:pt x="706" y="8417"/>
                          <a:pt x="710" y="8417"/>
                        </a:cubicBezTo>
                        <a:cubicBezTo>
                          <a:pt x="719" y="8421"/>
                          <a:pt x="727" y="8427"/>
                          <a:pt x="740" y="8431"/>
                        </a:cubicBezTo>
                        <a:cubicBezTo>
                          <a:pt x="745" y="8431"/>
                          <a:pt x="749" y="8431"/>
                          <a:pt x="753" y="8435"/>
                        </a:cubicBezTo>
                        <a:cubicBezTo>
                          <a:pt x="761" y="8435"/>
                          <a:pt x="770" y="8439"/>
                          <a:pt x="779" y="8443"/>
                        </a:cubicBezTo>
                        <a:cubicBezTo>
                          <a:pt x="779" y="8443"/>
                          <a:pt x="783" y="8443"/>
                          <a:pt x="787" y="8447"/>
                        </a:cubicBezTo>
                        <a:lnTo>
                          <a:pt x="791" y="8447"/>
                        </a:lnTo>
                        <a:cubicBezTo>
                          <a:pt x="804" y="8452"/>
                          <a:pt x="817" y="8456"/>
                          <a:pt x="830" y="8460"/>
                        </a:cubicBezTo>
                        <a:cubicBezTo>
                          <a:pt x="834" y="8460"/>
                          <a:pt x="834" y="8460"/>
                          <a:pt x="838" y="8465"/>
                        </a:cubicBezTo>
                        <a:cubicBezTo>
                          <a:pt x="852" y="8469"/>
                          <a:pt x="860" y="8469"/>
                          <a:pt x="873" y="8473"/>
                        </a:cubicBezTo>
                        <a:cubicBezTo>
                          <a:pt x="877" y="8473"/>
                          <a:pt x="877" y="8478"/>
                          <a:pt x="881" y="8478"/>
                        </a:cubicBezTo>
                        <a:lnTo>
                          <a:pt x="885" y="8478"/>
                        </a:lnTo>
                        <a:cubicBezTo>
                          <a:pt x="903" y="8482"/>
                          <a:pt x="919" y="8486"/>
                          <a:pt x="937" y="8490"/>
                        </a:cubicBezTo>
                        <a:cubicBezTo>
                          <a:pt x="937" y="8490"/>
                          <a:pt x="941" y="8494"/>
                          <a:pt x="945" y="8494"/>
                        </a:cubicBezTo>
                        <a:cubicBezTo>
                          <a:pt x="962" y="8498"/>
                          <a:pt x="980" y="8504"/>
                          <a:pt x="996" y="8508"/>
                        </a:cubicBezTo>
                        <a:cubicBezTo>
                          <a:pt x="1027" y="8516"/>
                          <a:pt x="1057" y="8520"/>
                          <a:pt x="1087" y="8524"/>
                        </a:cubicBezTo>
                        <a:cubicBezTo>
                          <a:pt x="1091" y="8529"/>
                          <a:pt x="1091" y="8529"/>
                          <a:pt x="1095" y="8529"/>
                        </a:cubicBezTo>
                        <a:cubicBezTo>
                          <a:pt x="1125" y="8533"/>
                          <a:pt x="1155" y="8537"/>
                          <a:pt x="1185" y="8546"/>
                        </a:cubicBezTo>
                        <a:lnTo>
                          <a:pt x="1189" y="8546"/>
                        </a:lnTo>
                        <a:cubicBezTo>
                          <a:pt x="1215" y="8550"/>
                          <a:pt x="1236" y="8555"/>
                          <a:pt x="1262" y="8559"/>
                        </a:cubicBezTo>
                        <a:lnTo>
                          <a:pt x="1270" y="8559"/>
                        </a:lnTo>
                        <a:cubicBezTo>
                          <a:pt x="1292" y="8563"/>
                          <a:pt x="1318" y="8567"/>
                          <a:pt x="1343" y="8571"/>
                        </a:cubicBezTo>
                        <a:lnTo>
                          <a:pt x="1347" y="8571"/>
                        </a:lnTo>
                        <a:cubicBezTo>
                          <a:pt x="1373" y="8575"/>
                          <a:pt x="1399" y="8581"/>
                          <a:pt x="1424" y="8581"/>
                        </a:cubicBezTo>
                        <a:cubicBezTo>
                          <a:pt x="1424" y="8581"/>
                          <a:pt x="1424" y="8585"/>
                          <a:pt x="1428" y="8585"/>
                        </a:cubicBezTo>
                        <a:cubicBezTo>
                          <a:pt x="1454" y="8585"/>
                          <a:pt x="1480" y="8589"/>
                          <a:pt x="1505" y="8593"/>
                        </a:cubicBezTo>
                        <a:cubicBezTo>
                          <a:pt x="1531" y="8597"/>
                          <a:pt x="1553" y="8601"/>
                          <a:pt x="1578" y="8601"/>
                        </a:cubicBezTo>
                        <a:cubicBezTo>
                          <a:pt x="1582" y="8606"/>
                          <a:pt x="1582" y="8606"/>
                          <a:pt x="1587" y="8606"/>
                        </a:cubicBezTo>
                        <a:cubicBezTo>
                          <a:pt x="1612" y="8610"/>
                          <a:pt x="1634" y="8610"/>
                          <a:pt x="1659" y="8614"/>
                        </a:cubicBezTo>
                        <a:lnTo>
                          <a:pt x="1669" y="8614"/>
                        </a:lnTo>
                        <a:cubicBezTo>
                          <a:pt x="1694" y="8619"/>
                          <a:pt x="1720" y="8623"/>
                          <a:pt x="1746" y="8627"/>
                        </a:cubicBezTo>
                        <a:cubicBezTo>
                          <a:pt x="1771" y="8632"/>
                          <a:pt x="1797" y="8636"/>
                          <a:pt x="1823" y="8640"/>
                        </a:cubicBezTo>
                        <a:lnTo>
                          <a:pt x="1827" y="8640"/>
                        </a:lnTo>
                        <a:cubicBezTo>
                          <a:pt x="1856" y="8648"/>
                          <a:pt x="1886" y="8652"/>
                          <a:pt x="1912" y="8658"/>
                        </a:cubicBezTo>
                        <a:lnTo>
                          <a:pt x="1916" y="8658"/>
                        </a:lnTo>
                        <a:cubicBezTo>
                          <a:pt x="1946" y="8666"/>
                          <a:pt x="1977" y="8670"/>
                          <a:pt x="2006" y="8678"/>
                        </a:cubicBezTo>
                        <a:lnTo>
                          <a:pt x="2015" y="8678"/>
                        </a:lnTo>
                        <a:cubicBezTo>
                          <a:pt x="2032" y="8683"/>
                          <a:pt x="2048" y="8687"/>
                          <a:pt x="2066" y="8691"/>
                        </a:cubicBezTo>
                        <a:cubicBezTo>
                          <a:pt x="2066" y="8696"/>
                          <a:pt x="2070" y="8696"/>
                          <a:pt x="2074" y="8696"/>
                        </a:cubicBezTo>
                        <a:cubicBezTo>
                          <a:pt x="2092" y="8700"/>
                          <a:pt x="2109" y="8704"/>
                          <a:pt x="2125" y="8709"/>
                        </a:cubicBezTo>
                        <a:lnTo>
                          <a:pt x="2131" y="8713"/>
                        </a:lnTo>
                        <a:cubicBezTo>
                          <a:pt x="2143" y="8713"/>
                          <a:pt x="2156" y="8717"/>
                          <a:pt x="2169" y="8721"/>
                        </a:cubicBezTo>
                        <a:cubicBezTo>
                          <a:pt x="2173" y="8725"/>
                          <a:pt x="2177" y="8725"/>
                          <a:pt x="2177" y="8725"/>
                        </a:cubicBezTo>
                        <a:cubicBezTo>
                          <a:pt x="2190" y="8729"/>
                          <a:pt x="2202" y="8735"/>
                          <a:pt x="2212" y="8739"/>
                        </a:cubicBezTo>
                        <a:lnTo>
                          <a:pt x="2220" y="8739"/>
                        </a:lnTo>
                        <a:cubicBezTo>
                          <a:pt x="2233" y="8747"/>
                          <a:pt x="2246" y="8751"/>
                          <a:pt x="2259" y="8755"/>
                        </a:cubicBezTo>
                        <a:lnTo>
                          <a:pt x="2267" y="8755"/>
                        </a:lnTo>
                        <a:cubicBezTo>
                          <a:pt x="2275" y="8760"/>
                          <a:pt x="2289" y="8764"/>
                          <a:pt x="2297" y="8768"/>
                        </a:cubicBezTo>
                        <a:cubicBezTo>
                          <a:pt x="2301" y="8773"/>
                          <a:pt x="2305" y="8773"/>
                          <a:pt x="2310" y="8773"/>
                        </a:cubicBezTo>
                        <a:cubicBezTo>
                          <a:pt x="2318" y="8777"/>
                          <a:pt x="2327" y="8781"/>
                          <a:pt x="2336" y="8786"/>
                        </a:cubicBezTo>
                        <a:cubicBezTo>
                          <a:pt x="2340" y="8786"/>
                          <a:pt x="2344" y="8790"/>
                          <a:pt x="2348" y="8790"/>
                        </a:cubicBezTo>
                        <a:cubicBezTo>
                          <a:pt x="2356" y="8794"/>
                          <a:pt x="2366" y="8798"/>
                          <a:pt x="2378" y="8802"/>
                        </a:cubicBezTo>
                        <a:cubicBezTo>
                          <a:pt x="2378" y="8806"/>
                          <a:pt x="2382" y="8806"/>
                          <a:pt x="2382" y="8806"/>
                        </a:cubicBezTo>
                        <a:cubicBezTo>
                          <a:pt x="2395" y="8816"/>
                          <a:pt x="2408" y="8820"/>
                          <a:pt x="2421" y="8828"/>
                        </a:cubicBezTo>
                        <a:cubicBezTo>
                          <a:pt x="2425" y="8828"/>
                          <a:pt x="2429" y="8828"/>
                          <a:pt x="2429" y="8832"/>
                        </a:cubicBezTo>
                        <a:cubicBezTo>
                          <a:pt x="2443" y="8837"/>
                          <a:pt x="2451" y="8841"/>
                          <a:pt x="2459" y="8850"/>
                        </a:cubicBezTo>
                        <a:cubicBezTo>
                          <a:pt x="2464" y="8850"/>
                          <a:pt x="2468" y="8854"/>
                          <a:pt x="2472" y="8854"/>
                        </a:cubicBezTo>
                        <a:cubicBezTo>
                          <a:pt x="2476" y="8858"/>
                          <a:pt x="2485" y="8863"/>
                          <a:pt x="2494" y="8867"/>
                        </a:cubicBezTo>
                        <a:cubicBezTo>
                          <a:pt x="2498" y="8871"/>
                          <a:pt x="2502" y="8871"/>
                          <a:pt x="2502" y="8875"/>
                        </a:cubicBezTo>
                        <a:cubicBezTo>
                          <a:pt x="2515" y="8879"/>
                          <a:pt x="2524" y="8889"/>
                          <a:pt x="2536" y="8893"/>
                        </a:cubicBezTo>
                        <a:lnTo>
                          <a:pt x="2536" y="8897"/>
                        </a:lnTo>
                        <a:cubicBezTo>
                          <a:pt x="2545" y="8905"/>
                          <a:pt x="2549" y="8914"/>
                          <a:pt x="2558" y="8918"/>
                        </a:cubicBezTo>
                        <a:cubicBezTo>
                          <a:pt x="2562" y="8922"/>
                          <a:pt x="2562" y="8922"/>
                          <a:pt x="2562" y="8927"/>
                        </a:cubicBezTo>
                        <a:cubicBezTo>
                          <a:pt x="2571" y="8935"/>
                          <a:pt x="2575" y="8944"/>
                          <a:pt x="2583" y="8948"/>
                        </a:cubicBezTo>
                        <a:lnTo>
                          <a:pt x="2583" y="8952"/>
                        </a:lnTo>
                        <a:cubicBezTo>
                          <a:pt x="2592" y="8960"/>
                          <a:pt x="2597" y="8970"/>
                          <a:pt x="2601" y="8974"/>
                        </a:cubicBezTo>
                        <a:cubicBezTo>
                          <a:pt x="2605" y="8978"/>
                          <a:pt x="2605" y="8978"/>
                          <a:pt x="2605" y="8982"/>
                        </a:cubicBezTo>
                        <a:cubicBezTo>
                          <a:pt x="2609" y="8986"/>
                          <a:pt x="2618" y="8995"/>
                          <a:pt x="2622" y="9003"/>
                        </a:cubicBezTo>
                        <a:cubicBezTo>
                          <a:pt x="2626" y="9012"/>
                          <a:pt x="2630" y="9021"/>
                          <a:pt x="2639" y="9029"/>
                        </a:cubicBezTo>
                        <a:lnTo>
                          <a:pt x="2639" y="9033"/>
                        </a:lnTo>
                        <a:cubicBezTo>
                          <a:pt x="2644" y="9037"/>
                          <a:pt x="2648" y="9047"/>
                          <a:pt x="2652" y="9051"/>
                        </a:cubicBezTo>
                        <a:cubicBezTo>
                          <a:pt x="2652" y="9055"/>
                          <a:pt x="2652" y="9055"/>
                          <a:pt x="2656" y="9055"/>
                        </a:cubicBezTo>
                        <a:cubicBezTo>
                          <a:pt x="2660" y="9063"/>
                          <a:pt x="2660" y="9072"/>
                          <a:pt x="2664" y="9076"/>
                        </a:cubicBezTo>
                        <a:cubicBezTo>
                          <a:pt x="2669" y="9080"/>
                          <a:pt x="2669" y="9080"/>
                          <a:pt x="2669" y="9085"/>
                        </a:cubicBezTo>
                        <a:cubicBezTo>
                          <a:pt x="2674" y="9089"/>
                          <a:pt x="2674" y="9094"/>
                          <a:pt x="2678" y="9102"/>
                        </a:cubicBezTo>
                        <a:lnTo>
                          <a:pt x="2682" y="9106"/>
                        </a:lnTo>
                        <a:cubicBezTo>
                          <a:pt x="2682" y="9110"/>
                          <a:pt x="2686" y="9119"/>
                          <a:pt x="2690" y="9124"/>
                        </a:cubicBezTo>
                        <a:lnTo>
                          <a:pt x="2690" y="9128"/>
                        </a:lnTo>
                        <a:cubicBezTo>
                          <a:pt x="2695" y="9136"/>
                          <a:pt x="2699" y="9140"/>
                          <a:pt x="2699" y="9145"/>
                        </a:cubicBezTo>
                        <a:cubicBezTo>
                          <a:pt x="2699" y="9149"/>
                          <a:pt x="2699" y="9149"/>
                          <a:pt x="2703" y="9149"/>
                        </a:cubicBezTo>
                        <a:cubicBezTo>
                          <a:pt x="2703" y="9157"/>
                          <a:pt x="2707" y="9162"/>
                          <a:pt x="2707" y="9171"/>
                        </a:cubicBezTo>
                        <a:cubicBezTo>
                          <a:pt x="2712" y="9171"/>
                          <a:pt x="2712" y="9171"/>
                          <a:pt x="2712" y="9175"/>
                        </a:cubicBezTo>
                        <a:cubicBezTo>
                          <a:pt x="2712" y="9179"/>
                          <a:pt x="2716" y="9183"/>
                          <a:pt x="2716" y="9187"/>
                        </a:cubicBezTo>
                        <a:cubicBezTo>
                          <a:pt x="2716" y="9191"/>
                          <a:pt x="2716" y="9191"/>
                          <a:pt x="2721" y="9196"/>
                        </a:cubicBezTo>
                        <a:cubicBezTo>
                          <a:pt x="2721" y="9201"/>
                          <a:pt x="2725" y="9205"/>
                          <a:pt x="2725" y="9213"/>
                        </a:cubicBezTo>
                        <a:cubicBezTo>
                          <a:pt x="2729" y="9222"/>
                          <a:pt x="2729" y="9226"/>
                          <a:pt x="2733" y="9230"/>
                        </a:cubicBezTo>
                        <a:lnTo>
                          <a:pt x="2733" y="9234"/>
                        </a:lnTo>
                        <a:cubicBezTo>
                          <a:pt x="2733" y="9243"/>
                          <a:pt x="2737" y="9248"/>
                          <a:pt x="2737" y="9252"/>
                        </a:cubicBezTo>
                        <a:cubicBezTo>
                          <a:pt x="2741" y="9256"/>
                          <a:pt x="2741" y="9256"/>
                          <a:pt x="2741" y="9260"/>
                        </a:cubicBezTo>
                        <a:cubicBezTo>
                          <a:pt x="2741" y="9264"/>
                          <a:pt x="2746" y="9268"/>
                          <a:pt x="2746" y="9273"/>
                        </a:cubicBezTo>
                        <a:cubicBezTo>
                          <a:pt x="2751" y="9286"/>
                          <a:pt x="2755" y="9299"/>
                          <a:pt x="2759" y="9307"/>
                        </a:cubicBezTo>
                        <a:lnTo>
                          <a:pt x="2759" y="9311"/>
                        </a:lnTo>
                        <a:cubicBezTo>
                          <a:pt x="2759" y="9316"/>
                          <a:pt x="2763" y="9325"/>
                          <a:pt x="2763" y="9329"/>
                        </a:cubicBezTo>
                        <a:cubicBezTo>
                          <a:pt x="2767" y="9333"/>
                          <a:pt x="2767" y="9341"/>
                          <a:pt x="2772" y="9345"/>
                        </a:cubicBezTo>
                        <a:lnTo>
                          <a:pt x="2772" y="9350"/>
                        </a:lnTo>
                        <a:cubicBezTo>
                          <a:pt x="2776" y="9355"/>
                          <a:pt x="2776" y="9359"/>
                          <a:pt x="2780" y="9363"/>
                        </a:cubicBezTo>
                        <a:lnTo>
                          <a:pt x="2780" y="9367"/>
                        </a:lnTo>
                        <a:cubicBezTo>
                          <a:pt x="2780" y="9371"/>
                          <a:pt x="2784" y="9376"/>
                          <a:pt x="2784" y="9380"/>
                        </a:cubicBezTo>
                        <a:lnTo>
                          <a:pt x="2789" y="9384"/>
                        </a:lnTo>
                        <a:cubicBezTo>
                          <a:pt x="2789" y="9388"/>
                          <a:pt x="2793" y="9393"/>
                          <a:pt x="2793" y="9397"/>
                        </a:cubicBezTo>
                        <a:cubicBezTo>
                          <a:pt x="2793" y="9397"/>
                          <a:pt x="2798" y="9397"/>
                          <a:pt x="2798" y="9402"/>
                        </a:cubicBezTo>
                        <a:cubicBezTo>
                          <a:pt x="2798" y="9406"/>
                          <a:pt x="2802" y="9410"/>
                          <a:pt x="2806" y="9414"/>
                        </a:cubicBezTo>
                        <a:lnTo>
                          <a:pt x="2806" y="9418"/>
                        </a:lnTo>
                        <a:cubicBezTo>
                          <a:pt x="2810" y="9422"/>
                          <a:pt x="2810" y="9427"/>
                          <a:pt x="2814" y="9432"/>
                        </a:cubicBezTo>
                        <a:lnTo>
                          <a:pt x="2814" y="9436"/>
                        </a:lnTo>
                        <a:cubicBezTo>
                          <a:pt x="2818" y="9440"/>
                          <a:pt x="2823" y="9444"/>
                          <a:pt x="2828" y="9448"/>
                        </a:cubicBezTo>
                        <a:lnTo>
                          <a:pt x="2828" y="9453"/>
                        </a:lnTo>
                        <a:cubicBezTo>
                          <a:pt x="2832" y="9457"/>
                          <a:pt x="2836" y="9461"/>
                          <a:pt x="2836" y="9465"/>
                        </a:cubicBezTo>
                        <a:lnTo>
                          <a:pt x="2840" y="9465"/>
                        </a:lnTo>
                        <a:cubicBezTo>
                          <a:pt x="2844" y="9470"/>
                          <a:pt x="2849" y="9479"/>
                          <a:pt x="2853" y="9483"/>
                        </a:cubicBezTo>
                        <a:lnTo>
                          <a:pt x="2857" y="9483"/>
                        </a:lnTo>
                        <a:cubicBezTo>
                          <a:pt x="2857" y="9487"/>
                          <a:pt x="2861" y="9491"/>
                          <a:pt x="2866" y="9495"/>
                        </a:cubicBezTo>
                        <a:cubicBezTo>
                          <a:pt x="2870" y="9495"/>
                          <a:pt x="2870" y="9499"/>
                          <a:pt x="2870" y="9499"/>
                        </a:cubicBezTo>
                        <a:cubicBezTo>
                          <a:pt x="2875" y="9504"/>
                          <a:pt x="2883" y="9509"/>
                          <a:pt x="2887" y="9513"/>
                        </a:cubicBezTo>
                        <a:lnTo>
                          <a:pt x="2887" y="9517"/>
                        </a:lnTo>
                        <a:cubicBezTo>
                          <a:pt x="2891" y="9521"/>
                          <a:pt x="2900" y="9525"/>
                          <a:pt x="2905" y="9530"/>
                        </a:cubicBezTo>
                        <a:lnTo>
                          <a:pt x="2909" y="9530"/>
                        </a:lnTo>
                        <a:cubicBezTo>
                          <a:pt x="2913" y="9538"/>
                          <a:pt x="2921" y="9542"/>
                          <a:pt x="2926" y="9547"/>
                        </a:cubicBezTo>
                        <a:lnTo>
                          <a:pt x="2930" y="9547"/>
                        </a:lnTo>
                        <a:cubicBezTo>
                          <a:pt x="2938" y="9551"/>
                          <a:pt x="2947" y="9560"/>
                          <a:pt x="2956" y="9564"/>
                        </a:cubicBezTo>
                        <a:cubicBezTo>
                          <a:pt x="2964" y="9572"/>
                          <a:pt x="2977" y="9576"/>
                          <a:pt x="2986" y="9581"/>
                        </a:cubicBezTo>
                        <a:cubicBezTo>
                          <a:pt x="2986" y="9586"/>
                          <a:pt x="2986" y="9586"/>
                          <a:pt x="2990" y="9586"/>
                        </a:cubicBezTo>
                        <a:cubicBezTo>
                          <a:pt x="2998" y="9590"/>
                          <a:pt x="3007" y="9594"/>
                          <a:pt x="3020" y="9602"/>
                        </a:cubicBezTo>
                        <a:lnTo>
                          <a:pt x="3024" y="9602"/>
                        </a:lnTo>
                        <a:cubicBezTo>
                          <a:pt x="3033" y="9607"/>
                          <a:pt x="3041" y="9611"/>
                          <a:pt x="3049" y="9615"/>
                        </a:cubicBezTo>
                        <a:cubicBezTo>
                          <a:pt x="3049" y="9619"/>
                          <a:pt x="3054" y="9619"/>
                          <a:pt x="3054" y="9619"/>
                        </a:cubicBezTo>
                        <a:cubicBezTo>
                          <a:pt x="3067" y="9624"/>
                          <a:pt x="3075" y="9628"/>
                          <a:pt x="3088" y="9637"/>
                        </a:cubicBezTo>
                        <a:lnTo>
                          <a:pt x="3096" y="9637"/>
                        </a:lnTo>
                        <a:cubicBezTo>
                          <a:pt x="3110" y="9645"/>
                          <a:pt x="3122" y="9649"/>
                          <a:pt x="3136" y="9653"/>
                        </a:cubicBezTo>
                        <a:cubicBezTo>
                          <a:pt x="3140" y="9658"/>
                          <a:pt x="3144" y="9658"/>
                          <a:pt x="3148" y="9663"/>
                        </a:cubicBezTo>
                        <a:cubicBezTo>
                          <a:pt x="3152" y="9663"/>
                          <a:pt x="3157" y="9663"/>
                          <a:pt x="3161" y="9667"/>
                        </a:cubicBezTo>
                        <a:cubicBezTo>
                          <a:pt x="3165" y="9667"/>
                          <a:pt x="3173" y="9671"/>
                          <a:pt x="3183" y="9671"/>
                        </a:cubicBezTo>
                        <a:cubicBezTo>
                          <a:pt x="3183" y="9675"/>
                          <a:pt x="3187" y="9675"/>
                          <a:pt x="3191" y="9675"/>
                        </a:cubicBezTo>
                        <a:cubicBezTo>
                          <a:pt x="3199" y="9679"/>
                          <a:pt x="3208" y="9684"/>
                          <a:pt x="3217" y="9688"/>
                        </a:cubicBezTo>
                        <a:cubicBezTo>
                          <a:pt x="3221" y="9688"/>
                          <a:pt x="3225" y="9688"/>
                          <a:pt x="3229" y="9692"/>
                        </a:cubicBezTo>
                        <a:cubicBezTo>
                          <a:pt x="3234" y="9692"/>
                          <a:pt x="3242" y="9696"/>
                          <a:pt x="3246" y="9696"/>
                        </a:cubicBezTo>
                        <a:cubicBezTo>
                          <a:pt x="3250" y="9696"/>
                          <a:pt x="3255" y="9700"/>
                          <a:pt x="3255" y="9700"/>
                        </a:cubicBezTo>
                        <a:cubicBezTo>
                          <a:pt x="3264" y="9700"/>
                          <a:pt x="3272" y="9705"/>
                          <a:pt x="3280" y="9710"/>
                        </a:cubicBezTo>
                        <a:cubicBezTo>
                          <a:pt x="3280" y="9710"/>
                          <a:pt x="3285" y="9710"/>
                          <a:pt x="3289" y="9714"/>
                        </a:cubicBezTo>
                        <a:cubicBezTo>
                          <a:pt x="3298" y="9714"/>
                          <a:pt x="3306" y="9718"/>
                          <a:pt x="3311" y="9718"/>
                        </a:cubicBezTo>
                        <a:cubicBezTo>
                          <a:pt x="3315" y="9718"/>
                          <a:pt x="3319" y="9722"/>
                          <a:pt x="3323" y="9722"/>
                        </a:cubicBezTo>
                        <a:cubicBezTo>
                          <a:pt x="3332" y="9726"/>
                          <a:pt x="3341" y="9730"/>
                          <a:pt x="3353" y="9730"/>
                        </a:cubicBezTo>
                        <a:cubicBezTo>
                          <a:pt x="3371" y="9730"/>
                          <a:pt x="3388" y="9726"/>
                          <a:pt x="3404" y="9722"/>
                        </a:cubicBezTo>
                        <a:lnTo>
                          <a:pt x="3418" y="9722"/>
                        </a:lnTo>
                        <a:cubicBezTo>
                          <a:pt x="3430" y="9718"/>
                          <a:pt x="3439" y="9714"/>
                          <a:pt x="3448" y="9714"/>
                        </a:cubicBezTo>
                        <a:cubicBezTo>
                          <a:pt x="3456" y="9714"/>
                          <a:pt x="3460" y="9710"/>
                          <a:pt x="3469" y="9710"/>
                        </a:cubicBezTo>
                        <a:cubicBezTo>
                          <a:pt x="3477" y="9705"/>
                          <a:pt x="3486" y="9705"/>
                          <a:pt x="3495" y="9700"/>
                        </a:cubicBezTo>
                        <a:cubicBezTo>
                          <a:pt x="3499" y="9700"/>
                          <a:pt x="3503" y="9700"/>
                          <a:pt x="3511" y="9696"/>
                        </a:cubicBezTo>
                        <a:cubicBezTo>
                          <a:pt x="3520" y="9696"/>
                          <a:pt x="3525" y="9692"/>
                          <a:pt x="3533" y="9692"/>
                        </a:cubicBezTo>
                        <a:cubicBezTo>
                          <a:pt x="3537" y="9692"/>
                          <a:pt x="3542" y="9688"/>
                          <a:pt x="3542" y="9688"/>
                        </a:cubicBezTo>
                        <a:cubicBezTo>
                          <a:pt x="3546" y="9688"/>
                          <a:pt x="3550" y="9688"/>
                          <a:pt x="3550" y="9684"/>
                        </a:cubicBezTo>
                        <a:cubicBezTo>
                          <a:pt x="3558" y="9684"/>
                          <a:pt x="3563" y="9679"/>
                          <a:pt x="3572" y="9679"/>
                        </a:cubicBezTo>
                        <a:cubicBezTo>
                          <a:pt x="3576" y="9679"/>
                          <a:pt x="3584" y="9675"/>
                          <a:pt x="3588" y="9675"/>
                        </a:cubicBezTo>
                        <a:cubicBezTo>
                          <a:pt x="3593" y="9671"/>
                          <a:pt x="3602" y="9671"/>
                          <a:pt x="3606" y="9667"/>
                        </a:cubicBezTo>
                        <a:cubicBezTo>
                          <a:pt x="3614" y="9667"/>
                          <a:pt x="3619" y="9663"/>
                          <a:pt x="3623" y="9663"/>
                        </a:cubicBezTo>
                        <a:cubicBezTo>
                          <a:pt x="3631" y="9658"/>
                          <a:pt x="3635" y="9658"/>
                          <a:pt x="3640" y="9653"/>
                        </a:cubicBezTo>
                        <a:cubicBezTo>
                          <a:pt x="3649" y="9653"/>
                          <a:pt x="3653" y="9649"/>
                          <a:pt x="3657" y="9649"/>
                        </a:cubicBezTo>
                        <a:cubicBezTo>
                          <a:pt x="3661" y="9645"/>
                          <a:pt x="3670" y="9641"/>
                          <a:pt x="3674" y="9641"/>
                        </a:cubicBezTo>
                        <a:cubicBezTo>
                          <a:pt x="3679" y="9637"/>
                          <a:pt x="3679" y="9637"/>
                          <a:pt x="3683" y="9637"/>
                        </a:cubicBezTo>
                        <a:cubicBezTo>
                          <a:pt x="3687" y="9637"/>
                          <a:pt x="3687" y="9633"/>
                          <a:pt x="3687" y="9633"/>
                        </a:cubicBezTo>
                        <a:cubicBezTo>
                          <a:pt x="3691" y="9633"/>
                          <a:pt x="3696" y="9628"/>
                          <a:pt x="3700" y="9628"/>
                        </a:cubicBezTo>
                        <a:cubicBezTo>
                          <a:pt x="3704" y="9624"/>
                          <a:pt x="3708" y="9624"/>
                          <a:pt x="3717" y="9619"/>
                        </a:cubicBezTo>
                        <a:cubicBezTo>
                          <a:pt x="3717" y="9619"/>
                          <a:pt x="3722" y="9615"/>
                          <a:pt x="3726" y="9615"/>
                        </a:cubicBezTo>
                        <a:cubicBezTo>
                          <a:pt x="3730" y="9611"/>
                          <a:pt x="3738" y="9611"/>
                          <a:pt x="3742" y="9607"/>
                        </a:cubicBezTo>
                        <a:cubicBezTo>
                          <a:pt x="3747" y="9607"/>
                          <a:pt x="3747" y="9602"/>
                          <a:pt x="3751" y="9602"/>
                        </a:cubicBezTo>
                        <a:cubicBezTo>
                          <a:pt x="3756" y="9598"/>
                          <a:pt x="3760" y="9594"/>
                          <a:pt x="3764" y="9594"/>
                        </a:cubicBezTo>
                        <a:cubicBezTo>
                          <a:pt x="3768" y="9590"/>
                          <a:pt x="3773" y="9590"/>
                          <a:pt x="3777" y="9586"/>
                        </a:cubicBezTo>
                        <a:cubicBezTo>
                          <a:pt x="3777" y="9586"/>
                          <a:pt x="3781" y="9586"/>
                          <a:pt x="3781" y="9581"/>
                        </a:cubicBezTo>
                        <a:cubicBezTo>
                          <a:pt x="3785" y="9581"/>
                          <a:pt x="3785" y="9581"/>
                          <a:pt x="3789" y="9576"/>
                        </a:cubicBezTo>
                        <a:cubicBezTo>
                          <a:pt x="3793" y="9576"/>
                          <a:pt x="3793" y="9572"/>
                          <a:pt x="3799" y="9572"/>
                        </a:cubicBezTo>
                        <a:cubicBezTo>
                          <a:pt x="3803" y="9568"/>
                          <a:pt x="3807" y="9564"/>
                          <a:pt x="3811" y="9564"/>
                        </a:cubicBezTo>
                        <a:cubicBezTo>
                          <a:pt x="3815" y="9560"/>
                          <a:pt x="3819" y="9560"/>
                          <a:pt x="3819" y="9556"/>
                        </a:cubicBezTo>
                        <a:cubicBezTo>
                          <a:pt x="3824" y="9551"/>
                          <a:pt x="3828" y="9551"/>
                          <a:pt x="3833" y="9547"/>
                        </a:cubicBezTo>
                        <a:cubicBezTo>
                          <a:pt x="3837" y="9542"/>
                          <a:pt x="3841" y="9542"/>
                          <a:pt x="3841" y="9538"/>
                        </a:cubicBezTo>
                        <a:cubicBezTo>
                          <a:pt x="3845" y="9538"/>
                          <a:pt x="3850" y="9534"/>
                          <a:pt x="3854" y="9530"/>
                        </a:cubicBezTo>
                        <a:cubicBezTo>
                          <a:pt x="3858" y="9530"/>
                          <a:pt x="3858" y="9525"/>
                          <a:pt x="3862" y="9525"/>
                        </a:cubicBezTo>
                        <a:lnTo>
                          <a:pt x="3862" y="9521"/>
                        </a:lnTo>
                        <a:cubicBezTo>
                          <a:pt x="3862" y="9521"/>
                          <a:pt x="3866" y="9521"/>
                          <a:pt x="3866" y="9517"/>
                        </a:cubicBezTo>
                        <a:cubicBezTo>
                          <a:pt x="3870" y="9513"/>
                          <a:pt x="3880" y="9509"/>
                          <a:pt x="3884" y="9504"/>
                        </a:cubicBezTo>
                        <a:lnTo>
                          <a:pt x="3888" y="9499"/>
                        </a:lnTo>
                        <a:cubicBezTo>
                          <a:pt x="3892" y="9495"/>
                          <a:pt x="3896" y="9491"/>
                          <a:pt x="3901" y="9487"/>
                        </a:cubicBezTo>
                        <a:cubicBezTo>
                          <a:pt x="3905" y="9483"/>
                          <a:pt x="3905" y="9483"/>
                          <a:pt x="3909" y="9479"/>
                        </a:cubicBezTo>
                        <a:cubicBezTo>
                          <a:pt x="3914" y="9474"/>
                          <a:pt x="3918" y="9470"/>
                          <a:pt x="3922" y="9465"/>
                        </a:cubicBezTo>
                        <a:lnTo>
                          <a:pt x="3927" y="9461"/>
                        </a:lnTo>
                        <a:cubicBezTo>
                          <a:pt x="3931" y="9457"/>
                          <a:pt x="3935" y="9453"/>
                          <a:pt x="3939" y="9448"/>
                        </a:cubicBezTo>
                        <a:cubicBezTo>
                          <a:pt x="3939" y="9444"/>
                          <a:pt x="3943" y="9444"/>
                          <a:pt x="3943" y="9440"/>
                        </a:cubicBezTo>
                        <a:cubicBezTo>
                          <a:pt x="3953" y="9432"/>
                          <a:pt x="3957" y="9427"/>
                          <a:pt x="3961" y="9418"/>
                        </a:cubicBezTo>
                        <a:lnTo>
                          <a:pt x="3965" y="9414"/>
                        </a:lnTo>
                        <a:cubicBezTo>
                          <a:pt x="3969" y="9410"/>
                          <a:pt x="3973" y="9402"/>
                          <a:pt x="3978" y="9397"/>
                        </a:cubicBezTo>
                        <a:cubicBezTo>
                          <a:pt x="3982" y="9393"/>
                          <a:pt x="3982" y="9393"/>
                          <a:pt x="3982" y="9388"/>
                        </a:cubicBezTo>
                        <a:cubicBezTo>
                          <a:pt x="3986" y="9384"/>
                          <a:pt x="3991" y="9380"/>
                          <a:pt x="3995" y="9376"/>
                        </a:cubicBezTo>
                        <a:cubicBezTo>
                          <a:pt x="3995" y="9371"/>
                          <a:pt x="3999" y="9371"/>
                          <a:pt x="3999" y="9367"/>
                        </a:cubicBezTo>
                        <a:cubicBezTo>
                          <a:pt x="4004" y="9359"/>
                          <a:pt x="4008" y="9355"/>
                          <a:pt x="4012" y="9345"/>
                        </a:cubicBezTo>
                        <a:lnTo>
                          <a:pt x="4016" y="9345"/>
                        </a:lnTo>
                        <a:cubicBezTo>
                          <a:pt x="4020" y="9337"/>
                          <a:pt x="4024" y="9329"/>
                          <a:pt x="4030" y="9325"/>
                        </a:cubicBezTo>
                        <a:cubicBezTo>
                          <a:pt x="4030" y="9320"/>
                          <a:pt x="4030" y="9320"/>
                          <a:pt x="4034" y="9316"/>
                        </a:cubicBezTo>
                        <a:cubicBezTo>
                          <a:pt x="4038" y="9311"/>
                          <a:pt x="4038" y="9303"/>
                          <a:pt x="4042" y="9299"/>
                        </a:cubicBezTo>
                        <a:cubicBezTo>
                          <a:pt x="4042" y="9299"/>
                          <a:pt x="4046" y="9294"/>
                          <a:pt x="4046" y="9290"/>
                        </a:cubicBezTo>
                        <a:cubicBezTo>
                          <a:pt x="4050" y="9286"/>
                          <a:pt x="4055" y="9282"/>
                          <a:pt x="4059" y="9273"/>
                        </a:cubicBezTo>
                        <a:lnTo>
                          <a:pt x="4059" y="9268"/>
                        </a:lnTo>
                        <a:cubicBezTo>
                          <a:pt x="4068" y="9260"/>
                          <a:pt x="4072" y="9252"/>
                          <a:pt x="4076" y="9243"/>
                        </a:cubicBezTo>
                        <a:cubicBezTo>
                          <a:pt x="4081" y="9239"/>
                          <a:pt x="4085" y="9230"/>
                          <a:pt x="4085" y="9226"/>
                        </a:cubicBezTo>
                        <a:cubicBezTo>
                          <a:pt x="4089" y="9222"/>
                          <a:pt x="4089" y="9222"/>
                          <a:pt x="4089" y="9217"/>
                        </a:cubicBezTo>
                        <a:cubicBezTo>
                          <a:pt x="4093" y="9213"/>
                          <a:pt x="4097" y="9205"/>
                          <a:pt x="4101" y="9201"/>
                        </a:cubicBezTo>
                        <a:cubicBezTo>
                          <a:pt x="4101" y="9201"/>
                          <a:pt x="4101" y="9196"/>
                          <a:pt x="4107" y="9196"/>
                        </a:cubicBezTo>
                        <a:cubicBezTo>
                          <a:pt x="4111" y="9187"/>
                          <a:pt x="4115" y="9179"/>
                          <a:pt x="4119" y="9171"/>
                        </a:cubicBezTo>
                        <a:lnTo>
                          <a:pt x="4123" y="9166"/>
                        </a:lnTo>
                        <a:cubicBezTo>
                          <a:pt x="4127" y="9162"/>
                          <a:pt x="4127" y="9157"/>
                          <a:pt x="4132" y="9149"/>
                        </a:cubicBezTo>
                        <a:cubicBezTo>
                          <a:pt x="4136" y="9149"/>
                          <a:pt x="4136" y="9145"/>
                          <a:pt x="4136" y="9140"/>
                        </a:cubicBezTo>
                        <a:cubicBezTo>
                          <a:pt x="4140" y="9136"/>
                          <a:pt x="4145" y="9132"/>
                          <a:pt x="4149" y="9128"/>
                        </a:cubicBezTo>
                        <a:cubicBezTo>
                          <a:pt x="4149" y="9124"/>
                          <a:pt x="4153" y="9124"/>
                          <a:pt x="4153" y="9119"/>
                        </a:cubicBezTo>
                        <a:cubicBezTo>
                          <a:pt x="4158" y="9110"/>
                          <a:pt x="4162" y="9106"/>
                          <a:pt x="4170" y="9098"/>
                        </a:cubicBezTo>
                        <a:cubicBezTo>
                          <a:pt x="4174" y="9089"/>
                          <a:pt x="4178" y="9085"/>
                          <a:pt x="4188" y="9076"/>
                        </a:cubicBezTo>
                        <a:cubicBezTo>
                          <a:pt x="4188" y="9072"/>
                          <a:pt x="4188" y="9072"/>
                          <a:pt x="4192" y="9068"/>
                        </a:cubicBezTo>
                        <a:cubicBezTo>
                          <a:pt x="4196" y="9063"/>
                          <a:pt x="4200" y="9059"/>
                          <a:pt x="4204" y="9055"/>
                        </a:cubicBezTo>
                        <a:cubicBezTo>
                          <a:pt x="4204" y="9051"/>
                          <a:pt x="4209" y="9051"/>
                          <a:pt x="4209" y="9047"/>
                        </a:cubicBezTo>
                        <a:cubicBezTo>
                          <a:pt x="4213" y="9043"/>
                          <a:pt x="4217" y="9037"/>
                          <a:pt x="4217" y="9033"/>
                        </a:cubicBezTo>
                        <a:cubicBezTo>
                          <a:pt x="4222" y="9033"/>
                          <a:pt x="4226" y="9029"/>
                          <a:pt x="4226" y="9029"/>
                        </a:cubicBezTo>
                        <a:cubicBezTo>
                          <a:pt x="4230" y="9025"/>
                          <a:pt x="4235" y="9021"/>
                          <a:pt x="4239" y="9017"/>
                        </a:cubicBezTo>
                        <a:cubicBezTo>
                          <a:pt x="4239" y="9012"/>
                          <a:pt x="4243" y="9012"/>
                          <a:pt x="4243" y="9008"/>
                        </a:cubicBezTo>
                        <a:cubicBezTo>
                          <a:pt x="4251" y="9003"/>
                          <a:pt x="4255" y="8999"/>
                          <a:pt x="4261" y="8991"/>
                        </a:cubicBezTo>
                        <a:lnTo>
                          <a:pt x="4265" y="8991"/>
                        </a:lnTo>
                        <a:cubicBezTo>
                          <a:pt x="4269" y="8986"/>
                          <a:pt x="4277" y="8978"/>
                          <a:pt x="4281" y="8974"/>
                        </a:cubicBezTo>
                        <a:cubicBezTo>
                          <a:pt x="4286" y="8970"/>
                          <a:pt x="4290" y="8966"/>
                          <a:pt x="4294" y="8960"/>
                        </a:cubicBezTo>
                        <a:cubicBezTo>
                          <a:pt x="4299" y="8960"/>
                          <a:pt x="4299" y="8956"/>
                          <a:pt x="4303" y="8956"/>
                        </a:cubicBezTo>
                        <a:cubicBezTo>
                          <a:pt x="4316" y="8944"/>
                          <a:pt x="4328" y="8935"/>
                          <a:pt x="4346" y="8927"/>
                        </a:cubicBezTo>
                        <a:cubicBezTo>
                          <a:pt x="4346" y="8922"/>
                          <a:pt x="4350" y="8922"/>
                          <a:pt x="4350" y="8922"/>
                        </a:cubicBezTo>
                        <a:cubicBezTo>
                          <a:pt x="4358" y="8918"/>
                          <a:pt x="4363" y="8914"/>
                          <a:pt x="4367" y="8909"/>
                        </a:cubicBezTo>
                        <a:cubicBezTo>
                          <a:pt x="4371" y="8909"/>
                          <a:pt x="4371" y="8905"/>
                          <a:pt x="4376" y="8905"/>
                        </a:cubicBezTo>
                        <a:cubicBezTo>
                          <a:pt x="4380" y="8901"/>
                          <a:pt x="4384" y="8901"/>
                          <a:pt x="4393" y="8897"/>
                        </a:cubicBezTo>
                        <a:cubicBezTo>
                          <a:pt x="4393" y="8893"/>
                          <a:pt x="4397" y="8893"/>
                          <a:pt x="4401" y="8889"/>
                        </a:cubicBezTo>
                        <a:cubicBezTo>
                          <a:pt x="4405" y="8889"/>
                          <a:pt x="4409" y="8883"/>
                          <a:pt x="4419" y="8883"/>
                        </a:cubicBezTo>
                        <a:cubicBezTo>
                          <a:pt x="4419" y="8879"/>
                          <a:pt x="4423" y="8879"/>
                          <a:pt x="4427" y="8875"/>
                        </a:cubicBezTo>
                        <a:cubicBezTo>
                          <a:pt x="4431" y="8875"/>
                          <a:pt x="4440" y="8871"/>
                          <a:pt x="4444" y="8867"/>
                        </a:cubicBezTo>
                        <a:cubicBezTo>
                          <a:pt x="4448" y="8867"/>
                          <a:pt x="4453" y="8863"/>
                          <a:pt x="4457" y="8863"/>
                        </a:cubicBezTo>
                        <a:cubicBezTo>
                          <a:pt x="4461" y="8858"/>
                          <a:pt x="4466" y="8858"/>
                          <a:pt x="4470" y="8854"/>
                        </a:cubicBezTo>
                        <a:cubicBezTo>
                          <a:pt x="4474" y="8854"/>
                          <a:pt x="4482" y="8850"/>
                          <a:pt x="4486" y="8850"/>
                        </a:cubicBezTo>
                        <a:cubicBezTo>
                          <a:pt x="4492" y="8845"/>
                          <a:pt x="4496" y="8845"/>
                          <a:pt x="4500" y="8841"/>
                        </a:cubicBezTo>
                        <a:cubicBezTo>
                          <a:pt x="4508" y="8841"/>
                          <a:pt x="4512" y="8837"/>
                          <a:pt x="4521" y="8837"/>
                        </a:cubicBezTo>
                        <a:cubicBezTo>
                          <a:pt x="4525" y="8832"/>
                          <a:pt x="4529" y="8832"/>
                          <a:pt x="4534" y="8828"/>
                        </a:cubicBezTo>
                        <a:cubicBezTo>
                          <a:pt x="4543" y="8828"/>
                          <a:pt x="4547" y="8824"/>
                          <a:pt x="4555" y="8824"/>
                        </a:cubicBezTo>
                        <a:cubicBezTo>
                          <a:pt x="4559" y="8820"/>
                          <a:pt x="4563" y="8820"/>
                          <a:pt x="4569" y="8816"/>
                        </a:cubicBezTo>
                        <a:cubicBezTo>
                          <a:pt x="4577" y="8816"/>
                          <a:pt x="4581" y="8812"/>
                          <a:pt x="4589" y="8812"/>
                        </a:cubicBezTo>
                        <a:cubicBezTo>
                          <a:pt x="4594" y="8806"/>
                          <a:pt x="4602" y="8806"/>
                          <a:pt x="4606" y="8802"/>
                        </a:cubicBezTo>
                        <a:lnTo>
                          <a:pt x="4620" y="8802"/>
                        </a:lnTo>
                        <a:cubicBezTo>
                          <a:pt x="4628" y="8798"/>
                          <a:pt x="4636" y="8798"/>
                          <a:pt x="4645" y="8794"/>
                        </a:cubicBezTo>
                        <a:cubicBezTo>
                          <a:pt x="4650" y="8794"/>
                          <a:pt x="4650" y="8794"/>
                          <a:pt x="4654" y="8790"/>
                        </a:cubicBezTo>
                        <a:cubicBezTo>
                          <a:pt x="4666" y="8790"/>
                          <a:pt x="4675" y="8786"/>
                          <a:pt x="4688" y="8786"/>
                        </a:cubicBezTo>
                        <a:cubicBezTo>
                          <a:pt x="4688" y="8781"/>
                          <a:pt x="4692" y="8781"/>
                          <a:pt x="4692" y="8781"/>
                        </a:cubicBezTo>
                        <a:cubicBezTo>
                          <a:pt x="4705" y="8777"/>
                          <a:pt x="4717" y="8777"/>
                          <a:pt x="4731" y="8773"/>
                        </a:cubicBezTo>
                        <a:lnTo>
                          <a:pt x="4743" y="8773"/>
                        </a:lnTo>
                        <a:cubicBezTo>
                          <a:pt x="4752" y="8768"/>
                          <a:pt x="4760" y="8768"/>
                          <a:pt x="4774" y="8764"/>
                        </a:cubicBezTo>
                        <a:lnTo>
                          <a:pt x="4786" y="8764"/>
                        </a:lnTo>
                        <a:cubicBezTo>
                          <a:pt x="4794" y="8760"/>
                          <a:pt x="4808" y="8760"/>
                          <a:pt x="4816" y="8755"/>
                        </a:cubicBezTo>
                        <a:lnTo>
                          <a:pt x="4829" y="8755"/>
                        </a:lnTo>
                        <a:cubicBezTo>
                          <a:pt x="4846" y="8751"/>
                          <a:pt x="4859" y="8751"/>
                          <a:pt x="4876" y="8747"/>
                        </a:cubicBezTo>
                        <a:cubicBezTo>
                          <a:pt x="4889" y="8747"/>
                          <a:pt x="4902" y="8743"/>
                          <a:pt x="4914" y="8743"/>
                        </a:cubicBezTo>
                        <a:cubicBezTo>
                          <a:pt x="4958" y="8739"/>
                          <a:pt x="5000" y="8735"/>
                          <a:pt x="5043" y="8729"/>
                        </a:cubicBezTo>
                        <a:cubicBezTo>
                          <a:pt x="5102" y="8798"/>
                          <a:pt x="5150" y="8863"/>
                          <a:pt x="5184" y="8922"/>
                        </a:cubicBezTo>
                        <a:lnTo>
                          <a:pt x="4987" y="9850"/>
                        </a:lnTo>
                        <a:cubicBezTo>
                          <a:pt x="4974" y="9915"/>
                          <a:pt x="4974" y="9983"/>
                          <a:pt x="4991" y="10056"/>
                        </a:cubicBezTo>
                        <a:cubicBezTo>
                          <a:pt x="4991" y="10069"/>
                          <a:pt x="4996" y="10077"/>
                          <a:pt x="5000" y="10090"/>
                        </a:cubicBezTo>
                        <a:cubicBezTo>
                          <a:pt x="5005" y="10095"/>
                          <a:pt x="5005" y="10103"/>
                          <a:pt x="5005" y="10107"/>
                        </a:cubicBezTo>
                        <a:cubicBezTo>
                          <a:pt x="5039" y="10201"/>
                          <a:pt x="5107" y="10304"/>
                          <a:pt x="5218" y="10423"/>
                        </a:cubicBezTo>
                        <a:cubicBezTo>
                          <a:pt x="5252" y="10432"/>
                          <a:pt x="5291" y="10441"/>
                          <a:pt x="5325" y="10449"/>
                        </a:cubicBezTo>
                        <a:lnTo>
                          <a:pt x="5333" y="10449"/>
                        </a:lnTo>
                        <a:cubicBezTo>
                          <a:pt x="5368" y="10458"/>
                          <a:pt x="5402" y="10466"/>
                          <a:pt x="5436" y="10474"/>
                        </a:cubicBezTo>
                        <a:cubicBezTo>
                          <a:pt x="5441" y="10474"/>
                          <a:pt x="5441" y="10474"/>
                          <a:pt x="5445" y="10480"/>
                        </a:cubicBezTo>
                        <a:lnTo>
                          <a:pt x="5449" y="10480"/>
                        </a:lnTo>
                        <a:cubicBezTo>
                          <a:pt x="5479" y="10484"/>
                          <a:pt x="5509" y="10492"/>
                          <a:pt x="5534" y="10500"/>
                        </a:cubicBezTo>
                        <a:lnTo>
                          <a:pt x="5548" y="10500"/>
                        </a:lnTo>
                        <a:cubicBezTo>
                          <a:pt x="5578" y="10509"/>
                          <a:pt x="5607" y="10513"/>
                          <a:pt x="5637" y="10522"/>
                        </a:cubicBezTo>
                        <a:lnTo>
                          <a:pt x="5650" y="10522"/>
                        </a:lnTo>
                        <a:cubicBezTo>
                          <a:pt x="5680" y="10531"/>
                          <a:pt x="5710" y="10535"/>
                          <a:pt x="5740" y="10543"/>
                        </a:cubicBezTo>
                        <a:lnTo>
                          <a:pt x="5749" y="10543"/>
                        </a:lnTo>
                        <a:cubicBezTo>
                          <a:pt x="5779" y="10551"/>
                          <a:pt x="5809" y="10557"/>
                          <a:pt x="5838" y="10561"/>
                        </a:cubicBezTo>
                        <a:lnTo>
                          <a:pt x="5847" y="10561"/>
                        </a:lnTo>
                        <a:cubicBezTo>
                          <a:pt x="5847" y="10565"/>
                          <a:pt x="5852" y="10565"/>
                          <a:pt x="5856" y="10565"/>
                        </a:cubicBezTo>
                        <a:cubicBezTo>
                          <a:pt x="5872" y="10569"/>
                          <a:pt x="5890" y="10569"/>
                          <a:pt x="5911" y="10573"/>
                        </a:cubicBezTo>
                        <a:cubicBezTo>
                          <a:pt x="5915" y="10573"/>
                          <a:pt x="5919" y="10573"/>
                          <a:pt x="5923" y="10577"/>
                        </a:cubicBezTo>
                        <a:cubicBezTo>
                          <a:pt x="5949" y="10577"/>
                          <a:pt x="5971" y="10582"/>
                          <a:pt x="5992" y="10586"/>
                        </a:cubicBezTo>
                        <a:lnTo>
                          <a:pt x="6006" y="10586"/>
                        </a:lnTo>
                        <a:cubicBezTo>
                          <a:pt x="6022" y="10590"/>
                          <a:pt x="6044" y="10595"/>
                          <a:pt x="6061" y="10595"/>
                        </a:cubicBezTo>
                        <a:cubicBezTo>
                          <a:pt x="6069" y="10595"/>
                          <a:pt x="6073" y="10595"/>
                          <a:pt x="6077" y="10599"/>
                        </a:cubicBezTo>
                        <a:cubicBezTo>
                          <a:pt x="6103" y="10599"/>
                          <a:pt x="6125" y="10603"/>
                          <a:pt x="6150" y="10603"/>
                        </a:cubicBezTo>
                        <a:lnTo>
                          <a:pt x="6150" y="10608"/>
                        </a:lnTo>
                        <a:cubicBezTo>
                          <a:pt x="6168" y="10608"/>
                          <a:pt x="6180" y="10608"/>
                          <a:pt x="6198" y="10612"/>
                        </a:cubicBezTo>
                        <a:lnTo>
                          <a:pt x="6215" y="10612"/>
                        </a:lnTo>
                        <a:cubicBezTo>
                          <a:pt x="6227" y="10612"/>
                          <a:pt x="6237" y="10612"/>
                          <a:pt x="6249" y="10616"/>
                        </a:cubicBezTo>
                        <a:lnTo>
                          <a:pt x="6300" y="10616"/>
                        </a:lnTo>
                        <a:cubicBezTo>
                          <a:pt x="6308" y="10620"/>
                          <a:pt x="6318" y="10620"/>
                          <a:pt x="6322" y="10620"/>
                        </a:cubicBezTo>
                        <a:lnTo>
                          <a:pt x="6377" y="10620"/>
                        </a:lnTo>
                        <a:cubicBezTo>
                          <a:pt x="6385" y="10620"/>
                          <a:pt x="6399" y="10624"/>
                          <a:pt x="6407" y="10624"/>
                        </a:cubicBezTo>
                        <a:lnTo>
                          <a:pt x="6604" y="10624"/>
                        </a:lnTo>
                        <a:cubicBezTo>
                          <a:pt x="6616" y="10620"/>
                          <a:pt x="6630" y="10620"/>
                          <a:pt x="6642" y="10620"/>
                        </a:cubicBezTo>
                        <a:lnTo>
                          <a:pt x="6699" y="10620"/>
                        </a:lnTo>
                        <a:cubicBezTo>
                          <a:pt x="6707" y="10616"/>
                          <a:pt x="6711" y="10616"/>
                          <a:pt x="6719" y="10616"/>
                        </a:cubicBezTo>
                        <a:lnTo>
                          <a:pt x="6754" y="10616"/>
                        </a:lnTo>
                        <a:cubicBezTo>
                          <a:pt x="6762" y="10616"/>
                          <a:pt x="6770" y="10612"/>
                          <a:pt x="6775" y="10612"/>
                        </a:cubicBezTo>
                        <a:cubicBezTo>
                          <a:pt x="6788" y="10612"/>
                          <a:pt x="6801" y="10612"/>
                          <a:pt x="6809" y="10608"/>
                        </a:cubicBezTo>
                        <a:lnTo>
                          <a:pt x="6831" y="10608"/>
                        </a:lnTo>
                        <a:cubicBezTo>
                          <a:pt x="6843" y="10608"/>
                          <a:pt x="6857" y="10603"/>
                          <a:pt x="6869" y="10603"/>
                        </a:cubicBezTo>
                        <a:lnTo>
                          <a:pt x="6890" y="10603"/>
                        </a:lnTo>
                        <a:cubicBezTo>
                          <a:pt x="6908" y="10599"/>
                          <a:pt x="6929" y="10595"/>
                          <a:pt x="6946" y="10595"/>
                        </a:cubicBezTo>
                        <a:cubicBezTo>
                          <a:pt x="7019" y="10582"/>
                          <a:pt x="7088" y="10573"/>
                          <a:pt x="7160" y="10557"/>
                        </a:cubicBezTo>
                        <a:cubicBezTo>
                          <a:pt x="7181" y="10551"/>
                          <a:pt x="7203" y="10547"/>
                          <a:pt x="7228" y="10543"/>
                        </a:cubicBezTo>
                        <a:cubicBezTo>
                          <a:pt x="7280" y="10531"/>
                          <a:pt x="7331" y="10518"/>
                          <a:pt x="7382" y="10500"/>
                        </a:cubicBezTo>
                        <a:cubicBezTo>
                          <a:pt x="7396" y="10513"/>
                          <a:pt x="7404" y="10526"/>
                          <a:pt x="7412" y="10539"/>
                        </a:cubicBezTo>
                        <a:cubicBezTo>
                          <a:pt x="7417" y="10543"/>
                          <a:pt x="7417" y="10547"/>
                          <a:pt x="7421" y="10551"/>
                        </a:cubicBezTo>
                        <a:cubicBezTo>
                          <a:pt x="7429" y="10561"/>
                          <a:pt x="7433" y="10565"/>
                          <a:pt x="7443" y="10573"/>
                        </a:cubicBezTo>
                        <a:cubicBezTo>
                          <a:pt x="7447" y="10577"/>
                          <a:pt x="7447" y="10582"/>
                          <a:pt x="7451" y="10586"/>
                        </a:cubicBezTo>
                        <a:cubicBezTo>
                          <a:pt x="7459" y="10595"/>
                          <a:pt x="7463" y="10599"/>
                          <a:pt x="7472" y="10608"/>
                        </a:cubicBezTo>
                        <a:cubicBezTo>
                          <a:pt x="7477" y="10612"/>
                          <a:pt x="7481" y="10616"/>
                          <a:pt x="7485" y="10620"/>
                        </a:cubicBezTo>
                        <a:cubicBezTo>
                          <a:pt x="7489" y="10624"/>
                          <a:pt x="7498" y="10634"/>
                          <a:pt x="7502" y="10638"/>
                        </a:cubicBezTo>
                        <a:cubicBezTo>
                          <a:pt x="7506" y="10642"/>
                          <a:pt x="7510" y="10646"/>
                          <a:pt x="7515" y="10650"/>
                        </a:cubicBezTo>
                        <a:cubicBezTo>
                          <a:pt x="7520" y="10659"/>
                          <a:pt x="7528" y="10663"/>
                          <a:pt x="7536" y="10672"/>
                        </a:cubicBezTo>
                        <a:cubicBezTo>
                          <a:pt x="7540" y="10672"/>
                          <a:pt x="7540" y="10676"/>
                          <a:pt x="7545" y="10680"/>
                        </a:cubicBezTo>
                        <a:cubicBezTo>
                          <a:pt x="7558" y="10689"/>
                          <a:pt x="7566" y="10697"/>
                          <a:pt x="7579" y="10705"/>
                        </a:cubicBezTo>
                        <a:cubicBezTo>
                          <a:pt x="7587" y="10715"/>
                          <a:pt x="7601" y="10723"/>
                          <a:pt x="7609" y="10727"/>
                        </a:cubicBezTo>
                        <a:cubicBezTo>
                          <a:pt x="7609" y="10731"/>
                          <a:pt x="7613" y="10731"/>
                          <a:pt x="7613" y="10731"/>
                        </a:cubicBezTo>
                        <a:cubicBezTo>
                          <a:pt x="7617" y="10736"/>
                          <a:pt x="7626" y="10740"/>
                          <a:pt x="7631" y="10744"/>
                        </a:cubicBezTo>
                        <a:cubicBezTo>
                          <a:pt x="7639" y="10749"/>
                          <a:pt x="7643" y="10753"/>
                          <a:pt x="7648" y="10757"/>
                        </a:cubicBezTo>
                        <a:cubicBezTo>
                          <a:pt x="7656" y="10762"/>
                          <a:pt x="7664" y="10766"/>
                          <a:pt x="7669" y="10770"/>
                        </a:cubicBezTo>
                        <a:cubicBezTo>
                          <a:pt x="7674" y="10770"/>
                          <a:pt x="7682" y="10774"/>
                          <a:pt x="7686" y="10778"/>
                        </a:cubicBezTo>
                        <a:cubicBezTo>
                          <a:pt x="7690" y="10778"/>
                          <a:pt x="7694" y="10782"/>
                          <a:pt x="7694" y="10782"/>
                        </a:cubicBezTo>
                        <a:cubicBezTo>
                          <a:pt x="7703" y="10788"/>
                          <a:pt x="7716" y="10792"/>
                          <a:pt x="7725" y="10800"/>
                        </a:cubicBezTo>
                        <a:cubicBezTo>
                          <a:pt x="7729" y="10800"/>
                          <a:pt x="7729" y="10800"/>
                          <a:pt x="7733" y="10804"/>
                        </a:cubicBezTo>
                        <a:cubicBezTo>
                          <a:pt x="7737" y="10804"/>
                          <a:pt x="7741" y="10808"/>
                          <a:pt x="7746" y="10808"/>
                        </a:cubicBezTo>
                        <a:cubicBezTo>
                          <a:pt x="7746" y="10808"/>
                          <a:pt x="7751" y="10813"/>
                          <a:pt x="7755" y="10813"/>
                        </a:cubicBezTo>
                        <a:cubicBezTo>
                          <a:pt x="7767" y="10817"/>
                          <a:pt x="7776" y="10826"/>
                          <a:pt x="7789" y="10830"/>
                        </a:cubicBezTo>
                        <a:cubicBezTo>
                          <a:pt x="7793" y="10830"/>
                          <a:pt x="7797" y="10830"/>
                          <a:pt x="7797" y="10834"/>
                        </a:cubicBezTo>
                        <a:lnTo>
                          <a:pt x="7802" y="10834"/>
                        </a:lnTo>
                        <a:cubicBezTo>
                          <a:pt x="7818" y="10843"/>
                          <a:pt x="7836" y="10847"/>
                          <a:pt x="7848" y="10851"/>
                        </a:cubicBezTo>
                        <a:lnTo>
                          <a:pt x="7853" y="10851"/>
                        </a:lnTo>
                        <a:lnTo>
                          <a:pt x="7853" y="10855"/>
                        </a:lnTo>
                        <a:cubicBezTo>
                          <a:pt x="7870" y="10859"/>
                          <a:pt x="7883" y="10865"/>
                          <a:pt x="7900" y="10869"/>
                        </a:cubicBezTo>
                        <a:lnTo>
                          <a:pt x="7905" y="10869"/>
                        </a:lnTo>
                        <a:cubicBezTo>
                          <a:pt x="7909" y="10873"/>
                          <a:pt x="7913" y="10873"/>
                          <a:pt x="7913" y="10873"/>
                        </a:cubicBezTo>
                        <a:cubicBezTo>
                          <a:pt x="7925" y="10877"/>
                          <a:pt x="7943" y="10881"/>
                          <a:pt x="7956" y="10885"/>
                        </a:cubicBezTo>
                        <a:lnTo>
                          <a:pt x="7972" y="10885"/>
                        </a:lnTo>
                        <a:cubicBezTo>
                          <a:pt x="7977" y="10890"/>
                          <a:pt x="7982" y="10890"/>
                          <a:pt x="7986" y="10890"/>
                        </a:cubicBezTo>
                        <a:cubicBezTo>
                          <a:pt x="7998" y="10894"/>
                          <a:pt x="8007" y="10894"/>
                          <a:pt x="8016" y="10898"/>
                        </a:cubicBezTo>
                        <a:lnTo>
                          <a:pt x="8028" y="10898"/>
                        </a:lnTo>
                        <a:cubicBezTo>
                          <a:pt x="8033" y="10898"/>
                          <a:pt x="8033" y="10898"/>
                          <a:pt x="8037" y="10903"/>
                        </a:cubicBezTo>
                        <a:lnTo>
                          <a:pt x="8049" y="10903"/>
                        </a:lnTo>
                        <a:cubicBezTo>
                          <a:pt x="8059" y="10903"/>
                          <a:pt x="8071" y="10907"/>
                          <a:pt x="8079" y="10907"/>
                        </a:cubicBezTo>
                        <a:cubicBezTo>
                          <a:pt x="8088" y="10907"/>
                          <a:pt x="8093" y="10911"/>
                          <a:pt x="8101" y="10911"/>
                        </a:cubicBezTo>
                        <a:cubicBezTo>
                          <a:pt x="8110" y="10911"/>
                          <a:pt x="8118" y="10911"/>
                          <a:pt x="8130" y="10916"/>
                        </a:cubicBezTo>
                        <a:lnTo>
                          <a:pt x="8148" y="10916"/>
                        </a:lnTo>
                        <a:cubicBezTo>
                          <a:pt x="8169" y="10920"/>
                          <a:pt x="8191" y="10920"/>
                          <a:pt x="8213" y="10920"/>
                        </a:cubicBezTo>
                        <a:lnTo>
                          <a:pt x="8221" y="10920"/>
                        </a:lnTo>
                        <a:cubicBezTo>
                          <a:pt x="8242" y="10924"/>
                          <a:pt x="8259" y="10924"/>
                          <a:pt x="8280" y="10924"/>
                        </a:cubicBezTo>
                        <a:lnTo>
                          <a:pt x="8375" y="10924"/>
                        </a:lnTo>
                        <a:cubicBezTo>
                          <a:pt x="8392" y="10924"/>
                          <a:pt x="8413" y="10924"/>
                          <a:pt x="8434" y="10920"/>
                        </a:cubicBezTo>
                        <a:lnTo>
                          <a:pt x="8444" y="10920"/>
                        </a:lnTo>
                        <a:cubicBezTo>
                          <a:pt x="8469" y="10920"/>
                          <a:pt x="8490" y="10920"/>
                          <a:pt x="8511" y="10916"/>
                        </a:cubicBezTo>
                        <a:lnTo>
                          <a:pt x="8529" y="10916"/>
                        </a:lnTo>
                        <a:cubicBezTo>
                          <a:pt x="8550" y="10916"/>
                          <a:pt x="8572" y="10911"/>
                          <a:pt x="8592" y="10911"/>
                        </a:cubicBezTo>
                        <a:lnTo>
                          <a:pt x="8602" y="10911"/>
                        </a:lnTo>
                        <a:cubicBezTo>
                          <a:pt x="8623" y="10907"/>
                          <a:pt x="8649" y="10903"/>
                          <a:pt x="8669" y="10903"/>
                        </a:cubicBezTo>
                        <a:cubicBezTo>
                          <a:pt x="8675" y="10903"/>
                          <a:pt x="8683" y="10903"/>
                          <a:pt x="8687" y="10898"/>
                        </a:cubicBezTo>
                        <a:cubicBezTo>
                          <a:pt x="8708" y="10898"/>
                          <a:pt x="8734" y="10894"/>
                          <a:pt x="8760" y="10890"/>
                        </a:cubicBezTo>
                        <a:cubicBezTo>
                          <a:pt x="8829" y="10881"/>
                          <a:pt x="8896" y="10869"/>
                          <a:pt x="8965" y="10855"/>
                        </a:cubicBezTo>
                        <a:cubicBezTo>
                          <a:pt x="9034" y="10847"/>
                          <a:pt x="9106" y="10830"/>
                          <a:pt x="9174" y="10817"/>
                        </a:cubicBezTo>
                        <a:lnTo>
                          <a:pt x="9491" y="9311"/>
                        </a:lnTo>
                        <a:cubicBezTo>
                          <a:pt x="9496" y="9311"/>
                          <a:pt x="9504" y="9316"/>
                          <a:pt x="9508" y="9316"/>
                        </a:cubicBezTo>
                        <a:cubicBezTo>
                          <a:pt x="9526" y="9320"/>
                          <a:pt x="9547" y="9329"/>
                          <a:pt x="9563" y="9333"/>
                        </a:cubicBezTo>
                        <a:cubicBezTo>
                          <a:pt x="9577" y="9333"/>
                          <a:pt x="9585" y="9337"/>
                          <a:pt x="9593" y="9341"/>
                        </a:cubicBezTo>
                        <a:cubicBezTo>
                          <a:pt x="9615" y="9345"/>
                          <a:pt x="9636" y="9350"/>
                          <a:pt x="9654" y="9355"/>
                        </a:cubicBezTo>
                        <a:cubicBezTo>
                          <a:pt x="9662" y="9359"/>
                          <a:pt x="9670" y="9359"/>
                          <a:pt x="9679" y="9363"/>
                        </a:cubicBezTo>
                        <a:cubicBezTo>
                          <a:pt x="9705" y="9371"/>
                          <a:pt x="9735" y="9376"/>
                          <a:pt x="9761" y="9384"/>
                        </a:cubicBezTo>
                        <a:lnTo>
                          <a:pt x="9773" y="9384"/>
                        </a:lnTo>
                        <a:cubicBezTo>
                          <a:pt x="9799" y="9393"/>
                          <a:pt x="9824" y="9397"/>
                          <a:pt x="9850" y="9402"/>
                        </a:cubicBezTo>
                        <a:cubicBezTo>
                          <a:pt x="9855" y="9406"/>
                          <a:pt x="9863" y="9406"/>
                          <a:pt x="9871" y="9406"/>
                        </a:cubicBezTo>
                        <a:cubicBezTo>
                          <a:pt x="9897" y="9414"/>
                          <a:pt x="9923" y="9418"/>
                          <a:pt x="9948" y="9422"/>
                        </a:cubicBezTo>
                        <a:lnTo>
                          <a:pt x="9958" y="9422"/>
                        </a:lnTo>
                        <a:cubicBezTo>
                          <a:pt x="9978" y="9427"/>
                          <a:pt x="10000" y="9432"/>
                          <a:pt x="10021" y="9436"/>
                        </a:cubicBezTo>
                        <a:cubicBezTo>
                          <a:pt x="10030" y="9440"/>
                          <a:pt x="10035" y="9440"/>
                          <a:pt x="10039" y="9440"/>
                        </a:cubicBezTo>
                        <a:cubicBezTo>
                          <a:pt x="10047" y="9440"/>
                          <a:pt x="10055" y="9444"/>
                          <a:pt x="10064" y="9444"/>
                        </a:cubicBezTo>
                        <a:cubicBezTo>
                          <a:pt x="10086" y="9448"/>
                          <a:pt x="10107" y="9453"/>
                          <a:pt x="10128" y="9453"/>
                        </a:cubicBezTo>
                        <a:cubicBezTo>
                          <a:pt x="10137" y="9457"/>
                          <a:pt x="10146" y="9457"/>
                          <a:pt x="10154" y="9457"/>
                        </a:cubicBezTo>
                        <a:cubicBezTo>
                          <a:pt x="10179" y="9461"/>
                          <a:pt x="10209" y="9465"/>
                          <a:pt x="10240" y="9470"/>
                        </a:cubicBezTo>
                        <a:lnTo>
                          <a:pt x="10252" y="9470"/>
                        </a:lnTo>
                        <a:cubicBezTo>
                          <a:pt x="10270" y="9474"/>
                          <a:pt x="10291" y="9474"/>
                          <a:pt x="10308" y="9479"/>
                        </a:cubicBezTo>
                        <a:lnTo>
                          <a:pt x="10333" y="9479"/>
                        </a:lnTo>
                        <a:cubicBezTo>
                          <a:pt x="10337" y="9479"/>
                          <a:pt x="10343" y="9483"/>
                          <a:pt x="10347" y="9483"/>
                        </a:cubicBezTo>
                        <a:cubicBezTo>
                          <a:pt x="10376" y="9483"/>
                          <a:pt x="10402" y="9487"/>
                          <a:pt x="10432" y="9487"/>
                        </a:cubicBezTo>
                        <a:lnTo>
                          <a:pt x="10445" y="9487"/>
                        </a:lnTo>
                        <a:cubicBezTo>
                          <a:pt x="10475" y="9491"/>
                          <a:pt x="10505" y="9491"/>
                          <a:pt x="10535" y="9495"/>
                        </a:cubicBezTo>
                        <a:lnTo>
                          <a:pt x="10753" y="9495"/>
                        </a:lnTo>
                        <a:cubicBezTo>
                          <a:pt x="10787" y="9495"/>
                          <a:pt x="10817" y="9495"/>
                          <a:pt x="10847" y="9491"/>
                        </a:cubicBezTo>
                        <a:lnTo>
                          <a:pt x="10860" y="9491"/>
                        </a:lnTo>
                        <a:cubicBezTo>
                          <a:pt x="10890" y="9491"/>
                          <a:pt x="10924" y="9487"/>
                          <a:pt x="10953" y="9487"/>
                        </a:cubicBezTo>
                        <a:lnTo>
                          <a:pt x="10963" y="9487"/>
                        </a:lnTo>
                        <a:cubicBezTo>
                          <a:pt x="10996" y="9483"/>
                          <a:pt x="11030" y="9479"/>
                          <a:pt x="11065" y="9474"/>
                        </a:cubicBezTo>
                        <a:lnTo>
                          <a:pt x="11069" y="9474"/>
                        </a:lnTo>
                        <a:cubicBezTo>
                          <a:pt x="11103" y="9470"/>
                          <a:pt x="11142" y="9465"/>
                          <a:pt x="11176" y="9461"/>
                        </a:cubicBezTo>
                        <a:cubicBezTo>
                          <a:pt x="11202" y="9457"/>
                          <a:pt x="11227" y="9453"/>
                          <a:pt x="11253" y="9448"/>
                        </a:cubicBezTo>
                        <a:cubicBezTo>
                          <a:pt x="11261" y="9448"/>
                          <a:pt x="11271" y="9448"/>
                          <a:pt x="11279" y="9444"/>
                        </a:cubicBezTo>
                        <a:cubicBezTo>
                          <a:pt x="11296" y="9444"/>
                          <a:pt x="11318" y="9440"/>
                          <a:pt x="11334" y="9436"/>
                        </a:cubicBezTo>
                        <a:cubicBezTo>
                          <a:pt x="11343" y="9436"/>
                          <a:pt x="11352" y="9432"/>
                          <a:pt x="11364" y="9432"/>
                        </a:cubicBezTo>
                        <a:cubicBezTo>
                          <a:pt x="11381" y="9427"/>
                          <a:pt x="11395" y="9422"/>
                          <a:pt x="11411" y="9422"/>
                        </a:cubicBezTo>
                        <a:cubicBezTo>
                          <a:pt x="11425" y="9418"/>
                          <a:pt x="11433" y="9418"/>
                          <a:pt x="11446" y="9414"/>
                        </a:cubicBezTo>
                        <a:cubicBezTo>
                          <a:pt x="11463" y="9410"/>
                          <a:pt x="11476" y="9406"/>
                          <a:pt x="11492" y="9402"/>
                        </a:cubicBezTo>
                        <a:cubicBezTo>
                          <a:pt x="11506" y="9402"/>
                          <a:pt x="11518" y="9397"/>
                          <a:pt x="11527" y="9397"/>
                        </a:cubicBezTo>
                        <a:cubicBezTo>
                          <a:pt x="11544" y="9393"/>
                          <a:pt x="11561" y="9388"/>
                          <a:pt x="11574" y="9384"/>
                        </a:cubicBezTo>
                        <a:cubicBezTo>
                          <a:pt x="11587" y="9380"/>
                          <a:pt x="11600" y="9380"/>
                          <a:pt x="11608" y="9376"/>
                        </a:cubicBezTo>
                        <a:cubicBezTo>
                          <a:pt x="11626" y="9371"/>
                          <a:pt x="11642" y="9367"/>
                          <a:pt x="11660" y="9363"/>
                        </a:cubicBezTo>
                        <a:cubicBezTo>
                          <a:pt x="11672" y="9359"/>
                          <a:pt x="11681" y="9355"/>
                          <a:pt x="11693" y="9355"/>
                        </a:cubicBezTo>
                        <a:cubicBezTo>
                          <a:pt x="11711" y="9345"/>
                          <a:pt x="11728" y="9341"/>
                          <a:pt x="11745" y="9337"/>
                        </a:cubicBezTo>
                        <a:cubicBezTo>
                          <a:pt x="11758" y="9333"/>
                          <a:pt x="11766" y="9329"/>
                          <a:pt x="11780" y="9329"/>
                        </a:cubicBezTo>
                        <a:lnTo>
                          <a:pt x="11784" y="9325"/>
                        </a:lnTo>
                        <a:cubicBezTo>
                          <a:pt x="11809" y="9316"/>
                          <a:pt x="11835" y="9311"/>
                          <a:pt x="11861" y="9303"/>
                        </a:cubicBezTo>
                        <a:lnTo>
                          <a:pt x="13105" y="3354"/>
                        </a:lnTo>
                        <a:lnTo>
                          <a:pt x="13105" y="3354"/>
                        </a:lnTo>
                        <a:cubicBezTo>
                          <a:pt x="13079" y="3362"/>
                          <a:pt x="13049" y="3371"/>
                          <a:pt x="13024" y="3379"/>
                        </a:cubicBezTo>
                        <a:cubicBezTo>
                          <a:pt x="13012" y="3383"/>
                          <a:pt x="13002" y="3383"/>
                          <a:pt x="12994" y="3387"/>
                        </a:cubicBezTo>
                        <a:cubicBezTo>
                          <a:pt x="12977" y="3392"/>
                          <a:pt x="12955" y="3401"/>
                          <a:pt x="12939" y="3405"/>
                        </a:cubicBezTo>
                        <a:cubicBezTo>
                          <a:pt x="12929" y="3409"/>
                          <a:pt x="12917" y="3409"/>
                          <a:pt x="12904" y="3413"/>
                        </a:cubicBezTo>
                        <a:lnTo>
                          <a:pt x="12900" y="3413"/>
                        </a:lnTo>
                        <a:lnTo>
                          <a:pt x="13618" y="0"/>
                        </a:ln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46" name="Google Shape;1335;p33"/>
                  <p:cNvSpPr/>
                  <p:nvPr/>
                </p:nvSpPr>
                <p:spPr>
                  <a:xfrm>
                    <a:off x="5461550" y="4036925"/>
                    <a:ext cx="102900" cy="181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6" h="7242" extrusionOk="0">
                        <a:moveTo>
                          <a:pt x="1258" y="1"/>
                        </a:moveTo>
                        <a:lnTo>
                          <a:pt x="1258" y="1"/>
                        </a:lnTo>
                        <a:cubicBezTo>
                          <a:pt x="1258" y="2"/>
                          <a:pt x="1257" y="3"/>
                          <a:pt x="1257" y="4"/>
                        </a:cubicBezTo>
                        <a:lnTo>
                          <a:pt x="1257" y="4"/>
                        </a:lnTo>
                        <a:lnTo>
                          <a:pt x="1258" y="1"/>
                        </a:lnTo>
                        <a:close/>
                        <a:moveTo>
                          <a:pt x="1257" y="4"/>
                        </a:moveTo>
                        <a:lnTo>
                          <a:pt x="14" y="5950"/>
                        </a:lnTo>
                        <a:cubicBezTo>
                          <a:pt x="0" y="6006"/>
                          <a:pt x="0" y="6066"/>
                          <a:pt x="18" y="6130"/>
                        </a:cubicBezTo>
                        <a:cubicBezTo>
                          <a:pt x="22" y="6152"/>
                          <a:pt x="30" y="6169"/>
                          <a:pt x="39" y="6190"/>
                        </a:cubicBezTo>
                        <a:cubicBezTo>
                          <a:pt x="43" y="6203"/>
                          <a:pt x="48" y="6211"/>
                          <a:pt x="56" y="6224"/>
                        </a:cubicBezTo>
                        <a:cubicBezTo>
                          <a:pt x="91" y="6301"/>
                          <a:pt x="150" y="6378"/>
                          <a:pt x="235" y="6460"/>
                        </a:cubicBezTo>
                        <a:cubicBezTo>
                          <a:pt x="279" y="6481"/>
                          <a:pt x="326" y="6497"/>
                          <a:pt x="373" y="6519"/>
                        </a:cubicBezTo>
                        <a:cubicBezTo>
                          <a:pt x="385" y="6523"/>
                          <a:pt x="399" y="6528"/>
                          <a:pt x="411" y="6536"/>
                        </a:cubicBezTo>
                        <a:cubicBezTo>
                          <a:pt x="428" y="6541"/>
                          <a:pt x="441" y="6549"/>
                          <a:pt x="458" y="6554"/>
                        </a:cubicBezTo>
                        <a:cubicBezTo>
                          <a:pt x="471" y="6558"/>
                          <a:pt x="488" y="6566"/>
                          <a:pt x="501" y="6570"/>
                        </a:cubicBezTo>
                        <a:cubicBezTo>
                          <a:pt x="523" y="6580"/>
                          <a:pt x="548" y="6592"/>
                          <a:pt x="569" y="6600"/>
                        </a:cubicBezTo>
                        <a:cubicBezTo>
                          <a:pt x="600" y="6609"/>
                          <a:pt x="625" y="6622"/>
                          <a:pt x="651" y="6631"/>
                        </a:cubicBezTo>
                        <a:cubicBezTo>
                          <a:pt x="677" y="6639"/>
                          <a:pt x="697" y="6647"/>
                          <a:pt x="723" y="6661"/>
                        </a:cubicBezTo>
                        <a:cubicBezTo>
                          <a:pt x="749" y="6669"/>
                          <a:pt x="774" y="6677"/>
                          <a:pt x="805" y="6690"/>
                        </a:cubicBezTo>
                        <a:cubicBezTo>
                          <a:pt x="826" y="6699"/>
                          <a:pt x="851" y="6708"/>
                          <a:pt x="873" y="6716"/>
                        </a:cubicBezTo>
                        <a:cubicBezTo>
                          <a:pt x="903" y="6724"/>
                          <a:pt x="928" y="6738"/>
                          <a:pt x="954" y="6746"/>
                        </a:cubicBezTo>
                        <a:cubicBezTo>
                          <a:pt x="980" y="6754"/>
                          <a:pt x="1001" y="6763"/>
                          <a:pt x="1027" y="6772"/>
                        </a:cubicBezTo>
                        <a:cubicBezTo>
                          <a:pt x="1036" y="6772"/>
                          <a:pt x="1040" y="6776"/>
                          <a:pt x="1048" y="6780"/>
                        </a:cubicBezTo>
                        <a:cubicBezTo>
                          <a:pt x="1070" y="6785"/>
                          <a:pt x="1092" y="6793"/>
                          <a:pt x="1113" y="6801"/>
                        </a:cubicBezTo>
                        <a:cubicBezTo>
                          <a:pt x="1134" y="6811"/>
                          <a:pt x="1155" y="6815"/>
                          <a:pt x="1177" y="6823"/>
                        </a:cubicBezTo>
                        <a:cubicBezTo>
                          <a:pt x="1211" y="6831"/>
                          <a:pt x="1241" y="6844"/>
                          <a:pt x="1271" y="6853"/>
                        </a:cubicBezTo>
                        <a:cubicBezTo>
                          <a:pt x="1293" y="6862"/>
                          <a:pt x="1309" y="6866"/>
                          <a:pt x="1331" y="6874"/>
                        </a:cubicBezTo>
                        <a:cubicBezTo>
                          <a:pt x="1365" y="6882"/>
                          <a:pt x="1404" y="6896"/>
                          <a:pt x="1437" y="6908"/>
                        </a:cubicBezTo>
                        <a:cubicBezTo>
                          <a:pt x="1455" y="6913"/>
                          <a:pt x="1467" y="6917"/>
                          <a:pt x="1485" y="6921"/>
                        </a:cubicBezTo>
                        <a:cubicBezTo>
                          <a:pt x="1536" y="6939"/>
                          <a:pt x="1587" y="6951"/>
                          <a:pt x="1635" y="6969"/>
                        </a:cubicBezTo>
                        <a:lnTo>
                          <a:pt x="1639" y="6969"/>
                        </a:lnTo>
                        <a:cubicBezTo>
                          <a:pt x="1652" y="6973"/>
                          <a:pt x="1660" y="6973"/>
                          <a:pt x="1673" y="6977"/>
                        </a:cubicBezTo>
                        <a:cubicBezTo>
                          <a:pt x="1716" y="6990"/>
                          <a:pt x="1755" y="7003"/>
                          <a:pt x="1797" y="7011"/>
                        </a:cubicBezTo>
                        <a:cubicBezTo>
                          <a:pt x="1814" y="7016"/>
                          <a:pt x="1836" y="7024"/>
                          <a:pt x="1852" y="7028"/>
                        </a:cubicBezTo>
                        <a:cubicBezTo>
                          <a:pt x="1887" y="7036"/>
                          <a:pt x="1921" y="7046"/>
                          <a:pt x="1955" y="7054"/>
                        </a:cubicBezTo>
                        <a:cubicBezTo>
                          <a:pt x="1976" y="7062"/>
                          <a:pt x="1998" y="7067"/>
                          <a:pt x="2019" y="7071"/>
                        </a:cubicBezTo>
                        <a:cubicBezTo>
                          <a:pt x="2049" y="7080"/>
                          <a:pt x="2079" y="7088"/>
                          <a:pt x="2114" y="7097"/>
                        </a:cubicBezTo>
                        <a:cubicBezTo>
                          <a:pt x="2134" y="7101"/>
                          <a:pt x="2160" y="7105"/>
                          <a:pt x="2182" y="7113"/>
                        </a:cubicBezTo>
                        <a:cubicBezTo>
                          <a:pt x="2203" y="7119"/>
                          <a:pt x="2229" y="7123"/>
                          <a:pt x="2255" y="7131"/>
                        </a:cubicBezTo>
                        <a:cubicBezTo>
                          <a:pt x="2259" y="7131"/>
                          <a:pt x="2268" y="7131"/>
                          <a:pt x="2272" y="7135"/>
                        </a:cubicBezTo>
                        <a:cubicBezTo>
                          <a:pt x="2288" y="7139"/>
                          <a:pt x="2306" y="7144"/>
                          <a:pt x="2323" y="7148"/>
                        </a:cubicBezTo>
                        <a:cubicBezTo>
                          <a:pt x="2357" y="7152"/>
                          <a:pt x="2391" y="7161"/>
                          <a:pt x="2426" y="7170"/>
                        </a:cubicBezTo>
                        <a:cubicBezTo>
                          <a:pt x="2442" y="7174"/>
                          <a:pt x="2464" y="7178"/>
                          <a:pt x="2481" y="7182"/>
                        </a:cubicBezTo>
                        <a:cubicBezTo>
                          <a:pt x="2515" y="7190"/>
                          <a:pt x="2550" y="7196"/>
                          <a:pt x="2584" y="7204"/>
                        </a:cubicBezTo>
                        <a:cubicBezTo>
                          <a:pt x="2601" y="7208"/>
                          <a:pt x="2618" y="7212"/>
                          <a:pt x="2635" y="7212"/>
                        </a:cubicBezTo>
                        <a:cubicBezTo>
                          <a:pt x="2683" y="7225"/>
                          <a:pt x="2734" y="7233"/>
                          <a:pt x="2785" y="7242"/>
                        </a:cubicBezTo>
                        <a:lnTo>
                          <a:pt x="4033" y="1297"/>
                        </a:lnTo>
                        <a:cubicBezTo>
                          <a:pt x="4013" y="1293"/>
                          <a:pt x="3991" y="1288"/>
                          <a:pt x="3970" y="1284"/>
                        </a:cubicBezTo>
                        <a:lnTo>
                          <a:pt x="4116" y="600"/>
                        </a:lnTo>
                        <a:lnTo>
                          <a:pt x="4116" y="600"/>
                        </a:lnTo>
                        <a:cubicBezTo>
                          <a:pt x="4102" y="660"/>
                          <a:pt x="4085" y="715"/>
                          <a:pt x="4068" y="775"/>
                        </a:cubicBezTo>
                        <a:cubicBezTo>
                          <a:pt x="4051" y="831"/>
                          <a:pt x="4033" y="887"/>
                          <a:pt x="4021" y="946"/>
                        </a:cubicBezTo>
                        <a:lnTo>
                          <a:pt x="3952" y="1280"/>
                        </a:lnTo>
                        <a:cubicBezTo>
                          <a:pt x="3927" y="1276"/>
                          <a:pt x="3905" y="1272"/>
                          <a:pt x="3879" y="1267"/>
                        </a:cubicBezTo>
                        <a:cubicBezTo>
                          <a:pt x="3863" y="1262"/>
                          <a:pt x="3850" y="1258"/>
                          <a:pt x="3833" y="1254"/>
                        </a:cubicBezTo>
                        <a:cubicBezTo>
                          <a:pt x="3798" y="1250"/>
                          <a:pt x="3760" y="1242"/>
                          <a:pt x="3726" y="1233"/>
                        </a:cubicBezTo>
                        <a:cubicBezTo>
                          <a:pt x="3709" y="1228"/>
                          <a:pt x="3692" y="1224"/>
                          <a:pt x="3674" y="1220"/>
                        </a:cubicBezTo>
                        <a:cubicBezTo>
                          <a:pt x="3640" y="1216"/>
                          <a:pt x="3602" y="1207"/>
                          <a:pt x="3567" y="1199"/>
                        </a:cubicBezTo>
                        <a:cubicBezTo>
                          <a:pt x="3555" y="1195"/>
                          <a:pt x="3538" y="1190"/>
                          <a:pt x="3520" y="1185"/>
                        </a:cubicBezTo>
                        <a:cubicBezTo>
                          <a:pt x="3490" y="1177"/>
                          <a:pt x="3457" y="1173"/>
                          <a:pt x="3427" y="1165"/>
                        </a:cubicBezTo>
                        <a:cubicBezTo>
                          <a:pt x="3405" y="1160"/>
                          <a:pt x="3380" y="1151"/>
                          <a:pt x="3358" y="1147"/>
                        </a:cubicBezTo>
                        <a:cubicBezTo>
                          <a:pt x="3328" y="1139"/>
                          <a:pt x="3294" y="1130"/>
                          <a:pt x="3264" y="1122"/>
                        </a:cubicBezTo>
                        <a:cubicBezTo>
                          <a:pt x="3243" y="1118"/>
                          <a:pt x="3222" y="1113"/>
                          <a:pt x="3200" y="1104"/>
                        </a:cubicBezTo>
                        <a:cubicBezTo>
                          <a:pt x="3166" y="1096"/>
                          <a:pt x="3131" y="1088"/>
                          <a:pt x="3097" y="1079"/>
                        </a:cubicBezTo>
                        <a:cubicBezTo>
                          <a:pt x="3080" y="1074"/>
                          <a:pt x="3058" y="1070"/>
                          <a:pt x="3042" y="1062"/>
                        </a:cubicBezTo>
                        <a:cubicBezTo>
                          <a:pt x="2999" y="1053"/>
                          <a:pt x="2961" y="1041"/>
                          <a:pt x="2918" y="1027"/>
                        </a:cubicBezTo>
                        <a:cubicBezTo>
                          <a:pt x="2904" y="1027"/>
                          <a:pt x="2896" y="1023"/>
                          <a:pt x="2884" y="1019"/>
                        </a:cubicBezTo>
                        <a:cubicBezTo>
                          <a:pt x="2832" y="1002"/>
                          <a:pt x="2781" y="989"/>
                          <a:pt x="2730" y="972"/>
                        </a:cubicBezTo>
                        <a:cubicBezTo>
                          <a:pt x="2716" y="968"/>
                          <a:pt x="2699" y="964"/>
                          <a:pt x="2683" y="959"/>
                        </a:cubicBezTo>
                        <a:cubicBezTo>
                          <a:pt x="2648" y="946"/>
                          <a:pt x="2614" y="938"/>
                          <a:pt x="2576" y="925"/>
                        </a:cubicBezTo>
                        <a:cubicBezTo>
                          <a:pt x="2558" y="916"/>
                          <a:pt x="2537" y="912"/>
                          <a:pt x="2515" y="903"/>
                        </a:cubicBezTo>
                        <a:cubicBezTo>
                          <a:pt x="2486" y="895"/>
                          <a:pt x="2456" y="887"/>
                          <a:pt x="2426" y="873"/>
                        </a:cubicBezTo>
                        <a:cubicBezTo>
                          <a:pt x="2404" y="865"/>
                          <a:pt x="2383" y="861"/>
                          <a:pt x="2361" y="852"/>
                        </a:cubicBezTo>
                        <a:cubicBezTo>
                          <a:pt x="2332" y="843"/>
                          <a:pt x="2302" y="831"/>
                          <a:pt x="2272" y="822"/>
                        </a:cubicBezTo>
                        <a:cubicBezTo>
                          <a:pt x="2250" y="814"/>
                          <a:pt x="2225" y="806"/>
                          <a:pt x="2203" y="796"/>
                        </a:cubicBezTo>
                        <a:cubicBezTo>
                          <a:pt x="2173" y="788"/>
                          <a:pt x="2148" y="775"/>
                          <a:pt x="2118" y="767"/>
                        </a:cubicBezTo>
                        <a:cubicBezTo>
                          <a:pt x="2096" y="758"/>
                          <a:pt x="2071" y="749"/>
                          <a:pt x="2049" y="741"/>
                        </a:cubicBezTo>
                        <a:cubicBezTo>
                          <a:pt x="2024" y="733"/>
                          <a:pt x="1994" y="719"/>
                          <a:pt x="1968" y="711"/>
                        </a:cubicBezTo>
                        <a:cubicBezTo>
                          <a:pt x="1942" y="703"/>
                          <a:pt x="1921" y="694"/>
                          <a:pt x="1895" y="681"/>
                        </a:cubicBezTo>
                        <a:cubicBezTo>
                          <a:pt x="1870" y="672"/>
                          <a:pt x="1844" y="664"/>
                          <a:pt x="1818" y="652"/>
                        </a:cubicBezTo>
                        <a:cubicBezTo>
                          <a:pt x="1793" y="642"/>
                          <a:pt x="1771" y="634"/>
                          <a:pt x="1745" y="621"/>
                        </a:cubicBezTo>
                        <a:cubicBezTo>
                          <a:pt x="1716" y="613"/>
                          <a:pt x="1686" y="600"/>
                          <a:pt x="1656" y="587"/>
                        </a:cubicBezTo>
                        <a:cubicBezTo>
                          <a:pt x="1643" y="583"/>
                          <a:pt x="1630" y="575"/>
                          <a:pt x="1617" y="569"/>
                        </a:cubicBezTo>
                        <a:cubicBezTo>
                          <a:pt x="1570" y="553"/>
                          <a:pt x="1528" y="531"/>
                          <a:pt x="1485" y="514"/>
                        </a:cubicBezTo>
                        <a:cubicBezTo>
                          <a:pt x="1481" y="514"/>
                          <a:pt x="1481" y="510"/>
                          <a:pt x="1481" y="510"/>
                        </a:cubicBezTo>
                        <a:cubicBezTo>
                          <a:pt x="1386" y="421"/>
                          <a:pt x="1322" y="330"/>
                          <a:pt x="1288" y="245"/>
                        </a:cubicBezTo>
                        <a:cubicBezTo>
                          <a:pt x="1250" y="160"/>
                          <a:pt x="1242" y="80"/>
                          <a:pt x="1257" y="4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47" name="Google Shape;1336;p33"/>
                  <p:cNvSpPr/>
                  <p:nvPr/>
                </p:nvSpPr>
                <p:spPr>
                  <a:xfrm>
                    <a:off x="2328125" y="3393775"/>
                    <a:ext cx="31275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1" h="5989" extrusionOk="0">
                        <a:moveTo>
                          <a:pt x="1250" y="0"/>
                        </a:moveTo>
                        <a:lnTo>
                          <a:pt x="5" y="5945"/>
                        </a:lnTo>
                        <a:cubicBezTo>
                          <a:pt x="5" y="5954"/>
                          <a:pt x="1" y="5958"/>
                          <a:pt x="1" y="5966"/>
                        </a:cubicBezTo>
                        <a:lnTo>
                          <a:pt x="1" y="5988"/>
                        </a:lnTo>
                        <a:lnTo>
                          <a:pt x="1246" y="38"/>
                        </a:lnTo>
                        <a:cubicBezTo>
                          <a:pt x="1246" y="30"/>
                          <a:pt x="1246" y="22"/>
                          <a:pt x="1250" y="17"/>
                        </a:cubicBezTo>
                        <a:lnTo>
                          <a:pt x="1250" y="0"/>
                        </a:ln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48" name="Google Shape;1337;p33"/>
                  <p:cNvSpPr/>
                  <p:nvPr/>
                </p:nvSpPr>
                <p:spPr>
                  <a:xfrm>
                    <a:off x="2438475" y="3393450"/>
                    <a:ext cx="71575" cy="173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3" h="6955" extrusionOk="0">
                        <a:moveTo>
                          <a:pt x="2863" y="0"/>
                        </a:moveTo>
                        <a:cubicBezTo>
                          <a:pt x="2859" y="9"/>
                          <a:pt x="2859" y="18"/>
                          <a:pt x="2854" y="26"/>
                        </a:cubicBezTo>
                        <a:cubicBezTo>
                          <a:pt x="2854" y="30"/>
                          <a:pt x="2854" y="30"/>
                          <a:pt x="2850" y="35"/>
                        </a:cubicBezTo>
                        <a:cubicBezTo>
                          <a:pt x="2850" y="39"/>
                          <a:pt x="2845" y="47"/>
                          <a:pt x="2845" y="51"/>
                        </a:cubicBezTo>
                        <a:cubicBezTo>
                          <a:pt x="2845" y="56"/>
                          <a:pt x="2841" y="56"/>
                          <a:pt x="2841" y="61"/>
                        </a:cubicBezTo>
                        <a:cubicBezTo>
                          <a:pt x="2837" y="65"/>
                          <a:pt x="2837" y="69"/>
                          <a:pt x="2833" y="77"/>
                        </a:cubicBezTo>
                        <a:lnTo>
                          <a:pt x="2828" y="81"/>
                        </a:lnTo>
                        <a:cubicBezTo>
                          <a:pt x="2824" y="90"/>
                          <a:pt x="2820" y="99"/>
                          <a:pt x="2816" y="107"/>
                        </a:cubicBezTo>
                        <a:cubicBezTo>
                          <a:pt x="2812" y="107"/>
                          <a:pt x="2812" y="112"/>
                          <a:pt x="2812" y="112"/>
                        </a:cubicBezTo>
                        <a:cubicBezTo>
                          <a:pt x="2807" y="116"/>
                          <a:pt x="2802" y="124"/>
                          <a:pt x="2794" y="128"/>
                        </a:cubicBezTo>
                        <a:cubicBezTo>
                          <a:pt x="2794" y="133"/>
                          <a:pt x="2790" y="133"/>
                          <a:pt x="2790" y="138"/>
                        </a:cubicBezTo>
                        <a:cubicBezTo>
                          <a:pt x="2782" y="146"/>
                          <a:pt x="2777" y="154"/>
                          <a:pt x="2768" y="158"/>
                        </a:cubicBezTo>
                        <a:cubicBezTo>
                          <a:pt x="2768" y="163"/>
                          <a:pt x="2768" y="163"/>
                          <a:pt x="2764" y="163"/>
                        </a:cubicBezTo>
                        <a:cubicBezTo>
                          <a:pt x="2760" y="172"/>
                          <a:pt x="2751" y="176"/>
                          <a:pt x="2743" y="184"/>
                        </a:cubicBezTo>
                        <a:cubicBezTo>
                          <a:pt x="2739" y="189"/>
                          <a:pt x="2735" y="189"/>
                          <a:pt x="2735" y="193"/>
                        </a:cubicBezTo>
                        <a:cubicBezTo>
                          <a:pt x="2730" y="193"/>
                          <a:pt x="2725" y="197"/>
                          <a:pt x="2721" y="197"/>
                        </a:cubicBezTo>
                        <a:cubicBezTo>
                          <a:pt x="2721" y="201"/>
                          <a:pt x="2717" y="205"/>
                          <a:pt x="2713" y="209"/>
                        </a:cubicBezTo>
                        <a:cubicBezTo>
                          <a:pt x="2709" y="209"/>
                          <a:pt x="2705" y="215"/>
                          <a:pt x="2705" y="215"/>
                        </a:cubicBezTo>
                        <a:cubicBezTo>
                          <a:pt x="2700" y="219"/>
                          <a:pt x="2696" y="223"/>
                          <a:pt x="2691" y="223"/>
                        </a:cubicBezTo>
                        <a:cubicBezTo>
                          <a:pt x="2687" y="227"/>
                          <a:pt x="2683" y="227"/>
                          <a:pt x="2679" y="231"/>
                        </a:cubicBezTo>
                        <a:cubicBezTo>
                          <a:pt x="2674" y="235"/>
                          <a:pt x="2670" y="235"/>
                          <a:pt x="2666" y="240"/>
                        </a:cubicBezTo>
                        <a:cubicBezTo>
                          <a:pt x="2662" y="240"/>
                          <a:pt x="2662" y="244"/>
                          <a:pt x="2658" y="248"/>
                        </a:cubicBezTo>
                        <a:cubicBezTo>
                          <a:pt x="2653" y="248"/>
                          <a:pt x="2648" y="248"/>
                          <a:pt x="2648" y="253"/>
                        </a:cubicBezTo>
                        <a:cubicBezTo>
                          <a:pt x="2636" y="257"/>
                          <a:pt x="2628" y="266"/>
                          <a:pt x="2619" y="270"/>
                        </a:cubicBezTo>
                        <a:cubicBezTo>
                          <a:pt x="2614" y="270"/>
                          <a:pt x="2614" y="274"/>
                          <a:pt x="2610" y="274"/>
                        </a:cubicBezTo>
                        <a:cubicBezTo>
                          <a:pt x="2602" y="278"/>
                          <a:pt x="2589" y="286"/>
                          <a:pt x="2576" y="292"/>
                        </a:cubicBezTo>
                        <a:cubicBezTo>
                          <a:pt x="2571" y="296"/>
                          <a:pt x="2571" y="296"/>
                          <a:pt x="2567" y="296"/>
                        </a:cubicBezTo>
                        <a:cubicBezTo>
                          <a:pt x="2559" y="304"/>
                          <a:pt x="2546" y="308"/>
                          <a:pt x="2537" y="312"/>
                        </a:cubicBezTo>
                        <a:cubicBezTo>
                          <a:pt x="2533" y="317"/>
                          <a:pt x="2529" y="317"/>
                          <a:pt x="2529" y="317"/>
                        </a:cubicBezTo>
                        <a:cubicBezTo>
                          <a:pt x="2516" y="325"/>
                          <a:pt x="2504" y="330"/>
                          <a:pt x="2490" y="334"/>
                        </a:cubicBezTo>
                        <a:cubicBezTo>
                          <a:pt x="2486" y="338"/>
                          <a:pt x="2482" y="338"/>
                          <a:pt x="2482" y="338"/>
                        </a:cubicBezTo>
                        <a:cubicBezTo>
                          <a:pt x="2469" y="347"/>
                          <a:pt x="2452" y="351"/>
                          <a:pt x="2439" y="355"/>
                        </a:cubicBezTo>
                        <a:cubicBezTo>
                          <a:pt x="2439" y="359"/>
                          <a:pt x="2435" y="359"/>
                          <a:pt x="2435" y="359"/>
                        </a:cubicBezTo>
                        <a:cubicBezTo>
                          <a:pt x="2417" y="369"/>
                          <a:pt x="2405" y="373"/>
                          <a:pt x="2388" y="377"/>
                        </a:cubicBezTo>
                        <a:cubicBezTo>
                          <a:pt x="2388" y="381"/>
                          <a:pt x="2383" y="381"/>
                          <a:pt x="2379" y="381"/>
                        </a:cubicBezTo>
                        <a:cubicBezTo>
                          <a:pt x="2362" y="389"/>
                          <a:pt x="2350" y="394"/>
                          <a:pt x="2332" y="402"/>
                        </a:cubicBezTo>
                        <a:cubicBezTo>
                          <a:pt x="2315" y="407"/>
                          <a:pt x="2298" y="415"/>
                          <a:pt x="2285" y="420"/>
                        </a:cubicBezTo>
                        <a:cubicBezTo>
                          <a:pt x="2281" y="420"/>
                          <a:pt x="2277" y="424"/>
                          <a:pt x="2273" y="424"/>
                        </a:cubicBezTo>
                        <a:cubicBezTo>
                          <a:pt x="2259" y="428"/>
                          <a:pt x="2243" y="436"/>
                          <a:pt x="2225" y="440"/>
                        </a:cubicBezTo>
                        <a:cubicBezTo>
                          <a:pt x="2225" y="440"/>
                          <a:pt x="2221" y="446"/>
                          <a:pt x="2217" y="446"/>
                        </a:cubicBezTo>
                        <a:cubicBezTo>
                          <a:pt x="2204" y="450"/>
                          <a:pt x="2186" y="454"/>
                          <a:pt x="2174" y="462"/>
                        </a:cubicBezTo>
                        <a:lnTo>
                          <a:pt x="2166" y="462"/>
                        </a:lnTo>
                        <a:cubicBezTo>
                          <a:pt x="2148" y="471"/>
                          <a:pt x="2131" y="475"/>
                          <a:pt x="2115" y="479"/>
                        </a:cubicBezTo>
                        <a:cubicBezTo>
                          <a:pt x="2109" y="484"/>
                          <a:pt x="2105" y="484"/>
                          <a:pt x="2101" y="484"/>
                        </a:cubicBezTo>
                        <a:cubicBezTo>
                          <a:pt x="2089" y="492"/>
                          <a:pt x="2071" y="497"/>
                          <a:pt x="2058" y="501"/>
                        </a:cubicBezTo>
                        <a:cubicBezTo>
                          <a:pt x="2042" y="509"/>
                          <a:pt x="2024" y="513"/>
                          <a:pt x="2007" y="517"/>
                        </a:cubicBezTo>
                        <a:cubicBezTo>
                          <a:pt x="2003" y="523"/>
                          <a:pt x="1999" y="523"/>
                          <a:pt x="1994" y="523"/>
                        </a:cubicBezTo>
                        <a:cubicBezTo>
                          <a:pt x="1977" y="531"/>
                          <a:pt x="1965" y="535"/>
                          <a:pt x="1947" y="539"/>
                        </a:cubicBezTo>
                        <a:cubicBezTo>
                          <a:pt x="1943" y="543"/>
                          <a:pt x="1943" y="543"/>
                          <a:pt x="1939" y="543"/>
                        </a:cubicBezTo>
                        <a:cubicBezTo>
                          <a:pt x="1926" y="548"/>
                          <a:pt x="1909" y="556"/>
                          <a:pt x="1896" y="561"/>
                        </a:cubicBezTo>
                        <a:cubicBezTo>
                          <a:pt x="1892" y="561"/>
                          <a:pt x="1888" y="561"/>
                          <a:pt x="1884" y="565"/>
                        </a:cubicBezTo>
                        <a:cubicBezTo>
                          <a:pt x="1870" y="569"/>
                          <a:pt x="1853" y="574"/>
                          <a:pt x="1836" y="582"/>
                        </a:cubicBezTo>
                        <a:cubicBezTo>
                          <a:pt x="1832" y="582"/>
                          <a:pt x="1832" y="582"/>
                          <a:pt x="1827" y="586"/>
                        </a:cubicBezTo>
                        <a:cubicBezTo>
                          <a:pt x="1815" y="590"/>
                          <a:pt x="1797" y="594"/>
                          <a:pt x="1785" y="604"/>
                        </a:cubicBezTo>
                        <a:lnTo>
                          <a:pt x="1776" y="604"/>
                        </a:lnTo>
                        <a:cubicBezTo>
                          <a:pt x="1763" y="608"/>
                          <a:pt x="1746" y="616"/>
                          <a:pt x="1734" y="620"/>
                        </a:cubicBezTo>
                        <a:cubicBezTo>
                          <a:pt x="1730" y="625"/>
                          <a:pt x="1724" y="625"/>
                          <a:pt x="1720" y="625"/>
                        </a:cubicBezTo>
                        <a:cubicBezTo>
                          <a:pt x="1708" y="633"/>
                          <a:pt x="1691" y="638"/>
                          <a:pt x="1678" y="646"/>
                        </a:cubicBezTo>
                        <a:lnTo>
                          <a:pt x="1673" y="646"/>
                        </a:lnTo>
                        <a:cubicBezTo>
                          <a:pt x="1657" y="655"/>
                          <a:pt x="1643" y="659"/>
                          <a:pt x="1631" y="663"/>
                        </a:cubicBezTo>
                        <a:cubicBezTo>
                          <a:pt x="1631" y="667"/>
                          <a:pt x="1627" y="667"/>
                          <a:pt x="1627" y="667"/>
                        </a:cubicBezTo>
                        <a:lnTo>
                          <a:pt x="1622" y="667"/>
                        </a:lnTo>
                        <a:cubicBezTo>
                          <a:pt x="1609" y="677"/>
                          <a:pt x="1596" y="681"/>
                          <a:pt x="1584" y="689"/>
                        </a:cubicBezTo>
                        <a:cubicBezTo>
                          <a:pt x="1580" y="689"/>
                          <a:pt x="1580" y="689"/>
                          <a:pt x="1576" y="693"/>
                        </a:cubicBezTo>
                        <a:cubicBezTo>
                          <a:pt x="1562" y="697"/>
                          <a:pt x="1554" y="702"/>
                          <a:pt x="1541" y="710"/>
                        </a:cubicBezTo>
                        <a:cubicBezTo>
                          <a:pt x="1541" y="710"/>
                          <a:pt x="1537" y="710"/>
                          <a:pt x="1533" y="715"/>
                        </a:cubicBezTo>
                        <a:cubicBezTo>
                          <a:pt x="1519" y="719"/>
                          <a:pt x="1507" y="728"/>
                          <a:pt x="1499" y="732"/>
                        </a:cubicBezTo>
                        <a:cubicBezTo>
                          <a:pt x="1494" y="736"/>
                          <a:pt x="1494" y="736"/>
                          <a:pt x="1489" y="736"/>
                        </a:cubicBezTo>
                        <a:cubicBezTo>
                          <a:pt x="1481" y="744"/>
                          <a:pt x="1468" y="748"/>
                          <a:pt x="1460" y="754"/>
                        </a:cubicBezTo>
                        <a:cubicBezTo>
                          <a:pt x="1460" y="758"/>
                          <a:pt x="1456" y="758"/>
                          <a:pt x="1456" y="758"/>
                        </a:cubicBezTo>
                        <a:cubicBezTo>
                          <a:pt x="1456" y="758"/>
                          <a:pt x="1451" y="758"/>
                          <a:pt x="1451" y="762"/>
                        </a:cubicBezTo>
                        <a:cubicBezTo>
                          <a:pt x="1447" y="762"/>
                          <a:pt x="1447" y="766"/>
                          <a:pt x="1442" y="766"/>
                        </a:cubicBezTo>
                        <a:cubicBezTo>
                          <a:pt x="1438" y="770"/>
                          <a:pt x="1434" y="774"/>
                          <a:pt x="1430" y="774"/>
                        </a:cubicBezTo>
                        <a:cubicBezTo>
                          <a:pt x="1426" y="779"/>
                          <a:pt x="1422" y="779"/>
                          <a:pt x="1417" y="783"/>
                        </a:cubicBezTo>
                        <a:cubicBezTo>
                          <a:pt x="1412" y="787"/>
                          <a:pt x="1408" y="787"/>
                          <a:pt x="1404" y="792"/>
                        </a:cubicBezTo>
                        <a:cubicBezTo>
                          <a:pt x="1404" y="796"/>
                          <a:pt x="1400" y="796"/>
                          <a:pt x="1396" y="800"/>
                        </a:cubicBezTo>
                        <a:cubicBezTo>
                          <a:pt x="1391" y="800"/>
                          <a:pt x="1387" y="805"/>
                          <a:pt x="1387" y="809"/>
                        </a:cubicBezTo>
                        <a:cubicBezTo>
                          <a:pt x="1383" y="809"/>
                          <a:pt x="1379" y="813"/>
                          <a:pt x="1374" y="817"/>
                        </a:cubicBezTo>
                        <a:lnTo>
                          <a:pt x="1370" y="821"/>
                        </a:lnTo>
                        <a:lnTo>
                          <a:pt x="1365" y="821"/>
                        </a:lnTo>
                        <a:cubicBezTo>
                          <a:pt x="1357" y="831"/>
                          <a:pt x="1353" y="839"/>
                          <a:pt x="1345" y="843"/>
                        </a:cubicBezTo>
                        <a:cubicBezTo>
                          <a:pt x="1345" y="843"/>
                          <a:pt x="1345" y="847"/>
                          <a:pt x="1340" y="847"/>
                        </a:cubicBezTo>
                        <a:cubicBezTo>
                          <a:pt x="1335" y="856"/>
                          <a:pt x="1327" y="860"/>
                          <a:pt x="1319" y="869"/>
                        </a:cubicBezTo>
                        <a:lnTo>
                          <a:pt x="1319" y="873"/>
                        </a:lnTo>
                        <a:cubicBezTo>
                          <a:pt x="1314" y="873"/>
                          <a:pt x="1314" y="877"/>
                          <a:pt x="1314" y="877"/>
                        </a:cubicBezTo>
                        <a:cubicBezTo>
                          <a:pt x="1310" y="882"/>
                          <a:pt x="1306" y="890"/>
                          <a:pt x="1297" y="894"/>
                        </a:cubicBezTo>
                        <a:lnTo>
                          <a:pt x="1297" y="898"/>
                        </a:lnTo>
                        <a:cubicBezTo>
                          <a:pt x="1288" y="908"/>
                          <a:pt x="1284" y="916"/>
                          <a:pt x="1280" y="924"/>
                        </a:cubicBezTo>
                        <a:lnTo>
                          <a:pt x="1276" y="928"/>
                        </a:lnTo>
                        <a:cubicBezTo>
                          <a:pt x="1272" y="937"/>
                          <a:pt x="1272" y="941"/>
                          <a:pt x="1268" y="945"/>
                        </a:cubicBezTo>
                        <a:cubicBezTo>
                          <a:pt x="1268" y="950"/>
                          <a:pt x="1263" y="954"/>
                          <a:pt x="1263" y="954"/>
                        </a:cubicBezTo>
                        <a:cubicBezTo>
                          <a:pt x="1263" y="963"/>
                          <a:pt x="1258" y="967"/>
                          <a:pt x="1258" y="971"/>
                        </a:cubicBezTo>
                        <a:cubicBezTo>
                          <a:pt x="1254" y="975"/>
                          <a:pt x="1254" y="975"/>
                          <a:pt x="1254" y="979"/>
                        </a:cubicBezTo>
                        <a:cubicBezTo>
                          <a:pt x="1250" y="989"/>
                          <a:pt x="1250" y="997"/>
                          <a:pt x="1246" y="1005"/>
                        </a:cubicBezTo>
                        <a:lnTo>
                          <a:pt x="1" y="6955"/>
                        </a:lnTo>
                        <a:cubicBezTo>
                          <a:pt x="5" y="6946"/>
                          <a:pt x="5" y="6938"/>
                          <a:pt x="10" y="6929"/>
                        </a:cubicBezTo>
                        <a:lnTo>
                          <a:pt x="10" y="6921"/>
                        </a:lnTo>
                        <a:cubicBezTo>
                          <a:pt x="14" y="6917"/>
                          <a:pt x="14" y="6907"/>
                          <a:pt x="18" y="6903"/>
                        </a:cubicBezTo>
                        <a:cubicBezTo>
                          <a:pt x="18" y="6899"/>
                          <a:pt x="18" y="6899"/>
                          <a:pt x="23" y="6895"/>
                        </a:cubicBezTo>
                        <a:cubicBezTo>
                          <a:pt x="23" y="6891"/>
                          <a:pt x="27" y="6882"/>
                          <a:pt x="31" y="6878"/>
                        </a:cubicBezTo>
                        <a:cubicBezTo>
                          <a:pt x="31" y="6878"/>
                          <a:pt x="31" y="6874"/>
                          <a:pt x="36" y="6874"/>
                        </a:cubicBezTo>
                        <a:cubicBezTo>
                          <a:pt x="40" y="6865"/>
                          <a:pt x="44" y="6856"/>
                          <a:pt x="48" y="6848"/>
                        </a:cubicBezTo>
                        <a:cubicBezTo>
                          <a:pt x="52" y="6848"/>
                          <a:pt x="52" y="6844"/>
                          <a:pt x="52" y="6844"/>
                        </a:cubicBezTo>
                        <a:cubicBezTo>
                          <a:pt x="56" y="6836"/>
                          <a:pt x="62" y="6830"/>
                          <a:pt x="70" y="6826"/>
                        </a:cubicBezTo>
                        <a:cubicBezTo>
                          <a:pt x="70" y="6822"/>
                          <a:pt x="70" y="6822"/>
                          <a:pt x="74" y="6818"/>
                        </a:cubicBezTo>
                        <a:cubicBezTo>
                          <a:pt x="78" y="6810"/>
                          <a:pt x="87" y="6801"/>
                          <a:pt x="95" y="6792"/>
                        </a:cubicBezTo>
                        <a:cubicBezTo>
                          <a:pt x="104" y="6784"/>
                          <a:pt x="113" y="6779"/>
                          <a:pt x="121" y="6771"/>
                        </a:cubicBezTo>
                        <a:cubicBezTo>
                          <a:pt x="125" y="6767"/>
                          <a:pt x="125" y="6767"/>
                          <a:pt x="129" y="6763"/>
                        </a:cubicBezTo>
                        <a:cubicBezTo>
                          <a:pt x="133" y="6763"/>
                          <a:pt x="133" y="6759"/>
                          <a:pt x="139" y="6759"/>
                        </a:cubicBezTo>
                        <a:cubicBezTo>
                          <a:pt x="143" y="6753"/>
                          <a:pt x="147" y="6749"/>
                          <a:pt x="151" y="6745"/>
                        </a:cubicBezTo>
                        <a:cubicBezTo>
                          <a:pt x="155" y="6745"/>
                          <a:pt x="155" y="6741"/>
                          <a:pt x="159" y="6741"/>
                        </a:cubicBezTo>
                        <a:cubicBezTo>
                          <a:pt x="164" y="6737"/>
                          <a:pt x="168" y="6733"/>
                          <a:pt x="172" y="6733"/>
                        </a:cubicBezTo>
                        <a:cubicBezTo>
                          <a:pt x="176" y="6728"/>
                          <a:pt x="181" y="6728"/>
                          <a:pt x="181" y="6724"/>
                        </a:cubicBezTo>
                        <a:cubicBezTo>
                          <a:pt x="185" y="6720"/>
                          <a:pt x="190" y="6720"/>
                          <a:pt x="194" y="6715"/>
                        </a:cubicBezTo>
                        <a:cubicBezTo>
                          <a:pt x="198" y="6711"/>
                          <a:pt x="202" y="6711"/>
                          <a:pt x="206" y="6707"/>
                        </a:cubicBezTo>
                        <a:cubicBezTo>
                          <a:pt x="210" y="6707"/>
                          <a:pt x="210" y="6707"/>
                          <a:pt x="216" y="6702"/>
                        </a:cubicBezTo>
                        <a:cubicBezTo>
                          <a:pt x="224" y="6698"/>
                          <a:pt x="232" y="6690"/>
                          <a:pt x="245" y="6686"/>
                        </a:cubicBezTo>
                        <a:lnTo>
                          <a:pt x="249" y="6682"/>
                        </a:lnTo>
                        <a:cubicBezTo>
                          <a:pt x="262" y="6672"/>
                          <a:pt x="275" y="6668"/>
                          <a:pt x="287" y="6660"/>
                        </a:cubicBezTo>
                        <a:cubicBezTo>
                          <a:pt x="287" y="6660"/>
                          <a:pt x="292" y="6660"/>
                          <a:pt x="297" y="6656"/>
                        </a:cubicBezTo>
                        <a:cubicBezTo>
                          <a:pt x="305" y="6651"/>
                          <a:pt x="318" y="6647"/>
                          <a:pt x="330" y="6638"/>
                        </a:cubicBezTo>
                        <a:lnTo>
                          <a:pt x="335" y="6638"/>
                        </a:lnTo>
                        <a:cubicBezTo>
                          <a:pt x="348" y="6630"/>
                          <a:pt x="360" y="6625"/>
                          <a:pt x="378" y="6617"/>
                        </a:cubicBezTo>
                        <a:cubicBezTo>
                          <a:pt x="378" y="6617"/>
                          <a:pt x="382" y="6613"/>
                          <a:pt x="386" y="6613"/>
                        </a:cubicBezTo>
                        <a:cubicBezTo>
                          <a:pt x="399" y="6609"/>
                          <a:pt x="412" y="6599"/>
                          <a:pt x="425" y="6595"/>
                        </a:cubicBezTo>
                        <a:lnTo>
                          <a:pt x="429" y="6595"/>
                        </a:lnTo>
                        <a:cubicBezTo>
                          <a:pt x="446" y="6587"/>
                          <a:pt x="459" y="6583"/>
                          <a:pt x="476" y="6574"/>
                        </a:cubicBezTo>
                        <a:cubicBezTo>
                          <a:pt x="480" y="6574"/>
                          <a:pt x="480" y="6570"/>
                          <a:pt x="484" y="6570"/>
                        </a:cubicBezTo>
                        <a:cubicBezTo>
                          <a:pt x="502" y="6566"/>
                          <a:pt x="514" y="6557"/>
                          <a:pt x="532" y="6553"/>
                        </a:cubicBezTo>
                        <a:lnTo>
                          <a:pt x="536" y="6548"/>
                        </a:lnTo>
                        <a:cubicBezTo>
                          <a:pt x="553" y="6544"/>
                          <a:pt x="566" y="6540"/>
                          <a:pt x="583" y="6532"/>
                        </a:cubicBezTo>
                        <a:lnTo>
                          <a:pt x="591" y="6532"/>
                        </a:lnTo>
                        <a:cubicBezTo>
                          <a:pt x="609" y="6523"/>
                          <a:pt x="621" y="6518"/>
                          <a:pt x="638" y="6510"/>
                        </a:cubicBezTo>
                        <a:lnTo>
                          <a:pt x="647" y="6510"/>
                        </a:lnTo>
                        <a:cubicBezTo>
                          <a:pt x="664" y="6502"/>
                          <a:pt x="677" y="6497"/>
                          <a:pt x="694" y="6493"/>
                        </a:cubicBezTo>
                        <a:lnTo>
                          <a:pt x="698" y="6489"/>
                        </a:lnTo>
                        <a:cubicBezTo>
                          <a:pt x="715" y="6485"/>
                          <a:pt x="733" y="6476"/>
                          <a:pt x="749" y="6471"/>
                        </a:cubicBezTo>
                        <a:cubicBezTo>
                          <a:pt x="754" y="6471"/>
                          <a:pt x="759" y="6467"/>
                          <a:pt x="763" y="6467"/>
                        </a:cubicBezTo>
                        <a:cubicBezTo>
                          <a:pt x="780" y="6463"/>
                          <a:pt x="792" y="6455"/>
                          <a:pt x="810" y="6451"/>
                        </a:cubicBezTo>
                        <a:cubicBezTo>
                          <a:pt x="826" y="6446"/>
                          <a:pt x="840" y="6437"/>
                          <a:pt x="857" y="6433"/>
                        </a:cubicBezTo>
                        <a:cubicBezTo>
                          <a:pt x="861" y="6433"/>
                          <a:pt x="865" y="6433"/>
                          <a:pt x="869" y="6429"/>
                        </a:cubicBezTo>
                        <a:cubicBezTo>
                          <a:pt x="887" y="6425"/>
                          <a:pt x="903" y="6416"/>
                          <a:pt x="921" y="6412"/>
                        </a:cubicBezTo>
                        <a:cubicBezTo>
                          <a:pt x="921" y="6412"/>
                          <a:pt x="925" y="6412"/>
                          <a:pt x="925" y="6408"/>
                        </a:cubicBezTo>
                        <a:cubicBezTo>
                          <a:pt x="942" y="6403"/>
                          <a:pt x="955" y="6399"/>
                          <a:pt x="972" y="6394"/>
                        </a:cubicBezTo>
                        <a:cubicBezTo>
                          <a:pt x="976" y="6390"/>
                          <a:pt x="976" y="6390"/>
                          <a:pt x="980" y="6390"/>
                        </a:cubicBezTo>
                        <a:cubicBezTo>
                          <a:pt x="998" y="6386"/>
                          <a:pt x="1011" y="6378"/>
                          <a:pt x="1027" y="6374"/>
                        </a:cubicBezTo>
                        <a:cubicBezTo>
                          <a:pt x="1032" y="6369"/>
                          <a:pt x="1037" y="6369"/>
                          <a:pt x="1037" y="6369"/>
                        </a:cubicBezTo>
                        <a:cubicBezTo>
                          <a:pt x="1053" y="6360"/>
                          <a:pt x="1071" y="6356"/>
                          <a:pt x="1083" y="6352"/>
                        </a:cubicBezTo>
                        <a:lnTo>
                          <a:pt x="1088" y="6352"/>
                        </a:lnTo>
                        <a:cubicBezTo>
                          <a:pt x="1100" y="6343"/>
                          <a:pt x="1118" y="6339"/>
                          <a:pt x="1134" y="6331"/>
                        </a:cubicBezTo>
                        <a:cubicBezTo>
                          <a:pt x="1134" y="6331"/>
                          <a:pt x="1139" y="6331"/>
                          <a:pt x="1143" y="6326"/>
                        </a:cubicBezTo>
                        <a:cubicBezTo>
                          <a:pt x="1160" y="6322"/>
                          <a:pt x="1173" y="6313"/>
                          <a:pt x="1191" y="6309"/>
                        </a:cubicBezTo>
                        <a:cubicBezTo>
                          <a:pt x="1191" y="6309"/>
                          <a:pt x="1191" y="6305"/>
                          <a:pt x="1195" y="6305"/>
                        </a:cubicBezTo>
                        <a:cubicBezTo>
                          <a:pt x="1207" y="6301"/>
                          <a:pt x="1220" y="6292"/>
                          <a:pt x="1233" y="6287"/>
                        </a:cubicBezTo>
                        <a:cubicBezTo>
                          <a:pt x="1237" y="6287"/>
                          <a:pt x="1237" y="6287"/>
                          <a:pt x="1242" y="6283"/>
                        </a:cubicBezTo>
                        <a:cubicBezTo>
                          <a:pt x="1254" y="6279"/>
                          <a:pt x="1268" y="6271"/>
                          <a:pt x="1280" y="6266"/>
                        </a:cubicBezTo>
                        <a:cubicBezTo>
                          <a:pt x="1284" y="6266"/>
                          <a:pt x="1288" y="6262"/>
                          <a:pt x="1288" y="6262"/>
                        </a:cubicBezTo>
                        <a:cubicBezTo>
                          <a:pt x="1302" y="6258"/>
                          <a:pt x="1310" y="6249"/>
                          <a:pt x="1323" y="6245"/>
                        </a:cubicBezTo>
                        <a:cubicBezTo>
                          <a:pt x="1323" y="6245"/>
                          <a:pt x="1327" y="6240"/>
                          <a:pt x="1331" y="6240"/>
                        </a:cubicBezTo>
                        <a:cubicBezTo>
                          <a:pt x="1345" y="6236"/>
                          <a:pt x="1353" y="6228"/>
                          <a:pt x="1365" y="6224"/>
                        </a:cubicBezTo>
                        <a:lnTo>
                          <a:pt x="1370" y="6220"/>
                        </a:lnTo>
                        <a:cubicBezTo>
                          <a:pt x="1383" y="6210"/>
                          <a:pt x="1391" y="6206"/>
                          <a:pt x="1400" y="6202"/>
                        </a:cubicBezTo>
                        <a:lnTo>
                          <a:pt x="1404" y="6198"/>
                        </a:lnTo>
                        <a:cubicBezTo>
                          <a:pt x="1408" y="6198"/>
                          <a:pt x="1408" y="6198"/>
                          <a:pt x="1408" y="6194"/>
                        </a:cubicBezTo>
                        <a:cubicBezTo>
                          <a:pt x="1412" y="6194"/>
                          <a:pt x="1417" y="6189"/>
                          <a:pt x="1422" y="6189"/>
                        </a:cubicBezTo>
                        <a:cubicBezTo>
                          <a:pt x="1426" y="6185"/>
                          <a:pt x="1430" y="6181"/>
                          <a:pt x="1434" y="6181"/>
                        </a:cubicBezTo>
                        <a:cubicBezTo>
                          <a:pt x="1438" y="6177"/>
                          <a:pt x="1442" y="6177"/>
                          <a:pt x="1442" y="6172"/>
                        </a:cubicBezTo>
                        <a:cubicBezTo>
                          <a:pt x="1447" y="6168"/>
                          <a:pt x="1451" y="6168"/>
                          <a:pt x="1456" y="6163"/>
                        </a:cubicBezTo>
                        <a:cubicBezTo>
                          <a:pt x="1460" y="6159"/>
                          <a:pt x="1464" y="6159"/>
                          <a:pt x="1464" y="6155"/>
                        </a:cubicBezTo>
                        <a:cubicBezTo>
                          <a:pt x="1468" y="6155"/>
                          <a:pt x="1473" y="6151"/>
                          <a:pt x="1477" y="6147"/>
                        </a:cubicBezTo>
                        <a:cubicBezTo>
                          <a:pt x="1481" y="6147"/>
                          <a:pt x="1485" y="6143"/>
                          <a:pt x="1485" y="6138"/>
                        </a:cubicBezTo>
                        <a:cubicBezTo>
                          <a:pt x="1489" y="6138"/>
                          <a:pt x="1489" y="6138"/>
                          <a:pt x="1489" y="6133"/>
                        </a:cubicBezTo>
                        <a:lnTo>
                          <a:pt x="1494" y="6133"/>
                        </a:lnTo>
                        <a:cubicBezTo>
                          <a:pt x="1503" y="6125"/>
                          <a:pt x="1511" y="6117"/>
                          <a:pt x="1519" y="6108"/>
                        </a:cubicBezTo>
                        <a:cubicBezTo>
                          <a:pt x="1528" y="6100"/>
                          <a:pt x="1537" y="6091"/>
                          <a:pt x="1545" y="6086"/>
                        </a:cubicBezTo>
                        <a:lnTo>
                          <a:pt x="1545" y="6082"/>
                        </a:lnTo>
                        <a:cubicBezTo>
                          <a:pt x="1550" y="6082"/>
                          <a:pt x="1550" y="6078"/>
                          <a:pt x="1550" y="6078"/>
                        </a:cubicBezTo>
                        <a:cubicBezTo>
                          <a:pt x="1554" y="6074"/>
                          <a:pt x="1558" y="6066"/>
                          <a:pt x="1562" y="6061"/>
                        </a:cubicBezTo>
                        <a:lnTo>
                          <a:pt x="1566" y="6056"/>
                        </a:lnTo>
                        <a:cubicBezTo>
                          <a:pt x="1576" y="6048"/>
                          <a:pt x="1580" y="6040"/>
                          <a:pt x="1584" y="6031"/>
                        </a:cubicBezTo>
                        <a:cubicBezTo>
                          <a:pt x="1584" y="6027"/>
                          <a:pt x="1584" y="6027"/>
                          <a:pt x="1588" y="6027"/>
                        </a:cubicBezTo>
                        <a:cubicBezTo>
                          <a:pt x="1588" y="6018"/>
                          <a:pt x="1592" y="6014"/>
                          <a:pt x="1596" y="6009"/>
                        </a:cubicBezTo>
                        <a:cubicBezTo>
                          <a:pt x="1596" y="6005"/>
                          <a:pt x="1596" y="6001"/>
                          <a:pt x="1601" y="6001"/>
                        </a:cubicBezTo>
                        <a:cubicBezTo>
                          <a:pt x="1601" y="5993"/>
                          <a:pt x="1605" y="5989"/>
                          <a:pt x="1605" y="5984"/>
                        </a:cubicBezTo>
                        <a:cubicBezTo>
                          <a:pt x="1605" y="5979"/>
                          <a:pt x="1605" y="5979"/>
                          <a:pt x="1609" y="5975"/>
                        </a:cubicBezTo>
                        <a:cubicBezTo>
                          <a:pt x="1609" y="5967"/>
                          <a:pt x="1614" y="5958"/>
                          <a:pt x="1614" y="5950"/>
                        </a:cubicBezTo>
                        <a:lnTo>
                          <a:pt x="2863" y="0"/>
                        </a:ln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49" name="Google Shape;1338;p33"/>
                  <p:cNvSpPr/>
                  <p:nvPr/>
                </p:nvSpPr>
                <p:spPr>
                  <a:xfrm>
                    <a:off x="2319150" y="3410650"/>
                    <a:ext cx="135300" cy="176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12" h="7076" extrusionOk="0">
                        <a:moveTo>
                          <a:pt x="4161" y="6379"/>
                        </a:moveTo>
                        <a:lnTo>
                          <a:pt x="4154" y="6412"/>
                        </a:lnTo>
                        <a:cubicBezTo>
                          <a:pt x="4158" y="6402"/>
                          <a:pt x="4160" y="6391"/>
                          <a:pt x="4161" y="6379"/>
                        </a:cubicBezTo>
                        <a:close/>
                        <a:moveTo>
                          <a:pt x="5206" y="1"/>
                        </a:moveTo>
                        <a:cubicBezTo>
                          <a:pt x="4993" y="52"/>
                          <a:pt x="4706" y="99"/>
                          <a:pt x="4381" y="147"/>
                        </a:cubicBezTo>
                        <a:cubicBezTo>
                          <a:pt x="4257" y="163"/>
                          <a:pt x="4128" y="181"/>
                          <a:pt x="3996" y="198"/>
                        </a:cubicBezTo>
                        <a:cubicBezTo>
                          <a:pt x="3859" y="214"/>
                          <a:pt x="3722" y="236"/>
                          <a:pt x="3581" y="253"/>
                        </a:cubicBezTo>
                        <a:cubicBezTo>
                          <a:pt x="3546" y="262"/>
                          <a:pt x="3512" y="266"/>
                          <a:pt x="3483" y="271"/>
                        </a:cubicBezTo>
                        <a:lnTo>
                          <a:pt x="3479" y="271"/>
                        </a:lnTo>
                        <a:cubicBezTo>
                          <a:pt x="3449" y="275"/>
                          <a:pt x="3414" y="279"/>
                          <a:pt x="3384" y="283"/>
                        </a:cubicBezTo>
                        <a:lnTo>
                          <a:pt x="3380" y="283"/>
                        </a:lnTo>
                        <a:cubicBezTo>
                          <a:pt x="3350" y="287"/>
                          <a:pt x="3315" y="291"/>
                          <a:pt x="3286" y="297"/>
                        </a:cubicBezTo>
                        <a:cubicBezTo>
                          <a:pt x="3286" y="301"/>
                          <a:pt x="3281" y="301"/>
                          <a:pt x="3281" y="301"/>
                        </a:cubicBezTo>
                        <a:cubicBezTo>
                          <a:pt x="3248" y="305"/>
                          <a:pt x="3218" y="309"/>
                          <a:pt x="3187" y="313"/>
                        </a:cubicBezTo>
                        <a:lnTo>
                          <a:pt x="3183" y="313"/>
                        </a:lnTo>
                        <a:cubicBezTo>
                          <a:pt x="3149" y="317"/>
                          <a:pt x="3119" y="326"/>
                          <a:pt x="3089" y="330"/>
                        </a:cubicBezTo>
                        <a:lnTo>
                          <a:pt x="3080" y="330"/>
                        </a:lnTo>
                        <a:cubicBezTo>
                          <a:pt x="3050" y="334"/>
                          <a:pt x="3021" y="339"/>
                          <a:pt x="2991" y="348"/>
                        </a:cubicBezTo>
                        <a:lnTo>
                          <a:pt x="2982" y="348"/>
                        </a:lnTo>
                        <a:cubicBezTo>
                          <a:pt x="2952" y="352"/>
                          <a:pt x="2922" y="356"/>
                          <a:pt x="2892" y="360"/>
                        </a:cubicBezTo>
                        <a:cubicBezTo>
                          <a:pt x="2892" y="364"/>
                          <a:pt x="2888" y="364"/>
                          <a:pt x="2888" y="364"/>
                        </a:cubicBezTo>
                        <a:cubicBezTo>
                          <a:pt x="2859" y="368"/>
                          <a:pt x="2828" y="373"/>
                          <a:pt x="2798" y="382"/>
                        </a:cubicBezTo>
                        <a:lnTo>
                          <a:pt x="2790" y="382"/>
                        </a:lnTo>
                        <a:cubicBezTo>
                          <a:pt x="2760" y="386"/>
                          <a:pt x="2734" y="394"/>
                          <a:pt x="2705" y="399"/>
                        </a:cubicBezTo>
                        <a:lnTo>
                          <a:pt x="2695" y="399"/>
                        </a:lnTo>
                        <a:cubicBezTo>
                          <a:pt x="2666" y="407"/>
                          <a:pt x="2636" y="411"/>
                          <a:pt x="2610" y="416"/>
                        </a:cubicBezTo>
                        <a:cubicBezTo>
                          <a:pt x="2606" y="416"/>
                          <a:pt x="2602" y="420"/>
                          <a:pt x="2602" y="420"/>
                        </a:cubicBezTo>
                        <a:cubicBezTo>
                          <a:pt x="2571" y="425"/>
                          <a:pt x="2545" y="429"/>
                          <a:pt x="2516" y="437"/>
                        </a:cubicBezTo>
                        <a:lnTo>
                          <a:pt x="2507" y="437"/>
                        </a:lnTo>
                        <a:cubicBezTo>
                          <a:pt x="2482" y="445"/>
                          <a:pt x="2452" y="450"/>
                          <a:pt x="2426" y="459"/>
                        </a:cubicBezTo>
                        <a:lnTo>
                          <a:pt x="2417" y="459"/>
                        </a:lnTo>
                        <a:cubicBezTo>
                          <a:pt x="2391" y="467"/>
                          <a:pt x="2362" y="471"/>
                          <a:pt x="2336" y="480"/>
                        </a:cubicBezTo>
                        <a:lnTo>
                          <a:pt x="2328" y="480"/>
                        </a:lnTo>
                        <a:cubicBezTo>
                          <a:pt x="2302" y="488"/>
                          <a:pt x="2276" y="493"/>
                          <a:pt x="2251" y="502"/>
                        </a:cubicBezTo>
                        <a:lnTo>
                          <a:pt x="2243" y="502"/>
                        </a:lnTo>
                        <a:cubicBezTo>
                          <a:pt x="2217" y="510"/>
                          <a:pt x="2191" y="518"/>
                          <a:pt x="2166" y="522"/>
                        </a:cubicBezTo>
                        <a:cubicBezTo>
                          <a:pt x="2166" y="522"/>
                          <a:pt x="2160" y="527"/>
                          <a:pt x="2156" y="527"/>
                        </a:cubicBezTo>
                        <a:cubicBezTo>
                          <a:pt x="2131" y="536"/>
                          <a:pt x="2109" y="540"/>
                          <a:pt x="2083" y="548"/>
                        </a:cubicBezTo>
                        <a:lnTo>
                          <a:pt x="2079" y="548"/>
                        </a:lnTo>
                        <a:cubicBezTo>
                          <a:pt x="2075" y="548"/>
                          <a:pt x="2075" y="553"/>
                          <a:pt x="2071" y="553"/>
                        </a:cubicBezTo>
                        <a:cubicBezTo>
                          <a:pt x="2063" y="557"/>
                          <a:pt x="2050" y="557"/>
                          <a:pt x="2041" y="561"/>
                        </a:cubicBezTo>
                        <a:cubicBezTo>
                          <a:pt x="2037" y="561"/>
                          <a:pt x="2032" y="565"/>
                          <a:pt x="2028" y="565"/>
                        </a:cubicBezTo>
                        <a:cubicBezTo>
                          <a:pt x="2012" y="570"/>
                          <a:pt x="1998" y="574"/>
                          <a:pt x="1986" y="579"/>
                        </a:cubicBezTo>
                        <a:lnTo>
                          <a:pt x="1981" y="583"/>
                        </a:lnTo>
                        <a:cubicBezTo>
                          <a:pt x="1969" y="587"/>
                          <a:pt x="1951" y="591"/>
                          <a:pt x="1939" y="595"/>
                        </a:cubicBezTo>
                        <a:cubicBezTo>
                          <a:pt x="1935" y="595"/>
                          <a:pt x="1930" y="599"/>
                          <a:pt x="1925" y="599"/>
                        </a:cubicBezTo>
                        <a:cubicBezTo>
                          <a:pt x="1917" y="604"/>
                          <a:pt x="1904" y="609"/>
                          <a:pt x="1896" y="613"/>
                        </a:cubicBezTo>
                        <a:cubicBezTo>
                          <a:pt x="1892" y="613"/>
                          <a:pt x="1887" y="617"/>
                          <a:pt x="1883" y="617"/>
                        </a:cubicBezTo>
                        <a:cubicBezTo>
                          <a:pt x="1874" y="621"/>
                          <a:pt x="1862" y="625"/>
                          <a:pt x="1853" y="625"/>
                        </a:cubicBezTo>
                        <a:cubicBezTo>
                          <a:pt x="1848" y="630"/>
                          <a:pt x="1844" y="630"/>
                          <a:pt x="1840" y="634"/>
                        </a:cubicBezTo>
                        <a:cubicBezTo>
                          <a:pt x="1832" y="638"/>
                          <a:pt x="1823" y="638"/>
                          <a:pt x="1810" y="642"/>
                        </a:cubicBezTo>
                        <a:cubicBezTo>
                          <a:pt x="1806" y="647"/>
                          <a:pt x="1801" y="647"/>
                          <a:pt x="1801" y="647"/>
                        </a:cubicBezTo>
                        <a:cubicBezTo>
                          <a:pt x="1785" y="656"/>
                          <a:pt x="1771" y="660"/>
                          <a:pt x="1759" y="664"/>
                        </a:cubicBezTo>
                        <a:lnTo>
                          <a:pt x="1759" y="668"/>
                        </a:lnTo>
                        <a:cubicBezTo>
                          <a:pt x="1746" y="672"/>
                          <a:pt x="1733" y="676"/>
                          <a:pt x="1724" y="681"/>
                        </a:cubicBezTo>
                        <a:cubicBezTo>
                          <a:pt x="1720" y="681"/>
                          <a:pt x="1720" y="686"/>
                          <a:pt x="1720" y="686"/>
                        </a:cubicBezTo>
                        <a:lnTo>
                          <a:pt x="1712" y="686"/>
                        </a:lnTo>
                        <a:cubicBezTo>
                          <a:pt x="1704" y="694"/>
                          <a:pt x="1690" y="698"/>
                          <a:pt x="1678" y="702"/>
                        </a:cubicBezTo>
                        <a:cubicBezTo>
                          <a:pt x="1673" y="707"/>
                          <a:pt x="1669" y="707"/>
                          <a:pt x="1669" y="707"/>
                        </a:cubicBezTo>
                        <a:cubicBezTo>
                          <a:pt x="1656" y="715"/>
                          <a:pt x="1639" y="724"/>
                          <a:pt x="1627" y="728"/>
                        </a:cubicBezTo>
                        <a:cubicBezTo>
                          <a:pt x="1627" y="733"/>
                          <a:pt x="1622" y="733"/>
                          <a:pt x="1617" y="733"/>
                        </a:cubicBezTo>
                        <a:cubicBezTo>
                          <a:pt x="1609" y="741"/>
                          <a:pt x="1596" y="745"/>
                          <a:pt x="1588" y="753"/>
                        </a:cubicBezTo>
                        <a:cubicBezTo>
                          <a:pt x="1584" y="753"/>
                          <a:pt x="1579" y="753"/>
                          <a:pt x="1579" y="758"/>
                        </a:cubicBezTo>
                        <a:cubicBezTo>
                          <a:pt x="1566" y="767"/>
                          <a:pt x="1554" y="771"/>
                          <a:pt x="1540" y="779"/>
                        </a:cubicBezTo>
                        <a:lnTo>
                          <a:pt x="1536" y="779"/>
                        </a:lnTo>
                        <a:cubicBezTo>
                          <a:pt x="1536" y="784"/>
                          <a:pt x="1532" y="784"/>
                          <a:pt x="1532" y="788"/>
                        </a:cubicBezTo>
                        <a:cubicBezTo>
                          <a:pt x="1524" y="788"/>
                          <a:pt x="1519" y="792"/>
                          <a:pt x="1511" y="796"/>
                        </a:cubicBezTo>
                        <a:cubicBezTo>
                          <a:pt x="1507" y="801"/>
                          <a:pt x="1507" y="805"/>
                          <a:pt x="1502" y="805"/>
                        </a:cubicBezTo>
                        <a:cubicBezTo>
                          <a:pt x="1493" y="810"/>
                          <a:pt x="1489" y="814"/>
                          <a:pt x="1485" y="818"/>
                        </a:cubicBezTo>
                        <a:cubicBezTo>
                          <a:pt x="1481" y="822"/>
                          <a:pt x="1477" y="822"/>
                          <a:pt x="1473" y="826"/>
                        </a:cubicBezTo>
                        <a:cubicBezTo>
                          <a:pt x="1468" y="830"/>
                          <a:pt x="1463" y="835"/>
                          <a:pt x="1455" y="840"/>
                        </a:cubicBezTo>
                        <a:lnTo>
                          <a:pt x="1447" y="848"/>
                        </a:lnTo>
                        <a:cubicBezTo>
                          <a:pt x="1442" y="852"/>
                          <a:pt x="1434" y="856"/>
                          <a:pt x="1430" y="861"/>
                        </a:cubicBezTo>
                        <a:lnTo>
                          <a:pt x="1426" y="865"/>
                        </a:lnTo>
                        <a:lnTo>
                          <a:pt x="1421" y="865"/>
                        </a:lnTo>
                        <a:cubicBezTo>
                          <a:pt x="1416" y="869"/>
                          <a:pt x="1416" y="873"/>
                          <a:pt x="1412" y="873"/>
                        </a:cubicBezTo>
                        <a:cubicBezTo>
                          <a:pt x="1408" y="878"/>
                          <a:pt x="1404" y="882"/>
                          <a:pt x="1400" y="887"/>
                        </a:cubicBezTo>
                        <a:cubicBezTo>
                          <a:pt x="1396" y="891"/>
                          <a:pt x="1396" y="891"/>
                          <a:pt x="1391" y="895"/>
                        </a:cubicBezTo>
                        <a:cubicBezTo>
                          <a:pt x="1386" y="899"/>
                          <a:pt x="1382" y="903"/>
                          <a:pt x="1382" y="903"/>
                        </a:cubicBezTo>
                        <a:cubicBezTo>
                          <a:pt x="1378" y="907"/>
                          <a:pt x="1374" y="912"/>
                          <a:pt x="1370" y="917"/>
                        </a:cubicBezTo>
                        <a:cubicBezTo>
                          <a:pt x="1370" y="917"/>
                          <a:pt x="1365" y="921"/>
                          <a:pt x="1361" y="925"/>
                        </a:cubicBezTo>
                        <a:cubicBezTo>
                          <a:pt x="1357" y="929"/>
                          <a:pt x="1357" y="929"/>
                          <a:pt x="1353" y="933"/>
                        </a:cubicBezTo>
                        <a:cubicBezTo>
                          <a:pt x="1353" y="938"/>
                          <a:pt x="1349" y="938"/>
                          <a:pt x="1344" y="942"/>
                        </a:cubicBezTo>
                        <a:lnTo>
                          <a:pt x="1344" y="946"/>
                        </a:lnTo>
                        <a:cubicBezTo>
                          <a:pt x="1339" y="946"/>
                          <a:pt x="1339" y="950"/>
                          <a:pt x="1335" y="954"/>
                        </a:cubicBezTo>
                        <a:cubicBezTo>
                          <a:pt x="1335" y="959"/>
                          <a:pt x="1331" y="959"/>
                          <a:pt x="1327" y="964"/>
                        </a:cubicBezTo>
                        <a:cubicBezTo>
                          <a:pt x="1327" y="968"/>
                          <a:pt x="1323" y="972"/>
                          <a:pt x="1323" y="972"/>
                        </a:cubicBezTo>
                        <a:cubicBezTo>
                          <a:pt x="1319" y="976"/>
                          <a:pt x="1314" y="980"/>
                          <a:pt x="1314" y="984"/>
                        </a:cubicBezTo>
                        <a:cubicBezTo>
                          <a:pt x="1310" y="989"/>
                          <a:pt x="1310" y="989"/>
                          <a:pt x="1305" y="993"/>
                        </a:cubicBezTo>
                        <a:cubicBezTo>
                          <a:pt x="1305" y="998"/>
                          <a:pt x="1301" y="1002"/>
                          <a:pt x="1301" y="1006"/>
                        </a:cubicBezTo>
                        <a:lnTo>
                          <a:pt x="1293" y="1015"/>
                        </a:lnTo>
                        <a:lnTo>
                          <a:pt x="1293" y="1019"/>
                        </a:lnTo>
                        <a:cubicBezTo>
                          <a:pt x="1288" y="1023"/>
                          <a:pt x="1288" y="1023"/>
                          <a:pt x="1288" y="1027"/>
                        </a:cubicBezTo>
                        <a:cubicBezTo>
                          <a:pt x="1284" y="1031"/>
                          <a:pt x="1284" y="1031"/>
                          <a:pt x="1280" y="1036"/>
                        </a:cubicBezTo>
                        <a:cubicBezTo>
                          <a:pt x="1280" y="1041"/>
                          <a:pt x="1276" y="1045"/>
                          <a:pt x="1276" y="1049"/>
                        </a:cubicBezTo>
                        <a:cubicBezTo>
                          <a:pt x="1276" y="1053"/>
                          <a:pt x="1272" y="1053"/>
                          <a:pt x="1272" y="1057"/>
                        </a:cubicBezTo>
                        <a:cubicBezTo>
                          <a:pt x="1267" y="1061"/>
                          <a:pt x="1267" y="1066"/>
                          <a:pt x="1267" y="1070"/>
                        </a:cubicBezTo>
                        <a:cubicBezTo>
                          <a:pt x="1262" y="1075"/>
                          <a:pt x="1262" y="1075"/>
                          <a:pt x="1262" y="1079"/>
                        </a:cubicBezTo>
                        <a:cubicBezTo>
                          <a:pt x="1258" y="1087"/>
                          <a:pt x="1258" y="1092"/>
                          <a:pt x="1254" y="1100"/>
                        </a:cubicBezTo>
                        <a:cubicBezTo>
                          <a:pt x="1250" y="1108"/>
                          <a:pt x="1250" y="1118"/>
                          <a:pt x="1246" y="1126"/>
                        </a:cubicBezTo>
                        <a:lnTo>
                          <a:pt x="4" y="7062"/>
                        </a:lnTo>
                        <a:lnTo>
                          <a:pt x="4" y="7062"/>
                        </a:lnTo>
                        <a:cubicBezTo>
                          <a:pt x="5" y="7058"/>
                          <a:pt x="7" y="7054"/>
                          <a:pt x="10" y="7050"/>
                        </a:cubicBezTo>
                        <a:cubicBezTo>
                          <a:pt x="10" y="7041"/>
                          <a:pt x="14" y="7032"/>
                          <a:pt x="14" y="7028"/>
                        </a:cubicBezTo>
                        <a:cubicBezTo>
                          <a:pt x="18" y="7024"/>
                          <a:pt x="18" y="7024"/>
                          <a:pt x="18" y="7020"/>
                        </a:cubicBezTo>
                        <a:cubicBezTo>
                          <a:pt x="22" y="7015"/>
                          <a:pt x="22" y="7011"/>
                          <a:pt x="26" y="7007"/>
                        </a:cubicBezTo>
                        <a:cubicBezTo>
                          <a:pt x="26" y="7003"/>
                          <a:pt x="26" y="6999"/>
                          <a:pt x="30" y="6999"/>
                        </a:cubicBezTo>
                        <a:cubicBezTo>
                          <a:pt x="30" y="6994"/>
                          <a:pt x="36" y="6989"/>
                          <a:pt x="36" y="6985"/>
                        </a:cubicBezTo>
                        <a:cubicBezTo>
                          <a:pt x="36" y="6981"/>
                          <a:pt x="40" y="6977"/>
                          <a:pt x="40" y="6977"/>
                        </a:cubicBezTo>
                        <a:cubicBezTo>
                          <a:pt x="44" y="6973"/>
                          <a:pt x="44" y="6969"/>
                          <a:pt x="48" y="6964"/>
                        </a:cubicBezTo>
                        <a:cubicBezTo>
                          <a:pt x="48" y="6960"/>
                          <a:pt x="52" y="6955"/>
                          <a:pt x="52" y="6955"/>
                        </a:cubicBezTo>
                        <a:cubicBezTo>
                          <a:pt x="56" y="6951"/>
                          <a:pt x="56" y="6947"/>
                          <a:pt x="61" y="6943"/>
                        </a:cubicBezTo>
                        <a:cubicBezTo>
                          <a:pt x="61" y="6938"/>
                          <a:pt x="65" y="6938"/>
                          <a:pt x="65" y="6934"/>
                        </a:cubicBezTo>
                        <a:cubicBezTo>
                          <a:pt x="69" y="6930"/>
                          <a:pt x="74" y="6926"/>
                          <a:pt x="74" y="6922"/>
                        </a:cubicBezTo>
                        <a:cubicBezTo>
                          <a:pt x="78" y="6917"/>
                          <a:pt x="78" y="6917"/>
                          <a:pt x="82" y="6912"/>
                        </a:cubicBezTo>
                        <a:cubicBezTo>
                          <a:pt x="87" y="6908"/>
                          <a:pt x="87" y="6904"/>
                          <a:pt x="91" y="6900"/>
                        </a:cubicBezTo>
                        <a:cubicBezTo>
                          <a:pt x="95" y="6900"/>
                          <a:pt x="95" y="6896"/>
                          <a:pt x="99" y="6892"/>
                        </a:cubicBezTo>
                        <a:cubicBezTo>
                          <a:pt x="99" y="6892"/>
                          <a:pt x="103" y="6887"/>
                          <a:pt x="107" y="6883"/>
                        </a:cubicBezTo>
                        <a:cubicBezTo>
                          <a:pt x="107" y="6878"/>
                          <a:pt x="113" y="6874"/>
                          <a:pt x="117" y="6874"/>
                        </a:cubicBezTo>
                        <a:cubicBezTo>
                          <a:pt x="117" y="6870"/>
                          <a:pt x="121" y="6866"/>
                          <a:pt x="125" y="6861"/>
                        </a:cubicBezTo>
                        <a:cubicBezTo>
                          <a:pt x="129" y="6861"/>
                          <a:pt x="129" y="6857"/>
                          <a:pt x="133" y="6853"/>
                        </a:cubicBezTo>
                        <a:cubicBezTo>
                          <a:pt x="138" y="6849"/>
                          <a:pt x="142" y="6845"/>
                          <a:pt x="146" y="6845"/>
                        </a:cubicBezTo>
                        <a:cubicBezTo>
                          <a:pt x="146" y="6840"/>
                          <a:pt x="151" y="6835"/>
                          <a:pt x="155" y="6835"/>
                        </a:cubicBezTo>
                        <a:cubicBezTo>
                          <a:pt x="159" y="6831"/>
                          <a:pt x="164" y="6827"/>
                          <a:pt x="168" y="6823"/>
                        </a:cubicBezTo>
                        <a:cubicBezTo>
                          <a:pt x="168" y="6819"/>
                          <a:pt x="172" y="6819"/>
                          <a:pt x="176" y="6815"/>
                        </a:cubicBezTo>
                        <a:cubicBezTo>
                          <a:pt x="180" y="6815"/>
                          <a:pt x="180" y="6810"/>
                          <a:pt x="184" y="6806"/>
                        </a:cubicBezTo>
                        <a:cubicBezTo>
                          <a:pt x="190" y="6801"/>
                          <a:pt x="194" y="6797"/>
                          <a:pt x="202" y="6793"/>
                        </a:cubicBezTo>
                        <a:cubicBezTo>
                          <a:pt x="206" y="6793"/>
                          <a:pt x="206" y="6789"/>
                          <a:pt x="210" y="6784"/>
                        </a:cubicBezTo>
                        <a:cubicBezTo>
                          <a:pt x="215" y="6780"/>
                          <a:pt x="223" y="6780"/>
                          <a:pt x="228" y="6776"/>
                        </a:cubicBezTo>
                        <a:cubicBezTo>
                          <a:pt x="232" y="6772"/>
                          <a:pt x="236" y="6768"/>
                          <a:pt x="236" y="6768"/>
                        </a:cubicBezTo>
                        <a:cubicBezTo>
                          <a:pt x="245" y="6763"/>
                          <a:pt x="249" y="6758"/>
                          <a:pt x="253" y="6754"/>
                        </a:cubicBezTo>
                        <a:cubicBezTo>
                          <a:pt x="257" y="6750"/>
                          <a:pt x="261" y="6750"/>
                          <a:pt x="267" y="6746"/>
                        </a:cubicBezTo>
                        <a:cubicBezTo>
                          <a:pt x="271" y="6742"/>
                          <a:pt x="279" y="6738"/>
                          <a:pt x="283" y="6733"/>
                        </a:cubicBezTo>
                        <a:cubicBezTo>
                          <a:pt x="287" y="6733"/>
                          <a:pt x="292" y="6729"/>
                          <a:pt x="296" y="6729"/>
                        </a:cubicBezTo>
                        <a:cubicBezTo>
                          <a:pt x="305" y="6720"/>
                          <a:pt x="318" y="6712"/>
                          <a:pt x="330" y="6707"/>
                        </a:cubicBezTo>
                        <a:cubicBezTo>
                          <a:pt x="334" y="6703"/>
                          <a:pt x="338" y="6703"/>
                          <a:pt x="338" y="6699"/>
                        </a:cubicBezTo>
                        <a:cubicBezTo>
                          <a:pt x="352" y="6695"/>
                          <a:pt x="360" y="6691"/>
                          <a:pt x="373" y="6681"/>
                        </a:cubicBezTo>
                        <a:cubicBezTo>
                          <a:pt x="377" y="6681"/>
                          <a:pt x="377" y="6677"/>
                          <a:pt x="382" y="6677"/>
                        </a:cubicBezTo>
                        <a:cubicBezTo>
                          <a:pt x="395" y="6669"/>
                          <a:pt x="407" y="6665"/>
                          <a:pt x="421" y="6656"/>
                        </a:cubicBezTo>
                        <a:cubicBezTo>
                          <a:pt x="425" y="6656"/>
                          <a:pt x="429" y="6652"/>
                          <a:pt x="433" y="6652"/>
                        </a:cubicBezTo>
                        <a:cubicBezTo>
                          <a:pt x="441" y="6647"/>
                          <a:pt x="454" y="6639"/>
                          <a:pt x="467" y="6635"/>
                        </a:cubicBezTo>
                        <a:cubicBezTo>
                          <a:pt x="472" y="6635"/>
                          <a:pt x="476" y="6630"/>
                          <a:pt x="476" y="6630"/>
                        </a:cubicBezTo>
                        <a:cubicBezTo>
                          <a:pt x="488" y="6626"/>
                          <a:pt x="502" y="6622"/>
                          <a:pt x="510" y="6614"/>
                        </a:cubicBezTo>
                        <a:lnTo>
                          <a:pt x="514" y="6614"/>
                        </a:lnTo>
                        <a:cubicBezTo>
                          <a:pt x="527" y="6610"/>
                          <a:pt x="540" y="6600"/>
                          <a:pt x="553" y="6596"/>
                        </a:cubicBezTo>
                        <a:cubicBezTo>
                          <a:pt x="557" y="6596"/>
                          <a:pt x="561" y="6592"/>
                          <a:pt x="565" y="6592"/>
                        </a:cubicBezTo>
                        <a:cubicBezTo>
                          <a:pt x="575" y="6588"/>
                          <a:pt x="583" y="6584"/>
                          <a:pt x="595" y="6579"/>
                        </a:cubicBezTo>
                        <a:cubicBezTo>
                          <a:pt x="600" y="6579"/>
                          <a:pt x="604" y="6579"/>
                          <a:pt x="608" y="6575"/>
                        </a:cubicBezTo>
                        <a:cubicBezTo>
                          <a:pt x="617" y="6571"/>
                          <a:pt x="626" y="6566"/>
                          <a:pt x="634" y="6566"/>
                        </a:cubicBezTo>
                        <a:cubicBezTo>
                          <a:pt x="642" y="6562"/>
                          <a:pt x="646" y="6562"/>
                          <a:pt x="652" y="6558"/>
                        </a:cubicBezTo>
                        <a:cubicBezTo>
                          <a:pt x="660" y="6558"/>
                          <a:pt x="668" y="6553"/>
                          <a:pt x="681" y="6549"/>
                        </a:cubicBezTo>
                        <a:cubicBezTo>
                          <a:pt x="685" y="6549"/>
                          <a:pt x="689" y="6545"/>
                          <a:pt x="694" y="6545"/>
                        </a:cubicBezTo>
                        <a:cubicBezTo>
                          <a:pt x="707" y="6541"/>
                          <a:pt x="723" y="6533"/>
                          <a:pt x="737" y="6527"/>
                        </a:cubicBezTo>
                        <a:cubicBezTo>
                          <a:pt x="754" y="6523"/>
                          <a:pt x="766" y="6519"/>
                          <a:pt x="780" y="6515"/>
                        </a:cubicBezTo>
                        <a:cubicBezTo>
                          <a:pt x="784" y="6515"/>
                          <a:pt x="792" y="6511"/>
                          <a:pt x="796" y="6511"/>
                        </a:cubicBezTo>
                        <a:cubicBezTo>
                          <a:pt x="805" y="6507"/>
                          <a:pt x="814" y="6502"/>
                          <a:pt x="826" y="6502"/>
                        </a:cubicBezTo>
                        <a:cubicBezTo>
                          <a:pt x="831" y="6498"/>
                          <a:pt x="835" y="6498"/>
                          <a:pt x="839" y="6498"/>
                        </a:cubicBezTo>
                        <a:cubicBezTo>
                          <a:pt x="861" y="6489"/>
                          <a:pt x="887" y="6481"/>
                          <a:pt x="912" y="6476"/>
                        </a:cubicBezTo>
                        <a:cubicBezTo>
                          <a:pt x="912" y="6472"/>
                          <a:pt x="916" y="6472"/>
                          <a:pt x="920" y="6472"/>
                        </a:cubicBezTo>
                        <a:cubicBezTo>
                          <a:pt x="946" y="6464"/>
                          <a:pt x="972" y="6460"/>
                          <a:pt x="993" y="6450"/>
                        </a:cubicBezTo>
                        <a:lnTo>
                          <a:pt x="1006" y="6450"/>
                        </a:lnTo>
                        <a:cubicBezTo>
                          <a:pt x="1031" y="6442"/>
                          <a:pt x="1057" y="6434"/>
                          <a:pt x="1083" y="6430"/>
                        </a:cubicBezTo>
                        <a:cubicBezTo>
                          <a:pt x="1083" y="6430"/>
                          <a:pt x="1088" y="6430"/>
                          <a:pt x="1092" y="6425"/>
                        </a:cubicBezTo>
                        <a:cubicBezTo>
                          <a:pt x="1118" y="6421"/>
                          <a:pt x="1143" y="6412"/>
                          <a:pt x="1169" y="6408"/>
                        </a:cubicBezTo>
                        <a:cubicBezTo>
                          <a:pt x="1173" y="6408"/>
                          <a:pt x="1177" y="6408"/>
                          <a:pt x="1181" y="6404"/>
                        </a:cubicBezTo>
                        <a:cubicBezTo>
                          <a:pt x="1207" y="6399"/>
                          <a:pt x="1233" y="6395"/>
                          <a:pt x="1262" y="6387"/>
                        </a:cubicBezTo>
                        <a:lnTo>
                          <a:pt x="1272" y="6387"/>
                        </a:lnTo>
                        <a:cubicBezTo>
                          <a:pt x="1297" y="6379"/>
                          <a:pt x="1327" y="6373"/>
                          <a:pt x="1353" y="6365"/>
                        </a:cubicBezTo>
                        <a:lnTo>
                          <a:pt x="1365" y="6365"/>
                        </a:lnTo>
                        <a:cubicBezTo>
                          <a:pt x="1391" y="6361"/>
                          <a:pt x="1421" y="6353"/>
                          <a:pt x="1447" y="6348"/>
                        </a:cubicBezTo>
                        <a:lnTo>
                          <a:pt x="1459" y="6348"/>
                        </a:lnTo>
                        <a:cubicBezTo>
                          <a:pt x="1485" y="6340"/>
                          <a:pt x="1515" y="6335"/>
                          <a:pt x="1545" y="6331"/>
                        </a:cubicBezTo>
                        <a:cubicBezTo>
                          <a:pt x="1545" y="6331"/>
                          <a:pt x="1550" y="6327"/>
                          <a:pt x="1554" y="6327"/>
                        </a:cubicBezTo>
                        <a:cubicBezTo>
                          <a:pt x="1584" y="6322"/>
                          <a:pt x="1609" y="6318"/>
                          <a:pt x="1639" y="6314"/>
                        </a:cubicBezTo>
                        <a:cubicBezTo>
                          <a:pt x="1643" y="6310"/>
                          <a:pt x="1647" y="6310"/>
                          <a:pt x="1647" y="6310"/>
                        </a:cubicBezTo>
                        <a:cubicBezTo>
                          <a:pt x="1678" y="6306"/>
                          <a:pt x="1708" y="6302"/>
                          <a:pt x="1738" y="6296"/>
                        </a:cubicBezTo>
                        <a:cubicBezTo>
                          <a:pt x="1742" y="6292"/>
                          <a:pt x="1742" y="6292"/>
                          <a:pt x="1746" y="6292"/>
                        </a:cubicBezTo>
                        <a:cubicBezTo>
                          <a:pt x="1776" y="6288"/>
                          <a:pt x="1806" y="6284"/>
                          <a:pt x="1836" y="6280"/>
                        </a:cubicBezTo>
                        <a:cubicBezTo>
                          <a:pt x="1840" y="6280"/>
                          <a:pt x="1840" y="6280"/>
                          <a:pt x="1844" y="6276"/>
                        </a:cubicBezTo>
                        <a:cubicBezTo>
                          <a:pt x="1874" y="6271"/>
                          <a:pt x="1904" y="6267"/>
                          <a:pt x="1935" y="6263"/>
                        </a:cubicBezTo>
                        <a:lnTo>
                          <a:pt x="1943" y="6263"/>
                        </a:lnTo>
                        <a:cubicBezTo>
                          <a:pt x="1973" y="6258"/>
                          <a:pt x="2002" y="6250"/>
                          <a:pt x="2032" y="6245"/>
                        </a:cubicBezTo>
                        <a:lnTo>
                          <a:pt x="2041" y="6245"/>
                        </a:lnTo>
                        <a:cubicBezTo>
                          <a:pt x="2071" y="6241"/>
                          <a:pt x="2101" y="6237"/>
                          <a:pt x="2135" y="6233"/>
                        </a:cubicBezTo>
                        <a:lnTo>
                          <a:pt x="2140" y="6233"/>
                        </a:lnTo>
                        <a:cubicBezTo>
                          <a:pt x="2170" y="6229"/>
                          <a:pt x="2204" y="6225"/>
                          <a:pt x="2233" y="6215"/>
                        </a:cubicBezTo>
                        <a:lnTo>
                          <a:pt x="2237" y="6215"/>
                        </a:lnTo>
                        <a:cubicBezTo>
                          <a:pt x="2268" y="6211"/>
                          <a:pt x="2302" y="6207"/>
                          <a:pt x="2332" y="6203"/>
                        </a:cubicBezTo>
                        <a:cubicBezTo>
                          <a:pt x="2474" y="6186"/>
                          <a:pt x="2614" y="6164"/>
                          <a:pt x="2751" y="6148"/>
                        </a:cubicBezTo>
                        <a:cubicBezTo>
                          <a:pt x="2884" y="6130"/>
                          <a:pt x="3012" y="6113"/>
                          <a:pt x="3136" y="6096"/>
                        </a:cubicBezTo>
                        <a:cubicBezTo>
                          <a:pt x="3175" y="6087"/>
                          <a:pt x="3218" y="6083"/>
                          <a:pt x="3256" y="6079"/>
                        </a:cubicBezTo>
                        <a:cubicBezTo>
                          <a:pt x="3295" y="6071"/>
                          <a:pt x="3333" y="6065"/>
                          <a:pt x="3372" y="6061"/>
                        </a:cubicBezTo>
                        <a:cubicBezTo>
                          <a:pt x="3388" y="6057"/>
                          <a:pt x="3410" y="6053"/>
                          <a:pt x="3427" y="6053"/>
                        </a:cubicBezTo>
                        <a:cubicBezTo>
                          <a:pt x="3449" y="6049"/>
                          <a:pt x="3469" y="6045"/>
                          <a:pt x="3491" y="6040"/>
                        </a:cubicBezTo>
                        <a:cubicBezTo>
                          <a:pt x="3649" y="6014"/>
                          <a:pt x="3795" y="5988"/>
                          <a:pt x="3919" y="5959"/>
                        </a:cubicBezTo>
                        <a:cubicBezTo>
                          <a:pt x="3931" y="5955"/>
                          <a:pt x="3945" y="5950"/>
                          <a:pt x="3957" y="5946"/>
                        </a:cubicBezTo>
                        <a:cubicBezTo>
                          <a:pt x="4013" y="6006"/>
                          <a:pt x="4055" y="6061"/>
                          <a:pt x="4090" y="6113"/>
                        </a:cubicBezTo>
                        <a:cubicBezTo>
                          <a:pt x="4142" y="6199"/>
                          <a:pt x="4162" y="6271"/>
                          <a:pt x="4162" y="6340"/>
                        </a:cubicBezTo>
                        <a:cubicBezTo>
                          <a:pt x="4162" y="6353"/>
                          <a:pt x="4162" y="6366"/>
                          <a:pt x="4161" y="6379"/>
                        </a:cubicBezTo>
                        <a:lnTo>
                          <a:pt x="4161" y="6379"/>
                        </a:lnTo>
                        <a:lnTo>
                          <a:pt x="5403" y="463"/>
                        </a:lnTo>
                        <a:cubicBezTo>
                          <a:pt x="5411" y="425"/>
                          <a:pt x="5411" y="382"/>
                          <a:pt x="5403" y="339"/>
                        </a:cubicBezTo>
                        <a:cubicBezTo>
                          <a:pt x="5386" y="240"/>
                          <a:pt x="5326" y="129"/>
                          <a:pt x="5206" y="1"/>
                        </a:cubicBezTo>
                        <a:close/>
                        <a:moveTo>
                          <a:pt x="4" y="7062"/>
                        </a:moveTo>
                        <a:lnTo>
                          <a:pt x="4" y="7062"/>
                        </a:lnTo>
                        <a:cubicBezTo>
                          <a:pt x="2" y="7066"/>
                          <a:pt x="1" y="7071"/>
                          <a:pt x="1" y="7076"/>
                        </a:cubicBezTo>
                        <a:lnTo>
                          <a:pt x="4" y="7062"/>
                        </a:ln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50" name="Google Shape;1339;p33"/>
                  <p:cNvSpPr/>
                  <p:nvPr/>
                </p:nvSpPr>
                <p:spPr>
                  <a:xfrm>
                    <a:off x="2107450" y="3434300"/>
                    <a:ext cx="67700" cy="176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8" h="7066" extrusionOk="0">
                        <a:moveTo>
                          <a:pt x="1253" y="0"/>
                        </a:moveTo>
                        <a:lnTo>
                          <a:pt x="1253" y="0"/>
                        </a:lnTo>
                        <a:cubicBezTo>
                          <a:pt x="1252" y="5"/>
                          <a:pt x="1251" y="10"/>
                          <a:pt x="1250" y="16"/>
                        </a:cubicBezTo>
                        <a:lnTo>
                          <a:pt x="1250" y="16"/>
                        </a:lnTo>
                        <a:lnTo>
                          <a:pt x="1253" y="0"/>
                        </a:lnTo>
                        <a:close/>
                        <a:moveTo>
                          <a:pt x="1250" y="16"/>
                        </a:moveTo>
                        <a:lnTo>
                          <a:pt x="9" y="5950"/>
                        </a:lnTo>
                        <a:cubicBezTo>
                          <a:pt x="4" y="5958"/>
                          <a:pt x="4" y="5962"/>
                          <a:pt x="4" y="5971"/>
                        </a:cubicBezTo>
                        <a:cubicBezTo>
                          <a:pt x="4" y="5976"/>
                          <a:pt x="4" y="5984"/>
                          <a:pt x="0" y="5988"/>
                        </a:cubicBezTo>
                        <a:cubicBezTo>
                          <a:pt x="9" y="5997"/>
                          <a:pt x="13" y="6001"/>
                          <a:pt x="22" y="6009"/>
                        </a:cubicBezTo>
                        <a:lnTo>
                          <a:pt x="26" y="6014"/>
                        </a:lnTo>
                        <a:cubicBezTo>
                          <a:pt x="30" y="6018"/>
                          <a:pt x="35" y="6023"/>
                          <a:pt x="43" y="6031"/>
                        </a:cubicBezTo>
                        <a:cubicBezTo>
                          <a:pt x="43" y="6031"/>
                          <a:pt x="47" y="6031"/>
                          <a:pt x="47" y="6035"/>
                        </a:cubicBezTo>
                        <a:cubicBezTo>
                          <a:pt x="55" y="6039"/>
                          <a:pt x="61" y="6048"/>
                          <a:pt x="69" y="6057"/>
                        </a:cubicBezTo>
                        <a:lnTo>
                          <a:pt x="73" y="6057"/>
                        </a:lnTo>
                        <a:cubicBezTo>
                          <a:pt x="81" y="6065"/>
                          <a:pt x="86" y="6069"/>
                          <a:pt x="94" y="6074"/>
                        </a:cubicBezTo>
                        <a:cubicBezTo>
                          <a:pt x="94" y="6078"/>
                          <a:pt x="99" y="6078"/>
                          <a:pt x="103" y="6082"/>
                        </a:cubicBezTo>
                        <a:cubicBezTo>
                          <a:pt x="107" y="6086"/>
                          <a:pt x="116" y="6091"/>
                          <a:pt x="120" y="6100"/>
                        </a:cubicBezTo>
                        <a:cubicBezTo>
                          <a:pt x="124" y="6100"/>
                          <a:pt x="124" y="6100"/>
                          <a:pt x="128" y="6104"/>
                        </a:cubicBezTo>
                        <a:cubicBezTo>
                          <a:pt x="138" y="6108"/>
                          <a:pt x="146" y="6116"/>
                          <a:pt x="154" y="6125"/>
                        </a:cubicBezTo>
                        <a:cubicBezTo>
                          <a:pt x="158" y="6125"/>
                          <a:pt x="158" y="6130"/>
                          <a:pt x="163" y="6130"/>
                        </a:cubicBezTo>
                        <a:cubicBezTo>
                          <a:pt x="167" y="6134"/>
                          <a:pt x="176" y="6142"/>
                          <a:pt x="184" y="6146"/>
                        </a:cubicBezTo>
                        <a:cubicBezTo>
                          <a:pt x="189" y="6146"/>
                          <a:pt x="189" y="6151"/>
                          <a:pt x="193" y="6151"/>
                        </a:cubicBezTo>
                        <a:cubicBezTo>
                          <a:pt x="201" y="6159"/>
                          <a:pt x="209" y="6163"/>
                          <a:pt x="219" y="6172"/>
                        </a:cubicBezTo>
                        <a:lnTo>
                          <a:pt x="223" y="6172"/>
                        </a:lnTo>
                        <a:lnTo>
                          <a:pt x="223" y="6177"/>
                        </a:lnTo>
                        <a:cubicBezTo>
                          <a:pt x="231" y="6181"/>
                          <a:pt x="235" y="6185"/>
                          <a:pt x="244" y="6189"/>
                        </a:cubicBezTo>
                        <a:cubicBezTo>
                          <a:pt x="248" y="6189"/>
                          <a:pt x="248" y="6193"/>
                          <a:pt x="253" y="6193"/>
                        </a:cubicBezTo>
                        <a:cubicBezTo>
                          <a:pt x="261" y="6202"/>
                          <a:pt x="270" y="6207"/>
                          <a:pt x="278" y="6211"/>
                        </a:cubicBezTo>
                        <a:cubicBezTo>
                          <a:pt x="282" y="6215"/>
                          <a:pt x="282" y="6215"/>
                          <a:pt x="286" y="6219"/>
                        </a:cubicBezTo>
                        <a:cubicBezTo>
                          <a:pt x="296" y="6223"/>
                          <a:pt x="300" y="6228"/>
                          <a:pt x="308" y="6232"/>
                        </a:cubicBezTo>
                        <a:cubicBezTo>
                          <a:pt x="312" y="6236"/>
                          <a:pt x="317" y="6236"/>
                          <a:pt x="317" y="6240"/>
                        </a:cubicBezTo>
                        <a:cubicBezTo>
                          <a:pt x="325" y="6245"/>
                          <a:pt x="330" y="6249"/>
                          <a:pt x="338" y="6254"/>
                        </a:cubicBezTo>
                        <a:cubicBezTo>
                          <a:pt x="343" y="6254"/>
                          <a:pt x="347" y="6258"/>
                          <a:pt x="351" y="6258"/>
                        </a:cubicBezTo>
                        <a:cubicBezTo>
                          <a:pt x="355" y="6262"/>
                          <a:pt x="359" y="6266"/>
                          <a:pt x="369" y="6270"/>
                        </a:cubicBezTo>
                        <a:cubicBezTo>
                          <a:pt x="373" y="6274"/>
                          <a:pt x="377" y="6274"/>
                          <a:pt x="381" y="6279"/>
                        </a:cubicBezTo>
                        <a:cubicBezTo>
                          <a:pt x="385" y="6284"/>
                          <a:pt x="389" y="6288"/>
                          <a:pt x="398" y="6292"/>
                        </a:cubicBezTo>
                        <a:cubicBezTo>
                          <a:pt x="402" y="6292"/>
                          <a:pt x="407" y="6296"/>
                          <a:pt x="411" y="6300"/>
                        </a:cubicBezTo>
                        <a:cubicBezTo>
                          <a:pt x="415" y="6305"/>
                          <a:pt x="424" y="6305"/>
                          <a:pt x="428" y="6309"/>
                        </a:cubicBezTo>
                        <a:cubicBezTo>
                          <a:pt x="432" y="6313"/>
                          <a:pt x="436" y="6317"/>
                          <a:pt x="440" y="6317"/>
                        </a:cubicBezTo>
                        <a:cubicBezTo>
                          <a:pt x="450" y="6322"/>
                          <a:pt x="454" y="6326"/>
                          <a:pt x="458" y="6331"/>
                        </a:cubicBezTo>
                        <a:cubicBezTo>
                          <a:pt x="466" y="6335"/>
                          <a:pt x="471" y="6335"/>
                          <a:pt x="475" y="6339"/>
                        </a:cubicBezTo>
                        <a:cubicBezTo>
                          <a:pt x="479" y="6343"/>
                          <a:pt x="484" y="6347"/>
                          <a:pt x="492" y="6351"/>
                        </a:cubicBezTo>
                        <a:cubicBezTo>
                          <a:pt x="497" y="6351"/>
                          <a:pt x="501" y="6356"/>
                          <a:pt x="505" y="6361"/>
                        </a:cubicBezTo>
                        <a:cubicBezTo>
                          <a:pt x="513" y="6361"/>
                          <a:pt x="517" y="6365"/>
                          <a:pt x="523" y="6369"/>
                        </a:cubicBezTo>
                        <a:cubicBezTo>
                          <a:pt x="531" y="6373"/>
                          <a:pt x="535" y="6377"/>
                          <a:pt x="539" y="6377"/>
                        </a:cubicBezTo>
                        <a:cubicBezTo>
                          <a:pt x="543" y="6382"/>
                          <a:pt x="552" y="6386"/>
                          <a:pt x="556" y="6390"/>
                        </a:cubicBezTo>
                        <a:cubicBezTo>
                          <a:pt x="561" y="6394"/>
                          <a:pt x="565" y="6394"/>
                          <a:pt x="569" y="6398"/>
                        </a:cubicBezTo>
                        <a:cubicBezTo>
                          <a:pt x="578" y="6403"/>
                          <a:pt x="582" y="6408"/>
                          <a:pt x="590" y="6412"/>
                        </a:cubicBezTo>
                        <a:cubicBezTo>
                          <a:pt x="594" y="6412"/>
                          <a:pt x="600" y="6416"/>
                          <a:pt x="604" y="6420"/>
                        </a:cubicBezTo>
                        <a:cubicBezTo>
                          <a:pt x="612" y="6424"/>
                          <a:pt x="616" y="6428"/>
                          <a:pt x="625" y="6433"/>
                        </a:cubicBezTo>
                        <a:cubicBezTo>
                          <a:pt x="629" y="6433"/>
                          <a:pt x="633" y="6438"/>
                          <a:pt x="638" y="6438"/>
                        </a:cubicBezTo>
                        <a:cubicBezTo>
                          <a:pt x="646" y="6442"/>
                          <a:pt x="655" y="6450"/>
                          <a:pt x="663" y="6454"/>
                        </a:cubicBezTo>
                        <a:lnTo>
                          <a:pt x="667" y="6459"/>
                        </a:lnTo>
                        <a:cubicBezTo>
                          <a:pt x="706" y="6480"/>
                          <a:pt x="744" y="6505"/>
                          <a:pt x="783" y="6527"/>
                        </a:cubicBezTo>
                        <a:cubicBezTo>
                          <a:pt x="787" y="6531"/>
                          <a:pt x="796" y="6531"/>
                          <a:pt x="800" y="6536"/>
                        </a:cubicBezTo>
                        <a:cubicBezTo>
                          <a:pt x="805" y="6540"/>
                          <a:pt x="809" y="6544"/>
                          <a:pt x="813" y="6544"/>
                        </a:cubicBezTo>
                        <a:cubicBezTo>
                          <a:pt x="821" y="6548"/>
                          <a:pt x="825" y="6552"/>
                          <a:pt x="835" y="6557"/>
                        </a:cubicBezTo>
                        <a:cubicBezTo>
                          <a:pt x="839" y="6562"/>
                          <a:pt x="843" y="6562"/>
                          <a:pt x="847" y="6566"/>
                        </a:cubicBezTo>
                        <a:cubicBezTo>
                          <a:pt x="856" y="6570"/>
                          <a:pt x="860" y="6574"/>
                          <a:pt x="864" y="6578"/>
                        </a:cubicBezTo>
                        <a:cubicBezTo>
                          <a:pt x="873" y="6578"/>
                          <a:pt x="877" y="6582"/>
                          <a:pt x="882" y="6587"/>
                        </a:cubicBezTo>
                        <a:cubicBezTo>
                          <a:pt x="886" y="6591"/>
                          <a:pt x="894" y="6591"/>
                          <a:pt x="898" y="6596"/>
                        </a:cubicBezTo>
                        <a:cubicBezTo>
                          <a:pt x="902" y="6600"/>
                          <a:pt x="907" y="6604"/>
                          <a:pt x="912" y="6604"/>
                        </a:cubicBezTo>
                        <a:cubicBezTo>
                          <a:pt x="920" y="6608"/>
                          <a:pt x="924" y="6613"/>
                          <a:pt x="933" y="6617"/>
                        </a:cubicBezTo>
                        <a:cubicBezTo>
                          <a:pt x="937" y="6617"/>
                          <a:pt x="941" y="6621"/>
                          <a:pt x="945" y="6625"/>
                        </a:cubicBezTo>
                        <a:cubicBezTo>
                          <a:pt x="950" y="6629"/>
                          <a:pt x="954" y="6629"/>
                          <a:pt x="963" y="6634"/>
                        </a:cubicBezTo>
                        <a:cubicBezTo>
                          <a:pt x="967" y="6639"/>
                          <a:pt x="971" y="6643"/>
                          <a:pt x="975" y="6643"/>
                        </a:cubicBezTo>
                        <a:cubicBezTo>
                          <a:pt x="984" y="6647"/>
                          <a:pt x="989" y="6651"/>
                          <a:pt x="993" y="6655"/>
                        </a:cubicBezTo>
                        <a:cubicBezTo>
                          <a:pt x="997" y="6655"/>
                          <a:pt x="1001" y="6659"/>
                          <a:pt x="1005" y="6664"/>
                        </a:cubicBezTo>
                        <a:cubicBezTo>
                          <a:pt x="1014" y="6668"/>
                          <a:pt x="1018" y="6668"/>
                          <a:pt x="1022" y="6673"/>
                        </a:cubicBezTo>
                        <a:cubicBezTo>
                          <a:pt x="1027" y="6677"/>
                          <a:pt x="1031" y="6681"/>
                          <a:pt x="1040" y="6681"/>
                        </a:cubicBezTo>
                        <a:cubicBezTo>
                          <a:pt x="1044" y="6685"/>
                          <a:pt x="1048" y="6690"/>
                          <a:pt x="1056" y="6694"/>
                        </a:cubicBezTo>
                        <a:cubicBezTo>
                          <a:pt x="1061" y="6694"/>
                          <a:pt x="1066" y="6698"/>
                          <a:pt x="1066" y="6702"/>
                        </a:cubicBezTo>
                        <a:cubicBezTo>
                          <a:pt x="1074" y="6706"/>
                          <a:pt x="1078" y="6711"/>
                          <a:pt x="1087" y="6711"/>
                        </a:cubicBezTo>
                        <a:cubicBezTo>
                          <a:pt x="1091" y="6716"/>
                          <a:pt x="1091" y="6716"/>
                          <a:pt x="1095" y="6720"/>
                        </a:cubicBezTo>
                        <a:cubicBezTo>
                          <a:pt x="1108" y="6724"/>
                          <a:pt x="1117" y="6732"/>
                          <a:pt x="1125" y="6736"/>
                        </a:cubicBezTo>
                        <a:lnTo>
                          <a:pt x="1125" y="6741"/>
                        </a:lnTo>
                        <a:cubicBezTo>
                          <a:pt x="1133" y="6745"/>
                          <a:pt x="1143" y="6750"/>
                          <a:pt x="1151" y="6758"/>
                        </a:cubicBezTo>
                        <a:cubicBezTo>
                          <a:pt x="1155" y="6758"/>
                          <a:pt x="1159" y="6762"/>
                          <a:pt x="1164" y="6762"/>
                        </a:cubicBezTo>
                        <a:cubicBezTo>
                          <a:pt x="1168" y="6767"/>
                          <a:pt x="1172" y="6771"/>
                          <a:pt x="1181" y="6775"/>
                        </a:cubicBezTo>
                        <a:cubicBezTo>
                          <a:pt x="1181" y="6775"/>
                          <a:pt x="1185" y="6779"/>
                          <a:pt x="1190" y="6779"/>
                        </a:cubicBezTo>
                        <a:cubicBezTo>
                          <a:pt x="1194" y="6783"/>
                          <a:pt x="1198" y="6788"/>
                          <a:pt x="1206" y="6793"/>
                        </a:cubicBezTo>
                        <a:cubicBezTo>
                          <a:pt x="1210" y="6793"/>
                          <a:pt x="1210" y="6797"/>
                          <a:pt x="1215" y="6801"/>
                        </a:cubicBezTo>
                        <a:cubicBezTo>
                          <a:pt x="1220" y="6801"/>
                          <a:pt x="1224" y="6805"/>
                          <a:pt x="1232" y="6809"/>
                        </a:cubicBezTo>
                        <a:cubicBezTo>
                          <a:pt x="1232" y="6809"/>
                          <a:pt x="1236" y="6813"/>
                          <a:pt x="1241" y="6818"/>
                        </a:cubicBezTo>
                        <a:cubicBezTo>
                          <a:pt x="1245" y="6818"/>
                          <a:pt x="1249" y="6822"/>
                          <a:pt x="1253" y="6827"/>
                        </a:cubicBezTo>
                        <a:cubicBezTo>
                          <a:pt x="1258" y="6831"/>
                          <a:pt x="1262" y="6831"/>
                          <a:pt x="1267" y="6835"/>
                        </a:cubicBezTo>
                        <a:cubicBezTo>
                          <a:pt x="1271" y="6839"/>
                          <a:pt x="1275" y="6844"/>
                          <a:pt x="1279" y="6844"/>
                        </a:cubicBezTo>
                        <a:cubicBezTo>
                          <a:pt x="1283" y="6848"/>
                          <a:pt x="1287" y="6848"/>
                          <a:pt x="1287" y="6852"/>
                        </a:cubicBezTo>
                        <a:cubicBezTo>
                          <a:pt x="1297" y="6856"/>
                          <a:pt x="1301" y="6860"/>
                          <a:pt x="1305" y="6865"/>
                        </a:cubicBezTo>
                        <a:cubicBezTo>
                          <a:pt x="1305" y="6865"/>
                          <a:pt x="1309" y="6870"/>
                          <a:pt x="1313" y="6870"/>
                        </a:cubicBezTo>
                        <a:cubicBezTo>
                          <a:pt x="1318" y="6874"/>
                          <a:pt x="1326" y="6878"/>
                          <a:pt x="1330" y="6886"/>
                        </a:cubicBezTo>
                        <a:lnTo>
                          <a:pt x="1334" y="6886"/>
                        </a:lnTo>
                        <a:cubicBezTo>
                          <a:pt x="1339" y="6890"/>
                          <a:pt x="1348" y="6899"/>
                          <a:pt x="1352" y="6904"/>
                        </a:cubicBezTo>
                        <a:cubicBezTo>
                          <a:pt x="1356" y="6904"/>
                          <a:pt x="1356" y="6908"/>
                          <a:pt x="1356" y="6908"/>
                        </a:cubicBezTo>
                        <a:cubicBezTo>
                          <a:pt x="1360" y="6912"/>
                          <a:pt x="1364" y="6916"/>
                          <a:pt x="1369" y="6921"/>
                        </a:cubicBezTo>
                        <a:cubicBezTo>
                          <a:pt x="1374" y="6921"/>
                          <a:pt x="1374" y="6925"/>
                          <a:pt x="1378" y="6925"/>
                        </a:cubicBezTo>
                        <a:cubicBezTo>
                          <a:pt x="1382" y="6929"/>
                          <a:pt x="1386" y="6933"/>
                          <a:pt x="1386" y="6933"/>
                        </a:cubicBezTo>
                        <a:cubicBezTo>
                          <a:pt x="1390" y="6937"/>
                          <a:pt x="1390" y="6937"/>
                          <a:pt x="1395" y="6942"/>
                        </a:cubicBezTo>
                        <a:cubicBezTo>
                          <a:pt x="1399" y="6942"/>
                          <a:pt x="1399" y="6947"/>
                          <a:pt x="1403" y="6951"/>
                        </a:cubicBezTo>
                        <a:lnTo>
                          <a:pt x="1407" y="6955"/>
                        </a:lnTo>
                        <a:cubicBezTo>
                          <a:pt x="1411" y="6959"/>
                          <a:pt x="1416" y="6963"/>
                          <a:pt x="1416" y="6967"/>
                        </a:cubicBezTo>
                        <a:cubicBezTo>
                          <a:pt x="1421" y="6967"/>
                          <a:pt x="1421" y="6967"/>
                          <a:pt x="1421" y="6972"/>
                        </a:cubicBezTo>
                        <a:cubicBezTo>
                          <a:pt x="1425" y="6976"/>
                          <a:pt x="1429" y="6981"/>
                          <a:pt x="1433" y="6985"/>
                        </a:cubicBezTo>
                        <a:cubicBezTo>
                          <a:pt x="1437" y="6989"/>
                          <a:pt x="1441" y="6993"/>
                          <a:pt x="1441" y="6998"/>
                        </a:cubicBezTo>
                        <a:cubicBezTo>
                          <a:pt x="1441" y="7002"/>
                          <a:pt x="1446" y="7002"/>
                          <a:pt x="1446" y="7002"/>
                        </a:cubicBezTo>
                        <a:cubicBezTo>
                          <a:pt x="1446" y="7006"/>
                          <a:pt x="1450" y="7010"/>
                          <a:pt x="1450" y="7010"/>
                        </a:cubicBezTo>
                        <a:cubicBezTo>
                          <a:pt x="1450" y="7014"/>
                          <a:pt x="1450" y="7014"/>
                          <a:pt x="1455" y="7019"/>
                        </a:cubicBezTo>
                        <a:lnTo>
                          <a:pt x="1455" y="7024"/>
                        </a:lnTo>
                        <a:cubicBezTo>
                          <a:pt x="1455" y="7028"/>
                          <a:pt x="1459" y="7028"/>
                          <a:pt x="1459" y="7032"/>
                        </a:cubicBezTo>
                        <a:lnTo>
                          <a:pt x="1459" y="7036"/>
                        </a:lnTo>
                        <a:lnTo>
                          <a:pt x="1459" y="7040"/>
                        </a:lnTo>
                        <a:cubicBezTo>
                          <a:pt x="1461" y="7043"/>
                          <a:pt x="1462" y="7045"/>
                          <a:pt x="1463" y="7047"/>
                        </a:cubicBezTo>
                        <a:lnTo>
                          <a:pt x="1463" y="7047"/>
                        </a:lnTo>
                        <a:lnTo>
                          <a:pt x="2708" y="1116"/>
                        </a:lnTo>
                        <a:lnTo>
                          <a:pt x="2708" y="1104"/>
                        </a:lnTo>
                        <a:lnTo>
                          <a:pt x="2708" y="1096"/>
                        </a:lnTo>
                        <a:lnTo>
                          <a:pt x="2708" y="1090"/>
                        </a:lnTo>
                        <a:cubicBezTo>
                          <a:pt x="2704" y="1086"/>
                          <a:pt x="2704" y="1082"/>
                          <a:pt x="2704" y="1082"/>
                        </a:cubicBezTo>
                        <a:lnTo>
                          <a:pt x="2704" y="1078"/>
                        </a:lnTo>
                        <a:cubicBezTo>
                          <a:pt x="2699" y="1074"/>
                          <a:pt x="2699" y="1070"/>
                          <a:pt x="2699" y="1070"/>
                        </a:cubicBezTo>
                        <a:cubicBezTo>
                          <a:pt x="2699" y="1065"/>
                          <a:pt x="2695" y="1065"/>
                          <a:pt x="2695" y="1065"/>
                        </a:cubicBezTo>
                        <a:cubicBezTo>
                          <a:pt x="2695" y="1061"/>
                          <a:pt x="2695" y="1057"/>
                          <a:pt x="2691" y="1057"/>
                        </a:cubicBezTo>
                        <a:lnTo>
                          <a:pt x="2691" y="1052"/>
                        </a:lnTo>
                        <a:cubicBezTo>
                          <a:pt x="2686" y="1048"/>
                          <a:pt x="2682" y="1039"/>
                          <a:pt x="2678" y="1035"/>
                        </a:cubicBezTo>
                        <a:cubicBezTo>
                          <a:pt x="2673" y="1031"/>
                          <a:pt x="2673" y="1027"/>
                          <a:pt x="2669" y="1023"/>
                        </a:cubicBezTo>
                        <a:cubicBezTo>
                          <a:pt x="2665" y="1023"/>
                          <a:pt x="2665" y="1019"/>
                          <a:pt x="2665" y="1019"/>
                        </a:cubicBezTo>
                        <a:cubicBezTo>
                          <a:pt x="2661" y="1013"/>
                          <a:pt x="2657" y="1009"/>
                          <a:pt x="2657" y="1009"/>
                        </a:cubicBezTo>
                        <a:lnTo>
                          <a:pt x="2647" y="1001"/>
                        </a:lnTo>
                        <a:cubicBezTo>
                          <a:pt x="2647" y="997"/>
                          <a:pt x="2643" y="997"/>
                          <a:pt x="2639" y="993"/>
                        </a:cubicBezTo>
                        <a:lnTo>
                          <a:pt x="2635" y="988"/>
                        </a:lnTo>
                        <a:cubicBezTo>
                          <a:pt x="2631" y="984"/>
                          <a:pt x="2627" y="980"/>
                          <a:pt x="2622" y="975"/>
                        </a:cubicBezTo>
                        <a:lnTo>
                          <a:pt x="2618" y="971"/>
                        </a:lnTo>
                        <a:cubicBezTo>
                          <a:pt x="2614" y="967"/>
                          <a:pt x="2609" y="962"/>
                          <a:pt x="2605" y="958"/>
                        </a:cubicBezTo>
                        <a:cubicBezTo>
                          <a:pt x="2601" y="958"/>
                          <a:pt x="2601" y="958"/>
                          <a:pt x="2596" y="954"/>
                        </a:cubicBezTo>
                        <a:cubicBezTo>
                          <a:pt x="2592" y="950"/>
                          <a:pt x="2584" y="946"/>
                          <a:pt x="2580" y="936"/>
                        </a:cubicBezTo>
                        <a:lnTo>
                          <a:pt x="2576" y="936"/>
                        </a:lnTo>
                        <a:cubicBezTo>
                          <a:pt x="2570" y="932"/>
                          <a:pt x="2562" y="928"/>
                          <a:pt x="2558" y="920"/>
                        </a:cubicBezTo>
                        <a:cubicBezTo>
                          <a:pt x="2554" y="920"/>
                          <a:pt x="2554" y="916"/>
                          <a:pt x="2550" y="916"/>
                        </a:cubicBezTo>
                        <a:cubicBezTo>
                          <a:pt x="2545" y="911"/>
                          <a:pt x="2541" y="907"/>
                          <a:pt x="2537" y="903"/>
                        </a:cubicBezTo>
                        <a:cubicBezTo>
                          <a:pt x="2532" y="903"/>
                          <a:pt x="2528" y="898"/>
                          <a:pt x="2528" y="898"/>
                        </a:cubicBezTo>
                        <a:cubicBezTo>
                          <a:pt x="2519" y="894"/>
                          <a:pt x="2515" y="890"/>
                          <a:pt x="2511" y="885"/>
                        </a:cubicBezTo>
                        <a:cubicBezTo>
                          <a:pt x="2507" y="885"/>
                          <a:pt x="2507" y="881"/>
                          <a:pt x="2503" y="877"/>
                        </a:cubicBezTo>
                        <a:cubicBezTo>
                          <a:pt x="2499" y="877"/>
                          <a:pt x="2489" y="873"/>
                          <a:pt x="2485" y="869"/>
                        </a:cubicBezTo>
                        <a:cubicBezTo>
                          <a:pt x="2485" y="865"/>
                          <a:pt x="2481" y="865"/>
                          <a:pt x="2481" y="865"/>
                        </a:cubicBezTo>
                        <a:cubicBezTo>
                          <a:pt x="2477" y="865"/>
                          <a:pt x="2477" y="859"/>
                          <a:pt x="2477" y="859"/>
                        </a:cubicBezTo>
                        <a:cubicBezTo>
                          <a:pt x="2473" y="855"/>
                          <a:pt x="2468" y="855"/>
                          <a:pt x="2460" y="851"/>
                        </a:cubicBezTo>
                        <a:cubicBezTo>
                          <a:pt x="2460" y="847"/>
                          <a:pt x="2455" y="847"/>
                          <a:pt x="2451" y="843"/>
                        </a:cubicBezTo>
                        <a:cubicBezTo>
                          <a:pt x="2447" y="839"/>
                          <a:pt x="2442" y="834"/>
                          <a:pt x="2434" y="834"/>
                        </a:cubicBezTo>
                        <a:cubicBezTo>
                          <a:pt x="2434" y="830"/>
                          <a:pt x="2430" y="830"/>
                          <a:pt x="2426" y="826"/>
                        </a:cubicBezTo>
                        <a:cubicBezTo>
                          <a:pt x="2422" y="821"/>
                          <a:pt x="2412" y="817"/>
                          <a:pt x="2408" y="813"/>
                        </a:cubicBezTo>
                        <a:cubicBezTo>
                          <a:pt x="2404" y="813"/>
                          <a:pt x="2400" y="808"/>
                          <a:pt x="2400" y="808"/>
                        </a:cubicBezTo>
                        <a:cubicBezTo>
                          <a:pt x="2378" y="796"/>
                          <a:pt x="2361" y="782"/>
                          <a:pt x="2345" y="770"/>
                        </a:cubicBezTo>
                        <a:cubicBezTo>
                          <a:pt x="2339" y="770"/>
                          <a:pt x="2335" y="766"/>
                          <a:pt x="2331" y="766"/>
                        </a:cubicBezTo>
                        <a:cubicBezTo>
                          <a:pt x="2327" y="762"/>
                          <a:pt x="2319" y="757"/>
                          <a:pt x="2314" y="753"/>
                        </a:cubicBezTo>
                        <a:cubicBezTo>
                          <a:pt x="2310" y="749"/>
                          <a:pt x="2306" y="749"/>
                          <a:pt x="2301" y="744"/>
                        </a:cubicBezTo>
                        <a:cubicBezTo>
                          <a:pt x="2297" y="740"/>
                          <a:pt x="2288" y="736"/>
                          <a:pt x="2284" y="736"/>
                        </a:cubicBezTo>
                        <a:cubicBezTo>
                          <a:pt x="2280" y="731"/>
                          <a:pt x="2276" y="727"/>
                          <a:pt x="2272" y="727"/>
                        </a:cubicBezTo>
                        <a:cubicBezTo>
                          <a:pt x="2268" y="723"/>
                          <a:pt x="2258" y="719"/>
                          <a:pt x="2254" y="715"/>
                        </a:cubicBezTo>
                        <a:cubicBezTo>
                          <a:pt x="2250" y="711"/>
                          <a:pt x="2246" y="711"/>
                          <a:pt x="2242" y="705"/>
                        </a:cubicBezTo>
                        <a:cubicBezTo>
                          <a:pt x="2233" y="701"/>
                          <a:pt x="2229" y="697"/>
                          <a:pt x="2220" y="697"/>
                        </a:cubicBezTo>
                        <a:cubicBezTo>
                          <a:pt x="2216" y="693"/>
                          <a:pt x="2211" y="689"/>
                          <a:pt x="2207" y="689"/>
                        </a:cubicBezTo>
                        <a:cubicBezTo>
                          <a:pt x="2203" y="685"/>
                          <a:pt x="2199" y="680"/>
                          <a:pt x="2191" y="676"/>
                        </a:cubicBezTo>
                        <a:cubicBezTo>
                          <a:pt x="2185" y="672"/>
                          <a:pt x="2181" y="672"/>
                          <a:pt x="2177" y="668"/>
                        </a:cubicBezTo>
                        <a:cubicBezTo>
                          <a:pt x="2169" y="663"/>
                          <a:pt x="2165" y="659"/>
                          <a:pt x="2160" y="659"/>
                        </a:cubicBezTo>
                        <a:cubicBezTo>
                          <a:pt x="2156" y="654"/>
                          <a:pt x="2147" y="650"/>
                          <a:pt x="2143" y="646"/>
                        </a:cubicBezTo>
                        <a:cubicBezTo>
                          <a:pt x="2139" y="646"/>
                          <a:pt x="2130" y="642"/>
                          <a:pt x="2126" y="638"/>
                        </a:cubicBezTo>
                        <a:cubicBezTo>
                          <a:pt x="2122" y="634"/>
                          <a:pt x="2118" y="634"/>
                          <a:pt x="2114" y="629"/>
                        </a:cubicBezTo>
                        <a:cubicBezTo>
                          <a:pt x="2104" y="624"/>
                          <a:pt x="2100" y="620"/>
                          <a:pt x="2092" y="616"/>
                        </a:cubicBezTo>
                        <a:cubicBezTo>
                          <a:pt x="2088" y="616"/>
                          <a:pt x="2083" y="612"/>
                          <a:pt x="2079" y="608"/>
                        </a:cubicBezTo>
                        <a:cubicBezTo>
                          <a:pt x="2075" y="603"/>
                          <a:pt x="2066" y="599"/>
                          <a:pt x="2057" y="595"/>
                        </a:cubicBezTo>
                        <a:cubicBezTo>
                          <a:pt x="2057" y="595"/>
                          <a:pt x="2053" y="591"/>
                          <a:pt x="2049" y="591"/>
                        </a:cubicBezTo>
                        <a:cubicBezTo>
                          <a:pt x="2041" y="586"/>
                          <a:pt x="2031" y="577"/>
                          <a:pt x="2023" y="573"/>
                        </a:cubicBezTo>
                        <a:cubicBezTo>
                          <a:pt x="2019" y="573"/>
                          <a:pt x="2019" y="569"/>
                          <a:pt x="2015" y="569"/>
                        </a:cubicBezTo>
                        <a:cubicBezTo>
                          <a:pt x="2006" y="565"/>
                          <a:pt x="1998" y="561"/>
                          <a:pt x="1989" y="557"/>
                        </a:cubicBezTo>
                        <a:cubicBezTo>
                          <a:pt x="1964" y="539"/>
                          <a:pt x="1942" y="526"/>
                          <a:pt x="1917" y="509"/>
                        </a:cubicBezTo>
                        <a:cubicBezTo>
                          <a:pt x="1912" y="509"/>
                          <a:pt x="1912" y="509"/>
                          <a:pt x="1908" y="505"/>
                        </a:cubicBezTo>
                        <a:cubicBezTo>
                          <a:pt x="1899" y="500"/>
                          <a:pt x="1891" y="496"/>
                          <a:pt x="1883" y="492"/>
                        </a:cubicBezTo>
                        <a:cubicBezTo>
                          <a:pt x="1878" y="488"/>
                          <a:pt x="1873" y="484"/>
                          <a:pt x="1869" y="484"/>
                        </a:cubicBezTo>
                        <a:cubicBezTo>
                          <a:pt x="1865" y="480"/>
                          <a:pt x="1857" y="475"/>
                          <a:pt x="1848" y="470"/>
                        </a:cubicBezTo>
                        <a:cubicBezTo>
                          <a:pt x="1844" y="466"/>
                          <a:pt x="1840" y="466"/>
                          <a:pt x="1835" y="462"/>
                        </a:cubicBezTo>
                        <a:cubicBezTo>
                          <a:pt x="1831" y="458"/>
                          <a:pt x="1822" y="454"/>
                          <a:pt x="1818" y="449"/>
                        </a:cubicBezTo>
                        <a:cubicBezTo>
                          <a:pt x="1814" y="449"/>
                          <a:pt x="1810" y="445"/>
                          <a:pt x="1806" y="441"/>
                        </a:cubicBezTo>
                        <a:cubicBezTo>
                          <a:pt x="1796" y="437"/>
                          <a:pt x="1792" y="432"/>
                          <a:pt x="1784" y="432"/>
                        </a:cubicBezTo>
                        <a:cubicBezTo>
                          <a:pt x="1780" y="428"/>
                          <a:pt x="1775" y="423"/>
                          <a:pt x="1771" y="423"/>
                        </a:cubicBezTo>
                        <a:cubicBezTo>
                          <a:pt x="1763" y="419"/>
                          <a:pt x="1758" y="415"/>
                          <a:pt x="1749" y="411"/>
                        </a:cubicBezTo>
                        <a:cubicBezTo>
                          <a:pt x="1745" y="407"/>
                          <a:pt x="1741" y="407"/>
                          <a:pt x="1737" y="403"/>
                        </a:cubicBezTo>
                        <a:cubicBezTo>
                          <a:pt x="1733" y="398"/>
                          <a:pt x="1724" y="393"/>
                          <a:pt x="1719" y="389"/>
                        </a:cubicBezTo>
                        <a:cubicBezTo>
                          <a:pt x="1715" y="389"/>
                          <a:pt x="1711" y="385"/>
                          <a:pt x="1707" y="381"/>
                        </a:cubicBezTo>
                        <a:cubicBezTo>
                          <a:pt x="1698" y="377"/>
                          <a:pt x="1694" y="372"/>
                          <a:pt x="1690" y="372"/>
                        </a:cubicBezTo>
                        <a:cubicBezTo>
                          <a:pt x="1686" y="368"/>
                          <a:pt x="1677" y="364"/>
                          <a:pt x="1672" y="364"/>
                        </a:cubicBezTo>
                        <a:cubicBezTo>
                          <a:pt x="1668" y="360"/>
                          <a:pt x="1664" y="355"/>
                          <a:pt x="1656" y="351"/>
                        </a:cubicBezTo>
                        <a:cubicBezTo>
                          <a:pt x="1652" y="346"/>
                          <a:pt x="1647" y="346"/>
                          <a:pt x="1642" y="342"/>
                        </a:cubicBezTo>
                        <a:cubicBezTo>
                          <a:pt x="1638" y="338"/>
                          <a:pt x="1630" y="334"/>
                          <a:pt x="1626" y="330"/>
                        </a:cubicBezTo>
                        <a:cubicBezTo>
                          <a:pt x="1621" y="330"/>
                          <a:pt x="1617" y="326"/>
                          <a:pt x="1613" y="321"/>
                        </a:cubicBezTo>
                        <a:cubicBezTo>
                          <a:pt x="1609" y="316"/>
                          <a:pt x="1600" y="316"/>
                          <a:pt x="1595" y="312"/>
                        </a:cubicBezTo>
                        <a:cubicBezTo>
                          <a:pt x="1591" y="308"/>
                          <a:pt x="1587" y="304"/>
                          <a:pt x="1583" y="304"/>
                        </a:cubicBezTo>
                        <a:cubicBezTo>
                          <a:pt x="1579" y="300"/>
                          <a:pt x="1570" y="295"/>
                          <a:pt x="1565" y="291"/>
                        </a:cubicBezTo>
                        <a:cubicBezTo>
                          <a:pt x="1561" y="287"/>
                          <a:pt x="1557" y="287"/>
                          <a:pt x="1553" y="283"/>
                        </a:cubicBezTo>
                        <a:cubicBezTo>
                          <a:pt x="1544" y="278"/>
                          <a:pt x="1540" y="274"/>
                          <a:pt x="1532" y="269"/>
                        </a:cubicBezTo>
                        <a:lnTo>
                          <a:pt x="1527" y="265"/>
                        </a:lnTo>
                        <a:cubicBezTo>
                          <a:pt x="1514" y="257"/>
                          <a:pt x="1506" y="253"/>
                          <a:pt x="1498" y="244"/>
                        </a:cubicBezTo>
                        <a:cubicBezTo>
                          <a:pt x="1498" y="244"/>
                          <a:pt x="1493" y="244"/>
                          <a:pt x="1493" y="239"/>
                        </a:cubicBezTo>
                        <a:cubicBezTo>
                          <a:pt x="1484" y="235"/>
                          <a:pt x="1476" y="231"/>
                          <a:pt x="1472" y="227"/>
                        </a:cubicBezTo>
                        <a:cubicBezTo>
                          <a:pt x="1467" y="227"/>
                          <a:pt x="1467" y="223"/>
                          <a:pt x="1463" y="223"/>
                        </a:cubicBezTo>
                        <a:cubicBezTo>
                          <a:pt x="1455" y="218"/>
                          <a:pt x="1446" y="210"/>
                          <a:pt x="1437" y="206"/>
                        </a:cubicBezTo>
                        <a:cubicBezTo>
                          <a:pt x="1437" y="201"/>
                          <a:pt x="1433" y="201"/>
                          <a:pt x="1429" y="197"/>
                        </a:cubicBezTo>
                        <a:cubicBezTo>
                          <a:pt x="1425" y="192"/>
                          <a:pt x="1416" y="184"/>
                          <a:pt x="1407" y="180"/>
                        </a:cubicBezTo>
                        <a:cubicBezTo>
                          <a:pt x="1403" y="180"/>
                          <a:pt x="1403" y="176"/>
                          <a:pt x="1403" y="176"/>
                        </a:cubicBezTo>
                        <a:cubicBezTo>
                          <a:pt x="1390" y="167"/>
                          <a:pt x="1382" y="162"/>
                          <a:pt x="1374" y="154"/>
                        </a:cubicBezTo>
                        <a:lnTo>
                          <a:pt x="1369" y="150"/>
                        </a:lnTo>
                        <a:cubicBezTo>
                          <a:pt x="1360" y="146"/>
                          <a:pt x="1352" y="137"/>
                          <a:pt x="1348" y="133"/>
                        </a:cubicBezTo>
                        <a:cubicBezTo>
                          <a:pt x="1344" y="133"/>
                          <a:pt x="1344" y="129"/>
                          <a:pt x="1339" y="129"/>
                        </a:cubicBezTo>
                        <a:lnTo>
                          <a:pt x="1318" y="107"/>
                        </a:lnTo>
                        <a:lnTo>
                          <a:pt x="1313" y="107"/>
                        </a:lnTo>
                        <a:cubicBezTo>
                          <a:pt x="1309" y="99"/>
                          <a:pt x="1301" y="95"/>
                          <a:pt x="1292" y="85"/>
                        </a:cubicBezTo>
                        <a:lnTo>
                          <a:pt x="1287" y="81"/>
                        </a:lnTo>
                        <a:cubicBezTo>
                          <a:pt x="1283" y="77"/>
                          <a:pt x="1279" y="73"/>
                          <a:pt x="1271" y="64"/>
                        </a:cubicBezTo>
                        <a:lnTo>
                          <a:pt x="1267" y="60"/>
                        </a:lnTo>
                        <a:lnTo>
                          <a:pt x="1249" y="43"/>
                        </a:lnTo>
                        <a:cubicBezTo>
                          <a:pt x="1249" y="33"/>
                          <a:pt x="1249" y="24"/>
                          <a:pt x="1250" y="16"/>
                        </a:cubicBezTo>
                        <a:close/>
                        <a:moveTo>
                          <a:pt x="1463" y="7047"/>
                        </a:moveTo>
                        <a:lnTo>
                          <a:pt x="1459" y="7066"/>
                        </a:lnTo>
                        <a:cubicBezTo>
                          <a:pt x="1463" y="7062"/>
                          <a:pt x="1463" y="7058"/>
                          <a:pt x="1463" y="7053"/>
                        </a:cubicBezTo>
                        <a:lnTo>
                          <a:pt x="1463" y="7049"/>
                        </a:lnTo>
                        <a:cubicBezTo>
                          <a:pt x="1463" y="7049"/>
                          <a:pt x="1463" y="7049"/>
                          <a:pt x="1463" y="7047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51" name="Google Shape;1340;p33"/>
                  <p:cNvSpPr/>
                  <p:nvPr/>
                </p:nvSpPr>
                <p:spPr>
                  <a:xfrm>
                    <a:off x="5809500" y="4205375"/>
                    <a:ext cx="458850" cy="334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354" h="13383" extrusionOk="0">
                        <a:moveTo>
                          <a:pt x="3845" y="586"/>
                        </a:moveTo>
                        <a:lnTo>
                          <a:pt x="3845" y="590"/>
                        </a:lnTo>
                        <a:cubicBezTo>
                          <a:pt x="3845" y="590"/>
                          <a:pt x="3845" y="590"/>
                          <a:pt x="3844" y="590"/>
                        </a:cubicBezTo>
                        <a:lnTo>
                          <a:pt x="3844" y="590"/>
                        </a:lnTo>
                        <a:cubicBezTo>
                          <a:pt x="3845" y="589"/>
                          <a:pt x="3845" y="588"/>
                          <a:pt x="3845" y="586"/>
                        </a:cubicBezTo>
                        <a:close/>
                        <a:moveTo>
                          <a:pt x="3773" y="654"/>
                        </a:moveTo>
                        <a:lnTo>
                          <a:pt x="3773" y="658"/>
                        </a:lnTo>
                        <a:lnTo>
                          <a:pt x="3768" y="658"/>
                        </a:lnTo>
                        <a:cubicBezTo>
                          <a:pt x="3768" y="658"/>
                          <a:pt x="3773" y="658"/>
                          <a:pt x="3773" y="654"/>
                        </a:cubicBezTo>
                        <a:close/>
                        <a:moveTo>
                          <a:pt x="3064" y="0"/>
                        </a:moveTo>
                        <a:cubicBezTo>
                          <a:pt x="2825" y="0"/>
                          <a:pt x="2583" y="16"/>
                          <a:pt x="2357" y="47"/>
                        </a:cubicBezTo>
                        <a:cubicBezTo>
                          <a:pt x="1784" y="128"/>
                          <a:pt x="1310" y="312"/>
                          <a:pt x="1253" y="581"/>
                        </a:cubicBezTo>
                        <a:cubicBezTo>
                          <a:pt x="1256" y="581"/>
                          <a:pt x="1257" y="579"/>
                          <a:pt x="1258" y="578"/>
                        </a:cubicBezTo>
                        <a:lnTo>
                          <a:pt x="1258" y="578"/>
                        </a:lnTo>
                        <a:lnTo>
                          <a:pt x="9" y="6526"/>
                        </a:lnTo>
                        <a:cubicBezTo>
                          <a:pt x="1" y="6560"/>
                          <a:pt x="5" y="6599"/>
                          <a:pt x="13" y="6642"/>
                        </a:cubicBezTo>
                        <a:cubicBezTo>
                          <a:pt x="30" y="6727"/>
                          <a:pt x="90" y="6822"/>
                          <a:pt x="201" y="6925"/>
                        </a:cubicBezTo>
                        <a:cubicBezTo>
                          <a:pt x="210" y="6929"/>
                          <a:pt x="218" y="6929"/>
                          <a:pt x="227" y="6929"/>
                        </a:cubicBezTo>
                        <a:cubicBezTo>
                          <a:pt x="240" y="6933"/>
                          <a:pt x="252" y="6933"/>
                          <a:pt x="270" y="6937"/>
                        </a:cubicBezTo>
                        <a:lnTo>
                          <a:pt x="287" y="6937"/>
                        </a:lnTo>
                        <a:cubicBezTo>
                          <a:pt x="309" y="6941"/>
                          <a:pt x="334" y="6945"/>
                          <a:pt x="360" y="6950"/>
                        </a:cubicBezTo>
                        <a:cubicBezTo>
                          <a:pt x="364" y="6950"/>
                          <a:pt x="368" y="6950"/>
                          <a:pt x="376" y="6954"/>
                        </a:cubicBezTo>
                        <a:cubicBezTo>
                          <a:pt x="394" y="6954"/>
                          <a:pt x="415" y="6958"/>
                          <a:pt x="432" y="6958"/>
                        </a:cubicBezTo>
                        <a:cubicBezTo>
                          <a:pt x="441" y="6958"/>
                          <a:pt x="449" y="6962"/>
                          <a:pt x="458" y="6962"/>
                        </a:cubicBezTo>
                        <a:lnTo>
                          <a:pt x="479" y="6962"/>
                        </a:lnTo>
                        <a:cubicBezTo>
                          <a:pt x="492" y="6967"/>
                          <a:pt x="501" y="6967"/>
                          <a:pt x="514" y="6967"/>
                        </a:cubicBezTo>
                        <a:cubicBezTo>
                          <a:pt x="518" y="6967"/>
                          <a:pt x="526" y="6971"/>
                          <a:pt x="535" y="6971"/>
                        </a:cubicBezTo>
                        <a:cubicBezTo>
                          <a:pt x="560" y="6971"/>
                          <a:pt x="586" y="6976"/>
                          <a:pt x="607" y="6976"/>
                        </a:cubicBezTo>
                        <a:lnTo>
                          <a:pt x="611" y="6976"/>
                        </a:lnTo>
                        <a:cubicBezTo>
                          <a:pt x="637" y="6980"/>
                          <a:pt x="663" y="6980"/>
                          <a:pt x="688" y="6980"/>
                        </a:cubicBezTo>
                        <a:cubicBezTo>
                          <a:pt x="698" y="6980"/>
                          <a:pt x="706" y="6980"/>
                          <a:pt x="710" y="6984"/>
                        </a:cubicBezTo>
                        <a:lnTo>
                          <a:pt x="791" y="6984"/>
                        </a:lnTo>
                        <a:cubicBezTo>
                          <a:pt x="813" y="6984"/>
                          <a:pt x="830" y="6984"/>
                          <a:pt x="852" y="6988"/>
                        </a:cubicBezTo>
                        <a:lnTo>
                          <a:pt x="963" y="6988"/>
                        </a:lnTo>
                        <a:cubicBezTo>
                          <a:pt x="984" y="6988"/>
                          <a:pt x="1006" y="6984"/>
                          <a:pt x="1027" y="6984"/>
                        </a:cubicBezTo>
                        <a:lnTo>
                          <a:pt x="1104" y="6984"/>
                        </a:lnTo>
                        <a:cubicBezTo>
                          <a:pt x="1112" y="6984"/>
                          <a:pt x="1121" y="6984"/>
                          <a:pt x="1130" y="6980"/>
                        </a:cubicBezTo>
                        <a:lnTo>
                          <a:pt x="1207" y="6980"/>
                        </a:lnTo>
                        <a:cubicBezTo>
                          <a:pt x="1233" y="6976"/>
                          <a:pt x="1258" y="6976"/>
                          <a:pt x="1284" y="6971"/>
                        </a:cubicBezTo>
                        <a:lnTo>
                          <a:pt x="1300" y="6971"/>
                        </a:lnTo>
                        <a:cubicBezTo>
                          <a:pt x="1322" y="6967"/>
                          <a:pt x="1339" y="6967"/>
                          <a:pt x="1356" y="6967"/>
                        </a:cubicBezTo>
                        <a:cubicBezTo>
                          <a:pt x="1365" y="6962"/>
                          <a:pt x="1373" y="6962"/>
                          <a:pt x="1381" y="6962"/>
                        </a:cubicBezTo>
                        <a:cubicBezTo>
                          <a:pt x="1403" y="6962"/>
                          <a:pt x="1420" y="6958"/>
                          <a:pt x="1438" y="6958"/>
                        </a:cubicBezTo>
                        <a:cubicBezTo>
                          <a:pt x="1446" y="6954"/>
                          <a:pt x="1450" y="6954"/>
                          <a:pt x="1458" y="6954"/>
                        </a:cubicBezTo>
                        <a:cubicBezTo>
                          <a:pt x="1484" y="6950"/>
                          <a:pt x="1510" y="6950"/>
                          <a:pt x="1531" y="6945"/>
                        </a:cubicBezTo>
                        <a:cubicBezTo>
                          <a:pt x="1553" y="6941"/>
                          <a:pt x="1574" y="6937"/>
                          <a:pt x="1596" y="6937"/>
                        </a:cubicBezTo>
                        <a:cubicBezTo>
                          <a:pt x="1604" y="6933"/>
                          <a:pt x="1608" y="6933"/>
                          <a:pt x="1617" y="6933"/>
                        </a:cubicBezTo>
                        <a:cubicBezTo>
                          <a:pt x="1630" y="6929"/>
                          <a:pt x="1643" y="6929"/>
                          <a:pt x="1660" y="6925"/>
                        </a:cubicBezTo>
                        <a:cubicBezTo>
                          <a:pt x="1664" y="6925"/>
                          <a:pt x="1673" y="6925"/>
                          <a:pt x="1681" y="6919"/>
                        </a:cubicBezTo>
                        <a:cubicBezTo>
                          <a:pt x="1694" y="6919"/>
                          <a:pt x="1707" y="6915"/>
                          <a:pt x="1720" y="6911"/>
                        </a:cubicBezTo>
                        <a:cubicBezTo>
                          <a:pt x="1728" y="6911"/>
                          <a:pt x="1737" y="6911"/>
                          <a:pt x="1741" y="6907"/>
                        </a:cubicBezTo>
                        <a:cubicBezTo>
                          <a:pt x="1758" y="6907"/>
                          <a:pt x="1771" y="6903"/>
                          <a:pt x="1784" y="6899"/>
                        </a:cubicBezTo>
                        <a:lnTo>
                          <a:pt x="1801" y="6899"/>
                        </a:lnTo>
                        <a:cubicBezTo>
                          <a:pt x="1823" y="6894"/>
                          <a:pt x="1843" y="6890"/>
                          <a:pt x="1861" y="6881"/>
                        </a:cubicBezTo>
                        <a:lnTo>
                          <a:pt x="1874" y="6881"/>
                        </a:lnTo>
                        <a:lnTo>
                          <a:pt x="1732" y="7545"/>
                        </a:lnTo>
                        <a:lnTo>
                          <a:pt x="1732" y="7553"/>
                        </a:lnTo>
                        <a:lnTo>
                          <a:pt x="1732" y="7557"/>
                        </a:lnTo>
                        <a:lnTo>
                          <a:pt x="1732" y="7566"/>
                        </a:lnTo>
                        <a:lnTo>
                          <a:pt x="1732" y="7570"/>
                        </a:lnTo>
                        <a:lnTo>
                          <a:pt x="1732" y="7578"/>
                        </a:lnTo>
                        <a:cubicBezTo>
                          <a:pt x="1732" y="7582"/>
                          <a:pt x="1737" y="7582"/>
                          <a:pt x="1737" y="7582"/>
                        </a:cubicBezTo>
                        <a:lnTo>
                          <a:pt x="1737" y="7592"/>
                        </a:lnTo>
                        <a:cubicBezTo>
                          <a:pt x="1737" y="7596"/>
                          <a:pt x="1737" y="7596"/>
                          <a:pt x="1741" y="7596"/>
                        </a:cubicBezTo>
                        <a:lnTo>
                          <a:pt x="1741" y="7604"/>
                        </a:lnTo>
                        <a:cubicBezTo>
                          <a:pt x="1746" y="7608"/>
                          <a:pt x="1746" y="7608"/>
                          <a:pt x="1746" y="7612"/>
                        </a:cubicBezTo>
                        <a:cubicBezTo>
                          <a:pt x="1746" y="7612"/>
                          <a:pt x="1750" y="7617"/>
                          <a:pt x="1750" y="7622"/>
                        </a:cubicBezTo>
                        <a:cubicBezTo>
                          <a:pt x="1750" y="7622"/>
                          <a:pt x="1754" y="7622"/>
                          <a:pt x="1754" y="7626"/>
                        </a:cubicBezTo>
                        <a:cubicBezTo>
                          <a:pt x="1754" y="7630"/>
                          <a:pt x="1758" y="7630"/>
                          <a:pt x="1758" y="7634"/>
                        </a:cubicBezTo>
                        <a:lnTo>
                          <a:pt x="1762" y="7638"/>
                        </a:lnTo>
                        <a:cubicBezTo>
                          <a:pt x="1766" y="7643"/>
                          <a:pt x="1766" y="7647"/>
                          <a:pt x="1771" y="7651"/>
                        </a:cubicBezTo>
                        <a:lnTo>
                          <a:pt x="1776" y="7655"/>
                        </a:lnTo>
                        <a:cubicBezTo>
                          <a:pt x="1780" y="7659"/>
                          <a:pt x="1784" y="7664"/>
                          <a:pt x="1788" y="7673"/>
                        </a:cubicBezTo>
                        <a:cubicBezTo>
                          <a:pt x="1792" y="7677"/>
                          <a:pt x="1801" y="7681"/>
                          <a:pt x="1805" y="7689"/>
                        </a:cubicBezTo>
                        <a:cubicBezTo>
                          <a:pt x="1805" y="7689"/>
                          <a:pt x="1809" y="7689"/>
                          <a:pt x="1809" y="7694"/>
                        </a:cubicBezTo>
                        <a:lnTo>
                          <a:pt x="1823" y="7707"/>
                        </a:lnTo>
                        <a:cubicBezTo>
                          <a:pt x="1827" y="7707"/>
                          <a:pt x="1827" y="7711"/>
                          <a:pt x="1831" y="7711"/>
                        </a:cubicBezTo>
                        <a:cubicBezTo>
                          <a:pt x="1835" y="7715"/>
                          <a:pt x="1839" y="7720"/>
                          <a:pt x="1843" y="7724"/>
                        </a:cubicBezTo>
                        <a:cubicBezTo>
                          <a:pt x="1848" y="7724"/>
                          <a:pt x="1853" y="7728"/>
                          <a:pt x="1853" y="7732"/>
                        </a:cubicBezTo>
                        <a:cubicBezTo>
                          <a:pt x="1857" y="7736"/>
                          <a:pt x="1861" y="7736"/>
                          <a:pt x="1869" y="7741"/>
                        </a:cubicBezTo>
                        <a:cubicBezTo>
                          <a:pt x="1869" y="7746"/>
                          <a:pt x="1874" y="7750"/>
                          <a:pt x="1878" y="7750"/>
                        </a:cubicBezTo>
                        <a:cubicBezTo>
                          <a:pt x="1882" y="7754"/>
                          <a:pt x="1886" y="7758"/>
                          <a:pt x="1895" y="7762"/>
                        </a:cubicBezTo>
                        <a:cubicBezTo>
                          <a:pt x="1900" y="7762"/>
                          <a:pt x="1900" y="7766"/>
                          <a:pt x="1904" y="7771"/>
                        </a:cubicBezTo>
                        <a:cubicBezTo>
                          <a:pt x="1908" y="7771"/>
                          <a:pt x="1908" y="7771"/>
                          <a:pt x="1912" y="7775"/>
                        </a:cubicBezTo>
                        <a:cubicBezTo>
                          <a:pt x="1916" y="7780"/>
                          <a:pt x="1920" y="7780"/>
                          <a:pt x="1925" y="7784"/>
                        </a:cubicBezTo>
                        <a:cubicBezTo>
                          <a:pt x="1925" y="7784"/>
                          <a:pt x="1930" y="7788"/>
                          <a:pt x="1934" y="7788"/>
                        </a:cubicBezTo>
                        <a:cubicBezTo>
                          <a:pt x="1942" y="7797"/>
                          <a:pt x="1955" y="7805"/>
                          <a:pt x="1963" y="7809"/>
                        </a:cubicBezTo>
                        <a:cubicBezTo>
                          <a:pt x="1968" y="7818"/>
                          <a:pt x="1977" y="7823"/>
                          <a:pt x="1981" y="7827"/>
                        </a:cubicBezTo>
                        <a:cubicBezTo>
                          <a:pt x="1985" y="7827"/>
                          <a:pt x="1985" y="7831"/>
                          <a:pt x="1989" y="7831"/>
                        </a:cubicBezTo>
                        <a:cubicBezTo>
                          <a:pt x="1993" y="7835"/>
                          <a:pt x="1997" y="7839"/>
                          <a:pt x="1997" y="7843"/>
                        </a:cubicBezTo>
                        <a:cubicBezTo>
                          <a:pt x="2002" y="7843"/>
                          <a:pt x="2007" y="7843"/>
                          <a:pt x="2007" y="7848"/>
                        </a:cubicBezTo>
                        <a:cubicBezTo>
                          <a:pt x="2011" y="7852"/>
                          <a:pt x="2015" y="7852"/>
                          <a:pt x="2019" y="7857"/>
                        </a:cubicBezTo>
                        <a:lnTo>
                          <a:pt x="2023" y="7861"/>
                        </a:lnTo>
                        <a:cubicBezTo>
                          <a:pt x="2028" y="7861"/>
                          <a:pt x="2028" y="7865"/>
                          <a:pt x="2032" y="7865"/>
                        </a:cubicBezTo>
                        <a:lnTo>
                          <a:pt x="2032" y="7869"/>
                        </a:lnTo>
                        <a:cubicBezTo>
                          <a:pt x="2036" y="7869"/>
                          <a:pt x="2040" y="7874"/>
                          <a:pt x="2044" y="7874"/>
                        </a:cubicBezTo>
                        <a:cubicBezTo>
                          <a:pt x="2044" y="7878"/>
                          <a:pt x="2049" y="7878"/>
                          <a:pt x="2049" y="7878"/>
                        </a:cubicBezTo>
                        <a:cubicBezTo>
                          <a:pt x="2054" y="7882"/>
                          <a:pt x="2058" y="7882"/>
                          <a:pt x="2062" y="7886"/>
                        </a:cubicBezTo>
                        <a:lnTo>
                          <a:pt x="2066" y="7886"/>
                        </a:lnTo>
                        <a:lnTo>
                          <a:pt x="2066" y="7890"/>
                        </a:lnTo>
                        <a:cubicBezTo>
                          <a:pt x="2074" y="7895"/>
                          <a:pt x="2079" y="7895"/>
                          <a:pt x="2088" y="7900"/>
                        </a:cubicBezTo>
                        <a:cubicBezTo>
                          <a:pt x="2088" y="7900"/>
                          <a:pt x="2092" y="7904"/>
                          <a:pt x="2096" y="7904"/>
                        </a:cubicBezTo>
                        <a:cubicBezTo>
                          <a:pt x="2096" y="7904"/>
                          <a:pt x="2100" y="7904"/>
                          <a:pt x="2105" y="7908"/>
                        </a:cubicBezTo>
                        <a:cubicBezTo>
                          <a:pt x="2109" y="7908"/>
                          <a:pt x="2113" y="7912"/>
                          <a:pt x="2117" y="7912"/>
                        </a:cubicBezTo>
                        <a:lnTo>
                          <a:pt x="2121" y="7912"/>
                        </a:lnTo>
                        <a:cubicBezTo>
                          <a:pt x="2121" y="7912"/>
                          <a:pt x="2126" y="7916"/>
                          <a:pt x="2131" y="7916"/>
                        </a:cubicBezTo>
                        <a:lnTo>
                          <a:pt x="2135" y="7916"/>
                        </a:lnTo>
                        <a:cubicBezTo>
                          <a:pt x="2139" y="7916"/>
                          <a:pt x="2139" y="7920"/>
                          <a:pt x="2139" y="7920"/>
                        </a:cubicBezTo>
                        <a:lnTo>
                          <a:pt x="2156" y="7920"/>
                        </a:lnTo>
                        <a:cubicBezTo>
                          <a:pt x="2160" y="7920"/>
                          <a:pt x="2165" y="7925"/>
                          <a:pt x="2165" y="7925"/>
                        </a:cubicBezTo>
                        <a:lnTo>
                          <a:pt x="2198" y="7925"/>
                        </a:lnTo>
                        <a:cubicBezTo>
                          <a:pt x="2203" y="7925"/>
                          <a:pt x="2212" y="7925"/>
                          <a:pt x="2220" y="7920"/>
                        </a:cubicBezTo>
                        <a:lnTo>
                          <a:pt x="2237" y="7920"/>
                        </a:lnTo>
                        <a:cubicBezTo>
                          <a:pt x="2242" y="7920"/>
                          <a:pt x="2242" y="7916"/>
                          <a:pt x="2246" y="7916"/>
                        </a:cubicBezTo>
                        <a:lnTo>
                          <a:pt x="2259" y="7916"/>
                        </a:lnTo>
                        <a:lnTo>
                          <a:pt x="2259" y="7912"/>
                        </a:lnTo>
                        <a:lnTo>
                          <a:pt x="2263" y="7912"/>
                        </a:lnTo>
                        <a:cubicBezTo>
                          <a:pt x="2267" y="7912"/>
                          <a:pt x="2275" y="7908"/>
                          <a:pt x="2280" y="7908"/>
                        </a:cubicBezTo>
                        <a:cubicBezTo>
                          <a:pt x="2285" y="7908"/>
                          <a:pt x="2285" y="7908"/>
                          <a:pt x="2285" y="7904"/>
                        </a:cubicBezTo>
                        <a:cubicBezTo>
                          <a:pt x="2293" y="7904"/>
                          <a:pt x="2297" y="7900"/>
                          <a:pt x="2305" y="7895"/>
                        </a:cubicBezTo>
                        <a:lnTo>
                          <a:pt x="2310" y="7895"/>
                        </a:lnTo>
                        <a:cubicBezTo>
                          <a:pt x="2314" y="7890"/>
                          <a:pt x="2319" y="7890"/>
                          <a:pt x="2323" y="7886"/>
                        </a:cubicBezTo>
                        <a:cubicBezTo>
                          <a:pt x="2327" y="7886"/>
                          <a:pt x="2327" y="7886"/>
                          <a:pt x="2331" y="7882"/>
                        </a:cubicBezTo>
                        <a:cubicBezTo>
                          <a:pt x="2336" y="7882"/>
                          <a:pt x="2344" y="7878"/>
                          <a:pt x="2348" y="7874"/>
                        </a:cubicBezTo>
                        <a:lnTo>
                          <a:pt x="2352" y="7874"/>
                        </a:lnTo>
                        <a:cubicBezTo>
                          <a:pt x="2357" y="7869"/>
                          <a:pt x="2366" y="7865"/>
                          <a:pt x="2370" y="7861"/>
                        </a:cubicBezTo>
                        <a:cubicBezTo>
                          <a:pt x="2374" y="7861"/>
                          <a:pt x="2374" y="7861"/>
                          <a:pt x="2378" y="7857"/>
                        </a:cubicBezTo>
                        <a:cubicBezTo>
                          <a:pt x="2382" y="7857"/>
                          <a:pt x="2387" y="7852"/>
                          <a:pt x="2391" y="7848"/>
                        </a:cubicBezTo>
                        <a:cubicBezTo>
                          <a:pt x="2396" y="7848"/>
                          <a:pt x="2396" y="7848"/>
                          <a:pt x="2400" y="7843"/>
                        </a:cubicBezTo>
                        <a:cubicBezTo>
                          <a:pt x="2404" y="7839"/>
                          <a:pt x="2413" y="7835"/>
                          <a:pt x="2417" y="7831"/>
                        </a:cubicBezTo>
                        <a:cubicBezTo>
                          <a:pt x="2421" y="7831"/>
                          <a:pt x="2421" y="7831"/>
                          <a:pt x="2425" y="7827"/>
                        </a:cubicBezTo>
                        <a:cubicBezTo>
                          <a:pt x="2429" y="7823"/>
                          <a:pt x="2439" y="7818"/>
                          <a:pt x="2447" y="7813"/>
                        </a:cubicBezTo>
                        <a:cubicBezTo>
                          <a:pt x="2451" y="7809"/>
                          <a:pt x="2455" y="7809"/>
                          <a:pt x="2464" y="7805"/>
                        </a:cubicBezTo>
                        <a:cubicBezTo>
                          <a:pt x="2464" y="7801"/>
                          <a:pt x="2468" y="7801"/>
                          <a:pt x="2468" y="7801"/>
                        </a:cubicBezTo>
                        <a:cubicBezTo>
                          <a:pt x="2477" y="7797"/>
                          <a:pt x="2485" y="7788"/>
                          <a:pt x="2494" y="7784"/>
                        </a:cubicBezTo>
                        <a:cubicBezTo>
                          <a:pt x="2502" y="7780"/>
                          <a:pt x="2516" y="7771"/>
                          <a:pt x="2524" y="7766"/>
                        </a:cubicBezTo>
                        <a:lnTo>
                          <a:pt x="2528" y="7762"/>
                        </a:lnTo>
                        <a:cubicBezTo>
                          <a:pt x="2541" y="7758"/>
                          <a:pt x="2550" y="7750"/>
                          <a:pt x="2558" y="7746"/>
                        </a:cubicBezTo>
                        <a:cubicBezTo>
                          <a:pt x="2562" y="7746"/>
                          <a:pt x="2562" y="7741"/>
                          <a:pt x="2567" y="7741"/>
                        </a:cubicBezTo>
                        <a:cubicBezTo>
                          <a:pt x="2575" y="7736"/>
                          <a:pt x="2588" y="7728"/>
                          <a:pt x="2601" y="7724"/>
                        </a:cubicBezTo>
                        <a:cubicBezTo>
                          <a:pt x="2613" y="7715"/>
                          <a:pt x="2622" y="7711"/>
                          <a:pt x="2635" y="7707"/>
                        </a:cubicBezTo>
                        <a:cubicBezTo>
                          <a:pt x="2639" y="7707"/>
                          <a:pt x="2639" y="7703"/>
                          <a:pt x="2644" y="7703"/>
                        </a:cubicBezTo>
                        <a:cubicBezTo>
                          <a:pt x="2648" y="7698"/>
                          <a:pt x="2656" y="7698"/>
                          <a:pt x="2660" y="7694"/>
                        </a:cubicBezTo>
                        <a:cubicBezTo>
                          <a:pt x="2665" y="7694"/>
                          <a:pt x="2665" y="7694"/>
                          <a:pt x="2670" y="7689"/>
                        </a:cubicBezTo>
                        <a:cubicBezTo>
                          <a:pt x="2678" y="7685"/>
                          <a:pt x="2686" y="7685"/>
                          <a:pt x="2695" y="7681"/>
                        </a:cubicBezTo>
                        <a:lnTo>
                          <a:pt x="2699" y="7681"/>
                        </a:lnTo>
                        <a:cubicBezTo>
                          <a:pt x="2708" y="7677"/>
                          <a:pt x="2716" y="7673"/>
                          <a:pt x="2725" y="7669"/>
                        </a:cubicBezTo>
                        <a:cubicBezTo>
                          <a:pt x="2729" y="7669"/>
                          <a:pt x="2733" y="7669"/>
                          <a:pt x="2737" y="7664"/>
                        </a:cubicBezTo>
                        <a:cubicBezTo>
                          <a:pt x="2741" y="7664"/>
                          <a:pt x="2751" y="7659"/>
                          <a:pt x="2759" y="7659"/>
                        </a:cubicBezTo>
                        <a:cubicBezTo>
                          <a:pt x="2759" y="7659"/>
                          <a:pt x="2763" y="7655"/>
                          <a:pt x="2767" y="7655"/>
                        </a:cubicBezTo>
                        <a:cubicBezTo>
                          <a:pt x="2776" y="7655"/>
                          <a:pt x="2780" y="7651"/>
                          <a:pt x="2789" y="7651"/>
                        </a:cubicBezTo>
                        <a:cubicBezTo>
                          <a:pt x="2793" y="7647"/>
                          <a:pt x="2798" y="7647"/>
                          <a:pt x="2802" y="7647"/>
                        </a:cubicBezTo>
                        <a:cubicBezTo>
                          <a:pt x="2810" y="7643"/>
                          <a:pt x="2814" y="7643"/>
                          <a:pt x="2824" y="7643"/>
                        </a:cubicBezTo>
                        <a:cubicBezTo>
                          <a:pt x="2828" y="7638"/>
                          <a:pt x="2832" y="7638"/>
                          <a:pt x="2836" y="7638"/>
                        </a:cubicBezTo>
                        <a:cubicBezTo>
                          <a:pt x="2844" y="7634"/>
                          <a:pt x="2853" y="7634"/>
                          <a:pt x="2862" y="7634"/>
                        </a:cubicBezTo>
                        <a:cubicBezTo>
                          <a:pt x="2866" y="7634"/>
                          <a:pt x="2870" y="7630"/>
                          <a:pt x="2870" y="7630"/>
                        </a:cubicBezTo>
                        <a:cubicBezTo>
                          <a:pt x="2883" y="7630"/>
                          <a:pt x="2895" y="7626"/>
                          <a:pt x="2909" y="7626"/>
                        </a:cubicBezTo>
                        <a:cubicBezTo>
                          <a:pt x="2921" y="7622"/>
                          <a:pt x="2934" y="7622"/>
                          <a:pt x="2943" y="7622"/>
                        </a:cubicBezTo>
                        <a:lnTo>
                          <a:pt x="2956" y="7622"/>
                        </a:lnTo>
                        <a:cubicBezTo>
                          <a:pt x="2964" y="7617"/>
                          <a:pt x="2972" y="7617"/>
                          <a:pt x="2982" y="7617"/>
                        </a:cubicBezTo>
                        <a:lnTo>
                          <a:pt x="3020" y="7617"/>
                        </a:lnTo>
                        <a:cubicBezTo>
                          <a:pt x="3024" y="7617"/>
                          <a:pt x="3029" y="7617"/>
                          <a:pt x="3037" y="7612"/>
                        </a:cubicBezTo>
                        <a:lnTo>
                          <a:pt x="3075" y="7612"/>
                        </a:lnTo>
                        <a:cubicBezTo>
                          <a:pt x="3084" y="7612"/>
                          <a:pt x="3093" y="7617"/>
                          <a:pt x="3101" y="7617"/>
                        </a:cubicBezTo>
                        <a:lnTo>
                          <a:pt x="3161" y="7617"/>
                        </a:lnTo>
                        <a:cubicBezTo>
                          <a:pt x="3174" y="7622"/>
                          <a:pt x="3191" y="7622"/>
                          <a:pt x="3203" y="7622"/>
                        </a:cubicBezTo>
                        <a:cubicBezTo>
                          <a:pt x="3221" y="7626"/>
                          <a:pt x="3238" y="7626"/>
                          <a:pt x="3255" y="7630"/>
                        </a:cubicBezTo>
                        <a:cubicBezTo>
                          <a:pt x="3319" y="7643"/>
                          <a:pt x="3388" y="7659"/>
                          <a:pt x="3452" y="7677"/>
                        </a:cubicBezTo>
                        <a:cubicBezTo>
                          <a:pt x="3456" y="7677"/>
                          <a:pt x="3465" y="7677"/>
                          <a:pt x="3469" y="7681"/>
                        </a:cubicBezTo>
                        <a:cubicBezTo>
                          <a:pt x="3482" y="7681"/>
                          <a:pt x="3491" y="7685"/>
                          <a:pt x="3503" y="7689"/>
                        </a:cubicBezTo>
                        <a:cubicBezTo>
                          <a:pt x="3563" y="7703"/>
                          <a:pt x="3619" y="7715"/>
                          <a:pt x="3679" y="7728"/>
                        </a:cubicBezTo>
                        <a:cubicBezTo>
                          <a:pt x="3696" y="7732"/>
                          <a:pt x="3713" y="7736"/>
                          <a:pt x="3730" y="7741"/>
                        </a:cubicBezTo>
                        <a:cubicBezTo>
                          <a:pt x="3799" y="7754"/>
                          <a:pt x="3871" y="7771"/>
                          <a:pt x="3939" y="7784"/>
                        </a:cubicBezTo>
                        <a:cubicBezTo>
                          <a:pt x="3957" y="7788"/>
                          <a:pt x="3969" y="7792"/>
                          <a:pt x="3987" y="7797"/>
                        </a:cubicBezTo>
                        <a:cubicBezTo>
                          <a:pt x="4046" y="7805"/>
                          <a:pt x="4107" y="7818"/>
                          <a:pt x="4166" y="7831"/>
                        </a:cubicBezTo>
                        <a:cubicBezTo>
                          <a:pt x="4184" y="7835"/>
                          <a:pt x="4200" y="7839"/>
                          <a:pt x="4222" y="7843"/>
                        </a:cubicBezTo>
                        <a:cubicBezTo>
                          <a:pt x="4290" y="7857"/>
                          <a:pt x="4363" y="7869"/>
                          <a:pt x="4435" y="7886"/>
                        </a:cubicBezTo>
                        <a:cubicBezTo>
                          <a:pt x="4444" y="7886"/>
                          <a:pt x="4453" y="7886"/>
                          <a:pt x="4466" y="7890"/>
                        </a:cubicBezTo>
                        <a:cubicBezTo>
                          <a:pt x="4530" y="7904"/>
                          <a:pt x="4594" y="7916"/>
                          <a:pt x="4658" y="7925"/>
                        </a:cubicBezTo>
                        <a:cubicBezTo>
                          <a:pt x="4675" y="7929"/>
                          <a:pt x="4697" y="7934"/>
                          <a:pt x="4713" y="7938"/>
                        </a:cubicBezTo>
                        <a:cubicBezTo>
                          <a:pt x="4786" y="7951"/>
                          <a:pt x="4859" y="7963"/>
                          <a:pt x="4928" y="7977"/>
                        </a:cubicBezTo>
                        <a:lnTo>
                          <a:pt x="4932" y="7977"/>
                        </a:lnTo>
                        <a:cubicBezTo>
                          <a:pt x="5005" y="7989"/>
                          <a:pt x="5082" y="8006"/>
                          <a:pt x="5154" y="8019"/>
                        </a:cubicBezTo>
                        <a:cubicBezTo>
                          <a:pt x="5175" y="8023"/>
                          <a:pt x="5197" y="8028"/>
                          <a:pt x="5218" y="8028"/>
                        </a:cubicBezTo>
                        <a:cubicBezTo>
                          <a:pt x="5287" y="8040"/>
                          <a:pt x="5351" y="8054"/>
                          <a:pt x="5416" y="8066"/>
                        </a:cubicBezTo>
                        <a:cubicBezTo>
                          <a:pt x="5487" y="8079"/>
                          <a:pt x="5560" y="8092"/>
                          <a:pt x="5633" y="8105"/>
                        </a:cubicBezTo>
                        <a:cubicBezTo>
                          <a:pt x="5655" y="8109"/>
                          <a:pt x="5672" y="8109"/>
                          <a:pt x="5693" y="8113"/>
                        </a:cubicBezTo>
                        <a:cubicBezTo>
                          <a:pt x="5753" y="8126"/>
                          <a:pt x="5813" y="8135"/>
                          <a:pt x="5872" y="8147"/>
                        </a:cubicBezTo>
                        <a:cubicBezTo>
                          <a:pt x="5890" y="8147"/>
                          <a:pt x="5907" y="8151"/>
                          <a:pt x="5924" y="8156"/>
                        </a:cubicBezTo>
                        <a:cubicBezTo>
                          <a:pt x="5963" y="8165"/>
                          <a:pt x="6006" y="8169"/>
                          <a:pt x="6048" y="8177"/>
                        </a:cubicBezTo>
                        <a:lnTo>
                          <a:pt x="5205" y="12194"/>
                        </a:lnTo>
                        <a:cubicBezTo>
                          <a:pt x="5189" y="12279"/>
                          <a:pt x="5304" y="12407"/>
                          <a:pt x="5424" y="12539"/>
                        </a:cubicBezTo>
                        <a:cubicBezTo>
                          <a:pt x="5564" y="12685"/>
                          <a:pt x="5710" y="12839"/>
                          <a:pt x="5693" y="12938"/>
                        </a:cubicBezTo>
                        <a:lnTo>
                          <a:pt x="6664" y="8297"/>
                        </a:lnTo>
                        <a:lnTo>
                          <a:pt x="6668" y="8297"/>
                        </a:lnTo>
                        <a:cubicBezTo>
                          <a:pt x="6728" y="8310"/>
                          <a:pt x="6788" y="8323"/>
                          <a:pt x="6853" y="8336"/>
                        </a:cubicBezTo>
                        <a:cubicBezTo>
                          <a:pt x="6869" y="8340"/>
                          <a:pt x="6887" y="8344"/>
                          <a:pt x="6908" y="8348"/>
                        </a:cubicBezTo>
                        <a:cubicBezTo>
                          <a:pt x="6981" y="8362"/>
                          <a:pt x="7049" y="8378"/>
                          <a:pt x="7122" y="8391"/>
                        </a:cubicBezTo>
                        <a:cubicBezTo>
                          <a:pt x="7126" y="8395"/>
                          <a:pt x="7135" y="8395"/>
                          <a:pt x="7139" y="8395"/>
                        </a:cubicBezTo>
                        <a:cubicBezTo>
                          <a:pt x="7207" y="8413"/>
                          <a:pt x="7271" y="8425"/>
                          <a:pt x="7335" y="8443"/>
                        </a:cubicBezTo>
                        <a:cubicBezTo>
                          <a:pt x="7357" y="8447"/>
                          <a:pt x="7378" y="8451"/>
                          <a:pt x="7400" y="8455"/>
                        </a:cubicBezTo>
                        <a:cubicBezTo>
                          <a:pt x="7434" y="8464"/>
                          <a:pt x="7469" y="8472"/>
                          <a:pt x="7502" y="8481"/>
                        </a:cubicBezTo>
                        <a:cubicBezTo>
                          <a:pt x="7524" y="8490"/>
                          <a:pt x="7550" y="8494"/>
                          <a:pt x="7575" y="8498"/>
                        </a:cubicBezTo>
                        <a:cubicBezTo>
                          <a:pt x="7609" y="8506"/>
                          <a:pt x="7643" y="8516"/>
                          <a:pt x="7678" y="8524"/>
                        </a:cubicBezTo>
                        <a:cubicBezTo>
                          <a:pt x="7700" y="8532"/>
                          <a:pt x="7725" y="8536"/>
                          <a:pt x="7751" y="8545"/>
                        </a:cubicBezTo>
                        <a:cubicBezTo>
                          <a:pt x="7785" y="8554"/>
                          <a:pt x="7819" y="8562"/>
                          <a:pt x="7858" y="8575"/>
                        </a:cubicBezTo>
                        <a:cubicBezTo>
                          <a:pt x="7879" y="8579"/>
                          <a:pt x="7900" y="8583"/>
                          <a:pt x="7921" y="8593"/>
                        </a:cubicBezTo>
                        <a:cubicBezTo>
                          <a:pt x="7964" y="8601"/>
                          <a:pt x="8007" y="8613"/>
                          <a:pt x="8050" y="8626"/>
                        </a:cubicBezTo>
                        <a:cubicBezTo>
                          <a:pt x="8063" y="8631"/>
                          <a:pt x="8079" y="8635"/>
                          <a:pt x="8093" y="8639"/>
                        </a:cubicBezTo>
                        <a:cubicBezTo>
                          <a:pt x="8097" y="8639"/>
                          <a:pt x="8101" y="8644"/>
                          <a:pt x="8110" y="8644"/>
                        </a:cubicBezTo>
                        <a:cubicBezTo>
                          <a:pt x="8152" y="8656"/>
                          <a:pt x="8195" y="8670"/>
                          <a:pt x="8238" y="8682"/>
                        </a:cubicBezTo>
                        <a:cubicBezTo>
                          <a:pt x="8251" y="8686"/>
                          <a:pt x="8264" y="8690"/>
                          <a:pt x="8281" y="8695"/>
                        </a:cubicBezTo>
                        <a:cubicBezTo>
                          <a:pt x="8315" y="8708"/>
                          <a:pt x="8349" y="8721"/>
                          <a:pt x="8387" y="8729"/>
                        </a:cubicBezTo>
                        <a:cubicBezTo>
                          <a:pt x="8401" y="8733"/>
                          <a:pt x="8413" y="8737"/>
                          <a:pt x="8426" y="8741"/>
                        </a:cubicBezTo>
                        <a:cubicBezTo>
                          <a:pt x="8478" y="8759"/>
                          <a:pt x="8525" y="8776"/>
                          <a:pt x="8572" y="8793"/>
                        </a:cubicBezTo>
                        <a:cubicBezTo>
                          <a:pt x="8653" y="8875"/>
                          <a:pt x="8734" y="8960"/>
                          <a:pt x="8819" y="9045"/>
                        </a:cubicBezTo>
                        <a:cubicBezTo>
                          <a:pt x="9064" y="9294"/>
                          <a:pt x="9307" y="9546"/>
                          <a:pt x="9555" y="9799"/>
                        </a:cubicBezTo>
                        <a:cubicBezTo>
                          <a:pt x="9568" y="9789"/>
                          <a:pt x="9581" y="9781"/>
                          <a:pt x="9593" y="9768"/>
                        </a:cubicBezTo>
                        <a:cubicBezTo>
                          <a:pt x="9599" y="9764"/>
                          <a:pt x="9603" y="9764"/>
                          <a:pt x="9603" y="9760"/>
                        </a:cubicBezTo>
                        <a:cubicBezTo>
                          <a:pt x="9611" y="9756"/>
                          <a:pt x="9619" y="9747"/>
                          <a:pt x="9628" y="9742"/>
                        </a:cubicBezTo>
                        <a:cubicBezTo>
                          <a:pt x="9632" y="9738"/>
                          <a:pt x="9641" y="9734"/>
                          <a:pt x="9645" y="9730"/>
                        </a:cubicBezTo>
                        <a:cubicBezTo>
                          <a:pt x="9650" y="9726"/>
                          <a:pt x="9658" y="9722"/>
                          <a:pt x="9666" y="9717"/>
                        </a:cubicBezTo>
                        <a:cubicBezTo>
                          <a:pt x="9670" y="9712"/>
                          <a:pt x="9676" y="9708"/>
                          <a:pt x="9684" y="9704"/>
                        </a:cubicBezTo>
                        <a:cubicBezTo>
                          <a:pt x="9688" y="9700"/>
                          <a:pt x="9696" y="9696"/>
                          <a:pt x="9705" y="9691"/>
                        </a:cubicBezTo>
                        <a:cubicBezTo>
                          <a:pt x="9709" y="9687"/>
                          <a:pt x="9714" y="9683"/>
                          <a:pt x="9718" y="9683"/>
                        </a:cubicBezTo>
                        <a:cubicBezTo>
                          <a:pt x="9727" y="9679"/>
                          <a:pt x="9735" y="9670"/>
                          <a:pt x="9743" y="9665"/>
                        </a:cubicBezTo>
                        <a:cubicBezTo>
                          <a:pt x="9747" y="9665"/>
                          <a:pt x="9753" y="9661"/>
                          <a:pt x="9757" y="9657"/>
                        </a:cubicBezTo>
                        <a:cubicBezTo>
                          <a:pt x="9765" y="9653"/>
                          <a:pt x="9773" y="9649"/>
                          <a:pt x="9782" y="9645"/>
                        </a:cubicBezTo>
                        <a:cubicBezTo>
                          <a:pt x="9786" y="9645"/>
                          <a:pt x="9791" y="9640"/>
                          <a:pt x="9795" y="9640"/>
                        </a:cubicBezTo>
                        <a:cubicBezTo>
                          <a:pt x="9804" y="9636"/>
                          <a:pt x="9812" y="9631"/>
                          <a:pt x="9820" y="9627"/>
                        </a:cubicBezTo>
                        <a:cubicBezTo>
                          <a:pt x="9824" y="9623"/>
                          <a:pt x="9830" y="9623"/>
                          <a:pt x="9834" y="9619"/>
                        </a:cubicBezTo>
                        <a:cubicBezTo>
                          <a:pt x="9842" y="9614"/>
                          <a:pt x="9850" y="9614"/>
                          <a:pt x="9859" y="9610"/>
                        </a:cubicBezTo>
                        <a:cubicBezTo>
                          <a:pt x="9863" y="9606"/>
                          <a:pt x="9867" y="9606"/>
                          <a:pt x="9876" y="9602"/>
                        </a:cubicBezTo>
                        <a:cubicBezTo>
                          <a:pt x="9885" y="9598"/>
                          <a:pt x="9889" y="9593"/>
                          <a:pt x="9897" y="9593"/>
                        </a:cubicBezTo>
                        <a:cubicBezTo>
                          <a:pt x="9907" y="9588"/>
                          <a:pt x="9911" y="9588"/>
                          <a:pt x="9915" y="9584"/>
                        </a:cubicBezTo>
                        <a:cubicBezTo>
                          <a:pt x="9923" y="9580"/>
                          <a:pt x="9932" y="9580"/>
                          <a:pt x="9940" y="9576"/>
                        </a:cubicBezTo>
                        <a:cubicBezTo>
                          <a:pt x="9944" y="9572"/>
                          <a:pt x="9953" y="9572"/>
                          <a:pt x="9958" y="9572"/>
                        </a:cubicBezTo>
                        <a:cubicBezTo>
                          <a:pt x="9966" y="9568"/>
                          <a:pt x="9978" y="9563"/>
                          <a:pt x="9992" y="9559"/>
                        </a:cubicBezTo>
                        <a:lnTo>
                          <a:pt x="9996" y="9559"/>
                        </a:lnTo>
                        <a:lnTo>
                          <a:pt x="10000" y="9554"/>
                        </a:lnTo>
                        <a:cubicBezTo>
                          <a:pt x="10017" y="9550"/>
                          <a:pt x="10030" y="9546"/>
                          <a:pt x="10047" y="9542"/>
                        </a:cubicBezTo>
                        <a:cubicBezTo>
                          <a:pt x="10051" y="9542"/>
                          <a:pt x="10055" y="9542"/>
                          <a:pt x="10060" y="9537"/>
                        </a:cubicBezTo>
                        <a:cubicBezTo>
                          <a:pt x="10073" y="9537"/>
                          <a:pt x="10086" y="9533"/>
                          <a:pt x="10098" y="9529"/>
                        </a:cubicBezTo>
                        <a:lnTo>
                          <a:pt x="10116" y="9529"/>
                        </a:lnTo>
                        <a:cubicBezTo>
                          <a:pt x="10124" y="9525"/>
                          <a:pt x="10137" y="9521"/>
                          <a:pt x="10150" y="9521"/>
                        </a:cubicBezTo>
                        <a:cubicBezTo>
                          <a:pt x="10154" y="9521"/>
                          <a:pt x="10158" y="9516"/>
                          <a:pt x="10163" y="9516"/>
                        </a:cubicBezTo>
                        <a:cubicBezTo>
                          <a:pt x="10180" y="9516"/>
                          <a:pt x="10197" y="9511"/>
                          <a:pt x="10214" y="9507"/>
                        </a:cubicBezTo>
                        <a:cubicBezTo>
                          <a:pt x="10240" y="9507"/>
                          <a:pt x="10261" y="9503"/>
                          <a:pt x="10282" y="9499"/>
                        </a:cubicBezTo>
                        <a:lnTo>
                          <a:pt x="10308" y="9499"/>
                        </a:lnTo>
                        <a:cubicBezTo>
                          <a:pt x="10321" y="9499"/>
                          <a:pt x="10338" y="9495"/>
                          <a:pt x="10355" y="9495"/>
                        </a:cubicBezTo>
                        <a:lnTo>
                          <a:pt x="10428" y="9495"/>
                        </a:lnTo>
                        <a:cubicBezTo>
                          <a:pt x="10436" y="9495"/>
                          <a:pt x="10445" y="9491"/>
                          <a:pt x="10454" y="9491"/>
                        </a:cubicBezTo>
                        <a:cubicBezTo>
                          <a:pt x="10471" y="9491"/>
                          <a:pt x="10488" y="9495"/>
                          <a:pt x="10509" y="9495"/>
                        </a:cubicBezTo>
                        <a:lnTo>
                          <a:pt x="10599" y="9495"/>
                        </a:lnTo>
                        <a:cubicBezTo>
                          <a:pt x="10603" y="9495"/>
                          <a:pt x="10608" y="9499"/>
                          <a:pt x="10616" y="9499"/>
                        </a:cubicBezTo>
                        <a:cubicBezTo>
                          <a:pt x="10633" y="9499"/>
                          <a:pt x="10655" y="9499"/>
                          <a:pt x="10671" y="9503"/>
                        </a:cubicBezTo>
                        <a:lnTo>
                          <a:pt x="10697" y="9503"/>
                        </a:lnTo>
                        <a:cubicBezTo>
                          <a:pt x="10714" y="9507"/>
                          <a:pt x="10732" y="9507"/>
                          <a:pt x="10748" y="9507"/>
                        </a:cubicBezTo>
                        <a:cubicBezTo>
                          <a:pt x="10757" y="9511"/>
                          <a:pt x="10766" y="9511"/>
                          <a:pt x="10774" y="9511"/>
                        </a:cubicBezTo>
                        <a:cubicBezTo>
                          <a:pt x="10791" y="9516"/>
                          <a:pt x="10809" y="9516"/>
                          <a:pt x="10825" y="9521"/>
                        </a:cubicBezTo>
                        <a:lnTo>
                          <a:pt x="10839" y="9521"/>
                        </a:lnTo>
                        <a:lnTo>
                          <a:pt x="10205" y="12535"/>
                        </a:lnTo>
                        <a:cubicBezTo>
                          <a:pt x="10209" y="12531"/>
                          <a:pt x="10209" y="12527"/>
                          <a:pt x="10214" y="12519"/>
                        </a:cubicBezTo>
                        <a:cubicBezTo>
                          <a:pt x="10214" y="12514"/>
                          <a:pt x="10219" y="12510"/>
                          <a:pt x="10219" y="12506"/>
                        </a:cubicBezTo>
                        <a:lnTo>
                          <a:pt x="10223" y="12506"/>
                        </a:lnTo>
                        <a:cubicBezTo>
                          <a:pt x="10223" y="12502"/>
                          <a:pt x="10227" y="12497"/>
                          <a:pt x="10231" y="12493"/>
                        </a:cubicBezTo>
                        <a:cubicBezTo>
                          <a:pt x="10231" y="12488"/>
                          <a:pt x="10235" y="12488"/>
                          <a:pt x="10240" y="12484"/>
                        </a:cubicBezTo>
                        <a:cubicBezTo>
                          <a:pt x="10240" y="12484"/>
                          <a:pt x="10244" y="12480"/>
                          <a:pt x="10248" y="12480"/>
                        </a:cubicBezTo>
                        <a:cubicBezTo>
                          <a:pt x="10248" y="12476"/>
                          <a:pt x="10248" y="12476"/>
                          <a:pt x="10252" y="12476"/>
                        </a:cubicBezTo>
                        <a:cubicBezTo>
                          <a:pt x="10257" y="12472"/>
                          <a:pt x="10257" y="12468"/>
                          <a:pt x="10261" y="12468"/>
                        </a:cubicBezTo>
                        <a:lnTo>
                          <a:pt x="10266" y="12463"/>
                        </a:lnTo>
                        <a:cubicBezTo>
                          <a:pt x="10274" y="12458"/>
                          <a:pt x="10278" y="12458"/>
                          <a:pt x="10282" y="12454"/>
                        </a:cubicBezTo>
                        <a:cubicBezTo>
                          <a:pt x="10282" y="12454"/>
                          <a:pt x="10286" y="12454"/>
                          <a:pt x="10286" y="12450"/>
                        </a:cubicBezTo>
                        <a:cubicBezTo>
                          <a:pt x="10296" y="12450"/>
                          <a:pt x="10300" y="12446"/>
                          <a:pt x="10308" y="12442"/>
                        </a:cubicBezTo>
                        <a:cubicBezTo>
                          <a:pt x="10312" y="12442"/>
                          <a:pt x="10312" y="12442"/>
                          <a:pt x="10317" y="12437"/>
                        </a:cubicBezTo>
                        <a:cubicBezTo>
                          <a:pt x="10321" y="12437"/>
                          <a:pt x="10325" y="12433"/>
                          <a:pt x="10334" y="12433"/>
                        </a:cubicBezTo>
                        <a:cubicBezTo>
                          <a:pt x="10334" y="12429"/>
                          <a:pt x="10338" y="12429"/>
                          <a:pt x="10343" y="12429"/>
                        </a:cubicBezTo>
                        <a:cubicBezTo>
                          <a:pt x="10347" y="12425"/>
                          <a:pt x="10351" y="12425"/>
                          <a:pt x="10359" y="12420"/>
                        </a:cubicBezTo>
                        <a:cubicBezTo>
                          <a:pt x="10359" y="12420"/>
                          <a:pt x="10363" y="12420"/>
                          <a:pt x="10368" y="12416"/>
                        </a:cubicBezTo>
                        <a:cubicBezTo>
                          <a:pt x="10373" y="12416"/>
                          <a:pt x="10381" y="12416"/>
                          <a:pt x="10385" y="12411"/>
                        </a:cubicBezTo>
                        <a:cubicBezTo>
                          <a:pt x="10389" y="12411"/>
                          <a:pt x="10394" y="12411"/>
                          <a:pt x="10398" y="12407"/>
                        </a:cubicBezTo>
                        <a:cubicBezTo>
                          <a:pt x="10402" y="12407"/>
                          <a:pt x="10406" y="12407"/>
                          <a:pt x="10411" y="12403"/>
                        </a:cubicBezTo>
                        <a:cubicBezTo>
                          <a:pt x="10424" y="12403"/>
                          <a:pt x="10432" y="12399"/>
                          <a:pt x="10445" y="12395"/>
                        </a:cubicBezTo>
                        <a:lnTo>
                          <a:pt x="10450" y="12395"/>
                        </a:lnTo>
                        <a:cubicBezTo>
                          <a:pt x="10462" y="12391"/>
                          <a:pt x="10475" y="12386"/>
                          <a:pt x="10488" y="12381"/>
                        </a:cubicBezTo>
                        <a:lnTo>
                          <a:pt x="10501" y="12381"/>
                        </a:lnTo>
                        <a:cubicBezTo>
                          <a:pt x="10509" y="12377"/>
                          <a:pt x="10522" y="12377"/>
                          <a:pt x="10531" y="12373"/>
                        </a:cubicBezTo>
                        <a:cubicBezTo>
                          <a:pt x="10535" y="12373"/>
                          <a:pt x="10539" y="12373"/>
                          <a:pt x="10543" y="12369"/>
                        </a:cubicBezTo>
                        <a:cubicBezTo>
                          <a:pt x="10556" y="12369"/>
                          <a:pt x="10569" y="12365"/>
                          <a:pt x="10582" y="12360"/>
                        </a:cubicBezTo>
                        <a:cubicBezTo>
                          <a:pt x="10594" y="12356"/>
                          <a:pt x="10608" y="12356"/>
                          <a:pt x="10620" y="12352"/>
                        </a:cubicBezTo>
                        <a:cubicBezTo>
                          <a:pt x="10625" y="12352"/>
                          <a:pt x="10629" y="12348"/>
                          <a:pt x="10633" y="12348"/>
                        </a:cubicBezTo>
                        <a:cubicBezTo>
                          <a:pt x="10641" y="12348"/>
                          <a:pt x="10655" y="12343"/>
                          <a:pt x="10663" y="12339"/>
                        </a:cubicBezTo>
                        <a:lnTo>
                          <a:pt x="10676" y="12339"/>
                        </a:lnTo>
                        <a:cubicBezTo>
                          <a:pt x="10689" y="12334"/>
                          <a:pt x="10702" y="12330"/>
                          <a:pt x="10714" y="12326"/>
                        </a:cubicBezTo>
                        <a:lnTo>
                          <a:pt x="10723" y="12326"/>
                        </a:lnTo>
                        <a:cubicBezTo>
                          <a:pt x="10732" y="12322"/>
                          <a:pt x="10744" y="12322"/>
                          <a:pt x="10753" y="12318"/>
                        </a:cubicBezTo>
                        <a:cubicBezTo>
                          <a:pt x="10753" y="12318"/>
                          <a:pt x="10757" y="12318"/>
                          <a:pt x="10757" y="12314"/>
                        </a:cubicBezTo>
                        <a:lnTo>
                          <a:pt x="10766" y="12314"/>
                        </a:lnTo>
                        <a:cubicBezTo>
                          <a:pt x="10770" y="12314"/>
                          <a:pt x="10774" y="12309"/>
                          <a:pt x="10774" y="12309"/>
                        </a:cubicBezTo>
                        <a:cubicBezTo>
                          <a:pt x="10783" y="12309"/>
                          <a:pt x="10787" y="12304"/>
                          <a:pt x="10791" y="12304"/>
                        </a:cubicBezTo>
                        <a:cubicBezTo>
                          <a:pt x="10795" y="12304"/>
                          <a:pt x="10800" y="12300"/>
                          <a:pt x="10805" y="12300"/>
                        </a:cubicBezTo>
                        <a:cubicBezTo>
                          <a:pt x="10809" y="12300"/>
                          <a:pt x="10813" y="12296"/>
                          <a:pt x="10817" y="12296"/>
                        </a:cubicBezTo>
                        <a:cubicBezTo>
                          <a:pt x="10821" y="12292"/>
                          <a:pt x="10825" y="12292"/>
                          <a:pt x="10825" y="12292"/>
                        </a:cubicBezTo>
                        <a:cubicBezTo>
                          <a:pt x="10834" y="12288"/>
                          <a:pt x="10839" y="12288"/>
                          <a:pt x="10847" y="12283"/>
                        </a:cubicBezTo>
                        <a:lnTo>
                          <a:pt x="10851" y="12283"/>
                        </a:lnTo>
                        <a:cubicBezTo>
                          <a:pt x="10860" y="12279"/>
                          <a:pt x="10868" y="12275"/>
                          <a:pt x="10872" y="12271"/>
                        </a:cubicBezTo>
                        <a:lnTo>
                          <a:pt x="10877" y="12271"/>
                        </a:lnTo>
                        <a:cubicBezTo>
                          <a:pt x="10882" y="12266"/>
                          <a:pt x="10886" y="12262"/>
                          <a:pt x="10894" y="12257"/>
                        </a:cubicBezTo>
                        <a:cubicBezTo>
                          <a:pt x="10898" y="12253"/>
                          <a:pt x="10907" y="12253"/>
                          <a:pt x="10911" y="12249"/>
                        </a:cubicBezTo>
                        <a:lnTo>
                          <a:pt x="10911" y="12245"/>
                        </a:lnTo>
                        <a:lnTo>
                          <a:pt x="10916" y="12245"/>
                        </a:lnTo>
                        <a:cubicBezTo>
                          <a:pt x="10920" y="12241"/>
                          <a:pt x="10924" y="12237"/>
                          <a:pt x="10924" y="12232"/>
                        </a:cubicBezTo>
                        <a:lnTo>
                          <a:pt x="10928" y="12232"/>
                        </a:lnTo>
                        <a:lnTo>
                          <a:pt x="10933" y="12227"/>
                        </a:lnTo>
                        <a:cubicBezTo>
                          <a:pt x="10933" y="12223"/>
                          <a:pt x="10933" y="12223"/>
                          <a:pt x="10937" y="12223"/>
                        </a:cubicBezTo>
                        <a:cubicBezTo>
                          <a:pt x="10937" y="12219"/>
                          <a:pt x="10941" y="12219"/>
                          <a:pt x="10941" y="12215"/>
                        </a:cubicBezTo>
                        <a:cubicBezTo>
                          <a:pt x="10941" y="12215"/>
                          <a:pt x="10941" y="12211"/>
                          <a:pt x="10945" y="12211"/>
                        </a:cubicBezTo>
                        <a:lnTo>
                          <a:pt x="10945" y="12206"/>
                        </a:lnTo>
                        <a:cubicBezTo>
                          <a:pt x="10945" y="12206"/>
                          <a:pt x="10949" y="12202"/>
                          <a:pt x="10949" y="12198"/>
                        </a:cubicBezTo>
                        <a:lnTo>
                          <a:pt x="10949" y="12194"/>
                        </a:lnTo>
                        <a:cubicBezTo>
                          <a:pt x="10949" y="12194"/>
                          <a:pt x="10954" y="12189"/>
                          <a:pt x="10954" y="12185"/>
                        </a:cubicBezTo>
                        <a:lnTo>
                          <a:pt x="11484" y="9649"/>
                        </a:lnTo>
                        <a:cubicBezTo>
                          <a:pt x="11488" y="9653"/>
                          <a:pt x="11488" y="9653"/>
                          <a:pt x="11492" y="9653"/>
                        </a:cubicBezTo>
                        <a:cubicBezTo>
                          <a:pt x="11540" y="9665"/>
                          <a:pt x="11591" y="9675"/>
                          <a:pt x="11638" y="9687"/>
                        </a:cubicBezTo>
                        <a:lnTo>
                          <a:pt x="11792" y="9726"/>
                        </a:lnTo>
                        <a:lnTo>
                          <a:pt x="11806" y="9726"/>
                        </a:lnTo>
                        <a:cubicBezTo>
                          <a:pt x="11810" y="9726"/>
                          <a:pt x="11814" y="9730"/>
                          <a:pt x="11818" y="9730"/>
                        </a:cubicBezTo>
                        <a:cubicBezTo>
                          <a:pt x="11848" y="9738"/>
                          <a:pt x="11877" y="9742"/>
                          <a:pt x="11908" y="9752"/>
                        </a:cubicBezTo>
                        <a:cubicBezTo>
                          <a:pt x="11916" y="9752"/>
                          <a:pt x="11929" y="9756"/>
                          <a:pt x="11938" y="9756"/>
                        </a:cubicBezTo>
                        <a:cubicBezTo>
                          <a:pt x="11976" y="9764"/>
                          <a:pt x="12011" y="9773"/>
                          <a:pt x="12049" y="9781"/>
                        </a:cubicBezTo>
                        <a:cubicBezTo>
                          <a:pt x="12057" y="9785"/>
                          <a:pt x="12062" y="9785"/>
                          <a:pt x="12070" y="9785"/>
                        </a:cubicBezTo>
                        <a:cubicBezTo>
                          <a:pt x="12100" y="9794"/>
                          <a:pt x="12134" y="9799"/>
                          <a:pt x="12165" y="9807"/>
                        </a:cubicBezTo>
                        <a:cubicBezTo>
                          <a:pt x="12173" y="9807"/>
                          <a:pt x="12185" y="9811"/>
                          <a:pt x="12195" y="9811"/>
                        </a:cubicBezTo>
                        <a:cubicBezTo>
                          <a:pt x="12216" y="9815"/>
                          <a:pt x="12242" y="9819"/>
                          <a:pt x="12262" y="9824"/>
                        </a:cubicBezTo>
                        <a:lnTo>
                          <a:pt x="12104" y="10581"/>
                        </a:lnTo>
                        <a:cubicBezTo>
                          <a:pt x="12104" y="10717"/>
                          <a:pt x="12185" y="10877"/>
                          <a:pt x="12314" y="11051"/>
                        </a:cubicBezTo>
                        <a:cubicBezTo>
                          <a:pt x="12331" y="11077"/>
                          <a:pt x="12357" y="11108"/>
                          <a:pt x="12378" y="11137"/>
                        </a:cubicBezTo>
                        <a:cubicBezTo>
                          <a:pt x="12511" y="11299"/>
                          <a:pt x="12678" y="11475"/>
                          <a:pt x="12853" y="11655"/>
                        </a:cubicBezTo>
                        <a:cubicBezTo>
                          <a:pt x="12887" y="11689"/>
                          <a:pt x="12921" y="11718"/>
                          <a:pt x="12951" y="11753"/>
                        </a:cubicBezTo>
                        <a:cubicBezTo>
                          <a:pt x="12969" y="11770"/>
                          <a:pt x="12986" y="11787"/>
                          <a:pt x="13002" y="11800"/>
                        </a:cubicBezTo>
                        <a:cubicBezTo>
                          <a:pt x="13152" y="11949"/>
                          <a:pt x="13310" y="12099"/>
                          <a:pt x="13456" y="12245"/>
                        </a:cubicBezTo>
                        <a:lnTo>
                          <a:pt x="13503" y="12292"/>
                        </a:lnTo>
                        <a:cubicBezTo>
                          <a:pt x="13920" y="12713"/>
                          <a:pt x="14252" y="13105"/>
                          <a:pt x="14197" y="13378"/>
                        </a:cubicBezTo>
                        <a:lnTo>
                          <a:pt x="14197" y="13378"/>
                        </a:lnTo>
                        <a:lnTo>
                          <a:pt x="15060" y="9260"/>
                        </a:lnTo>
                        <a:cubicBezTo>
                          <a:pt x="15065" y="9260"/>
                          <a:pt x="15069" y="9260"/>
                          <a:pt x="15073" y="9264"/>
                        </a:cubicBezTo>
                        <a:cubicBezTo>
                          <a:pt x="15077" y="9264"/>
                          <a:pt x="15081" y="9264"/>
                          <a:pt x="15085" y="9268"/>
                        </a:cubicBezTo>
                        <a:cubicBezTo>
                          <a:pt x="15107" y="9272"/>
                          <a:pt x="15128" y="9280"/>
                          <a:pt x="15154" y="9290"/>
                        </a:cubicBezTo>
                        <a:cubicBezTo>
                          <a:pt x="15158" y="9290"/>
                          <a:pt x="15162" y="9294"/>
                          <a:pt x="15167" y="9294"/>
                        </a:cubicBezTo>
                        <a:cubicBezTo>
                          <a:pt x="15188" y="9302"/>
                          <a:pt x="15209" y="9311"/>
                          <a:pt x="15231" y="9315"/>
                        </a:cubicBezTo>
                        <a:cubicBezTo>
                          <a:pt x="15235" y="9319"/>
                          <a:pt x="15239" y="9319"/>
                          <a:pt x="15244" y="9319"/>
                        </a:cubicBezTo>
                        <a:cubicBezTo>
                          <a:pt x="15270" y="9328"/>
                          <a:pt x="15291" y="9337"/>
                          <a:pt x="15316" y="9345"/>
                        </a:cubicBezTo>
                        <a:lnTo>
                          <a:pt x="15321" y="9345"/>
                        </a:lnTo>
                        <a:cubicBezTo>
                          <a:pt x="15347" y="9353"/>
                          <a:pt x="15368" y="9362"/>
                          <a:pt x="15393" y="9371"/>
                        </a:cubicBezTo>
                        <a:lnTo>
                          <a:pt x="15398" y="9371"/>
                        </a:lnTo>
                        <a:cubicBezTo>
                          <a:pt x="15419" y="9379"/>
                          <a:pt x="15444" y="9388"/>
                          <a:pt x="15466" y="9392"/>
                        </a:cubicBezTo>
                        <a:cubicBezTo>
                          <a:pt x="15470" y="9396"/>
                          <a:pt x="15475" y="9396"/>
                          <a:pt x="15479" y="9396"/>
                        </a:cubicBezTo>
                        <a:cubicBezTo>
                          <a:pt x="15501" y="9405"/>
                          <a:pt x="15527" y="9409"/>
                          <a:pt x="15547" y="9418"/>
                        </a:cubicBezTo>
                        <a:cubicBezTo>
                          <a:pt x="15552" y="9418"/>
                          <a:pt x="15556" y="9422"/>
                          <a:pt x="15560" y="9422"/>
                        </a:cubicBezTo>
                        <a:cubicBezTo>
                          <a:pt x="15582" y="9426"/>
                          <a:pt x="15604" y="9434"/>
                          <a:pt x="15629" y="9444"/>
                        </a:cubicBezTo>
                        <a:lnTo>
                          <a:pt x="15642" y="9444"/>
                        </a:lnTo>
                        <a:cubicBezTo>
                          <a:pt x="15663" y="9452"/>
                          <a:pt x="15681" y="9456"/>
                          <a:pt x="15701" y="9465"/>
                        </a:cubicBezTo>
                        <a:lnTo>
                          <a:pt x="15706" y="9465"/>
                        </a:lnTo>
                        <a:cubicBezTo>
                          <a:pt x="15723" y="9469"/>
                          <a:pt x="15744" y="9473"/>
                          <a:pt x="15766" y="9482"/>
                        </a:cubicBezTo>
                        <a:cubicBezTo>
                          <a:pt x="15770" y="9482"/>
                          <a:pt x="15774" y="9482"/>
                          <a:pt x="15778" y="9486"/>
                        </a:cubicBezTo>
                        <a:cubicBezTo>
                          <a:pt x="15800" y="9491"/>
                          <a:pt x="15821" y="9495"/>
                          <a:pt x="15839" y="9499"/>
                        </a:cubicBezTo>
                        <a:cubicBezTo>
                          <a:pt x="15843" y="9499"/>
                          <a:pt x="15847" y="9503"/>
                          <a:pt x="15851" y="9503"/>
                        </a:cubicBezTo>
                        <a:cubicBezTo>
                          <a:pt x="15873" y="9507"/>
                          <a:pt x="15890" y="9511"/>
                          <a:pt x="15912" y="9516"/>
                        </a:cubicBezTo>
                        <a:lnTo>
                          <a:pt x="15916" y="9521"/>
                        </a:lnTo>
                        <a:cubicBezTo>
                          <a:pt x="15950" y="9525"/>
                          <a:pt x="15979" y="9533"/>
                          <a:pt x="16014" y="9542"/>
                        </a:cubicBezTo>
                        <a:lnTo>
                          <a:pt x="16022" y="9542"/>
                        </a:lnTo>
                        <a:cubicBezTo>
                          <a:pt x="16052" y="9550"/>
                          <a:pt x="16082" y="9554"/>
                          <a:pt x="16112" y="9559"/>
                        </a:cubicBezTo>
                        <a:lnTo>
                          <a:pt x="16117" y="9559"/>
                        </a:lnTo>
                        <a:lnTo>
                          <a:pt x="16121" y="9563"/>
                        </a:lnTo>
                        <a:cubicBezTo>
                          <a:pt x="16129" y="9563"/>
                          <a:pt x="16143" y="9563"/>
                          <a:pt x="16151" y="9568"/>
                        </a:cubicBezTo>
                        <a:lnTo>
                          <a:pt x="16163" y="9568"/>
                        </a:lnTo>
                        <a:cubicBezTo>
                          <a:pt x="16181" y="9572"/>
                          <a:pt x="16194" y="9572"/>
                          <a:pt x="16206" y="9576"/>
                        </a:cubicBezTo>
                        <a:lnTo>
                          <a:pt x="16214" y="9576"/>
                        </a:lnTo>
                        <a:cubicBezTo>
                          <a:pt x="16228" y="9576"/>
                          <a:pt x="16236" y="9580"/>
                          <a:pt x="16249" y="9580"/>
                        </a:cubicBezTo>
                        <a:cubicBezTo>
                          <a:pt x="16253" y="9580"/>
                          <a:pt x="16262" y="9580"/>
                          <a:pt x="16266" y="9584"/>
                        </a:cubicBezTo>
                        <a:lnTo>
                          <a:pt x="16296" y="9584"/>
                        </a:lnTo>
                        <a:cubicBezTo>
                          <a:pt x="16301" y="9588"/>
                          <a:pt x="16305" y="9588"/>
                          <a:pt x="16309" y="9588"/>
                        </a:cubicBezTo>
                        <a:lnTo>
                          <a:pt x="16334" y="9588"/>
                        </a:lnTo>
                        <a:cubicBezTo>
                          <a:pt x="16343" y="9588"/>
                          <a:pt x="16348" y="9588"/>
                          <a:pt x="16352" y="9593"/>
                        </a:cubicBezTo>
                        <a:lnTo>
                          <a:pt x="16394" y="9593"/>
                        </a:lnTo>
                        <a:cubicBezTo>
                          <a:pt x="16407" y="9593"/>
                          <a:pt x="16416" y="9593"/>
                          <a:pt x="16429" y="9598"/>
                        </a:cubicBezTo>
                        <a:lnTo>
                          <a:pt x="16532" y="9598"/>
                        </a:lnTo>
                        <a:cubicBezTo>
                          <a:pt x="16540" y="9593"/>
                          <a:pt x="16548" y="9593"/>
                          <a:pt x="16557" y="9593"/>
                        </a:cubicBezTo>
                        <a:lnTo>
                          <a:pt x="16599" y="9593"/>
                        </a:lnTo>
                        <a:cubicBezTo>
                          <a:pt x="16604" y="9588"/>
                          <a:pt x="16609" y="9588"/>
                          <a:pt x="16613" y="9588"/>
                        </a:cubicBezTo>
                        <a:cubicBezTo>
                          <a:pt x="16625" y="9588"/>
                          <a:pt x="16634" y="9588"/>
                          <a:pt x="16647" y="9584"/>
                        </a:cubicBezTo>
                        <a:cubicBezTo>
                          <a:pt x="16660" y="9584"/>
                          <a:pt x="16672" y="9580"/>
                          <a:pt x="16686" y="9580"/>
                        </a:cubicBezTo>
                        <a:cubicBezTo>
                          <a:pt x="16690" y="9580"/>
                          <a:pt x="16690" y="9580"/>
                          <a:pt x="16694" y="9576"/>
                        </a:cubicBezTo>
                        <a:cubicBezTo>
                          <a:pt x="16702" y="9576"/>
                          <a:pt x="16711" y="9576"/>
                          <a:pt x="16719" y="9572"/>
                        </a:cubicBezTo>
                        <a:lnTo>
                          <a:pt x="16733" y="9572"/>
                        </a:lnTo>
                        <a:cubicBezTo>
                          <a:pt x="16737" y="9568"/>
                          <a:pt x="16745" y="9568"/>
                          <a:pt x="16753" y="9563"/>
                        </a:cubicBezTo>
                        <a:cubicBezTo>
                          <a:pt x="16758" y="9563"/>
                          <a:pt x="16763" y="9563"/>
                          <a:pt x="16767" y="9559"/>
                        </a:cubicBezTo>
                        <a:lnTo>
                          <a:pt x="16779" y="9559"/>
                        </a:lnTo>
                        <a:cubicBezTo>
                          <a:pt x="16779" y="9554"/>
                          <a:pt x="16784" y="9554"/>
                          <a:pt x="16784" y="9554"/>
                        </a:cubicBezTo>
                        <a:cubicBezTo>
                          <a:pt x="16796" y="9550"/>
                          <a:pt x="16810" y="9546"/>
                          <a:pt x="16822" y="9542"/>
                        </a:cubicBezTo>
                        <a:lnTo>
                          <a:pt x="16826" y="9542"/>
                        </a:lnTo>
                        <a:cubicBezTo>
                          <a:pt x="16835" y="9537"/>
                          <a:pt x="16848" y="9533"/>
                          <a:pt x="16861" y="9525"/>
                        </a:cubicBezTo>
                        <a:lnTo>
                          <a:pt x="16865" y="9525"/>
                        </a:lnTo>
                        <a:cubicBezTo>
                          <a:pt x="16869" y="9525"/>
                          <a:pt x="16869" y="9521"/>
                          <a:pt x="16873" y="9521"/>
                        </a:cubicBezTo>
                        <a:cubicBezTo>
                          <a:pt x="16878" y="9516"/>
                          <a:pt x="16887" y="9516"/>
                          <a:pt x="16891" y="9511"/>
                        </a:cubicBezTo>
                        <a:cubicBezTo>
                          <a:pt x="16895" y="9507"/>
                          <a:pt x="16899" y="9507"/>
                          <a:pt x="16903" y="9503"/>
                        </a:cubicBezTo>
                        <a:cubicBezTo>
                          <a:pt x="16912" y="9499"/>
                          <a:pt x="16917" y="9495"/>
                          <a:pt x="16925" y="9491"/>
                        </a:cubicBezTo>
                        <a:cubicBezTo>
                          <a:pt x="16929" y="9491"/>
                          <a:pt x="16929" y="9491"/>
                          <a:pt x="16933" y="9486"/>
                        </a:cubicBezTo>
                        <a:lnTo>
                          <a:pt x="16938" y="9486"/>
                        </a:lnTo>
                        <a:cubicBezTo>
                          <a:pt x="16942" y="9482"/>
                          <a:pt x="16950" y="9477"/>
                          <a:pt x="16954" y="9473"/>
                        </a:cubicBezTo>
                        <a:cubicBezTo>
                          <a:pt x="16959" y="9469"/>
                          <a:pt x="16964" y="9469"/>
                          <a:pt x="16968" y="9465"/>
                        </a:cubicBezTo>
                        <a:cubicBezTo>
                          <a:pt x="16972" y="9460"/>
                          <a:pt x="16980" y="9452"/>
                          <a:pt x="16989" y="9448"/>
                        </a:cubicBezTo>
                        <a:lnTo>
                          <a:pt x="16993" y="9444"/>
                        </a:lnTo>
                        <a:cubicBezTo>
                          <a:pt x="17006" y="9434"/>
                          <a:pt x="17015" y="9426"/>
                          <a:pt x="17023" y="9418"/>
                        </a:cubicBezTo>
                        <a:cubicBezTo>
                          <a:pt x="17023" y="9414"/>
                          <a:pt x="17027" y="9409"/>
                          <a:pt x="17031" y="9409"/>
                        </a:cubicBezTo>
                        <a:cubicBezTo>
                          <a:pt x="17036" y="9400"/>
                          <a:pt x="17045" y="9396"/>
                          <a:pt x="17049" y="9388"/>
                        </a:cubicBezTo>
                        <a:lnTo>
                          <a:pt x="17053" y="9383"/>
                        </a:lnTo>
                        <a:lnTo>
                          <a:pt x="17057" y="9379"/>
                        </a:lnTo>
                        <a:cubicBezTo>
                          <a:pt x="17061" y="9371"/>
                          <a:pt x="17070" y="9362"/>
                          <a:pt x="17075" y="9353"/>
                        </a:cubicBezTo>
                        <a:lnTo>
                          <a:pt x="17083" y="9345"/>
                        </a:lnTo>
                        <a:cubicBezTo>
                          <a:pt x="17092" y="9332"/>
                          <a:pt x="17100" y="9323"/>
                          <a:pt x="17104" y="9311"/>
                        </a:cubicBezTo>
                        <a:lnTo>
                          <a:pt x="18354" y="3362"/>
                        </a:lnTo>
                        <a:lnTo>
                          <a:pt x="18354" y="3362"/>
                        </a:lnTo>
                        <a:cubicBezTo>
                          <a:pt x="18344" y="3374"/>
                          <a:pt x="18336" y="3383"/>
                          <a:pt x="18328" y="3395"/>
                        </a:cubicBezTo>
                        <a:cubicBezTo>
                          <a:pt x="18328" y="3399"/>
                          <a:pt x="18324" y="3404"/>
                          <a:pt x="18319" y="3404"/>
                        </a:cubicBezTo>
                        <a:cubicBezTo>
                          <a:pt x="18315" y="3413"/>
                          <a:pt x="18311" y="3421"/>
                          <a:pt x="18302" y="3429"/>
                        </a:cubicBezTo>
                        <a:cubicBezTo>
                          <a:pt x="18302" y="3434"/>
                          <a:pt x="18298" y="3434"/>
                          <a:pt x="18293" y="3438"/>
                        </a:cubicBezTo>
                        <a:cubicBezTo>
                          <a:pt x="18289" y="3447"/>
                          <a:pt x="18281" y="3455"/>
                          <a:pt x="18277" y="3460"/>
                        </a:cubicBezTo>
                        <a:cubicBezTo>
                          <a:pt x="18273" y="3464"/>
                          <a:pt x="18273" y="3464"/>
                          <a:pt x="18267" y="3468"/>
                        </a:cubicBezTo>
                        <a:cubicBezTo>
                          <a:pt x="18259" y="3476"/>
                          <a:pt x="18251" y="3486"/>
                          <a:pt x="18242" y="3494"/>
                        </a:cubicBezTo>
                        <a:cubicBezTo>
                          <a:pt x="18238" y="3494"/>
                          <a:pt x="18238" y="3498"/>
                          <a:pt x="18234" y="3498"/>
                        </a:cubicBezTo>
                        <a:cubicBezTo>
                          <a:pt x="18225" y="3506"/>
                          <a:pt x="18221" y="3511"/>
                          <a:pt x="18212" y="3515"/>
                        </a:cubicBezTo>
                        <a:cubicBezTo>
                          <a:pt x="18208" y="3520"/>
                          <a:pt x="18204" y="3520"/>
                          <a:pt x="18204" y="3524"/>
                        </a:cubicBezTo>
                        <a:cubicBezTo>
                          <a:pt x="18196" y="3528"/>
                          <a:pt x="18190" y="3532"/>
                          <a:pt x="18182" y="3537"/>
                        </a:cubicBezTo>
                        <a:cubicBezTo>
                          <a:pt x="18178" y="3541"/>
                          <a:pt x="18174" y="3541"/>
                          <a:pt x="18170" y="3545"/>
                        </a:cubicBezTo>
                        <a:cubicBezTo>
                          <a:pt x="18165" y="3549"/>
                          <a:pt x="18157" y="3553"/>
                          <a:pt x="18152" y="3553"/>
                        </a:cubicBezTo>
                        <a:cubicBezTo>
                          <a:pt x="18148" y="3558"/>
                          <a:pt x="18144" y="3558"/>
                          <a:pt x="18139" y="3563"/>
                        </a:cubicBezTo>
                        <a:cubicBezTo>
                          <a:pt x="18131" y="3567"/>
                          <a:pt x="18127" y="3571"/>
                          <a:pt x="18119" y="3571"/>
                        </a:cubicBezTo>
                        <a:cubicBezTo>
                          <a:pt x="18113" y="3575"/>
                          <a:pt x="18109" y="3575"/>
                          <a:pt x="18105" y="3579"/>
                        </a:cubicBezTo>
                        <a:cubicBezTo>
                          <a:pt x="18097" y="3583"/>
                          <a:pt x="18084" y="3588"/>
                          <a:pt x="18071" y="3592"/>
                        </a:cubicBezTo>
                        <a:lnTo>
                          <a:pt x="18067" y="3592"/>
                        </a:lnTo>
                        <a:cubicBezTo>
                          <a:pt x="18054" y="3601"/>
                          <a:pt x="18042" y="3605"/>
                          <a:pt x="18028" y="3609"/>
                        </a:cubicBezTo>
                        <a:cubicBezTo>
                          <a:pt x="18024" y="3609"/>
                          <a:pt x="18020" y="3609"/>
                          <a:pt x="18011" y="3614"/>
                        </a:cubicBezTo>
                        <a:cubicBezTo>
                          <a:pt x="18007" y="3614"/>
                          <a:pt x="18003" y="3614"/>
                          <a:pt x="17998" y="3618"/>
                        </a:cubicBezTo>
                        <a:cubicBezTo>
                          <a:pt x="17990" y="3618"/>
                          <a:pt x="17985" y="3618"/>
                          <a:pt x="17977" y="3622"/>
                        </a:cubicBezTo>
                        <a:cubicBezTo>
                          <a:pt x="17973" y="3622"/>
                          <a:pt x="17969" y="3622"/>
                          <a:pt x="17965" y="3626"/>
                        </a:cubicBezTo>
                        <a:cubicBezTo>
                          <a:pt x="17955" y="3626"/>
                          <a:pt x="17947" y="3626"/>
                          <a:pt x="17943" y="3630"/>
                        </a:cubicBezTo>
                        <a:lnTo>
                          <a:pt x="17930" y="3630"/>
                        </a:lnTo>
                        <a:cubicBezTo>
                          <a:pt x="17917" y="3635"/>
                          <a:pt x="17904" y="3635"/>
                          <a:pt x="17896" y="3640"/>
                        </a:cubicBezTo>
                        <a:cubicBezTo>
                          <a:pt x="17882" y="3640"/>
                          <a:pt x="17870" y="3640"/>
                          <a:pt x="17857" y="3644"/>
                        </a:cubicBezTo>
                        <a:lnTo>
                          <a:pt x="17819" y="3644"/>
                        </a:lnTo>
                        <a:cubicBezTo>
                          <a:pt x="17815" y="3644"/>
                          <a:pt x="17811" y="3644"/>
                          <a:pt x="17805" y="3648"/>
                        </a:cubicBezTo>
                        <a:lnTo>
                          <a:pt x="17673" y="3648"/>
                        </a:lnTo>
                        <a:cubicBezTo>
                          <a:pt x="17665" y="3648"/>
                          <a:pt x="17651" y="3648"/>
                          <a:pt x="17639" y="3644"/>
                        </a:cubicBezTo>
                        <a:lnTo>
                          <a:pt x="17584" y="3644"/>
                        </a:lnTo>
                        <a:cubicBezTo>
                          <a:pt x="17570" y="3640"/>
                          <a:pt x="17562" y="3640"/>
                          <a:pt x="17554" y="3640"/>
                        </a:cubicBezTo>
                        <a:lnTo>
                          <a:pt x="17537" y="3640"/>
                        </a:lnTo>
                        <a:cubicBezTo>
                          <a:pt x="17528" y="3635"/>
                          <a:pt x="17519" y="3635"/>
                          <a:pt x="17511" y="3635"/>
                        </a:cubicBezTo>
                        <a:cubicBezTo>
                          <a:pt x="17507" y="3635"/>
                          <a:pt x="17503" y="3635"/>
                          <a:pt x="17498" y="3630"/>
                        </a:cubicBezTo>
                        <a:cubicBezTo>
                          <a:pt x="17485" y="3630"/>
                          <a:pt x="17472" y="3630"/>
                          <a:pt x="17460" y="3626"/>
                        </a:cubicBezTo>
                        <a:lnTo>
                          <a:pt x="17455" y="3626"/>
                        </a:lnTo>
                        <a:cubicBezTo>
                          <a:pt x="17438" y="3626"/>
                          <a:pt x="17426" y="3622"/>
                          <a:pt x="17412" y="3622"/>
                        </a:cubicBezTo>
                        <a:cubicBezTo>
                          <a:pt x="17408" y="3618"/>
                          <a:pt x="17404" y="3618"/>
                          <a:pt x="17400" y="3618"/>
                        </a:cubicBezTo>
                        <a:cubicBezTo>
                          <a:pt x="17387" y="3618"/>
                          <a:pt x="17378" y="3614"/>
                          <a:pt x="17365" y="3614"/>
                        </a:cubicBezTo>
                        <a:cubicBezTo>
                          <a:pt x="17365" y="3614"/>
                          <a:pt x="17361" y="3614"/>
                          <a:pt x="17357" y="3609"/>
                        </a:cubicBezTo>
                        <a:cubicBezTo>
                          <a:pt x="17327" y="3605"/>
                          <a:pt x="17297" y="3601"/>
                          <a:pt x="17267" y="3592"/>
                        </a:cubicBezTo>
                        <a:lnTo>
                          <a:pt x="17258" y="3592"/>
                        </a:lnTo>
                        <a:cubicBezTo>
                          <a:pt x="17229" y="3583"/>
                          <a:pt x="17195" y="3579"/>
                          <a:pt x="17160" y="3571"/>
                        </a:cubicBezTo>
                        <a:cubicBezTo>
                          <a:pt x="17160" y="3571"/>
                          <a:pt x="17156" y="3571"/>
                          <a:pt x="17156" y="3567"/>
                        </a:cubicBezTo>
                        <a:cubicBezTo>
                          <a:pt x="17134" y="3563"/>
                          <a:pt x="17118" y="3558"/>
                          <a:pt x="17096" y="3553"/>
                        </a:cubicBezTo>
                        <a:lnTo>
                          <a:pt x="17087" y="3553"/>
                        </a:lnTo>
                        <a:cubicBezTo>
                          <a:pt x="17066" y="3545"/>
                          <a:pt x="17045" y="3541"/>
                          <a:pt x="17027" y="3537"/>
                        </a:cubicBezTo>
                        <a:cubicBezTo>
                          <a:pt x="17023" y="3537"/>
                          <a:pt x="17019" y="3532"/>
                          <a:pt x="17015" y="3532"/>
                        </a:cubicBezTo>
                        <a:cubicBezTo>
                          <a:pt x="16993" y="3528"/>
                          <a:pt x="16972" y="3520"/>
                          <a:pt x="16950" y="3515"/>
                        </a:cubicBezTo>
                        <a:cubicBezTo>
                          <a:pt x="16929" y="3511"/>
                          <a:pt x="16907" y="3502"/>
                          <a:pt x="16887" y="3498"/>
                        </a:cubicBezTo>
                        <a:cubicBezTo>
                          <a:pt x="16882" y="3494"/>
                          <a:pt x="16878" y="3494"/>
                          <a:pt x="16873" y="3494"/>
                        </a:cubicBezTo>
                        <a:cubicBezTo>
                          <a:pt x="16852" y="3486"/>
                          <a:pt x="16826" y="3481"/>
                          <a:pt x="16805" y="3472"/>
                        </a:cubicBezTo>
                        <a:cubicBezTo>
                          <a:pt x="16801" y="3472"/>
                          <a:pt x="16796" y="3472"/>
                          <a:pt x="16792" y="3468"/>
                        </a:cubicBezTo>
                        <a:cubicBezTo>
                          <a:pt x="16771" y="3464"/>
                          <a:pt x="16749" y="3455"/>
                          <a:pt x="16724" y="3447"/>
                        </a:cubicBezTo>
                        <a:lnTo>
                          <a:pt x="16715" y="3447"/>
                        </a:lnTo>
                        <a:cubicBezTo>
                          <a:pt x="16690" y="3438"/>
                          <a:pt x="16668" y="3429"/>
                          <a:pt x="16642" y="3421"/>
                        </a:cubicBezTo>
                        <a:lnTo>
                          <a:pt x="16638" y="3421"/>
                        </a:lnTo>
                        <a:cubicBezTo>
                          <a:pt x="16617" y="3413"/>
                          <a:pt x="16591" y="3404"/>
                          <a:pt x="16570" y="3395"/>
                        </a:cubicBezTo>
                        <a:lnTo>
                          <a:pt x="16561" y="3395"/>
                        </a:lnTo>
                        <a:cubicBezTo>
                          <a:pt x="16536" y="3387"/>
                          <a:pt x="16514" y="3378"/>
                          <a:pt x="16488" y="3370"/>
                        </a:cubicBezTo>
                        <a:lnTo>
                          <a:pt x="16480" y="3370"/>
                        </a:lnTo>
                        <a:cubicBezTo>
                          <a:pt x="16459" y="3362"/>
                          <a:pt x="16433" y="3352"/>
                          <a:pt x="16411" y="3344"/>
                        </a:cubicBezTo>
                        <a:cubicBezTo>
                          <a:pt x="16407" y="3344"/>
                          <a:pt x="16403" y="3344"/>
                          <a:pt x="16399" y="3340"/>
                        </a:cubicBezTo>
                        <a:cubicBezTo>
                          <a:pt x="16378" y="3332"/>
                          <a:pt x="16352" y="3327"/>
                          <a:pt x="16330" y="3318"/>
                        </a:cubicBezTo>
                        <a:cubicBezTo>
                          <a:pt x="16326" y="3318"/>
                          <a:pt x="16322" y="3314"/>
                          <a:pt x="16317" y="3314"/>
                        </a:cubicBezTo>
                        <a:cubicBezTo>
                          <a:pt x="16296" y="3306"/>
                          <a:pt x="16275" y="3297"/>
                          <a:pt x="16253" y="3293"/>
                        </a:cubicBezTo>
                        <a:cubicBezTo>
                          <a:pt x="16228" y="3285"/>
                          <a:pt x="16206" y="3275"/>
                          <a:pt x="16181" y="3267"/>
                        </a:cubicBezTo>
                        <a:cubicBezTo>
                          <a:pt x="16181" y="3267"/>
                          <a:pt x="16176" y="3263"/>
                          <a:pt x="16172" y="3263"/>
                        </a:cubicBezTo>
                        <a:cubicBezTo>
                          <a:pt x="16151" y="3255"/>
                          <a:pt x="16129" y="3250"/>
                          <a:pt x="16108" y="3241"/>
                        </a:cubicBezTo>
                        <a:cubicBezTo>
                          <a:pt x="16104" y="3241"/>
                          <a:pt x="16099" y="3237"/>
                          <a:pt x="16095" y="3237"/>
                        </a:cubicBezTo>
                        <a:cubicBezTo>
                          <a:pt x="16074" y="3229"/>
                          <a:pt x="16052" y="3224"/>
                          <a:pt x="16031" y="3216"/>
                        </a:cubicBezTo>
                        <a:cubicBezTo>
                          <a:pt x="16027" y="3216"/>
                          <a:pt x="16022" y="3212"/>
                          <a:pt x="16018" y="3212"/>
                        </a:cubicBezTo>
                        <a:cubicBezTo>
                          <a:pt x="15997" y="3203"/>
                          <a:pt x="15975" y="3198"/>
                          <a:pt x="15954" y="3190"/>
                        </a:cubicBezTo>
                        <a:cubicBezTo>
                          <a:pt x="15950" y="3190"/>
                          <a:pt x="15945" y="3186"/>
                          <a:pt x="15945" y="3186"/>
                        </a:cubicBezTo>
                        <a:cubicBezTo>
                          <a:pt x="15924" y="3178"/>
                          <a:pt x="15898" y="3173"/>
                          <a:pt x="15877" y="3164"/>
                        </a:cubicBezTo>
                        <a:cubicBezTo>
                          <a:pt x="15855" y="3156"/>
                          <a:pt x="15835" y="3152"/>
                          <a:pt x="15813" y="3143"/>
                        </a:cubicBezTo>
                        <a:lnTo>
                          <a:pt x="15804" y="3143"/>
                        </a:lnTo>
                        <a:cubicBezTo>
                          <a:pt x="15783" y="3135"/>
                          <a:pt x="15766" y="3131"/>
                          <a:pt x="15744" y="3121"/>
                        </a:cubicBezTo>
                        <a:cubicBezTo>
                          <a:pt x="15740" y="3121"/>
                          <a:pt x="15736" y="3121"/>
                          <a:pt x="15732" y="3117"/>
                        </a:cubicBezTo>
                        <a:cubicBezTo>
                          <a:pt x="15714" y="3113"/>
                          <a:pt x="15693" y="3109"/>
                          <a:pt x="15675" y="3101"/>
                        </a:cubicBezTo>
                        <a:lnTo>
                          <a:pt x="15671" y="3101"/>
                        </a:lnTo>
                        <a:cubicBezTo>
                          <a:pt x="15667" y="3101"/>
                          <a:pt x="15663" y="3101"/>
                          <a:pt x="15663" y="3096"/>
                        </a:cubicBezTo>
                        <a:cubicBezTo>
                          <a:pt x="15650" y="3096"/>
                          <a:pt x="15642" y="3092"/>
                          <a:pt x="15629" y="3087"/>
                        </a:cubicBezTo>
                        <a:cubicBezTo>
                          <a:pt x="15624" y="3087"/>
                          <a:pt x="15620" y="3087"/>
                          <a:pt x="15616" y="3083"/>
                        </a:cubicBezTo>
                        <a:cubicBezTo>
                          <a:pt x="15604" y="3079"/>
                          <a:pt x="15590" y="3079"/>
                          <a:pt x="15578" y="3075"/>
                        </a:cubicBezTo>
                        <a:cubicBezTo>
                          <a:pt x="15573" y="3070"/>
                          <a:pt x="15569" y="3070"/>
                          <a:pt x="15565" y="3070"/>
                        </a:cubicBezTo>
                        <a:cubicBezTo>
                          <a:pt x="15556" y="3066"/>
                          <a:pt x="15543" y="3066"/>
                          <a:pt x="15535" y="3062"/>
                        </a:cubicBezTo>
                        <a:cubicBezTo>
                          <a:pt x="15531" y="3062"/>
                          <a:pt x="15527" y="3062"/>
                          <a:pt x="15521" y="3058"/>
                        </a:cubicBezTo>
                        <a:cubicBezTo>
                          <a:pt x="15509" y="3058"/>
                          <a:pt x="15501" y="3054"/>
                          <a:pt x="15488" y="3054"/>
                        </a:cubicBezTo>
                        <a:cubicBezTo>
                          <a:pt x="15488" y="3049"/>
                          <a:pt x="15484" y="3049"/>
                          <a:pt x="15484" y="3049"/>
                        </a:cubicBezTo>
                        <a:lnTo>
                          <a:pt x="15479" y="3049"/>
                        </a:lnTo>
                        <a:cubicBezTo>
                          <a:pt x="15462" y="3044"/>
                          <a:pt x="15440" y="3040"/>
                          <a:pt x="15424" y="3036"/>
                        </a:cubicBezTo>
                        <a:lnTo>
                          <a:pt x="15415" y="3036"/>
                        </a:lnTo>
                        <a:cubicBezTo>
                          <a:pt x="15398" y="3032"/>
                          <a:pt x="15381" y="3028"/>
                          <a:pt x="15363" y="3024"/>
                        </a:cubicBezTo>
                        <a:lnTo>
                          <a:pt x="15347" y="3024"/>
                        </a:lnTo>
                        <a:cubicBezTo>
                          <a:pt x="15223" y="3024"/>
                          <a:pt x="15124" y="3028"/>
                          <a:pt x="15039" y="3040"/>
                        </a:cubicBezTo>
                        <a:cubicBezTo>
                          <a:pt x="15022" y="3044"/>
                          <a:pt x="15008" y="3044"/>
                          <a:pt x="14996" y="3049"/>
                        </a:cubicBezTo>
                        <a:lnTo>
                          <a:pt x="14988" y="3049"/>
                        </a:lnTo>
                        <a:cubicBezTo>
                          <a:pt x="14974" y="3054"/>
                          <a:pt x="14962" y="3054"/>
                          <a:pt x="14949" y="3058"/>
                        </a:cubicBezTo>
                        <a:lnTo>
                          <a:pt x="14945" y="3058"/>
                        </a:lnTo>
                        <a:cubicBezTo>
                          <a:pt x="14936" y="3058"/>
                          <a:pt x="14923" y="3062"/>
                          <a:pt x="14915" y="3066"/>
                        </a:cubicBezTo>
                        <a:lnTo>
                          <a:pt x="14906" y="3066"/>
                        </a:lnTo>
                        <a:cubicBezTo>
                          <a:pt x="14897" y="3070"/>
                          <a:pt x="14885" y="3070"/>
                          <a:pt x="14876" y="3075"/>
                        </a:cubicBezTo>
                        <a:lnTo>
                          <a:pt x="14872" y="3075"/>
                        </a:lnTo>
                        <a:lnTo>
                          <a:pt x="14868" y="3079"/>
                        </a:lnTo>
                        <a:cubicBezTo>
                          <a:pt x="14863" y="3079"/>
                          <a:pt x="14859" y="3079"/>
                          <a:pt x="14854" y="3083"/>
                        </a:cubicBezTo>
                        <a:lnTo>
                          <a:pt x="14842" y="3083"/>
                        </a:lnTo>
                        <a:cubicBezTo>
                          <a:pt x="14842" y="3087"/>
                          <a:pt x="14838" y="3087"/>
                          <a:pt x="14834" y="3087"/>
                        </a:cubicBezTo>
                        <a:cubicBezTo>
                          <a:pt x="14829" y="3092"/>
                          <a:pt x="14824" y="3092"/>
                          <a:pt x="14824" y="3092"/>
                        </a:cubicBezTo>
                        <a:cubicBezTo>
                          <a:pt x="14820" y="3096"/>
                          <a:pt x="14816" y="3096"/>
                          <a:pt x="14812" y="3096"/>
                        </a:cubicBezTo>
                        <a:cubicBezTo>
                          <a:pt x="14808" y="3096"/>
                          <a:pt x="14808" y="3101"/>
                          <a:pt x="14803" y="3101"/>
                        </a:cubicBezTo>
                        <a:cubicBezTo>
                          <a:pt x="14799" y="3101"/>
                          <a:pt x="14795" y="3105"/>
                          <a:pt x="14795" y="3105"/>
                        </a:cubicBezTo>
                        <a:lnTo>
                          <a:pt x="14791" y="3105"/>
                        </a:lnTo>
                        <a:cubicBezTo>
                          <a:pt x="14791" y="3109"/>
                          <a:pt x="14787" y="3109"/>
                          <a:pt x="14787" y="3109"/>
                        </a:cubicBezTo>
                        <a:cubicBezTo>
                          <a:pt x="14777" y="3113"/>
                          <a:pt x="14769" y="3117"/>
                          <a:pt x="14761" y="3121"/>
                        </a:cubicBezTo>
                        <a:cubicBezTo>
                          <a:pt x="14752" y="3126"/>
                          <a:pt x="14743" y="3131"/>
                          <a:pt x="14735" y="3135"/>
                        </a:cubicBezTo>
                        <a:cubicBezTo>
                          <a:pt x="14726" y="3139"/>
                          <a:pt x="14722" y="3143"/>
                          <a:pt x="14714" y="3147"/>
                        </a:cubicBezTo>
                        <a:lnTo>
                          <a:pt x="14714" y="3152"/>
                        </a:lnTo>
                        <a:cubicBezTo>
                          <a:pt x="14705" y="3156"/>
                          <a:pt x="14700" y="3160"/>
                          <a:pt x="14696" y="3164"/>
                        </a:cubicBezTo>
                        <a:lnTo>
                          <a:pt x="14692" y="3164"/>
                        </a:lnTo>
                        <a:cubicBezTo>
                          <a:pt x="14688" y="3169"/>
                          <a:pt x="14684" y="3178"/>
                          <a:pt x="14680" y="3182"/>
                        </a:cubicBezTo>
                        <a:lnTo>
                          <a:pt x="14675" y="3182"/>
                        </a:lnTo>
                        <a:cubicBezTo>
                          <a:pt x="14671" y="3190"/>
                          <a:pt x="14666" y="3194"/>
                          <a:pt x="14662" y="3198"/>
                        </a:cubicBezTo>
                        <a:cubicBezTo>
                          <a:pt x="14658" y="3198"/>
                          <a:pt x="14658" y="3198"/>
                          <a:pt x="14658" y="3203"/>
                        </a:cubicBezTo>
                        <a:cubicBezTo>
                          <a:pt x="14654" y="3208"/>
                          <a:pt x="14649" y="3212"/>
                          <a:pt x="14645" y="3220"/>
                        </a:cubicBezTo>
                        <a:cubicBezTo>
                          <a:pt x="14641" y="3229"/>
                          <a:pt x="14637" y="3233"/>
                          <a:pt x="14633" y="3241"/>
                        </a:cubicBezTo>
                        <a:cubicBezTo>
                          <a:pt x="14628" y="3250"/>
                          <a:pt x="14623" y="3259"/>
                          <a:pt x="14619" y="3267"/>
                        </a:cubicBezTo>
                        <a:cubicBezTo>
                          <a:pt x="14619" y="3271"/>
                          <a:pt x="14615" y="3271"/>
                          <a:pt x="14615" y="3271"/>
                        </a:cubicBezTo>
                        <a:cubicBezTo>
                          <a:pt x="14611" y="3280"/>
                          <a:pt x="14611" y="3289"/>
                          <a:pt x="14607" y="3297"/>
                        </a:cubicBezTo>
                        <a:lnTo>
                          <a:pt x="14607" y="3301"/>
                        </a:lnTo>
                        <a:cubicBezTo>
                          <a:pt x="14603" y="3306"/>
                          <a:pt x="14603" y="3310"/>
                          <a:pt x="14603" y="3318"/>
                        </a:cubicBezTo>
                        <a:lnTo>
                          <a:pt x="14598" y="3318"/>
                        </a:lnTo>
                        <a:cubicBezTo>
                          <a:pt x="14598" y="3327"/>
                          <a:pt x="14598" y="3332"/>
                          <a:pt x="14594" y="3340"/>
                        </a:cubicBezTo>
                        <a:lnTo>
                          <a:pt x="14500" y="3802"/>
                        </a:lnTo>
                        <a:cubicBezTo>
                          <a:pt x="14495" y="3806"/>
                          <a:pt x="14491" y="3810"/>
                          <a:pt x="14487" y="3814"/>
                        </a:cubicBezTo>
                        <a:cubicBezTo>
                          <a:pt x="14483" y="3819"/>
                          <a:pt x="14479" y="3823"/>
                          <a:pt x="14469" y="3828"/>
                        </a:cubicBezTo>
                        <a:lnTo>
                          <a:pt x="14469" y="3832"/>
                        </a:lnTo>
                        <a:cubicBezTo>
                          <a:pt x="14461" y="3836"/>
                          <a:pt x="14457" y="3840"/>
                          <a:pt x="14453" y="3845"/>
                        </a:cubicBezTo>
                        <a:cubicBezTo>
                          <a:pt x="14449" y="3845"/>
                          <a:pt x="14449" y="3849"/>
                          <a:pt x="14449" y="3849"/>
                        </a:cubicBezTo>
                        <a:cubicBezTo>
                          <a:pt x="14440" y="3853"/>
                          <a:pt x="14435" y="3857"/>
                          <a:pt x="14427" y="3861"/>
                        </a:cubicBezTo>
                        <a:cubicBezTo>
                          <a:pt x="14423" y="3866"/>
                          <a:pt x="14414" y="3871"/>
                          <a:pt x="14406" y="3875"/>
                        </a:cubicBezTo>
                        <a:lnTo>
                          <a:pt x="14402" y="3875"/>
                        </a:lnTo>
                        <a:cubicBezTo>
                          <a:pt x="14392" y="3879"/>
                          <a:pt x="14384" y="3883"/>
                          <a:pt x="14380" y="3887"/>
                        </a:cubicBezTo>
                        <a:cubicBezTo>
                          <a:pt x="14376" y="3887"/>
                          <a:pt x="14376" y="3891"/>
                          <a:pt x="14372" y="3891"/>
                        </a:cubicBezTo>
                        <a:cubicBezTo>
                          <a:pt x="14367" y="3891"/>
                          <a:pt x="14363" y="3896"/>
                          <a:pt x="14363" y="3896"/>
                        </a:cubicBezTo>
                        <a:cubicBezTo>
                          <a:pt x="14358" y="3896"/>
                          <a:pt x="14354" y="3900"/>
                          <a:pt x="14354" y="3900"/>
                        </a:cubicBezTo>
                        <a:cubicBezTo>
                          <a:pt x="14350" y="3900"/>
                          <a:pt x="14346" y="3900"/>
                          <a:pt x="14341" y="3905"/>
                        </a:cubicBezTo>
                        <a:cubicBezTo>
                          <a:pt x="14337" y="3905"/>
                          <a:pt x="14337" y="3905"/>
                          <a:pt x="14333" y="3909"/>
                        </a:cubicBezTo>
                        <a:cubicBezTo>
                          <a:pt x="14329" y="3909"/>
                          <a:pt x="14325" y="3909"/>
                          <a:pt x="14320" y="3913"/>
                        </a:cubicBezTo>
                        <a:lnTo>
                          <a:pt x="14311" y="3913"/>
                        </a:lnTo>
                        <a:cubicBezTo>
                          <a:pt x="14307" y="3917"/>
                          <a:pt x="14303" y="3917"/>
                          <a:pt x="14299" y="3917"/>
                        </a:cubicBezTo>
                        <a:cubicBezTo>
                          <a:pt x="14299" y="3917"/>
                          <a:pt x="14295" y="3922"/>
                          <a:pt x="14290" y="3922"/>
                        </a:cubicBezTo>
                        <a:cubicBezTo>
                          <a:pt x="14281" y="3922"/>
                          <a:pt x="14273" y="3926"/>
                          <a:pt x="14264" y="3930"/>
                        </a:cubicBezTo>
                        <a:lnTo>
                          <a:pt x="14260" y="3930"/>
                        </a:lnTo>
                        <a:cubicBezTo>
                          <a:pt x="14256" y="3930"/>
                          <a:pt x="14248" y="3934"/>
                          <a:pt x="14238" y="3934"/>
                        </a:cubicBezTo>
                        <a:cubicBezTo>
                          <a:pt x="14234" y="3934"/>
                          <a:pt x="14234" y="3934"/>
                          <a:pt x="14230" y="3938"/>
                        </a:cubicBezTo>
                        <a:cubicBezTo>
                          <a:pt x="14222" y="3938"/>
                          <a:pt x="14218" y="3938"/>
                          <a:pt x="14209" y="3943"/>
                        </a:cubicBezTo>
                        <a:lnTo>
                          <a:pt x="14200" y="3943"/>
                        </a:lnTo>
                        <a:cubicBezTo>
                          <a:pt x="14192" y="3948"/>
                          <a:pt x="14179" y="3948"/>
                          <a:pt x="14171" y="3948"/>
                        </a:cubicBezTo>
                        <a:lnTo>
                          <a:pt x="14059" y="3948"/>
                        </a:lnTo>
                        <a:cubicBezTo>
                          <a:pt x="14042" y="3943"/>
                          <a:pt x="14025" y="3943"/>
                          <a:pt x="14003" y="3943"/>
                        </a:cubicBezTo>
                        <a:cubicBezTo>
                          <a:pt x="13995" y="3943"/>
                          <a:pt x="13987" y="3943"/>
                          <a:pt x="13974" y="3938"/>
                        </a:cubicBezTo>
                        <a:cubicBezTo>
                          <a:pt x="13956" y="3938"/>
                          <a:pt x="13940" y="3938"/>
                          <a:pt x="13922" y="3934"/>
                        </a:cubicBezTo>
                        <a:lnTo>
                          <a:pt x="13892" y="3934"/>
                        </a:lnTo>
                        <a:cubicBezTo>
                          <a:pt x="13875" y="3930"/>
                          <a:pt x="13859" y="3930"/>
                          <a:pt x="13841" y="3926"/>
                        </a:cubicBezTo>
                        <a:cubicBezTo>
                          <a:pt x="13828" y="3926"/>
                          <a:pt x="13815" y="3926"/>
                          <a:pt x="13807" y="3922"/>
                        </a:cubicBezTo>
                        <a:cubicBezTo>
                          <a:pt x="13790" y="3922"/>
                          <a:pt x="13768" y="3917"/>
                          <a:pt x="13751" y="3917"/>
                        </a:cubicBezTo>
                        <a:cubicBezTo>
                          <a:pt x="13743" y="3917"/>
                          <a:pt x="13730" y="3913"/>
                          <a:pt x="13721" y="3913"/>
                        </a:cubicBezTo>
                        <a:cubicBezTo>
                          <a:pt x="13699" y="3909"/>
                          <a:pt x="13679" y="3905"/>
                          <a:pt x="13657" y="3905"/>
                        </a:cubicBezTo>
                        <a:cubicBezTo>
                          <a:pt x="13653" y="3900"/>
                          <a:pt x="13644" y="3900"/>
                          <a:pt x="13636" y="3900"/>
                        </a:cubicBezTo>
                        <a:cubicBezTo>
                          <a:pt x="13610" y="3896"/>
                          <a:pt x="13580" y="3891"/>
                          <a:pt x="13555" y="3887"/>
                        </a:cubicBezTo>
                        <a:cubicBezTo>
                          <a:pt x="13516" y="3879"/>
                          <a:pt x="13478" y="3871"/>
                          <a:pt x="13439" y="3866"/>
                        </a:cubicBezTo>
                        <a:cubicBezTo>
                          <a:pt x="13430" y="3861"/>
                          <a:pt x="13422" y="3861"/>
                          <a:pt x="13409" y="3857"/>
                        </a:cubicBezTo>
                        <a:cubicBezTo>
                          <a:pt x="13379" y="3853"/>
                          <a:pt x="13349" y="3845"/>
                          <a:pt x="13314" y="3840"/>
                        </a:cubicBezTo>
                        <a:cubicBezTo>
                          <a:pt x="13310" y="3836"/>
                          <a:pt x="13302" y="3836"/>
                          <a:pt x="13294" y="3836"/>
                        </a:cubicBezTo>
                        <a:cubicBezTo>
                          <a:pt x="13259" y="3828"/>
                          <a:pt x="13221" y="3819"/>
                          <a:pt x="13182" y="3810"/>
                        </a:cubicBezTo>
                        <a:cubicBezTo>
                          <a:pt x="13174" y="3806"/>
                          <a:pt x="13166" y="3806"/>
                          <a:pt x="13156" y="3802"/>
                        </a:cubicBezTo>
                        <a:cubicBezTo>
                          <a:pt x="13123" y="3798"/>
                          <a:pt x="13093" y="3789"/>
                          <a:pt x="13063" y="3780"/>
                        </a:cubicBezTo>
                        <a:cubicBezTo>
                          <a:pt x="13054" y="3780"/>
                          <a:pt x="13046" y="3776"/>
                          <a:pt x="13037" y="3776"/>
                        </a:cubicBezTo>
                        <a:cubicBezTo>
                          <a:pt x="12986" y="3763"/>
                          <a:pt x="12939" y="3751"/>
                          <a:pt x="12887" y="3737"/>
                        </a:cubicBezTo>
                        <a:cubicBezTo>
                          <a:pt x="12836" y="3729"/>
                          <a:pt x="12789" y="3717"/>
                          <a:pt x="12738" y="3703"/>
                        </a:cubicBezTo>
                        <a:cubicBezTo>
                          <a:pt x="12733" y="3703"/>
                          <a:pt x="12729" y="3699"/>
                          <a:pt x="12720" y="3699"/>
                        </a:cubicBezTo>
                        <a:cubicBezTo>
                          <a:pt x="12716" y="3699"/>
                          <a:pt x="12712" y="3699"/>
                          <a:pt x="12708" y="3695"/>
                        </a:cubicBezTo>
                        <a:cubicBezTo>
                          <a:pt x="12678" y="3691"/>
                          <a:pt x="12647" y="3682"/>
                          <a:pt x="12618" y="3674"/>
                        </a:cubicBezTo>
                        <a:cubicBezTo>
                          <a:pt x="12609" y="3674"/>
                          <a:pt x="12605" y="3674"/>
                          <a:pt x="12596" y="3669"/>
                        </a:cubicBezTo>
                        <a:cubicBezTo>
                          <a:pt x="12562" y="3660"/>
                          <a:pt x="12528" y="3656"/>
                          <a:pt x="12489" y="3648"/>
                        </a:cubicBezTo>
                        <a:cubicBezTo>
                          <a:pt x="12481" y="3644"/>
                          <a:pt x="12473" y="3644"/>
                          <a:pt x="12464" y="3640"/>
                        </a:cubicBezTo>
                        <a:cubicBezTo>
                          <a:pt x="12438" y="3635"/>
                          <a:pt x="12408" y="3630"/>
                          <a:pt x="12378" y="3622"/>
                        </a:cubicBezTo>
                        <a:cubicBezTo>
                          <a:pt x="12370" y="3622"/>
                          <a:pt x="12361" y="3618"/>
                          <a:pt x="12353" y="3618"/>
                        </a:cubicBezTo>
                        <a:cubicBezTo>
                          <a:pt x="12319" y="3609"/>
                          <a:pt x="12284" y="3605"/>
                          <a:pt x="12250" y="3597"/>
                        </a:cubicBezTo>
                        <a:lnTo>
                          <a:pt x="12242" y="3597"/>
                        </a:lnTo>
                        <a:cubicBezTo>
                          <a:pt x="12220" y="3592"/>
                          <a:pt x="12195" y="3588"/>
                          <a:pt x="12173" y="3583"/>
                        </a:cubicBezTo>
                        <a:lnTo>
                          <a:pt x="12160" y="3583"/>
                        </a:lnTo>
                        <a:cubicBezTo>
                          <a:pt x="12139" y="3579"/>
                          <a:pt x="12118" y="3575"/>
                          <a:pt x="12096" y="3575"/>
                        </a:cubicBezTo>
                        <a:cubicBezTo>
                          <a:pt x="12088" y="3571"/>
                          <a:pt x="12079" y="3571"/>
                          <a:pt x="12070" y="3571"/>
                        </a:cubicBezTo>
                        <a:cubicBezTo>
                          <a:pt x="12053" y="3567"/>
                          <a:pt x="12036" y="3567"/>
                          <a:pt x="12019" y="3563"/>
                        </a:cubicBezTo>
                        <a:lnTo>
                          <a:pt x="11993" y="3563"/>
                        </a:lnTo>
                        <a:cubicBezTo>
                          <a:pt x="11985" y="3558"/>
                          <a:pt x="11980" y="3558"/>
                          <a:pt x="11972" y="3558"/>
                        </a:cubicBezTo>
                        <a:cubicBezTo>
                          <a:pt x="11964" y="3558"/>
                          <a:pt x="11954" y="3558"/>
                          <a:pt x="11942" y="3553"/>
                        </a:cubicBezTo>
                        <a:lnTo>
                          <a:pt x="11916" y="3553"/>
                        </a:lnTo>
                        <a:cubicBezTo>
                          <a:pt x="11899" y="3553"/>
                          <a:pt x="11877" y="3549"/>
                          <a:pt x="11861" y="3549"/>
                        </a:cubicBezTo>
                        <a:lnTo>
                          <a:pt x="11844" y="3549"/>
                        </a:lnTo>
                        <a:cubicBezTo>
                          <a:pt x="11818" y="3545"/>
                          <a:pt x="11796" y="3545"/>
                          <a:pt x="11771" y="3545"/>
                        </a:cubicBezTo>
                        <a:lnTo>
                          <a:pt x="11600" y="3545"/>
                        </a:lnTo>
                        <a:cubicBezTo>
                          <a:pt x="11587" y="3549"/>
                          <a:pt x="11569" y="3549"/>
                          <a:pt x="11553" y="3549"/>
                        </a:cubicBezTo>
                        <a:cubicBezTo>
                          <a:pt x="11544" y="3549"/>
                          <a:pt x="11540" y="3553"/>
                          <a:pt x="11531" y="3553"/>
                        </a:cubicBezTo>
                        <a:cubicBezTo>
                          <a:pt x="11506" y="3553"/>
                          <a:pt x="11484" y="3558"/>
                          <a:pt x="11463" y="3563"/>
                        </a:cubicBezTo>
                        <a:cubicBezTo>
                          <a:pt x="11446" y="3563"/>
                          <a:pt x="11429" y="3567"/>
                          <a:pt x="11411" y="3567"/>
                        </a:cubicBezTo>
                        <a:cubicBezTo>
                          <a:pt x="11407" y="3571"/>
                          <a:pt x="11399" y="3571"/>
                          <a:pt x="11395" y="3571"/>
                        </a:cubicBezTo>
                        <a:cubicBezTo>
                          <a:pt x="11382" y="3575"/>
                          <a:pt x="11373" y="3575"/>
                          <a:pt x="11360" y="3579"/>
                        </a:cubicBezTo>
                        <a:cubicBezTo>
                          <a:pt x="11356" y="3579"/>
                          <a:pt x="11348" y="3579"/>
                          <a:pt x="11344" y="3583"/>
                        </a:cubicBezTo>
                        <a:cubicBezTo>
                          <a:pt x="11330" y="3583"/>
                          <a:pt x="11318" y="3588"/>
                          <a:pt x="11309" y="3592"/>
                        </a:cubicBezTo>
                        <a:cubicBezTo>
                          <a:pt x="11305" y="3592"/>
                          <a:pt x="11296" y="3592"/>
                          <a:pt x="11292" y="3597"/>
                        </a:cubicBezTo>
                        <a:cubicBezTo>
                          <a:pt x="11275" y="3597"/>
                          <a:pt x="11261" y="3605"/>
                          <a:pt x="11245" y="3609"/>
                        </a:cubicBezTo>
                        <a:lnTo>
                          <a:pt x="11236" y="3609"/>
                        </a:lnTo>
                        <a:cubicBezTo>
                          <a:pt x="11224" y="3614"/>
                          <a:pt x="11215" y="3618"/>
                          <a:pt x="11202" y="3622"/>
                        </a:cubicBezTo>
                        <a:cubicBezTo>
                          <a:pt x="11198" y="3622"/>
                          <a:pt x="11194" y="3626"/>
                          <a:pt x="11190" y="3626"/>
                        </a:cubicBezTo>
                        <a:cubicBezTo>
                          <a:pt x="11180" y="3630"/>
                          <a:pt x="11172" y="3635"/>
                          <a:pt x="11159" y="3635"/>
                        </a:cubicBezTo>
                        <a:cubicBezTo>
                          <a:pt x="11155" y="3640"/>
                          <a:pt x="11151" y="3640"/>
                          <a:pt x="11147" y="3644"/>
                        </a:cubicBezTo>
                        <a:cubicBezTo>
                          <a:pt x="11138" y="3648"/>
                          <a:pt x="11129" y="3648"/>
                          <a:pt x="11121" y="3652"/>
                        </a:cubicBezTo>
                        <a:cubicBezTo>
                          <a:pt x="11117" y="3656"/>
                          <a:pt x="11108" y="3656"/>
                          <a:pt x="11103" y="3660"/>
                        </a:cubicBezTo>
                        <a:cubicBezTo>
                          <a:pt x="11099" y="3665"/>
                          <a:pt x="11091" y="3665"/>
                          <a:pt x="11087" y="3669"/>
                        </a:cubicBezTo>
                        <a:lnTo>
                          <a:pt x="11082" y="3669"/>
                        </a:lnTo>
                        <a:cubicBezTo>
                          <a:pt x="11074" y="3674"/>
                          <a:pt x="11070" y="3678"/>
                          <a:pt x="11065" y="3678"/>
                        </a:cubicBezTo>
                        <a:cubicBezTo>
                          <a:pt x="11056" y="3682"/>
                          <a:pt x="11048" y="3686"/>
                          <a:pt x="11044" y="3691"/>
                        </a:cubicBezTo>
                        <a:cubicBezTo>
                          <a:pt x="11036" y="3691"/>
                          <a:pt x="11031" y="3695"/>
                          <a:pt x="11026" y="3699"/>
                        </a:cubicBezTo>
                        <a:cubicBezTo>
                          <a:pt x="11018" y="3703"/>
                          <a:pt x="11010" y="3707"/>
                          <a:pt x="11005" y="3712"/>
                        </a:cubicBezTo>
                        <a:cubicBezTo>
                          <a:pt x="10997" y="3712"/>
                          <a:pt x="10993" y="3717"/>
                          <a:pt x="10988" y="3721"/>
                        </a:cubicBezTo>
                        <a:cubicBezTo>
                          <a:pt x="10979" y="3725"/>
                          <a:pt x="10971" y="3729"/>
                          <a:pt x="10967" y="3733"/>
                        </a:cubicBezTo>
                        <a:cubicBezTo>
                          <a:pt x="10963" y="3737"/>
                          <a:pt x="10954" y="3737"/>
                          <a:pt x="10949" y="3742"/>
                        </a:cubicBezTo>
                        <a:lnTo>
                          <a:pt x="10945" y="3746"/>
                        </a:lnTo>
                        <a:cubicBezTo>
                          <a:pt x="10937" y="3751"/>
                          <a:pt x="10933" y="3755"/>
                          <a:pt x="10928" y="3755"/>
                        </a:cubicBezTo>
                        <a:cubicBezTo>
                          <a:pt x="10924" y="3759"/>
                          <a:pt x="10920" y="3763"/>
                          <a:pt x="10911" y="3768"/>
                        </a:cubicBezTo>
                        <a:cubicBezTo>
                          <a:pt x="10907" y="3772"/>
                          <a:pt x="10898" y="3776"/>
                          <a:pt x="10890" y="3780"/>
                        </a:cubicBezTo>
                        <a:cubicBezTo>
                          <a:pt x="10886" y="3784"/>
                          <a:pt x="10882" y="3789"/>
                          <a:pt x="10877" y="3794"/>
                        </a:cubicBezTo>
                        <a:cubicBezTo>
                          <a:pt x="10868" y="3798"/>
                          <a:pt x="10860" y="3806"/>
                          <a:pt x="10851" y="3810"/>
                        </a:cubicBezTo>
                        <a:lnTo>
                          <a:pt x="10839" y="3823"/>
                        </a:lnTo>
                        <a:cubicBezTo>
                          <a:pt x="10825" y="3832"/>
                          <a:pt x="10813" y="3840"/>
                          <a:pt x="10800" y="3849"/>
                        </a:cubicBezTo>
                        <a:cubicBezTo>
                          <a:pt x="10718" y="3768"/>
                          <a:pt x="10637" y="3682"/>
                          <a:pt x="10556" y="3597"/>
                        </a:cubicBezTo>
                        <a:cubicBezTo>
                          <a:pt x="10308" y="3348"/>
                          <a:pt x="10065" y="3096"/>
                          <a:pt x="9816" y="2844"/>
                        </a:cubicBezTo>
                        <a:cubicBezTo>
                          <a:pt x="9769" y="2827"/>
                          <a:pt x="9722" y="2809"/>
                          <a:pt x="9676" y="2797"/>
                        </a:cubicBezTo>
                        <a:cubicBezTo>
                          <a:pt x="9662" y="2793"/>
                          <a:pt x="9645" y="2788"/>
                          <a:pt x="9632" y="2779"/>
                        </a:cubicBezTo>
                        <a:cubicBezTo>
                          <a:pt x="9599" y="2771"/>
                          <a:pt x="9564" y="2758"/>
                          <a:pt x="9526" y="2750"/>
                        </a:cubicBezTo>
                        <a:cubicBezTo>
                          <a:pt x="9512" y="2746"/>
                          <a:pt x="9496" y="2741"/>
                          <a:pt x="9483" y="2732"/>
                        </a:cubicBezTo>
                        <a:cubicBezTo>
                          <a:pt x="9439" y="2720"/>
                          <a:pt x="9397" y="2711"/>
                          <a:pt x="9358" y="2698"/>
                        </a:cubicBezTo>
                        <a:cubicBezTo>
                          <a:pt x="9350" y="2694"/>
                          <a:pt x="9346" y="2694"/>
                          <a:pt x="9337" y="2690"/>
                        </a:cubicBezTo>
                        <a:lnTo>
                          <a:pt x="9333" y="2690"/>
                        </a:lnTo>
                        <a:cubicBezTo>
                          <a:pt x="9320" y="2685"/>
                          <a:pt x="9311" y="2685"/>
                          <a:pt x="9299" y="2681"/>
                        </a:cubicBezTo>
                        <a:cubicBezTo>
                          <a:pt x="9256" y="2669"/>
                          <a:pt x="9208" y="2655"/>
                          <a:pt x="9166" y="2643"/>
                        </a:cubicBezTo>
                        <a:cubicBezTo>
                          <a:pt x="9145" y="2639"/>
                          <a:pt x="9123" y="2630"/>
                          <a:pt x="9102" y="2625"/>
                        </a:cubicBezTo>
                        <a:cubicBezTo>
                          <a:pt x="9068" y="2617"/>
                          <a:pt x="9029" y="2604"/>
                          <a:pt x="8995" y="2596"/>
                        </a:cubicBezTo>
                        <a:cubicBezTo>
                          <a:pt x="8969" y="2592"/>
                          <a:pt x="8948" y="2582"/>
                          <a:pt x="8922" y="2578"/>
                        </a:cubicBezTo>
                        <a:cubicBezTo>
                          <a:pt x="8888" y="2570"/>
                          <a:pt x="8854" y="2562"/>
                          <a:pt x="8819" y="2553"/>
                        </a:cubicBezTo>
                        <a:cubicBezTo>
                          <a:pt x="8798" y="2544"/>
                          <a:pt x="8772" y="2540"/>
                          <a:pt x="8747" y="2531"/>
                        </a:cubicBezTo>
                        <a:cubicBezTo>
                          <a:pt x="8713" y="2523"/>
                          <a:pt x="8679" y="2519"/>
                          <a:pt x="8644" y="2511"/>
                        </a:cubicBezTo>
                        <a:cubicBezTo>
                          <a:pt x="8636" y="2505"/>
                          <a:pt x="8623" y="2501"/>
                          <a:pt x="8610" y="2501"/>
                        </a:cubicBezTo>
                        <a:cubicBezTo>
                          <a:pt x="8602" y="2497"/>
                          <a:pt x="8588" y="2497"/>
                          <a:pt x="8580" y="2493"/>
                        </a:cubicBezTo>
                        <a:cubicBezTo>
                          <a:pt x="8516" y="2476"/>
                          <a:pt x="8452" y="2463"/>
                          <a:pt x="8387" y="2450"/>
                        </a:cubicBezTo>
                        <a:cubicBezTo>
                          <a:pt x="8379" y="2446"/>
                          <a:pt x="8375" y="2446"/>
                          <a:pt x="8367" y="2446"/>
                        </a:cubicBezTo>
                        <a:cubicBezTo>
                          <a:pt x="8298" y="2428"/>
                          <a:pt x="8225" y="2412"/>
                          <a:pt x="8152" y="2399"/>
                        </a:cubicBezTo>
                        <a:cubicBezTo>
                          <a:pt x="8136" y="2395"/>
                          <a:pt x="8114" y="2390"/>
                          <a:pt x="8097" y="2386"/>
                        </a:cubicBezTo>
                        <a:cubicBezTo>
                          <a:pt x="8037" y="2373"/>
                          <a:pt x="7977" y="2361"/>
                          <a:pt x="7917" y="2347"/>
                        </a:cubicBezTo>
                        <a:cubicBezTo>
                          <a:pt x="7905" y="2347"/>
                          <a:pt x="7891" y="2343"/>
                          <a:pt x="7879" y="2343"/>
                        </a:cubicBezTo>
                        <a:cubicBezTo>
                          <a:pt x="7806" y="2326"/>
                          <a:pt x="7733" y="2313"/>
                          <a:pt x="7665" y="2300"/>
                        </a:cubicBezTo>
                        <a:cubicBezTo>
                          <a:pt x="7643" y="2296"/>
                          <a:pt x="7627" y="2292"/>
                          <a:pt x="7609" y="2288"/>
                        </a:cubicBezTo>
                        <a:cubicBezTo>
                          <a:pt x="7550" y="2280"/>
                          <a:pt x="7489" y="2266"/>
                          <a:pt x="7434" y="2254"/>
                        </a:cubicBezTo>
                        <a:cubicBezTo>
                          <a:pt x="7417" y="2254"/>
                          <a:pt x="7400" y="2249"/>
                          <a:pt x="7382" y="2245"/>
                        </a:cubicBezTo>
                        <a:cubicBezTo>
                          <a:pt x="7309" y="2232"/>
                          <a:pt x="7242" y="2219"/>
                          <a:pt x="7169" y="2207"/>
                        </a:cubicBezTo>
                        <a:cubicBezTo>
                          <a:pt x="7151" y="2203"/>
                          <a:pt x="7135" y="2203"/>
                          <a:pt x="7117" y="2197"/>
                        </a:cubicBezTo>
                        <a:cubicBezTo>
                          <a:pt x="7058" y="2185"/>
                          <a:pt x="6997" y="2177"/>
                          <a:pt x="6938" y="2164"/>
                        </a:cubicBezTo>
                        <a:cubicBezTo>
                          <a:pt x="6920" y="2164"/>
                          <a:pt x="6899" y="2159"/>
                          <a:pt x="6882" y="2155"/>
                        </a:cubicBezTo>
                        <a:cubicBezTo>
                          <a:pt x="6805" y="2142"/>
                          <a:pt x="6733" y="2130"/>
                          <a:pt x="6660" y="2116"/>
                        </a:cubicBezTo>
                        <a:cubicBezTo>
                          <a:pt x="6596" y="2104"/>
                          <a:pt x="6531" y="2091"/>
                          <a:pt x="6468" y="2082"/>
                        </a:cubicBezTo>
                        <a:cubicBezTo>
                          <a:pt x="6446" y="2078"/>
                          <a:pt x="6425" y="2074"/>
                          <a:pt x="6403" y="2069"/>
                        </a:cubicBezTo>
                        <a:cubicBezTo>
                          <a:pt x="6326" y="2057"/>
                          <a:pt x="6253" y="2043"/>
                          <a:pt x="6176" y="2031"/>
                        </a:cubicBezTo>
                        <a:cubicBezTo>
                          <a:pt x="6176" y="2027"/>
                          <a:pt x="6176" y="2027"/>
                          <a:pt x="6172" y="2027"/>
                        </a:cubicBezTo>
                        <a:cubicBezTo>
                          <a:pt x="6103" y="2014"/>
                          <a:pt x="6031" y="2001"/>
                          <a:pt x="5963" y="1988"/>
                        </a:cubicBezTo>
                        <a:cubicBezTo>
                          <a:pt x="5941" y="1984"/>
                          <a:pt x="5924" y="1984"/>
                          <a:pt x="5903" y="1980"/>
                        </a:cubicBezTo>
                        <a:lnTo>
                          <a:pt x="5710" y="1941"/>
                        </a:lnTo>
                        <a:cubicBezTo>
                          <a:pt x="5702" y="1941"/>
                          <a:pt x="5689" y="1937"/>
                          <a:pt x="5680" y="1937"/>
                        </a:cubicBezTo>
                        <a:cubicBezTo>
                          <a:pt x="5607" y="1924"/>
                          <a:pt x="5539" y="1907"/>
                          <a:pt x="5467" y="1895"/>
                        </a:cubicBezTo>
                        <a:cubicBezTo>
                          <a:pt x="5449" y="1889"/>
                          <a:pt x="5428" y="1885"/>
                          <a:pt x="5410" y="1881"/>
                        </a:cubicBezTo>
                        <a:cubicBezTo>
                          <a:pt x="5351" y="1873"/>
                          <a:pt x="5291" y="1860"/>
                          <a:pt x="5231" y="1847"/>
                        </a:cubicBezTo>
                        <a:cubicBezTo>
                          <a:pt x="5218" y="1843"/>
                          <a:pt x="5201" y="1838"/>
                          <a:pt x="5189" y="1838"/>
                        </a:cubicBezTo>
                        <a:cubicBezTo>
                          <a:pt x="5116" y="1822"/>
                          <a:pt x="5043" y="1808"/>
                          <a:pt x="4974" y="1792"/>
                        </a:cubicBezTo>
                        <a:cubicBezTo>
                          <a:pt x="4958" y="1787"/>
                          <a:pt x="4940" y="1783"/>
                          <a:pt x="4923" y="1779"/>
                        </a:cubicBezTo>
                        <a:cubicBezTo>
                          <a:pt x="4867" y="1766"/>
                          <a:pt x="4808" y="1753"/>
                          <a:pt x="4748" y="1741"/>
                        </a:cubicBezTo>
                        <a:cubicBezTo>
                          <a:pt x="4731" y="1736"/>
                          <a:pt x="4713" y="1731"/>
                          <a:pt x="4697" y="1727"/>
                        </a:cubicBezTo>
                        <a:cubicBezTo>
                          <a:pt x="4632" y="1710"/>
                          <a:pt x="4569" y="1698"/>
                          <a:pt x="4504" y="1680"/>
                        </a:cubicBezTo>
                        <a:cubicBezTo>
                          <a:pt x="4487" y="1676"/>
                          <a:pt x="4470" y="1676"/>
                          <a:pt x="4453" y="1672"/>
                        </a:cubicBezTo>
                        <a:lnTo>
                          <a:pt x="4405" y="1672"/>
                        </a:lnTo>
                        <a:cubicBezTo>
                          <a:pt x="4405" y="1668"/>
                          <a:pt x="4401" y="1668"/>
                          <a:pt x="4397" y="1668"/>
                        </a:cubicBezTo>
                        <a:lnTo>
                          <a:pt x="4226" y="1668"/>
                        </a:lnTo>
                        <a:cubicBezTo>
                          <a:pt x="4218" y="1668"/>
                          <a:pt x="4209" y="1672"/>
                          <a:pt x="4200" y="1672"/>
                        </a:cubicBezTo>
                        <a:lnTo>
                          <a:pt x="4192" y="1672"/>
                        </a:lnTo>
                        <a:cubicBezTo>
                          <a:pt x="4179" y="1672"/>
                          <a:pt x="4166" y="1676"/>
                          <a:pt x="4153" y="1676"/>
                        </a:cubicBezTo>
                        <a:cubicBezTo>
                          <a:pt x="4145" y="1676"/>
                          <a:pt x="4132" y="1680"/>
                          <a:pt x="4119" y="1680"/>
                        </a:cubicBezTo>
                        <a:cubicBezTo>
                          <a:pt x="4115" y="1684"/>
                          <a:pt x="4111" y="1684"/>
                          <a:pt x="4107" y="1684"/>
                        </a:cubicBezTo>
                        <a:cubicBezTo>
                          <a:pt x="4098" y="1684"/>
                          <a:pt x="4089" y="1689"/>
                          <a:pt x="4081" y="1689"/>
                        </a:cubicBezTo>
                        <a:cubicBezTo>
                          <a:pt x="4076" y="1689"/>
                          <a:pt x="4072" y="1693"/>
                          <a:pt x="4068" y="1693"/>
                        </a:cubicBezTo>
                        <a:cubicBezTo>
                          <a:pt x="4064" y="1693"/>
                          <a:pt x="4055" y="1698"/>
                          <a:pt x="4046" y="1698"/>
                        </a:cubicBezTo>
                        <a:cubicBezTo>
                          <a:pt x="4042" y="1698"/>
                          <a:pt x="4038" y="1702"/>
                          <a:pt x="4034" y="1702"/>
                        </a:cubicBezTo>
                        <a:cubicBezTo>
                          <a:pt x="4030" y="1702"/>
                          <a:pt x="4021" y="1706"/>
                          <a:pt x="4016" y="1706"/>
                        </a:cubicBezTo>
                        <a:cubicBezTo>
                          <a:pt x="4012" y="1706"/>
                          <a:pt x="4008" y="1710"/>
                          <a:pt x="4008" y="1710"/>
                        </a:cubicBezTo>
                        <a:lnTo>
                          <a:pt x="4004" y="1710"/>
                        </a:lnTo>
                        <a:cubicBezTo>
                          <a:pt x="3995" y="1715"/>
                          <a:pt x="3991" y="1715"/>
                          <a:pt x="3983" y="1719"/>
                        </a:cubicBezTo>
                        <a:lnTo>
                          <a:pt x="3973" y="1719"/>
                        </a:lnTo>
                        <a:cubicBezTo>
                          <a:pt x="3961" y="1723"/>
                          <a:pt x="3953" y="1727"/>
                          <a:pt x="3944" y="1731"/>
                        </a:cubicBezTo>
                        <a:cubicBezTo>
                          <a:pt x="3935" y="1736"/>
                          <a:pt x="3927" y="1741"/>
                          <a:pt x="3914" y="1745"/>
                        </a:cubicBezTo>
                        <a:lnTo>
                          <a:pt x="3906" y="1745"/>
                        </a:lnTo>
                        <a:cubicBezTo>
                          <a:pt x="3901" y="1749"/>
                          <a:pt x="3896" y="1753"/>
                          <a:pt x="3888" y="1753"/>
                        </a:cubicBezTo>
                        <a:lnTo>
                          <a:pt x="3884" y="1757"/>
                        </a:lnTo>
                        <a:cubicBezTo>
                          <a:pt x="3871" y="1761"/>
                          <a:pt x="3858" y="1770"/>
                          <a:pt x="3845" y="1775"/>
                        </a:cubicBezTo>
                        <a:cubicBezTo>
                          <a:pt x="3833" y="1783"/>
                          <a:pt x="3824" y="1787"/>
                          <a:pt x="3811" y="1792"/>
                        </a:cubicBezTo>
                        <a:cubicBezTo>
                          <a:pt x="3811" y="1796"/>
                          <a:pt x="3807" y="1796"/>
                          <a:pt x="3807" y="1796"/>
                        </a:cubicBezTo>
                        <a:cubicBezTo>
                          <a:pt x="3794" y="1804"/>
                          <a:pt x="3785" y="1808"/>
                          <a:pt x="3777" y="1813"/>
                        </a:cubicBezTo>
                        <a:cubicBezTo>
                          <a:pt x="3773" y="1818"/>
                          <a:pt x="3773" y="1818"/>
                          <a:pt x="3768" y="1818"/>
                        </a:cubicBezTo>
                        <a:cubicBezTo>
                          <a:pt x="3760" y="1826"/>
                          <a:pt x="3752" y="1830"/>
                          <a:pt x="3738" y="1834"/>
                        </a:cubicBezTo>
                        <a:cubicBezTo>
                          <a:pt x="3730" y="1843"/>
                          <a:pt x="3726" y="1847"/>
                          <a:pt x="3717" y="1852"/>
                        </a:cubicBezTo>
                        <a:cubicBezTo>
                          <a:pt x="3713" y="1852"/>
                          <a:pt x="3713" y="1856"/>
                          <a:pt x="3708" y="1856"/>
                        </a:cubicBezTo>
                        <a:cubicBezTo>
                          <a:pt x="3704" y="1860"/>
                          <a:pt x="3696" y="1864"/>
                          <a:pt x="3691" y="1869"/>
                        </a:cubicBezTo>
                        <a:cubicBezTo>
                          <a:pt x="3683" y="1873"/>
                          <a:pt x="3679" y="1877"/>
                          <a:pt x="3670" y="1881"/>
                        </a:cubicBezTo>
                        <a:cubicBezTo>
                          <a:pt x="3670" y="1881"/>
                          <a:pt x="3665" y="1881"/>
                          <a:pt x="3665" y="1885"/>
                        </a:cubicBezTo>
                        <a:cubicBezTo>
                          <a:pt x="3657" y="1889"/>
                          <a:pt x="3649" y="1895"/>
                          <a:pt x="3645" y="1895"/>
                        </a:cubicBezTo>
                        <a:cubicBezTo>
                          <a:pt x="3640" y="1899"/>
                          <a:pt x="3640" y="1899"/>
                          <a:pt x="3636" y="1899"/>
                        </a:cubicBezTo>
                        <a:cubicBezTo>
                          <a:pt x="3636" y="1903"/>
                          <a:pt x="3636" y="1903"/>
                          <a:pt x="3631" y="1903"/>
                        </a:cubicBezTo>
                        <a:lnTo>
                          <a:pt x="3944" y="410"/>
                        </a:lnTo>
                        <a:cubicBezTo>
                          <a:pt x="3965" y="308"/>
                          <a:pt x="3931" y="192"/>
                          <a:pt x="3824" y="63"/>
                        </a:cubicBezTo>
                        <a:cubicBezTo>
                          <a:pt x="3594" y="20"/>
                          <a:pt x="3331" y="0"/>
                          <a:pt x="3064" y="0"/>
                        </a:cubicBezTo>
                        <a:close/>
                        <a:moveTo>
                          <a:pt x="14197" y="13378"/>
                        </a:moveTo>
                        <a:lnTo>
                          <a:pt x="14196" y="13382"/>
                        </a:lnTo>
                        <a:cubicBezTo>
                          <a:pt x="14197" y="13381"/>
                          <a:pt x="14197" y="13379"/>
                          <a:pt x="14197" y="13378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52" name="Google Shape;1341;p33"/>
                  <p:cNvSpPr/>
                  <p:nvPr/>
                </p:nvSpPr>
                <p:spPr>
                  <a:xfrm>
                    <a:off x="4081125" y="3950125"/>
                    <a:ext cx="1731075" cy="563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243" h="22557" extrusionOk="0">
                        <a:moveTo>
                          <a:pt x="52116" y="2245"/>
                        </a:moveTo>
                        <a:lnTo>
                          <a:pt x="51933" y="3123"/>
                        </a:lnTo>
                        <a:lnTo>
                          <a:pt x="52100" y="2331"/>
                        </a:lnTo>
                        <a:cubicBezTo>
                          <a:pt x="52104" y="2306"/>
                          <a:pt x="52112" y="2276"/>
                          <a:pt x="52116" y="2245"/>
                        </a:cubicBezTo>
                        <a:close/>
                        <a:moveTo>
                          <a:pt x="61915" y="4829"/>
                        </a:moveTo>
                        <a:cubicBezTo>
                          <a:pt x="61915" y="4831"/>
                          <a:pt x="61914" y="4834"/>
                          <a:pt x="61914" y="4836"/>
                        </a:cubicBezTo>
                        <a:lnTo>
                          <a:pt x="61914" y="4836"/>
                        </a:lnTo>
                        <a:lnTo>
                          <a:pt x="61915" y="4829"/>
                        </a:lnTo>
                        <a:close/>
                        <a:moveTo>
                          <a:pt x="36754" y="11211"/>
                        </a:moveTo>
                        <a:lnTo>
                          <a:pt x="36754" y="11211"/>
                        </a:lnTo>
                        <a:cubicBezTo>
                          <a:pt x="36758" y="11215"/>
                          <a:pt x="36762" y="11215"/>
                          <a:pt x="36766" y="11219"/>
                        </a:cubicBezTo>
                        <a:lnTo>
                          <a:pt x="36762" y="11219"/>
                        </a:lnTo>
                        <a:cubicBezTo>
                          <a:pt x="36762" y="11215"/>
                          <a:pt x="36758" y="11215"/>
                          <a:pt x="36754" y="11211"/>
                        </a:cubicBezTo>
                        <a:close/>
                        <a:moveTo>
                          <a:pt x="67869" y="11754"/>
                        </a:moveTo>
                        <a:lnTo>
                          <a:pt x="67868" y="11756"/>
                        </a:lnTo>
                        <a:lnTo>
                          <a:pt x="67868" y="11756"/>
                        </a:lnTo>
                        <a:cubicBezTo>
                          <a:pt x="67869" y="11755"/>
                          <a:pt x="67869" y="11755"/>
                          <a:pt x="67869" y="11754"/>
                        </a:cubicBezTo>
                        <a:close/>
                        <a:moveTo>
                          <a:pt x="38558" y="11976"/>
                        </a:moveTo>
                        <a:cubicBezTo>
                          <a:pt x="38558" y="11976"/>
                          <a:pt x="38558" y="11976"/>
                          <a:pt x="38558" y="11976"/>
                        </a:cubicBezTo>
                        <a:cubicBezTo>
                          <a:pt x="38558" y="11976"/>
                          <a:pt x="38558" y="11980"/>
                          <a:pt x="38554" y="11980"/>
                        </a:cubicBezTo>
                        <a:cubicBezTo>
                          <a:pt x="38555" y="11979"/>
                          <a:pt x="38557" y="11977"/>
                          <a:pt x="38558" y="11976"/>
                        </a:cubicBezTo>
                        <a:close/>
                        <a:moveTo>
                          <a:pt x="38541" y="12006"/>
                        </a:moveTo>
                        <a:lnTo>
                          <a:pt x="38541" y="12010"/>
                        </a:lnTo>
                        <a:cubicBezTo>
                          <a:pt x="38541" y="12010"/>
                          <a:pt x="38541" y="12014"/>
                          <a:pt x="38537" y="12014"/>
                        </a:cubicBezTo>
                        <a:cubicBezTo>
                          <a:pt x="38541" y="12010"/>
                          <a:pt x="38541" y="12010"/>
                          <a:pt x="38541" y="12006"/>
                        </a:cubicBezTo>
                        <a:close/>
                        <a:moveTo>
                          <a:pt x="36022" y="10757"/>
                        </a:moveTo>
                        <a:cubicBezTo>
                          <a:pt x="36047" y="10765"/>
                          <a:pt x="36069" y="10774"/>
                          <a:pt x="36090" y="10782"/>
                        </a:cubicBezTo>
                        <a:cubicBezTo>
                          <a:pt x="36099" y="10782"/>
                          <a:pt x="36103" y="10787"/>
                          <a:pt x="36108" y="10787"/>
                        </a:cubicBezTo>
                        <a:cubicBezTo>
                          <a:pt x="36128" y="10796"/>
                          <a:pt x="36150" y="10804"/>
                          <a:pt x="36176" y="10816"/>
                        </a:cubicBezTo>
                        <a:cubicBezTo>
                          <a:pt x="36180" y="10816"/>
                          <a:pt x="36185" y="10816"/>
                          <a:pt x="36189" y="10821"/>
                        </a:cubicBezTo>
                        <a:cubicBezTo>
                          <a:pt x="36201" y="10826"/>
                          <a:pt x="36219" y="10834"/>
                          <a:pt x="36236" y="10838"/>
                        </a:cubicBezTo>
                        <a:cubicBezTo>
                          <a:pt x="36240" y="10842"/>
                          <a:pt x="36244" y="10847"/>
                          <a:pt x="36253" y="10847"/>
                        </a:cubicBezTo>
                        <a:cubicBezTo>
                          <a:pt x="36270" y="10855"/>
                          <a:pt x="36288" y="10864"/>
                          <a:pt x="36304" y="10873"/>
                        </a:cubicBezTo>
                        <a:lnTo>
                          <a:pt x="36308" y="10873"/>
                        </a:lnTo>
                        <a:cubicBezTo>
                          <a:pt x="36313" y="10873"/>
                          <a:pt x="36317" y="10877"/>
                          <a:pt x="36321" y="10877"/>
                        </a:cubicBezTo>
                        <a:lnTo>
                          <a:pt x="36077" y="12032"/>
                        </a:lnTo>
                        <a:cubicBezTo>
                          <a:pt x="36005" y="12040"/>
                          <a:pt x="35928" y="12053"/>
                          <a:pt x="35851" y="12066"/>
                        </a:cubicBezTo>
                        <a:cubicBezTo>
                          <a:pt x="35727" y="12087"/>
                          <a:pt x="35603" y="12105"/>
                          <a:pt x="35483" y="12121"/>
                        </a:cubicBezTo>
                        <a:cubicBezTo>
                          <a:pt x="35457" y="12125"/>
                          <a:pt x="35431" y="12130"/>
                          <a:pt x="35410" y="12130"/>
                        </a:cubicBezTo>
                        <a:cubicBezTo>
                          <a:pt x="35402" y="12134"/>
                          <a:pt x="35398" y="12134"/>
                          <a:pt x="35389" y="12134"/>
                        </a:cubicBezTo>
                        <a:cubicBezTo>
                          <a:pt x="35372" y="12138"/>
                          <a:pt x="35350" y="12138"/>
                          <a:pt x="35329" y="12143"/>
                        </a:cubicBezTo>
                        <a:lnTo>
                          <a:pt x="35316" y="12143"/>
                        </a:lnTo>
                        <a:cubicBezTo>
                          <a:pt x="35295" y="12147"/>
                          <a:pt x="35269" y="12147"/>
                          <a:pt x="35248" y="12151"/>
                        </a:cubicBezTo>
                        <a:lnTo>
                          <a:pt x="35230" y="12151"/>
                        </a:lnTo>
                        <a:cubicBezTo>
                          <a:pt x="35210" y="12156"/>
                          <a:pt x="35192" y="12156"/>
                          <a:pt x="35171" y="12160"/>
                        </a:cubicBezTo>
                        <a:lnTo>
                          <a:pt x="35153" y="12160"/>
                        </a:lnTo>
                        <a:cubicBezTo>
                          <a:pt x="35133" y="12164"/>
                          <a:pt x="35107" y="12164"/>
                          <a:pt x="35086" y="12164"/>
                        </a:cubicBezTo>
                        <a:cubicBezTo>
                          <a:pt x="35081" y="12164"/>
                          <a:pt x="35076" y="12168"/>
                          <a:pt x="35072" y="12168"/>
                        </a:cubicBezTo>
                        <a:lnTo>
                          <a:pt x="35013" y="12168"/>
                        </a:lnTo>
                        <a:cubicBezTo>
                          <a:pt x="35009" y="12172"/>
                          <a:pt x="34999" y="12172"/>
                          <a:pt x="34995" y="12172"/>
                        </a:cubicBezTo>
                        <a:lnTo>
                          <a:pt x="34927" y="12172"/>
                        </a:lnTo>
                        <a:cubicBezTo>
                          <a:pt x="34906" y="12172"/>
                          <a:pt x="34880" y="12172"/>
                          <a:pt x="34859" y="12176"/>
                        </a:cubicBezTo>
                        <a:lnTo>
                          <a:pt x="34841" y="12176"/>
                        </a:lnTo>
                        <a:cubicBezTo>
                          <a:pt x="34820" y="12172"/>
                          <a:pt x="34803" y="12172"/>
                          <a:pt x="34786" y="12172"/>
                        </a:cubicBezTo>
                        <a:lnTo>
                          <a:pt x="34709" y="12172"/>
                        </a:lnTo>
                        <a:cubicBezTo>
                          <a:pt x="34701" y="12172"/>
                          <a:pt x="34696" y="12168"/>
                          <a:pt x="34691" y="12168"/>
                        </a:cubicBezTo>
                        <a:cubicBezTo>
                          <a:pt x="34675" y="12168"/>
                          <a:pt x="34657" y="12168"/>
                          <a:pt x="34640" y="12164"/>
                        </a:cubicBezTo>
                        <a:lnTo>
                          <a:pt x="34624" y="12164"/>
                        </a:lnTo>
                        <a:cubicBezTo>
                          <a:pt x="34606" y="12164"/>
                          <a:pt x="34589" y="12160"/>
                          <a:pt x="34572" y="12160"/>
                        </a:cubicBezTo>
                        <a:cubicBezTo>
                          <a:pt x="34568" y="12160"/>
                          <a:pt x="34563" y="12156"/>
                          <a:pt x="34559" y="12156"/>
                        </a:cubicBezTo>
                        <a:lnTo>
                          <a:pt x="34730" y="11360"/>
                        </a:lnTo>
                        <a:cubicBezTo>
                          <a:pt x="34730" y="11355"/>
                          <a:pt x="34734" y="11355"/>
                          <a:pt x="34734" y="11351"/>
                        </a:cubicBezTo>
                        <a:cubicBezTo>
                          <a:pt x="34748" y="11343"/>
                          <a:pt x="34756" y="11339"/>
                          <a:pt x="34764" y="11330"/>
                        </a:cubicBezTo>
                        <a:cubicBezTo>
                          <a:pt x="34768" y="11326"/>
                          <a:pt x="34773" y="11321"/>
                          <a:pt x="34778" y="11321"/>
                        </a:cubicBezTo>
                        <a:cubicBezTo>
                          <a:pt x="34790" y="11309"/>
                          <a:pt x="34807" y="11300"/>
                          <a:pt x="34820" y="11292"/>
                        </a:cubicBezTo>
                        <a:cubicBezTo>
                          <a:pt x="34820" y="11288"/>
                          <a:pt x="34820" y="11288"/>
                          <a:pt x="34825" y="11288"/>
                        </a:cubicBezTo>
                        <a:cubicBezTo>
                          <a:pt x="34837" y="11278"/>
                          <a:pt x="34850" y="11270"/>
                          <a:pt x="34863" y="11262"/>
                        </a:cubicBezTo>
                        <a:cubicBezTo>
                          <a:pt x="34867" y="11258"/>
                          <a:pt x="34871" y="11253"/>
                          <a:pt x="34880" y="11249"/>
                        </a:cubicBezTo>
                        <a:cubicBezTo>
                          <a:pt x="34888" y="11244"/>
                          <a:pt x="34897" y="11236"/>
                          <a:pt x="34910" y="11227"/>
                        </a:cubicBezTo>
                        <a:cubicBezTo>
                          <a:pt x="34914" y="11227"/>
                          <a:pt x="34918" y="11223"/>
                          <a:pt x="34927" y="11219"/>
                        </a:cubicBezTo>
                        <a:cubicBezTo>
                          <a:pt x="34936" y="11211"/>
                          <a:pt x="34948" y="11206"/>
                          <a:pt x="34957" y="11197"/>
                        </a:cubicBezTo>
                        <a:cubicBezTo>
                          <a:pt x="34961" y="11197"/>
                          <a:pt x="34970" y="11193"/>
                          <a:pt x="34974" y="11189"/>
                        </a:cubicBezTo>
                        <a:cubicBezTo>
                          <a:pt x="34987" y="11181"/>
                          <a:pt x="34999" y="11172"/>
                          <a:pt x="35013" y="11167"/>
                        </a:cubicBezTo>
                        <a:cubicBezTo>
                          <a:pt x="35013" y="11163"/>
                          <a:pt x="35017" y="11163"/>
                          <a:pt x="35021" y="11159"/>
                        </a:cubicBezTo>
                        <a:cubicBezTo>
                          <a:pt x="35038" y="11150"/>
                          <a:pt x="35056" y="11142"/>
                          <a:pt x="35072" y="11134"/>
                        </a:cubicBezTo>
                        <a:cubicBezTo>
                          <a:pt x="35076" y="11129"/>
                          <a:pt x="35081" y="11124"/>
                          <a:pt x="35086" y="11124"/>
                        </a:cubicBezTo>
                        <a:cubicBezTo>
                          <a:pt x="35098" y="11116"/>
                          <a:pt x="35111" y="11112"/>
                          <a:pt x="35123" y="11104"/>
                        </a:cubicBezTo>
                        <a:cubicBezTo>
                          <a:pt x="35128" y="11099"/>
                          <a:pt x="35137" y="11095"/>
                          <a:pt x="35141" y="11095"/>
                        </a:cubicBezTo>
                        <a:cubicBezTo>
                          <a:pt x="35153" y="11086"/>
                          <a:pt x="35162" y="11082"/>
                          <a:pt x="35175" y="11073"/>
                        </a:cubicBezTo>
                        <a:cubicBezTo>
                          <a:pt x="35184" y="11073"/>
                          <a:pt x="35188" y="11069"/>
                          <a:pt x="35196" y="11065"/>
                        </a:cubicBezTo>
                        <a:cubicBezTo>
                          <a:pt x="35210" y="11061"/>
                          <a:pt x="35222" y="11052"/>
                          <a:pt x="35235" y="11047"/>
                        </a:cubicBezTo>
                        <a:cubicBezTo>
                          <a:pt x="35239" y="11043"/>
                          <a:pt x="35244" y="11039"/>
                          <a:pt x="35252" y="11039"/>
                        </a:cubicBezTo>
                        <a:cubicBezTo>
                          <a:pt x="35269" y="11031"/>
                          <a:pt x="35287" y="11022"/>
                          <a:pt x="35307" y="11009"/>
                        </a:cubicBezTo>
                        <a:cubicBezTo>
                          <a:pt x="35329" y="11001"/>
                          <a:pt x="35346" y="10992"/>
                          <a:pt x="35368" y="10984"/>
                        </a:cubicBezTo>
                        <a:cubicBezTo>
                          <a:pt x="35376" y="10980"/>
                          <a:pt x="35380" y="10980"/>
                          <a:pt x="35389" y="10975"/>
                        </a:cubicBezTo>
                        <a:cubicBezTo>
                          <a:pt x="35402" y="10966"/>
                          <a:pt x="35419" y="10962"/>
                          <a:pt x="35431" y="10958"/>
                        </a:cubicBezTo>
                        <a:cubicBezTo>
                          <a:pt x="35441" y="10954"/>
                          <a:pt x="35449" y="10950"/>
                          <a:pt x="35457" y="10945"/>
                        </a:cubicBezTo>
                        <a:cubicBezTo>
                          <a:pt x="35470" y="10941"/>
                          <a:pt x="35483" y="10932"/>
                          <a:pt x="35500" y="10928"/>
                        </a:cubicBezTo>
                        <a:cubicBezTo>
                          <a:pt x="35508" y="10924"/>
                          <a:pt x="35518" y="10924"/>
                          <a:pt x="35526" y="10919"/>
                        </a:cubicBezTo>
                        <a:cubicBezTo>
                          <a:pt x="35538" y="10911"/>
                          <a:pt x="35552" y="10907"/>
                          <a:pt x="35564" y="10903"/>
                        </a:cubicBezTo>
                        <a:cubicBezTo>
                          <a:pt x="35577" y="10898"/>
                          <a:pt x="35585" y="10893"/>
                          <a:pt x="35595" y="10893"/>
                        </a:cubicBezTo>
                        <a:cubicBezTo>
                          <a:pt x="35611" y="10885"/>
                          <a:pt x="35624" y="10881"/>
                          <a:pt x="35637" y="10877"/>
                        </a:cubicBezTo>
                        <a:cubicBezTo>
                          <a:pt x="35646" y="10873"/>
                          <a:pt x="35658" y="10868"/>
                          <a:pt x="35667" y="10868"/>
                        </a:cubicBezTo>
                        <a:cubicBezTo>
                          <a:pt x="35680" y="10859"/>
                          <a:pt x="35692" y="10855"/>
                          <a:pt x="35706" y="10851"/>
                        </a:cubicBezTo>
                        <a:cubicBezTo>
                          <a:pt x="35718" y="10847"/>
                          <a:pt x="35731" y="10847"/>
                          <a:pt x="35739" y="10842"/>
                        </a:cubicBezTo>
                        <a:cubicBezTo>
                          <a:pt x="35753" y="10838"/>
                          <a:pt x="35765" y="10834"/>
                          <a:pt x="35783" y="10830"/>
                        </a:cubicBezTo>
                        <a:cubicBezTo>
                          <a:pt x="35791" y="10826"/>
                          <a:pt x="35804" y="10821"/>
                          <a:pt x="35816" y="10816"/>
                        </a:cubicBezTo>
                        <a:cubicBezTo>
                          <a:pt x="35830" y="10812"/>
                          <a:pt x="35842" y="10808"/>
                          <a:pt x="35855" y="10804"/>
                        </a:cubicBezTo>
                        <a:cubicBezTo>
                          <a:pt x="35872" y="10800"/>
                          <a:pt x="35893" y="10796"/>
                          <a:pt x="35911" y="10787"/>
                        </a:cubicBezTo>
                        <a:cubicBezTo>
                          <a:pt x="35919" y="10787"/>
                          <a:pt x="35928" y="10782"/>
                          <a:pt x="35936" y="10778"/>
                        </a:cubicBezTo>
                        <a:cubicBezTo>
                          <a:pt x="35966" y="10774"/>
                          <a:pt x="35992" y="10765"/>
                          <a:pt x="36018" y="10757"/>
                        </a:cubicBezTo>
                        <a:close/>
                        <a:moveTo>
                          <a:pt x="38400" y="12417"/>
                        </a:moveTo>
                        <a:cubicBezTo>
                          <a:pt x="38400" y="12421"/>
                          <a:pt x="38396" y="12421"/>
                          <a:pt x="38396" y="12421"/>
                        </a:cubicBezTo>
                        <a:lnTo>
                          <a:pt x="38400" y="12417"/>
                        </a:lnTo>
                        <a:close/>
                        <a:moveTo>
                          <a:pt x="38332" y="12456"/>
                        </a:moveTo>
                        <a:cubicBezTo>
                          <a:pt x="38331" y="12457"/>
                          <a:pt x="38331" y="12459"/>
                          <a:pt x="38331" y="12459"/>
                        </a:cubicBezTo>
                        <a:lnTo>
                          <a:pt x="38331" y="12459"/>
                        </a:lnTo>
                        <a:cubicBezTo>
                          <a:pt x="38331" y="12457"/>
                          <a:pt x="38332" y="12456"/>
                          <a:pt x="38332" y="12456"/>
                        </a:cubicBezTo>
                        <a:close/>
                        <a:moveTo>
                          <a:pt x="38323" y="12459"/>
                        </a:moveTo>
                        <a:cubicBezTo>
                          <a:pt x="38323" y="12464"/>
                          <a:pt x="38319" y="12464"/>
                          <a:pt x="38319" y="12464"/>
                        </a:cubicBezTo>
                        <a:lnTo>
                          <a:pt x="38315" y="12464"/>
                        </a:lnTo>
                        <a:cubicBezTo>
                          <a:pt x="38315" y="12464"/>
                          <a:pt x="38319" y="12464"/>
                          <a:pt x="38323" y="12459"/>
                        </a:cubicBezTo>
                        <a:close/>
                        <a:moveTo>
                          <a:pt x="38301" y="12469"/>
                        </a:moveTo>
                        <a:lnTo>
                          <a:pt x="38301" y="12469"/>
                        </a:lnTo>
                        <a:cubicBezTo>
                          <a:pt x="38301" y="12472"/>
                          <a:pt x="38297" y="12472"/>
                          <a:pt x="38293" y="12472"/>
                        </a:cubicBezTo>
                        <a:cubicBezTo>
                          <a:pt x="38296" y="12472"/>
                          <a:pt x="38299" y="12470"/>
                          <a:pt x="38301" y="12469"/>
                        </a:cubicBezTo>
                        <a:close/>
                        <a:moveTo>
                          <a:pt x="38273" y="12479"/>
                        </a:moveTo>
                        <a:cubicBezTo>
                          <a:pt x="38271" y="12480"/>
                          <a:pt x="38270" y="12480"/>
                          <a:pt x="38268" y="12480"/>
                        </a:cubicBezTo>
                        <a:cubicBezTo>
                          <a:pt x="38269" y="12480"/>
                          <a:pt x="38271" y="12480"/>
                          <a:pt x="38273" y="12479"/>
                        </a:cubicBezTo>
                        <a:close/>
                        <a:moveTo>
                          <a:pt x="38212" y="12494"/>
                        </a:moveTo>
                        <a:lnTo>
                          <a:pt x="38207" y="12498"/>
                        </a:lnTo>
                        <a:lnTo>
                          <a:pt x="38199" y="12498"/>
                        </a:lnTo>
                        <a:cubicBezTo>
                          <a:pt x="38203" y="12498"/>
                          <a:pt x="38207" y="12498"/>
                          <a:pt x="38212" y="12494"/>
                        </a:cubicBezTo>
                        <a:close/>
                        <a:moveTo>
                          <a:pt x="8028" y="10111"/>
                        </a:moveTo>
                        <a:cubicBezTo>
                          <a:pt x="8059" y="10119"/>
                          <a:pt x="8088" y="10123"/>
                          <a:pt x="8118" y="10133"/>
                        </a:cubicBezTo>
                        <a:cubicBezTo>
                          <a:pt x="8130" y="10133"/>
                          <a:pt x="8140" y="10137"/>
                          <a:pt x="8148" y="10137"/>
                        </a:cubicBezTo>
                        <a:cubicBezTo>
                          <a:pt x="8169" y="10141"/>
                          <a:pt x="8191" y="10145"/>
                          <a:pt x="8213" y="10149"/>
                        </a:cubicBezTo>
                        <a:cubicBezTo>
                          <a:pt x="8217" y="10154"/>
                          <a:pt x="8225" y="10154"/>
                          <a:pt x="8233" y="10158"/>
                        </a:cubicBezTo>
                        <a:cubicBezTo>
                          <a:pt x="8259" y="10162"/>
                          <a:pt x="8290" y="10171"/>
                          <a:pt x="8315" y="10175"/>
                        </a:cubicBezTo>
                        <a:cubicBezTo>
                          <a:pt x="8328" y="10180"/>
                          <a:pt x="8336" y="10184"/>
                          <a:pt x="8349" y="10184"/>
                        </a:cubicBezTo>
                        <a:cubicBezTo>
                          <a:pt x="8375" y="10192"/>
                          <a:pt x="8396" y="10200"/>
                          <a:pt x="8422" y="10206"/>
                        </a:cubicBezTo>
                        <a:cubicBezTo>
                          <a:pt x="8430" y="10210"/>
                          <a:pt x="8444" y="10214"/>
                          <a:pt x="8452" y="10214"/>
                        </a:cubicBezTo>
                        <a:cubicBezTo>
                          <a:pt x="8486" y="10226"/>
                          <a:pt x="8521" y="10235"/>
                          <a:pt x="8559" y="10248"/>
                        </a:cubicBezTo>
                        <a:cubicBezTo>
                          <a:pt x="8563" y="10248"/>
                          <a:pt x="8572" y="10252"/>
                          <a:pt x="8580" y="10257"/>
                        </a:cubicBezTo>
                        <a:cubicBezTo>
                          <a:pt x="8610" y="10265"/>
                          <a:pt x="8636" y="10273"/>
                          <a:pt x="8665" y="10287"/>
                        </a:cubicBezTo>
                        <a:cubicBezTo>
                          <a:pt x="8679" y="10287"/>
                          <a:pt x="8691" y="10291"/>
                          <a:pt x="8704" y="10295"/>
                        </a:cubicBezTo>
                        <a:cubicBezTo>
                          <a:pt x="8713" y="10299"/>
                          <a:pt x="8721" y="10303"/>
                          <a:pt x="8734" y="10308"/>
                        </a:cubicBezTo>
                        <a:cubicBezTo>
                          <a:pt x="8752" y="10312"/>
                          <a:pt x="8764" y="10321"/>
                          <a:pt x="8781" y="10325"/>
                        </a:cubicBezTo>
                        <a:cubicBezTo>
                          <a:pt x="8790" y="10329"/>
                          <a:pt x="8803" y="10334"/>
                          <a:pt x="8811" y="10338"/>
                        </a:cubicBezTo>
                        <a:cubicBezTo>
                          <a:pt x="8829" y="10342"/>
                          <a:pt x="8845" y="10350"/>
                          <a:pt x="8862" y="10354"/>
                        </a:cubicBezTo>
                        <a:cubicBezTo>
                          <a:pt x="8871" y="10360"/>
                          <a:pt x="8880" y="10364"/>
                          <a:pt x="8888" y="10368"/>
                        </a:cubicBezTo>
                        <a:cubicBezTo>
                          <a:pt x="8910" y="10376"/>
                          <a:pt x="8931" y="10385"/>
                          <a:pt x="8948" y="10389"/>
                        </a:cubicBezTo>
                        <a:cubicBezTo>
                          <a:pt x="8957" y="10393"/>
                          <a:pt x="8961" y="10398"/>
                          <a:pt x="8965" y="10398"/>
                        </a:cubicBezTo>
                        <a:cubicBezTo>
                          <a:pt x="8973" y="10402"/>
                          <a:pt x="8977" y="10402"/>
                          <a:pt x="8982" y="10406"/>
                        </a:cubicBezTo>
                        <a:cubicBezTo>
                          <a:pt x="9008" y="10415"/>
                          <a:pt x="9034" y="10427"/>
                          <a:pt x="9059" y="10437"/>
                        </a:cubicBezTo>
                        <a:cubicBezTo>
                          <a:pt x="9072" y="10445"/>
                          <a:pt x="9080" y="10449"/>
                          <a:pt x="9093" y="10453"/>
                        </a:cubicBezTo>
                        <a:cubicBezTo>
                          <a:pt x="9115" y="10462"/>
                          <a:pt x="9136" y="10470"/>
                          <a:pt x="9157" y="10479"/>
                        </a:cubicBezTo>
                        <a:cubicBezTo>
                          <a:pt x="9166" y="10483"/>
                          <a:pt x="9179" y="10488"/>
                          <a:pt x="9188" y="10496"/>
                        </a:cubicBezTo>
                        <a:cubicBezTo>
                          <a:pt x="9208" y="10504"/>
                          <a:pt x="9234" y="10514"/>
                          <a:pt x="9256" y="10526"/>
                        </a:cubicBezTo>
                        <a:cubicBezTo>
                          <a:pt x="9265" y="10530"/>
                          <a:pt x="9273" y="10534"/>
                          <a:pt x="9281" y="10534"/>
                        </a:cubicBezTo>
                        <a:cubicBezTo>
                          <a:pt x="9311" y="10552"/>
                          <a:pt x="9342" y="10565"/>
                          <a:pt x="9372" y="10581"/>
                        </a:cubicBezTo>
                        <a:cubicBezTo>
                          <a:pt x="9380" y="10581"/>
                          <a:pt x="9384" y="10585"/>
                          <a:pt x="9393" y="10591"/>
                        </a:cubicBezTo>
                        <a:cubicBezTo>
                          <a:pt x="9414" y="10603"/>
                          <a:pt x="9435" y="10611"/>
                          <a:pt x="9457" y="10620"/>
                        </a:cubicBezTo>
                        <a:cubicBezTo>
                          <a:pt x="9470" y="10629"/>
                          <a:pt x="9478" y="10633"/>
                          <a:pt x="9491" y="10637"/>
                        </a:cubicBezTo>
                        <a:cubicBezTo>
                          <a:pt x="9508" y="10646"/>
                          <a:pt x="9526" y="10654"/>
                          <a:pt x="9547" y="10668"/>
                        </a:cubicBezTo>
                        <a:cubicBezTo>
                          <a:pt x="9555" y="10672"/>
                          <a:pt x="9568" y="10676"/>
                          <a:pt x="9581" y="10684"/>
                        </a:cubicBezTo>
                        <a:cubicBezTo>
                          <a:pt x="9598" y="10693"/>
                          <a:pt x="9615" y="10701"/>
                          <a:pt x="9632" y="10710"/>
                        </a:cubicBezTo>
                        <a:cubicBezTo>
                          <a:pt x="9645" y="10714"/>
                          <a:pt x="9654" y="10723"/>
                          <a:pt x="9666" y="10727"/>
                        </a:cubicBezTo>
                        <a:cubicBezTo>
                          <a:pt x="9684" y="10735"/>
                          <a:pt x="9705" y="10749"/>
                          <a:pt x="9722" y="10757"/>
                        </a:cubicBezTo>
                        <a:cubicBezTo>
                          <a:pt x="9735" y="10761"/>
                          <a:pt x="9743" y="10765"/>
                          <a:pt x="9752" y="10770"/>
                        </a:cubicBezTo>
                        <a:cubicBezTo>
                          <a:pt x="9778" y="10782"/>
                          <a:pt x="9799" y="10796"/>
                          <a:pt x="9824" y="10808"/>
                        </a:cubicBezTo>
                        <a:cubicBezTo>
                          <a:pt x="9829" y="10812"/>
                          <a:pt x="9833" y="10812"/>
                          <a:pt x="9838" y="10816"/>
                        </a:cubicBezTo>
                        <a:cubicBezTo>
                          <a:pt x="9867" y="10830"/>
                          <a:pt x="9893" y="10847"/>
                          <a:pt x="9923" y="10864"/>
                        </a:cubicBezTo>
                        <a:cubicBezTo>
                          <a:pt x="9932" y="10868"/>
                          <a:pt x="9940" y="10873"/>
                          <a:pt x="9953" y="10877"/>
                        </a:cubicBezTo>
                        <a:cubicBezTo>
                          <a:pt x="9970" y="10885"/>
                          <a:pt x="9992" y="10898"/>
                          <a:pt x="10013" y="10907"/>
                        </a:cubicBezTo>
                        <a:cubicBezTo>
                          <a:pt x="10021" y="10915"/>
                          <a:pt x="10035" y="10924"/>
                          <a:pt x="10047" y="10928"/>
                        </a:cubicBezTo>
                        <a:cubicBezTo>
                          <a:pt x="10069" y="10941"/>
                          <a:pt x="10090" y="10950"/>
                          <a:pt x="10112" y="10962"/>
                        </a:cubicBezTo>
                        <a:cubicBezTo>
                          <a:pt x="10132" y="10970"/>
                          <a:pt x="10154" y="10984"/>
                          <a:pt x="10171" y="10996"/>
                        </a:cubicBezTo>
                        <a:cubicBezTo>
                          <a:pt x="10184" y="11001"/>
                          <a:pt x="10197" y="11009"/>
                          <a:pt x="10209" y="11013"/>
                        </a:cubicBezTo>
                        <a:cubicBezTo>
                          <a:pt x="10231" y="11027"/>
                          <a:pt x="10248" y="11035"/>
                          <a:pt x="10270" y="11047"/>
                        </a:cubicBezTo>
                        <a:cubicBezTo>
                          <a:pt x="10278" y="11052"/>
                          <a:pt x="10286" y="11057"/>
                          <a:pt x="10299" y="11061"/>
                        </a:cubicBezTo>
                        <a:cubicBezTo>
                          <a:pt x="10325" y="11078"/>
                          <a:pt x="10355" y="11090"/>
                          <a:pt x="10381" y="11108"/>
                        </a:cubicBezTo>
                        <a:lnTo>
                          <a:pt x="10385" y="11108"/>
                        </a:lnTo>
                        <a:cubicBezTo>
                          <a:pt x="10414" y="11120"/>
                          <a:pt x="10440" y="11138"/>
                          <a:pt x="10471" y="11150"/>
                        </a:cubicBezTo>
                        <a:cubicBezTo>
                          <a:pt x="10479" y="11159"/>
                          <a:pt x="10487" y="11163"/>
                          <a:pt x="10497" y="11167"/>
                        </a:cubicBezTo>
                        <a:cubicBezTo>
                          <a:pt x="10517" y="11176"/>
                          <a:pt x="10535" y="11185"/>
                          <a:pt x="10556" y="11197"/>
                        </a:cubicBezTo>
                        <a:cubicBezTo>
                          <a:pt x="10564" y="11201"/>
                          <a:pt x="10578" y="11206"/>
                          <a:pt x="10586" y="11215"/>
                        </a:cubicBezTo>
                        <a:cubicBezTo>
                          <a:pt x="10607" y="11223"/>
                          <a:pt x="10625" y="11232"/>
                          <a:pt x="10641" y="11240"/>
                        </a:cubicBezTo>
                        <a:cubicBezTo>
                          <a:pt x="10655" y="11249"/>
                          <a:pt x="10667" y="11253"/>
                          <a:pt x="10676" y="11258"/>
                        </a:cubicBezTo>
                        <a:cubicBezTo>
                          <a:pt x="10693" y="11266"/>
                          <a:pt x="10714" y="11274"/>
                          <a:pt x="10732" y="11288"/>
                        </a:cubicBezTo>
                        <a:cubicBezTo>
                          <a:pt x="10744" y="11292"/>
                          <a:pt x="10753" y="11296"/>
                          <a:pt x="10766" y="11300"/>
                        </a:cubicBezTo>
                        <a:cubicBezTo>
                          <a:pt x="10783" y="11313"/>
                          <a:pt x="10805" y="11321"/>
                          <a:pt x="10825" y="11330"/>
                        </a:cubicBezTo>
                        <a:cubicBezTo>
                          <a:pt x="10834" y="11335"/>
                          <a:pt x="10838" y="11339"/>
                          <a:pt x="10847" y="11343"/>
                        </a:cubicBezTo>
                        <a:lnTo>
                          <a:pt x="10851" y="11343"/>
                        </a:lnTo>
                        <a:cubicBezTo>
                          <a:pt x="10882" y="11360"/>
                          <a:pt x="10911" y="11373"/>
                          <a:pt x="10945" y="11390"/>
                        </a:cubicBezTo>
                        <a:cubicBezTo>
                          <a:pt x="10949" y="11390"/>
                          <a:pt x="10959" y="11394"/>
                          <a:pt x="10967" y="11398"/>
                        </a:cubicBezTo>
                        <a:cubicBezTo>
                          <a:pt x="10988" y="11407"/>
                          <a:pt x="11014" y="11420"/>
                          <a:pt x="11036" y="11432"/>
                        </a:cubicBezTo>
                        <a:cubicBezTo>
                          <a:pt x="11048" y="11437"/>
                          <a:pt x="11056" y="11442"/>
                          <a:pt x="11069" y="11446"/>
                        </a:cubicBezTo>
                        <a:cubicBezTo>
                          <a:pt x="11091" y="11454"/>
                          <a:pt x="11112" y="11463"/>
                          <a:pt x="11133" y="11475"/>
                        </a:cubicBezTo>
                        <a:cubicBezTo>
                          <a:pt x="11142" y="11479"/>
                          <a:pt x="11155" y="11484"/>
                          <a:pt x="11164" y="11489"/>
                        </a:cubicBezTo>
                        <a:cubicBezTo>
                          <a:pt x="11189" y="11497"/>
                          <a:pt x="11219" y="11509"/>
                          <a:pt x="11245" y="11523"/>
                        </a:cubicBezTo>
                        <a:cubicBezTo>
                          <a:pt x="11249" y="11523"/>
                          <a:pt x="11253" y="11527"/>
                          <a:pt x="11257" y="11527"/>
                        </a:cubicBezTo>
                        <a:cubicBezTo>
                          <a:pt x="11266" y="11531"/>
                          <a:pt x="11271" y="11531"/>
                          <a:pt x="11275" y="11535"/>
                        </a:cubicBezTo>
                        <a:cubicBezTo>
                          <a:pt x="11296" y="11544"/>
                          <a:pt x="11318" y="11552"/>
                          <a:pt x="11334" y="11556"/>
                        </a:cubicBezTo>
                        <a:cubicBezTo>
                          <a:pt x="11348" y="11561"/>
                          <a:pt x="11356" y="11566"/>
                          <a:pt x="11364" y="11570"/>
                        </a:cubicBezTo>
                        <a:cubicBezTo>
                          <a:pt x="11381" y="11574"/>
                          <a:pt x="11399" y="11582"/>
                          <a:pt x="11415" y="11586"/>
                        </a:cubicBezTo>
                        <a:cubicBezTo>
                          <a:pt x="11425" y="11591"/>
                          <a:pt x="11433" y="11595"/>
                          <a:pt x="11446" y="11600"/>
                        </a:cubicBezTo>
                        <a:cubicBezTo>
                          <a:pt x="11463" y="11608"/>
                          <a:pt x="11476" y="11612"/>
                          <a:pt x="11492" y="11617"/>
                        </a:cubicBezTo>
                        <a:cubicBezTo>
                          <a:pt x="11506" y="11621"/>
                          <a:pt x="11514" y="11625"/>
                          <a:pt x="11523" y="11629"/>
                        </a:cubicBezTo>
                        <a:cubicBezTo>
                          <a:pt x="11531" y="11633"/>
                          <a:pt x="11540" y="11633"/>
                          <a:pt x="11544" y="11638"/>
                        </a:cubicBezTo>
                        <a:cubicBezTo>
                          <a:pt x="11549" y="11638"/>
                          <a:pt x="11557" y="11638"/>
                          <a:pt x="11561" y="11643"/>
                        </a:cubicBezTo>
                        <a:cubicBezTo>
                          <a:pt x="11591" y="11651"/>
                          <a:pt x="11621" y="11663"/>
                          <a:pt x="11651" y="11672"/>
                        </a:cubicBezTo>
                        <a:cubicBezTo>
                          <a:pt x="11656" y="11672"/>
                          <a:pt x="11664" y="11677"/>
                          <a:pt x="11672" y="11677"/>
                        </a:cubicBezTo>
                        <a:cubicBezTo>
                          <a:pt x="11707" y="11689"/>
                          <a:pt x="11741" y="11702"/>
                          <a:pt x="11780" y="11710"/>
                        </a:cubicBezTo>
                        <a:cubicBezTo>
                          <a:pt x="11780" y="11710"/>
                          <a:pt x="11784" y="11715"/>
                          <a:pt x="11788" y="11715"/>
                        </a:cubicBezTo>
                        <a:cubicBezTo>
                          <a:pt x="11792" y="11715"/>
                          <a:pt x="11800" y="11720"/>
                          <a:pt x="11809" y="11720"/>
                        </a:cubicBezTo>
                        <a:cubicBezTo>
                          <a:pt x="11831" y="11728"/>
                          <a:pt x="11857" y="11736"/>
                          <a:pt x="11882" y="11740"/>
                        </a:cubicBezTo>
                        <a:cubicBezTo>
                          <a:pt x="11891" y="11745"/>
                          <a:pt x="11903" y="11745"/>
                          <a:pt x="11916" y="11749"/>
                        </a:cubicBezTo>
                        <a:cubicBezTo>
                          <a:pt x="11942" y="11758"/>
                          <a:pt x="11972" y="11766"/>
                          <a:pt x="11997" y="11771"/>
                        </a:cubicBezTo>
                        <a:cubicBezTo>
                          <a:pt x="12006" y="11771"/>
                          <a:pt x="12011" y="11775"/>
                          <a:pt x="12015" y="11775"/>
                        </a:cubicBezTo>
                        <a:lnTo>
                          <a:pt x="12019" y="11775"/>
                        </a:lnTo>
                        <a:cubicBezTo>
                          <a:pt x="12053" y="11783"/>
                          <a:pt x="12088" y="11792"/>
                          <a:pt x="12122" y="11801"/>
                        </a:cubicBezTo>
                        <a:cubicBezTo>
                          <a:pt x="12130" y="11801"/>
                          <a:pt x="12143" y="11801"/>
                          <a:pt x="12151" y="11805"/>
                        </a:cubicBezTo>
                        <a:cubicBezTo>
                          <a:pt x="12177" y="11809"/>
                          <a:pt x="12203" y="11813"/>
                          <a:pt x="12228" y="11817"/>
                        </a:cubicBezTo>
                        <a:cubicBezTo>
                          <a:pt x="12237" y="11822"/>
                          <a:pt x="12242" y="11822"/>
                          <a:pt x="12246" y="11822"/>
                        </a:cubicBezTo>
                        <a:cubicBezTo>
                          <a:pt x="12258" y="11826"/>
                          <a:pt x="12267" y="11826"/>
                          <a:pt x="12276" y="11826"/>
                        </a:cubicBezTo>
                        <a:cubicBezTo>
                          <a:pt x="12284" y="11831"/>
                          <a:pt x="12293" y="11831"/>
                          <a:pt x="12301" y="11831"/>
                        </a:cubicBezTo>
                        <a:cubicBezTo>
                          <a:pt x="12327" y="11835"/>
                          <a:pt x="12357" y="11839"/>
                          <a:pt x="12382" y="11843"/>
                        </a:cubicBezTo>
                        <a:lnTo>
                          <a:pt x="12386" y="11843"/>
                        </a:lnTo>
                        <a:cubicBezTo>
                          <a:pt x="12412" y="11848"/>
                          <a:pt x="12438" y="11852"/>
                          <a:pt x="12467" y="11856"/>
                        </a:cubicBezTo>
                        <a:lnTo>
                          <a:pt x="12489" y="11856"/>
                        </a:lnTo>
                        <a:cubicBezTo>
                          <a:pt x="12502" y="11860"/>
                          <a:pt x="12511" y="11860"/>
                          <a:pt x="12519" y="11860"/>
                        </a:cubicBezTo>
                        <a:cubicBezTo>
                          <a:pt x="12536" y="11864"/>
                          <a:pt x="12550" y="11864"/>
                          <a:pt x="12562" y="11864"/>
                        </a:cubicBezTo>
                        <a:lnTo>
                          <a:pt x="12570" y="11864"/>
                        </a:lnTo>
                        <a:cubicBezTo>
                          <a:pt x="12601" y="11869"/>
                          <a:pt x="12627" y="11869"/>
                          <a:pt x="12656" y="11874"/>
                        </a:cubicBezTo>
                        <a:lnTo>
                          <a:pt x="12673" y="11874"/>
                        </a:lnTo>
                        <a:cubicBezTo>
                          <a:pt x="12698" y="11878"/>
                          <a:pt x="12729" y="11878"/>
                          <a:pt x="12755" y="11878"/>
                        </a:cubicBezTo>
                        <a:lnTo>
                          <a:pt x="12767" y="11878"/>
                        </a:lnTo>
                        <a:cubicBezTo>
                          <a:pt x="12797" y="11882"/>
                          <a:pt x="12823" y="11882"/>
                          <a:pt x="12852" y="11882"/>
                        </a:cubicBezTo>
                        <a:lnTo>
                          <a:pt x="12964" y="11882"/>
                        </a:lnTo>
                        <a:cubicBezTo>
                          <a:pt x="12990" y="11882"/>
                          <a:pt x="13020" y="11882"/>
                          <a:pt x="13050" y="11878"/>
                        </a:cubicBezTo>
                        <a:lnTo>
                          <a:pt x="13063" y="11878"/>
                        </a:lnTo>
                        <a:cubicBezTo>
                          <a:pt x="13093" y="11878"/>
                          <a:pt x="13122" y="11878"/>
                          <a:pt x="13152" y="11874"/>
                        </a:cubicBezTo>
                        <a:lnTo>
                          <a:pt x="13156" y="11874"/>
                        </a:lnTo>
                        <a:cubicBezTo>
                          <a:pt x="13186" y="11874"/>
                          <a:pt x="13217" y="11869"/>
                          <a:pt x="13247" y="11869"/>
                        </a:cubicBezTo>
                        <a:cubicBezTo>
                          <a:pt x="13251" y="11864"/>
                          <a:pt x="13259" y="11864"/>
                          <a:pt x="13263" y="11864"/>
                        </a:cubicBezTo>
                        <a:cubicBezTo>
                          <a:pt x="13294" y="11864"/>
                          <a:pt x="13324" y="11860"/>
                          <a:pt x="13353" y="11856"/>
                        </a:cubicBezTo>
                        <a:lnTo>
                          <a:pt x="13371" y="11856"/>
                        </a:lnTo>
                        <a:cubicBezTo>
                          <a:pt x="13401" y="11852"/>
                          <a:pt x="13434" y="11848"/>
                          <a:pt x="13464" y="11843"/>
                        </a:cubicBezTo>
                        <a:cubicBezTo>
                          <a:pt x="13520" y="11835"/>
                          <a:pt x="13580" y="11826"/>
                          <a:pt x="13640" y="11813"/>
                        </a:cubicBezTo>
                        <a:cubicBezTo>
                          <a:pt x="13699" y="11805"/>
                          <a:pt x="13760" y="11792"/>
                          <a:pt x="13819" y="11779"/>
                        </a:cubicBezTo>
                        <a:cubicBezTo>
                          <a:pt x="13823" y="11779"/>
                          <a:pt x="13823" y="11783"/>
                          <a:pt x="13828" y="11783"/>
                        </a:cubicBezTo>
                        <a:cubicBezTo>
                          <a:pt x="13833" y="11787"/>
                          <a:pt x="13841" y="11792"/>
                          <a:pt x="13845" y="11797"/>
                        </a:cubicBezTo>
                        <a:cubicBezTo>
                          <a:pt x="13849" y="11801"/>
                          <a:pt x="13858" y="11805"/>
                          <a:pt x="13862" y="11809"/>
                        </a:cubicBezTo>
                        <a:cubicBezTo>
                          <a:pt x="13871" y="11813"/>
                          <a:pt x="13879" y="11817"/>
                          <a:pt x="13884" y="11822"/>
                        </a:cubicBezTo>
                        <a:cubicBezTo>
                          <a:pt x="13892" y="11826"/>
                          <a:pt x="13896" y="11831"/>
                          <a:pt x="13905" y="11835"/>
                        </a:cubicBezTo>
                        <a:lnTo>
                          <a:pt x="13910" y="11835"/>
                        </a:lnTo>
                        <a:cubicBezTo>
                          <a:pt x="13918" y="11843"/>
                          <a:pt x="13930" y="11848"/>
                          <a:pt x="13944" y="11852"/>
                        </a:cubicBezTo>
                        <a:lnTo>
                          <a:pt x="13944" y="11856"/>
                        </a:lnTo>
                        <a:cubicBezTo>
                          <a:pt x="13956" y="11860"/>
                          <a:pt x="13969" y="11864"/>
                          <a:pt x="13977" y="11874"/>
                        </a:cubicBezTo>
                        <a:lnTo>
                          <a:pt x="13982" y="11874"/>
                        </a:lnTo>
                        <a:cubicBezTo>
                          <a:pt x="13987" y="11878"/>
                          <a:pt x="13991" y="11878"/>
                          <a:pt x="13995" y="11882"/>
                        </a:cubicBezTo>
                        <a:cubicBezTo>
                          <a:pt x="14007" y="11886"/>
                          <a:pt x="14016" y="11890"/>
                          <a:pt x="14025" y="11894"/>
                        </a:cubicBezTo>
                        <a:cubicBezTo>
                          <a:pt x="14029" y="11894"/>
                          <a:pt x="14033" y="11899"/>
                          <a:pt x="14042" y="11899"/>
                        </a:cubicBezTo>
                        <a:cubicBezTo>
                          <a:pt x="14046" y="11903"/>
                          <a:pt x="14050" y="11903"/>
                          <a:pt x="14054" y="11903"/>
                        </a:cubicBezTo>
                        <a:cubicBezTo>
                          <a:pt x="14059" y="11908"/>
                          <a:pt x="14064" y="11908"/>
                          <a:pt x="14068" y="11912"/>
                        </a:cubicBezTo>
                        <a:cubicBezTo>
                          <a:pt x="14072" y="11912"/>
                          <a:pt x="14080" y="11916"/>
                          <a:pt x="14084" y="11916"/>
                        </a:cubicBezTo>
                        <a:cubicBezTo>
                          <a:pt x="14093" y="11920"/>
                          <a:pt x="14102" y="11925"/>
                          <a:pt x="14110" y="11929"/>
                        </a:cubicBezTo>
                        <a:cubicBezTo>
                          <a:pt x="14119" y="11929"/>
                          <a:pt x="14123" y="11933"/>
                          <a:pt x="14131" y="11933"/>
                        </a:cubicBezTo>
                        <a:cubicBezTo>
                          <a:pt x="14136" y="11937"/>
                          <a:pt x="14136" y="11937"/>
                          <a:pt x="14141" y="11937"/>
                        </a:cubicBezTo>
                        <a:cubicBezTo>
                          <a:pt x="14145" y="11937"/>
                          <a:pt x="14149" y="11941"/>
                          <a:pt x="14149" y="11941"/>
                        </a:cubicBezTo>
                        <a:cubicBezTo>
                          <a:pt x="14166" y="11946"/>
                          <a:pt x="14183" y="11955"/>
                          <a:pt x="14200" y="11959"/>
                        </a:cubicBezTo>
                        <a:cubicBezTo>
                          <a:pt x="14204" y="11959"/>
                          <a:pt x="14208" y="11959"/>
                          <a:pt x="14213" y="11963"/>
                        </a:cubicBezTo>
                        <a:cubicBezTo>
                          <a:pt x="14234" y="11967"/>
                          <a:pt x="14256" y="11976"/>
                          <a:pt x="14273" y="11980"/>
                        </a:cubicBezTo>
                        <a:lnTo>
                          <a:pt x="14281" y="11980"/>
                        </a:lnTo>
                        <a:cubicBezTo>
                          <a:pt x="14281" y="11985"/>
                          <a:pt x="14285" y="11985"/>
                          <a:pt x="14290" y="11985"/>
                        </a:cubicBezTo>
                        <a:cubicBezTo>
                          <a:pt x="14307" y="11989"/>
                          <a:pt x="14329" y="11997"/>
                          <a:pt x="14346" y="12002"/>
                        </a:cubicBezTo>
                        <a:cubicBezTo>
                          <a:pt x="14350" y="12002"/>
                          <a:pt x="14354" y="12002"/>
                          <a:pt x="14358" y="12006"/>
                        </a:cubicBezTo>
                        <a:cubicBezTo>
                          <a:pt x="14384" y="12010"/>
                          <a:pt x="14406" y="12018"/>
                          <a:pt x="14431" y="12023"/>
                        </a:cubicBezTo>
                        <a:cubicBezTo>
                          <a:pt x="14453" y="12032"/>
                          <a:pt x="14469" y="12036"/>
                          <a:pt x="14491" y="12040"/>
                        </a:cubicBezTo>
                        <a:cubicBezTo>
                          <a:pt x="14495" y="12044"/>
                          <a:pt x="14504" y="12044"/>
                          <a:pt x="14508" y="12044"/>
                        </a:cubicBezTo>
                        <a:cubicBezTo>
                          <a:pt x="14530" y="12053"/>
                          <a:pt x="14555" y="12057"/>
                          <a:pt x="14577" y="12066"/>
                        </a:cubicBezTo>
                        <a:cubicBezTo>
                          <a:pt x="14581" y="12066"/>
                          <a:pt x="14585" y="12066"/>
                          <a:pt x="14589" y="12070"/>
                        </a:cubicBezTo>
                        <a:cubicBezTo>
                          <a:pt x="14597" y="12070"/>
                          <a:pt x="14603" y="12074"/>
                          <a:pt x="14607" y="12074"/>
                        </a:cubicBezTo>
                        <a:cubicBezTo>
                          <a:pt x="14589" y="12087"/>
                          <a:pt x="14572" y="12095"/>
                          <a:pt x="14555" y="12109"/>
                        </a:cubicBezTo>
                        <a:cubicBezTo>
                          <a:pt x="14534" y="12125"/>
                          <a:pt x="14512" y="12143"/>
                          <a:pt x="14487" y="12160"/>
                        </a:cubicBezTo>
                        <a:cubicBezTo>
                          <a:pt x="14465" y="12172"/>
                          <a:pt x="14444" y="12190"/>
                          <a:pt x="14423" y="12202"/>
                        </a:cubicBezTo>
                        <a:cubicBezTo>
                          <a:pt x="14418" y="12207"/>
                          <a:pt x="14410" y="12211"/>
                          <a:pt x="14406" y="12215"/>
                        </a:cubicBezTo>
                        <a:cubicBezTo>
                          <a:pt x="14388" y="12228"/>
                          <a:pt x="14372" y="12237"/>
                          <a:pt x="14354" y="12249"/>
                        </a:cubicBezTo>
                        <a:cubicBezTo>
                          <a:pt x="14350" y="12253"/>
                          <a:pt x="14341" y="12259"/>
                          <a:pt x="14337" y="12263"/>
                        </a:cubicBezTo>
                        <a:cubicBezTo>
                          <a:pt x="14315" y="12275"/>
                          <a:pt x="14295" y="12292"/>
                          <a:pt x="14273" y="12305"/>
                        </a:cubicBezTo>
                        <a:cubicBezTo>
                          <a:pt x="14269" y="12310"/>
                          <a:pt x="14264" y="12310"/>
                          <a:pt x="14260" y="12314"/>
                        </a:cubicBezTo>
                        <a:cubicBezTo>
                          <a:pt x="14243" y="12326"/>
                          <a:pt x="14226" y="12340"/>
                          <a:pt x="14208" y="12348"/>
                        </a:cubicBezTo>
                        <a:cubicBezTo>
                          <a:pt x="14200" y="12352"/>
                          <a:pt x="14196" y="12356"/>
                          <a:pt x="14187" y="12361"/>
                        </a:cubicBezTo>
                        <a:cubicBezTo>
                          <a:pt x="14166" y="12378"/>
                          <a:pt x="14149" y="12391"/>
                          <a:pt x="14127" y="12403"/>
                        </a:cubicBezTo>
                        <a:cubicBezTo>
                          <a:pt x="14123" y="12403"/>
                          <a:pt x="14123" y="12403"/>
                          <a:pt x="14123" y="12407"/>
                        </a:cubicBezTo>
                        <a:cubicBezTo>
                          <a:pt x="14102" y="12421"/>
                          <a:pt x="14076" y="12433"/>
                          <a:pt x="14054" y="12451"/>
                        </a:cubicBezTo>
                        <a:cubicBezTo>
                          <a:pt x="14050" y="12455"/>
                          <a:pt x="14042" y="12459"/>
                          <a:pt x="14038" y="12464"/>
                        </a:cubicBezTo>
                        <a:cubicBezTo>
                          <a:pt x="14021" y="12472"/>
                          <a:pt x="14003" y="12484"/>
                          <a:pt x="13982" y="12498"/>
                        </a:cubicBezTo>
                        <a:cubicBezTo>
                          <a:pt x="13977" y="12498"/>
                          <a:pt x="13973" y="12502"/>
                          <a:pt x="13969" y="12506"/>
                        </a:cubicBezTo>
                        <a:cubicBezTo>
                          <a:pt x="13944" y="12523"/>
                          <a:pt x="13918" y="12541"/>
                          <a:pt x="13888" y="12557"/>
                        </a:cubicBezTo>
                        <a:cubicBezTo>
                          <a:pt x="13884" y="12557"/>
                          <a:pt x="13879" y="12561"/>
                          <a:pt x="13875" y="12567"/>
                        </a:cubicBezTo>
                        <a:cubicBezTo>
                          <a:pt x="13845" y="12583"/>
                          <a:pt x="13819" y="12600"/>
                          <a:pt x="13790" y="12618"/>
                        </a:cubicBezTo>
                        <a:cubicBezTo>
                          <a:pt x="13790" y="12618"/>
                          <a:pt x="13786" y="12618"/>
                          <a:pt x="13786" y="12622"/>
                        </a:cubicBezTo>
                        <a:cubicBezTo>
                          <a:pt x="13756" y="12634"/>
                          <a:pt x="13730" y="12652"/>
                          <a:pt x="13704" y="12669"/>
                        </a:cubicBezTo>
                        <a:cubicBezTo>
                          <a:pt x="13699" y="12669"/>
                          <a:pt x="13695" y="12673"/>
                          <a:pt x="13691" y="12677"/>
                        </a:cubicBezTo>
                        <a:cubicBezTo>
                          <a:pt x="13661" y="12690"/>
                          <a:pt x="13636" y="12707"/>
                          <a:pt x="13606" y="12725"/>
                        </a:cubicBezTo>
                        <a:cubicBezTo>
                          <a:pt x="13602" y="12725"/>
                          <a:pt x="13593" y="12729"/>
                          <a:pt x="13588" y="12733"/>
                        </a:cubicBezTo>
                        <a:cubicBezTo>
                          <a:pt x="13559" y="12750"/>
                          <a:pt x="13529" y="12767"/>
                          <a:pt x="13499" y="12780"/>
                        </a:cubicBezTo>
                        <a:cubicBezTo>
                          <a:pt x="13499" y="12784"/>
                          <a:pt x="13494" y="12784"/>
                          <a:pt x="13494" y="12784"/>
                        </a:cubicBezTo>
                        <a:cubicBezTo>
                          <a:pt x="13464" y="12802"/>
                          <a:pt x="13434" y="12814"/>
                          <a:pt x="13405" y="12831"/>
                        </a:cubicBezTo>
                        <a:cubicBezTo>
                          <a:pt x="13401" y="12831"/>
                          <a:pt x="13396" y="12835"/>
                          <a:pt x="13387" y="12840"/>
                        </a:cubicBezTo>
                        <a:cubicBezTo>
                          <a:pt x="13357" y="12853"/>
                          <a:pt x="13328" y="12869"/>
                          <a:pt x="13298" y="12883"/>
                        </a:cubicBezTo>
                        <a:cubicBezTo>
                          <a:pt x="13294" y="12887"/>
                          <a:pt x="13285" y="12891"/>
                          <a:pt x="13280" y="12891"/>
                        </a:cubicBezTo>
                        <a:cubicBezTo>
                          <a:pt x="13247" y="12908"/>
                          <a:pt x="13217" y="12926"/>
                          <a:pt x="13182" y="12938"/>
                        </a:cubicBezTo>
                        <a:cubicBezTo>
                          <a:pt x="13160" y="12946"/>
                          <a:pt x="13144" y="12956"/>
                          <a:pt x="13122" y="12964"/>
                        </a:cubicBezTo>
                        <a:cubicBezTo>
                          <a:pt x="13122" y="12968"/>
                          <a:pt x="13118" y="12968"/>
                          <a:pt x="13118" y="12968"/>
                        </a:cubicBezTo>
                        <a:cubicBezTo>
                          <a:pt x="13083" y="12960"/>
                          <a:pt x="13054" y="12956"/>
                          <a:pt x="13020" y="12946"/>
                        </a:cubicBezTo>
                        <a:cubicBezTo>
                          <a:pt x="13006" y="12942"/>
                          <a:pt x="12990" y="12938"/>
                          <a:pt x="12977" y="12934"/>
                        </a:cubicBezTo>
                        <a:cubicBezTo>
                          <a:pt x="12964" y="12934"/>
                          <a:pt x="12951" y="12930"/>
                          <a:pt x="12935" y="12926"/>
                        </a:cubicBezTo>
                        <a:cubicBezTo>
                          <a:pt x="12921" y="12921"/>
                          <a:pt x="12904" y="12917"/>
                          <a:pt x="12891" y="12912"/>
                        </a:cubicBezTo>
                        <a:cubicBezTo>
                          <a:pt x="12878" y="12912"/>
                          <a:pt x="12866" y="12908"/>
                          <a:pt x="12852" y="12904"/>
                        </a:cubicBezTo>
                        <a:cubicBezTo>
                          <a:pt x="12836" y="12900"/>
                          <a:pt x="12823" y="12895"/>
                          <a:pt x="12806" y="12891"/>
                        </a:cubicBezTo>
                        <a:cubicBezTo>
                          <a:pt x="12793" y="12887"/>
                          <a:pt x="12781" y="12883"/>
                          <a:pt x="12767" y="12883"/>
                        </a:cubicBezTo>
                        <a:cubicBezTo>
                          <a:pt x="12755" y="12879"/>
                          <a:pt x="12737" y="12875"/>
                          <a:pt x="12724" y="12869"/>
                        </a:cubicBezTo>
                        <a:cubicBezTo>
                          <a:pt x="12712" y="12865"/>
                          <a:pt x="12698" y="12861"/>
                          <a:pt x="12686" y="12857"/>
                        </a:cubicBezTo>
                        <a:cubicBezTo>
                          <a:pt x="12669" y="12853"/>
                          <a:pt x="12656" y="12849"/>
                          <a:pt x="12643" y="12844"/>
                        </a:cubicBezTo>
                        <a:cubicBezTo>
                          <a:pt x="12631" y="12840"/>
                          <a:pt x="12617" y="12835"/>
                          <a:pt x="12605" y="12835"/>
                        </a:cubicBezTo>
                        <a:cubicBezTo>
                          <a:pt x="12592" y="12827"/>
                          <a:pt x="12575" y="12823"/>
                          <a:pt x="12562" y="12818"/>
                        </a:cubicBezTo>
                        <a:cubicBezTo>
                          <a:pt x="12550" y="12814"/>
                          <a:pt x="12536" y="12814"/>
                          <a:pt x="12524" y="12810"/>
                        </a:cubicBezTo>
                        <a:cubicBezTo>
                          <a:pt x="12511" y="12806"/>
                          <a:pt x="12493" y="12798"/>
                          <a:pt x="12481" y="12792"/>
                        </a:cubicBezTo>
                        <a:cubicBezTo>
                          <a:pt x="12467" y="12788"/>
                          <a:pt x="12459" y="12788"/>
                          <a:pt x="12447" y="12784"/>
                        </a:cubicBezTo>
                        <a:cubicBezTo>
                          <a:pt x="12429" y="12776"/>
                          <a:pt x="12416" y="12772"/>
                          <a:pt x="12400" y="12767"/>
                        </a:cubicBezTo>
                        <a:cubicBezTo>
                          <a:pt x="12390" y="12763"/>
                          <a:pt x="12378" y="12759"/>
                          <a:pt x="12370" y="12754"/>
                        </a:cubicBezTo>
                        <a:cubicBezTo>
                          <a:pt x="12361" y="12754"/>
                          <a:pt x="12357" y="12750"/>
                          <a:pt x="12348" y="12750"/>
                        </a:cubicBezTo>
                        <a:cubicBezTo>
                          <a:pt x="12327" y="12741"/>
                          <a:pt x="12309" y="12733"/>
                          <a:pt x="12288" y="12729"/>
                        </a:cubicBezTo>
                        <a:cubicBezTo>
                          <a:pt x="12280" y="12725"/>
                          <a:pt x="12271" y="12721"/>
                          <a:pt x="12258" y="12715"/>
                        </a:cubicBezTo>
                        <a:cubicBezTo>
                          <a:pt x="12242" y="12711"/>
                          <a:pt x="12228" y="12703"/>
                          <a:pt x="12211" y="12699"/>
                        </a:cubicBezTo>
                        <a:cubicBezTo>
                          <a:pt x="12199" y="12695"/>
                          <a:pt x="12190" y="12690"/>
                          <a:pt x="12177" y="12686"/>
                        </a:cubicBezTo>
                        <a:cubicBezTo>
                          <a:pt x="12165" y="12682"/>
                          <a:pt x="12147" y="12673"/>
                          <a:pt x="12134" y="12669"/>
                        </a:cubicBezTo>
                        <a:cubicBezTo>
                          <a:pt x="12122" y="12664"/>
                          <a:pt x="12113" y="12660"/>
                          <a:pt x="12100" y="12656"/>
                        </a:cubicBezTo>
                        <a:cubicBezTo>
                          <a:pt x="12088" y="12652"/>
                          <a:pt x="12070" y="12644"/>
                          <a:pt x="12057" y="12638"/>
                        </a:cubicBezTo>
                        <a:cubicBezTo>
                          <a:pt x="12049" y="12634"/>
                          <a:pt x="12040" y="12630"/>
                          <a:pt x="12027" y="12626"/>
                        </a:cubicBezTo>
                        <a:cubicBezTo>
                          <a:pt x="12011" y="12618"/>
                          <a:pt x="11989" y="12609"/>
                          <a:pt x="11968" y="12600"/>
                        </a:cubicBezTo>
                        <a:cubicBezTo>
                          <a:pt x="11959" y="12596"/>
                          <a:pt x="11950" y="12592"/>
                          <a:pt x="11942" y="12587"/>
                        </a:cubicBezTo>
                        <a:cubicBezTo>
                          <a:pt x="11916" y="12579"/>
                          <a:pt x="11895" y="12571"/>
                          <a:pt x="11869" y="12557"/>
                        </a:cubicBezTo>
                        <a:cubicBezTo>
                          <a:pt x="11865" y="12557"/>
                          <a:pt x="11861" y="12553"/>
                          <a:pt x="11857" y="12553"/>
                        </a:cubicBezTo>
                        <a:cubicBezTo>
                          <a:pt x="11831" y="12541"/>
                          <a:pt x="11805" y="12528"/>
                          <a:pt x="11775" y="12515"/>
                        </a:cubicBezTo>
                        <a:cubicBezTo>
                          <a:pt x="11770" y="12510"/>
                          <a:pt x="11762" y="12510"/>
                          <a:pt x="11754" y="12506"/>
                        </a:cubicBezTo>
                        <a:cubicBezTo>
                          <a:pt x="11732" y="12498"/>
                          <a:pt x="11715" y="12484"/>
                          <a:pt x="11693" y="12476"/>
                        </a:cubicBezTo>
                        <a:cubicBezTo>
                          <a:pt x="11685" y="12472"/>
                          <a:pt x="11681" y="12472"/>
                          <a:pt x="11672" y="12468"/>
                        </a:cubicBezTo>
                        <a:cubicBezTo>
                          <a:pt x="11634" y="12446"/>
                          <a:pt x="11600" y="12429"/>
                          <a:pt x="11561" y="12413"/>
                        </a:cubicBezTo>
                        <a:cubicBezTo>
                          <a:pt x="11557" y="12407"/>
                          <a:pt x="11549" y="12403"/>
                          <a:pt x="11544" y="12403"/>
                        </a:cubicBezTo>
                        <a:cubicBezTo>
                          <a:pt x="11506" y="12382"/>
                          <a:pt x="11472" y="12365"/>
                          <a:pt x="11433" y="12348"/>
                        </a:cubicBezTo>
                        <a:cubicBezTo>
                          <a:pt x="11429" y="12344"/>
                          <a:pt x="11425" y="12340"/>
                          <a:pt x="11420" y="12340"/>
                        </a:cubicBezTo>
                        <a:cubicBezTo>
                          <a:pt x="11381" y="12318"/>
                          <a:pt x="11348" y="12301"/>
                          <a:pt x="11313" y="12279"/>
                        </a:cubicBezTo>
                        <a:cubicBezTo>
                          <a:pt x="11304" y="12275"/>
                          <a:pt x="11300" y="12275"/>
                          <a:pt x="11296" y="12271"/>
                        </a:cubicBezTo>
                        <a:cubicBezTo>
                          <a:pt x="11261" y="12253"/>
                          <a:pt x="11223" y="12233"/>
                          <a:pt x="11189" y="12211"/>
                        </a:cubicBezTo>
                        <a:cubicBezTo>
                          <a:pt x="11184" y="12211"/>
                          <a:pt x="11184" y="12207"/>
                          <a:pt x="11180" y="12207"/>
                        </a:cubicBezTo>
                        <a:cubicBezTo>
                          <a:pt x="11142" y="12186"/>
                          <a:pt x="11107" y="12164"/>
                          <a:pt x="11073" y="12143"/>
                        </a:cubicBezTo>
                        <a:lnTo>
                          <a:pt x="11069" y="12143"/>
                        </a:lnTo>
                        <a:cubicBezTo>
                          <a:pt x="11036" y="12121"/>
                          <a:pt x="11001" y="12099"/>
                          <a:pt x="10963" y="12079"/>
                        </a:cubicBezTo>
                        <a:cubicBezTo>
                          <a:pt x="10963" y="12079"/>
                          <a:pt x="10959" y="12074"/>
                          <a:pt x="10953" y="12074"/>
                        </a:cubicBezTo>
                        <a:cubicBezTo>
                          <a:pt x="10920" y="12053"/>
                          <a:pt x="10890" y="12032"/>
                          <a:pt x="10856" y="12010"/>
                        </a:cubicBezTo>
                        <a:cubicBezTo>
                          <a:pt x="10851" y="12010"/>
                          <a:pt x="10847" y="12006"/>
                          <a:pt x="10843" y="12002"/>
                        </a:cubicBezTo>
                        <a:cubicBezTo>
                          <a:pt x="10809" y="11985"/>
                          <a:pt x="10779" y="11963"/>
                          <a:pt x="10744" y="11941"/>
                        </a:cubicBezTo>
                        <a:cubicBezTo>
                          <a:pt x="10740" y="11937"/>
                          <a:pt x="10736" y="11937"/>
                          <a:pt x="10732" y="11933"/>
                        </a:cubicBezTo>
                        <a:cubicBezTo>
                          <a:pt x="10697" y="11912"/>
                          <a:pt x="10667" y="11894"/>
                          <a:pt x="10633" y="11874"/>
                        </a:cubicBezTo>
                        <a:cubicBezTo>
                          <a:pt x="10629" y="11869"/>
                          <a:pt x="10625" y="11864"/>
                          <a:pt x="10620" y="11864"/>
                        </a:cubicBezTo>
                        <a:cubicBezTo>
                          <a:pt x="10586" y="11843"/>
                          <a:pt x="10556" y="11822"/>
                          <a:pt x="10526" y="11801"/>
                        </a:cubicBezTo>
                        <a:cubicBezTo>
                          <a:pt x="10522" y="11801"/>
                          <a:pt x="10517" y="11797"/>
                          <a:pt x="10513" y="11792"/>
                        </a:cubicBezTo>
                        <a:cubicBezTo>
                          <a:pt x="10479" y="11771"/>
                          <a:pt x="10449" y="11749"/>
                          <a:pt x="10414" y="11732"/>
                        </a:cubicBezTo>
                        <a:cubicBezTo>
                          <a:pt x="10410" y="11728"/>
                          <a:pt x="10410" y="11728"/>
                          <a:pt x="10406" y="11724"/>
                        </a:cubicBezTo>
                        <a:cubicBezTo>
                          <a:pt x="10372" y="11702"/>
                          <a:pt x="10337" y="11681"/>
                          <a:pt x="10308" y="11659"/>
                        </a:cubicBezTo>
                        <a:cubicBezTo>
                          <a:pt x="10274" y="11638"/>
                          <a:pt x="10240" y="11617"/>
                          <a:pt x="10209" y="11595"/>
                        </a:cubicBezTo>
                        <a:cubicBezTo>
                          <a:pt x="10205" y="11591"/>
                          <a:pt x="10205" y="11591"/>
                          <a:pt x="10201" y="11591"/>
                        </a:cubicBezTo>
                        <a:cubicBezTo>
                          <a:pt x="10171" y="11570"/>
                          <a:pt x="10137" y="11548"/>
                          <a:pt x="10107" y="11527"/>
                        </a:cubicBezTo>
                        <a:cubicBezTo>
                          <a:pt x="10102" y="11527"/>
                          <a:pt x="10098" y="11523"/>
                          <a:pt x="10094" y="11518"/>
                        </a:cubicBezTo>
                        <a:cubicBezTo>
                          <a:pt x="10064" y="11501"/>
                          <a:pt x="10035" y="11479"/>
                          <a:pt x="10004" y="11458"/>
                        </a:cubicBezTo>
                        <a:cubicBezTo>
                          <a:pt x="9996" y="11458"/>
                          <a:pt x="9992" y="11454"/>
                          <a:pt x="9987" y="11450"/>
                        </a:cubicBezTo>
                        <a:cubicBezTo>
                          <a:pt x="9958" y="11432"/>
                          <a:pt x="9927" y="11412"/>
                          <a:pt x="9897" y="11390"/>
                        </a:cubicBezTo>
                        <a:cubicBezTo>
                          <a:pt x="9893" y="11390"/>
                          <a:pt x="9885" y="11386"/>
                          <a:pt x="9881" y="11381"/>
                        </a:cubicBezTo>
                        <a:cubicBezTo>
                          <a:pt x="9850" y="11365"/>
                          <a:pt x="9820" y="11343"/>
                          <a:pt x="9790" y="11326"/>
                        </a:cubicBezTo>
                        <a:cubicBezTo>
                          <a:pt x="9786" y="11321"/>
                          <a:pt x="9782" y="11317"/>
                          <a:pt x="9773" y="11317"/>
                        </a:cubicBezTo>
                        <a:cubicBezTo>
                          <a:pt x="9743" y="11296"/>
                          <a:pt x="9713" y="11278"/>
                          <a:pt x="9684" y="11258"/>
                        </a:cubicBezTo>
                        <a:cubicBezTo>
                          <a:pt x="9679" y="11258"/>
                          <a:pt x="9675" y="11253"/>
                          <a:pt x="9670" y="11249"/>
                        </a:cubicBezTo>
                        <a:cubicBezTo>
                          <a:pt x="9636" y="11232"/>
                          <a:pt x="9607" y="11211"/>
                          <a:pt x="9573" y="11193"/>
                        </a:cubicBezTo>
                        <a:cubicBezTo>
                          <a:pt x="9573" y="11189"/>
                          <a:pt x="9568" y="11189"/>
                          <a:pt x="9563" y="11189"/>
                        </a:cubicBezTo>
                        <a:cubicBezTo>
                          <a:pt x="9530" y="11167"/>
                          <a:pt x="9496" y="11146"/>
                          <a:pt x="9465" y="11129"/>
                        </a:cubicBezTo>
                        <a:lnTo>
                          <a:pt x="9461" y="11129"/>
                        </a:lnTo>
                        <a:cubicBezTo>
                          <a:pt x="9431" y="11112"/>
                          <a:pt x="9401" y="11095"/>
                          <a:pt x="9372" y="11078"/>
                        </a:cubicBezTo>
                        <a:cubicBezTo>
                          <a:pt x="9367" y="11073"/>
                          <a:pt x="9362" y="11073"/>
                          <a:pt x="9358" y="11069"/>
                        </a:cubicBezTo>
                        <a:cubicBezTo>
                          <a:pt x="9328" y="11052"/>
                          <a:pt x="9299" y="11035"/>
                          <a:pt x="9269" y="11022"/>
                        </a:cubicBezTo>
                        <a:cubicBezTo>
                          <a:pt x="9265" y="11018"/>
                          <a:pt x="9256" y="11013"/>
                          <a:pt x="9251" y="11013"/>
                        </a:cubicBezTo>
                        <a:cubicBezTo>
                          <a:pt x="9222" y="10996"/>
                          <a:pt x="9192" y="10980"/>
                          <a:pt x="9162" y="10966"/>
                        </a:cubicBezTo>
                        <a:cubicBezTo>
                          <a:pt x="9157" y="10962"/>
                          <a:pt x="9153" y="10962"/>
                          <a:pt x="9149" y="10958"/>
                        </a:cubicBezTo>
                        <a:cubicBezTo>
                          <a:pt x="9119" y="10941"/>
                          <a:pt x="9085" y="10928"/>
                          <a:pt x="9054" y="10911"/>
                        </a:cubicBezTo>
                        <a:lnTo>
                          <a:pt x="9050" y="10911"/>
                        </a:lnTo>
                        <a:cubicBezTo>
                          <a:pt x="9029" y="10903"/>
                          <a:pt x="9012" y="10889"/>
                          <a:pt x="8991" y="10881"/>
                        </a:cubicBezTo>
                        <a:cubicBezTo>
                          <a:pt x="8926" y="10859"/>
                          <a:pt x="8866" y="10842"/>
                          <a:pt x="8807" y="10821"/>
                        </a:cubicBezTo>
                        <a:cubicBezTo>
                          <a:pt x="8785" y="10812"/>
                          <a:pt x="8764" y="10808"/>
                          <a:pt x="8746" y="10800"/>
                        </a:cubicBezTo>
                        <a:cubicBezTo>
                          <a:pt x="8704" y="10787"/>
                          <a:pt x="8661" y="10770"/>
                          <a:pt x="8618" y="10757"/>
                        </a:cubicBezTo>
                        <a:cubicBezTo>
                          <a:pt x="8602" y="10749"/>
                          <a:pt x="8580" y="10745"/>
                          <a:pt x="8563" y="10735"/>
                        </a:cubicBezTo>
                        <a:cubicBezTo>
                          <a:pt x="8486" y="10710"/>
                          <a:pt x="8409" y="10684"/>
                          <a:pt x="8332" y="10654"/>
                        </a:cubicBezTo>
                        <a:cubicBezTo>
                          <a:pt x="8255" y="10624"/>
                          <a:pt x="8178" y="10599"/>
                          <a:pt x="8101" y="10569"/>
                        </a:cubicBezTo>
                        <a:cubicBezTo>
                          <a:pt x="8084" y="10565"/>
                          <a:pt x="8071" y="10556"/>
                          <a:pt x="8054" y="10552"/>
                        </a:cubicBezTo>
                        <a:cubicBezTo>
                          <a:pt x="7977" y="10522"/>
                          <a:pt x="7905" y="10496"/>
                          <a:pt x="7832" y="10466"/>
                        </a:cubicBezTo>
                        <a:cubicBezTo>
                          <a:pt x="7818" y="10462"/>
                          <a:pt x="7806" y="10457"/>
                          <a:pt x="7793" y="10453"/>
                        </a:cubicBezTo>
                        <a:cubicBezTo>
                          <a:pt x="7737" y="10431"/>
                          <a:pt x="7682" y="10411"/>
                          <a:pt x="7626" y="10389"/>
                        </a:cubicBezTo>
                        <a:cubicBezTo>
                          <a:pt x="7635" y="10385"/>
                          <a:pt x="7639" y="10376"/>
                          <a:pt x="7648" y="10372"/>
                        </a:cubicBezTo>
                        <a:cubicBezTo>
                          <a:pt x="7656" y="10364"/>
                          <a:pt x="7669" y="10354"/>
                          <a:pt x="7678" y="10350"/>
                        </a:cubicBezTo>
                        <a:cubicBezTo>
                          <a:pt x="7682" y="10342"/>
                          <a:pt x="7690" y="10338"/>
                          <a:pt x="7694" y="10334"/>
                        </a:cubicBezTo>
                        <a:cubicBezTo>
                          <a:pt x="7699" y="10334"/>
                          <a:pt x="7699" y="10329"/>
                          <a:pt x="7703" y="10329"/>
                        </a:cubicBezTo>
                        <a:cubicBezTo>
                          <a:pt x="7712" y="10321"/>
                          <a:pt x="7716" y="10316"/>
                          <a:pt x="7725" y="10312"/>
                        </a:cubicBezTo>
                        <a:cubicBezTo>
                          <a:pt x="7725" y="10308"/>
                          <a:pt x="7725" y="10308"/>
                          <a:pt x="7729" y="10308"/>
                        </a:cubicBezTo>
                        <a:cubicBezTo>
                          <a:pt x="7733" y="10303"/>
                          <a:pt x="7741" y="10295"/>
                          <a:pt x="7751" y="10291"/>
                        </a:cubicBezTo>
                        <a:cubicBezTo>
                          <a:pt x="7755" y="10287"/>
                          <a:pt x="7755" y="10287"/>
                          <a:pt x="7759" y="10283"/>
                        </a:cubicBezTo>
                        <a:cubicBezTo>
                          <a:pt x="7763" y="10277"/>
                          <a:pt x="7771" y="10273"/>
                          <a:pt x="7776" y="10269"/>
                        </a:cubicBezTo>
                        <a:cubicBezTo>
                          <a:pt x="7780" y="10269"/>
                          <a:pt x="7780" y="10265"/>
                          <a:pt x="7785" y="10265"/>
                        </a:cubicBezTo>
                        <a:cubicBezTo>
                          <a:pt x="7793" y="10257"/>
                          <a:pt x="7797" y="10252"/>
                          <a:pt x="7806" y="10248"/>
                        </a:cubicBezTo>
                        <a:lnTo>
                          <a:pt x="7810" y="10244"/>
                        </a:lnTo>
                        <a:cubicBezTo>
                          <a:pt x="7818" y="10239"/>
                          <a:pt x="7828" y="10235"/>
                          <a:pt x="7836" y="10226"/>
                        </a:cubicBezTo>
                        <a:lnTo>
                          <a:pt x="7840" y="10222"/>
                        </a:lnTo>
                        <a:cubicBezTo>
                          <a:pt x="7848" y="10218"/>
                          <a:pt x="7857" y="10214"/>
                          <a:pt x="7862" y="10210"/>
                        </a:cubicBezTo>
                        <a:lnTo>
                          <a:pt x="7870" y="10200"/>
                        </a:lnTo>
                        <a:cubicBezTo>
                          <a:pt x="7879" y="10196"/>
                          <a:pt x="7887" y="10192"/>
                          <a:pt x="7895" y="10188"/>
                        </a:cubicBezTo>
                        <a:cubicBezTo>
                          <a:pt x="7895" y="10184"/>
                          <a:pt x="7895" y="10184"/>
                          <a:pt x="7900" y="10184"/>
                        </a:cubicBezTo>
                        <a:cubicBezTo>
                          <a:pt x="7909" y="10180"/>
                          <a:pt x="7917" y="10171"/>
                          <a:pt x="7925" y="10167"/>
                        </a:cubicBezTo>
                        <a:cubicBezTo>
                          <a:pt x="7930" y="10167"/>
                          <a:pt x="7930" y="10162"/>
                          <a:pt x="7934" y="10162"/>
                        </a:cubicBezTo>
                        <a:cubicBezTo>
                          <a:pt x="7943" y="10158"/>
                          <a:pt x="7947" y="10154"/>
                          <a:pt x="7956" y="10149"/>
                        </a:cubicBezTo>
                        <a:cubicBezTo>
                          <a:pt x="7956" y="10149"/>
                          <a:pt x="7960" y="10145"/>
                          <a:pt x="7964" y="10145"/>
                        </a:cubicBezTo>
                        <a:cubicBezTo>
                          <a:pt x="7972" y="10141"/>
                          <a:pt x="7977" y="10137"/>
                          <a:pt x="7986" y="10133"/>
                        </a:cubicBezTo>
                        <a:cubicBezTo>
                          <a:pt x="7990" y="10133"/>
                          <a:pt x="7990" y="10129"/>
                          <a:pt x="7994" y="10129"/>
                        </a:cubicBezTo>
                        <a:cubicBezTo>
                          <a:pt x="8007" y="10123"/>
                          <a:pt x="8016" y="10119"/>
                          <a:pt x="8024" y="10111"/>
                        </a:cubicBezTo>
                        <a:close/>
                        <a:moveTo>
                          <a:pt x="1" y="13558"/>
                        </a:moveTo>
                        <a:lnTo>
                          <a:pt x="1" y="13562"/>
                        </a:lnTo>
                        <a:lnTo>
                          <a:pt x="1" y="13558"/>
                        </a:lnTo>
                        <a:close/>
                        <a:moveTo>
                          <a:pt x="63857" y="12395"/>
                        </a:moveTo>
                        <a:lnTo>
                          <a:pt x="63396" y="14606"/>
                        </a:lnTo>
                        <a:cubicBezTo>
                          <a:pt x="63382" y="14602"/>
                          <a:pt x="63370" y="14602"/>
                          <a:pt x="63356" y="14598"/>
                        </a:cubicBezTo>
                        <a:lnTo>
                          <a:pt x="63340" y="14598"/>
                        </a:lnTo>
                        <a:cubicBezTo>
                          <a:pt x="63327" y="14594"/>
                          <a:pt x="63310" y="14594"/>
                          <a:pt x="63293" y="14589"/>
                        </a:cubicBezTo>
                        <a:cubicBezTo>
                          <a:pt x="63271" y="14585"/>
                          <a:pt x="63246" y="14581"/>
                          <a:pt x="63224" y="14576"/>
                        </a:cubicBezTo>
                        <a:lnTo>
                          <a:pt x="63216" y="14576"/>
                        </a:lnTo>
                        <a:cubicBezTo>
                          <a:pt x="63194" y="14572"/>
                          <a:pt x="63177" y="14568"/>
                          <a:pt x="63156" y="14563"/>
                        </a:cubicBezTo>
                        <a:cubicBezTo>
                          <a:pt x="63151" y="14559"/>
                          <a:pt x="63147" y="14559"/>
                          <a:pt x="63143" y="14559"/>
                        </a:cubicBezTo>
                        <a:cubicBezTo>
                          <a:pt x="63121" y="14555"/>
                          <a:pt x="63100" y="14551"/>
                          <a:pt x="63083" y="14547"/>
                        </a:cubicBezTo>
                        <a:cubicBezTo>
                          <a:pt x="63079" y="14547"/>
                          <a:pt x="63074" y="14547"/>
                          <a:pt x="63074" y="14543"/>
                        </a:cubicBezTo>
                        <a:cubicBezTo>
                          <a:pt x="63054" y="14537"/>
                          <a:pt x="63032" y="14533"/>
                          <a:pt x="63011" y="14529"/>
                        </a:cubicBezTo>
                        <a:cubicBezTo>
                          <a:pt x="62929" y="14512"/>
                          <a:pt x="62852" y="14491"/>
                          <a:pt x="62771" y="14470"/>
                        </a:cubicBezTo>
                        <a:cubicBezTo>
                          <a:pt x="62732" y="14460"/>
                          <a:pt x="62699" y="14452"/>
                          <a:pt x="62659" y="14440"/>
                        </a:cubicBezTo>
                        <a:lnTo>
                          <a:pt x="62655" y="14440"/>
                        </a:lnTo>
                        <a:cubicBezTo>
                          <a:pt x="62617" y="14431"/>
                          <a:pt x="62578" y="14422"/>
                          <a:pt x="62540" y="14414"/>
                        </a:cubicBezTo>
                        <a:cubicBezTo>
                          <a:pt x="62519" y="14409"/>
                          <a:pt x="62497" y="14401"/>
                          <a:pt x="62476" y="14397"/>
                        </a:cubicBezTo>
                        <a:lnTo>
                          <a:pt x="62468" y="14397"/>
                        </a:lnTo>
                        <a:cubicBezTo>
                          <a:pt x="62446" y="14393"/>
                          <a:pt x="62424" y="14389"/>
                          <a:pt x="62403" y="14383"/>
                        </a:cubicBezTo>
                        <a:cubicBezTo>
                          <a:pt x="62403" y="14379"/>
                          <a:pt x="62399" y="14379"/>
                          <a:pt x="62395" y="14379"/>
                        </a:cubicBezTo>
                        <a:cubicBezTo>
                          <a:pt x="62373" y="14375"/>
                          <a:pt x="62352" y="14371"/>
                          <a:pt x="62330" y="14367"/>
                        </a:cubicBezTo>
                        <a:lnTo>
                          <a:pt x="62322" y="14367"/>
                        </a:lnTo>
                        <a:cubicBezTo>
                          <a:pt x="62300" y="14363"/>
                          <a:pt x="62279" y="14358"/>
                          <a:pt x="62258" y="14354"/>
                        </a:cubicBezTo>
                        <a:cubicBezTo>
                          <a:pt x="62241" y="14350"/>
                          <a:pt x="62223" y="14345"/>
                          <a:pt x="62207" y="14345"/>
                        </a:cubicBezTo>
                        <a:cubicBezTo>
                          <a:pt x="62202" y="14345"/>
                          <a:pt x="62198" y="14341"/>
                          <a:pt x="62193" y="14341"/>
                        </a:cubicBezTo>
                        <a:cubicBezTo>
                          <a:pt x="62181" y="14341"/>
                          <a:pt x="62168" y="14337"/>
                          <a:pt x="62150" y="14337"/>
                        </a:cubicBezTo>
                        <a:cubicBezTo>
                          <a:pt x="62146" y="14337"/>
                          <a:pt x="62142" y="14337"/>
                          <a:pt x="62138" y="14332"/>
                        </a:cubicBezTo>
                        <a:cubicBezTo>
                          <a:pt x="62121" y="14332"/>
                          <a:pt x="62104" y="14328"/>
                          <a:pt x="62091" y="14328"/>
                        </a:cubicBezTo>
                        <a:lnTo>
                          <a:pt x="62078" y="14328"/>
                        </a:lnTo>
                        <a:cubicBezTo>
                          <a:pt x="62065" y="14324"/>
                          <a:pt x="62053" y="14324"/>
                          <a:pt x="62035" y="14320"/>
                        </a:cubicBezTo>
                        <a:lnTo>
                          <a:pt x="62022" y="14320"/>
                        </a:lnTo>
                        <a:cubicBezTo>
                          <a:pt x="62002" y="14320"/>
                          <a:pt x="61980" y="14316"/>
                          <a:pt x="61962" y="14316"/>
                        </a:cubicBezTo>
                        <a:lnTo>
                          <a:pt x="61950" y="14316"/>
                        </a:lnTo>
                        <a:cubicBezTo>
                          <a:pt x="61933" y="14312"/>
                          <a:pt x="61911" y="14312"/>
                          <a:pt x="61890" y="14312"/>
                        </a:cubicBezTo>
                        <a:lnTo>
                          <a:pt x="61886" y="14312"/>
                        </a:lnTo>
                        <a:cubicBezTo>
                          <a:pt x="61864" y="14306"/>
                          <a:pt x="61842" y="14306"/>
                          <a:pt x="61817" y="14306"/>
                        </a:cubicBezTo>
                        <a:lnTo>
                          <a:pt x="61791" y="14306"/>
                        </a:lnTo>
                        <a:lnTo>
                          <a:pt x="62155" y="12583"/>
                        </a:lnTo>
                        <a:cubicBezTo>
                          <a:pt x="62155" y="12587"/>
                          <a:pt x="62160" y="12592"/>
                          <a:pt x="62160" y="12596"/>
                        </a:cubicBezTo>
                        <a:lnTo>
                          <a:pt x="62164" y="12600"/>
                        </a:lnTo>
                        <a:cubicBezTo>
                          <a:pt x="62168" y="12609"/>
                          <a:pt x="62172" y="12613"/>
                          <a:pt x="62172" y="12622"/>
                        </a:cubicBezTo>
                        <a:cubicBezTo>
                          <a:pt x="62176" y="12630"/>
                          <a:pt x="62181" y="12634"/>
                          <a:pt x="62185" y="12644"/>
                        </a:cubicBezTo>
                        <a:cubicBezTo>
                          <a:pt x="62185" y="12648"/>
                          <a:pt x="62185" y="12648"/>
                          <a:pt x="62189" y="12652"/>
                        </a:cubicBezTo>
                        <a:cubicBezTo>
                          <a:pt x="62189" y="12656"/>
                          <a:pt x="62193" y="12660"/>
                          <a:pt x="62193" y="12664"/>
                        </a:cubicBezTo>
                        <a:cubicBezTo>
                          <a:pt x="62198" y="12669"/>
                          <a:pt x="62198" y="12669"/>
                          <a:pt x="62198" y="12673"/>
                        </a:cubicBezTo>
                        <a:cubicBezTo>
                          <a:pt x="62202" y="12677"/>
                          <a:pt x="62202" y="12682"/>
                          <a:pt x="62207" y="12686"/>
                        </a:cubicBezTo>
                        <a:lnTo>
                          <a:pt x="62207" y="12695"/>
                        </a:lnTo>
                        <a:cubicBezTo>
                          <a:pt x="62211" y="12699"/>
                          <a:pt x="62215" y="12703"/>
                          <a:pt x="62215" y="12711"/>
                        </a:cubicBezTo>
                        <a:cubicBezTo>
                          <a:pt x="62219" y="12721"/>
                          <a:pt x="62223" y="12729"/>
                          <a:pt x="62227" y="12733"/>
                        </a:cubicBezTo>
                        <a:cubicBezTo>
                          <a:pt x="62227" y="12737"/>
                          <a:pt x="62232" y="12746"/>
                          <a:pt x="62232" y="12750"/>
                        </a:cubicBezTo>
                        <a:cubicBezTo>
                          <a:pt x="62237" y="12754"/>
                          <a:pt x="62237" y="12754"/>
                          <a:pt x="62237" y="12759"/>
                        </a:cubicBezTo>
                        <a:cubicBezTo>
                          <a:pt x="62241" y="12763"/>
                          <a:pt x="62241" y="12767"/>
                          <a:pt x="62245" y="12772"/>
                        </a:cubicBezTo>
                        <a:cubicBezTo>
                          <a:pt x="62245" y="12776"/>
                          <a:pt x="62245" y="12776"/>
                          <a:pt x="62249" y="12780"/>
                        </a:cubicBezTo>
                        <a:cubicBezTo>
                          <a:pt x="62249" y="12784"/>
                          <a:pt x="62253" y="12792"/>
                          <a:pt x="62258" y="12798"/>
                        </a:cubicBezTo>
                        <a:cubicBezTo>
                          <a:pt x="62258" y="12806"/>
                          <a:pt x="62262" y="12810"/>
                          <a:pt x="62266" y="12818"/>
                        </a:cubicBezTo>
                        <a:lnTo>
                          <a:pt x="62266" y="12823"/>
                        </a:lnTo>
                        <a:cubicBezTo>
                          <a:pt x="62270" y="12827"/>
                          <a:pt x="62270" y="12831"/>
                          <a:pt x="62275" y="12835"/>
                        </a:cubicBezTo>
                        <a:cubicBezTo>
                          <a:pt x="62275" y="12840"/>
                          <a:pt x="62275" y="12840"/>
                          <a:pt x="62279" y="12844"/>
                        </a:cubicBezTo>
                        <a:cubicBezTo>
                          <a:pt x="62279" y="12849"/>
                          <a:pt x="62284" y="12853"/>
                          <a:pt x="62284" y="12857"/>
                        </a:cubicBezTo>
                        <a:lnTo>
                          <a:pt x="62288" y="12861"/>
                        </a:lnTo>
                        <a:cubicBezTo>
                          <a:pt x="62292" y="12869"/>
                          <a:pt x="62292" y="12875"/>
                          <a:pt x="62296" y="12879"/>
                        </a:cubicBezTo>
                        <a:lnTo>
                          <a:pt x="62296" y="12883"/>
                        </a:lnTo>
                        <a:cubicBezTo>
                          <a:pt x="62300" y="12887"/>
                          <a:pt x="62304" y="12895"/>
                          <a:pt x="62304" y="12900"/>
                        </a:cubicBezTo>
                        <a:cubicBezTo>
                          <a:pt x="62309" y="12900"/>
                          <a:pt x="62309" y="12904"/>
                          <a:pt x="62309" y="12904"/>
                        </a:cubicBezTo>
                        <a:cubicBezTo>
                          <a:pt x="62314" y="12908"/>
                          <a:pt x="62314" y="12912"/>
                          <a:pt x="62318" y="12917"/>
                        </a:cubicBezTo>
                        <a:cubicBezTo>
                          <a:pt x="62318" y="12921"/>
                          <a:pt x="62318" y="12921"/>
                          <a:pt x="62322" y="12921"/>
                        </a:cubicBezTo>
                        <a:cubicBezTo>
                          <a:pt x="62322" y="12926"/>
                          <a:pt x="62326" y="12930"/>
                          <a:pt x="62326" y="12934"/>
                        </a:cubicBezTo>
                        <a:cubicBezTo>
                          <a:pt x="62330" y="12938"/>
                          <a:pt x="62330" y="12938"/>
                          <a:pt x="62330" y="12942"/>
                        </a:cubicBezTo>
                        <a:cubicBezTo>
                          <a:pt x="62335" y="12946"/>
                          <a:pt x="62339" y="12951"/>
                          <a:pt x="62339" y="12956"/>
                        </a:cubicBezTo>
                        <a:cubicBezTo>
                          <a:pt x="62343" y="12956"/>
                          <a:pt x="62343" y="12956"/>
                          <a:pt x="62343" y="12960"/>
                        </a:cubicBezTo>
                        <a:lnTo>
                          <a:pt x="62356" y="12972"/>
                        </a:lnTo>
                        <a:lnTo>
                          <a:pt x="62356" y="12977"/>
                        </a:lnTo>
                        <a:cubicBezTo>
                          <a:pt x="62361" y="12981"/>
                          <a:pt x="62365" y="12985"/>
                          <a:pt x="62369" y="12989"/>
                        </a:cubicBezTo>
                        <a:cubicBezTo>
                          <a:pt x="62369" y="12994"/>
                          <a:pt x="62369" y="12994"/>
                          <a:pt x="62373" y="12994"/>
                        </a:cubicBezTo>
                        <a:cubicBezTo>
                          <a:pt x="62373" y="12998"/>
                          <a:pt x="62377" y="13003"/>
                          <a:pt x="62381" y="13007"/>
                        </a:cubicBezTo>
                        <a:cubicBezTo>
                          <a:pt x="62381" y="13007"/>
                          <a:pt x="62381" y="13011"/>
                          <a:pt x="62386" y="13011"/>
                        </a:cubicBezTo>
                        <a:cubicBezTo>
                          <a:pt x="62391" y="13015"/>
                          <a:pt x="62391" y="13019"/>
                          <a:pt x="62395" y="13023"/>
                        </a:cubicBezTo>
                        <a:cubicBezTo>
                          <a:pt x="62399" y="13023"/>
                          <a:pt x="62399" y="13028"/>
                          <a:pt x="62399" y="13028"/>
                        </a:cubicBezTo>
                        <a:lnTo>
                          <a:pt x="62412" y="13041"/>
                        </a:lnTo>
                        <a:cubicBezTo>
                          <a:pt x="62416" y="13041"/>
                          <a:pt x="62416" y="13045"/>
                          <a:pt x="62416" y="13045"/>
                        </a:cubicBezTo>
                        <a:lnTo>
                          <a:pt x="62429" y="13058"/>
                        </a:lnTo>
                        <a:cubicBezTo>
                          <a:pt x="62429" y="13058"/>
                          <a:pt x="62433" y="13058"/>
                          <a:pt x="62433" y="13062"/>
                        </a:cubicBezTo>
                        <a:cubicBezTo>
                          <a:pt x="62438" y="13062"/>
                          <a:pt x="62442" y="13066"/>
                          <a:pt x="62446" y="13071"/>
                        </a:cubicBezTo>
                        <a:lnTo>
                          <a:pt x="62450" y="13075"/>
                        </a:lnTo>
                        <a:cubicBezTo>
                          <a:pt x="62454" y="13080"/>
                          <a:pt x="62458" y="13084"/>
                          <a:pt x="62468" y="13084"/>
                        </a:cubicBezTo>
                        <a:lnTo>
                          <a:pt x="62468" y="13088"/>
                        </a:lnTo>
                        <a:cubicBezTo>
                          <a:pt x="62476" y="13092"/>
                          <a:pt x="62480" y="13096"/>
                          <a:pt x="62489" y="13100"/>
                        </a:cubicBezTo>
                        <a:lnTo>
                          <a:pt x="62493" y="13105"/>
                        </a:lnTo>
                        <a:cubicBezTo>
                          <a:pt x="62497" y="13110"/>
                          <a:pt x="62506" y="13114"/>
                          <a:pt x="62510" y="13114"/>
                        </a:cubicBezTo>
                        <a:lnTo>
                          <a:pt x="62515" y="13118"/>
                        </a:lnTo>
                        <a:lnTo>
                          <a:pt x="62519" y="13118"/>
                        </a:lnTo>
                        <a:cubicBezTo>
                          <a:pt x="62519" y="13122"/>
                          <a:pt x="62523" y="13122"/>
                          <a:pt x="62527" y="13126"/>
                        </a:cubicBezTo>
                        <a:cubicBezTo>
                          <a:pt x="62531" y="13126"/>
                          <a:pt x="62531" y="13126"/>
                          <a:pt x="62535" y="13131"/>
                        </a:cubicBezTo>
                        <a:cubicBezTo>
                          <a:pt x="62540" y="13131"/>
                          <a:pt x="62545" y="13131"/>
                          <a:pt x="62549" y="13135"/>
                        </a:cubicBezTo>
                        <a:lnTo>
                          <a:pt x="62553" y="13139"/>
                        </a:lnTo>
                        <a:cubicBezTo>
                          <a:pt x="62566" y="13143"/>
                          <a:pt x="62574" y="13148"/>
                          <a:pt x="62587" y="13152"/>
                        </a:cubicBezTo>
                        <a:cubicBezTo>
                          <a:pt x="62587" y="13152"/>
                          <a:pt x="62592" y="13152"/>
                          <a:pt x="62592" y="13157"/>
                        </a:cubicBezTo>
                        <a:cubicBezTo>
                          <a:pt x="62600" y="13161"/>
                          <a:pt x="62612" y="13165"/>
                          <a:pt x="62626" y="13169"/>
                        </a:cubicBezTo>
                        <a:cubicBezTo>
                          <a:pt x="62638" y="13173"/>
                          <a:pt x="62651" y="13177"/>
                          <a:pt x="62664" y="13182"/>
                        </a:cubicBezTo>
                        <a:lnTo>
                          <a:pt x="62669" y="13182"/>
                        </a:lnTo>
                        <a:cubicBezTo>
                          <a:pt x="62673" y="13182"/>
                          <a:pt x="62677" y="13182"/>
                          <a:pt x="62681" y="13187"/>
                        </a:cubicBezTo>
                        <a:lnTo>
                          <a:pt x="62694" y="13187"/>
                        </a:lnTo>
                        <a:cubicBezTo>
                          <a:pt x="62699" y="13191"/>
                          <a:pt x="62703" y="13191"/>
                          <a:pt x="62707" y="13191"/>
                        </a:cubicBezTo>
                        <a:cubicBezTo>
                          <a:pt x="62711" y="13191"/>
                          <a:pt x="62711" y="13195"/>
                          <a:pt x="62715" y="13195"/>
                        </a:cubicBezTo>
                        <a:lnTo>
                          <a:pt x="62720" y="13195"/>
                        </a:lnTo>
                        <a:cubicBezTo>
                          <a:pt x="62728" y="13195"/>
                          <a:pt x="62732" y="13199"/>
                          <a:pt x="62741" y="13199"/>
                        </a:cubicBezTo>
                        <a:lnTo>
                          <a:pt x="62750" y="13199"/>
                        </a:lnTo>
                        <a:cubicBezTo>
                          <a:pt x="62758" y="13203"/>
                          <a:pt x="62771" y="13203"/>
                          <a:pt x="62780" y="13208"/>
                        </a:cubicBezTo>
                        <a:lnTo>
                          <a:pt x="62784" y="13208"/>
                        </a:lnTo>
                        <a:cubicBezTo>
                          <a:pt x="62797" y="13212"/>
                          <a:pt x="62813" y="13212"/>
                          <a:pt x="62827" y="13216"/>
                        </a:cubicBezTo>
                        <a:lnTo>
                          <a:pt x="62835" y="13216"/>
                        </a:lnTo>
                        <a:cubicBezTo>
                          <a:pt x="62852" y="13216"/>
                          <a:pt x="62869" y="13220"/>
                          <a:pt x="62882" y="13220"/>
                        </a:cubicBezTo>
                        <a:lnTo>
                          <a:pt x="62886" y="13220"/>
                        </a:lnTo>
                        <a:cubicBezTo>
                          <a:pt x="62890" y="13220"/>
                          <a:pt x="62900" y="13220"/>
                          <a:pt x="62904" y="13225"/>
                        </a:cubicBezTo>
                        <a:lnTo>
                          <a:pt x="62946" y="13225"/>
                        </a:lnTo>
                        <a:cubicBezTo>
                          <a:pt x="62959" y="13229"/>
                          <a:pt x="62967" y="13229"/>
                          <a:pt x="62981" y="13229"/>
                        </a:cubicBezTo>
                        <a:lnTo>
                          <a:pt x="63032" y="13229"/>
                        </a:lnTo>
                        <a:cubicBezTo>
                          <a:pt x="63036" y="13234"/>
                          <a:pt x="63044" y="13234"/>
                          <a:pt x="63054" y="13234"/>
                        </a:cubicBezTo>
                        <a:lnTo>
                          <a:pt x="63147" y="13234"/>
                        </a:lnTo>
                        <a:lnTo>
                          <a:pt x="63250" y="12750"/>
                        </a:lnTo>
                        <a:cubicBezTo>
                          <a:pt x="63250" y="12746"/>
                          <a:pt x="63250" y="12741"/>
                          <a:pt x="63254" y="12741"/>
                        </a:cubicBezTo>
                        <a:cubicBezTo>
                          <a:pt x="63254" y="12737"/>
                          <a:pt x="63259" y="12737"/>
                          <a:pt x="63259" y="12733"/>
                        </a:cubicBezTo>
                        <a:lnTo>
                          <a:pt x="63280" y="12711"/>
                        </a:lnTo>
                        <a:lnTo>
                          <a:pt x="63280" y="12707"/>
                        </a:lnTo>
                        <a:cubicBezTo>
                          <a:pt x="63289" y="12703"/>
                          <a:pt x="63297" y="12695"/>
                          <a:pt x="63305" y="12686"/>
                        </a:cubicBezTo>
                        <a:cubicBezTo>
                          <a:pt x="63305" y="12682"/>
                          <a:pt x="63310" y="12682"/>
                          <a:pt x="63310" y="12677"/>
                        </a:cubicBezTo>
                        <a:cubicBezTo>
                          <a:pt x="63319" y="12673"/>
                          <a:pt x="63323" y="12669"/>
                          <a:pt x="63331" y="12660"/>
                        </a:cubicBezTo>
                        <a:cubicBezTo>
                          <a:pt x="63331" y="12660"/>
                          <a:pt x="63336" y="12656"/>
                          <a:pt x="63340" y="12656"/>
                        </a:cubicBezTo>
                        <a:cubicBezTo>
                          <a:pt x="63344" y="12648"/>
                          <a:pt x="63348" y="12644"/>
                          <a:pt x="63356" y="12638"/>
                        </a:cubicBezTo>
                        <a:cubicBezTo>
                          <a:pt x="63362" y="12634"/>
                          <a:pt x="63362" y="12634"/>
                          <a:pt x="63366" y="12630"/>
                        </a:cubicBezTo>
                        <a:cubicBezTo>
                          <a:pt x="63374" y="12626"/>
                          <a:pt x="63382" y="12618"/>
                          <a:pt x="63396" y="12609"/>
                        </a:cubicBezTo>
                        <a:cubicBezTo>
                          <a:pt x="63404" y="12600"/>
                          <a:pt x="63417" y="12596"/>
                          <a:pt x="63425" y="12587"/>
                        </a:cubicBezTo>
                        <a:cubicBezTo>
                          <a:pt x="63429" y="12587"/>
                          <a:pt x="63433" y="12583"/>
                          <a:pt x="63433" y="12579"/>
                        </a:cubicBezTo>
                        <a:cubicBezTo>
                          <a:pt x="63443" y="12575"/>
                          <a:pt x="63451" y="12571"/>
                          <a:pt x="63455" y="12567"/>
                        </a:cubicBezTo>
                        <a:cubicBezTo>
                          <a:pt x="63464" y="12561"/>
                          <a:pt x="63468" y="12561"/>
                          <a:pt x="63472" y="12557"/>
                        </a:cubicBezTo>
                        <a:cubicBezTo>
                          <a:pt x="63481" y="12553"/>
                          <a:pt x="63485" y="12549"/>
                          <a:pt x="63494" y="12545"/>
                        </a:cubicBezTo>
                        <a:cubicBezTo>
                          <a:pt x="63498" y="12541"/>
                          <a:pt x="63506" y="12541"/>
                          <a:pt x="63510" y="12536"/>
                        </a:cubicBezTo>
                        <a:cubicBezTo>
                          <a:pt x="63520" y="12532"/>
                          <a:pt x="63524" y="12528"/>
                          <a:pt x="63532" y="12523"/>
                        </a:cubicBezTo>
                        <a:cubicBezTo>
                          <a:pt x="63536" y="12523"/>
                          <a:pt x="63545" y="12519"/>
                          <a:pt x="63549" y="12515"/>
                        </a:cubicBezTo>
                        <a:cubicBezTo>
                          <a:pt x="63558" y="12510"/>
                          <a:pt x="63567" y="12506"/>
                          <a:pt x="63571" y="12502"/>
                        </a:cubicBezTo>
                        <a:cubicBezTo>
                          <a:pt x="63579" y="12502"/>
                          <a:pt x="63583" y="12498"/>
                          <a:pt x="63593" y="12494"/>
                        </a:cubicBezTo>
                        <a:cubicBezTo>
                          <a:pt x="63597" y="12494"/>
                          <a:pt x="63605" y="12490"/>
                          <a:pt x="63609" y="12484"/>
                        </a:cubicBezTo>
                        <a:cubicBezTo>
                          <a:pt x="63622" y="12480"/>
                          <a:pt x="63631" y="12476"/>
                          <a:pt x="63644" y="12472"/>
                        </a:cubicBezTo>
                        <a:cubicBezTo>
                          <a:pt x="63652" y="12468"/>
                          <a:pt x="63656" y="12468"/>
                          <a:pt x="63664" y="12464"/>
                        </a:cubicBezTo>
                        <a:cubicBezTo>
                          <a:pt x="63678" y="12459"/>
                          <a:pt x="63690" y="12455"/>
                          <a:pt x="63703" y="12446"/>
                        </a:cubicBezTo>
                        <a:cubicBezTo>
                          <a:pt x="63708" y="12446"/>
                          <a:pt x="63712" y="12442"/>
                          <a:pt x="63721" y="12442"/>
                        </a:cubicBezTo>
                        <a:cubicBezTo>
                          <a:pt x="63737" y="12433"/>
                          <a:pt x="63755" y="12429"/>
                          <a:pt x="63776" y="12421"/>
                        </a:cubicBezTo>
                        <a:cubicBezTo>
                          <a:pt x="63780" y="12421"/>
                          <a:pt x="63785" y="12421"/>
                          <a:pt x="63789" y="12417"/>
                        </a:cubicBezTo>
                        <a:cubicBezTo>
                          <a:pt x="63802" y="12413"/>
                          <a:pt x="63818" y="12407"/>
                          <a:pt x="63836" y="12399"/>
                        </a:cubicBezTo>
                        <a:cubicBezTo>
                          <a:pt x="63844" y="12399"/>
                          <a:pt x="63853" y="12395"/>
                          <a:pt x="63857" y="12395"/>
                        </a:cubicBezTo>
                        <a:close/>
                        <a:moveTo>
                          <a:pt x="64430" y="12275"/>
                        </a:moveTo>
                        <a:lnTo>
                          <a:pt x="63934" y="14632"/>
                        </a:lnTo>
                        <a:lnTo>
                          <a:pt x="63883" y="14632"/>
                        </a:lnTo>
                        <a:cubicBezTo>
                          <a:pt x="63862" y="14632"/>
                          <a:pt x="63840" y="14636"/>
                          <a:pt x="63814" y="14636"/>
                        </a:cubicBezTo>
                        <a:lnTo>
                          <a:pt x="63729" y="14636"/>
                        </a:lnTo>
                        <a:cubicBezTo>
                          <a:pt x="63708" y="14632"/>
                          <a:pt x="63686" y="14632"/>
                          <a:pt x="63664" y="14632"/>
                        </a:cubicBezTo>
                        <a:lnTo>
                          <a:pt x="63656" y="14632"/>
                        </a:lnTo>
                        <a:cubicBezTo>
                          <a:pt x="63639" y="14632"/>
                          <a:pt x="63618" y="14628"/>
                          <a:pt x="63597" y="14628"/>
                        </a:cubicBezTo>
                        <a:lnTo>
                          <a:pt x="63587" y="14628"/>
                        </a:lnTo>
                        <a:cubicBezTo>
                          <a:pt x="63567" y="14624"/>
                          <a:pt x="63545" y="14624"/>
                          <a:pt x="63524" y="14620"/>
                        </a:cubicBezTo>
                        <a:lnTo>
                          <a:pt x="63998" y="12356"/>
                        </a:lnTo>
                        <a:cubicBezTo>
                          <a:pt x="64007" y="12356"/>
                          <a:pt x="64011" y="12352"/>
                          <a:pt x="64020" y="12352"/>
                        </a:cubicBezTo>
                        <a:cubicBezTo>
                          <a:pt x="64029" y="12348"/>
                          <a:pt x="64037" y="12348"/>
                          <a:pt x="64049" y="12344"/>
                        </a:cubicBezTo>
                        <a:cubicBezTo>
                          <a:pt x="64063" y="12344"/>
                          <a:pt x="64075" y="12340"/>
                          <a:pt x="64088" y="12336"/>
                        </a:cubicBezTo>
                        <a:cubicBezTo>
                          <a:pt x="64097" y="12336"/>
                          <a:pt x="64106" y="12330"/>
                          <a:pt x="64114" y="12330"/>
                        </a:cubicBezTo>
                        <a:cubicBezTo>
                          <a:pt x="64126" y="12326"/>
                          <a:pt x="64144" y="12326"/>
                          <a:pt x="64157" y="12322"/>
                        </a:cubicBezTo>
                        <a:cubicBezTo>
                          <a:pt x="64165" y="12322"/>
                          <a:pt x="64174" y="12318"/>
                          <a:pt x="64187" y="12318"/>
                        </a:cubicBezTo>
                        <a:cubicBezTo>
                          <a:pt x="64199" y="12314"/>
                          <a:pt x="64213" y="12310"/>
                          <a:pt x="64229" y="12310"/>
                        </a:cubicBezTo>
                        <a:cubicBezTo>
                          <a:pt x="64238" y="12305"/>
                          <a:pt x="64246" y="12305"/>
                          <a:pt x="64260" y="12305"/>
                        </a:cubicBezTo>
                        <a:cubicBezTo>
                          <a:pt x="64272" y="12301"/>
                          <a:pt x="64290" y="12297"/>
                          <a:pt x="64306" y="12297"/>
                        </a:cubicBezTo>
                        <a:cubicBezTo>
                          <a:pt x="64315" y="12292"/>
                          <a:pt x="64323" y="12292"/>
                          <a:pt x="64332" y="12292"/>
                        </a:cubicBezTo>
                        <a:cubicBezTo>
                          <a:pt x="64357" y="12288"/>
                          <a:pt x="64383" y="12284"/>
                          <a:pt x="64409" y="12279"/>
                        </a:cubicBezTo>
                        <a:cubicBezTo>
                          <a:pt x="64418" y="12279"/>
                          <a:pt x="64422" y="12279"/>
                          <a:pt x="64430" y="12275"/>
                        </a:cubicBezTo>
                        <a:close/>
                        <a:moveTo>
                          <a:pt x="52506" y="0"/>
                        </a:moveTo>
                        <a:cubicBezTo>
                          <a:pt x="52497" y="4"/>
                          <a:pt x="52489" y="4"/>
                          <a:pt x="52481" y="4"/>
                        </a:cubicBezTo>
                        <a:cubicBezTo>
                          <a:pt x="52476" y="8"/>
                          <a:pt x="52476" y="8"/>
                          <a:pt x="52471" y="8"/>
                        </a:cubicBezTo>
                        <a:cubicBezTo>
                          <a:pt x="52467" y="8"/>
                          <a:pt x="52463" y="8"/>
                          <a:pt x="52455" y="12"/>
                        </a:cubicBezTo>
                        <a:lnTo>
                          <a:pt x="52450" y="12"/>
                        </a:lnTo>
                        <a:cubicBezTo>
                          <a:pt x="52446" y="12"/>
                          <a:pt x="52438" y="18"/>
                          <a:pt x="52433" y="18"/>
                        </a:cubicBezTo>
                        <a:lnTo>
                          <a:pt x="52424" y="18"/>
                        </a:lnTo>
                        <a:cubicBezTo>
                          <a:pt x="52424" y="22"/>
                          <a:pt x="52424" y="22"/>
                          <a:pt x="52420" y="22"/>
                        </a:cubicBezTo>
                        <a:cubicBezTo>
                          <a:pt x="52416" y="22"/>
                          <a:pt x="52412" y="26"/>
                          <a:pt x="52404" y="26"/>
                        </a:cubicBezTo>
                        <a:lnTo>
                          <a:pt x="52399" y="30"/>
                        </a:lnTo>
                        <a:cubicBezTo>
                          <a:pt x="52394" y="30"/>
                          <a:pt x="52386" y="34"/>
                          <a:pt x="52382" y="34"/>
                        </a:cubicBezTo>
                        <a:lnTo>
                          <a:pt x="52378" y="38"/>
                        </a:lnTo>
                        <a:cubicBezTo>
                          <a:pt x="52373" y="38"/>
                          <a:pt x="52369" y="43"/>
                          <a:pt x="52365" y="43"/>
                        </a:cubicBezTo>
                        <a:lnTo>
                          <a:pt x="52361" y="47"/>
                        </a:lnTo>
                        <a:cubicBezTo>
                          <a:pt x="52356" y="51"/>
                          <a:pt x="52352" y="51"/>
                          <a:pt x="52347" y="55"/>
                        </a:cubicBezTo>
                        <a:lnTo>
                          <a:pt x="52343" y="55"/>
                        </a:lnTo>
                        <a:cubicBezTo>
                          <a:pt x="52339" y="60"/>
                          <a:pt x="52335" y="64"/>
                          <a:pt x="52331" y="69"/>
                        </a:cubicBezTo>
                        <a:lnTo>
                          <a:pt x="52327" y="69"/>
                        </a:lnTo>
                        <a:cubicBezTo>
                          <a:pt x="52322" y="73"/>
                          <a:pt x="52317" y="77"/>
                          <a:pt x="52313" y="77"/>
                        </a:cubicBezTo>
                        <a:lnTo>
                          <a:pt x="52313" y="81"/>
                        </a:lnTo>
                        <a:lnTo>
                          <a:pt x="52309" y="81"/>
                        </a:lnTo>
                        <a:cubicBezTo>
                          <a:pt x="52305" y="85"/>
                          <a:pt x="52301" y="89"/>
                          <a:pt x="52301" y="89"/>
                        </a:cubicBezTo>
                        <a:cubicBezTo>
                          <a:pt x="52301" y="94"/>
                          <a:pt x="52296" y="94"/>
                          <a:pt x="52296" y="94"/>
                        </a:cubicBezTo>
                        <a:cubicBezTo>
                          <a:pt x="52292" y="99"/>
                          <a:pt x="52288" y="103"/>
                          <a:pt x="52288" y="103"/>
                        </a:cubicBezTo>
                        <a:lnTo>
                          <a:pt x="52284" y="107"/>
                        </a:lnTo>
                        <a:cubicBezTo>
                          <a:pt x="52279" y="111"/>
                          <a:pt x="52279" y="115"/>
                          <a:pt x="52275" y="115"/>
                        </a:cubicBezTo>
                        <a:cubicBezTo>
                          <a:pt x="52275" y="120"/>
                          <a:pt x="52270" y="120"/>
                          <a:pt x="52270" y="120"/>
                        </a:cubicBezTo>
                        <a:cubicBezTo>
                          <a:pt x="52266" y="124"/>
                          <a:pt x="52266" y="128"/>
                          <a:pt x="52262" y="128"/>
                        </a:cubicBezTo>
                        <a:cubicBezTo>
                          <a:pt x="52258" y="137"/>
                          <a:pt x="52254" y="141"/>
                          <a:pt x="52250" y="146"/>
                        </a:cubicBezTo>
                        <a:lnTo>
                          <a:pt x="52240" y="154"/>
                        </a:lnTo>
                        <a:lnTo>
                          <a:pt x="52236" y="158"/>
                        </a:lnTo>
                        <a:lnTo>
                          <a:pt x="52228" y="166"/>
                        </a:lnTo>
                        <a:lnTo>
                          <a:pt x="52224" y="171"/>
                        </a:lnTo>
                        <a:cubicBezTo>
                          <a:pt x="52219" y="176"/>
                          <a:pt x="52215" y="176"/>
                          <a:pt x="52215" y="180"/>
                        </a:cubicBezTo>
                        <a:cubicBezTo>
                          <a:pt x="52211" y="180"/>
                          <a:pt x="52211" y="180"/>
                          <a:pt x="52211" y="184"/>
                        </a:cubicBezTo>
                        <a:cubicBezTo>
                          <a:pt x="52207" y="184"/>
                          <a:pt x="52202" y="188"/>
                          <a:pt x="52198" y="192"/>
                        </a:cubicBezTo>
                        <a:lnTo>
                          <a:pt x="52193" y="197"/>
                        </a:lnTo>
                        <a:cubicBezTo>
                          <a:pt x="52189" y="197"/>
                          <a:pt x="52185" y="201"/>
                          <a:pt x="52181" y="205"/>
                        </a:cubicBezTo>
                        <a:cubicBezTo>
                          <a:pt x="52181" y="205"/>
                          <a:pt x="52177" y="205"/>
                          <a:pt x="52177" y="209"/>
                        </a:cubicBezTo>
                        <a:cubicBezTo>
                          <a:pt x="52173" y="209"/>
                          <a:pt x="52168" y="209"/>
                          <a:pt x="52168" y="214"/>
                        </a:cubicBezTo>
                        <a:cubicBezTo>
                          <a:pt x="52163" y="214"/>
                          <a:pt x="52163" y="214"/>
                          <a:pt x="52159" y="218"/>
                        </a:cubicBezTo>
                        <a:cubicBezTo>
                          <a:pt x="52155" y="218"/>
                          <a:pt x="52151" y="223"/>
                          <a:pt x="52147" y="223"/>
                        </a:cubicBezTo>
                        <a:cubicBezTo>
                          <a:pt x="52147" y="223"/>
                          <a:pt x="52147" y="227"/>
                          <a:pt x="52142" y="227"/>
                        </a:cubicBezTo>
                        <a:cubicBezTo>
                          <a:pt x="52138" y="227"/>
                          <a:pt x="52130" y="231"/>
                          <a:pt x="52121" y="235"/>
                        </a:cubicBezTo>
                        <a:lnTo>
                          <a:pt x="52116" y="235"/>
                        </a:lnTo>
                        <a:cubicBezTo>
                          <a:pt x="52112" y="239"/>
                          <a:pt x="52104" y="239"/>
                          <a:pt x="52100" y="243"/>
                        </a:cubicBezTo>
                        <a:lnTo>
                          <a:pt x="52086" y="243"/>
                        </a:lnTo>
                        <a:cubicBezTo>
                          <a:pt x="52086" y="248"/>
                          <a:pt x="52082" y="248"/>
                          <a:pt x="52078" y="248"/>
                        </a:cubicBezTo>
                        <a:cubicBezTo>
                          <a:pt x="52074" y="248"/>
                          <a:pt x="52070" y="248"/>
                          <a:pt x="52065" y="253"/>
                        </a:cubicBezTo>
                        <a:lnTo>
                          <a:pt x="52057" y="253"/>
                        </a:lnTo>
                        <a:cubicBezTo>
                          <a:pt x="52053" y="253"/>
                          <a:pt x="52049" y="257"/>
                          <a:pt x="52039" y="257"/>
                        </a:cubicBezTo>
                        <a:lnTo>
                          <a:pt x="52031" y="257"/>
                        </a:lnTo>
                        <a:cubicBezTo>
                          <a:pt x="52023" y="261"/>
                          <a:pt x="52014" y="261"/>
                          <a:pt x="52005" y="261"/>
                        </a:cubicBezTo>
                        <a:lnTo>
                          <a:pt x="51394" y="3186"/>
                        </a:lnTo>
                        <a:cubicBezTo>
                          <a:pt x="51326" y="3195"/>
                          <a:pt x="51257" y="3204"/>
                          <a:pt x="51188" y="3216"/>
                        </a:cubicBezTo>
                        <a:cubicBezTo>
                          <a:pt x="51163" y="3216"/>
                          <a:pt x="51141" y="3220"/>
                          <a:pt x="51115" y="3225"/>
                        </a:cubicBezTo>
                        <a:cubicBezTo>
                          <a:pt x="51107" y="3225"/>
                          <a:pt x="51103" y="3225"/>
                          <a:pt x="51095" y="3229"/>
                        </a:cubicBezTo>
                        <a:cubicBezTo>
                          <a:pt x="51077" y="3229"/>
                          <a:pt x="51060" y="3234"/>
                          <a:pt x="51048" y="3234"/>
                        </a:cubicBezTo>
                        <a:cubicBezTo>
                          <a:pt x="51038" y="3238"/>
                          <a:pt x="51030" y="3238"/>
                          <a:pt x="51022" y="3238"/>
                        </a:cubicBezTo>
                        <a:cubicBezTo>
                          <a:pt x="51005" y="3242"/>
                          <a:pt x="50992" y="3242"/>
                          <a:pt x="50979" y="3246"/>
                        </a:cubicBezTo>
                        <a:cubicBezTo>
                          <a:pt x="50967" y="3246"/>
                          <a:pt x="50957" y="3251"/>
                          <a:pt x="50949" y="3251"/>
                        </a:cubicBezTo>
                        <a:cubicBezTo>
                          <a:pt x="50936" y="3251"/>
                          <a:pt x="50923" y="3255"/>
                          <a:pt x="50906" y="3259"/>
                        </a:cubicBezTo>
                        <a:cubicBezTo>
                          <a:pt x="50898" y="3259"/>
                          <a:pt x="50890" y="3259"/>
                          <a:pt x="50880" y="3263"/>
                        </a:cubicBezTo>
                        <a:cubicBezTo>
                          <a:pt x="50868" y="3263"/>
                          <a:pt x="50851" y="3267"/>
                          <a:pt x="50838" y="3267"/>
                        </a:cubicBezTo>
                        <a:cubicBezTo>
                          <a:pt x="50829" y="3272"/>
                          <a:pt x="50821" y="3272"/>
                          <a:pt x="50817" y="3272"/>
                        </a:cubicBezTo>
                        <a:cubicBezTo>
                          <a:pt x="50799" y="3277"/>
                          <a:pt x="50782" y="3281"/>
                          <a:pt x="50765" y="3281"/>
                        </a:cubicBezTo>
                        <a:cubicBezTo>
                          <a:pt x="50761" y="3285"/>
                          <a:pt x="50752" y="3285"/>
                          <a:pt x="50748" y="3285"/>
                        </a:cubicBezTo>
                        <a:cubicBezTo>
                          <a:pt x="50726" y="3289"/>
                          <a:pt x="50705" y="3293"/>
                          <a:pt x="50684" y="3297"/>
                        </a:cubicBezTo>
                        <a:cubicBezTo>
                          <a:pt x="50679" y="3297"/>
                          <a:pt x="50675" y="3297"/>
                          <a:pt x="50671" y="3302"/>
                        </a:cubicBezTo>
                        <a:cubicBezTo>
                          <a:pt x="50653" y="3302"/>
                          <a:pt x="50637" y="3306"/>
                          <a:pt x="50620" y="3311"/>
                        </a:cubicBezTo>
                        <a:cubicBezTo>
                          <a:pt x="50616" y="3311"/>
                          <a:pt x="50607" y="3315"/>
                          <a:pt x="50598" y="3315"/>
                        </a:cubicBezTo>
                        <a:cubicBezTo>
                          <a:pt x="50586" y="3319"/>
                          <a:pt x="50572" y="3319"/>
                          <a:pt x="50560" y="3323"/>
                        </a:cubicBezTo>
                        <a:cubicBezTo>
                          <a:pt x="50551" y="3323"/>
                          <a:pt x="50543" y="3328"/>
                          <a:pt x="50534" y="3328"/>
                        </a:cubicBezTo>
                        <a:cubicBezTo>
                          <a:pt x="50525" y="3332"/>
                          <a:pt x="50513" y="3336"/>
                          <a:pt x="50500" y="3336"/>
                        </a:cubicBezTo>
                        <a:cubicBezTo>
                          <a:pt x="50491" y="3340"/>
                          <a:pt x="50483" y="3340"/>
                          <a:pt x="50474" y="3344"/>
                        </a:cubicBezTo>
                        <a:cubicBezTo>
                          <a:pt x="50462" y="3344"/>
                          <a:pt x="50453" y="3349"/>
                          <a:pt x="50440" y="3354"/>
                        </a:cubicBezTo>
                        <a:cubicBezTo>
                          <a:pt x="50432" y="3354"/>
                          <a:pt x="50423" y="3354"/>
                          <a:pt x="50418" y="3358"/>
                        </a:cubicBezTo>
                        <a:cubicBezTo>
                          <a:pt x="50406" y="3362"/>
                          <a:pt x="50393" y="3362"/>
                          <a:pt x="50380" y="3366"/>
                        </a:cubicBezTo>
                        <a:cubicBezTo>
                          <a:pt x="50371" y="3370"/>
                          <a:pt x="50367" y="3370"/>
                          <a:pt x="50359" y="3370"/>
                        </a:cubicBezTo>
                        <a:cubicBezTo>
                          <a:pt x="50341" y="3374"/>
                          <a:pt x="50325" y="3383"/>
                          <a:pt x="50308" y="3388"/>
                        </a:cubicBezTo>
                        <a:cubicBezTo>
                          <a:pt x="50290" y="3392"/>
                          <a:pt x="50274" y="3396"/>
                          <a:pt x="50256" y="3400"/>
                        </a:cubicBezTo>
                        <a:lnTo>
                          <a:pt x="50252" y="3405"/>
                        </a:lnTo>
                        <a:lnTo>
                          <a:pt x="50243" y="3405"/>
                        </a:lnTo>
                        <a:cubicBezTo>
                          <a:pt x="50231" y="3409"/>
                          <a:pt x="50213" y="3413"/>
                          <a:pt x="50201" y="3417"/>
                        </a:cubicBezTo>
                        <a:cubicBezTo>
                          <a:pt x="50197" y="3421"/>
                          <a:pt x="50197" y="3421"/>
                          <a:pt x="50192" y="3421"/>
                        </a:cubicBezTo>
                        <a:cubicBezTo>
                          <a:pt x="50175" y="3426"/>
                          <a:pt x="50162" y="3435"/>
                          <a:pt x="50145" y="3439"/>
                        </a:cubicBezTo>
                        <a:cubicBezTo>
                          <a:pt x="50145" y="3439"/>
                          <a:pt x="50140" y="3439"/>
                          <a:pt x="50136" y="3443"/>
                        </a:cubicBezTo>
                        <a:cubicBezTo>
                          <a:pt x="50124" y="3447"/>
                          <a:pt x="50110" y="3451"/>
                          <a:pt x="50098" y="3456"/>
                        </a:cubicBezTo>
                        <a:cubicBezTo>
                          <a:pt x="50094" y="3456"/>
                          <a:pt x="50094" y="3456"/>
                          <a:pt x="50089" y="3460"/>
                        </a:cubicBezTo>
                        <a:cubicBezTo>
                          <a:pt x="50077" y="3465"/>
                          <a:pt x="50063" y="3469"/>
                          <a:pt x="50051" y="3477"/>
                        </a:cubicBezTo>
                        <a:cubicBezTo>
                          <a:pt x="50047" y="3477"/>
                          <a:pt x="50043" y="3477"/>
                          <a:pt x="50038" y="3482"/>
                        </a:cubicBezTo>
                        <a:cubicBezTo>
                          <a:pt x="50025" y="3486"/>
                          <a:pt x="50012" y="3490"/>
                          <a:pt x="50000" y="3498"/>
                        </a:cubicBezTo>
                        <a:lnTo>
                          <a:pt x="49995" y="3498"/>
                        </a:lnTo>
                        <a:cubicBezTo>
                          <a:pt x="49982" y="3502"/>
                          <a:pt x="49970" y="3512"/>
                          <a:pt x="49961" y="3516"/>
                        </a:cubicBezTo>
                        <a:cubicBezTo>
                          <a:pt x="49956" y="3520"/>
                          <a:pt x="49952" y="3520"/>
                          <a:pt x="49948" y="3524"/>
                        </a:cubicBezTo>
                        <a:cubicBezTo>
                          <a:pt x="49940" y="3528"/>
                          <a:pt x="49931" y="3533"/>
                          <a:pt x="49923" y="3537"/>
                        </a:cubicBezTo>
                        <a:cubicBezTo>
                          <a:pt x="49919" y="3537"/>
                          <a:pt x="49914" y="3542"/>
                          <a:pt x="49909" y="3542"/>
                        </a:cubicBezTo>
                        <a:cubicBezTo>
                          <a:pt x="49901" y="3550"/>
                          <a:pt x="49893" y="3554"/>
                          <a:pt x="49884" y="3559"/>
                        </a:cubicBezTo>
                        <a:cubicBezTo>
                          <a:pt x="49880" y="3559"/>
                          <a:pt x="49875" y="3563"/>
                          <a:pt x="49875" y="3563"/>
                        </a:cubicBezTo>
                        <a:lnTo>
                          <a:pt x="49871" y="3567"/>
                        </a:lnTo>
                        <a:cubicBezTo>
                          <a:pt x="49858" y="3571"/>
                          <a:pt x="49850" y="3579"/>
                          <a:pt x="49842" y="3585"/>
                        </a:cubicBezTo>
                        <a:cubicBezTo>
                          <a:pt x="49842" y="3585"/>
                          <a:pt x="49842" y="3589"/>
                          <a:pt x="49837" y="3589"/>
                        </a:cubicBezTo>
                        <a:cubicBezTo>
                          <a:pt x="49828" y="3593"/>
                          <a:pt x="49820" y="3601"/>
                          <a:pt x="49812" y="3605"/>
                        </a:cubicBezTo>
                        <a:cubicBezTo>
                          <a:pt x="49812" y="3610"/>
                          <a:pt x="49807" y="3610"/>
                          <a:pt x="49807" y="3610"/>
                        </a:cubicBezTo>
                        <a:cubicBezTo>
                          <a:pt x="49798" y="3618"/>
                          <a:pt x="49794" y="3623"/>
                          <a:pt x="49786" y="3627"/>
                        </a:cubicBezTo>
                        <a:cubicBezTo>
                          <a:pt x="49786" y="3627"/>
                          <a:pt x="49786" y="3631"/>
                          <a:pt x="49781" y="3631"/>
                        </a:cubicBezTo>
                        <a:cubicBezTo>
                          <a:pt x="49777" y="3636"/>
                          <a:pt x="49769" y="3640"/>
                          <a:pt x="49765" y="3648"/>
                        </a:cubicBezTo>
                        <a:cubicBezTo>
                          <a:pt x="49760" y="3652"/>
                          <a:pt x="49755" y="3652"/>
                          <a:pt x="49751" y="3656"/>
                        </a:cubicBezTo>
                        <a:cubicBezTo>
                          <a:pt x="49747" y="3666"/>
                          <a:pt x="49743" y="3670"/>
                          <a:pt x="49735" y="3678"/>
                        </a:cubicBezTo>
                        <a:cubicBezTo>
                          <a:pt x="49735" y="3678"/>
                          <a:pt x="49730" y="3682"/>
                          <a:pt x="49730" y="3687"/>
                        </a:cubicBezTo>
                        <a:lnTo>
                          <a:pt x="49726" y="3687"/>
                        </a:lnTo>
                        <a:cubicBezTo>
                          <a:pt x="49721" y="3691"/>
                          <a:pt x="49721" y="3695"/>
                          <a:pt x="49717" y="3700"/>
                        </a:cubicBezTo>
                        <a:cubicBezTo>
                          <a:pt x="49713" y="3704"/>
                          <a:pt x="49709" y="3708"/>
                          <a:pt x="49704" y="3713"/>
                        </a:cubicBezTo>
                        <a:cubicBezTo>
                          <a:pt x="49704" y="3721"/>
                          <a:pt x="49700" y="3725"/>
                          <a:pt x="49696" y="3729"/>
                        </a:cubicBezTo>
                        <a:cubicBezTo>
                          <a:pt x="49692" y="3733"/>
                          <a:pt x="49692" y="3739"/>
                          <a:pt x="49688" y="3743"/>
                        </a:cubicBezTo>
                        <a:cubicBezTo>
                          <a:pt x="49683" y="3747"/>
                          <a:pt x="49683" y="3755"/>
                          <a:pt x="49678" y="3759"/>
                        </a:cubicBezTo>
                        <a:cubicBezTo>
                          <a:pt x="49678" y="3764"/>
                          <a:pt x="49674" y="3768"/>
                          <a:pt x="49670" y="3772"/>
                        </a:cubicBezTo>
                        <a:cubicBezTo>
                          <a:pt x="49670" y="3777"/>
                          <a:pt x="49666" y="3785"/>
                          <a:pt x="49666" y="3790"/>
                        </a:cubicBezTo>
                        <a:cubicBezTo>
                          <a:pt x="49666" y="3794"/>
                          <a:pt x="49662" y="3798"/>
                          <a:pt x="49662" y="3802"/>
                        </a:cubicBezTo>
                        <a:cubicBezTo>
                          <a:pt x="49658" y="3816"/>
                          <a:pt x="49653" y="3824"/>
                          <a:pt x="49653" y="3836"/>
                        </a:cubicBezTo>
                        <a:lnTo>
                          <a:pt x="49567" y="4230"/>
                        </a:lnTo>
                        <a:lnTo>
                          <a:pt x="49546" y="4230"/>
                        </a:lnTo>
                        <a:cubicBezTo>
                          <a:pt x="49538" y="4234"/>
                          <a:pt x="49534" y="4234"/>
                          <a:pt x="49524" y="4234"/>
                        </a:cubicBezTo>
                        <a:cubicBezTo>
                          <a:pt x="49516" y="4234"/>
                          <a:pt x="49508" y="4239"/>
                          <a:pt x="49499" y="4239"/>
                        </a:cubicBezTo>
                        <a:lnTo>
                          <a:pt x="49478" y="4239"/>
                        </a:lnTo>
                        <a:cubicBezTo>
                          <a:pt x="49469" y="4239"/>
                          <a:pt x="49457" y="4243"/>
                          <a:pt x="49452" y="4243"/>
                        </a:cubicBezTo>
                        <a:lnTo>
                          <a:pt x="49431" y="4243"/>
                        </a:lnTo>
                        <a:cubicBezTo>
                          <a:pt x="49422" y="4243"/>
                          <a:pt x="49413" y="4247"/>
                          <a:pt x="49405" y="4247"/>
                        </a:cubicBezTo>
                        <a:lnTo>
                          <a:pt x="49358" y="4247"/>
                        </a:lnTo>
                        <a:cubicBezTo>
                          <a:pt x="49354" y="4252"/>
                          <a:pt x="49345" y="4252"/>
                          <a:pt x="49336" y="4252"/>
                        </a:cubicBezTo>
                        <a:lnTo>
                          <a:pt x="49135" y="4252"/>
                        </a:lnTo>
                        <a:cubicBezTo>
                          <a:pt x="49127" y="4247"/>
                          <a:pt x="49123" y="4247"/>
                          <a:pt x="49114" y="4247"/>
                        </a:cubicBezTo>
                        <a:lnTo>
                          <a:pt x="49080" y="4247"/>
                        </a:lnTo>
                        <a:cubicBezTo>
                          <a:pt x="49072" y="4243"/>
                          <a:pt x="49068" y="4243"/>
                          <a:pt x="49062" y="4243"/>
                        </a:cubicBezTo>
                        <a:lnTo>
                          <a:pt x="49046" y="4243"/>
                        </a:lnTo>
                        <a:cubicBezTo>
                          <a:pt x="49029" y="4239"/>
                          <a:pt x="49007" y="4239"/>
                          <a:pt x="48991" y="4234"/>
                        </a:cubicBezTo>
                        <a:lnTo>
                          <a:pt x="48981" y="4234"/>
                        </a:lnTo>
                        <a:cubicBezTo>
                          <a:pt x="48965" y="4230"/>
                          <a:pt x="48947" y="4230"/>
                          <a:pt x="48930" y="4226"/>
                        </a:cubicBezTo>
                        <a:lnTo>
                          <a:pt x="48922" y="4226"/>
                        </a:lnTo>
                        <a:cubicBezTo>
                          <a:pt x="48908" y="4221"/>
                          <a:pt x="48896" y="4221"/>
                          <a:pt x="48883" y="4217"/>
                        </a:cubicBezTo>
                        <a:lnTo>
                          <a:pt x="48875" y="4217"/>
                        </a:lnTo>
                        <a:cubicBezTo>
                          <a:pt x="48857" y="4213"/>
                          <a:pt x="48845" y="4209"/>
                          <a:pt x="48831" y="4205"/>
                        </a:cubicBezTo>
                        <a:lnTo>
                          <a:pt x="48823" y="4205"/>
                        </a:lnTo>
                        <a:cubicBezTo>
                          <a:pt x="48806" y="4201"/>
                          <a:pt x="48793" y="4195"/>
                          <a:pt x="48776" y="4191"/>
                        </a:cubicBezTo>
                        <a:cubicBezTo>
                          <a:pt x="48764" y="4187"/>
                          <a:pt x="48746" y="4183"/>
                          <a:pt x="48734" y="4179"/>
                        </a:cubicBezTo>
                        <a:lnTo>
                          <a:pt x="48725" y="4179"/>
                        </a:lnTo>
                        <a:cubicBezTo>
                          <a:pt x="48712" y="4175"/>
                          <a:pt x="48699" y="4170"/>
                          <a:pt x="48691" y="4166"/>
                        </a:cubicBezTo>
                        <a:lnTo>
                          <a:pt x="48687" y="4166"/>
                        </a:lnTo>
                        <a:cubicBezTo>
                          <a:pt x="48673" y="4162"/>
                          <a:pt x="48665" y="4157"/>
                          <a:pt x="48657" y="4157"/>
                        </a:cubicBezTo>
                        <a:cubicBezTo>
                          <a:pt x="48652" y="4153"/>
                          <a:pt x="48648" y="4153"/>
                          <a:pt x="48644" y="4153"/>
                        </a:cubicBezTo>
                        <a:cubicBezTo>
                          <a:pt x="48635" y="4149"/>
                          <a:pt x="48626" y="4144"/>
                          <a:pt x="48618" y="4144"/>
                        </a:cubicBezTo>
                        <a:cubicBezTo>
                          <a:pt x="48614" y="4140"/>
                          <a:pt x="48614" y="4140"/>
                          <a:pt x="48610" y="4140"/>
                        </a:cubicBezTo>
                        <a:cubicBezTo>
                          <a:pt x="48600" y="4136"/>
                          <a:pt x="48588" y="4132"/>
                          <a:pt x="48575" y="4128"/>
                        </a:cubicBezTo>
                        <a:cubicBezTo>
                          <a:pt x="48571" y="4128"/>
                          <a:pt x="48562" y="4124"/>
                          <a:pt x="48554" y="4124"/>
                        </a:cubicBezTo>
                        <a:cubicBezTo>
                          <a:pt x="48537" y="4114"/>
                          <a:pt x="48515" y="4106"/>
                          <a:pt x="48494" y="4102"/>
                        </a:cubicBezTo>
                        <a:cubicBezTo>
                          <a:pt x="48486" y="4098"/>
                          <a:pt x="48481" y="4093"/>
                          <a:pt x="48472" y="4093"/>
                        </a:cubicBezTo>
                        <a:cubicBezTo>
                          <a:pt x="48456" y="4085"/>
                          <a:pt x="48438" y="4080"/>
                          <a:pt x="48426" y="4076"/>
                        </a:cubicBezTo>
                        <a:cubicBezTo>
                          <a:pt x="48413" y="4072"/>
                          <a:pt x="48400" y="4063"/>
                          <a:pt x="48387" y="4059"/>
                        </a:cubicBezTo>
                        <a:cubicBezTo>
                          <a:pt x="48379" y="4059"/>
                          <a:pt x="48370" y="4055"/>
                          <a:pt x="48361" y="4051"/>
                        </a:cubicBezTo>
                        <a:cubicBezTo>
                          <a:pt x="48349" y="4047"/>
                          <a:pt x="48336" y="4041"/>
                          <a:pt x="48323" y="4037"/>
                        </a:cubicBezTo>
                        <a:cubicBezTo>
                          <a:pt x="48318" y="4037"/>
                          <a:pt x="48314" y="4033"/>
                          <a:pt x="48306" y="4033"/>
                        </a:cubicBezTo>
                        <a:cubicBezTo>
                          <a:pt x="48302" y="4029"/>
                          <a:pt x="48298" y="4029"/>
                          <a:pt x="48293" y="4029"/>
                        </a:cubicBezTo>
                        <a:cubicBezTo>
                          <a:pt x="48284" y="4025"/>
                          <a:pt x="48272" y="4021"/>
                          <a:pt x="48259" y="4016"/>
                        </a:cubicBezTo>
                        <a:cubicBezTo>
                          <a:pt x="48255" y="4016"/>
                          <a:pt x="48250" y="4012"/>
                          <a:pt x="48246" y="4012"/>
                        </a:cubicBezTo>
                        <a:cubicBezTo>
                          <a:pt x="48237" y="4008"/>
                          <a:pt x="48225" y="4003"/>
                          <a:pt x="48216" y="4003"/>
                        </a:cubicBezTo>
                        <a:cubicBezTo>
                          <a:pt x="48211" y="3999"/>
                          <a:pt x="48207" y="3999"/>
                          <a:pt x="48203" y="3999"/>
                        </a:cubicBezTo>
                        <a:cubicBezTo>
                          <a:pt x="48190" y="3995"/>
                          <a:pt x="48182" y="3990"/>
                          <a:pt x="48169" y="3986"/>
                        </a:cubicBezTo>
                        <a:lnTo>
                          <a:pt x="48160" y="3986"/>
                        </a:lnTo>
                        <a:lnTo>
                          <a:pt x="48156" y="3982"/>
                        </a:lnTo>
                        <a:cubicBezTo>
                          <a:pt x="48144" y="3982"/>
                          <a:pt x="48130" y="3978"/>
                          <a:pt x="48118" y="3974"/>
                        </a:cubicBezTo>
                        <a:cubicBezTo>
                          <a:pt x="48105" y="3970"/>
                          <a:pt x="48092" y="3964"/>
                          <a:pt x="48079" y="3960"/>
                        </a:cubicBezTo>
                        <a:lnTo>
                          <a:pt x="48067" y="3960"/>
                        </a:lnTo>
                        <a:cubicBezTo>
                          <a:pt x="48057" y="3956"/>
                          <a:pt x="48049" y="3956"/>
                          <a:pt x="48036" y="3952"/>
                        </a:cubicBezTo>
                        <a:lnTo>
                          <a:pt x="48015" y="3952"/>
                        </a:lnTo>
                        <a:cubicBezTo>
                          <a:pt x="48010" y="3948"/>
                          <a:pt x="48002" y="3948"/>
                          <a:pt x="47994" y="3948"/>
                        </a:cubicBezTo>
                        <a:lnTo>
                          <a:pt x="47990" y="3948"/>
                        </a:lnTo>
                        <a:cubicBezTo>
                          <a:pt x="47980" y="3944"/>
                          <a:pt x="47972" y="3944"/>
                          <a:pt x="47959" y="3944"/>
                        </a:cubicBezTo>
                        <a:lnTo>
                          <a:pt x="47955" y="3944"/>
                        </a:lnTo>
                        <a:cubicBezTo>
                          <a:pt x="47951" y="3939"/>
                          <a:pt x="47947" y="3939"/>
                          <a:pt x="47942" y="3939"/>
                        </a:cubicBezTo>
                        <a:lnTo>
                          <a:pt x="47874" y="3939"/>
                        </a:lnTo>
                        <a:cubicBezTo>
                          <a:pt x="47861" y="3939"/>
                          <a:pt x="47852" y="3939"/>
                          <a:pt x="47840" y="3944"/>
                        </a:cubicBezTo>
                        <a:cubicBezTo>
                          <a:pt x="47831" y="3944"/>
                          <a:pt x="47826" y="3944"/>
                          <a:pt x="47818" y="3948"/>
                        </a:cubicBezTo>
                        <a:lnTo>
                          <a:pt x="47810" y="3948"/>
                        </a:lnTo>
                        <a:cubicBezTo>
                          <a:pt x="47805" y="3948"/>
                          <a:pt x="47797" y="3952"/>
                          <a:pt x="47793" y="3952"/>
                        </a:cubicBezTo>
                        <a:cubicBezTo>
                          <a:pt x="47793" y="3952"/>
                          <a:pt x="47789" y="3952"/>
                          <a:pt x="47789" y="3956"/>
                        </a:cubicBezTo>
                        <a:cubicBezTo>
                          <a:pt x="47784" y="3956"/>
                          <a:pt x="47775" y="3956"/>
                          <a:pt x="47771" y="3960"/>
                        </a:cubicBezTo>
                        <a:lnTo>
                          <a:pt x="47767" y="3960"/>
                        </a:lnTo>
                        <a:cubicBezTo>
                          <a:pt x="47763" y="3964"/>
                          <a:pt x="47759" y="3964"/>
                          <a:pt x="47754" y="3970"/>
                        </a:cubicBezTo>
                        <a:lnTo>
                          <a:pt x="47750" y="3970"/>
                        </a:lnTo>
                        <a:cubicBezTo>
                          <a:pt x="47750" y="3970"/>
                          <a:pt x="47745" y="3970"/>
                          <a:pt x="47745" y="3974"/>
                        </a:cubicBezTo>
                        <a:cubicBezTo>
                          <a:pt x="47741" y="3974"/>
                          <a:pt x="47741" y="3974"/>
                          <a:pt x="47737" y="3978"/>
                        </a:cubicBezTo>
                        <a:cubicBezTo>
                          <a:pt x="47733" y="3978"/>
                          <a:pt x="47733" y="3978"/>
                          <a:pt x="47728" y="3982"/>
                        </a:cubicBezTo>
                        <a:cubicBezTo>
                          <a:pt x="47728" y="3982"/>
                          <a:pt x="47724" y="3982"/>
                          <a:pt x="47720" y="3986"/>
                        </a:cubicBezTo>
                        <a:cubicBezTo>
                          <a:pt x="47716" y="3986"/>
                          <a:pt x="47716" y="3990"/>
                          <a:pt x="47716" y="3990"/>
                        </a:cubicBezTo>
                        <a:cubicBezTo>
                          <a:pt x="47712" y="3990"/>
                          <a:pt x="47707" y="3995"/>
                          <a:pt x="47702" y="3995"/>
                        </a:cubicBezTo>
                        <a:cubicBezTo>
                          <a:pt x="47702" y="3999"/>
                          <a:pt x="47698" y="3999"/>
                          <a:pt x="47698" y="3999"/>
                        </a:cubicBezTo>
                        <a:cubicBezTo>
                          <a:pt x="47694" y="4003"/>
                          <a:pt x="47690" y="4008"/>
                          <a:pt x="47690" y="4008"/>
                        </a:cubicBezTo>
                        <a:cubicBezTo>
                          <a:pt x="47690" y="4008"/>
                          <a:pt x="47686" y="4008"/>
                          <a:pt x="47686" y="4012"/>
                        </a:cubicBezTo>
                        <a:lnTo>
                          <a:pt x="47682" y="4012"/>
                        </a:lnTo>
                        <a:cubicBezTo>
                          <a:pt x="47682" y="4016"/>
                          <a:pt x="47677" y="4021"/>
                          <a:pt x="47673" y="4025"/>
                        </a:cubicBezTo>
                        <a:cubicBezTo>
                          <a:pt x="47668" y="4025"/>
                          <a:pt x="47668" y="4029"/>
                          <a:pt x="47668" y="4029"/>
                        </a:cubicBezTo>
                        <a:cubicBezTo>
                          <a:pt x="47660" y="4033"/>
                          <a:pt x="47656" y="4037"/>
                          <a:pt x="47651" y="4047"/>
                        </a:cubicBezTo>
                        <a:cubicBezTo>
                          <a:pt x="47643" y="4055"/>
                          <a:pt x="47639" y="4063"/>
                          <a:pt x="47635" y="4072"/>
                        </a:cubicBezTo>
                        <a:cubicBezTo>
                          <a:pt x="47630" y="4072"/>
                          <a:pt x="47630" y="4072"/>
                          <a:pt x="47630" y="4076"/>
                        </a:cubicBezTo>
                        <a:cubicBezTo>
                          <a:pt x="47621" y="4085"/>
                          <a:pt x="47617" y="4093"/>
                          <a:pt x="47613" y="4102"/>
                        </a:cubicBezTo>
                        <a:lnTo>
                          <a:pt x="47609" y="4102"/>
                        </a:lnTo>
                        <a:cubicBezTo>
                          <a:pt x="47609" y="4110"/>
                          <a:pt x="47605" y="4114"/>
                          <a:pt x="47605" y="4118"/>
                        </a:cubicBezTo>
                        <a:cubicBezTo>
                          <a:pt x="47600" y="4124"/>
                          <a:pt x="47596" y="4128"/>
                          <a:pt x="47596" y="4136"/>
                        </a:cubicBezTo>
                        <a:cubicBezTo>
                          <a:pt x="47596" y="4136"/>
                          <a:pt x="47596" y="4140"/>
                          <a:pt x="47591" y="4140"/>
                        </a:cubicBezTo>
                        <a:lnTo>
                          <a:pt x="47591" y="4149"/>
                        </a:lnTo>
                        <a:lnTo>
                          <a:pt x="47591" y="4153"/>
                        </a:lnTo>
                        <a:cubicBezTo>
                          <a:pt x="47587" y="4157"/>
                          <a:pt x="47587" y="4162"/>
                          <a:pt x="47587" y="4166"/>
                        </a:cubicBezTo>
                        <a:lnTo>
                          <a:pt x="47583" y="4170"/>
                        </a:lnTo>
                        <a:cubicBezTo>
                          <a:pt x="47583" y="4175"/>
                          <a:pt x="47583" y="4183"/>
                          <a:pt x="47579" y="4187"/>
                        </a:cubicBezTo>
                        <a:lnTo>
                          <a:pt x="46630" y="8729"/>
                        </a:lnTo>
                        <a:cubicBezTo>
                          <a:pt x="46616" y="8721"/>
                          <a:pt x="46604" y="8712"/>
                          <a:pt x="46591" y="8704"/>
                        </a:cubicBezTo>
                        <a:cubicBezTo>
                          <a:pt x="46586" y="8704"/>
                          <a:pt x="46582" y="8700"/>
                          <a:pt x="46578" y="8696"/>
                        </a:cubicBezTo>
                        <a:cubicBezTo>
                          <a:pt x="46569" y="8691"/>
                          <a:pt x="46561" y="8686"/>
                          <a:pt x="46557" y="8686"/>
                        </a:cubicBezTo>
                        <a:cubicBezTo>
                          <a:pt x="46547" y="8678"/>
                          <a:pt x="46539" y="8674"/>
                          <a:pt x="46531" y="8670"/>
                        </a:cubicBezTo>
                        <a:cubicBezTo>
                          <a:pt x="46518" y="8666"/>
                          <a:pt x="46505" y="8657"/>
                          <a:pt x="46488" y="8648"/>
                        </a:cubicBezTo>
                        <a:cubicBezTo>
                          <a:pt x="46484" y="8644"/>
                          <a:pt x="46476" y="8640"/>
                          <a:pt x="46466" y="8635"/>
                        </a:cubicBezTo>
                        <a:cubicBezTo>
                          <a:pt x="46450" y="8627"/>
                          <a:pt x="46432" y="8619"/>
                          <a:pt x="46415" y="8609"/>
                        </a:cubicBezTo>
                        <a:cubicBezTo>
                          <a:pt x="46411" y="8609"/>
                          <a:pt x="46407" y="8605"/>
                          <a:pt x="46407" y="8605"/>
                        </a:cubicBezTo>
                        <a:cubicBezTo>
                          <a:pt x="46385" y="8597"/>
                          <a:pt x="46364" y="8584"/>
                          <a:pt x="46347" y="8575"/>
                        </a:cubicBezTo>
                        <a:lnTo>
                          <a:pt x="46342" y="8575"/>
                        </a:lnTo>
                        <a:cubicBezTo>
                          <a:pt x="46312" y="8558"/>
                          <a:pt x="46283" y="8546"/>
                          <a:pt x="46253" y="8532"/>
                        </a:cubicBezTo>
                        <a:cubicBezTo>
                          <a:pt x="46245" y="8528"/>
                          <a:pt x="46235" y="8524"/>
                          <a:pt x="46227" y="8524"/>
                        </a:cubicBezTo>
                        <a:cubicBezTo>
                          <a:pt x="46202" y="8512"/>
                          <a:pt x="46172" y="8499"/>
                          <a:pt x="46146" y="8486"/>
                        </a:cubicBezTo>
                        <a:cubicBezTo>
                          <a:pt x="46142" y="8486"/>
                          <a:pt x="46142" y="8486"/>
                          <a:pt x="46137" y="8481"/>
                        </a:cubicBezTo>
                        <a:lnTo>
                          <a:pt x="46133" y="8481"/>
                        </a:lnTo>
                        <a:cubicBezTo>
                          <a:pt x="46103" y="8469"/>
                          <a:pt x="46073" y="8455"/>
                          <a:pt x="46043" y="8447"/>
                        </a:cubicBezTo>
                        <a:cubicBezTo>
                          <a:pt x="46034" y="8443"/>
                          <a:pt x="46030" y="8439"/>
                          <a:pt x="46022" y="8439"/>
                        </a:cubicBezTo>
                        <a:cubicBezTo>
                          <a:pt x="45996" y="8430"/>
                          <a:pt x="45971" y="8417"/>
                          <a:pt x="45945" y="8409"/>
                        </a:cubicBezTo>
                        <a:cubicBezTo>
                          <a:pt x="45941" y="8409"/>
                          <a:pt x="45937" y="8409"/>
                          <a:pt x="45932" y="8404"/>
                        </a:cubicBezTo>
                        <a:lnTo>
                          <a:pt x="45927" y="8404"/>
                        </a:lnTo>
                        <a:cubicBezTo>
                          <a:pt x="45898" y="8392"/>
                          <a:pt x="45864" y="8384"/>
                          <a:pt x="45834" y="8370"/>
                        </a:cubicBezTo>
                        <a:cubicBezTo>
                          <a:pt x="45825" y="8370"/>
                          <a:pt x="45821" y="8366"/>
                          <a:pt x="45812" y="8366"/>
                        </a:cubicBezTo>
                        <a:cubicBezTo>
                          <a:pt x="45787" y="8358"/>
                          <a:pt x="45761" y="8349"/>
                          <a:pt x="45735" y="8340"/>
                        </a:cubicBezTo>
                        <a:cubicBezTo>
                          <a:pt x="45731" y="8340"/>
                          <a:pt x="45726" y="8340"/>
                          <a:pt x="45718" y="8336"/>
                        </a:cubicBezTo>
                        <a:lnTo>
                          <a:pt x="45714" y="8336"/>
                        </a:lnTo>
                        <a:cubicBezTo>
                          <a:pt x="45680" y="8323"/>
                          <a:pt x="45645" y="8315"/>
                          <a:pt x="45611" y="8307"/>
                        </a:cubicBezTo>
                        <a:cubicBezTo>
                          <a:pt x="45603" y="8307"/>
                          <a:pt x="45594" y="8301"/>
                          <a:pt x="45590" y="8301"/>
                        </a:cubicBezTo>
                        <a:cubicBezTo>
                          <a:pt x="45556" y="8293"/>
                          <a:pt x="45526" y="8285"/>
                          <a:pt x="45491" y="8276"/>
                        </a:cubicBezTo>
                        <a:lnTo>
                          <a:pt x="45483" y="8276"/>
                        </a:lnTo>
                        <a:lnTo>
                          <a:pt x="45479" y="8272"/>
                        </a:lnTo>
                        <a:cubicBezTo>
                          <a:pt x="45470" y="8272"/>
                          <a:pt x="45461" y="8268"/>
                          <a:pt x="45453" y="8268"/>
                        </a:cubicBezTo>
                        <a:cubicBezTo>
                          <a:pt x="45436" y="8263"/>
                          <a:pt x="45423" y="8259"/>
                          <a:pt x="45406" y="8259"/>
                        </a:cubicBezTo>
                        <a:cubicBezTo>
                          <a:pt x="45398" y="8255"/>
                          <a:pt x="45384" y="8255"/>
                          <a:pt x="45376" y="8250"/>
                        </a:cubicBezTo>
                        <a:cubicBezTo>
                          <a:pt x="45359" y="8246"/>
                          <a:pt x="45346" y="8246"/>
                          <a:pt x="45333" y="8242"/>
                        </a:cubicBezTo>
                        <a:cubicBezTo>
                          <a:pt x="45321" y="8238"/>
                          <a:pt x="45312" y="8238"/>
                          <a:pt x="45299" y="8234"/>
                        </a:cubicBezTo>
                        <a:cubicBezTo>
                          <a:pt x="45286" y="8234"/>
                          <a:pt x="45274" y="8230"/>
                          <a:pt x="45256" y="8224"/>
                        </a:cubicBezTo>
                        <a:cubicBezTo>
                          <a:pt x="45248" y="8224"/>
                          <a:pt x="45235" y="8220"/>
                          <a:pt x="45226" y="8220"/>
                        </a:cubicBezTo>
                        <a:cubicBezTo>
                          <a:pt x="45213" y="8220"/>
                          <a:pt x="45205" y="8216"/>
                          <a:pt x="45197" y="8216"/>
                        </a:cubicBezTo>
                        <a:cubicBezTo>
                          <a:pt x="45192" y="8216"/>
                          <a:pt x="45187" y="8212"/>
                          <a:pt x="45183" y="8212"/>
                        </a:cubicBezTo>
                        <a:cubicBezTo>
                          <a:pt x="45153" y="8208"/>
                          <a:pt x="45124" y="8204"/>
                          <a:pt x="45094" y="8199"/>
                        </a:cubicBezTo>
                        <a:lnTo>
                          <a:pt x="45085" y="8199"/>
                        </a:lnTo>
                        <a:cubicBezTo>
                          <a:pt x="45055" y="8191"/>
                          <a:pt x="45029" y="8186"/>
                          <a:pt x="44999" y="8182"/>
                        </a:cubicBezTo>
                        <a:lnTo>
                          <a:pt x="44970" y="8182"/>
                        </a:lnTo>
                        <a:cubicBezTo>
                          <a:pt x="44948" y="8178"/>
                          <a:pt x="44923" y="8173"/>
                          <a:pt x="44901" y="8169"/>
                        </a:cubicBezTo>
                        <a:lnTo>
                          <a:pt x="44871" y="8169"/>
                        </a:lnTo>
                        <a:cubicBezTo>
                          <a:pt x="44841" y="8165"/>
                          <a:pt x="44812" y="8161"/>
                          <a:pt x="44777" y="8157"/>
                        </a:cubicBezTo>
                        <a:cubicBezTo>
                          <a:pt x="44751" y="8157"/>
                          <a:pt x="44725" y="8153"/>
                          <a:pt x="44700" y="8147"/>
                        </a:cubicBezTo>
                        <a:cubicBezTo>
                          <a:pt x="44696" y="8131"/>
                          <a:pt x="44692" y="8114"/>
                          <a:pt x="44687" y="8096"/>
                        </a:cubicBezTo>
                        <a:cubicBezTo>
                          <a:pt x="44679" y="8062"/>
                          <a:pt x="44670" y="8032"/>
                          <a:pt x="44658" y="8003"/>
                        </a:cubicBezTo>
                        <a:cubicBezTo>
                          <a:pt x="44606" y="7865"/>
                          <a:pt x="44520" y="7763"/>
                          <a:pt x="44427" y="7673"/>
                        </a:cubicBezTo>
                        <a:cubicBezTo>
                          <a:pt x="44217" y="7476"/>
                          <a:pt x="43977" y="7352"/>
                          <a:pt x="43977" y="7100"/>
                        </a:cubicBezTo>
                        <a:cubicBezTo>
                          <a:pt x="43965" y="7095"/>
                          <a:pt x="43951" y="7091"/>
                          <a:pt x="43939" y="7087"/>
                        </a:cubicBezTo>
                        <a:cubicBezTo>
                          <a:pt x="43918" y="7079"/>
                          <a:pt x="43896" y="7075"/>
                          <a:pt x="43874" y="7070"/>
                        </a:cubicBezTo>
                        <a:cubicBezTo>
                          <a:pt x="43870" y="7070"/>
                          <a:pt x="43870" y="7070"/>
                          <a:pt x="43866" y="7066"/>
                        </a:cubicBezTo>
                        <a:lnTo>
                          <a:pt x="43858" y="7066"/>
                        </a:lnTo>
                        <a:cubicBezTo>
                          <a:pt x="43849" y="7066"/>
                          <a:pt x="43841" y="7061"/>
                          <a:pt x="43832" y="7061"/>
                        </a:cubicBezTo>
                        <a:cubicBezTo>
                          <a:pt x="43823" y="7057"/>
                          <a:pt x="43819" y="7057"/>
                          <a:pt x="43811" y="7057"/>
                        </a:cubicBezTo>
                        <a:cubicBezTo>
                          <a:pt x="43802" y="7053"/>
                          <a:pt x="43793" y="7053"/>
                          <a:pt x="43785" y="7053"/>
                        </a:cubicBezTo>
                        <a:cubicBezTo>
                          <a:pt x="43781" y="7049"/>
                          <a:pt x="43776" y="7049"/>
                          <a:pt x="43772" y="7049"/>
                        </a:cubicBezTo>
                        <a:lnTo>
                          <a:pt x="43764" y="7049"/>
                        </a:lnTo>
                        <a:cubicBezTo>
                          <a:pt x="43746" y="7044"/>
                          <a:pt x="43725" y="7040"/>
                          <a:pt x="43708" y="7040"/>
                        </a:cubicBezTo>
                        <a:cubicBezTo>
                          <a:pt x="43704" y="7040"/>
                          <a:pt x="43704" y="7040"/>
                          <a:pt x="43699" y="7036"/>
                        </a:cubicBezTo>
                        <a:cubicBezTo>
                          <a:pt x="43682" y="7036"/>
                          <a:pt x="43665" y="7032"/>
                          <a:pt x="43648" y="7032"/>
                        </a:cubicBezTo>
                        <a:lnTo>
                          <a:pt x="43631" y="7032"/>
                        </a:lnTo>
                        <a:cubicBezTo>
                          <a:pt x="43614" y="7028"/>
                          <a:pt x="43601" y="7028"/>
                          <a:pt x="43584" y="7028"/>
                        </a:cubicBezTo>
                        <a:lnTo>
                          <a:pt x="43571" y="7028"/>
                        </a:lnTo>
                        <a:cubicBezTo>
                          <a:pt x="43554" y="7023"/>
                          <a:pt x="43533" y="7023"/>
                          <a:pt x="43515" y="7023"/>
                        </a:cubicBezTo>
                        <a:lnTo>
                          <a:pt x="43499" y="7023"/>
                        </a:lnTo>
                        <a:cubicBezTo>
                          <a:pt x="43485" y="7023"/>
                          <a:pt x="43468" y="7018"/>
                          <a:pt x="43456" y="7018"/>
                        </a:cubicBezTo>
                        <a:lnTo>
                          <a:pt x="43314" y="7018"/>
                        </a:lnTo>
                        <a:cubicBezTo>
                          <a:pt x="43310" y="7018"/>
                          <a:pt x="43306" y="7018"/>
                          <a:pt x="43302" y="7023"/>
                        </a:cubicBezTo>
                        <a:lnTo>
                          <a:pt x="43233" y="7023"/>
                        </a:lnTo>
                        <a:cubicBezTo>
                          <a:pt x="43216" y="7023"/>
                          <a:pt x="43203" y="7023"/>
                          <a:pt x="43186" y="7028"/>
                        </a:cubicBezTo>
                        <a:lnTo>
                          <a:pt x="43173" y="7028"/>
                        </a:lnTo>
                        <a:cubicBezTo>
                          <a:pt x="43152" y="7028"/>
                          <a:pt x="43130" y="7028"/>
                          <a:pt x="43114" y="7032"/>
                        </a:cubicBezTo>
                        <a:lnTo>
                          <a:pt x="43096" y="7032"/>
                        </a:lnTo>
                        <a:cubicBezTo>
                          <a:pt x="43079" y="7032"/>
                          <a:pt x="43062" y="7036"/>
                          <a:pt x="43049" y="7036"/>
                        </a:cubicBezTo>
                        <a:lnTo>
                          <a:pt x="43028" y="7036"/>
                        </a:lnTo>
                        <a:cubicBezTo>
                          <a:pt x="43011" y="7040"/>
                          <a:pt x="42994" y="7040"/>
                          <a:pt x="42976" y="7040"/>
                        </a:cubicBezTo>
                        <a:cubicBezTo>
                          <a:pt x="42972" y="7044"/>
                          <a:pt x="42968" y="7044"/>
                          <a:pt x="42964" y="7044"/>
                        </a:cubicBezTo>
                        <a:cubicBezTo>
                          <a:pt x="42946" y="7044"/>
                          <a:pt x="42925" y="7049"/>
                          <a:pt x="42903" y="7049"/>
                        </a:cubicBezTo>
                        <a:cubicBezTo>
                          <a:pt x="42899" y="7049"/>
                          <a:pt x="42891" y="7049"/>
                          <a:pt x="42887" y="7053"/>
                        </a:cubicBezTo>
                        <a:cubicBezTo>
                          <a:pt x="42869" y="7053"/>
                          <a:pt x="42852" y="7053"/>
                          <a:pt x="42840" y="7057"/>
                        </a:cubicBezTo>
                        <a:lnTo>
                          <a:pt x="42818" y="7057"/>
                        </a:lnTo>
                        <a:cubicBezTo>
                          <a:pt x="42801" y="7061"/>
                          <a:pt x="42784" y="7061"/>
                          <a:pt x="42767" y="7066"/>
                        </a:cubicBezTo>
                        <a:lnTo>
                          <a:pt x="42755" y="7066"/>
                        </a:lnTo>
                        <a:cubicBezTo>
                          <a:pt x="42733" y="7070"/>
                          <a:pt x="42711" y="7070"/>
                          <a:pt x="42694" y="7075"/>
                        </a:cubicBezTo>
                        <a:lnTo>
                          <a:pt x="42672" y="7075"/>
                        </a:lnTo>
                        <a:cubicBezTo>
                          <a:pt x="42656" y="7079"/>
                          <a:pt x="42643" y="7079"/>
                          <a:pt x="42626" y="7083"/>
                        </a:cubicBezTo>
                        <a:lnTo>
                          <a:pt x="42605" y="7083"/>
                        </a:lnTo>
                        <a:cubicBezTo>
                          <a:pt x="42587" y="7087"/>
                          <a:pt x="42570" y="7087"/>
                          <a:pt x="42553" y="7091"/>
                        </a:cubicBezTo>
                        <a:cubicBezTo>
                          <a:pt x="42528" y="7091"/>
                          <a:pt x="42506" y="7095"/>
                          <a:pt x="42485" y="7100"/>
                        </a:cubicBezTo>
                        <a:lnTo>
                          <a:pt x="42467" y="7100"/>
                        </a:lnTo>
                        <a:cubicBezTo>
                          <a:pt x="42451" y="7105"/>
                          <a:pt x="42433" y="7105"/>
                          <a:pt x="42416" y="7109"/>
                        </a:cubicBezTo>
                        <a:lnTo>
                          <a:pt x="42399" y="7109"/>
                        </a:lnTo>
                        <a:cubicBezTo>
                          <a:pt x="42378" y="7113"/>
                          <a:pt x="42360" y="7113"/>
                          <a:pt x="42339" y="7117"/>
                        </a:cubicBezTo>
                        <a:lnTo>
                          <a:pt x="42335" y="7117"/>
                        </a:lnTo>
                        <a:cubicBezTo>
                          <a:pt x="42313" y="7121"/>
                          <a:pt x="42293" y="7121"/>
                          <a:pt x="42271" y="7126"/>
                        </a:cubicBezTo>
                        <a:lnTo>
                          <a:pt x="42254" y="7126"/>
                        </a:lnTo>
                        <a:cubicBezTo>
                          <a:pt x="42236" y="7130"/>
                          <a:pt x="42220" y="7130"/>
                          <a:pt x="42206" y="7130"/>
                        </a:cubicBezTo>
                        <a:cubicBezTo>
                          <a:pt x="42198" y="7134"/>
                          <a:pt x="42194" y="7134"/>
                          <a:pt x="42185" y="7134"/>
                        </a:cubicBezTo>
                        <a:cubicBezTo>
                          <a:pt x="42168" y="7134"/>
                          <a:pt x="42147" y="7138"/>
                          <a:pt x="42125" y="7138"/>
                        </a:cubicBezTo>
                        <a:lnTo>
                          <a:pt x="42121" y="7138"/>
                        </a:lnTo>
                        <a:cubicBezTo>
                          <a:pt x="42104" y="7142"/>
                          <a:pt x="42082" y="7142"/>
                          <a:pt x="42062" y="7147"/>
                        </a:cubicBezTo>
                        <a:lnTo>
                          <a:pt x="42044" y="7147"/>
                        </a:lnTo>
                        <a:cubicBezTo>
                          <a:pt x="42027" y="7147"/>
                          <a:pt x="42010" y="7152"/>
                          <a:pt x="41997" y="7152"/>
                        </a:cubicBezTo>
                        <a:lnTo>
                          <a:pt x="41975" y="7152"/>
                        </a:lnTo>
                        <a:cubicBezTo>
                          <a:pt x="41959" y="7156"/>
                          <a:pt x="41937" y="7156"/>
                          <a:pt x="41916" y="7156"/>
                        </a:cubicBezTo>
                        <a:cubicBezTo>
                          <a:pt x="41894" y="7156"/>
                          <a:pt x="41873" y="7160"/>
                          <a:pt x="41856" y="7160"/>
                        </a:cubicBezTo>
                        <a:lnTo>
                          <a:pt x="41774" y="7160"/>
                        </a:lnTo>
                        <a:cubicBezTo>
                          <a:pt x="41754" y="7164"/>
                          <a:pt x="41732" y="7164"/>
                          <a:pt x="41711" y="7164"/>
                        </a:cubicBezTo>
                        <a:lnTo>
                          <a:pt x="41634" y="7164"/>
                        </a:lnTo>
                        <a:cubicBezTo>
                          <a:pt x="41620" y="7160"/>
                          <a:pt x="41604" y="7160"/>
                          <a:pt x="41590" y="7160"/>
                        </a:cubicBezTo>
                        <a:lnTo>
                          <a:pt x="41574" y="7160"/>
                        </a:lnTo>
                        <a:cubicBezTo>
                          <a:pt x="41552" y="7160"/>
                          <a:pt x="41535" y="7160"/>
                          <a:pt x="41513" y="7156"/>
                        </a:cubicBezTo>
                        <a:lnTo>
                          <a:pt x="41509" y="7156"/>
                        </a:lnTo>
                        <a:cubicBezTo>
                          <a:pt x="41492" y="7156"/>
                          <a:pt x="41476" y="7156"/>
                          <a:pt x="41458" y="7152"/>
                        </a:cubicBezTo>
                        <a:lnTo>
                          <a:pt x="41441" y="7152"/>
                        </a:lnTo>
                        <a:cubicBezTo>
                          <a:pt x="41424" y="7147"/>
                          <a:pt x="41407" y="7147"/>
                          <a:pt x="41394" y="7142"/>
                        </a:cubicBezTo>
                        <a:lnTo>
                          <a:pt x="41381" y="7142"/>
                        </a:lnTo>
                        <a:cubicBezTo>
                          <a:pt x="41360" y="7138"/>
                          <a:pt x="41338" y="7138"/>
                          <a:pt x="41322" y="7134"/>
                        </a:cubicBezTo>
                        <a:cubicBezTo>
                          <a:pt x="41312" y="7134"/>
                          <a:pt x="41308" y="7130"/>
                          <a:pt x="41300" y="7130"/>
                        </a:cubicBezTo>
                        <a:cubicBezTo>
                          <a:pt x="41292" y="7130"/>
                          <a:pt x="41283" y="7126"/>
                          <a:pt x="41274" y="7126"/>
                        </a:cubicBezTo>
                        <a:cubicBezTo>
                          <a:pt x="41270" y="7126"/>
                          <a:pt x="41261" y="7121"/>
                          <a:pt x="41253" y="7121"/>
                        </a:cubicBezTo>
                        <a:cubicBezTo>
                          <a:pt x="41245" y="7117"/>
                          <a:pt x="41235" y="7117"/>
                          <a:pt x="41227" y="7117"/>
                        </a:cubicBezTo>
                        <a:cubicBezTo>
                          <a:pt x="41219" y="7113"/>
                          <a:pt x="41210" y="7113"/>
                          <a:pt x="41197" y="7109"/>
                        </a:cubicBezTo>
                        <a:cubicBezTo>
                          <a:pt x="41197" y="7109"/>
                          <a:pt x="41193" y="7109"/>
                          <a:pt x="41189" y="7105"/>
                        </a:cubicBezTo>
                        <a:cubicBezTo>
                          <a:pt x="41176" y="7100"/>
                          <a:pt x="41158" y="7100"/>
                          <a:pt x="41146" y="7095"/>
                        </a:cubicBezTo>
                        <a:cubicBezTo>
                          <a:pt x="41129" y="7087"/>
                          <a:pt x="41107" y="7083"/>
                          <a:pt x="41086" y="7075"/>
                        </a:cubicBezTo>
                        <a:cubicBezTo>
                          <a:pt x="41081" y="7075"/>
                          <a:pt x="41077" y="7070"/>
                          <a:pt x="41073" y="7070"/>
                        </a:cubicBezTo>
                        <a:cubicBezTo>
                          <a:pt x="41052" y="7061"/>
                          <a:pt x="41035" y="7057"/>
                          <a:pt x="41018" y="7049"/>
                        </a:cubicBezTo>
                        <a:cubicBezTo>
                          <a:pt x="41004" y="7044"/>
                          <a:pt x="40992" y="7036"/>
                          <a:pt x="40979" y="7032"/>
                        </a:cubicBezTo>
                        <a:cubicBezTo>
                          <a:pt x="40975" y="7032"/>
                          <a:pt x="40970" y="7028"/>
                          <a:pt x="40966" y="7028"/>
                        </a:cubicBezTo>
                        <a:cubicBezTo>
                          <a:pt x="40958" y="7023"/>
                          <a:pt x="40949" y="7018"/>
                          <a:pt x="40941" y="7014"/>
                        </a:cubicBezTo>
                        <a:cubicBezTo>
                          <a:pt x="40937" y="7010"/>
                          <a:pt x="40932" y="7010"/>
                          <a:pt x="40923" y="7006"/>
                        </a:cubicBezTo>
                        <a:cubicBezTo>
                          <a:pt x="40919" y="7002"/>
                          <a:pt x="40911" y="6998"/>
                          <a:pt x="40902" y="6993"/>
                        </a:cubicBezTo>
                        <a:cubicBezTo>
                          <a:pt x="40898" y="6993"/>
                          <a:pt x="40893" y="6989"/>
                          <a:pt x="40885" y="6984"/>
                        </a:cubicBezTo>
                        <a:cubicBezTo>
                          <a:pt x="40876" y="6980"/>
                          <a:pt x="40864" y="6972"/>
                          <a:pt x="40855" y="6967"/>
                        </a:cubicBezTo>
                        <a:cubicBezTo>
                          <a:pt x="40846" y="6959"/>
                          <a:pt x="40834" y="6955"/>
                          <a:pt x="40825" y="6946"/>
                        </a:cubicBezTo>
                        <a:cubicBezTo>
                          <a:pt x="40821" y="6946"/>
                          <a:pt x="40821" y="6941"/>
                          <a:pt x="40816" y="6941"/>
                        </a:cubicBezTo>
                        <a:cubicBezTo>
                          <a:pt x="40812" y="6937"/>
                          <a:pt x="40804" y="6933"/>
                          <a:pt x="40799" y="6929"/>
                        </a:cubicBezTo>
                        <a:cubicBezTo>
                          <a:pt x="40795" y="6925"/>
                          <a:pt x="40791" y="6925"/>
                          <a:pt x="40787" y="6921"/>
                        </a:cubicBezTo>
                        <a:cubicBezTo>
                          <a:pt x="40783" y="6916"/>
                          <a:pt x="40779" y="6912"/>
                          <a:pt x="40773" y="6912"/>
                        </a:cubicBezTo>
                        <a:cubicBezTo>
                          <a:pt x="40769" y="6907"/>
                          <a:pt x="40765" y="6903"/>
                          <a:pt x="40761" y="6899"/>
                        </a:cubicBezTo>
                        <a:cubicBezTo>
                          <a:pt x="40757" y="6899"/>
                          <a:pt x="40753" y="6895"/>
                          <a:pt x="40748" y="6890"/>
                        </a:cubicBezTo>
                        <a:cubicBezTo>
                          <a:pt x="40744" y="6886"/>
                          <a:pt x="40739" y="6886"/>
                          <a:pt x="40735" y="6882"/>
                        </a:cubicBezTo>
                        <a:cubicBezTo>
                          <a:pt x="40731" y="6878"/>
                          <a:pt x="40727" y="6878"/>
                          <a:pt x="40727" y="6874"/>
                        </a:cubicBezTo>
                        <a:cubicBezTo>
                          <a:pt x="40722" y="6869"/>
                          <a:pt x="40718" y="6869"/>
                          <a:pt x="40714" y="6864"/>
                        </a:cubicBezTo>
                        <a:cubicBezTo>
                          <a:pt x="40710" y="6860"/>
                          <a:pt x="40706" y="6860"/>
                          <a:pt x="40702" y="6856"/>
                        </a:cubicBezTo>
                        <a:cubicBezTo>
                          <a:pt x="40702" y="6852"/>
                          <a:pt x="40696" y="6852"/>
                          <a:pt x="40692" y="6848"/>
                        </a:cubicBezTo>
                        <a:cubicBezTo>
                          <a:pt x="40688" y="6844"/>
                          <a:pt x="40688" y="6839"/>
                          <a:pt x="40684" y="6839"/>
                        </a:cubicBezTo>
                        <a:cubicBezTo>
                          <a:pt x="40680" y="6835"/>
                          <a:pt x="40676" y="6835"/>
                          <a:pt x="40676" y="6830"/>
                        </a:cubicBezTo>
                        <a:cubicBezTo>
                          <a:pt x="40671" y="6826"/>
                          <a:pt x="40667" y="6826"/>
                          <a:pt x="40663" y="6822"/>
                        </a:cubicBezTo>
                        <a:cubicBezTo>
                          <a:pt x="40663" y="6818"/>
                          <a:pt x="40658" y="6818"/>
                          <a:pt x="40654" y="6813"/>
                        </a:cubicBezTo>
                        <a:cubicBezTo>
                          <a:pt x="40654" y="6809"/>
                          <a:pt x="40650" y="6809"/>
                          <a:pt x="40645" y="6805"/>
                        </a:cubicBezTo>
                        <a:cubicBezTo>
                          <a:pt x="40645" y="6801"/>
                          <a:pt x="40641" y="6801"/>
                          <a:pt x="40641" y="6797"/>
                        </a:cubicBezTo>
                        <a:cubicBezTo>
                          <a:pt x="40637" y="6797"/>
                          <a:pt x="40633" y="6792"/>
                          <a:pt x="40633" y="6787"/>
                        </a:cubicBezTo>
                        <a:cubicBezTo>
                          <a:pt x="40629" y="6787"/>
                          <a:pt x="40629" y="6783"/>
                          <a:pt x="40625" y="6783"/>
                        </a:cubicBezTo>
                        <a:cubicBezTo>
                          <a:pt x="40619" y="6779"/>
                          <a:pt x="40619" y="6775"/>
                          <a:pt x="40615" y="6775"/>
                        </a:cubicBezTo>
                        <a:cubicBezTo>
                          <a:pt x="40615" y="6771"/>
                          <a:pt x="40611" y="6771"/>
                          <a:pt x="40611" y="6767"/>
                        </a:cubicBezTo>
                        <a:lnTo>
                          <a:pt x="40603" y="6758"/>
                        </a:lnTo>
                        <a:lnTo>
                          <a:pt x="40599" y="6753"/>
                        </a:lnTo>
                        <a:cubicBezTo>
                          <a:pt x="40594" y="6749"/>
                          <a:pt x="40594" y="6745"/>
                          <a:pt x="40590" y="6745"/>
                        </a:cubicBezTo>
                        <a:cubicBezTo>
                          <a:pt x="40590" y="6741"/>
                          <a:pt x="40586" y="6741"/>
                          <a:pt x="40586" y="6736"/>
                        </a:cubicBezTo>
                        <a:cubicBezTo>
                          <a:pt x="40586" y="6736"/>
                          <a:pt x="40581" y="6732"/>
                          <a:pt x="40581" y="6728"/>
                        </a:cubicBezTo>
                        <a:cubicBezTo>
                          <a:pt x="40577" y="6728"/>
                          <a:pt x="40577" y="6724"/>
                          <a:pt x="40577" y="6724"/>
                        </a:cubicBezTo>
                        <a:cubicBezTo>
                          <a:pt x="40573" y="6720"/>
                          <a:pt x="40573" y="6720"/>
                          <a:pt x="40568" y="6715"/>
                        </a:cubicBezTo>
                        <a:cubicBezTo>
                          <a:pt x="40568" y="6715"/>
                          <a:pt x="40568" y="6710"/>
                          <a:pt x="40564" y="6710"/>
                        </a:cubicBezTo>
                        <a:cubicBezTo>
                          <a:pt x="40564" y="6706"/>
                          <a:pt x="40564" y="6706"/>
                          <a:pt x="40560" y="6702"/>
                        </a:cubicBezTo>
                        <a:cubicBezTo>
                          <a:pt x="40560" y="6702"/>
                          <a:pt x="40560" y="6698"/>
                          <a:pt x="40556" y="6698"/>
                        </a:cubicBezTo>
                        <a:cubicBezTo>
                          <a:pt x="40556" y="6694"/>
                          <a:pt x="40556" y="6690"/>
                          <a:pt x="40552" y="6690"/>
                        </a:cubicBezTo>
                        <a:lnTo>
                          <a:pt x="40552" y="6681"/>
                        </a:lnTo>
                        <a:cubicBezTo>
                          <a:pt x="40548" y="6681"/>
                          <a:pt x="40548" y="6676"/>
                          <a:pt x="40548" y="6676"/>
                        </a:cubicBezTo>
                        <a:cubicBezTo>
                          <a:pt x="40548" y="6672"/>
                          <a:pt x="40542" y="6672"/>
                          <a:pt x="40542" y="6668"/>
                        </a:cubicBezTo>
                        <a:cubicBezTo>
                          <a:pt x="40542" y="6668"/>
                          <a:pt x="40542" y="6664"/>
                          <a:pt x="40538" y="6664"/>
                        </a:cubicBezTo>
                        <a:lnTo>
                          <a:pt x="40538" y="6655"/>
                        </a:lnTo>
                        <a:lnTo>
                          <a:pt x="40534" y="6651"/>
                        </a:lnTo>
                        <a:lnTo>
                          <a:pt x="40534" y="6647"/>
                        </a:lnTo>
                        <a:cubicBezTo>
                          <a:pt x="40534" y="6643"/>
                          <a:pt x="40530" y="6643"/>
                          <a:pt x="40530" y="6638"/>
                        </a:cubicBezTo>
                        <a:lnTo>
                          <a:pt x="40530" y="6633"/>
                        </a:lnTo>
                        <a:cubicBezTo>
                          <a:pt x="40530" y="6629"/>
                          <a:pt x="40526" y="6629"/>
                          <a:pt x="40526" y="6625"/>
                        </a:cubicBezTo>
                        <a:lnTo>
                          <a:pt x="40526" y="6621"/>
                        </a:lnTo>
                        <a:lnTo>
                          <a:pt x="40526" y="6617"/>
                        </a:lnTo>
                        <a:cubicBezTo>
                          <a:pt x="40526" y="6613"/>
                          <a:pt x="40522" y="6613"/>
                          <a:pt x="40522" y="6608"/>
                        </a:cubicBezTo>
                        <a:lnTo>
                          <a:pt x="40522" y="6604"/>
                        </a:lnTo>
                        <a:lnTo>
                          <a:pt x="40522" y="6599"/>
                        </a:lnTo>
                        <a:lnTo>
                          <a:pt x="40522" y="6591"/>
                        </a:lnTo>
                        <a:lnTo>
                          <a:pt x="40522" y="6587"/>
                        </a:lnTo>
                        <a:cubicBezTo>
                          <a:pt x="40517" y="6582"/>
                          <a:pt x="40517" y="6582"/>
                          <a:pt x="40517" y="6578"/>
                        </a:cubicBezTo>
                        <a:lnTo>
                          <a:pt x="40517" y="6574"/>
                        </a:lnTo>
                        <a:lnTo>
                          <a:pt x="40517" y="6570"/>
                        </a:lnTo>
                        <a:lnTo>
                          <a:pt x="40517" y="6566"/>
                        </a:lnTo>
                        <a:lnTo>
                          <a:pt x="40517" y="6556"/>
                        </a:lnTo>
                        <a:lnTo>
                          <a:pt x="40517" y="6552"/>
                        </a:lnTo>
                        <a:lnTo>
                          <a:pt x="40517" y="6544"/>
                        </a:lnTo>
                        <a:lnTo>
                          <a:pt x="40517" y="6540"/>
                        </a:lnTo>
                        <a:lnTo>
                          <a:pt x="40517" y="6531"/>
                        </a:lnTo>
                        <a:lnTo>
                          <a:pt x="40517" y="6527"/>
                        </a:lnTo>
                        <a:lnTo>
                          <a:pt x="40517" y="6522"/>
                        </a:lnTo>
                        <a:lnTo>
                          <a:pt x="40517" y="6514"/>
                        </a:lnTo>
                        <a:cubicBezTo>
                          <a:pt x="40522" y="6514"/>
                          <a:pt x="40522" y="6514"/>
                          <a:pt x="40522" y="6510"/>
                        </a:cubicBezTo>
                        <a:lnTo>
                          <a:pt x="40522" y="6505"/>
                        </a:lnTo>
                        <a:lnTo>
                          <a:pt x="40522" y="6501"/>
                        </a:lnTo>
                        <a:lnTo>
                          <a:pt x="40522" y="6493"/>
                        </a:lnTo>
                        <a:lnTo>
                          <a:pt x="40522" y="6489"/>
                        </a:lnTo>
                        <a:lnTo>
                          <a:pt x="40522" y="6479"/>
                        </a:lnTo>
                        <a:lnTo>
                          <a:pt x="40522" y="6475"/>
                        </a:lnTo>
                        <a:lnTo>
                          <a:pt x="40526" y="6471"/>
                        </a:lnTo>
                        <a:lnTo>
                          <a:pt x="40526" y="6467"/>
                        </a:lnTo>
                        <a:lnTo>
                          <a:pt x="40526" y="6459"/>
                        </a:lnTo>
                        <a:lnTo>
                          <a:pt x="40526" y="6454"/>
                        </a:lnTo>
                        <a:lnTo>
                          <a:pt x="40526" y="6450"/>
                        </a:lnTo>
                        <a:lnTo>
                          <a:pt x="40526" y="6445"/>
                        </a:lnTo>
                        <a:lnTo>
                          <a:pt x="40526" y="6437"/>
                        </a:lnTo>
                        <a:lnTo>
                          <a:pt x="40526" y="6433"/>
                        </a:lnTo>
                        <a:lnTo>
                          <a:pt x="40526" y="6428"/>
                        </a:lnTo>
                        <a:lnTo>
                          <a:pt x="40526" y="6424"/>
                        </a:lnTo>
                        <a:lnTo>
                          <a:pt x="40526" y="6416"/>
                        </a:lnTo>
                        <a:lnTo>
                          <a:pt x="40526" y="6412"/>
                        </a:lnTo>
                        <a:lnTo>
                          <a:pt x="40526" y="6408"/>
                        </a:lnTo>
                        <a:lnTo>
                          <a:pt x="40526" y="6398"/>
                        </a:lnTo>
                        <a:lnTo>
                          <a:pt x="40526" y="6394"/>
                        </a:lnTo>
                        <a:lnTo>
                          <a:pt x="40526" y="6390"/>
                        </a:lnTo>
                        <a:lnTo>
                          <a:pt x="40526" y="6382"/>
                        </a:lnTo>
                        <a:lnTo>
                          <a:pt x="40526" y="6377"/>
                        </a:lnTo>
                        <a:lnTo>
                          <a:pt x="40526" y="6373"/>
                        </a:lnTo>
                        <a:lnTo>
                          <a:pt x="40526" y="6369"/>
                        </a:lnTo>
                        <a:cubicBezTo>
                          <a:pt x="40522" y="6364"/>
                          <a:pt x="40522" y="6364"/>
                          <a:pt x="40522" y="6360"/>
                        </a:cubicBezTo>
                        <a:lnTo>
                          <a:pt x="40522" y="6356"/>
                        </a:lnTo>
                        <a:lnTo>
                          <a:pt x="40522" y="6347"/>
                        </a:lnTo>
                        <a:cubicBezTo>
                          <a:pt x="40522" y="6347"/>
                          <a:pt x="40517" y="6347"/>
                          <a:pt x="40517" y="6343"/>
                        </a:cubicBezTo>
                        <a:lnTo>
                          <a:pt x="40517" y="6339"/>
                        </a:lnTo>
                        <a:lnTo>
                          <a:pt x="40517" y="6331"/>
                        </a:lnTo>
                        <a:cubicBezTo>
                          <a:pt x="40513" y="6331"/>
                          <a:pt x="40513" y="6325"/>
                          <a:pt x="40513" y="6325"/>
                        </a:cubicBezTo>
                        <a:lnTo>
                          <a:pt x="40513" y="6321"/>
                        </a:lnTo>
                        <a:cubicBezTo>
                          <a:pt x="40509" y="6317"/>
                          <a:pt x="40509" y="6317"/>
                          <a:pt x="40509" y="6313"/>
                        </a:cubicBezTo>
                        <a:cubicBezTo>
                          <a:pt x="40509" y="6313"/>
                          <a:pt x="40509" y="6309"/>
                          <a:pt x="40504" y="6309"/>
                        </a:cubicBezTo>
                        <a:lnTo>
                          <a:pt x="40504" y="6300"/>
                        </a:lnTo>
                        <a:cubicBezTo>
                          <a:pt x="40500" y="6300"/>
                          <a:pt x="40500" y="6296"/>
                          <a:pt x="40500" y="6296"/>
                        </a:cubicBezTo>
                        <a:cubicBezTo>
                          <a:pt x="40500" y="6292"/>
                          <a:pt x="40496" y="6292"/>
                          <a:pt x="40496" y="6287"/>
                        </a:cubicBezTo>
                        <a:cubicBezTo>
                          <a:pt x="40496" y="6287"/>
                          <a:pt x="40496" y="6283"/>
                          <a:pt x="40491" y="6283"/>
                        </a:cubicBezTo>
                        <a:lnTo>
                          <a:pt x="40491" y="6274"/>
                        </a:lnTo>
                        <a:cubicBezTo>
                          <a:pt x="40487" y="6274"/>
                          <a:pt x="40487" y="6270"/>
                          <a:pt x="40487" y="6270"/>
                        </a:cubicBezTo>
                        <a:cubicBezTo>
                          <a:pt x="40483" y="6266"/>
                          <a:pt x="40483" y="6266"/>
                          <a:pt x="40483" y="6262"/>
                        </a:cubicBezTo>
                        <a:cubicBezTo>
                          <a:pt x="40479" y="6262"/>
                          <a:pt x="40479" y="6258"/>
                          <a:pt x="40479" y="6258"/>
                        </a:cubicBezTo>
                        <a:cubicBezTo>
                          <a:pt x="40475" y="6254"/>
                          <a:pt x="40475" y="6248"/>
                          <a:pt x="40471" y="6248"/>
                        </a:cubicBezTo>
                        <a:cubicBezTo>
                          <a:pt x="40471" y="6244"/>
                          <a:pt x="40471" y="6244"/>
                          <a:pt x="40465" y="6240"/>
                        </a:cubicBezTo>
                        <a:cubicBezTo>
                          <a:pt x="40465" y="6240"/>
                          <a:pt x="40465" y="6236"/>
                          <a:pt x="40461" y="6236"/>
                        </a:cubicBezTo>
                        <a:cubicBezTo>
                          <a:pt x="40461" y="6232"/>
                          <a:pt x="40457" y="6232"/>
                          <a:pt x="40457" y="6228"/>
                        </a:cubicBezTo>
                        <a:lnTo>
                          <a:pt x="40449" y="6219"/>
                        </a:lnTo>
                        <a:cubicBezTo>
                          <a:pt x="40449" y="6219"/>
                          <a:pt x="40449" y="6215"/>
                          <a:pt x="40445" y="6215"/>
                        </a:cubicBezTo>
                        <a:cubicBezTo>
                          <a:pt x="40445" y="6210"/>
                          <a:pt x="40440" y="6206"/>
                          <a:pt x="40436" y="6206"/>
                        </a:cubicBezTo>
                        <a:cubicBezTo>
                          <a:pt x="40436" y="6202"/>
                          <a:pt x="40436" y="6202"/>
                          <a:pt x="40432" y="6197"/>
                        </a:cubicBezTo>
                        <a:cubicBezTo>
                          <a:pt x="40432" y="6197"/>
                          <a:pt x="40427" y="6193"/>
                          <a:pt x="40423" y="6189"/>
                        </a:cubicBezTo>
                        <a:lnTo>
                          <a:pt x="40419" y="6185"/>
                        </a:lnTo>
                        <a:cubicBezTo>
                          <a:pt x="40414" y="6181"/>
                          <a:pt x="40410" y="6177"/>
                          <a:pt x="40410" y="6171"/>
                        </a:cubicBezTo>
                        <a:cubicBezTo>
                          <a:pt x="40406" y="6171"/>
                          <a:pt x="40406" y="6167"/>
                          <a:pt x="40402" y="6167"/>
                        </a:cubicBezTo>
                        <a:cubicBezTo>
                          <a:pt x="40398" y="6163"/>
                          <a:pt x="40394" y="6159"/>
                          <a:pt x="40394" y="6159"/>
                        </a:cubicBezTo>
                        <a:cubicBezTo>
                          <a:pt x="40388" y="6155"/>
                          <a:pt x="40388" y="6155"/>
                          <a:pt x="40384" y="6151"/>
                        </a:cubicBezTo>
                        <a:cubicBezTo>
                          <a:pt x="40380" y="6146"/>
                          <a:pt x="40376" y="6142"/>
                          <a:pt x="40372" y="6138"/>
                        </a:cubicBezTo>
                        <a:cubicBezTo>
                          <a:pt x="40372" y="6138"/>
                          <a:pt x="40368" y="6138"/>
                          <a:pt x="40368" y="6133"/>
                        </a:cubicBezTo>
                        <a:cubicBezTo>
                          <a:pt x="40363" y="6129"/>
                          <a:pt x="40355" y="6125"/>
                          <a:pt x="40350" y="6120"/>
                        </a:cubicBezTo>
                        <a:cubicBezTo>
                          <a:pt x="40350" y="6120"/>
                          <a:pt x="40346" y="6120"/>
                          <a:pt x="40346" y="6116"/>
                        </a:cubicBezTo>
                        <a:cubicBezTo>
                          <a:pt x="40342" y="6112"/>
                          <a:pt x="40333" y="6108"/>
                          <a:pt x="40325" y="6100"/>
                        </a:cubicBezTo>
                        <a:cubicBezTo>
                          <a:pt x="40299" y="6100"/>
                          <a:pt x="40269" y="6094"/>
                          <a:pt x="40240" y="6094"/>
                        </a:cubicBezTo>
                        <a:cubicBezTo>
                          <a:pt x="40234" y="6094"/>
                          <a:pt x="40230" y="6090"/>
                          <a:pt x="40226" y="6090"/>
                        </a:cubicBezTo>
                        <a:cubicBezTo>
                          <a:pt x="40196" y="6090"/>
                          <a:pt x="40167" y="6086"/>
                          <a:pt x="40137" y="6082"/>
                        </a:cubicBezTo>
                        <a:cubicBezTo>
                          <a:pt x="40132" y="6082"/>
                          <a:pt x="40128" y="6082"/>
                          <a:pt x="40124" y="6078"/>
                        </a:cubicBezTo>
                        <a:cubicBezTo>
                          <a:pt x="40094" y="6074"/>
                          <a:pt x="40064" y="6069"/>
                          <a:pt x="40038" y="6065"/>
                        </a:cubicBezTo>
                        <a:lnTo>
                          <a:pt x="40021" y="6065"/>
                        </a:lnTo>
                        <a:cubicBezTo>
                          <a:pt x="39995" y="6061"/>
                          <a:pt x="39970" y="6052"/>
                          <a:pt x="39948" y="6048"/>
                        </a:cubicBezTo>
                        <a:lnTo>
                          <a:pt x="39944" y="6048"/>
                        </a:lnTo>
                        <a:cubicBezTo>
                          <a:pt x="39918" y="6043"/>
                          <a:pt x="39897" y="6039"/>
                          <a:pt x="39871" y="6031"/>
                        </a:cubicBezTo>
                        <a:lnTo>
                          <a:pt x="39859" y="6031"/>
                        </a:lnTo>
                        <a:cubicBezTo>
                          <a:pt x="39833" y="6023"/>
                          <a:pt x="39812" y="6017"/>
                          <a:pt x="39786" y="6009"/>
                        </a:cubicBezTo>
                        <a:lnTo>
                          <a:pt x="39778" y="6009"/>
                        </a:lnTo>
                        <a:cubicBezTo>
                          <a:pt x="39756" y="6001"/>
                          <a:pt x="39735" y="5997"/>
                          <a:pt x="39713" y="5992"/>
                        </a:cubicBezTo>
                        <a:cubicBezTo>
                          <a:pt x="39709" y="5988"/>
                          <a:pt x="39705" y="5988"/>
                          <a:pt x="39701" y="5988"/>
                        </a:cubicBezTo>
                        <a:cubicBezTo>
                          <a:pt x="39675" y="5979"/>
                          <a:pt x="39653" y="5971"/>
                          <a:pt x="39628" y="5966"/>
                        </a:cubicBezTo>
                        <a:cubicBezTo>
                          <a:pt x="39624" y="5962"/>
                          <a:pt x="39619" y="5962"/>
                          <a:pt x="39614" y="5958"/>
                        </a:cubicBezTo>
                        <a:cubicBezTo>
                          <a:pt x="39589" y="5954"/>
                          <a:pt x="39563" y="5946"/>
                          <a:pt x="39542" y="5936"/>
                        </a:cubicBezTo>
                        <a:lnTo>
                          <a:pt x="39537" y="5936"/>
                        </a:lnTo>
                        <a:cubicBezTo>
                          <a:pt x="39508" y="5924"/>
                          <a:pt x="39474" y="5911"/>
                          <a:pt x="39444" y="5902"/>
                        </a:cubicBezTo>
                        <a:lnTo>
                          <a:pt x="39444" y="5898"/>
                        </a:lnTo>
                        <a:cubicBezTo>
                          <a:pt x="39413" y="5889"/>
                          <a:pt x="39383" y="5877"/>
                          <a:pt x="39350" y="5863"/>
                        </a:cubicBezTo>
                        <a:cubicBezTo>
                          <a:pt x="39328" y="5855"/>
                          <a:pt x="39306" y="5847"/>
                          <a:pt x="39290" y="5838"/>
                        </a:cubicBezTo>
                        <a:cubicBezTo>
                          <a:pt x="39285" y="5834"/>
                          <a:pt x="39277" y="5834"/>
                          <a:pt x="39273" y="5830"/>
                        </a:cubicBezTo>
                        <a:cubicBezTo>
                          <a:pt x="39259" y="5825"/>
                          <a:pt x="39243" y="5817"/>
                          <a:pt x="39230" y="5812"/>
                        </a:cubicBezTo>
                        <a:cubicBezTo>
                          <a:pt x="39221" y="5808"/>
                          <a:pt x="39217" y="5804"/>
                          <a:pt x="39213" y="5804"/>
                        </a:cubicBezTo>
                        <a:cubicBezTo>
                          <a:pt x="39192" y="5796"/>
                          <a:pt x="39174" y="5786"/>
                          <a:pt x="39153" y="5778"/>
                        </a:cubicBezTo>
                        <a:cubicBezTo>
                          <a:pt x="39153" y="5774"/>
                          <a:pt x="39148" y="5774"/>
                          <a:pt x="39148" y="5774"/>
                        </a:cubicBezTo>
                        <a:cubicBezTo>
                          <a:pt x="39131" y="5766"/>
                          <a:pt x="39115" y="5757"/>
                          <a:pt x="39097" y="5748"/>
                        </a:cubicBezTo>
                        <a:cubicBezTo>
                          <a:pt x="39093" y="5748"/>
                          <a:pt x="39085" y="5744"/>
                          <a:pt x="39080" y="5744"/>
                        </a:cubicBezTo>
                        <a:cubicBezTo>
                          <a:pt x="39059" y="5731"/>
                          <a:pt x="39038" y="5719"/>
                          <a:pt x="39012" y="5709"/>
                        </a:cubicBezTo>
                        <a:cubicBezTo>
                          <a:pt x="39012" y="5705"/>
                          <a:pt x="39008" y="5705"/>
                          <a:pt x="39003" y="5705"/>
                        </a:cubicBezTo>
                        <a:cubicBezTo>
                          <a:pt x="38982" y="5693"/>
                          <a:pt x="38961" y="5684"/>
                          <a:pt x="38939" y="5672"/>
                        </a:cubicBezTo>
                        <a:cubicBezTo>
                          <a:pt x="38935" y="5672"/>
                          <a:pt x="38935" y="5667"/>
                          <a:pt x="38931" y="5667"/>
                        </a:cubicBezTo>
                        <a:cubicBezTo>
                          <a:pt x="38905" y="5654"/>
                          <a:pt x="38884" y="5642"/>
                          <a:pt x="38862" y="5628"/>
                        </a:cubicBezTo>
                        <a:cubicBezTo>
                          <a:pt x="38858" y="5628"/>
                          <a:pt x="38854" y="5624"/>
                          <a:pt x="38849" y="5624"/>
                        </a:cubicBezTo>
                        <a:cubicBezTo>
                          <a:pt x="38828" y="5612"/>
                          <a:pt x="38802" y="5599"/>
                          <a:pt x="38781" y="5586"/>
                        </a:cubicBezTo>
                        <a:cubicBezTo>
                          <a:pt x="38777" y="5586"/>
                          <a:pt x="38777" y="5586"/>
                          <a:pt x="38772" y="5581"/>
                        </a:cubicBezTo>
                        <a:cubicBezTo>
                          <a:pt x="38751" y="5569"/>
                          <a:pt x="38730" y="5561"/>
                          <a:pt x="38708" y="5547"/>
                        </a:cubicBezTo>
                        <a:cubicBezTo>
                          <a:pt x="38704" y="5543"/>
                          <a:pt x="38704" y="5543"/>
                          <a:pt x="38700" y="5543"/>
                        </a:cubicBezTo>
                        <a:cubicBezTo>
                          <a:pt x="38678" y="5530"/>
                          <a:pt x="38653" y="5518"/>
                          <a:pt x="38631" y="5504"/>
                        </a:cubicBezTo>
                        <a:cubicBezTo>
                          <a:pt x="38627" y="5500"/>
                          <a:pt x="38623" y="5500"/>
                          <a:pt x="38618" y="5496"/>
                        </a:cubicBezTo>
                        <a:cubicBezTo>
                          <a:pt x="38597" y="5484"/>
                          <a:pt x="38576" y="5470"/>
                          <a:pt x="38554" y="5462"/>
                        </a:cubicBezTo>
                        <a:cubicBezTo>
                          <a:pt x="38550" y="5458"/>
                          <a:pt x="38546" y="5458"/>
                          <a:pt x="38541" y="5453"/>
                        </a:cubicBezTo>
                        <a:cubicBezTo>
                          <a:pt x="38520" y="5441"/>
                          <a:pt x="38499" y="5427"/>
                          <a:pt x="38477" y="5415"/>
                        </a:cubicBezTo>
                        <a:lnTo>
                          <a:pt x="38473" y="5415"/>
                        </a:lnTo>
                        <a:cubicBezTo>
                          <a:pt x="38443" y="5397"/>
                          <a:pt x="38418" y="5385"/>
                          <a:pt x="38392" y="5368"/>
                        </a:cubicBezTo>
                        <a:cubicBezTo>
                          <a:pt x="38361" y="5350"/>
                          <a:pt x="38331" y="5334"/>
                          <a:pt x="38302" y="5316"/>
                        </a:cubicBezTo>
                        <a:cubicBezTo>
                          <a:pt x="38302" y="5316"/>
                          <a:pt x="38297" y="5316"/>
                          <a:pt x="38297" y="5312"/>
                        </a:cubicBezTo>
                        <a:lnTo>
                          <a:pt x="38293" y="5312"/>
                        </a:lnTo>
                        <a:cubicBezTo>
                          <a:pt x="38272" y="5299"/>
                          <a:pt x="38250" y="5287"/>
                          <a:pt x="38229" y="5273"/>
                        </a:cubicBezTo>
                        <a:cubicBezTo>
                          <a:pt x="38225" y="5273"/>
                          <a:pt x="38220" y="5269"/>
                          <a:pt x="38212" y="5265"/>
                        </a:cubicBezTo>
                        <a:cubicBezTo>
                          <a:pt x="38191" y="5253"/>
                          <a:pt x="38169" y="5243"/>
                          <a:pt x="38148" y="5231"/>
                        </a:cubicBezTo>
                        <a:cubicBezTo>
                          <a:pt x="38143" y="5227"/>
                          <a:pt x="38139" y="5227"/>
                          <a:pt x="38139" y="5222"/>
                        </a:cubicBezTo>
                        <a:cubicBezTo>
                          <a:pt x="38118" y="5210"/>
                          <a:pt x="38096" y="5201"/>
                          <a:pt x="38075" y="5188"/>
                        </a:cubicBezTo>
                        <a:cubicBezTo>
                          <a:pt x="38071" y="5188"/>
                          <a:pt x="38071" y="5184"/>
                          <a:pt x="38066" y="5184"/>
                        </a:cubicBezTo>
                        <a:cubicBezTo>
                          <a:pt x="38045" y="5171"/>
                          <a:pt x="38023" y="5158"/>
                          <a:pt x="38002" y="5150"/>
                        </a:cubicBezTo>
                        <a:cubicBezTo>
                          <a:pt x="37994" y="5145"/>
                          <a:pt x="37989" y="5141"/>
                          <a:pt x="37985" y="5141"/>
                        </a:cubicBezTo>
                        <a:cubicBezTo>
                          <a:pt x="37964" y="5128"/>
                          <a:pt x="37942" y="5115"/>
                          <a:pt x="37921" y="5103"/>
                        </a:cubicBezTo>
                        <a:cubicBezTo>
                          <a:pt x="37917" y="5103"/>
                          <a:pt x="37912" y="5103"/>
                          <a:pt x="37908" y="5099"/>
                        </a:cubicBezTo>
                        <a:cubicBezTo>
                          <a:pt x="37887" y="5085"/>
                          <a:pt x="37865" y="5077"/>
                          <a:pt x="37844" y="5064"/>
                        </a:cubicBezTo>
                        <a:cubicBezTo>
                          <a:pt x="37840" y="5064"/>
                          <a:pt x="37840" y="5064"/>
                          <a:pt x="37840" y="5060"/>
                        </a:cubicBezTo>
                        <a:cubicBezTo>
                          <a:pt x="37814" y="5051"/>
                          <a:pt x="37792" y="5038"/>
                          <a:pt x="37771" y="5026"/>
                        </a:cubicBezTo>
                        <a:cubicBezTo>
                          <a:pt x="37767" y="5026"/>
                          <a:pt x="37763" y="5022"/>
                          <a:pt x="37754" y="5022"/>
                        </a:cubicBezTo>
                        <a:cubicBezTo>
                          <a:pt x="37733" y="5008"/>
                          <a:pt x="37711" y="4996"/>
                          <a:pt x="37690" y="4987"/>
                        </a:cubicBezTo>
                        <a:cubicBezTo>
                          <a:pt x="37686" y="4987"/>
                          <a:pt x="37686" y="4987"/>
                          <a:pt x="37686" y="4983"/>
                        </a:cubicBezTo>
                        <a:cubicBezTo>
                          <a:pt x="37682" y="4983"/>
                          <a:pt x="37677" y="4983"/>
                          <a:pt x="37673" y="4979"/>
                        </a:cubicBezTo>
                        <a:cubicBezTo>
                          <a:pt x="37660" y="4975"/>
                          <a:pt x="37643" y="4965"/>
                          <a:pt x="37630" y="4957"/>
                        </a:cubicBezTo>
                        <a:cubicBezTo>
                          <a:pt x="37626" y="4957"/>
                          <a:pt x="37617" y="4953"/>
                          <a:pt x="37613" y="4953"/>
                        </a:cubicBezTo>
                        <a:cubicBezTo>
                          <a:pt x="37596" y="4945"/>
                          <a:pt x="37575" y="4931"/>
                          <a:pt x="37557" y="4923"/>
                        </a:cubicBezTo>
                        <a:lnTo>
                          <a:pt x="37553" y="4923"/>
                        </a:lnTo>
                        <a:cubicBezTo>
                          <a:pt x="37532" y="4914"/>
                          <a:pt x="37514" y="4906"/>
                          <a:pt x="37498" y="4898"/>
                        </a:cubicBezTo>
                        <a:cubicBezTo>
                          <a:pt x="37494" y="4898"/>
                          <a:pt x="37484" y="4893"/>
                          <a:pt x="37480" y="4893"/>
                        </a:cubicBezTo>
                        <a:cubicBezTo>
                          <a:pt x="37463" y="4884"/>
                          <a:pt x="37451" y="4880"/>
                          <a:pt x="37433" y="4872"/>
                        </a:cubicBezTo>
                        <a:cubicBezTo>
                          <a:pt x="37429" y="4872"/>
                          <a:pt x="37429" y="4872"/>
                          <a:pt x="37425" y="4868"/>
                        </a:cubicBezTo>
                        <a:lnTo>
                          <a:pt x="37421" y="4868"/>
                        </a:lnTo>
                        <a:cubicBezTo>
                          <a:pt x="37399" y="4859"/>
                          <a:pt x="37374" y="4850"/>
                          <a:pt x="37352" y="4842"/>
                        </a:cubicBezTo>
                        <a:cubicBezTo>
                          <a:pt x="37348" y="4837"/>
                          <a:pt x="37344" y="4837"/>
                          <a:pt x="37340" y="4833"/>
                        </a:cubicBezTo>
                        <a:cubicBezTo>
                          <a:pt x="37314" y="4825"/>
                          <a:pt x="37292" y="4816"/>
                          <a:pt x="37267" y="4807"/>
                        </a:cubicBezTo>
                        <a:cubicBezTo>
                          <a:pt x="37241" y="4816"/>
                          <a:pt x="37211" y="4825"/>
                          <a:pt x="37186" y="4833"/>
                        </a:cubicBezTo>
                        <a:cubicBezTo>
                          <a:pt x="37176" y="4833"/>
                          <a:pt x="37164" y="4837"/>
                          <a:pt x="37155" y="4842"/>
                        </a:cubicBezTo>
                        <a:cubicBezTo>
                          <a:pt x="37139" y="4846"/>
                          <a:pt x="37121" y="4850"/>
                          <a:pt x="37104" y="4854"/>
                        </a:cubicBezTo>
                        <a:cubicBezTo>
                          <a:pt x="37100" y="4854"/>
                          <a:pt x="37100" y="4859"/>
                          <a:pt x="37095" y="4859"/>
                        </a:cubicBezTo>
                        <a:cubicBezTo>
                          <a:pt x="37083" y="4863"/>
                          <a:pt x="37074" y="4863"/>
                          <a:pt x="37062" y="4868"/>
                        </a:cubicBezTo>
                        <a:cubicBezTo>
                          <a:pt x="37048" y="4872"/>
                          <a:pt x="37040" y="4876"/>
                          <a:pt x="37027" y="4880"/>
                        </a:cubicBezTo>
                        <a:cubicBezTo>
                          <a:pt x="37014" y="4884"/>
                          <a:pt x="37001" y="4888"/>
                          <a:pt x="36989" y="4893"/>
                        </a:cubicBezTo>
                        <a:cubicBezTo>
                          <a:pt x="36975" y="4898"/>
                          <a:pt x="36963" y="4902"/>
                          <a:pt x="36955" y="4906"/>
                        </a:cubicBezTo>
                        <a:cubicBezTo>
                          <a:pt x="36941" y="4910"/>
                          <a:pt x="36929" y="4914"/>
                          <a:pt x="36916" y="4919"/>
                        </a:cubicBezTo>
                        <a:cubicBezTo>
                          <a:pt x="36903" y="4923"/>
                          <a:pt x="36890" y="4923"/>
                          <a:pt x="36882" y="4927"/>
                        </a:cubicBezTo>
                        <a:cubicBezTo>
                          <a:pt x="36869" y="4931"/>
                          <a:pt x="36856" y="4940"/>
                          <a:pt x="36843" y="4945"/>
                        </a:cubicBezTo>
                        <a:cubicBezTo>
                          <a:pt x="36831" y="4949"/>
                          <a:pt x="36821" y="4949"/>
                          <a:pt x="36813" y="4953"/>
                        </a:cubicBezTo>
                        <a:cubicBezTo>
                          <a:pt x="36801" y="4961"/>
                          <a:pt x="36787" y="4965"/>
                          <a:pt x="36775" y="4970"/>
                        </a:cubicBezTo>
                        <a:cubicBezTo>
                          <a:pt x="36762" y="4975"/>
                          <a:pt x="36754" y="4979"/>
                          <a:pt x="36744" y="4979"/>
                        </a:cubicBezTo>
                        <a:cubicBezTo>
                          <a:pt x="36732" y="4987"/>
                          <a:pt x="36719" y="4991"/>
                          <a:pt x="36706" y="4996"/>
                        </a:cubicBezTo>
                        <a:cubicBezTo>
                          <a:pt x="36698" y="5000"/>
                          <a:pt x="36689" y="5004"/>
                          <a:pt x="36681" y="5008"/>
                        </a:cubicBezTo>
                        <a:cubicBezTo>
                          <a:pt x="36663" y="5012"/>
                          <a:pt x="36651" y="5022"/>
                          <a:pt x="36638" y="5026"/>
                        </a:cubicBezTo>
                        <a:cubicBezTo>
                          <a:pt x="36629" y="5030"/>
                          <a:pt x="36621" y="5030"/>
                          <a:pt x="36616" y="5034"/>
                        </a:cubicBezTo>
                        <a:cubicBezTo>
                          <a:pt x="36595" y="5042"/>
                          <a:pt x="36574" y="5051"/>
                          <a:pt x="36552" y="5064"/>
                        </a:cubicBezTo>
                        <a:cubicBezTo>
                          <a:pt x="36531" y="5073"/>
                          <a:pt x="36513" y="5081"/>
                          <a:pt x="36497" y="5089"/>
                        </a:cubicBezTo>
                        <a:cubicBezTo>
                          <a:pt x="36493" y="5094"/>
                          <a:pt x="36484" y="5094"/>
                          <a:pt x="36479" y="5099"/>
                        </a:cubicBezTo>
                        <a:cubicBezTo>
                          <a:pt x="36467" y="5103"/>
                          <a:pt x="36454" y="5111"/>
                          <a:pt x="36442" y="5115"/>
                        </a:cubicBezTo>
                        <a:cubicBezTo>
                          <a:pt x="36436" y="5119"/>
                          <a:pt x="36428" y="5124"/>
                          <a:pt x="36420" y="5128"/>
                        </a:cubicBezTo>
                        <a:cubicBezTo>
                          <a:pt x="36411" y="5133"/>
                          <a:pt x="36398" y="5137"/>
                          <a:pt x="36385" y="5145"/>
                        </a:cubicBezTo>
                        <a:cubicBezTo>
                          <a:pt x="36381" y="5150"/>
                          <a:pt x="36373" y="5150"/>
                          <a:pt x="36369" y="5154"/>
                        </a:cubicBezTo>
                        <a:cubicBezTo>
                          <a:pt x="36355" y="5162"/>
                          <a:pt x="36343" y="5166"/>
                          <a:pt x="36330" y="5176"/>
                        </a:cubicBezTo>
                        <a:cubicBezTo>
                          <a:pt x="36326" y="5180"/>
                          <a:pt x="36321" y="5180"/>
                          <a:pt x="36317" y="5184"/>
                        </a:cubicBezTo>
                        <a:cubicBezTo>
                          <a:pt x="36300" y="5192"/>
                          <a:pt x="36282" y="5201"/>
                          <a:pt x="36266" y="5210"/>
                        </a:cubicBezTo>
                        <a:cubicBezTo>
                          <a:pt x="36266" y="5214"/>
                          <a:pt x="36262" y="5214"/>
                          <a:pt x="36257" y="5218"/>
                        </a:cubicBezTo>
                        <a:cubicBezTo>
                          <a:pt x="36244" y="5227"/>
                          <a:pt x="36231" y="5231"/>
                          <a:pt x="36219" y="5239"/>
                        </a:cubicBezTo>
                        <a:cubicBezTo>
                          <a:pt x="36215" y="5243"/>
                          <a:pt x="36211" y="5248"/>
                          <a:pt x="36201" y="5253"/>
                        </a:cubicBezTo>
                        <a:cubicBezTo>
                          <a:pt x="36197" y="5257"/>
                          <a:pt x="36189" y="5257"/>
                          <a:pt x="36185" y="5261"/>
                        </a:cubicBezTo>
                        <a:cubicBezTo>
                          <a:pt x="36180" y="5265"/>
                          <a:pt x="36176" y="5269"/>
                          <a:pt x="36172" y="5269"/>
                        </a:cubicBezTo>
                        <a:cubicBezTo>
                          <a:pt x="36167" y="5273"/>
                          <a:pt x="36159" y="5278"/>
                          <a:pt x="36154" y="5282"/>
                        </a:cubicBezTo>
                        <a:cubicBezTo>
                          <a:pt x="36146" y="5287"/>
                          <a:pt x="36134" y="5295"/>
                          <a:pt x="36124" y="5304"/>
                        </a:cubicBezTo>
                        <a:cubicBezTo>
                          <a:pt x="36120" y="5304"/>
                          <a:pt x="36116" y="5308"/>
                          <a:pt x="36112" y="5312"/>
                        </a:cubicBezTo>
                        <a:cubicBezTo>
                          <a:pt x="36095" y="5320"/>
                          <a:pt x="36082" y="5330"/>
                          <a:pt x="36069" y="5338"/>
                        </a:cubicBezTo>
                        <a:cubicBezTo>
                          <a:pt x="36069" y="5342"/>
                          <a:pt x="36069" y="5342"/>
                          <a:pt x="36065" y="5342"/>
                        </a:cubicBezTo>
                        <a:cubicBezTo>
                          <a:pt x="36051" y="5350"/>
                          <a:pt x="36039" y="5364"/>
                          <a:pt x="36022" y="5372"/>
                        </a:cubicBezTo>
                        <a:cubicBezTo>
                          <a:pt x="36018" y="5376"/>
                          <a:pt x="36013" y="5381"/>
                          <a:pt x="36009" y="5381"/>
                        </a:cubicBezTo>
                        <a:cubicBezTo>
                          <a:pt x="36000" y="5389"/>
                          <a:pt x="35992" y="5397"/>
                          <a:pt x="35984" y="5402"/>
                        </a:cubicBezTo>
                        <a:cubicBezTo>
                          <a:pt x="35980" y="5407"/>
                          <a:pt x="35974" y="5411"/>
                          <a:pt x="35966" y="5415"/>
                        </a:cubicBezTo>
                        <a:cubicBezTo>
                          <a:pt x="35958" y="5423"/>
                          <a:pt x="35949" y="5427"/>
                          <a:pt x="35941" y="5436"/>
                        </a:cubicBezTo>
                        <a:cubicBezTo>
                          <a:pt x="35936" y="5441"/>
                          <a:pt x="35932" y="5445"/>
                          <a:pt x="35928" y="5445"/>
                        </a:cubicBezTo>
                        <a:cubicBezTo>
                          <a:pt x="35919" y="5453"/>
                          <a:pt x="35907" y="5462"/>
                          <a:pt x="35897" y="5470"/>
                        </a:cubicBezTo>
                        <a:cubicBezTo>
                          <a:pt x="35893" y="5474"/>
                          <a:pt x="35893" y="5474"/>
                          <a:pt x="35889" y="5479"/>
                        </a:cubicBezTo>
                        <a:cubicBezTo>
                          <a:pt x="35877" y="5492"/>
                          <a:pt x="35864" y="5500"/>
                          <a:pt x="35851" y="5513"/>
                        </a:cubicBezTo>
                        <a:lnTo>
                          <a:pt x="35846" y="5518"/>
                        </a:lnTo>
                        <a:cubicBezTo>
                          <a:pt x="35834" y="5526"/>
                          <a:pt x="35826" y="5539"/>
                          <a:pt x="35812" y="5547"/>
                        </a:cubicBezTo>
                        <a:lnTo>
                          <a:pt x="35800" y="5561"/>
                        </a:lnTo>
                        <a:cubicBezTo>
                          <a:pt x="35791" y="5565"/>
                          <a:pt x="35787" y="5573"/>
                          <a:pt x="35778" y="5581"/>
                        </a:cubicBezTo>
                        <a:cubicBezTo>
                          <a:pt x="35774" y="5586"/>
                          <a:pt x="35769" y="5590"/>
                          <a:pt x="35761" y="5595"/>
                        </a:cubicBezTo>
                        <a:cubicBezTo>
                          <a:pt x="35757" y="5603"/>
                          <a:pt x="35749" y="5607"/>
                          <a:pt x="35743" y="5616"/>
                        </a:cubicBezTo>
                        <a:cubicBezTo>
                          <a:pt x="35735" y="5620"/>
                          <a:pt x="35731" y="5624"/>
                          <a:pt x="35727" y="5628"/>
                        </a:cubicBezTo>
                        <a:cubicBezTo>
                          <a:pt x="35723" y="5638"/>
                          <a:pt x="35714" y="5646"/>
                          <a:pt x="35710" y="5650"/>
                        </a:cubicBezTo>
                        <a:lnTo>
                          <a:pt x="35692" y="5667"/>
                        </a:lnTo>
                        <a:cubicBezTo>
                          <a:pt x="35688" y="5672"/>
                          <a:pt x="35680" y="5680"/>
                          <a:pt x="35676" y="5689"/>
                        </a:cubicBezTo>
                        <a:cubicBezTo>
                          <a:pt x="35672" y="5693"/>
                          <a:pt x="35667" y="5697"/>
                          <a:pt x="35662" y="5701"/>
                        </a:cubicBezTo>
                        <a:cubicBezTo>
                          <a:pt x="35654" y="5709"/>
                          <a:pt x="35650" y="5715"/>
                          <a:pt x="35641" y="5723"/>
                        </a:cubicBezTo>
                        <a:cubicBezTo>
                          <a:pt x="35637" y="5727"/>
                          <a:pt x="35633" y="5731"/>
                          <a:pt x="35629" y="5740"/>
                        </a:cubicBezTo>
                        <a:lnTo>
                          <a:pt x="35624" y="5744"/>
                        </a:lnTo>
                        <a:cubicBezTo>
                          <a:pt x="35624" y="5748"/>
                          <a:pt x="35620" y="5748"/>
                          <a:pt x="35620" y="5753"/>
                        </a:cubicBezTo>
                        <a:cubicBezTo>
                          <a:pt x="35603" y="5770"/>
                          <a:pt x="35585" y="5792"/>
                          <a:pt x="35573" y="5808"/>
                        </a:cubicBezTo>
                        <a:lnTo>
                          <a:pt x="35487" y="6215"/>
                        </a:lnTo>
                        <a:cubicBezTo>
                          <a:pt x="35483" y="6223"/>
                          <a:pt x="35479" y="6232"/>
                          <a:pt x="35470" y="6240"/>
                        </a:cubicBezTo>
                        <a:lnTo>
                          <a:pt x="35470" y="6244"/>
                        </a:lnTo>
                        <a:cubicBezTo>
                          <a:pt x="35461" y="6254"/>
                          <a:pt x="35457" y="6262"/>
                          <a:pt x="35453" y="6270"/>
                        </a:cubicBezTo>
                        <a:lnTo>
                          <a:pt x="35449" y="6274"/>
                        </a:lnTo>
                        <a:cubicBezTo>
                          <a:pt x="35445" y="6283"/>
                          <a:pt x="35436" y="6292"/>
                          <a:pt x="35431" y="6305"/>
                        </a:cubicBezTo>
                        <a:cubicBezTo>
                          <a:pt x="35427" y="6305"/>
                          <a:pt x="35427" y="6309"/>
                          <a:pt x="35427" y="6309"/>
                        </a:cubicBezTo>
                        <a:cubicBezTo>
                          <a:pt x="35419" y="6317"/>
                          <a:pt x="35415" y="6325"/>
                          <a:pt x="35410" y="6339"/>
                        </a:cubicBezTo>
                        <a:cubicBezTo>
                          <a:pt x="35402" y="6347"/>
                          <a:pt x="35398" y="6356"/>
                          <a:pt x="35389" y="6364"/>
                        </a:cubicBezTo>
                        <a:cubicBezTo>
                          <a:pt x="35389" y="6369"/>
                          <a:pt x="35389" y="6369"/>
                          <a:pt x="35384" y="6373"/>
                        </a:cubicBezTo>
                        <a:cubicBezTo>
                          <a:pt x="35380" y="6382"/>
                          <a:pt x="35372" y="6390"/>
                          <a:pt x="35368" y="6398"/>
                        </a:cubicBezTo>
                        <a:cubicBezTo>
                          <a:pt x="35368" y="6402"/>
                          <a:pt x="35364" y="6402"/>
                          <a:pt x="35364" y="6402"/>
                        </a:cubicBezTo>
                        <a:cubicBezTo>
                          <a:pt x="35359" y="6412"/>
                          <a:pt x="35354" y="6420"/>
                          <a:pt x="35346" y="6428"/>
                        </a:cubicBezTo>
                        <a:lnTo>
                          <a:pt x="35346" y="6433"/>
                        </a:lnTo>
                        <a:cubicBezTo>
                          <a:pt x="35338" y="6445"/>
                          <a:pt x="35333" y="6454"/>
                          <a:pt x="35329" y="6463"/>
                        </a:cubicBezTo>
                        <a:lnTo>
                          <a:pt x="35325" y="6467"/>
                        </a:lnTo>
                        <a:cubicBezTo>
                          <a:pt x="35316" y="6479"/>
                          <a:pt x="35312" y="6489"/>
                          <a:pt x="35307" y="6501"/>
                        </a:cubicBezTo>
                        <a:lnTo>
                          <a:pt x="35303" y="6505"/>
                        </a:lnTo>
                        <a:cubicBezTo>
                          <a:pt x="35299" y="6514"/>
                          <a:pt x="35295" y="6527"/>
                          <a:pt x="35287" y="6536"/>
                        </a:cubicBezTo>
                        <a:lnTo>
                          <a:pt x="35287" y="6540"/>
                        </a:lnTo>
                        <a:cubicBezTo>
                          <a:pt x="35282" y="6548"/>
                          <a:pt x="35277" y="6561"/>
                          <a:pt x="35273" y="6574"/>
                        </a:cubicBezTo>
                        <a:lnTo>
                          <a:pt x="35269" y="6578"/>
                        </a:lnTo>
                        <a:cubicBezTo>
                          <a:pt x="35265" y="6587"/>
                          <a:pt x="35261" y="6599"/>
                          <a:pt x="35256" y="6613"/>
                        </a:cubicBezTo>
                        <a:lnTo>
                          <a:pt x="35256" y="6617"/>
                        </a:lnTo>
                        <a:cubicBezTo>
                          <a:pt x="35252" y="6625"/>
                          <a:pt x="35252" y="6629"/>
                          <a:pt x="35248" y="6638"/>
                        </a:cubicBezTo>
                        <a:lnTo>
                          <a:pt x="35248" y="6643"/>
                        </a:lnTo>
                        <a:cubicBezTo>
                          <a:pt x="35244" y="6651"/>
                          <a:pt x="35244" y="6659"/>
                          <a:pt x="35239" y="6672"/>
                        </a:cubicBezTo>
                        <a:lnTo>
                          <a:pt x="34995" y="7853"/>
                        </a:lnTo>
                        <a:cubicBezTo>
                          <a:pt x="34961" y="7857"/>
                          <a:pt x="34922" y="7861"/>
                          <a:pt x="34880" y="7861"/>
                        </a:cubicBezTo>
                        <a:lnTo>
                          <a:pt x="34833" y="7861"/>
                        </a:lnTo>
                        <a:cubicBezTo>
                          <a:pt x="34764" y="7861"/>
                          <a:pt x="34683" y="7857"/>
                          <a:pt x="34589" y="7849"/>
                        </a:cubicBezTo>
                        <a:lnTo>
                          <a:pt x="34422" y="8640"/>
                        </a:lnTo>
                        <a:cubicBezTo>
                          <a:pt x="34349" y="8648"/>
                          <a:pt x="34273" y="8661"/>
                          <a:pt x="34200" y="8670"/>
                        </a:cubicBezTo>
                        <a:lnTo>
                          <a:pt x="33623" y="11416"/>
                        </a:lnTo>
                        <a:cubicBezTo>
                          <a:pt x="33516" y="11304"/>
                          <a:pt x="33404" y="11193"/>
                          <a:pt x="33297" y="11082"/>
                        </a:cubicBezTo>
                        <a:cubicBezTo>
                          <a:pt x="33272" y="11065"/>
                          <a:pt x="33250" y="11052"/>
                          <a:pt x="33229" y="11039"/>
                        </a:cubicBezTo>
                        <a:cubicBezTo>
                          <a:pt x="33220" y="11031"/>
                          <a:pt x="33212" y="11027"/>
                          <a:pt x="33203" y="11022"/>
                        </a:cubicBezTo>
                        <a:cubicBezTo>
                          <a:pt x="33191" y="11013"/>
                          <a:pt x="33173" y="11005"/>
                          <a:pt x="33157" y="10992"/>
                        </a:cubicBezTo>
                        <a:cubicBezTo>
                          <a:pt x="33147" y="10988"/>
                          <a:pt x="33139" y="10984"/>
                          <a:pt x="33131" y="10975"/>
                        </a:cubicBezTo>
                        <a:cubicBezTo>
                          <a:pt x="33118" y="10966"/>
                          <a:pt x="33100" y="10958"/>
                          <a:pt x="33088" y="10954"/>
                        </a:cubicBezTo>
                        <a:cubicBezTo>
                          <a:pt x="33080" y="10945"/>
                          <a:pt x="33066" y="10941"/>
                          <a:pt x="33058" y="10932"/>
                        </a:cubicBezTo>
                        <a:cubicBezTo>
                          <a:pt x="33049" y="10928"/>
                          <a:pt x="33037" y="10919"/>
                          <a:pt x="33023" y="10915"/>
                        </a:cubicBezTo>
                        <a:lnTo>
                          <a:pt x="33019" y="10911"/>
                        </a:lnTo>
                        <a:cubicBezTo>
                          <a:pt x="32998" y="10903"/>
                          <a:pt x="32981" y="10889"/>
                          <a:pt x="32960" y="10877"/>
                        </a:cubicBezTo>
                        <a:cubicBezTo>
                          <a:pt x="32956" y="10877"/>
                          <a:pt x="32946" y="10873"/>
                          <a:pt x="32942" y="10868"/>
                        </a:cubicBezTo>
                        <a:cubicBezTo>
                          <a:pt x="32916" y="10855"/>
                          <a:pt x="32891" y="10838"/>
                          <a:pt x="32865" y="10826"/>
                        </a:cubicBezTo>
                        <a:cubicBezTo>
                          <a:pt x="32857" y="10821"/>
                          <a:pt x="32849" y="10821"/>
                          <a:pt x="32844" y="10816"/>
                        </a:cubicBezTo>
                        <a:cubicBezTo>
                          <a:pt x="32823" y="10804"/>
                          <a:pt x="32806" y="10796"/>
                          <a:pt x="32784" y="10787"/>
                        </a:cubicBezTo>
                        <a:cubicBezTo>
                          <a:pt x="32776" y="10782"/>
                          <a:pt x="32767" y="10778"/>
                          <a:pt x="32754" y="10770"/>
                        </a:cubicBezTo>
                        <a:cubicBezTo>
                          <a:pt x="32737" y="10761"/>
                          <a:pt x="32720" y="10757"/>
                          <a:pt x="32707" y="10749"/>
                        </a:cubicBezTo>
                        <a:cubicBezTo>
                          <a:pt x="32703" y="10745"/>
                          <a:pt x="32699" y="10745"/>
                          <a:pt x="32695" y="10739"/>
                        </a:cubicBezTo>
                        <a:cubicBezTo>
                          <a:pt x="32686" y="10739"/>
                          <a:pt x="32681" y="10735"/>
                          <a:pt x="32673" y="10731"/>
                        </a:cubicBezTo>
                        <a:cubicBezTo>
                          <a:pt x="32656" y="10723"/>
                          <a:pt x="32643" y="10714"/>
                          <a:pt x="32626" y="10710"/>
                        </a:cubicBezTo>
                        <a:cubicBezTo>
                          <a:pt x="32613" y="10705"/>
                          <a:pt x="32604" y="10697"/>
                          <a:pt x="32592" y="10693"/>
                        </a:cubicBezTo>
                        <a:cubicBezTo>
                          <a:pt x="32575" y="10684"/>
                          <a:pt x="32561" y="10680"/>
                          <a:pt x="32545" y="10672"/>
                        </a:cubicBezTo>
                        <a:cubicBezTo>
                          <a:pt x="32532" y="10668"/>
                          <a:pt x="32523" y="10662"/>
                          <a:pt x="32510" y="10658"/>
                        </a:cubicBezTo>
                        <a:cubicBezTo>
                          <a:pt x="32494" y="10650"/>
                          <a:pt x="32476" y="10642"/>
                          <a:pt x="32464" y="10637"/>
                        </a:cubicBezTo>
                        <a:cubicBezTo>
                          <a:pt x="32450" y="10633"/>
                          <a:pt x="32442" y="10624"/>
                          <a:pt x="32429" y="10620"/>
                        </a:cubicBezTo>
                        <a:cubicBezTo>
                          <a:pt x="32412" y="10616"/>
                          <a:pt x="32395" y="10607"/>
                          <a:pt x="32378" y="10599"/>
                        </a:cubicBezTo>
                        <a:cubicBezTo>
                          <a:pt x="32369" y="10599"/>
                          <a:pt x="32361" y="10595"/>
                          <a:pt x="32352" y="10591"/>
                        </a:cubicBezTo>
                        <a:lnTo>
                          <a:pt x="32348" y="10591"/>
                        </a:lnTo>
                        <a:cubicBezTo>
                          <a:pt x="32318" y="10577"/>
                          <a:pt x="32288" y="10565"/>
                          <a:pt x="32259" y="10552"/>
                        </a:cubicBezTo>
                        <a:cubicBezTo>
                          <a:pt x="32249" y="10547"/>
                          <a:pt x="32245" y="10547"/>
                          <a:pt x="32237" y="10543"/>
                        </a:cubicBezTo>
                        <a:cubicBezTo>
                          <a:pt x="32211" y="10534"/>
                          <a:pt x="32190" y="10526"/>
                          <a:pt x="32164" y="10518"/>
                        </a:cubicBezTo>
                        <a:cubicBezTo>
                          <a:pt x="32156" y="10514"/>
                          <a:pt x="32147" y="10508"/>
                          <a:pt x="32134" y="10504"/>
                        </a:cubicBezTo>
                        <a:cubicBezTo>
                          <a:pt x="32113" y="10496"/>
                          <a:pt x="32091" y="10488"/>
                          <a:pt x="32066" y="10479"/>
                        </a:cubicBezTo>
                        <a:cubicBezTo>
                          <a:pt x="32057" y="10475"/>
                          <a:pt x="32048" y="10475"/>
                          <a:pt x="32040" y="10470"/>
                        </a:cubicBezTo>
                        <a:cubicBezTo>
                          <a:pt x="32010" y="10457"/>
                          <a:pt x="31980" y="10449"/>
                          <a:pt x="31951" y="10437"/>
                        </a:cubicBezTo>
                        <a:lnTo>
                          <a:pt x="31941" y="10437"/>
                        </a:lnTo>
                        <a:cubicBezTo>
                          <a:pt x="31890" y="10415"/>
                          <a:pt x="31839" y="10398"/>
                          <a:pt x="31783" y="10380"/>
                        </a:cubicBezTo>
                        <a:cubicBezTo>
                          <a:pt x="31779" y="10380"/>
                          <a:pt x="31775" y="10380"/>
                          <a:pt x="31771" y="10376"/>
                        </a:cubicBezTo>
                        <a:cubicBezTo>
                          <a:pt x="31724" y="10360"/>
                          <a:pt x="31672" y="10346"/>
                          <a:pt x="31621" y="10329"/>
                        </a:cubicBezTo>
                        <a:cubicBezTo>
                          <a:pt x="31617" y="10325"/>
                          <a:pt x="31608" y="10325"/>
                          <a:pt x="31604" y="10325"/>
                        </a:cubicBezTo>
                        <a:cubicBezTo>
                          <a:pt x="31552" y="10308"/>
                          <a:pt x="31505" y="10291"/>
                          <a:pt x="31454" y="10277"/>
                        </a:cubicBezTo>
                        <a:cubicBezTo>
                          <a:pt x="31450" y="10273"/>
                          <a:pt x="31441" y="10273"/>
                          <a:pt x="31437" y="10269"/>
                        </a:cubicBezTo>
                        <a:cubicBezTo>
                          <a:pt x="31386" y="10257"/>
                          <a:pt x="31335" y="10244"/>
                          <a:pt x="31287" y="10226"/>
                        </a:cubicBezTo>
                        <a:cubicBezTo>
                          <a:pt x="31283" y="10226"/>
                          <a:pt x="31278" y="10226"/>
                          <a:pt x="31278" y="10222"/>
                        </a:cubicBezTo>
                        <a:lnTo>
                          <a:pt x="31270" y="10222"/>
                        </a:lnTo>
                        <a:cubicBezTo>
                          <a:pt x="31197" y="10200"/>
                          <a:pt x="31129" y="10184"/>
                          <a:pt x="31061" y="10162"/>
                        </a:cubicBezTo>
                        <a:cubicBezTo>
                          <a:pt x="31056" y="10162"/>
                          <a:pt x="31052" y="10158"/>
                          <a:pt x="31043" y="10158"/>
                        </a:cubicBezTo>
                        <a:cubicBezTo>
                          <a:pt x="30975" y="10137"/>
                          <a:pt x="30907" y="10119"/>
                          <a:pt x="30838" y="10098"/>
                        </a:cubicBezTo>
                        <a:lnTo>
                          <a:pt x="30834" y="10098"/>
                        </a:lnTo>
                        <a:cubicBezTo>
                          <a:pt x="30765" y="10056"/>
                          <a:pt x="30697" y="10017"/>
                          <a:pt x="30624" y="9975"/>
                        </a:cubicBezTo>
                        <a:cubicBezTo>
                          <a:pt x="30620" y="9969"/>
                          <a:pt x="30620" y="9969"/>
                          <a:pt x="30616" y="9965"/>
                        </a:cubicBezTo>
                        <a:cubicBezTo>
                          <a:pt x="30547" y="9927"/>
                          <a:pt x="30479" y="9884"/>
                          <a:pt x="30415" y="9846"/>
                        </a:cubicBezTo>
                        <a:cubicBezTo>
                          <a:pt x="30406" y="9841"/>
                          <a:pt x="30402" y="9837"/>
                          <a:pt x="30393" y="9833"/>
                        </a:cubicBezTo>
                        <a:cubicBezTo>
                          <a:pt x="30329" y="9790"/>
                          <a:pt x="30261" y="9752"/>
                          <a:pt x="30192" y="9709"/>
                        </a:cubicBezTo>
                        <a:lnTo>
                          <a:pt x="30000" y="9594"/>
                        </a:lnTo>
                        <a:cubicBezTo>
                          <a:pt x="29987" y="9585"/>
                          <a:pt x="29979" y="9576"/>
                          <a:pt x="29965" y="9572"/>
                        </a:cubicBezTo>
                        <a:cubicBezTo>
                          <a:pt x="29902" y="9533"/>
                          <a:pt x="29841" y="9495"/>
                          <a:pt x="29777" y="9456"/>
                        </a:cubicBezTo>
                        <a:cubicBezTo>
                          <a:pt x="29769" y="9452"/>
                          <a:pt x="29756" y="9444"/>
                          <a:pt x="29748" y="9440"/>
                        </a:cubicBezTo>
                        <a:cubicBezTo>
                          <a:pt x="29683" y="9401"/>
                          <a:pt x="29623" y="9363"/>
                          <a:pt x="29559" y="9324"/>
                        </a:cubicBezTo>
                        <a:cubicBezTo>
                          <a:pt x="29551" y="9320"/>
                          <a:pt x="29538" y="9311"/>
                          <a:pt x="29529" y="9307"/>
                        </a:cubicBezTo>
                        <a:cubicBezTo>
                          <a:pt x="29465" y="9268"/>
                          <a:pt x="29405" y="9235"/>
                          <a:pt x="29341" y="9196"/>
                        </a:cubicBezTo>
                        <a:cubicBezTo>
                          <a:pt x="29333" y="9191"/>
                          <a:pt x="29320" y="9183"/>
                          <a:pt x="29311" y="9179"/>
                        </a:cubicBezTo>
                        <a:cubicBezTo>
                          <a:pt x="29247" y="9140"/>
                          <a:pt x="29183" y="9106"/>
                          <a:pt x="29123" y="9067"/>
                        </a:cubicBezTo>
                        <a:cubicBezTo>
                          <a:pt x="29118" y="9067"/>
                          <a:pt x="29114" y="9063"/>
                          <a:pt x="29110" y="9063"/>
                        </a:cubicBezTo>
                        <a:cubicBezTo>
                          <a:pt x="29097" y="9055"/>
                          <a:pt x="29085" y="9046"/>
                          <a:pt x="29071" y="9037"/>
                        </a:cubicBezTo>
                        <a:cubicBezTo>
                          <a:pt x="29051" y="9029"/>
                          <a:pt x="29033" y="9020"/>
                          <a:pt x="29016" y="9008"/>
                        </a:cubicBezTo>
                        <a:cubicBezTo>
                          <a:pt x="28994" y="8999"/>
                          <a:pt x="28978" y="8986"/>
                          <a:pt x="28956" y="8974"/>
                        </a:cubicBezTo>
                        <a:cubicBezTo>
                          <a:pt x="28939" y="8965"/>
                          <a:pt x="28922" y="8956"/>
                          <a:pt x="28901" y="8943"/>
                        </a:cubicBezTo>
                        <a:cubicBezTo>
                          <a:pt x="28883" y="8935"/>
                          <a:pt x="28862" y="8922"/>
                          <a:pt x="28845" y="8913"/>
                        </a:cubicBezTo>
                        <a:cubicBezTo>
                          <a:pt x="28824" y="8901"/>
                          <a:pt x="28806" y="8892"/>
                          <a:pt x="28789" y="8883"/>
                        </a:cubicBezTo>
                        <a:cubicBezTo>
                          <a:pt x="28768" y="8871"/>
                          <a:pt x="28747" y="8862"/>
                          <a:pt x="28729" y="8850"/>
                        </a:cubicBezTo>
                        <a:cubicBezTo>
                          <a:pt x="28712" y="8840"/>
                          <a:pt x="28691" y="8828"/>
                          <a:pt x="28674" y="8820"/>
                        </a:cubicBezTo>
                        <a:cubicBezTo>
                          <a:pt x="28652" y="8811"/>
                          <a:pt x="28635" y="8798"/>
                          <a:pt x="28614" y="8789"/>
                        </a:cubicBezTo>
                        <a:cubicBezTo>
                          <a:pt x="28597" y="8781"/>
                          <a:pt x="28575" y="8768"/>
                          <a:pt x="28558" y="8759"/>
                        </a:cubicBezTo>
                        <a:cubicBezTo>
                          <a:pt x="28537" y="8751"/>
                          <a:pt x="28520" y="8738"/>
                          <a:pt x="28498" y="8729"/>
                        </a:cubicBezTo>
                        <a:cubicBezTo>
                          <a:pt x="28481" y="8717"/>
                          <a:pt x="28460" y="8708"/>
                          <a:pt x="28443" y="8700"/>
                        </a:cubicBezTo>
                        <a:cubicBezTo>
                          <a:pt x="28421" y="8691"/>
                          <a:pt x="28404" y="8678"/>
                          <a:pt x="28383" y="8670"/>
                        </a:cubicBezTo>
                        <a:cubicBezTo>
                          <a:pt x="28366" y="8661"/>
                          <a:pt x="28344" y="8652"/>
                          <a:pt x="28327" y="8640"/>
                        </a:cubicBezTo>
                        <a:cubicBezTo>
                          <a:pt x="28306" y="8631"/>
                          <a:pt x="28285" y="8623"/>
                          <a:pt x="28267" y="8609"/>
                        </a:cubicBezTo>
                        <a:cubicBezTo>
                          <a:pt x="28246" y="8601"/>
                          <a:pt x="28229" y="8593"/>
                          <a:pt x="28212" y="8584"/>
                        </a:cubicBezTo>
                        <a:cubicBezTo>
                          <a:pt x="28208" y="8584"/>
                          <a:pt x="28204" y="8580"/>
                          <a:pt x="28199" y="8580"/>
                        </a:cubicBezTo>
                        <a:cubicBezTo>
                          <a:pt x="28186" y="8571"/>
                          <a:pt x="28173" y="8567"/>
                          <a:pt x="28161" y="8563"/>
                        </a:cubicBezTo>
                        <a:lnTo>
                          <a:pt x="28084" y="8524"/>
                        </a:lnTo>
                        <a:cubicBezTo>
                          <a:pt x="28066" y="8516"/>
                          <a:pt x="28050" y="8507"/>
                          <a:pt x="28032" y="8499"/>
                        </a:cubicBezTo>
                        <a:cubicBezTo>
                          <a:pt x="28007" y="8490"/>
                          <a:pt x="27981" y="8477"/>
                          <a:pt x="27955" y="8465"/>
                        </a:cubicBezTo>
                        <a:cubicBezTo>
                          <a:pt x="27938" y="8455"/>
                          <a:pt x="27922" y="8447"/>
                          <a:pt x="27900" y="8443"/>
                        </a:cubicBezTo>
                        <a:cubicBezTo>
                          <a:pt x="27878" y="8430"/>
                          <a:pt x="27853" y="8417"/>
                          <a:pt x="27827" y="8409"/>
                        </a:cubicBezTo>
                        <a:cubicBezTo>
                          <a:pt x="27810" y="8400"/>
                          <a:pt x="27788" y="8392"/>
                          <a:pt x="27772" y="8384"/>
                        </a:cubicBezTo>
                        <a:cubicBezTo>
                          <a:pt x="27746" y="8374"/>
                          <a:pt x="27720" y="8362"/>
                          <a:pt x="27695" y="8353"/>
                        </a:cubicBezTo>
                        <a:cubicBezTo>
                          <a:pt x="27681" y="8349"/>
                          <a:pt x="27669" y="8340"/>
                          <a:pt x="27660" y="8336"/>
                        </a:cubicBezTo>
                        <a:cubicBezTo>
                          <a:pt x="27652" y="8336"/>
                          <a:pt x="27643" y="8332"/>
                          <a:pt x="27639" y="8327"/>
                        </a:cubicBezTo>
                        <a:cubicBezTo>
                          <a:pt x="27626" y="8323"/>
                          <a:pt x="27608" y="8319"/>
                          <a:pt x="27596" y="8311"/>
                        </a:cubicBezTo>
                        <a:cubicBezTo>
                          <a:pt x="27570" y="8301"/>
                          <a:pt x="27549" y="8293"/>
                          <a:pt x="27523" y="8285"/>
                        </a:cubicBezTo>
                        <a:cubicBezTo>
                          <a:pt x="27511" y="8276"/>
                          <a:pt x="27493" y="8272"/>
                          <a:pt x="27480" y="8268"/>
                        </a:cubicBezTo>
                        <a:cubicBezTo>
                          <a:pt x="27454" y="8255"/>
                          <a:pt x="27429" y="8246"/>
                          <a:pt x="27403" y="8238"/>
                        </a:cubicBezTo>
                        <a:cubicBezTo>
                          <a:pt x="27391" y="8234"/>
                          <a:pt x="27377" y="8230"/>
                          <a:pt x="27361" y="8220"/>
                        </a:cubicBezTo>
                        <a:cubicBezTo>
                          <a:pt x="27335" y="8212"/>
                          <a:pt x="27310" y="8204"/>
                          <a:pt x="27280" y="8191"/>
                        </a:cubicBezTo>
                        <a:cubicBezTo>
                          <a:pt x="27271" y="8186"/>
                          <a:pt x="27258" y="8182"/>
                          <a:pt x="27245" y="8178"/>
                        </a:cubicBezTo>
                        <a:lnTo>
                          <a:pt x="27237" y="8178"/>
                        </a:lnTo>
                        <a:cubicBezTo>
                          <a:pt x="27203" y="8165"/>
                          <a:pt x="27164" y="8153"/>
                          <a:pt x="27130" y="8139"/>
                        </a:cubicBezTo>
                        <a:cubicBezTo>
                          <a:pt x="27117" y="8122"/>
                          <a:pt x="27109" y="8105"/>
                          <a:pt x="27095" y="8088"/>
                        </a:cubicBezTo>
                        <a:cubicBezTo>
                          <a:pt x="27095" y="8088"/>
                          <a:pt x="27095" y="8084"/>
                          <a:pt x="27091" y="8080"/>
                        </a:cubicBezTo>
                        <a:cubicBezTo>
                          <a:pt x="27083" y="8066"/>
                          <a:pt x="27070" y="8050"/>
                          <a:pt x="27061" y="8037"/>
                        </a:cubicBezTo>
                        <a:cubicBezTo>
                          <a:pt x="27061" y="8032"/>
                          <a:pt x="27057" y="8028"/>
                          <a:pt x="27057" y="8028"/>
                        </a:cubicBezTo>
                        <a:cubicBezTo>
                          <a:pt x="27044" y="8011"/>
                          <a:pt x="27036" y="7999"/>
                          <a:pt x="27023" y="7981"/>
                        </a:cubicBezTo>
                        <a:lnTo>
                          <a:pt x="27018" y="7981"/>
                        </a:lnTo>
                        <a:cubicBezTo>
                          <a:pt x="27010" y="7968"/>
                          <a:pt x="26998" y="7955"/>
                          <a:pt x="26988" y="7942"/>
                        </a:cubicBezTo>
                        <a:cubicBezTo>
                          <a:pt x="26984" y="7938"/>
                          <a:pt x="26984" y="7938"/>
                          <a:pt x="26980" y="7934"/>
                        </a:cubicBezTo>
                        <a:cubicBezTo>
                          <a:pt x="26972" y="7922"/>
                          <a:pt x="26959" y="7908"/>
                          <a:pt x="26946" y="7896"/>
                        </a:cubicBezTo>
                        <a:lnTo>
                          <a:pt x="26941" y="7891"/>
                        </a:lnTo>
                        <a:lnTo>
                          <a:pt x="26903" y="7853"/>
                        </a:lnTo>
                        <a:cubicBezTo>
                          <a:pt x="26903" y="7853"/>
                          <a:pt x="26899" y="7853"/>
                          <a:pt x="26899" y="7849"/>
                        </a:cubicBezTo>
                        <a:cubicBezTo>
                          <a:pt x="26886" y="7839"/>
                          <a:pt x="26878" y="7827"/>
                          <a:pt x="26864" y="7819"/>
                        </a:cubicBezTo>
                        <a:cubicBezTo>
                          <a:pt x="26860" y="7819"/>
                          <a:pt x="26860" y="7814"/>
                          <a:pt x="26856" y="7814"/>
                        </a:cubicBezTo>
                        <a:cubicBezTo>
                          <a:pt x="26848" y="7802"/>
                          <a:pt x="26834" y="7793"/>
                          <a:pt x="26822" y="7780"/>
                        </a:cubicBezTo>
                        <a:cubicBezTo>
                          <a:pt x="26818" y="7780"/>
                          <a:pt x="26813" y="7776"/>
                          <a:pt x="26813" y="7776"/>
                        </a:cubicBezTo>
                        <a:cubicBezTo>
                          <a:pt x="26801" y="7768"/>
                          <a:pt x="26787" y="7754"/>
                          <a:pt x="26775" y="7746"/>
                        </a:cubicBezTo>
                        <a:cubicBezTo>
                          <a:pt x="26771" y="7746"/>
                          <a:pt x="26771" y="7742"/>
                          <a:pt x="26767" y="7742"/>
                        </a:cubicBezTo>
                        <a:cubicBezTo>
                          <a:pt x="26762" y="7737"/>
                          <a:pt x="26757" y="7733"/>
                          <a:pt x="26749" y="7729"/>
                        </a:cubicBezTo>
                        <a:cubicBezTo>
                          <a:pt x="26745" y="7725"/>
                          <a:pt x="26741" y="7725"/>
                          <a:pt x="26736" y="7720"/>
                        </a:cubicBezTo>
                        <a:cubicBezTo>
                          <a:pt x="26728" y="7716"/>
                          <a:pt x="26719" y="7707"/>
                          <a:pt x="26710" y="7703"/>
                        </a:cubicBezTo>
                        <a:cubicBezTo>
                          <a:pt x="26706" y="7699"/>
                          <a:pt x="26698" y="7695"/>
                          <a:pt x="26690" y="7691"/>
                        </a:cubicBezTo>
                        <a:cubicBezTo>
                          <a:pt x="26680" y="7681"/>
                          <a:pt x="26672" y="7677"/>
                          <a:pt x="26664" y="7673"/>
                        </a:cubicBezTo>
                        <a:cubicBezTo>
                          <a:pt x="26659" y="7669"/>
                          <a:pt x="26651" y="7665"/>
                          <a:pt x="26642" y="7660"/>
                        </a:cubicBezTo>
                        <a:cubicBezTo>
                          <a:pt x="26633" y="7652"/>
                          <a:pt x="26625" y="7648"/>
                          <a:pt x="26617" y="7643"/>
                        </a:cubicBezTo>
                        <a:cubicBezTo>
                          <a:pt x="26608" y="7639"/>
                          <a:pt x="26603" y="7634"/>
                          <a:pt x="26595" y="7630"/>
                        </a:cubicBezTo>
                        <a:cubicBezTo>
                          <a:pt x="26587" y="7626"/>
                          <a:pt x="26578" y="7618"/>
                          <a:pt x="26566" y="7614"/>
                        </a:cubicBezTo>
                        <a:cubicBezTo>
                          <a:pt x="26561" y="7609"/>
                          <a:pt x="26556" y="7609"/>
                          <a:pt x="26552" y="7604"/>
                        </a:cubicBezTo>
                        <a:cubicBezTo>
                          <a:pt x="26552" y="7604"/>
                          <a:pt x="26548" y="7604"/>
                          <a:pt x="26548" y="7600"/>
                        </a:cubicBezTo>
                        <a:cubicBezTo>
                          <a:pt x="26526" y="7588"/>
                          <a:pt x="26501" y="7579"/>
                          <a:pt x="26479" y="7566"/>
                        </a:cubicBezTo>
                        <a:cubicBezTo>
                          <a:pt x="26475" y="7562"/>
                          <a:pt x="26471" y="7557"/>
                          <a:pt x="26463" y="7557"/>
                        </a:cubicBezTo>
                        <a:cubicBezTo>
                          <a:pt x="26445" y="7545"/>
                          <a:pt x="26424" y="7537"/>
                          <a:pt x="26402" y="7523"/>
                        </a:cubicBezTo>
                        <a:cubicBezTo>
                          <a:pt x="26382" y="7511"/>
                          <a:pt x="26360" y="7498"/>
                          <a:pt x="26335" y="7485"/>
                        </a:cubicBezTo>
                        <a:cubicBezTo>
                          <a:pt x="26330" y="7485"/>
                          <a:pt x="26325" y="7480"/>
                          <a:pt x="26317" y="7476"/>
                        </a:cubicBezTo>
                        <a:cubicBezTo>
                          <a:pt x="26296" y="7464"/>
                          <a:pt x="26274" y="7450"/>
                          <a:pt x="26248" y="7438"/>
                        </a:cubicBezTo>
                        <a:cubicBezTo>
                          <a:pt x="26248" y="7438"/>
                          <a:pt x="26244" y="7438"/>
                          <a:pt x="26244" y="7434"/>
                        </a:cubicBezTo>
                        <a:cubicBezTo>
                          <a:pt x="26228" y="7425"/>
                          <a:pt x="26214" y="7417"/>
                          <a:pt x="26202" y="7412"/>
                        </a:cubicBezTo>
                        <a:cubicBezTo>
                          <a:pt x="26197" y="7408"/>
                          <a:pt x="26189" y="7403"/>
                          <a:pt x="26185" y="7399"/>
                        </a:cubicBezTo>
                        <a:cubicBezTo>
                          <a:pt x="26176" y="7395"/>
                          <a:pt x="26163" y="7387"/>
                          <a:pt x="26155" y="7383"/>
                        </a:cubicBezTo>
                        <a:cubicBezTo>
                          <a:pt x="26146" y="7378"/>
                          <a:pt x="26142" y="7373"/>
                          <a:pt x="26133" y="7369"/>
                        </a:cubicBezTo>
                        <a:cubicBezTo>
                          <a:pt x="26125" y="7365"/>
                          <a:pt x="26116" y="7357"/>
                          <a:pt x="26104" y="7352"/>
                        </a:cubicBezTo>
                        <a:cubicBezTo>
                          <a:pt x="26099" y="7348"/>
                          <a:pt x="26090" y="7344"/>
                          <a:pt x="26086" y="7340"/>
                        </a:cubicBezTo>
                        <a:cubicBezTo>
                          <a:pt x="26078" y="7331"/>
                          <a:pt x="26069" y="7326"/>
                          <a:pt x="26060" y="7318"/>
                        </a:cubicBezTo>
                        <a:cubicBezTo>
                          <a:pt x="26052" y="7314"/>
                          <a:pt x="26043" y="7310"/>
                          <a:pt x="26035" y="7301"/>
                        </a:cubicBezTo>
                        <a:cubicBezTo>
                          <a:pt x="26027" y="7296"/>
                          <a:pt x="26022" y="7292"/>
                          <a:pt x="26013" y="7288"/>
                        </a:cubicBezTo>
                        <a:cubicBezTo>
                          <a:pt x="26005" y="7280"/>
                          <a:pt x="26001" y="7275"/>
                          <a:pt x="25992" y="7267"/>
                        </a:cubicBezTo>
                        <a:cubicBezTo>
                          <a:pt x="25983" y="7263"/>
                          <a:pt x="25979" y="7258"/>
                          <a:pt x="25971" y="7254"/>
                        </a:cubicBezTo>
                        <a:lnTo>
                          <a:pt x="25950" y="7233"/>
                        </a:lnTo>
                        <a:cubicBezTo>
                          <a:pt x="25940" y="7229"/>
                          <a:pt x="25936" y="7224"/>
                          <a:pt x="25928" y="7215"/>
                        </a:cubicBezTo>
                        <a:cubicBezTo>
                          <a:pt x="25920" y="7211"/>
                          <a:pt x="25915" y="7203"/>
                          <a:pt x="25906" y="7194"/>
                        </a:cubicBezTo>
                        <a:cubicBezTo>
                          <a:pt x="25898" y="7190"/>
                          <a:pt x="25894" y="7186"/>
                          <a:pt x="25889" y="7177"/>
                        </a:cubicBezTo>
                        <a:cubicBezTo>
                          <a:pt x="25881" y="7172"/>
                          <a:pt x="25873" y="7164"/>
                          <a:pt x="25863" y="7156"/>
                        </a:cubicBezTo>
                        <a:cubicBezTo>
                          <a:pt x="25859" y="7152"/>
                          <a:pt x="25855" y="7142"/>
                          <a:pt x="25847" y="7138"/>
                        </a:cubicBezTo>
                        <a:cubicBezTo>
                          <a:pt x="25838" y="7130"/>
                          <a:pt x="25834" y="7121"/>
                          <a:pt x="25825" y="7113"/>
                        </a:cubicBezTo>
                        <a:cubicBezTo>
                          <a:pt x="25821" y="7109"/>
                          <a:pt x="25812" y="7100"/>
                          <a:pt x="25808" y="7095"/>
                        </a:cubicBezTo>
                        <a:cubicBezTo>
                          <a:pt x="25800" y="7087"/>
                          <a:pt x="25792" y="7075"/>
                          <a:pt x="25786" y="7066"/>
                        </a:cubicBezTo>
                        <a:cubicBezTo>
                          <a:pt x="25782" y="7061"/>
                          <a:pt x="25774" y="7053"/>
                          <a:pt x="25770" y="7049"/>
                        </a:cubicBezTo>
                        <a:cubicBezTo>
                          <a:pt x="25761" y="7036"/>
                          <a:pt x="25748" y="7018"/>
                          <a:pt x="25740" y="7006"/>
                        </a:cubicBezTo>
                        <a:cubicBezTo>
                          <a:pt x="25740" y="7002"/>
                          <a:pt x="25735" y="7002"/>
                          <a:pt x="25735" y="7002"/>
                        </a:cubicBezTo>
                        <a:cubicBezTo>
                          <a:pt x="25715" y="6993"/>
                          <a:pt x="25693" y="6984"/>
                          <a:pt x="25671" y="6980"/>
                        </a:cubicBezTo>
                        <a:cubicBezTo>
                          <a:pt x="25667" y="6980"/>
                          <a:pt x="25667" y="6980"/>
                          <a:pt x="25667" y="6976"/>
                        </a:cubicBezTo>
                        <a:cubicBezTo>
                          <a:pt x="25650" y="6972"/>
                          <a:pt x="25632" y="6967"/>
                          <a:pt x="25616" y="6963"/>
                        </a:cubicBezTo>
                        <a:lnTo>
                          <a:pt x="25603" y="6963"/>
                        </a:lnTo>
                        <a:cubicBezTo>
                          <a:pt x="25594" y="6959"/>
                          <a:pt x="25586" y="6959"/>
                          <a:pt x="25581" y="6955"/>
                        </a:cubicBezTo>
                        <a:cubicBezTo>
                          <a:pt x="25573" y="6955"/>
                          <a:pt x="25569" y="6955"/>
                          <a:pt x="25565" y="6951"/>
                        </a:cubicBezTo>
                        <a:cubicBezTo>
                          <a:pt x="25555" y="6951"/>
                          <a:pt x="25547" y="6946"/>
                          <a:pt x="25539" y="6946"/>
                        </a:cubicBezTo>
                        <a:cubicBezTo>
                          <a:pt x="25526" y="6941"/>
                          <a:pt x="25513" y="6941"/>
                          <a:pt x="25500" y="6937"/>
                        </a:cubicBezTo>
                        <a:cubicBezTo>
                          <a:pt x="25492" y="6937"/>
                          <a:pt x="25488" y="6937"/>
                          <a:pt x="25478" y="6933"/>
                        </a:cubicBezTo>
                        <a:lnTo>
                          <a:pt x="25470" y="6933"/>
                        </a:lnTo>
                        <a:cubicBezTo>
                          <a:pt x="25466" y="6933"/>
                          <a:pt x="25458" y="6933"/>
                          <a:pt x="25453" y="6929"/>
                        </a:cubicBezTo>
                        <a:cubicBezTo>
                          <a:pt x="25436" y="6929"/>
                          <a:pt x="25415" y="6925"/>
                          <a:pt x="25393" y="6921"/>
                        </a:cubicBezTo>
                        <a:cubicBezTo>
                          <a:pt x="25385" y="6921"/>
                          <a:pt x="25376" y="6921"/>
                          <a:pt x="25372" y="6916"/>
                        </a:cubicBezTo>
                        <a:cubicBezTo>
                          <a:pt x="25342" y="6916"/>
                          <a:pt x="25316" y="6912"/>
                          <a:pt x="25291" y="6907"/>
                        </a:cubicBezTo>
                        <a:cubicBezTo>
                          <a:pt x="25273" y="6907"/>
                          <a:pt x="25257" y="6903"/>
                          <a:pt x="25243" y="6903"/>
                        </a:cubicBezTo>
                        <a:lnTo>
                          <a:pt x="25222" y="6903"/>
                        </a:lnTo>
                        <a:cubicBezTo>
                          <a:pt x="25201" y="6899"/>
                          <a:pt x="25180" y="6899"/>
                          <a:pt x="25158" y="6899"/>
                        </a:cubicBezTo>
                        <a:cubicBezTo>
                          <a:pt x="25150" y="6895"/>
                          <a:pt x="25141" y="6895"/>
                          <a:pt x="25137" y="6895"/>
                        </a:cubicBezTo>
                        <a:lnTo>
                          <a:pt x="25089" y="6895"/>
                        </a:lnTo>
                        <a:cubicBezTo>
                          <a:pt x="25081" y="6890"/>
                          <a:pt x="25073" y="6890"/>
                          <a:pt x="25060" y="6890"/>
                        </a:cubicBezTo>
                        <a:lnTo>
                          <a:pt x="24991" y="6890"/>
                        </a:lnTo>
                        <a:cubicBezTo>
                          <a:pt x="24979" y="6890"/>
                          <a:pt x="24965" y="6886"/>
                          <a:pt x="24953" y="6886"/>
                        </a:cubicBezTo>
                        <a:lnTo>
                          <a:pt x="24816" y="6886"/>
                        </a:lnTo>
                        <a:cubicBezTo>
                          <a:pt x="24807" y="6886"/>
                          <a:pt x="24795" y="6882"/>
                          <a:pt x="24781" y="6882"/>
                        </a:cubicBezTo>
                        <a:lnTo>
                          <a:pt x="24615" y="6882"/>
                        </a:lnTo>
                        <a:cubicBezTo>
                          <a:pt x="24606" y="6882"/>
                          <a:pt x="24594" y="6882"/>
                          <a:pt x="24585" y="6878"/>
                        </a:cubicBezTo>
                        <a:lnTo>
                          <a:pt x="24483" y="6878"/>
                        </a:lnTo>
                        <a:cubicBezTo>
                          <a:pt x="24469" y="6878"/>
                          <a:pt x="24461" y="6874"/>
                          <a:pt x="24448" y="6874"/>
                        </a:cubicBezTo>
                        <a:lnTo>
                          <a:pt x="24384" y="6874"/>
                        </a:lnTo>
                        <a:cubicBezTo>
                          <a:pt x="24371" y="6869"/>
                          <a:pt x="24359" y="6869"/>
                          <a:pt x="24349" y="6869"/>
                        </a:cubicBezTo>
                        <a:lnTo>
                          <a:pt x="24320" y="6869"/>
                        </a:lnTo>
                        <a:cubicBezTo>
                          <a:pt x="24307" y="6864"/>
                          <a:pt x="24294" y="6864"/>
                          <a:pt x="24282" y="6864"/>
                        </a:cubicBezTo>
                        <a:cubicBezTo>
                          <a:pt x="24272" y="6864"/>
                          <a:pt x="24264" y="6860"/>
                          <a:pt x="24252" y="6860"/>
                        </a:cubicBezTo>
                        <a:lnTo>
                          <a:pt x="24221" y="6860"/>
                        </a:lnTo>
                        <a:cubicBezTo>
                          <a:pt x="24191" y="6856"/>
                          <a:pt x="24166" y="6852"/>
                          <a:pt x="24140" y="6848"/>
                        </a:cubicBezTo>
                        <a:lnTo>
                          <a:pt x="24123" y="6848"/>
                        </a:lnTo>
                        <a:cubicBezTo>
                          <a:pt x="24102" y="6844"/>
                          <a:pt x="24080" y="6839"/>
                          <a:pt x="24063" y="6839"/>
                        </a:cubicBezTo>
                        <a:cubicBezTo>
                          <a:pt x="24055" y="6835"/>
                          <a:pt x="24041" y="6835"/>
                          <a:pt x="24033" y="6830"/>
                        </a:cubicBezTo>
                        <a:cubicBezTo>
                          <a:pt x="24029" y="6830"/>
                          <a:pt x="24021" y="6830"/>
                          <a:pt x="24012" y="6826"/>
                        </a:cubicBezTo>
                        <a:cubicBezTo>
                          <a:pt x="23999" y="6826"/>
                          <a:pt x="23986" y="6822"/>
                          <a:pt x="23978" y="6822"/>
                        </a:cubicBezTo>
                        <a:cubicBezTo>
                          <a:pt x="23969" y="6818"/>
                          <a:pt x="23960" y="6818"/>
                          <a:pt x="23956" y="6818"/>
                        </a:cubicBezTo>
                        <a:cubicBezTo>
                          <a:pt x="23939" y="6813"/>
                          <a:pt x="23922" y="6809"/>
                          <a:pt x="23905" y="6805"/>
                        </a:cubicBezTo>
                        <a:cubicBezTo>
                          <a:pt x="23901" y="6801"/>
                          <a:pt x="23897" y="6801"/>
                          <a:pt x="23897" y="6801"/>
                        </a:cubicBezTo>
                        <a:cubicBezTo>
                          <a:pt x="23883" y="6797"/>
                          <a:pt x="23871" y="6792"/>
                          <a:pt x="23858" y="6787"/>
                        </a:cubicBezTo>
                        <a:cubicBezTo>
                          <a:pt x="23845" y="6787"/>
                          <a:pt x="23832" y="6783"/>
                          <a:pt x="23820" y="6779"/>
                        </a:cubicBezTo>
                        <a:cubicBezTo>
                          <a:pt x="23810" y="6775"/>
                          <a:pt x="23802" y="6771"/>
                          <a:pt x="23794" y="6771"/>
                        </a:cubicBezTo>
                        <a:cubicBezTo>
                          <a:pt x="23781" y="6767"/>
                          <a:pt x="23768" y="6758"/>
                          <a:pt x="23755" y="6753"/>
                        </a:cubicBezTo>
                        <a:cubicBezTo>
                          <a:pt x="23747" y="6753"/>
                          <a:pt x="23739" y="6749"/>
                          <a:pt x="23733" y="6745"/>
                        </a:cubicBezTo>
                        <a:cubicBezTo>
                          <a:pt x="23717" y="6741"/>
                          <a:pt x="23704" y="6732"/>
                          <a:pt x="23687" y="6724"/>
                        </a:cubicBezTo>
                        <a:cubicBezTo>
                          <a:pt x="23682" y="6724"/>
                          <a:pt x="23678" y="6720"/>
                          <a:pt x="23674" y="6720"/>
                        </a:cubicBezTo>
                        <a:cubicBezTo>
                          <a:pt x="23656" y="6698"/>
                          <a:pt x="23640" y="6681"/>
                          <a:pt x="23623" y="6659"/>
                        </a:cubicBezTo>
                        <a:lnTo>
                          <a:pt x="23695" y="6317"/>
                        </a:lnTo>
                        <a:cubicBezTo>
                          <a:pt x="23670" y="6317"/>
                          <a:pt x="23648" y="6313"/>
                          <a:pt x="23623" y="6309"/>
                        </a:cubicBezTo>
                        <a:lnTo>
                          <a:pt x="23605" y="6309"/>
                        </a:lnTo>
                        <a:cubicBezTo>
                          <a:pt x="23585" y="6305"/>
                          <a:pt x="23559" y="6300"/>
                          <a:pt x="23537" y="6296"/>
                        </a:cubicBezTo>
                        <a:lnTo>
                          <a:pt x="23528" y="6296"/>
                        </a:lnTo>
                        <a:cubicBezTo>
                          <a:pt x="23508" y="6292"/>
                          <a:pt x="23486" y="6292"/>
                          <a:pt x="23464" y="6287"/>
                        </a:cubicBezTo>
                        <a:cubicBezTo>
                          <a:pt x="23460" y="6287"/>
                          <a:pt x="23451" y="6283"/>
                          <a:pt x="23447" y="6283"/>
                        </a:cubicBezTo>
                        <a:cubicBezTo>
                          <a:pt x="23425" y="6279"/>
                          <a:pt x="23405" y="6274"/>
                          <a:pt x="23379" y="6270"/>
                        </a:cubicBezTo>
                        <a:lnTo>
                          <a:pt x="23370" y="6270"/>
                        </a:lnTo>
                        <a:cubicBezTo>
                          <a:pt x="23332" y="6262"/>
                          <a:pt x="23289" y="6258"/>
                          <a:pt x="23251" y="6248"/>
                        </a:cubicBezTo>
                        <a:lnTo>
                          <a:pt x="23246" y="6248"/>
                        </a:lnTo>
                        <a:cubicBezTo>
                          <a:pt x="23204" y="6240"/>
                          <a:pt x="23165" y="6232"/>
                          <a:pt x="23123" y="6223"/>
                        </a:cubicBezTo>
                        <a:cubicBezTo>
                          <a:pt x="23123" y="6223"/>
                          <a:pt x="23117" y="6223"/>
                          <a:pt x="23117" y="6219"/>
                        </a:cubicBezTo>
                        <a:cubicBezTo>
                          <a:pt x="23075" y="6210"/>
                          <a:pt x="23036" y="6202"/>
                          <a:pt x="22998" y="6193"/>
                        </a:cubicBezTo>
                        <a:lnTo>
                          <a:pt x="22989" y="6193"/>
                        </a:lnTo>
                        <a:cubicBezTo>
                          <a:pt x="22951" y="6185"/>
                          <a:pt x="22908" y="6177"/>
                          <a:pt x="22870" y="6163"/>
                        </a:cubicBezTo>
                        <a:lnTo>
                          <a:pt x="22861" y="6163"/>
                        </a:lnTo>
                        <a:cubicBezTo>
                          <a:pt x="22815" y="6151"/>
                          <a:pt x="22767" y="6142"/>
                          <a:pt x="22720" y="6129"/>
                        </a:cubicBezTo>
                        <a:lnTo>
                          <a:pt x="22716" y="6129"/>
                        </a:lnTo>
                        <a:cubicBezTo>
                          <a:pt x="22669" y="6116"/>
                          <a:pt x="22622" y="6104"/>
                          <a:pt x="22570" y="6090"/>
                        </a:cubicBezTo>
                        <a:cubicBezTo>
                          <a:pt x="22523" y="6082"/>
                          <a:pt x="22476" y="6069"/>
                          <a:pt x="22430" y="6056"/>
                        </a:cubicBezTo>
                        <a:lnTo>
                          <a:pt x="22420" y="6056"/>
                        </a:lnTo>
                        <a:cubicBezTo>
                          <a:pt x="22373" y="6043"/>
                          <a:pt x="22327" y="6031"/>
                          <a:pt x="22276" y="6023"/>
                        </a:cubicBezTo>
                        <a:cubicBezTo>
                          <a:pt x="22276" y="6023"/>
                          <a:pt x="22276" y="6017"/>
                          <a:pt x="22271" y="6017"/>
                        </a:cubicBezTo>
                        <a:lnTo>
                          <a:pt x="22267" y="6017"/>
                        </a:lnTo>
                        <a:cubicBezTo>
                          <a:pt x="22224" y="6009"/>
                          <a:pt x="22177" y="5997"/>
                          <a:pt x="22134" y="5988"/>
                        </a:cubicBezTo>
                        <a:cubicBezTo>
                          <a:pt x="22130" y="5988"/>
                          <a:pt x="22126" y="5988"/>
                          <a:pt x="22126" y="5984"/>
                        </a:cubicBezTo>
                        <a:cubicBezTo>
                          <a:pt x="22079" y="5975"/>
                          <a:pt x="22031" y="5966"/>
                          <a:pt x="21984" y="5954"/>
                        </a:cubicBezTo>
                        <a:cubicBezTo>
                          <a:pt x="21937" y="5946"/>
                          <a:pt x="21891" y="5936"/>
                          <a:pt x="21844" y="5924"/>
                        </a:cubicBezTo>
                        <a:lnTo>
                          <a:pt x="21834" y="5924"/>
                        </a:lnTo>
                        <a:cubicBezTo>
                          <a:pt x="21788" y="5915"/>
                          <a:pt x="21745" y="5907"/>
                          <a:pt x="21698" y="5898"/>
                        </a:cubicBezTo>
                        <a:lnTo>
                          <a:pt x="21694" y="5898"/>
                        </a:lnTo>
                        <a:cubicBezTo>
                          <a:pt x="21690" y="5898"/>
                          <a:pt x="21690" y="5898"/>
                          <a:pt x="21685" y="5894"/>
                        </a:cubicBezTo>
                        <a:cubicBezTo>
                          <a:pt x="21655" y="5889"/>
                          <a:pt x="21621" y="5885"/>
                          <a:pt x="21591" y="5881"/>
                        </a:cubicBezTo>
                        <a:cubicBezTo>
                          <a:pt x="21587" y="5881"/>
                          <a:pt x="21583" y="5877"/>
                          <a:pt x="21578" y="5877"/>
                        </a:cubicBezTo>
                        <a:cubicBezTo>
                          <a:pt x="21548" y="5873"/>
                          <a:pt x="21514" y="5869"/>
                          <a:pt x="21480" y="5863"/>
                        </a:cubicBezTo>
                        <a:lnTo>
                          <a:pt x="21471" y="5863"/>
                        </a:lnTo>
                        <a:cubicBezTo>
                          <a:pt x="21441" y="5855"/>
                          <a:pt x="21407" y="5851"/>
                          <a:pt x="21372" y="5847"/>
                        </a:cubicBezTo>
                        <a:lnTo>
                          <a:pt x="21368" y="5847"/>
                        </a:lnTo>
                        <a:cubicBezTo>
                          <a:pt x="21334" y="5843"/>
                          <a:pt x="21301" y="5838"/>
                          <a:pt x="21262" y="5834"/>
                        </a:cubicBezTo>
                        <a:cubicBezTo>
                          <a:pt x="21240" y="5834"/>
                          <a:pt x="21218" y="5830"/>
                          <a:pt x="21198" y="5830"/>
                        </a:cubicBezTo>
                        <a:lnTo>
                          <a:pt x="21180" y="5830"/>
                        </a:lnTo>
                        <a:cubicBezTo>
                          <a:pt x="21167" y="5825"/>
                          <a:pt x="21151" y="5825"/>
                          <a:pt x="21133" y="5825"/>
                        </a:cubicBezTo>
                        <a:cubicBezTo>
                          <a:pt x="21129" y="5825"/>
                          <a:pt x="21121" y="5821"/>
                          <a:pt x="21112" y="5821"/>
                        </a:cubicBezTo>
                        <a:lnTo>
                          <a:pt x="21074" y="5821"/>
                        </a:lnTo>
                        <a:cubicBezTo>
                          <a:pt x="21064" y="5821"/>
                          <a:pt x="21056" y="5817"/>
                          <a:pt x="21048" y="5817"/>
                        </a:cubicBezTo>
                        <a:lnTo>
                          <a:pt x="21009" y="5817"/>
                        </a:lnTo>
                        <a:cubicBezTo>
                          <a:pt x="21001" y="5817"/>
                          <a:pt x="20993" y="5817"/>
                          <a:pt x="20983" y="5812"/>
                        </a:cubicBezTo>
                        <a:lnTo>
                          <a:pt x="20881" y="5812"/>
                        </a:lnTo>
                        <a:cubicBezTo>
                          <a:pt x="20873" y="5808"/>
                          <a:pt x="20864" y="5808"/>
                          <a:pt x="20855" y="5808"/>
                        </a:cubicBezTo>
                        <a:lnTo>
                          <a:pt x="20659" y="5808"/>
                        </a:lnTo>
                        <a:cubicBezTo>
                          <a:pt x="20650" y="5808"/>
                          <a:pt x="20646" y="5812"/>
                          <a:pt x="20637" y="5812"/>
                        </a:cubicBezTo>
                        <a:lnTo>
                          <a:pt x="20565" y="5812"/>
                        </a:lnTo>
                        <a:cubicBezTo>
                          <a:pt x="20551" y="5812"/>
                          <a:pt x="20539" y="5812"/>
                          <a:pt x="20526" y="5817"/>
                        </a:cubicBezTo>
                        <a:lnTo>
                          <a:pt x="20496" y="5817"/>
                        </a:lnTo>
                        <a:cubicBezTo>
                          <a:pt x="20483" y="5817"/>
                          <a:pt x="20470" y="5817"/>
                          <a:pt x="20458" y="5821"/>
                        </a:cubicBezTo>
                        <a:lnTo>
                          <a:pt x="20428" y="5821"/>
                        </a:lnTo>
                        <a:cubicBezTo>
                          <a:pt x="20415" y="5821"/>
                          <a:pt x="20402" y="5825"/>
                          <a:pt x="20389" y="5825"/>
                        </a:cubicBezTo>
                        <a:lnTo>
                          <a:pt x="20359" y="5825"/>
                        </a:lnTo>
                        <a:cubicBezTo>
                          <a:pt x="20346" y="5830"/>
                          <a:pt x="20334" y="5830"/>
                          <a:pt x="20320" y="5830"/>
                        </a:cubicBezTo>
                        <a:cubicBezTo>
                          <a:pt x="20312" y="5834"/>
                          <a:pt x="20300" y="5834"/>
                          <a:pt x="20290" y="5834"/>
                        </a:cubicBezTo>
                        <a:cubicBezTo>
                          <a:pt x="20278" y="5834"/>
                          <a:pt x="20261" y="5838"/>
                          <a:pt x="20248" y="5838"/>
                        </a:cubicBezTo>
                        <a:cubicBezTo>
                          <a:pt x="20239" y="5838"/>
                          <a:pt x="20231" y="5843"/>
                          <a:pt x="20223" y="5843"/>
                        </a:cubicBezTo>
                        <a:cubicBezTo>
                          <a:pt x="20201" y="5847"/>
                          <a:pt x="20176" y="5847"/>
                          <a:pt x="20154" y="5851"/>
                        </a:cubicBezTo>
                        <a:cubicBezTo>
                          <a:pt x="19992" y="5873"/>
                          <a:pt x="19824" y="5907"/>
                          <a:pt x="19649" y="5954"/>
                        </a:cubicBezTo>
                        <a:cubicBezTo>
                          <a:pt x="19632" y="5954"/>
                          <a:pt x="19619" y="5958"/>
                          <a:pt x="19602" y="5958"/>
                        </a:cubicBezTo>
                        <a:lnTo>
                          <a:pt x="19589" y="5958"/>
                        </a:lnTo>
                        <a:cubicBezTo>
                          <a:pt x="19581" y="5962"/>
                          <a:pt x="19568" y="5962"/>
                          <a:pt x="19560" y="5962"/>
                        </a:cubicBezTo>
                        <a:lnTo>
                          <a:pt x="19542" y="5962"/>
                        </a:lnTo>
                        <a:cubicBezTo>
                          <a:pt x="19534" y="5966"/>
                          <a:pt x="19525" y="5966"/>
                          <a:pt x="19516" y="5966"/>
                        </a:cubicBezTo>
                        <a:lnTo>
                          <a:pt x="19380" y="5966"/>
                        </a:lnTo>
                        <a:cubicBezTo>
                          <a:pt x="19371" y="5966"/>
                          <a:pt x="19363" y="5962"/>
                          <a:pt x="19358" y="5962"/>
                        </a:cubicBezTo>
                        <a:lnTo>
                          <a:pt x="19325" y="5962"/>
                        </a:lnTo>
                        <a:cubicBezTo>
                          <a:pt x="19315" y="5958"/>
                          <a:pt x="19307" y="5958"/>
                          <a:pt x="19299" y="5958"/>
                        </a:cubicBezTo>
                        <a:cubicBezTo>
                          <a:pt x="19294" y="5958"/>
                          <a:pt x="19286" y="5954"/>
                          <a:pt x="19281" y="5954"/>
                        </a:cubicBezTo>
                        <a:cubicBezTo>
                          <a:pt x="19273" y="5954"/>
                          <a:pt x="19264" y="5954"/>
                          <a:pt x="19256" y="5950"/>
                        </a:cubicBezTo>
                        <a:lnTo>
                          <a:pt x="19242" y="5950"/>
                        </a:lnTo>
                        <a:cubicBezTo>
                          <a:pt x="19234" y="5946"/>
                          <a:pt x="19230" y="5946"/>
                          <a:pt x="19222" y="5946"/>
                        </a:cubicBezTo>
                        <a:cubicBezTo>
                          <a:pt x="19217" y="5946"/>
                          <a:pt x="19213" y="5940"/>
                          <a:pt x="19204" y="5940"/>
                        </a:cubicBezTo>
                        <a:cubicBezTo>
                          <a:pt x="19200" y="5940"/>
                          <a:pt x="19191" y="5936"/>
                          <a:pt x="19187" y="5936"/>
                        </a:cubicBezTo>
                        <a:cubicBezTo>
                          <a:pt x="19183" y="5936"/>
                          <a:pt x="19179" y="5936"/>
                          <a:pt x="19175" y="5932"/>
                        </a:cubicBezTo>
                        <a:cubicBezTo>
                          <a:pt x="19149" y="5928"/>
                          <a:pt x="19127" y="5924"/>
                          <a:pt x="19106" y="5915"/>
                        </a:cubicBezTo>
                        <a:lnTo>
                          <a:pt x="19102" y="5915"/>
                        </a:lnTo>
                        <a:cubicBezTo>
                          <a:pt x="19084" y="5911"/>
                          <a:pt x="19072" y="5907"/>
                          <a:pt x="19059" y="5902"/>
                        </a:cubicBezTo>
                        <a:cubicBezTo>
                          <a:pt x="19055" y="5898"/>
                          <a:pt x="19050" y="5898"/>
                          <a:pt x="19050" y="5898"/>
                        </a:cubicBezTo>
                        <a:cubicBezTo>
                          <a:pt x="19037" y="5894"/>
                          <a:pt x="19025" y="5889"/>
                          <a:pt x="19017" y="5885"/>
                        </a:cubicBezTo>
                        <a:lnTo>
                          <a:pt x="19007" y="5885"/>
                        </a:lnTo>
                        <a:cubicBezTo>
                          <a:pt x="18982" y="5877"/>
                          <a:pt x="18960" y="5869"/>
                          <a:pt x="18940" y="5859"/>
                        </a:cubicBezTo>
                        <a:cubicBezTo>
                          <a:pt x="18914" y="5851"/>
                          <a:pt x="18892" y="5843"/>
                          <a:pt x="18867" y="5830"/>
                        </a:cubicBezTo>
                        <a:cubicBezTo>
                          <a:pt x="18845" y="5821"/>
                          <a:pt x="18824" y="5817"/>
                          <a:pt x="18802" y="5808"/>
                        </a:cubicBezTo>
                        <a:lnTo>
                          <a:pt x="18798" y="5804"/>
                        </a:lnTo>
                        <a:cubicBezTo>
                          <a:pt x="18776" y="5796"/>
                          <a:pt x="18755" y="5786"/>
                          <a:pt x="18734" y="5782"/>
                        </a:cubicBezTo>
                        <a:lnTo>
                          <a:pt x="18729" y="5778"/>
                        </a:lnTo>
                        <a:cubicBezTo>
                          <a:pt x="18717" y="5774"/>
                          <a:pt x="18703" y="5770"/>
                          <a:pt x="18691" y="5766"/>
                        </a:cubicBezTo>
                        <a:lnTo>
                          <a:pt x="18683" y="5766"/>
                        </a:lnTo>
                        <a:cubicBezTo>
                          <a:pt x="18674" y="5761"/>
                          <a:pt x="18666" y="5757"/>
                          <a:pt x="18657" y="5757"/>
                        </a:cubicBezTo>
                        <a:cubicBezTo>
                          <a:pt x="18652" y="5757"/>
                          <a:pt x="18652" y="5753"/>
                          <a:pt x="18648" y="5753"/>
                        </a:cubicBezTo>
                        <a:lnTo>
                          <a:pt x="18644" y="5753"/>
                        </a:lnTo>
                        <a:cubicBezTo>
                          <a:pt x="18627" y="5748"/>
                          <a:pt x="18610" y="5744"/>
                          <a:pt x="18593" y="5740"/>
                        </a:cubicBezTo>
                        <a:cubicBezTo>
                          <a:pt x="18589" y="5740"/>
                          <a:pt x="18589" y="5740"/>
                          <a:pt x="18589" y="5735"/>
                        </a:cubicBezTo>
                        <a:lnTo>
                          <a:pt x="18584" y="5735"/>
                        </a:lnTo>
                        <a:cubicBezTo>
                          <a:pt x="18567" y="5731"/>
                          <a:pt x="18555" y="5731"/>
                          <a:pt x="18537" y="5727"/>
                        </a:cubicBezTo>
                        <a:cubicBezTo>
                          <a:pt x="18520" y="5731"/>
                          <a:pt x="18498" y="5731"/>
                          <a:pt x="18482" y="5735"/>
                        </a:cubicBezTo>
                        <a:cubicBezTo>
                          <a:pt x="18478" y="5735"/>
                          <a:pt x="18468" y="5735"/>
                          <a:pt x="18464" y="5740"/>
                        </a:cubicBezTo>
                        <a:cubicBezTo>
                          <a:pt x="18452" y="5740"/>
                          <a:pt x="18443" y="5740"/>
                          <a:pt x="18430" y="5744"/>
                        </a:cubicBezTo>
                        <a:cubicBezTo>
                          <a:pt x="18421" y="5744"/>
                          <a:pt x="18417" y="5744"/>
                          <a:pt x="18409" y="5748"/>
                        </a:cubicBezTo>
                        <a:cubicBezTo>
                          <a:pt x="18401" y="5748"/>
                          <a:pt x="18387" y="5753"/>
                          <a:pt x="18379" y="5753"/>
                        </a:cubicBezTo>
                        <a:cubicBezTo>
                          <a:pt x="18375" y="5753"/>
                          <a:pt x="18366" y="5757"/>
                          <a:pt x="18358" y="5757"/>
                        </a:cubicBezTo>
                        <a:cubicBezTo>
                          <a:pt x="18349" y="5757"/>
                          <a:pt x="18340" y="5761"/>
                          <a:pt x="18332" y="5761"/>
                        </a:cubicBezTo>
                        <a:cubicBezTo>
                          <a:pt x="18324" y="5766"/>
                          <a:pt x="18319" y="5766"/>
                          <a:pt x="18310" y="5766"/>
                        </a:cubicBezTo>
                        <a:cubicBezTo>
                          <a:pt x="18302" y="5770"/>
                          <a:pt x="18293" y="5770"/>
                          <a:pt x="18285" y="5774"/>
                        </a:cubicBezTo>
                        <a:cubicBezTo>
                          <a:pt x="18281" y="5774"/>
                          <a:pt x="18272" y="5774"/>
                          <a:pt x="18263" y="5778"/>
                        </a:cubicBezTo>
                        <a:cubicBezTo>
                          <a:pt x="18259" y="5778"/>
                          <a:pt x="18251" y="5782"/>
                          <a:pt x="18242" y="5782"/>
                        </a:cubicBezTo>
                        <a:cubicBezTo>
                          <a:pt x="18233" y="5786"/>
                          <a:pt x="18229" y="5786"/>
                          <a:pt x="18221" y="5786"/>
                        </a:cubicBezTo>
                        <a:cubicBezTo>
                          <a:pt x="18212" y="5792"/>
                          <a:pt x="18208" y="5792"/>
                          <a:pt x="18199" y="5796"/>
                        </a:cubicBezTo>
                        <a:cubicBezTo>
                          <a:pt x="18190" y="5796"/>
                          <a:pt x="18186" y="5800"/>
                          <a:pt x="18182" y="5800"/>
                        </a:cubicBezTo>
                        <a:cubicBezTo>
                          <a:pt x="18174" y="5804"/>
                          <a:pt x="18165" y="5804"/>
                          <a:pt x="18156" y="5808"/>
                        </a:cubicBezTo>
                        <a:lnTo>
                          <a:pt x="18148" y="5808"/>
                        </a:lnTo>
                        <a:lnTo>
                          <a:pt x="18144" y="5812"/>
                        </a:lnTo>
                        <a:cubicBezTo>
                          <a:pt x="18127" y="5817"/>
                          <a:pt x="18109" y="5821"/>
                          <a:pt x="18097" y="5825"/>
                        </a:cubicBezTo>
                        <a:cubicBezTo>
                          <a:pt x="18079" y="5834"/>
                          <a:pt x="18067" y="5838"/>
                          <a:pt x="18050" y="5843"/>
                        </a:cubicBezTo>
                        <a:cubicBezTo>
                          <a:pt x="18046" y="5843"/>
                          <a:pt x="18046" y="5847"/>
                          <a:pt x="18041" y="5847"/>
                        </a:cubicBezTo>
                        <a:cubicBezTo>
                          <a:pt x="18028" y="5851"/>
                          <a:pt x="18016" y="5855"/>
                          <a:pt x="18002" y="5863"/>
                        </a:cubicBezTo>
                        <a:lnTo>
                          <a:pt x="17998" y="5863"/>
                        </a:lnTo>
                        <a:cubicBezTo>
                          <a:pt x="17985" y="5869"/>
                          <a:pt x="17973" y="5877"/>
                          <a:pt x="17959" y="5881"/>
                        </a:cubicBezTo>
                        <a:lnTo>
                          <a:pt x="17955" y="5881"/>
                        </a:lnTo>
                        <a:cubicBezTo>
                          <a:pt x="17951" y="5885"/>
                          <a:pt x="17951" y="5885"/>
                          <a:pt x="17947" y="5885"/>
                        </a:cubicBezTo>
                        <a:cubicBezTo>
                          <a:pt x="17939" y="5889"/>
                          <a:pt x="17930" y="5894"/>
                          <a:pt x="17921" y="5898"/>
                        </a:cubicBezTo>
                        <a:cubicBezTo>
                          <a:pt x="17917" y="5902"/>
                          <a:pt x="17913" y="5902"/>
                          <a:pt x="17913" y="5902"/>
                        </a:cubicBezTo>
                        <a:cubicBezTo>
                          <a:pt x="17900" y="5911"/>
                          <a:pt x="17887" y="5915"/>
                          <a:pt x="17878" y="5920"/>
                        </a:cubicBezTo>
                        <a:cubicBezTo>
                          <a:pt x="17874" y="5924"/>
                          <a:pt x="17874" y="5924"/>
                          <a:pt x="17870" y="5924"/>
                        </a:cubicBezTo>
                        <a:cubicBezTo>
                          <a:pt x="17862" y="5932"/>
                          <a:pt x="17853" y="5936"/>
                          <a:pt x="17844" y="5940"/>
                        </a:cubicBezTo>
                        <a:cubicBezTo>
                          <a:pt x="17840" y="5940"/>
                          <a:pt x="17840" y="5946"/>
                          <a:pt x="17836" y="5946"/>
                        </a:cubicBezTo>
                        <a:cubicBezTo>
                          <a:pt x="17827" y="5950"/>
                          <a:pt x="17815" y="5958"/>
                          <a:pt x="17805" y="5962"/>
                        </a:cubicBezTo>
                        <a:cubicBezTo>
                          <a:pt x="17805" y="5966"/>
                          <a:pt x="17801" y="5966"/>
                          <a:pt x="17801" y="5966"/>
                        </a:cubicBezTo>
                        <a:cubicBezTo>
                          <a:pt x="17793" y="5971"/>
                          <a:pt x="17789" y="5975"/>
                          <a:pt x="17780" y="5979"/>
                        </a:cubicBezTo>
                        <a:cubicBezTo>
                          <a:pt x="17776" y="5984"/>
                          <a:pt x="17776" y="5984"/>
                          <a:pt x="17771" y="5988"/>
                        </a:cubicBezTo>
                        <a:cubicBezTo>
                          <a:pt x="17767" y="5992"/>
                          <a:pt x="17759" y="5992"/>
                          <a:pt x="17754" y="5997"/>
                        </a:cubicBezTo>
                        <a:cubicBezTo>
                          <a:pt x="17750" y="6001"/>
                          <a:pt x="17750" y="6001"/>
                          <a:pt x="17746" y="6005"/>
                        </a:cubicBezTo>
                        <a:cubicBezTo>
                          <a:pt x="17742" y="6009"/>
                          <a:pt x="17738" y="6013"/>
                          <a:pt x="17728" y="6013"/>
                        </a:cubicBezTo>
                        <a:cubicBezTo>
                          <a:pt x="17728" y="6017"/>
                          <a:pt x="17724" y="6017"/>
                          <a:pt x="17720" y="6023"/>
                        </a:cubicBezTo>
                        <a:lnTo>
                          <a:pt x="17708" y="6035"/>
                        </a:lnTo>
                        <a:cubicBezTo>
                          <a:pt x="17703" y="6035"/>
                          <a:pt x="17703" y="6039"/>
                          <a:pt x="17699" y="6039"/>
                        </a:cubicBezTo>
                        <a:cubicBezTo>
                          <a:pt x="17690" y="6043"/>
                          <a:pt x="17682" y="6052"/>
                          <a:pt x="17677" y="6056"/>
                        </a:cubicBezTo>
                        <a:cubicBezTo>
                          <a:pt x="17669" y="6065"/>
                          <a:pt x="17661" y="6069"/>
                          <a:pt x="17656" y="6074"/>
                        </a:cubicBezTo>
                        <a:lnTo>
                          <a:pt x="17647" y="6082"/>
                        </a:lnTo>
                        <a:cubicBezTo>
                          <a:pt x="17643" y="6086"/>
                          <a:pt x="17639" y="6086"/>
                          <a:pt x="17635" y="6090"/>
                        </a:cubicBezTo>
                        <a:cubicBezTo>
                          <a:pt x="17631" y="6094"/>
                          <a:pt x="17626" y="6094"/>
                          <a:pt x="17626" y="6100"/>
                        </a:cubicBezTo>
                        <a:cubicBezTo>
                          <a:pt x="17622" y="6104"/>
                          <a:pt x="17617" y="6108"/>
                          <a:pt x="17609" y="6112"/>
                        </a:cubicBezTo>
                        <a:lnTo>
                          <a:pt x="17609" y="6116"/>
                        </a:lnTo>
                        <a:lnTo>
                          <a:pt x="17605" y="6116"/>
                        </a:lnTo>
                        <a:cubicBezTo>
                          <a:pt x="17592" y="6129"/>
                          <a:pt x="17574" y="6142"/>
                          <a:pt x="17562" y="6155"/>
                        </a:cubicBezTo>
                        <a:cubicBezTo>
                          <a:pt x="17540" y="6171"/>
                          <a:pt x="17523" y="6189"/>
                          <a:pt x="17502" y="6206"/>
                        </a:cubicBezTo>
                        <a:lnTo>
                          <a:pt x="17497" y="6210"/>
                        </a:lnTo>
                        <a:cubicBezTo>
                          <a:pt x="17493" y="6215"/>
                          <a:pt x="17489" y="6219"/>
                          <a:pt x="17481" y="6223"/>
                        </a:cubicBezTo>
                        <a:lnTo>
                          <a:pt x="17477" y="6228"/>
                        </a:lnTo>
                        <a:cubicBezTo>
                          <a:pt x="17472" y="6232"/>
                          <a:pt x="17468" y="6236"/>
                          <a:pt x="17459" y="6240"/>
                        </a:cubicBezTo>
                        <a:lnTo>
                          <a:pt x="17455" y="6244"/>
                        </a:lnTo>
                        <a:cubicBezTo>
                          <a:pt x="17446" y="6248"/>
                          <a:pt x="17442" y="6254"/>
                          <a:pt x="17438" y="6258"/>
                        </a:cubicBezTo>
                        <a:cubicBezTo>
                          <a:pt x="17438" y="6262"/>
                          <a:pt x="17434" y="6262"/>
                          <a:pt x="17434" y="6262"/>
                        </a:cubicBezTo>
                        <a:cubicBezTo>
                          <a:pt x="17425" y="6270"/>
                          <a:pt x="17416" y="6274"/>
                          <a:pt x="17412" y="6279"/>
                        </a:cubicBezTo>
                        <a:lnTo>
                          <a:pt x="17408" y="6279"/>
                        </a:lnTo>
                        <a:cubicBezTo>
                          <a:pt x="17404" y="6287"/>
                          <a:pt x="17395" y="6292"/>
                          <a:pt x="17386" y="6296"/>
                        </a:cubicBezTo>
                        <a:cubicBezTo>
                          <a:pt x="17386" y="6300"/>
                          <a:pt x="17382" y="6300"/>
                          <a:pt x="17378" y="6305"/>
                        </a:cubicBezTo>
                        <a:cubicBezTo>
                          <a:pt x="17374" y="6309"/>
                          <a:pt x="17369" y="6309"/>
                          <a:pt x="17365" y="6313"/>
                        </a:cubicBezTo>
                        <a:cubicBezTo>
                          <a:pt x="17361" y="6317"/>
                          <a:pt x="17357" y="6317"/>
                          <a:pt x="17357" y="6321"/>
                        </a:cubicBezTo>
                        <a:cubicBezTo>
                          <a:pt x="17349" y="6325"/>
                          <a:pt x="17343" y="6325"/>
                          <a:pt x="17339" y="6331"/>
                        </a:cubicBezTo>
                        <a:cubicBezTo>
                          <a:pt x="17335" y="6335"/>
                          <a:pt x="17335" y="6335"/>
                          <a:pt x="17331" y="6339"/>
                        </a:cubicBezTo>
                        <a:cubicBezTo>
                          <a:pt x="17327" y="6343"/>
                          <a:pt x="17318" y="6343"/>
                          <a:pt x="17314" y="6347"/>
                        </a:cubicBezTo>
                        <a:cubicBezTo>
                          <a:pt x="17310" y="6351"/>
                          <a:pt x="17310" y="6351"/>
                          <a:pt x="17305" y="6351"/>
                        </a:cubicBezTo>
                        <a:cubicBezTo>
                          <a:pt x="17297" y="6360"/>
                          <a:pt x="17284" y="6364"/>
                          <a:pt x="17276" y="6373"/>
                        </a:cubicBezTo>
                        <a:lnTo>
                          <a:pt x="17272" y="6373"/>
                        </a:lnTo>
                        <a:cubicBezTo>
                          <a:pt x="17262" y="6382"/>
                          <a:pt x="17254" y="6386"/>
                          <a:pt x="17246" y="6390"/>
                        </a:cubicBezTo>
                        <a:cubicBezTo>
                          <a:pt x="17241" y="6390"/>
                          <a:pt x="17237" y="6394"/>
                          <a:pt x="17237" y="6394"/>
                        </a:cubicBezTo>
                        <a:cubicBezTo>
                          <a:pt x="17224" y="6398"/>
                          <a:pt x="17215" y="6408"/>
                          <a:pt x="17207" y="6412"/>
                        </a:cubicBezTo>
                        <a:lnTo>
                          <a:pt x="17203" y="6412"/>
                        </a:lnTo>
                        <a:cubicBezTo>
                          <a:pt x="17189" y="6420"/>
                          <a:pt x="17177" y="6424"/>
                          <a:pt x="17169" y="6428"/>
                        </a:cubicBezTo>
                        <a:cubicBezTo>
                          <a:pt x="17164" y="6428"/>
                          <a:pt x="17160" y="6433"/>
                          <a:pt x="17156" y="6433"/>
                        </a:cubicBezTo>
                        <a:cubicBezTo>
                          <a:pt x="17147" y="6437"/>
                          <a:pt x="17138" y="6441"/>
                          <a:pt x="17126" y="6445"/>
                        </a:cubicBezTo>
                        <a:cubicBezTo>
                          <a:pt x="17126" y="6450"/>
                          <a:pt x="17122" y="6450"/>
                          <a:pt x="17118" y="6450"/>
                        </a:cubicBezTo>
                        <a:cubicBezTo>
                          <a:pt x="17104" y="6454"/>
                          <a:pt x="17092" y="6463"/>
                          <a:pt x="17079" y="6467"/>
                        </a:cubicBezTo>
                        <a:lnTo>
                          <a:pt x="17070" y="6467"/>
                        </a:lnTo>
                        <a:cubicBezTo>
                          <a:pt x="17061" y="6471"/>
                          <a:pt x="17049" y="6475"/>
                          <a:pt x="17041" y="6479"/>
                        </a:cubicBezTo>
                        <a:cubicBezTo>
                          <a:pt x="17035" y="6485"/>
                          <a:pt x="17031" y="6485"/>
                          <a:pt x="17027" y="6485"/>
                        </a:cubicBezTo>
                        <a:cubicBezTo>
                          <a:pt x="17015" y="6489"/>
                          <a:pt x="16997" y="6493"/>
                          <a:pt x="16984" y="6501"/>
                        </a:cubicBezTo>
                        <a:cubicBezTo>
                          <a:pt x="16976" y="6501"/>
                          <a:pt x="16972" y="6501"/>
                          <a:pt x="16964" y="6505"/>
                        </a:cubicBezTo>
                        <a:cubicBezTo>
                          <a:pt x="16958" y="6505"/>
                          <a:pt x="16954" y="6510"/>
                          <a:pt x="16946" y="6510"/>
                        </a:cubicBezTo>
                        <a:cubicBezTo>
                          <a:pt x="16942" y="6510"/>
                          <a:pt x="16933" y="6514"/>
                          <a:pt x="16929" y="6514"/>
                        </a:cubicBezTo>
                        <a:cubicBezTo>
                          <a:pt x="16920" y="6518"/>
                          <a:pt x="16916" y="6518"/>
                          <a:pt x="16907" y="6518"/>
                        </a:cubicBezTo>
                        <a:cubicBezTo>
                          <a:pt x="16903" y="6522"/>
                          <a:pt x="16895" y="6522"/>
                          <a:pt x="16891" y="6527"/>
                        </a:cubicBezTo>
                        <a:cubicBezTo>
                          <a:pt x="16881" y="6527"/>
                          <a:pt x="16877" y="6527"/>
                          <a:pt x="16869" y="6531"/>
                        </a:cubicBezTo>
                        <a:cubicBezTo>
                          <a:pt x="16865" y="6531"/>
                          <a:pt x="16856" y="6531"/>
                          <a:pt x="16852" y="6536"/>
                        </a:cubicBezTo>
                        <a:cubicBezTo>
                          <a:pt x="16843" y="6536"/>
                          <a:pt x="16839" y="6536"/>
                          <a:pt x="16830" y="6540"/>
                        </a:cubicBezTo>
                        <a:cubicBezTo>
                          <a:pt x="16822" y="6540"/>
                          <a:pt x="16818" y="6540"/>
                          <a:pt x="16810" y="6544"/>
                        </a:cubicBezTo>
                        <a:cubicBezTo>
                          <a:pt x="16800" y="6544"/>
                          <a:pt x="16796" y="6548"/>
                          <a:pt x="16788" y="6548"/>
                        </a:cubicBezTo>
                        <a:cubicBezTo>
                          <a:pt x="16779" y="6548"/>
                          <a:pt x="16775" y="6548"/>
                          <a:pt x="16766" y="6552"/>
                        </a:cubicBezTo>
                        <a:cubicBezTo>
                          <a:pt x="16758" y="6552"/>
                          <a:pt x="16749" y="6552"/>
                          <a:pt x="16745" y="6556"/>
                        </a:cubicBezTo>
                        <a:lnTo>
                          <a:pt x="16723" y="6556"/>
                        </a:lnTo>
                        <a:cubicBezTo>
                          <a:pt x="16715" y="6561"/>
                          <a:pt x="16707" y="6561"/>
                          <a:pt x="16698" y="6566"/>
                        </a:cubicBezTo>
                        <a:lnTo>
                          <a:pt x="16689" y="6566"/>
                        </a:lnTo>
                        <a:cubicBezTo>
                          <a:pt x="16676" y="6566"/>
                          <a:pt x="16664" y="6570"/>
                          <a:pt x="16650" y="6570"/>
                        </a:cubicBezTo>
                        <a:cubicBezTo>
                          <a:pt x="16634" y="6552"/>
                          <a:pt x="16617" y="6540"/>
                          <a:pt x="16599" y="6522"/>
                        </a:cubicBezTo>
                        <a:cubicBezTo>
                          <a:pt x="16595" y="6518"/>
                          <a:pt x="16587" y="6514"/>
                          <a:pt x="16583" y="6505"/>
                        </a:cubicBezTo>
                        <a:cubicBezTo>
                          <a:pt x="16569" y="6497"/>
                          <a:pt x="16561" y="6489"/>
                          <a:pt x="16548" y="6479"/>
                        </a:cubicBezTo>
                        <a:cubicBezTo>
                          <a:pt x="16544" y="6471"/>
                          <a:pt x="16536" y="6467"/>
                          <a:pt x="16527" y="6463"/>
                        </a:cubicBezTo>
                        <a:cubicBezTo>
                          <a:pt x="16518" y="6454"/>
                          <a:pt x="16510" y="6445"/>
                          <a:pt x="16497" y="6437"/>
                        </a:cubicBezTo>
                        <a:cubicBezTo>
                          <a:pt x="16488" y="6433"/>
                          <a:pt x="16484" y="6424"/>
                          <a:pt x="16476" y="6420"/>
                        </a:cubicBezTo>
                        <a:cubicBezTo>
                          <a:pt x="16467" y="6412"/>
                          <a:pt x="16459" y="6408"/>
                          <a:pt x="16450" y="6398"/>
                        </a:cubicBezTo>
                        <a:lnTo>
                          <a:pt x="16445" y="6398"/>
                        </a:lnTo>
                        <a:lnTo>
                          <a:pt x="16441" y="6394"/>
                        </a:lnTo>
                        <a:cubicBezTo>
                          <a:pt x="16429" y="6386"/>
                          <a:pt x="16411" y="6373"/>
                          <a:pt x="16399" y="6364"/>
                        </a:cubicBezTo>
                        <a:cubicBezTo>
                          <a:pt x="16394" y="6364"/>
                          <a:pt x="16390" y="6360"/>
                          <a:pt x="16390" y="6360"/>
                        </a:cubicBezTo>
                        <a:cubicBezTo>
                          <a:pt x="16373" y="6351"/>
                          <a:pt x="16360" y="6339"/>
                          <a:pt x="16343" y="6331"/>
                        </a:cubicBezTo>
                        <a:cubicBezTo>
                          <a:pt x="16338" y="6331"/>
                          <a:pt x="16338" y="6325"/>
                          <a:pt x="16334" y="6325"/>
                        </a:cubicBezTo>
                        <a:cubicBezTo>
                          <a:pt x="16326" y="6321"/>
                          <a:pt x="16322" y="6317"/>
                          <a:pt x="16313" y="6313"/>
                        </a:cubicBezTo>
                        <a:cubicBezTo>
                          <a:pt x="16309" y="6313"/>
                          <a:pt x="16305" y="6309"/>
                          <a:pt x="16300" y="6309"/>
                        </a:cubicBezTo>
                        <a:cubicBezTo>
                          <a:pt x="16291" y="6300"/>
                          <a:pt x="16283" y="6296"/>
                          <a:pt x="16275" y="6292"/>
                        </a:cubicBezTo>
                        <a:cubicBezTo>
                          <a:pt x="16266" y="6287"/>
                          <a:pt x="16257" y="6283"/>
                          <a:pt x="16249" y="6279"/>
                        </a:cubicBezTo>
                        <a:cubicBezTo>
                          <a:pt x="16240" y="6274"/>
                          <a:pt x="16232" y="6270"/>
                          <a:pt x="16223" y="6266"/>
                        </a:cubicBezTo>
                        <a:cubicBezTo>
                          <a:pt x="16219" y="6262"/>
                          <a:pt x="16214" y="6262"/>
                          <a:pt x="16210" y="6258"/>
                        </a:cubicBezTo>
                        <a:cubicBezTo>
                          <a:pt x="16206" y="6258"/>
                          <a:pt x="16198" y="6254"/>
                          <a:pt x="16194" y="6254"/>
                        </a:cubicBezTo>
                        <a:cubicBezTo>
                          <a:pt x="16184" y="6248"/>
                          <a:pt x="16176" y="6244"/>
                          <a:pt x="16168" y="6240"/>
                        </a:cubicBezTo>
                        <a:cubicBezTo>
                          <a:pt x="16159" y="6236"/>
                          <a:pt x="16151" y="6232"/>
                          <a:pt x="16142" y="6228"/>
                        </a:cubicBezTo>
                        <a:cubicBezTo>
                          <a:pt x="16133" y="6223"/>
                          <a:pt x="16125" y="6223"/>
                          <a:pt x="16117" y="6219"/>
                        </a:cubicBezTo>
                        <a:cubicBezTo>
                          <a:pt x="16112" y="6215"/>
                          <a:pt x="16107" y="6215"/>
                          <a:pt x="16103" y="6215"/>
                        </a:cubicBezTo>
                        <a:cubicBezTo>
                          <a:pt x="16099" y="6210"/>
                          <a:pt x="16095" y="6210"/>
                          <a:pt x="16091" y="6206"/>
                        </a:cubicBezTo>
                        <a:cubicBezTo>
                          <a:pt x="16082" y="6202"/>
                          <a:pt x="16069" y="6197"/>
                          <a:pt x="16060" y="6193"/>
                        </a:cubicBezTo>
                        <a:cubicBezTo>
                          <a:pt x="16052" y="6193"/>
                          <a:pt x="16044" y="6189"/>
                          <a:pt x="16035" y="6185"/>
                        </a:cubicBezTo>
                        <a:cubicBezTo>
                          <a:pt x="16026" y="6181"/>
                          <a:pt x="16018" y="6181"/>
                          <a:pt x="16005" y="6177"/>
                        </a:cubicBezTo>
                        <a:cubicBezTo>
                          <a:pt x="16001" y="6171"/>
                          <a:pt x="15997" y="6171"/>
                          <a:pt x="15992" y="6171"/>
                        </a:cubicBezTo>
                        <a:cubicBezTo>
                          <a:pt x="15988" y="6167"/>
                          <a:pt x="15988" y="6167"/>
                          <a:pt x="15983" y="6167"/>
                        </a:cubicBezTo>
                        <a:cubicBezTo>
                          <a:pt x="15963" y="6159"/>
                          <a:pt x="15937" y="6151"/>
                          <a:pt x="15911" y="6142"/>
                        </a:cubicBezTo>
                        <a:lnTo>
                          <a:pt x="15902" y="6142"/>
                        </a:lnTo>
                        <a:cubicBezTo>
                          <a:pt x="15881" y="6133"/>
                          <a:pt x="15860" y="6125"/>
                          <a:pt x="15839" y="6120"/>
                        </a:cubicBezTo>
                        <a:cubicBezTo>
                          <a:pt x="15834" y="6120"/>
                          <a:pt x="15829" y="6120"/>
                          <a:pt x="15829" y="6116"/>
                        </a:cubicBezTo>
                        <a:lnTo>
                          <a:pt x="15821" y="6116"/>
                        </a:lnTo>
                        <a:cubicBezTo>
                          <a:pt x="15800" y="6108"/>
                          <a:pt x="15778" y="6104"/>
                          <a:pt x="15752" y="6094"/>
                        </a:cubicBezTo>
                        <a:cubicBezTo>
                          <a:pt x="15748" y="6094"/>
                          <a:pt x="15744" y="6094"/>
                          <a:pt x="15736" y="6090"/>
                        </a:cubicBezTo>
                        <a:cubicBezTo>
                          <a:pt x="15718" y="6086"/>
                          <a:pt x="15697" y="6082"/>
                          <a:pt x="15680" y="6078"/>
                        </a:cubicBezTo>
                        <a:cubicBezTo>
                          <a:pt x="15655" y="6069"/>
                          <a:pt x="15629" y="6061"/>
                          <a:pt x="15603" y="6056"/>
                        </a:cubicBezTo>
                        <a:cubicBezTo>
                          <a:pt x="15598" y="6056"/>
                          <a:pt x="15598" y="6052"/>
                          <a:pt x="15594" y="6052"/>
                        </a:cubicBezTo>
                        <a:cubicBezTo>
                          <a:pt x="15573" y="6048"/>
                          <a:pt x="15556" y="6043"/>
                          <a:pt x="15535" y="6035"/>
                        </a:cubicBezTo>
                        <a:cubicBezTo>
                          <a:pt x="15531" y="6035"/>
                          <a:pt x="15526" y="6035"/>
                          <a:pt x="15521" y="6031"/>
                        </a:cubicBezTo>
                        <a:cubicBezTo>
                          <a:pt x="15501" y="6027"/>
                          <a:pt x="15479" y="6017"/>
                          <a:pt x="15458" y="6013"/>
                        </a:cubicBezTo>
                        <a:cubicBezTo>
                          <a:pt x="15454" y="6013"/>
                          <a:pt x="15454" y="6009"/>
                          <a:pt x="15449" y="6009"/>
                        </a:cubicBezTo>
                        <a:cubicBezTo>
                          <a:pt x="15432" y="6005"/>
                          <a:pt x="15415" y="5997"/>
                          <a:pt x="15398" y="5992"/>
                        </a:cubicBezTo>
                        <a:cubicBezTo>
                          <a:pt x="15389" y="5992"/>
                          <a:pt x="15385" y="5988"/>
                          <a:pt x="15377" y="5988"/>
                        </a:cubicBezTo>
                        <a:cubicBezTo>
                          <a:pt x="15372" y="5984"/>
                          <a:pt x="15363" y="5979"/>
                          <a:pt x="15355" y="5979"/>
                        </a:cubicBezTo>
                        <a:cubicBezTo>
                          <a:pt x="15347" y="5975"/>
                          <a:pt x="15342" y="5971"/>
                          <a:pt x="15333" y="5971"/>
                        </a:cubicBezTo>
                        <a:cubicBezTo>
                          <a:pt x="15325" y="5966"/>
                          <a:pt x="15316" y="5962"/>
                          <a:pt x="15312" y="5962"/>
                        </a:cubicBezTo>
                        <a:cubicBezTo>
                          <a:pt x="15304" y="5958"/>
                          <a:pt x="15296" y="5954"/>
                          <a:pt x="15286" y="5950"/>
                        </a:cubicBezTo>
                        <a:cubicBezTo>
                          <a:pt x="15282" y="5950"/>
                          <a:pt x="15278" y="5946"/>
                          <a:pt x="15270" y="5946"/>
                        </a:cubicBezTo>
                        <a:cubicBezTo>
                          <a:pt x="15261" y="5940"/>
                          <a:pt x="15252" y="5936"/>
                          <a:pt x="15244" y="5932"/>
                        </a:cubicBezTo>
                        <a:cubicBezTo>
                          <a:pt x="15239" y="5928"/>
                          <a:pt x="15235" y="5928"/>
                          <a:pt x="15231" y="5924"/>
                        </a:cubicBezTo>
                        <a:cubicBezTo>
                          <a:pt x="15219" y="5920"/>
                          <a:pt x="15201" y="5911"/>
                          <a:pt x="15188" y="5907"/>
                        </a:cubicBezTo>
                        <a:cubicBezTo>
                          <a:pt x="15175" y="5898"/>
                          <a:pt x="15162" y="5889"/>
                          <a:pt x="15150" y="5885"/>
                        </a:cubicBezTo>
                        <a:cubicBezTo>
                          <a:pt x="15146" y="5881"/>
                          <a:pt x="15136" y="5877"/>
                          <a:pt x="15132" y="5873"/>
                        </a:cubicBezTo>
                        <a:cubicBezTo>
                          <a:pt x="15124" y="5869"/>
                          <a:pt x="15116" y="5863"/>
                          <a:pt x="15111" y="5859"/>
                        </a:cubicBezTo>
                        <a:cubicBezTo>
                          <a:pt x="15103" y="5855"/>
                          <a:pt x="15098" y="5851"/>
                          <a:pt x="15090" y="5847"/>
                        </a:cubicBezTo>
                        <a:cubicBezTo>
                          <a:pt x="15081" y="5843"/>
                          <a:pt x="15073" y="5834"/>
                          <a:pt x="15065" y="5830"/>
                        </a:cubicBezTo>
                        <a:cubicBezTo>
                          <a:pt x="14944" y="5855"/>
                          <a:pt x="14824" y="5877"/>
                          <a:pt x="14709" y="5894"/>
                        </a:cubicBezTo>
                        <a:cubicBezTo>
                          <a:pt x="14680" y="5898"/>
                          <a:pt x="14649" y="5902"/>
                          <a:pt x="14615" y="5907"/>
                        </a:cubicBezTo>
                        <a:lnTo>
                          <a:pt x="14597" y="5907"/>
                        </a:lnTo>
                        <a:cubicBezTo>
                          <a:pt x="14568" y="5911"/>
                          <a:pt x="14538" y="5915"/>
                          <a:pt x="14508" y="5915"/>
                        </a:cubicBezTo>
                        <a:cubicBezTo>
                          <a:pt x="14504" y="5920"/>
                          <a:pt x="14500" y="5920"/>
                          <a:pt x="14491" y="5920"/>
                        </a:cubicBezTo>
                        <a:cubicBezTo>
                          <a:pt x="14461" y="5920"/>
                          <a:pt x="14431" y="5924"/>
                          <a:pt x="14401" y="5924"/>
                        </a:cubicBezTo>
                        <a:lnTo>
                          <a:pt x="14397" y="5924"/>
                        </a:lnTo>
                        <a:cubicBezTo>
                          <a:pt x="14367" y="5928"/>
                          <a:pt x="14337" y="5928"/>
                          <a:pt x="14311" y="5932"/>
                        </a:cubicBezTo>
                        <a:lnTo>
                          <a:pt x="14016" y="5932"/>
                        </a:lnTo>
                        <a:cubicBezTo>
                          <a:pt x="14012" y="5932"/>
                          <a:pt x="14007" y="5928"/>
                          <a:pt x="13999" y="5928"/>
                        </a:cubicBezTo>
                        <a:cubicBezTo>
                          <a:pt x="13973" y="5928"/>
                          <a:pt x="13944" y="5928"/>
                          <a:pt x="13918" y="5924"/>
                        </a:cubicBezTo>
                        <a:lnTo>
                          <a:pt x="13900" y="5924"/>
                        </a:lnTo>
                        <a:cubicBezTo>
                          <a:pt x="13875" y="5924"/>
                          <a:pt x="13845" y="5920"/>
                          <a:pt x="13819" y="5920"/>
                        </a:cubicBezTo>
                        <a:cubicBezTo>
                          <a:pt x="13815" y="5920"/>
                          <a:pt x="13811" y="5915"/>
                          <a:pt x="13811" y="5915"/>
                        </a:cubicBezTo>
                        <a:cubicBezTo>
                          <a:pt x="13786" y="5915"/>
                          <a:pt x="13760" y="5911"/>
                          <a:pt x="13738" y="5911"/>
                        </a:cubicBezTo>
                        <a:cubicBezTo>
                          <a:pt x="13730" y="5907"/>
                          <a:pt x="13721" y="5907"/>
                          <a:pt x="13713" y="5907"/>
                        </a:cubicBezTo>
                        <a:cubicBezTo>
                          <a:pt x="13687" y="5902"/>
                          <a:pt x="13661" y="5902"/>
                          <a:pt x="13636" y="5898"/>
                        </a:cubicBezTo>
                        <a:lnTo>
                          <a:pt x="13627" y="5898"/>
                        </a:lnTo>
                        <a:cubicBezTo>
                          <a:pt x="13602" y="5894"/>
                          <a:pt x="13576" y="5889"/>
                          <a:pt x="13545" y="5885"/>
                        </a:cubicBezTo>
                        <a:cubicBezTo>
                          <a:pt x="13537" y="5881"/>
                          <a:pt x="13533" y="5881"/>
                          <a:pt x="13525" y="5881"/>
                        </a:cubicBezTo>
                        <a:cubicBezTo>
                          <a:pt x="13507" y="5877"/>
                          <a:pt x="13490" y="5873"/>
                          <a:pt x="13473" y="5873"/>
                        </a:cubicBezTo>
                        <a:cubicBezTo>
                          <a:pt x="13448" y="5869"/>
                          <a:pt x="13422" y="5859"/>
                          <a:pt x="13396" y="5855"/>
                        </a:cubicBezTo>
                        <a:cubicBezTo>
                          <a:pt x="13387" y="5855"/>
                          <a:pt x="13379" y="5851"/>
                          <a:pt x="13371" y="5851"/>
                        </a:cubicBezTo>
                        <a:cubicBezTo>
                          <a:pt x="13332" y="5843"/>
                          <a:pt x="13298" y="5834"/>
                          <a:pt x="13263" y="5825"/>
                        </a:cubicBezTo>
                        <a:cubicBezTo>
                          <a:pt x="13259" y="5825"/>
                          <a:pt x="13251" y="5825"/>
                          <a:pt x="13247" y="5821"/>
                        </a:cubicBezTo>
                        <a:cubicBezTo>
                          <a:pt x="13217" y="5817"/>
                          <a:pt x="13186" y="5808"/>
                          <a:pt x="13160" y="5800"/>
                        </a:cubicBezTo>
                        <a:cubicBezTo>
                          <a:pt x="13148" y="5800"/>
                          <a:pt x="13140" y="5796"/>
                          <a:pt x="13126" y="5792"/>
                        </a:cubicBezTo>
                        <a:cubicBezTo>
                          <a:pt x="13101" y="5786"/>
                          <a:pt x="13079" y="5778"/>
                          <a:pt x="13054" y="5770"/>
                        </a:cubicBezTo>
                        <a:cubicBezTo>
                          <a:pt x="13045" y="5770"/>
                          <a:pt x="13032" y="5766"/>
                          <a:pt x="13024" y="5766"/>
                        </a:cubicBezTo>
                        <a:cubicBezTo>
                          <a:pt x="12990" y="5753"/>
                          <a:pt x="12951" y="5740"/>
                          <a:pt x="12917" y="5731"/>
                        </a:cubicBezTo>
                        <a:cubicBezTo>
                          <a:pt x="12909" y="5727"/>
                          <a:pt x="12904" y="5727"/>
                          <a:pt x="12896" y="5723"/>
                        </a:cubicBezTo>
                        <a:cubicBezTo>
                          <a:pt x="12866" y="5715"/>
                          <a:pt x="12836" y="5705"/>
                          <a:pt x="12806" y="5693"/>
                        </a:cubicBezTo>
                        <a:cubicBezTo>
                          <a:pt x="12793" y="5689"/>
                          <a:pt x="12785" y="5684"/>
                          <a:pt x="12771" y="5680"/>
                        </a:cubicBezTo>
                        <a:cubicBezTo>
                          <a:pt x="12759" y="5676"/>
                          <a:pt x="12750" y="5672"/>
                          <a:pt x="12737" y="5672"/>
                        </a:cubicBezTo>
                        <a:cubicBezTo>
                          <a:pt x="12724" y="5663"/>
                          <a:pt x="12708" y="5658"/>
                          <a:pt x="12690" y="5650"/>
                        </a:cubicBezTo>
                        <a:cubicBezTo>
                          <a:pt x="12682" y="5646"/>
                          <a:pt x="12669" y="5646"/>
                          <a:pt x="12660" y="5642"/>
                        </a:cubicBezTo>
                        <a:cubicBezTo>
                          <a:pt x="12643" y="5633"/>
                          <a:pt x="12627" y="5628"/>
                          <a:pt x="12609" y="5620"/>
                        </a:cubicBezTo>
                        <a:cubicBezTo>
                          <a:pt x="12601" y="5616"/>
                          <a:pt x="12592" y="5612"/>
                          <a:pt x="12583" y="5612"/>
                        </a:cubicBezTo>
                        <a:cubicBezTo>
                          <a:pt x="12562" y="5603"/>
                          <a:pt x="12540" y="5595"/>
                          <a:pt x="12524" y="5586"/>
                        </a:cubicBezTo>
                        <a:cubicBezTo>
                          <a:pt x="12515" y="5581"/>
                          <a:pt x="12511" y="5581"/>
                          <a:pt x="12506" y="5577"/>
                        </a:cubicBezTo>
                        <a:cubicBezTo>
                          <a:pt x="12502" y="5577"/>
                          <a:pt x="12498" y="5573"/>
                          <a:pt x="12493" y="5573"/>
                        </a:cubicBezTo>
                        <a:cubicBezTo>
                          <a:pt x="12463" y="5561"/>
                          <a:pt x="12438" y="5551"/>
                          <a:pt x="12408" y="5539"/>
                        </a:cubicBezTo>
                        <a:cubicBezTo>
                          <a:pt x="12400" y="5535"/>
                          <a:pt x="12390" y="5530"/>
                          <a:pt x="12378" y="5526"/>
                        </a:cubicBezTo>
                        <a:cubicBezTo>
                          <a:pt x="12357" y="5518"/>
                          <a:pt x="12335" y="5504"/>
                          <a:pt x="12314" y="5496"/>
                        </a:cubicBezTo>
                        <a:cubicBezTo>
                          <a:pt x="12305" y="5492"/>
                          <a:pt x="12293" y="5488"/>
                          <a:pt x="12284" y="5484"/>
                        </a:cubicBezTo>
                        <a:cubicBezTo>
                          <a:pt x="12258" y="5470"/>
                          <a:pt x="12232" y="5462"/>
                          <a:pt x="12211" y="5449"/>
                        </a:cubicBezTo>
                        <a:cubicBezTo>
                          <a:pt x="12203" y="5445"/>
                          <a:pt x="12199" y="5445"/>
                          <a:pt x="12190" y="5441"/>
                        </a:cubicBezTo>
                        <a:cubicBezTo>
                          <a:pt x="12160" y="5423"/>
                          <a:pt x="12130" y="5411"/>
                          <a:pt x="12096" y="5397"/>
                        </a:cubicBezTo>
                        <a:cubicBezTo>
                          <a:pt x="12088" y="5393"/>
                          <a:pt x="12078" y="5389"/>
                          <a:pt x="12070" y="5385"/>
                        </a:cubicBezTo>
                        <a:cubicBezTo>
                          <a:pt x="12049" y="5372"/>
                          <a:pt x="12031" y="5364"/>
                          <a:pt x="12011" y="5355"/>
                        </a:cubicBezTo>
                        <a:cubicBezTo>
                          <a:pt x="11997" y="5346"/>
                          <a:pt x="11989" y="5342"/>
                          <a:pt x="11976" y="5338"/>
                        </a:cubicBezTo>
                        <a:cubicBezTo>
                          <a:pt x="11959" y="5330"/>
                          <a:pt x="11942" y="5320"/>
                          <a:pt x="11920" y="5308"/>
                        </a:cubicBezTo>
                        <a:cubicBezTo>
                          <a:pt x="11912" y="5304"/>
                          <a:pt x="11899" y="5299"/>
                          <a:pt x="11891" y="5291"/>
                        </a:cubicBezTo>
                        <a:cubicBezTo>
                          <a:pt x="11869" y="5282"/>
                          <a:pt x="11852" y="5273"/>
                          <a:pt x="11835" y="5265"/>
                        </a:cubicBezTo>
                        <a:cubicBezTo>
                          <a:pt x="11822" y="5261"/>
                          <a:pt x="11814" y="5253"/>
                          <a:pt x="11800" y="5248"/>
                        </a:cubicBezTo>
                        <a:cubicBezTo>
                          <a:pt x="11784" y="5239"/>
                          <a:pt x="11762" y="5227"/>
                          <a:pt x="11741" y="5218"/>
                        </a:cubicBezTo>
                        <a:cubicBezTo>
                          <a:pt x="11732" y="5214"/>
                          <a:pt x="11723" y="5210"/>
                          <a:pt x="11715" y="5205"/>
                        </a:cubicBezTo>
                        <a:cubicBezTo>
                          <a:pt x="11660" y="5176"/>
                          <a:pt x="11600" y="5145"/>
                          <a:pt x="11544" y="5115"/>
                        </a:cubicBezTo>
                        <a:cubicBezTo>
                          <a:pt x="11535" y="5107"/>
                          <a:pt x="11523" y="5103"/>
                          <a:pt x="11514" y="5099"/>
                        </a:cubicBezTo>
                        <a:cubicBezTo>
                          <a:pt x="11497" y="5085"/>
                          <a:pt x="11476" y="5077"/>
                          <a:pt x="11454" y="5068"/>
                        </a:cubicBezTo>
                        <a:cubicBezTo>
                          <a:pt x="11446" y="5060"/>
                          <a:pt x="11433" y="5056"/>
                          <a:pt x="11420" y="5047"/>
                        </a:cubicBezTo>
                        <a:cubicBezTo>
                          <a:pt x="11399" y="5034"/>
                          <a:pt x="11377" y="5026"/>
                          <a:pt x="11352" y="5012"/>
                        </a:cubicBezTo>
                        <a:cubicBezTo>
                          <a:pt x="11334" y="5000"/>
                          <a:pt x="11313" y="4991"/>
                          <a:pt x="11296" y="4983"/>
                        </a:cubicBezTo>
                        <a:cubicBezTo>
                          <a:pt x="11283" y="4975"/>
                          <a:pt x="11271" y="4965"/>
                          <a:pt x="11257" y="4961"/>
                        </a:cubicBezTo>
                        <a:cubicBezTo>
                          <a:pt x="11236" y="4949"/>
                          <a:pt x="11219" y="4940"/>
                          <a:pt x="11198" y="4927"/>
                        </a:cubicBezTo>
                        <a:cubicBezTo>
                          <a:pt x="11189" y="4923"/>
                          <a:pt x="11180" y="4919"/>
                          <a:pt x="11168" y="4914"/>
                        </a:cubicBezTo>
                        <a:cubicBezTo>
                          <a:pt x="11142" y="4898"/>
                          <a:pt x="11112" y="4884"/>
                          <a:pt x="11082" y="4868"/>
                        </a:cubicBezTo>
                        <a:cubicBezTo>
                          <a:pt x="11078" y="4868"/>
                          <a:pt x="11073" y="4863"/>
                          <a:pt x="11069" y="4863"/>
                        </a:cubicBezTo>
                        <a:cubicBezTo>
                          <a:pt x="11048" y="4850"/>
                          <a:pt x="11022" y="4837"/>
                          <a:pt x="10996" y="4825"/>
                        </a:cubicBezTo>
                        <a:cubicBezTo>
                          <a:pt x="10988" y="4821"/>
                          <a:pt x="10979" y="4811"/>
                          <a:pt x="10967" y="4807"/>
                        </a:cubicBezTo>
                        <a:cubicBezTo>
                          <a:pt x="10949" y="4799"/>
                          <a:pt x="10933" y="4791"/>
                          <a:pt x="10911" y="4777"/>
                        </a:cubicBezTo>
                        <a:cubicBezTo>
                          <a:pt x="10902" y="4773"/>
                          <a:pt x="10890" y="4769"/>
                          <a:pt x="10882" y="4760"/>
                        </a:cubicBezTo>
                        <a:cubicBezTo>
                          <a:pt x="10860" y="4752"/>
                          <a:pt x="10843" y="4744"/>
                          <a:pt x="10825" y="4734"/>
                        </a:cubicBezTo>
                        <a:cubicBezTo>
                          <a:pt x="10813" y="4730"/>
                          <a:pt x="10805" y="4722"/>
                          <a:pt x="10791" y="4718"/>
                        </a:cubicBezTo>
                        <a:cubicBezTo>
                          <a:pt x="10774" y="4709"/>
                          <a:pt x="10753" y="4700"/>
                          <a:pt x="10736" y="4688"/>
                        </a:cubicBezTo>
                        <a:cubicBezTo>
                          <a:pt x="10728" y="4683"/>
                          <a:pt x="10714" y="4679"/>
                          <a:pt x="10706" y="4675"/>
                        </a:cubicBezTo>
                        <a:cubicBezTo>
                          <a:pt x="10684" y="4662"/>
                          <a:pt x="10663" y="4653"/>
                          <a:pt x="10641" y="4641"/>
                        </a:cubicBezTo>
                        <a:cubicBezTo>
                          <a:pt x="10633" y="4641"/>
                          <a:pt x="10629" y="4637"/>
                          <a:pt x="10620" y="4632"/>
                        </a:cubicBezTo>
                        <a:lnTo>
                          <a:pt x="10616" y="4632"/>
                        </a:lnTo>
                        <a:cubicBezTo>
                          <a:pt x="10586" y="4615"/>
                          <a:pt x="10556" y="4602"/>
                          <a:pt x="10526" y="4590"/>
                        </a:cubicBezTo>
                        <a:cubicBezTo>
                          <a:pt x="10517" y="4585"/>
                          <a:pt x="10509" y="4580"/>
                          <a:pt x="10501" y="4576"/>
                        </a:cubicBezTo>
                        <a:cubicBezTo>
                          <a:pt x="10479" y="4568"/>
                          <a:pt x="10458" y="4555"/>
                          <a:pt x="10432" y="4546"/>
                        </a:cubicBezTo>
                        <a:cubicBezTo>
                          <a:pt x="10424" y="4542"/>
                          <a:pt x="10410" y="4538"/>
                          <a:pt x="10402" y="4529"/>
                        </a:cubicBezTo>
                        <a:cubicBezTo>
                          <a:pt x="10381" y="4521"/>
                          <a:pt x="10359" y="4513"/>
                          <a:pt x="10337" y="4503"/>
                        </a:cubicBezTo>
                        <a:cubicBezTo>
                          <a:pt x="10329" y="4499"/>
                          <a:pt x="10317" y="4495"/>
                          <a:pt x="10308" y="4491"/>
                        </a:cubicBezTo>
                        <a:cubicBezTo>
                          <a:pt x="10282" y="4478"/>
                          <a:pt x="10256" y="4469"/>
                          <a:pt x="10227" y="4457"/>
                        </a:cubicBezTo>
                        <a:cubicBezTo>
                          <a:pt x="10223" y="4457"/>
                          <a:pt x="10218" y="4452"/>
                          <a:pt x="10214" y="4452"/>
                        </a:cubicBezTo>
                        <a:lnTo>
                          <a:pt x="10214" y="4448"/>
                        </a:lnTo>
                        <a:cubicBezTo>
                          <a:pt x="10205" y="4448"/>
                          <a:pt x="10201" y="4444"/>
                          <a:pt x="10197" y="4444"/>
                        </a:cubicBezTo>
                        <a:cubicBezTo>
                          <a:pt x="10175" y="4436"/>
                          <a:pt x="10154" y="4426"/>
                          <a:pt x="10137" y="4418"/>
                        </a:cubicBezTo>
                        <a:cubicBezTo>
                          <a:pt x="10128" y="4414"/>
                          <a:pt x="10116" y="4414"/>
                          <a:pt x="10107" y="4410"/>
                        </a:cubicBezTo>
                        <a:cubicBezTo>
                          <a:pt x="10090" y="4401"/>
                          <a:pt x="10073" y="4397"/>
                          <a:pt x="10060" y="4388"/>
                        </a:cubicBezTo>
                        <a:cubicBezTo>
                          <a:pt x="10047" y="4384"/>
                          <a:pt x="10039" y="4380"/>
                          <a:pt x="10025" y="4375"/>
                        </a:cubicBezTo>
                        <a:cubicBezTo>
                          <a:pt x="10013" y="4371"/>
                          <a:pt x="9996" y="4367"/>
                          <a:pt x="9978" y="4359"/>
                        </a:cubicBezTo>
                        <a:cubicBezTo>
                          <a:pt x="9970" y="4354"/>
                          <a:pt x="9958" y="4354"/>
                          <a:pt x="9948" y="4349"/>
                        </a:cubicBezTo>
                        <a:cubicBezTo>
                          <a:pt x="9940" y="4345"/>
                          <a:pt x="9936" y="4345"/>
                          <a:pt x="9927" y="4341"/>
                        </a:cubicBezTo>
                        <a:cubicBezTo>
                          <a:pt x="9923" y="4341"/>
                          <a:pt x="9919" y="4337"/>
                          <a:pt x="9910" y="4337"/>
                        </a:cubicBezTo>
                        <a:cubicBezTo>
                          <a:pt x="9885" y="4324"/>
                          <a:pt x="9855" y="4315"/>
                          <a:pt x="9824" y="4307"/>
                        </a:cubicBezTo>
                        <a:cubicBezTo>
                          <a:pt x="9816" y="4303"/>
                          <a:pt x="9812" y="4303"/>
                          <a:pt x="9804" y="4298"/>
                        </a:cubicBezTo>
                        <a:cubicBezTo>
                          <a:pt x="9769" y="4290"/>
                          <a:pt x="9731" y="4278"/>
                          <a:pt x="9696" y="4268"/>
                        </a:cubicBezTo>
                        <a:cubicBezTo>
                          <a:pt x="9692" y="4264"/>
                          <a:pt x="9692" y="4264"/>
                          <a:pt x="9688" y="4264"/>
                        </a:cubicBezTo>
                        <a:cubicBezTo>
                          <a:pt x="9679" y="4260"/>
                          <a:pt x="9675" y="4260"/>
                          <a:pt x="9666" y="4260"/>
                        </a:cubicBezTo>
                        <a:cubicBezTo>
                          <a:pt x="9645" y="4252"/>
                          <a:pt x="9619" y="4243"/>
                          <a:pt x="9593" y="4239"/>
                        </a:cubicBezTo>
                        <a:cubicBezTo>
                          <a:pt x="9581" y="4234"/>
                          <a:pt x="9573" y="4230"/>
                          <a:pt x="9559" y="4230"/>
                        </a:cubicBezTo>
                        <a:cubicBezTo>
                          <a:pt x="9534" y="4221"/>
                          <a:pt x="9508" y="4213"/>
                          <a:pt x="9482" y="4209"/>
                        </a:cubicBezTo>
                        <a:cubicBezTo>
                          <a:pt x="9474" y="4209"/>
                          <a:pt x="9470" y="4205"/>
                          <a:pt x="9461" y="4205"/>
                        </a:cubicBezTo>
                        <a:lnTo>
                          <a:pt x="9457" y="4205"/>
                        </a:lnTo>
                        <a:cubicBezTo>
                          <a:pt x="9435" y="4195"/>
                          <a:pt x="9414" y="4191"/>
                          <a:pt x="9397" y="4187"/>
                        </a:cubicBezTo>
                        <a:cubicBezTo>
                          <a:pt x="9384" y="4187"/>
                          <a:pt x="9376" y="4183"/>
                          <a:pt x="9362" y="4183"/>
                        </a:cubicBezTo>
                        <a:cubicBezTo>
                          <a:pt x="9333" y="4175"/>
                          <a:pt x="9303" y="4170"/>
                          <a:pt x="9273" y="4166"/>
                        </a:cubicBezTo>
                        <a:cubicBezTo>
                          <a:pt x="9260" y="4170"/>
                          <a:pt x="9251" y="4175"/>
                          <a:pt x="9243" y="4179"/>
                        </a:cubicBezTo>
                        <a:cubicBezTo>
                          <a:pt x="9239" y="4183"/>
                          <a:pt x="9234" y="4183"/>
                          <a:pt x="9230" y="4183"/>
                        </a:cubicBezTo>
                        <a:cubicBezTo>
                          <a:pt x="9226" y="4187"/>
                          <a:pt x="9218" y="4191"/>
                          <a:pt x="9208" y="4195"/>
                        </a:cubicBezTo>
                        <a:cubicBezTo>
                          <a:pt x="9208" y="4201"/>
                          <a:pt x="9204" y="4201"/>
                          <a:pt x="9200" y="4201"/>
                        </a:cubicBezTo>
                        <a:cubicBezTo>
                          <a:pt x="9192" y="4205"/>
                          <a:pt x="9188" y="4209"/>
                          <a:pt x="9179" y="4213"/>
                        </a:cubicBezTo>
                        <a:cubicBezTo>
                          <a:pt x="9179" y="4217"/>
                          <a:pt x="9174" y="4217"/>
                          <a:pt x="9170" y="4217"/>
                        </a:cubicBezTo>
                        <a:cubicBezTo>
                          <a:pt x="9162" y="4226"/>
                          <a:pt x="9153" y="4230"/>
                          <a:pt x="9145" y="4234"/>
                        </a:cubicBezTo>
                        <a:cubicBezTo>
                          <a:pt x="9145" y="4239"/>
                          <a:pt x="9145" y="4239"/>
                          <a:pt x="9141" y="4239"/>
                        </a:cubicBezTo>
                        <a:cubicBezTo>
                          <a:pt x="9131" y="4243"/>
                          <a:pt x="9123" y="4247"/>
                          <a:pt x="9115" y="4256"/>
                        </a:cubicBezTo>
                        <a:cubicBezTo>
                          <a:pt x="9115" y="4256"/>
                          <a:pt x="9111" y="4260"/>
                          <a:pt x="9106" y="4260"/>
                        </a:cubicBezTo>
                        <a:cubicBezTo>
                          <a:pt x="9102" y="4264"/>
                          <a:pt x="9093" y="4268"/>
                          <a:pt x="9089" y="4272"/>
                        </a:cubicBezTo>
                        <a:cubicBezTo>
                          <a:pt x="9085" y="4278"/>
                          <a:pt x="9085" y="4278"/>
                          <a:pt x="9080" y="4278"/>
                        </a:cubicBezTo>
                        <a:cubicBezTo>
                          <a:pt x="9072" y="4286"/>
                          <a:pt x="9064" y="4290"/>
                          <a:pt x="9054" y="4298"/>
                        </a:cubicBezTo>
                        <a:lnTo>
                          <a:pt x="9050" y="4298"/>
                        </a:lnTo>
                        <a:cubicBezTo>
                          <a:pt x="9046" y="4303"/>
                          <a:pt x="9038" y="4311"/>
                          <a:pt x="9029" y="4315"/>
                        </a:cubicBezTo>
                        <a:cubicBezTo>
                          <a:pt x="9029" y="4320"/>
                          <a:pt x="9025" y="4320"/>
                          <a:pt x="9020" y="4320"/>
                        </a:cubicBezTo>
                        <a:cubicBezTo>
                          <a:pt x="9016" y="4329"/>
                          <a:pt x="9012" y="4333"/>
                          <a:pt x="9003" y="4337"/>
                        </a:cubicBezTo>
                        <a:cubicBezTo>
                          <a:pt x="9003" y="4337"/>
                          <a:pt x="8999" y="4341"/>
                          <a:pt x="8995" y="4341"/>
                        </a:cubicBezTo>
                        <a:cubicBezTo>
                          <a:pt x="8991" y="4345"/>
                          <a:pt x="8982" y="4354"/>
                          <a:pt x="8973" y="4359"/>
                        </a:cubicBezTo>
                        <a:cubicBezTo>
                          <a:pt x="8973" y="4363"/>
                          <a:pt x="8969" y="4363"/>
                          <a:pt x="8969" y="4363"/>
                        </a:cubicBezTo>
                        <a:cubicBezTo>
                          <a:pt x="8961" y="4367"/>
                          <a:pt x="8957" y="4375"/>
                          <a:pt x="8948" y="4380"/>
                        </a:cubicBezTo>
                        <a:cubicBezTo>
                          <a:pt x="8948" y="4380"/>
                          <a:pt x="8943" y="4384"/>
                          <a:pt x="8939" y="4384"/>
                        </a:cubicBezTo>
                        <a:cubicBezTo>
                          <a:pt x="8935" y="4392"/>
                          <a:pt x="8931" y="4397"/>
                          <a:pt x="8922" y="4401"/>
                        </a:cubicBezTo>
                        <a:cubicBezTo>
                          <a:pt x="8914" y="4406"/>
                          <a:pt x="8906" y="4414"/>
                          <a:pt x="8896" y="4422"/>
                        </a:cubicBezTo>
                        <a:cubicBezTo>
                          <a:pt x="8892" y="4422"/>
                          <a:pt x="8892" y="4422"/>
                          <a:pt x="8892" y="4426"/>
                        </a:cubicBezTo>
                        <a:cubicBezTo>
                          <a:pt x="8884" y="4431"/>
                          <a:pt x="8880" y="4436"/>
                          <a:pt x="8871" y="4440"/>
                        </a:cubicBezTo>
                        <a:cubicBezTo>
                          <a:pt x="8871" y="4444"/>
                          <a:pt x="8866" y="4444"/>
                          <a:pt x="8862" y="4448"/>
                        </a:cubicBezTo>
                        <a:cubicBezTo>
                          <a:pt x="8858" y="4452"/>
                          <a:pt x="8854" y="4457"/>
                          <a:pt x="8845" y="4461"/>
                        </a:cubicBezTo>
                        <a:cubicBezTo>
                          <a:pt x="8845" y="4465"/>
                          <a:pt x="8841" y="4465"/>
                          <a:pt x="8841" y="4465"/>
                        </a:cubicBezTo>
                        <a:cubicBezTo>
                          <a:pt x="8833" y="4474"/>
                          <a:pt x="8823" y="4478"/>
                          <a:pt x="8815" y="4487"/>
                        </a:cubicBezTo>
                        <a:lnTo>
                          <a:pt x="8811" y="4487"/>
                        </a:lnTo>
                        <a:cubicBezTo>
                          <a:pt x="8803" y="4495"/>
                          <a:pt x="8798" y="4499"/>
                          <a:pt x="8790" y="4503"/>
                        </a:cubicBezTo>
                        <a:cubicBezTo>
                          <a:pt x="8790" y="4508"/>
                          <a:pt x="8785" y="4508"/>
                          <a:pt x="8781" y="4508"/>
                        </a:cubicBezTo>
                        <a:cubicBezTo>
                          <a:pt x="8777" y="4517"/>
                          <a:pt x="8768" y="4521"/>
                          <a:pt x="8764" y="4525"/>
                        </a:cubicBezTo>
                        <a:cubicBezTo>
                          <a:pt x="8760" y="4525"/>
                          <a:pt x="8760" y="4525"/>
                          <a:pt x="8756" y="4529"/>
                        </a:cubicBezTo>
                        <a:cubicBezTo>
                          <a:pt x="8746" y="4534"/>
                          <a:pt x="8738" y="4542"/>
                          <a:pt x="8730" y="4546"/>
                        </a:cubicBezTo>
                        <a:lnTo>
                          <a:pt x="8726" y="4551"/>
                        </a:lnTo>
                        <a:cubicBezTo>
                          <a:pt x="8717" y="4555"/>
                          <a:pt x="8708" y="4560"/>
                          <a:pt x="8704" y="4564"/>
                        </a:cubicBezTo>
                        <a:cubicBezTo>
                          <a:pt x="8700" y="4568"/>
                          <a:pt x="8695" y="4568"/>
                          <a:pt x="8695" y="4572"/>
                        </a:cubicBezTo>
                        <a:cubicBezTo>
                          <a:pt x="8687" y="4576"/>
                          <a:pt x="8679" y="4580"/>
                          <a:pt x="8669" y="4585"/>
                        </a:cubicBezTo>
                        <a:cubicBezTo>
                          <a:pt x="8665" y="4585"/>
                          <a:pt x="8665" y="4590"/>
                          <a:pt x="8661" y="4590"/>
                        </a:cubicBezTo>
                        <a:cubicBezTo>
                          <a:pt x="8653" y="4594"/>
                          <a:pt x="8644" y="4602"/>
                          <a:pt x="8631" y="4606"/>
                        </a:cubicBezTo>
                        <a:lnTo>
                          <a:pt x="8627" y="4611"/>
                        </a:lnTo>
                        <a:cubicBezTo>
                          <a:pt x="8618" y="4615"/>
                          <a:pt x="8610" y="4619"/>
                          <a:pt x="8598" y="4623"/>
                        </a:cubicBezTo>
                        <a:cubicBezTo>
                          <a:pt x="8598" y="4628"/>
                          <a:pt x="8592" y="4628"/>
                          <a:pt x="8588" y="4628"/>
                        </a:cubicBezTo>
                        <a:cubicBezTo>
                          <a:pt x="8580" y="4637"/>
                          <a:pt x="8567" y="4641"/>
                          <a:pt x="8554" y="4645"/>
                        </a:cubicBezTo>
                        <a:lnTo>
                          <a:pt x="7374" y="10287"/>
                        </a:lnTo>
                        <a:cubicBezTo>
                          <a:pt x="7357" y="10283"/>
                          <a:pt x="7344" y="10277"/>
                          <a:pt x="7327" y="10269"/>
                        </a:cubicBezTo>
                        <a:cubicBezTo>
                          <a:pt x="7314" y="10265"/>
                          <a:pt x="7297" y="10257"/>
                          <a:pt x="7280" y="10252"/>
                        </a:cubicBezTo>
                        <a:cubicBezTo>
                          <a:pt x="7212" y="10222"/>
                          <a:pt x="7143" y="10196"/>
                          <a:pt x="7070" y="10167"/>
                        </a:cubicBezTo>
                        <a:cubicBezTo>
                          <a:pt x="7066" y="10167"/>
                          <a:pt x="7058" y="10162"/>
                          <a:pt x="7053" y="10158"/>
                        </a:cubicBezTo>
                        <a:cubicBezTo>
                          <a:pt x="6976" y="10129"/>
                          <a:pt x="6899" y="10098"/>
                          <a:pt x="6827" y="10068"/>
                        </a:cubicBezTo>
                        <a:cubicBezTo>
                          <a:pt x="6805" y="10060"/>
                          <a:pt x="6788" y="10052"/>
                          <a:pt x="6770" y="10046"/>
                        </a:cubicBezTo>
                        <a:cubicBezTo>
                          <a:pt x="6693" y="10017"/>
                          <a:pt x="6622" y="9983"/>
                          <a:pt x="6545" y="9953"/>
                        </a:cubicBezTo>
                        <a:cubicBezTo>
                          <a:pt x="6476" y="9927"/>
                          <a:pt x="6411" y="9898"/>
                          <a:pt x="6343" y="9872"/>
                        </a:cubicBezTo>
                        <a:cubicBezTo>
                          <a:pt x="6326" y="9863"/>
                          <a:pt x="6304" y="9859"/>
                          <a:pt x="6288" y="9850"/>
                        </a:cubicBezTo>
                        <a:cubicBezTo>
                          <a:pt x="6215" y="9821"/>
                          <a:pt x="6138" y="9790"/>
                          <a:pt x="6065" y="9760"/>
                        </a:cubicBezTo>
                        <a:cubicBezTo>
                          <a:pt x="6052" y="9752"/>
                          <a:pt x="6035" y="9748"/>
                          <a:pt x="6022" y="9744"/>
                        </a:cubicBezTo>
                        <a:cubicBezTo>
                          <a:pt x="5958" y="9718"/>
                          <a:pt x="5890" y="9687"/>
                          <a:pt x="5821" y="9662"/>
                        </a:cubicBezTo>
                        <a:cubicBezTo>
                          <a:pt x="5809" y="9657"/>
                          <a:pt x="5800" y="9653"/>
                          <a:pt x="5787" y="9649"/>
                        </a:cubicBezTo>
                        <a:cubicBezTo>
                          <a:pt x="5714" y="9619"/>
                          <a:pt x="5637" y="9590"/>
                          <a:pt x="5564" y="9559"/>
                        </a:cubicBezTo>
                        <a:cubicBezTo>
                          <a:pt x="5548" y="9555"/>
                          <a:pt x="5530" y="9547"/>
                          <a:pt x="5513" y="9542"/>
                        </a:cubicBezTo>
                        <a:cubicBezTo>
                          <a:pt x="5441" y="9513"/>
                          <a:pt x="5364" y="9482"/>
                          <a:pt x="5287" y="9452"/>
                        </a:cubicBezTo>
                        <a:cubicBezTo>
                          <a:pt x="5210" y="9422"/>
                          <a:pt x="5137" y="9393"/>
                          <a:pt x="5060" y="9367"/>
                        </a:cubicBezTo>
                        <a:cubicBezTo>
                          <a:pt x="5043" y="9359"/>
                          <a:pt x="5025" y="9354"/>
                          <a:pt x="5009" y="9345"/>
                        </a:cubicBezTo>
                        <a:cubicBezTo>
                          <a:pt x="4936" y="9320"/>
                          <a:pt x="4859" y="9290"/>
                          <a:pt x="4786" y="9264"/>
                        </a:cubicBezTo>
                        <a:cubicBezTo>
                          <a:pt x="4774" y="9260"/>
                          <a:pt x="4760" y="9256"/>
                          <a:pt x="4748" y="9251"/>
                        </a:cubicBezTo>
                        <a:cubicBezTo>
                          <a:pt x="4679" y="9225"/>
                          <a:pt x="4611" y="9205"/>
                          <a:pt x="4543" y="9179"/>
                        </a:cubicBezTo>
                        <a:cubicBezTo>
                          <a:pt x="4534" y="9174"/>
                          <a:pt x="4525" y="9170"/>
                          <a:pt x="4517" y="9166"/>
                        </a:cubicBezTo>
                        <a:cubicBezTo>
                          <a:pt x="4508" y="9166"/>
                          <a:pt x="4504" y="9162"/>
                          <a:pt x="4496" y="9162"/>
                        </a:cubicBezTo>
                        <a:cubicBezTo>
                          <a:pt x="4466" y="9148"/>
                          <a:pt x="4431" y="9140"/>
                          <a:pt x="4401" y="9128"/>
                        </a:cubicBezTo>
                        <a:cubicBezTo>
                          <a:pt x="4376" y="9119"/>
                          <a:pt x="4350" y="9110"/>
                          <a:pt x="4324" y="9102"/>
                        </a:cubicBezTo>
                        <a:cubicBezTo>
                          <a:pt x="4294" y="9093"/>
                          <a:pt x="4261" y="9081"/>
                          <a:pt x="4226" y="9067"/>
                        </a:cubicBezTo>
                        <a:cubicBezTo>
                          <a:pt x="4204" y="9063"/>
                          <a:pt x="4178" y="9055"/>
                          <a:pt x="4158" y="9046"/>
                        </a:cubicBezTo>
                        <a:cubicBezTo>
                          <a:pt x="4119" y="9033"/>
                          <a:pt x="4081" y="9020"/>
                          <a:pt x="4046" y="9012"/>
                        </a:cubicBezTo>
                        <a:cubicBezTo>
                          <a:pt x="4024" y="9004"/>
                          <a:pt x="4004" y="8999"/>
                          <a:pt x="3982" y="8990"/>
                        </a:cubicBezTo>
                        <a:cubicBezTo>
                          <a:pt x="3931" y="8974"/>
                          <a:pt x="3876" y="8956"/>
                          <a:pt x="3824" y="8939"/>
                        </a:cubicBezTo>
                        <a:cubicBezTo>
                          <a:pt x="3819" y="8939"/>
                          <a:pt x="3815" y="8939"/>
                          <a:pt x="3811" y="8935"/>
                        </a:cubicBezTo>
                        <a:cubicBezTo>
                          <a:pt x="3811" y="8931"/>
                          <a:pt x="3811" y="8922"/>
                          <a:pt x="3807" y="8917"/>
                        </a:cubicBezTo>
                        <a:lnTo>
                          <a:pt x="3807" y="8909"/>
                        </a:lnTo>
                        <a:cubicBezTo>
                          <a:pt x="3807" y="8905"/>
                          <a:pt x="3803" y="8901"/>
                          <a:pt x="3803" y="8897"/>
                        </a:cubicBezTo>
                        <a:cubicBezTo>
                          <a:pt x="3803" y="8892"/>
                          <a:pt x="3799" y="8892"/>
                          <a:pt x="3799" y="8888"/>
                        </a:cubicBezTo>
                        <a:cubicBezTo>
                          <a:pt x="3799" y="8883"/>
                          <a:pt x="3794" y="8879"/>
                          <a:pt x="3794" y="8875"/>
                        </a:cubicBezTo>
                        <a:cubicBezTo>
                          <a:pt x="3789" y="8871"/>
                          <a:pt x="3789" y="8871"/>
                          <a:pt x="3789" y="8866"/>
                        </a:cubicBezTo>
                        <a:cubicBezTo>
                          <a:pt x="3785" y="8862"/>
                          <a:pt x="3785" y="8858"/>
                          <a:pt x="3781" y="8854"/>
                        </a:cubicBezTo>
                        <a:cubicBezTo>
                          <a:pt x="3781" y="8850"/>
                          <a:pt x="3777" y="8845"/>
                          <a:pt x="3777" y="8845"/>
                        </a:cubicBezTo>
                        <a:cubicBezTo>
                          <a:pt x="3773" y="8840"/>
                          <a:pt x="3768" y="8832"/>
                          <a:pt x="3768" y="8828"/>
                        </a:cubicBezTo>
                        <a:cubicBezTo>
                          <a:pt x="3764" y="8828"/>
                          <a:pt x="3764" y="8824"/>
                          <a:pt x="3764" y="8820"/>
                        </a:cubicBezTo>
                        <a:cubicBezTo>
                          <a:pt x="3756" y="8815"/>
                          <a:pt x="3751" y="8806"/>
                          <a:pt x="3747" y="8798"/>
                        </a:cubicBezTo>
                        <a:cubicBezTo>
                          <a:pt x="3742" y="8798"/>
                          <a:pt x="3742" y="8798"/>
                          <a:pt x="3742" y="8794"/>
                        </a:cubicBezTo>
                        <a:cubicBezTo>
                          <a:pt x="3738" y="8789"/>
                          <a:pt x="3730" y="8781"/>
                          <a:pt x="3726" y="8777"/>
                        </a:cubicBezTo>
                        <a:cubicBezTo>
                          <a:pt x="3722" y="8773"/>
                          <a:pt x="3722" y="8768"/>
                          <a:pt x="3717" y="8768"/>
                        </a:cubicBezTo>
                        <a:cubicBezTo>
                          <a:pt x="3712" y="8759"/>
                          <a:pt x="3708" y="8755"/>
                          <a:pt x="3704" y="8751"/>
                        </a:cubicBezTo>
                        <a:cubicBezTo>
                          <a:pt x="3700" y="8747"/>
                          <a:pt x="3700" y="8743"/>
                          <a:pt x="3696" y="8743"/>
                        </a:cubicBezTo>
                        <a:cubicBezTo>
                          <a:pt x="3691" y="8734"/>
                          <a:pt x="3687" y="8729"/>
                          <a:pt x="3679" y="8725"/>
                        </a:cubicBezTo>
                        <a:cubicBezTo>
                          <a:pt x="3679" y="8721"/>
                          <a:pt x="3674" y="8721"/>
                          <a:pt x="3670" y="8717"/>
                        </a:cubicBezTo>
                        <a:cubicBezTo>
                          <a:pt x="3665" y="8712"/>
                          <a:pt x="3661" y="8704"/>
                          <a:pt x="3653" y="8700"/>
                        </a:cubicBezTo>
                        <a:lnTo>
                          <a:pt x="3645" y="8691"/>
                        </a:lnTo>
                        <a:lnTo>
                          <a:pt x="3623" y="8670"/>
                        </a:lnTo>
                        <a:cubicBezTo>
                          <a:pt x="3619" y="8670"/>
                          <a:pt x="3619" y="8666"/>
                          <a:pt x="3614" y="8666"/>
                        </a:cubicBezTo>
                        <a:cubicBezTo>
                          <a:pt x="3606" y="8657"/>
                          <a:pt x="3597" y="8648"/>
                          <a:pt x="3584" y="8640"/>
                        </a:cubicBezTo>
                        <a:cubicBezTo>
                          <a:pt x="3584" y="8635"/>
                          <a:pt x="3580" y="8635"/>
                          <a:pt x="3580" y="8631"/>
                        </a:cubicBezTo>
                        <a:cubicBezTo>
                          <a:pt x="3572" y="8627"/>
                          <a:pt x="3563" y="8619"/>
                          <a:pt x="3554" y="8615"/>
                        </a:cubicBezTo>
                        <a:lnTo>
                          <a:pt x="3542" y="8601"/>
                        </a:lnTo>
                        <a:cubicBezTo>
                          <a:pt x="3533" y="8597"/>
                          <a:pt x="3529" y="8593"/>
                          <a:pt x="3520" y="8584"/>
                        </a:cubicBezTo>
                        <a:cubicBezTo>
                          <a:pt x="3516" y="8584"/>
                          <a:pt x="3511" y="8580"/>
                          <a:pt x="3507" y="8575"/>
                        </a:cubicBezTo>
                        <a:cubicBezTo>
                          <a:pt x="3499" y="8571"/>
                          <a:pt x="3491" y="8563"/>
                          <a:pt x="3481" y="8558"/>
                        </a:cubicBezTo>
                        <a:cubicBezTo>
                          <a:pt x="3477" y="8554"/>
                          <a:pt x="3473" y="8550"/>
                          <a:pt x="3469" y="8550"/>
                        </a:cubicBezTo>
                        <a:cubicBezTo>
                          <a:pt x="3460" y="8542"/>
                          <a:pt x="3452" y="8538"/>
                          <a:pt x="3443" y="8528"/>
                        </a:cubicBezTo>
                        <a:cubicBezTo>
                          <a:pt x="3443" y="8528"/>
                          <a:pt x="3439" y="8524"/>
                          <a:pt x="3434" y="8524"/>
                        </a:cubicBezTo>
                        <a:lnTo>
                          <a:pt x="3430" y="8520"/>
                        </a:lnTo>
                        <a:cubicBezTo>
                          <a:pt x="3422" y="8516"/>
                          <a:pt x="3414" y="8512"/>
                          <a:pt x="3404" y="8503"/>
                        </a:cubicBezTo>
                        <a:cubicBezTo>
                          <a:pt x="3400" y="8499"/>
                          <a:pt x="3396" y="8499"/>
                          <a:pt x="3392" y="8494"/>
                        </a:cubicBezTo>
                        <a:cubicBezTo>
                          <a:pt x="3383" y="8486"/>
                          <a:pt x="3371" y="8481"/>
                          <a:pt x="3362" y="8473"/>
                        </a:cubicBezTo>
                        <a:cubicBezTo>
                          <a:pt x="3357" y="8473"/>
                          <a:pt x="3357" y="8469"/>
                          <a:pt x="3353" y="8469"/>
                        </a:cubicBezTo>
                        <a:cubicBezTo>
                          <a:pt x="3341" y="8461"/>
                          <a:pt x="3327" y="8451"/>
                          <a:pt x="3315" y="8443"/>
                        </a:cubicBezTo>
                        <a:cubicBezTo>
                          <a:pt x="3311" y="8439"/>
                          <a:pt x="3306" y="8435"/>
                          <a:pt x="3302" y="8435"/>
                        </a:cubicBezTo>
                        <a:cubicBezTo>
                          <a:pt x="3289" y="8426"/>
                          <a:pt x="3280" y="8422"/>
                          <a:pt x="3272" y="8413"/>
                        </a:cubicBezTo>
                        <a:cubicBezTo>
                          <a:pt x="3268" y="8413"/>
                          <a:pt x="3260" y="8409"/>
                          <a:pt x="3255" y="8404"/>
                        </a:cubicBezTo>
                        <a:cubicBezTo>
                          <a:pt x="3246" y="8400"/>
                          <a:pt x="3238" y="8392"/>
                          <a:pt x="3229" y="8388"/>
                        </a:cubicBezTo>
                        <a:cubicBezTo>
                          <a:pt x="3221" y="8384"/>
                          <a:pt x="3217" y="8378"/>
                          <a:pt x="3208" y="8378"/>
                        </a:cubicBezTo>
                        <a:cubicBezTo>
                          <a:pt x="3199" y="8370"/>
                          <a:pt x="3191" y="8366"/>
                          <a:pt x="3183" y="8362"/>
                        </a:cubicBezTo>
                        <a:cubicBezTo>
                          <a:pt x="3178" y="8358"/>
                          <a:pt x="3169" y="8353"/>
                          <a:pt x="3165" y="8349"/>
                        </a:cubicBezTo>
                        <a:cubicBezTo>
                          <a:pt x="3157" y="8345"/>
                          <a:pt x="3148" y="8340"/>
                          <a:pt x="3140" y="8336"/>
                        </a:cubicBezTo>
                        <a:cubicBezTo>
                          <a:pt x="3131" y="8332"/>
                          <a:pt x="3126" y="8327"/>
                          <a:pt x="3118" y="8323"/>
                        </a:cubicBezTo>
                        <a:cubicBezTo>
                          <a:pt x="3110" y="8319"/>
                          <a:pt x="3101" y="8311"/>
                          <a:pt x="3092" y="8307"/>
                        </a:cubicBezTo>
                        <a:cubicBezTo>
                          <a:pt x="3088" y="8307"/>
                          <a:pt x="3084" y="8301"/>
                          <a:pt x="3080" y="8301"/>
                        </a:cubicBezTo>
                        <a:cubicBezTo>
                          <a:pt x="3075" y="8297"/>
                          <a:pt x="3075" y="8297"/>
                          <a:pt x="3071" y="8297"/>
                        </a:cubicBezTo>
                        <a:cubicBezTo>
                          <a:pt x="3063" y="8289"/>
                          <a:pt x="3049" y="8285"/>
                          <a:pt x="3041" y="8276"/>
                        </a:cubicBezTo>
                        <a:cubicBezTo>
                          <a:pt x="3037" y="8276"/>
                          <a:pt x="3029" y="8272"/>
                          <a:pt x="3024" y="8268"/>
                        </a:cubicBezTo>
                        <a:cubicBezTo>
                          <a:pt x="3011" y="8259"/>
                          <a:pt x="2998" y="8255"/>
                          <a:pt x="2986" y="8246"/>
                        </a:cubicBezTo>
                        <a:cubicBezTo>
                          <a:pt x="2982" y="8246"/>
                          <a:pt x="2977" y="8242"/>
                          <a:pt x="2972" y="8242"/>
                        </a:cubicBezTo>
                        <a:cubicBezTo>
                          <a:pt x="2956" y="8234"/>
                          <a:pt x="2938" y="8220"/>
                          <a:pt x="2921" y="8212"/>
                        </a:cubicBezTo>
                        <a:cubicBezTo>
                          <a:pt x="2917" y="8212"/>
                          <a:pt x="2913" y="8208"/>
                          <a:pt x="2909" y="8208"/>
                        </a:cubicBezTo>
                        <a:cubicBezTo>
                          <a:pt x="2895" y="8199"/>
                          <a:pt x="2883" y="8195"/>
                          <a:pt x="2870" y="8186"/>
                        </a:cubicBezTo>
                        <a:cubicBezTo>
                          <a:pt x="2866" y="8182"/>
                          <a:pt x="2857" y="8178"/>
                          <a:pt x="2853" y="8178"/>
                        </a:cubicBezTo>
                        <a:cubicBezTo>
                          <a:pt x="2840" y="8169"/>
                          <a:pt x="2832" y="8165"/>
                          <a:pt x="2818" y="8161"/>
                        </a:cubicBezTo>
                        <a:cubicBezTo>
                          <a:pt x="2810" y="8157"/>
                          <a:pt x="2806" y="8153"/>
                          <a:pt x="2798" y="8147"/>
                        </a:cubicBezTo>
                        <a:cubicBezTo>
                          <a:pt x="2789" y="8143"/>
                          <a:pt x="2776" y="8139"/>
                          <a:pt x="2767" y="8131"/>
                        </a:cubicBezTo>
                        <a:cubicBezTo>
                          <a:pt x="2759" y="8127"/>
                          <a:pt x="2751" y="8127"/>
                          <a:pt x="2741" y="8122"/>
                        </a:cubicBezTo>
                        <a:cubicBezTo>
                          <a:pt x="2733" y="8114"/>
                          <a:pt x="2721" y="8109"/>
                          <a:pt x="2712" y="8105"/>
                        </a:cubicBezTo>
                        <a:cubicBezTo>
                          <a:pt x="2703" y="8101"/>
                          <a:pt x="2695" y="8096"/>
                          <a:pt x="2690" y="8092"/>
                        </a:cubicBezTo>
                        <a:cubicBezTo>
                          <a:pt x="2678" y="8088"/>
                          <a:pt x="2664" y="8084"/>
                          <a:pt x="2656" y="8076"/>
                        </a:cubicBezTo>
                        <a:cubicBezTo>
                          <a:pt x="2648" y="8076"/>
                          <a:pt x="2644" y="8070"/>
                          <a:pt x="2639" y="8070"/>
                        </a:cubicBezTo>
                        <a:lnTo>
                          <a:pt x="2635" y="8066"/>
                        </a:lnTo>
                        <a:cubicBezTo>
                          <a:pt x="2601" y="8050"/>
                          <a:pt x="2567" y="8037"/>
                          <a:pt x="2528" y="8019"/>
                        </a:cubicBezTo>
                        <a:cubicBezTo>
                          <a:pt x="2494" y="8003"/>
                          <a:pt x="2459" y="7985"/>
                          <a:pt x="2421" y="7968"/>
                        </a:cubicBezTo>
                        <a:cubicBezTo>
                          <a:pt x="2417" y="7968"/>
                          <a:pt x="2417" y="7968"/>
                          <a:pt x="2413" y="7964"/>
                        </a:cubicBezTo>
                        <a:cubicBezTo>
                          <a:pt x="2378" y="7951"/>
                          <a:pt x="2344" y="7934"/>
                          <a:pt x="2310" y="7922"/>
                        </a:cubicBezTo>
                        <a:cubicBezTo>
                          <a:pt x="2305" y="7916"/>
                          <a:pt x="2305" y="7916"/>
                          <a:pt x="2301" y="7916"/>
                        </a:cubicBezTo>
                        <a:cubicBezTo>
                          <a:pt x="2267" y="7900"/>
                          <a:pt x="2233" y="7887"/>
                          <a:pt x="2198" y="7874"/>
                        </a:cubicBezTo>
                        <a:cubicBezTo>
                          <a:pt x="2198" y="7874"/>
                          <a:pt x="2194" y="7874"/>
                          <a:pt x="2194" y="7870"/>
                        </a:cubicBezTo>
                        <a:lnTo>
                          <a:pt x="2186" y="7870"/>
                        </a:lnTo>
                        <a:cubicBezTo>
                          <a:pt x="2160" y="7857"/>
                          <a:pt x="2135" y="7849"/>
                          <a:pt x="2105" y="7835"/>
                        </a:cubicBezTo>
                        <a:cubicBezTo>
                          <a:pt x="2100" y="7835"/>
                          <a:pt x="2096" y="7831"/>
                          <a:pt x="2092" y="7831"/>
                        </a:cubicBezTo>
                        <a:cubicBezTo>
                          <a:pt x="2066" y="7819"/>
                          <a:pt x="2036" y="7810"/>
                          <a:pt x="2010" y="7797"/>
                        </a:cubicBezTo>
                        <a:lnTo>
                          <a:pt x="2002" y="7797"/>
                        </a:lnTo>
                        <a:cubicBezTo>
                          <a:pt x="1977" y="7784"/>
                          <a:pt x="1951" y="7776"/>
                          <a:pt x="1920" y="7768"/>
                        </a:cubicBezTo>
                        <a:cubicBezTo>
                          <a:pt x="1920" y="7763"/>
                          <a:pt x="1916" y="7763"/>
                          <a:pt x="1916" y="7763"/>
                        </a:cubicBezTo>
                        <a:cubicBezTo>
                          <a:pt x="1886" y="7754"/>
                          <a:pt x="1861" y="7742"/>
                          <a:pt x="1835" y="7733"/>
                        </a:cubicBezTo>
                        <a:lnTo>
                          <a:pt x="1827" y="7733"/>
                        </a:lnTo>
                        <a:lnTo>
                          <a:pt x="1823" y="7729"/>
                        </a:lnTo>
                        <a:cubicBezTo>
                          <a:pt x="1801" y="7720"/>
                          <a:pt x="1780" y="7716"/>
                          <a:pt x="1758" y="7707"/>
                        </a:cubicBezTo>
                        <a:cubicBezTo>
                          <a:pt x="1754" y="7707"/>
                          <a:pt x="1750" y="7707"/>
                          <a:pt x="1746" y="7703"/>
                        </a:cubicBezTo>
                        <a:cubicBezTo>
                          <a:pt x="1728" y="7699"/>
                          <a:pt x="1711" y="7695"/>
                          <a:pt x="1694" y="7686"/>
                        </a:cubicBezTo>
                        <a:cubicBezTo>
                          <a:pt x="1689" y="7686"/>
                          <a:pt x="1685" y="7681"/>
                          <a:pt x="1677" y="7681"/>
                        </a:cubicBezTo>
                        <a:cubicBezTo>
                          <a:pt x="1659" y="7673"/>
                          <a:pt x="1638" y="7669"/>
                          <a:pt x="1621" y="7665"/>
                        </a:cubicBezTo>
                        <a:cubicBezTo>
                          <a:pt x="1621" y="7665"/>
                          <a:pt x="1617" y="7665"/>
                          <a:pt x="1617" y="7660"/>
                        </a:cubicBezTo>
                        <a:cubicBezTo>
                          <a:pt x="1596" y="7656"/>
                          <a:pt x="1578" y="7652"/>
                          <a:pt x="1557" y="7643"/>
                        </a:cubicBezTo>
                        <a:lnTo>
                          <a:pt x="1549" y="7643"/>
                        </a:lnTo>
                        <a:cubicBezTo>
                          <a:pt x="1544" y="7639"/>
                          <a:pt x="1540" y="7639"/>
                          <a:pt x="1535" y="7639"/>
                        </a:cubicBezTo>
                        <a:cubicBezTo>
                          <a:pt x="1527" y="7634"/>
                          <a:pt x="1519" y="7634"/>
                          <a:pt x="1510" y="7630"/>
                        </a:cubicBezTo>
                        <a:cubicBezTo>
                          <a:pt x="1501" y="7626"/>
                          <a:pt x="1493" y="7626"/>
                          <a:pt x="1489" y="7626"/>
                        </a:cubicBezTo>
                        <a:cubicBezTo>
                          <a:pt x="1476" y="7622"/>
                          <a:pt x="1467" y="7618"/>
                          <a:pt x="1458" y="7618"/>
                        </a:cubicBezTo>
                        <a:cubicBezTo>
                          <a:pt x="1450" y="7614"/>
                          <a:pt x="1446" y="7614"/>
                          <a:pt x="1438" y="7609"/>
                        </a:cubicBezTo>
                        <a:cubicBezTo>
                          <a:pt x="1428" y="7609"/>
                          <a:pt x="1420" y="7604"/>
                          <a:pt x="1412" y="7604"/>
                        </a:cubicBezTo>
                        <a:cubicBezTo>
                          <a:pt x="1403" y="7600"/>
                          <a:pt x="1399" y="7600"/>
                          <a:pt x="1390" y="7600"/>
                        </a:cubicBezTo>
                        <a:cubicBezTo>
                          <a:pt x="1381" y="7596"/>
                          <a:pt x="1369" y="7592"/>
                          <a:pt x="1361" y="7592"/>
                        </a:cubicBezTo>
                        <a:cubicBezTo>
                          <a:pt x="1356" y="7592"/>
                          <a:pt x="1351" y="7588"/>
                          <a:pt x="1347" y="7588"/>
                        </a:cubicBezTo>
                        <a:lnTo>
                          <a:pt x="1343" y="7588"/>
                        </a:lnTo>
                        <a:cubicBezTo>
                          <a:pt x="1330" y="7583"/>
                          <a:pt x="1313" y="7579"/>
                          <a:pt x="1300" y="7579"/>
                        </a:cubicBezTo>
                        <a:cubicBezTo>
                          <a:pt x="1300" y="7579"/>
                          <a:pt x="1300" y="7575"/>
                          <a:pt x="1296" y="7575"/>
                        </a:cubicBezTo>
                        <a:cubicBezTo>
                          <a:pt x="1296" y="7579"/>
                          <a:pt x="1296" y="7579"/>
                          <a:pt x="1292" y="7579"/>
                        </a:cubicBezTo>
                        <a:cubicBezTo>
                          <a:pt x="1288" y="7579"/>
                          <a:pt x="1288" y="7579"/>
                          <a:pt x="1284" y="7583"/>
                        </a:cubicBezTo>
                        <a:lnTo>
                          <a:pt x="1279" y="7583"/>
                        </a:lnTo>
                        <a:cubicBezTo>
                          <a:pt x="1274" y="7583"/>
                          <a:pt x="1274" y="7588"/>
                          <a:pt x="1270" y="7588"/>
                        </a:cubicBezTo>
                        <a:cubicBezTo>
                          <a:pt x="1266" y="7588"/>
                          <a:pt x="1262" y="7592"/>
                          <a:pt x="1262" y="7592"/>
                        </a:cubicBezTo>
                        <a:cubicBezTo>
                          <a:pt x="1262" y="7596"/>
                          <a:pt x="1258" y="7596"/>
                          <a:pt x="1258" y="7596"/>
                        </a:cubicBezTo>
                        <a:lnTo>
                          <a:pt x="1253" y="7600"/>
                        </a:lnTo>
                        <a:cubicBezTo>
                          <a:pt x="1253" y="7604"/>
                          <a:pt x="1253" y="7604"/>
                          <a:pt x="1249" y="7604"/>
                        </a:cubicBezTo>
                        <a:lnTo>
                          <a:pt x="1249" y="7609"/>
                        </a:lnTo>
                        <a:lnTo>
                          <a:pt x="1249" y="7614"/>
                        </a:lnTo>
                        <a:lnTo>
                          <a:pt x="1245" y="7618"/>
                        </a:lnTo>
                        <a:lnTo>
                          <a:pt x="1" y="13558"/>
                        </a:lnTo>
                        <a:lnTo>
                          <a:pt x="5" y="13558"/>
                        </a:lnTo>
                        <a:lnTo>
                          <a:pt x="5" y="13554"/>
                        </a:lnTo>
                        <a:lnTo>
                          <a:pt x="9" y="13550"/>
                        </a:lnTo>
                        <a:lnTo>
                          <a:pt x="9" y="13546"/>
                        </a:lnTo>
                        <a:lnTo>
                          <a:pt x="13" y="13546"/>
                        </a:lnTo>
                        <a:cubicBezTo>
                          <a:pt x="13" y="13542"/>
                          <a:pt x="13" y="13542"/>
                          <a:pt x="17" y="13542"/>
                        </a:cubicBezTo>
                        <a:lnTo>
                          <a:pt x="21" y="13537"/>
                        </a:lnTo>
                        <a:lnTo>
                          <a:pt x="26" y="13537"/>
                        </a:lnTo>
                        <a:cubicBezTo>
                          <a:pt x="26" y="13532"/>
                          <a:pt x="30" y="13532"/>
                          <a:pt x="34" y="13532"/>
                        </a:cubicBezTo>
                        <a:cubicBezTo>
                          <a:pt x="34" y="13532"/>
                          <a:pt x="34" y="13528"/>
                          <a:pt x="39" y="13528"/>
                        </a:cubicBezTo>
                        <a:lnTo>
                          <a:pt x="47" y="13528"/>
                        </a:lnTo>
                        <a:cubicBezTo>
                          <a:pt x="47" y="13524"/>
                          <a:pt x="52" y="13524"/>
                          <a:pt x="52" y="13524"/>
                        </a:cubicBezTo>
                        <a:cubicBezTo>
                          <a:pt x="68" y="13528"/>
                          <a:pt x="82" y="13532"/>
                          <a:pt x="98" y="13537"/>
                        </a:cubicBezTo>
                        <a:lnTo>
                          <a:pt x="111" y="13537"/>
                        </a:lnTo>
                        <a:cubicBezTo>
                          <a:pt x="124" y="13542"/>
                          <a:pt x="133" y="13546"/>
                          <a:pt x="145" y="13546"/>
                        </a:cubicBezTo>
                        <a:cubicBezTo>
                          <a:pt x="149" y="13550"/>
                          <a:pt x="159" y="13550"/>
                          <a:pt x="163" y="13550"/>
                        </a:cubicBezTo>
                        <a:cubicBezTo>
                          <a:pt x="171" y="13554"/>
                          <a:pt x="184" y="13558"/>
                          <a:pt x="193" y="13558"/>
                        </a:cubicBezTo>
                        <a:cubicBezTo>
                          <a:pt x="201" y="13562"/>
                          <a:pt x="206" y="13562"/>
                          <a:pt x="214" y="13562"/>
                        </a:cubicBezTo>
                        <a:cubicBezTo>
                          <a:pt x="222" y="13567"/>
                          <a:pt x="232" y="13572"/>
                          <a:pt x="240" y="13572"/>
                        </a:cubicBezTo>
                        <a:cubicBezTo>
                          <a:pt x="248" y="13576"/>
                          <a:pt x="257" y="13576"/>
                          <a:pt x="261" y="13580"/>
                        </a:cubicBezTo>
                        <a:cubicBezTo>
                          <a:pt x="274" y="13580"/>
                          <a:pt x="283" y="13584"/>
                          <a:pt x="291" y="13588"/>
                        </a:cubicBezTo>
                        <a:cubicBezTo>
                          <a:pt x="299" y="13588"/>
                          <a:pt x="303" y="13593"/>
                          <a:pt x="313" y="13593"/>
                        </a:cubicBezTo>
                        <a:cubicBezTo>
                          <a:pt x="329" y="13597"/>
                          <a:pt x="351" y="13605"/>
                          <a:pt x="372" y="13609"/>
                        </a:cubicBezTo>
                        <a:cubicBezTo>
                          <a:pt x="394" y="13619"/>
                          <a:pt x="411" y="13623"/>
                          <a:pt x="432" y="13631"/>
                        </a:cubicBezTo>
                        <a:cubicBezTo>
                          <a:pt x="437" y="13631"/>
                          <a:pt x="445" y="13635"/>
                          <a:pt x="449" y="13635"/>
                        </a:cubicBezTo>
                        <a:cubicBezTo>
                          <a:pt x="467" y="13639"/>
                          <a:pt x="483" y="13648"/>
                          <a:pt x="500" y="13653"/>
                        </a:cubicBezTo>
                        <a:cubicBezTo>
                          <a:pt x="505" y="13653"/>
                          <a:pt x="509" y="13657"/>
                          <a:pt x="514" y="13657"/>
                        </a:cubicBezTo>
                        <a:cubicBezTo>
                          <a:pt x="534" y="13661"/>
                          <a:pt x="552" y="13670"/>
                          <a:pt x="573" y="13678"/>
                        </a:cubicBezTo>
                        <a:cubicBezTo>
                          <a:pt x="577" y="13678"/>
                          <a:pt x="582" y="13682"/>
                          <a:pt x="586" y="13682"/>
                        </a:cubicBezTo>
                        <a:cubicBezTo>
                          <a:pt x="616" y="13691"/>
                          <a:pt x="642" y="13700"/>
                          <a:pt x="668" y="13712"/>
                        </a:cubicBezTo>
                        <a:lnTo>
                          <a:pt x="676" y="13712"/>
                        </a:lnTo>
                        <a:cubicBezTo>
                          <a:pt x="702" y="13725"/>
                          <a:pt x="731" y="13734"/>
                          <a:pt x="757" y="13742"/>
                        </a:cubicBezTo>
                        <a:cubicBezTo>
                          <a:pt x="761" y="13747"/>
                          <a:pt x="761" y="13747"/>
                          <a:pt x="765" y="13747"/>
                        </a:cubicBezTo>
                        <a:cubicBezTo>
                          <a:pt x="791" y="13759"/>
                          <a:pt x="822" y="13768"/>
                          <a:pt x="847" y="13781"/>
                        </a:cubicBezTo>
                        <a:cubicBezTo>
                          <a:pt x="852" y="13781"/>
                          <a:pt x="856" y="13781"/>
                          <a:pt x="860" y="13785"/>
                        </a:cubicBezTo>
                        <a:cubicBezTo>
                          <a:pt x="885" y="13793"/>
                          <a:pt x="915" y="13807"/>
                          <a:pt x="941" y="13815"/>
                        </a:cubicBezTo>
                        <a:cubicBezTo>
                          <a:pt x="945" y="13819"/>
                          <a:pt x="950" y="13819"/>
                          <a:pt x="954" y="13824"/>
                        </a:cubicBezTo>
                        <a:cubicBezTo>
                          <a:pt x="988" y="13836"/>
                          <a:pt x="1022" y="13850"/>
                          <a:pt x="1053" y="13862"/>
                        </a:cubicBezTo>
                        <a:cubicBezTo>
                          <a:pt x="1057" y="13866"/>
                          <a:pt x="1061" y="13866"/>
                          <a:pt x="1065" y="13870"/>
                        </a:cubicBezTo>
                        <a:cubicBezTo>
                          <a:pt x="1099" y="13884"/>
                          <a:pt x="1134" y="13896"/>
                          <a:pt x="1168" y="13913"/>
                        </a:cubicBezTo>
                        <a:cubicBezTo>
                          <a:pt x="1168" y="13913"/>
                          <a:pt x="1172" y="13917"/>
                          <a:pt x="1176" y="13917"/>
                        </a:cubicBezTo>
                        <a:cubicBezTo>
                          <a:pt x="1211" y="13935"/>
                          <a:pt x="1249" y="13947"/>
                          <a:pt x="1284" y="13965"/>
                        </a:cubicBezTo>
                        <a:cubicBezTo>
                          <a:pt x="1322" y="13982"/>
                          <a:pt x="1356" y="13999"/>
                          <a:pt x="1390" y="14016"/>
                        </a:cubicBezTo>
                        <a:cubicBezTo>
                          <a:pt x="1399" y="14020"/>
                          <a:pt x="1403" y="14020"/>
                          <a:pt x="1407" y="14024"/>
                        </a:cubicBezTo>
                        <a:cubicBezTo>
                          <a:pt x="1420" y="14029"/>
                          <a:pt x="1433" y="14038"/>
                          <a:pt x="1446" y="14042"/>
                        </a:cubicBezTo>
                        <a:cubicBezTo>
                          <a:pt x="1450" y="14046"/>
                          <a:pt x="1458" y="14050"/>
                          <a:pt x="1463" y="14055"/>
                        </a:cubicBezTo>
                        <a:cubicBezTo>
                          <a:pt x="1476" y="14059"/>
                          <a:pt x="1489" y="14063"/>
                          <a:pt x="1497" y="14067"/>
                        </a:cubicBezTo>
                        <a:cubicBezTo>
                          <a:pt x="1505" y="14071"/>
                          <a:pt x="1515" y="14076"/>
                          <a:pt x="1519" y="14081"/>
                        </a:cubicBezTo>
                        <a:cubicBezTo>
                          <a:pt x="1531" y="14085"/>
                          <a:pt x="1540" y="14093"/>
                          <a:pt x="1553" y="14097"/>
                        </a:cubicBezTo>
                        <a:cubicBezTo>
                          <a:pt x="1557" y="14101"/>
                          <a:pt x="1566" y="14101"/>
                          <a:pt x="1574" y="14106"/>
                        </a:cubicBezTo>
                        <a:cubicBezTo>
                          <a:pt x="1582" y="14115"/>
                          <a:pt x="1596" y="14119"/>
                          <a:pt x="1604" y="14123"/>
                        </a:cubicBezTo>
                        <a:cubicBezTo>
                          <a:pt x="1612" y="14127"/>
                          <a:pt x="1617" y="14132"/>
                          <a:pt x="1626" y="14136"/>
                        </a:cubicBezTo>
                        <a:cubicBezTo>
                          <a:pt x="1638" y="14140"/>
                          <a:pt x="1651" y="14148"/>
                          <a:pt x="1664" y="14153"/>
                        </a:cubicBezTo>
                        <a:cubicBezTo>
                          <a:pt x="1669" y="14158"/>
                          <a:pt x="1673" y="14162"/>
                          <a:pt x="1677" y="14162"/>
                        </a:cubicBezTo>
                        <a:cubicBezTo>
                          <a:pt x="1694" y="14170"/>
                          <a:pt x="1711" y="14178"/>
                          <a:pt x="1728" y="14187"/>
                        </a:cubicBezTo>
                        <a:cubicBezTo>
                          <a:pt x="1732" y="14192"/>
                          <a:pt x="1736" y="14196"/>
                          <a:pt x="1740" y="14196"/>
                        </a:cubicBezTo>
                        <a:cubicBezTo>
                          <a:pt x="1754" y="14204"/>
                          <a:pt x="1766" y="14209"/>
                          <a:pt x="1775" y="14217"/>
                        </a:cubicBezTo>
                        <a:cubicBezTo>
                          <a:pt x="1784" y="14221"/>
                          <a:pt x="1788" y="14221"/>
                          <a:pt x="1797" y="14225"/>
                        </a:cubicBezTo>
                        <a:cubicBezTo>
                          <a:pt x="1805" y="14235"/>
                          <a:pt x="1813" y="14239"/>
                          <a:pt x="1827" y="14243"/>
                        </a:cubicBezTo>
                        <a:cubicBezTo>
                          <a:pt x="1831" y="14247"/>
                          <a:pt x="1839" y="14251"/>
                          <a:pt x="1843" y="14255"/>
                        </a:cubicBezTo>
                        <a:cubicBezTo>
                          <a:pt x="1856" y="14260"/>
                          <a:pt x="1865" y="14264"/>
                          <a:pt x="1874" y="14273"/>
                        </a:cubicBezTo>
                        <a:cubicBezTo>
                          <a:pt x="1878" y="14273"/>
                          <a:pt x="1886" y="14277"/>
                          <a:pt x="1890" y="14281"/>
                        </a:cubicBezTo>
                        <a:cubicBezTo>
                          <a:pt x="1900" y="14286"/>
                          <a:pt x="1908" y="14294"/>
                          <a:pt x="1916" y="14298"/>
                        </a:cubicBezTo>
                        <a:cubicBezTo>
                          <a:pt x="1925" y="14302"/>
                          <a:pt x="1933" y="14306"/>
                          <a:pt x="1938" y="14312"/>
                        </a:cubicBezTo>
                        <a:cubicBezTo>
                          <a:pt x="1946" y="14316"/>
                          <a:pt x="1955" y="14320"/>
                          <a:pt x="1963" y="14324"/>
                        </a:cubicBezTo>
                        <a:cubicBezTo>
                          <a:pt x="1971" y="14328"/>
                          <a:pt x="1977" y="14332"/>
                          <a:pt x="1981" y="14337"/>
                        </a:cubicBezTo>
                        <a:cubicBezTo>
                          <a:pt x="1989" y="14341"/>
                          <a:pt x="1997" y="14345"/>
                          <a:pt x="2010" y="14354"/>
                        </a:cubicBezTo>
                        <a:cubicBezTo>
                          <a:pt x="2015" y="14354"/>
                          <a:pt x="2019" y="14358"/>
                          <a:pt x="2023" y="14363"/>
                        </a:cubicBezTo>
                        <a:cubicBezTo>
                          <a:pt x="2036" y="14371"/>
                          <a:pt x="2044" y="14375"/>
                          <a:pt x="2054" y="14379"/>
                        </a:cubicBezTo>
                        <a:cubicBezTo>
                          <a:pt x="2058" y="14383"/>
                          <a:pt x="2062" y="14389"/>
                          <a:pt x="2066" y="14389"/>
                        </a:cubicBezTo>
                        <a:cubicBezTo>
                          <a:pt x="2079" y="14397"/>
                          <a:pt x="2096" y="14409"/>
                          <a:pt x="2109" y="14418"/>
                        </a:cubicBezTo>
                        <a:cubicBezTo>
                          <a:pt x="2109" y="14418"/>
                          <a:pt x="2113" y="14418"/>
                          <a:pt x="2117" y="14422"/>
                        </a:cubicBezTo>
                        <a:cubicBezTo>
                          <a:pt x="2125" y="14427"/>
                          <a:pt x="2135" y="14435"/>
                          <a:pt x="2147" y="14444"/>
                        </a:cubicBezTo>
                        <a:cubicBezTo>
                          <a:pt x="2151" y="14448"/>
                          <a:pt x="2156" y="14448"/>
                          <a:pt x="2160" y="14452"/>
                        </a:cubicBezTo>
                        <a:cubicBezTo>
                          <a:pt x="2169" y="14456"/>
                          <a:pt x="2177" y="14466"/>
                          <a:pt x="2186" y="14470"/>
                        </a:cubicBezTo>
                        <a:cubicBezTo>
                          <a:pt x="2190" y="14474"/>
                          <a:pt x="2194" y="14478"/>
                          <a:pt x="2198" y="14478"/>
                        </a:cubicBezTo>
                        <a:cubicBezTo>
                          <a:pt x="2208" y="14486"/>
                          <a:pt x="2216" y="14491"/>
                          <a:pt x="2224" y="14495"/>
                        </a:cubicBezTo>
                        <a:lnTo>
                          <a:pt x="2237" y="14508"/>
                        </a:lnTo>
                        <a:cubicBezTo>
                          <a:pt x="2246" y="14512"/>
                          <a:pt x="2254" y="14517"/>
                          <a:pt x="2259" y="14525"/>
                        </a:cubicBezTo>
                        <a:cubicBezTo>
                          <a:pt x="2263" y="14529"/>
                          <a:pt x="2267" y="14529"/>
                          <a:pt x="2271" y="14533"/>
                        </a:cubicBezTo>
                        <a:cubicBezTo>
                          <a:pt x="2279" y="14543"/>
                          <a:pt x="2289" y="14547"/>
                          <a:pt x="2297" y="14551"/>
                        </a:cubicBezTo>
                        <a:cubicBezTo>
                          <a:pt x="2297" y="14555"/>
                          <a:pt x="2301" y="14559"/>
                          <a:pt x="2305" y="14559"/>
                        </a:cubicBezTo>
                        <a:cubicBezTo>
                          <a:pt x="2314" y="14568"/>
                          <a:pt x="2323" y="14576"/>
                          <a:pt x="2331" y="14581"/>
                        </a:cubicBezTo>
                        <a:cubicBezTo>
                          <a:pt x="2336" y="14585"/>
                          <a:pt x="2336" y="14585"/>
                          <a:pt x="2340" y="14589"/>
                        </a:cubicBezTo>
                        <a:cubicBezTo>
                          <a:pt x="2348" y="14598"/>
                          <a:pt x="2362" y="14606"/>
                          <a:pt x="2370" y="14614"/>
                        </a:cubicBezTo>
                        <a:cubicBezTo>
                          <a:pt x="2374" y="14614"/>
                          <a:pt x="2374" y="14620"/>
                          <a:pt x="2378" y="14620"/>
                        </a:cubicBezTo>
                        <a:cubicBezTo>
                          <a:pt x="2382" y="14628"/>
                          <a:pt x="2391" y="14632"/>
                          <a:pt x="2400" y="14640"/>
                        </a:cubicBezTo>
                        <a:cubicBezTo>
                          <a:pt x="2400" y="14640"/>
                          <a:pt x="2404" y="14645"/>
                          <a:pt x="2408" y="14649"/>
                        </a:cubicBezTo>
                        <a:cubicBezTo>
                          <a:pt x="2413" y="14653"/>
                          <a:pt x="2421" y="14658"/>
                          <a:pt x="2425" y="14662"/>
                        </a:cubicBezTo>
                        <a:cubicBezTo>
                          <a:pt x="2429" y="14666"/>
                          <a:pt x="2429" y="14671"/>
                          <a:pt x="2433" y="14675"/>
                        </a:cubicBezTo>
                        <a:cubicBezTo>
                          <a:pt x="2439" y="14679"/>
                          <a:pt x="2443" y="14683"/>
                          <a:pt x="2451" y="14687"/>
                        </a:cubicBezTo>
                        <a:cubicBezTo>
                          <a:pt x="2451" y="14691"/>
                          <a:pt x="2455" y="14697"/>
                          <a:pt x="2459" y="14701"/>
                        </a:cubicBezTo>
                        <a:cubicBezTo>
                          <a:pt x="2464" y="14705"/>
                          <a:pt x="2468" y="14709"/>
                          <a:pt x="2472" y="14713"/>
                        </a:cubicBezTo>
                        <a:cubicBezTo>
                          <a:pt x="2476" y="14717"/>
                          <a:pt x="2476" y="14722"/>
                          <a:pt x="2481" y="14722"/>
                        </a:cubicBezTo>
                        <a:cubicBezTo>
                          <a:pt x="2485" y="14730"/>
                          <a:pt x="2490" y="14735"/>
                          <a:pt x="2494" y="14743"/>
                        </a:cubicBezTo>
                        <a:cubicBezTo>
                          <a:pt x="2498" y="14743"/>
                          <a:pt x="2498" y="14748"/>
                          <a:pt x="2498" y="14748"/>
                        </a:cubicBezTo>
                        <a:cubicBezTo>
                          <a:pt x="2506" y="14756"/>
                          <a:pt x="2510" y="14760"/>
                          <a:pt x="2516" y="14768"/>
                        </a:cubicBezTo>
                        <a:cubicBezTo>
                          <a:pt x="2520" y="14774"/>
                          <a:pt x="2520" y="14774"/>
                          <a:pt x="2520" y="14778"/>
                        </a:cubicBezTo>
                        <a:cubicBezTo>
                          <a:pt x="2524" y="14782"/>
                          <a:pt x="2528" y="14786"/>
                          <a:pt x="2532" y="14794"/>
                        </a:cubicBezTo>
                        <a:cubicBezTo>
                          <a:pt x="2532" y="14794"/>
                          <a:pt x="2532" y="14799"/>
                          <a:pt x="2536" y="14799"/>
                        </a:cubicBezTo>
                        <a:cubicBezTo>
                          <a:pt x="2536" y="14807"/>
                          <a:pt x="2541" y="14812"/>
                          <a:pt x="2541" y="14816"/>
                        </a:cubicBezTo>
                        <a:cubicBezTo>
                          <a:pt x="2545" y="14816"/>
                          <a:pt x="2545" y="14820"/>
                          <a:pt x="2545" y="14825"/>
                        </a:cubicBezTo>
                        <a:cubicBezTo>
                          <a:pt x="2549" y="14829"/>
                          <a:pt x="2549" y="14833"/>
                          <a:pt x="2553" y="14837"/>
                        </a:cubicBezTo>
                        <a:cubicBezTo>
                          <a:pt x="2553" y="14837"/>
                          <a:pt x="2553" y="14841"/>
                          <a:pt x="2558" y="14845"/>
                        </a:cubicBezTo>
                        <a:cubicBezTo>
                          <a:pt x="2558" y="14851"/>
                          <a:pt x="2558" y="14855"/>
                          <a:pt x="2562" y="14859"/>
                        </a:cubicBezTo>
                        <a:lnTo>
                          <a:pt x="2562" y="14867"/>
                        </a:lnTo>
                        <a:cubicBezTo>
                          <a:pt x="2562" y="14871"/>
                          <a:pt x="2567" y="14880"/>
                          <a:pt x="2567" y="14884"/>
                        </a:cubicBezTo>
                        <a:cubicBezTo>
                          <a:pt x="2622" y="14902"/>
                          <a:pt x="2682" y="14922"/>
                          <a:pt x="2737" y="14940"/>
                        </a:cubicBezTo>
                        <a:cubicBezTo>
                          <a:pt x="2759" y="14944"/>
                          <a:pt x="2776" y="14953"/>
                          <a:pt x="2798" y="14957"/>
                        </a:cubicBezTo>
                        <a:cubicBezTo>
                          <a:pt x="2836" y="14970"/>
                          <a:pt x="2870" y="14983"/>
                          <a:pt x="2909" y="14995"/>
                        </a:cubicBezTo>
                        <a:cubicBezTo>
                          <a:pt x="2934" y="15005"/>
                          <a:pt x="2956" y="15009"/>
                          <a:pt x="2977" y="15017"/>
                        </a:cubicBezTo>
                        <a:cubicBezTo>
                          <a:pt x="3011" y="15030"/>
                          <a:pt x="3045" y="15038"/>
                          <a:pt x="3080" y="15051"/>
                        </a:cubicBezTo>
                        <a:cubicBezTo>
                          <a:pt x="3106" y="15060"/>
                          <a:pt x="3131" y="15068"/>
                          <a:pt x="3152" y="15076"/>
                        </a:cubicBezTo>
                        <a:cubicBezTo>
                          <a:pt x="3187" y="15090"/>
                          <a:pt x="3217" y="15098"/>
                          <a:pt x="3250" y="15111"/>
                        </a:cubicBezTo>
                        <a:cubicBezTo>
                          <a:pt x="3268" y="15115"/>
                          <a:pt x="3280" y="15119"/>
                          <a:pt x="3298" y="15128"/>
                        </a:cubicBezTo>
                        <a:cubicBezTo>
                          <a:pt x="3366" y="15149"/>
                          <a:pt x="3434" y="15175"/>
                          <a:pt x="3503" y="15201"/>
                        </a:cubicBezTo>
                        <a:cubicBezTo>
                          <a:pt x="3516" y="15205"/>
                          <a:pt x="3529" y="15210"/>
                          <a:pt x="3537" y="15214"/>
                        </a:cubicBezTo>
                        <a:cubicBezTo>
                          <a:pt x="3614" y="15240"/>
                          <a:pt x="3687" y="15269"/>
                          <a:pt x="3764" y="15295"/>
                        </a:cubicBezTo>
                        <a:cubicBezTo>
                          <a:pt x="3781" y="15303"/>
                          <a:pt x="3799" y="15307"/>
                          <a:pt x="3815" y="15317"/>
                        </a:cubicBezTo>
                        <a:cubicBezTo>
                          <a:pt x="3888" y="15342"/>
                          <a:pt x="3965" y="15372"/>
                          <a:pt x="4038" y="15402"/>
                        </a:cubicBezTo>
                        <a:lnTo>
                          <a:pt x="4042" y="15402"/>
                        </a:lnTo>
                        <a:cubicBezTo>
                          <a:pt x="4119" y="15427"/>
                          <a:pt x="4192" y="15457"/>
                          <a:pt x="4269" y="15487"/>
                        </a:cubicBezTo>
                        <a:cubicBezTo>
                          <a:pt x="4286" y="15496"/>
                          <a:pt x="4303" y="15500"/>
                          <a:pt x="4320" y="15509"/>
                        </a:cubicBezTo>
                        <a:cubicBezTo>
                          <a:pt x="4393" y="15538"/>
                          <a:pt x="4466" y="15569"/>
                          <a:pt x="4538" y="15595"/>
                        </a:cubicBezTo>
                        <a:cubicBezTo>
                          <a:pt x="4551" y="15599"/>
                          <a:pt x="4563" y="15607"/>
                          <a:pt x="4577" y="15611"/>
                        </a:cubicBezTo>
                        <a:cubicBezTo>
                          <a:pt x="4646" y="15637"/>
                          <a:pt x="4709" y="15662"/>
                          <a:pt x="4778" y="15692"/>
                        </a:cubicBezTo>
                        <a:cubicBezTo>
                          <a:pt x="4790" y="15697"/>
                          <a:pt x="4804" y="15702"/>
                          <a:pt x="4820" y="15706"/>
                        </a:cubicBezTo>
                        <a:cubicBezTo>
                          <a:pt x="4893" y="15735"/>
                          <a:pt x="4966" y="15765"/>
                          <a:pt x="5043" y="15795"/>
                        </a:cubicBezTo>
                        <a:cubicBezTo>
                          <a:pt x="5060" y="15804"/>
                          <a:pt x="5077" y="15812"/>
                          <a:pt x="5094" y="15821"/>
                        </a:cubicBezTo>
                        <a:cubicBezTo>
                          <a:pt x="5163" y="15846"/>
                          <a:pt x="5231" y="15877"/>
                          <a:pt x="5299" y="15903"/>
                        </a:cubicBezTo>
                        <a:cubicBezTo>
                          <a:pt x="5372" y="15932"/>
                          <a:pt x="5449" y="15962"/>
                          <a:pt x="5522" y="15992"/>
                        </a:cubicBezTo>
                        <a:cubicBezTo>
                          <a:pt x="5544" y="16000"/>
                          <a:pt x="5560" y="16009"/>
                          <a:pt x="5578" y="16018"/>
                        </a:cubicBezTo>
                        <a:cubicBezTo>
                          <a:pt x="5655" y="16047"/>
                          <a:pt x="5732" y="16077"/>
                          <a:pt x="5809" y="16108"/>
                        </a:cubicBezTo>
                        <a:cubicBezTo>
                          <a:pt x="5813" y="16112"/>
                          <a:pt x="5821" y="16112"/>
                          <a:pt x="5826" y="16116"/>
                        </a:cubicBezTo>
                        <a:cubicBezTo>
                          <a:pt x="5894" y="16142"/>
                          <a:pt x="5963" y="16172"/>
                          <a:pt x="6035" y="16197"/>
                        </a:cubicBezTo>
                        <a:cubicBezTo>
                          <a:pt x="6048" y="16206"/>
                          <a:pt x="6065" y="16211"/>
                          <a:pt x="6083" y="16219"/>
                        </a:cubicBezTo>
                        <a:cubicBezTo>
                          <a:pt x="6154" y="16249"/>
                          <a:pt x="6231" y="16278"/>
                          <a:pt x="6304" y="16304"/>
                        </a:cubicBezTo>
                        <a:cubicBezTo>
                          <a:pt x="6318" y="16313"/>
                          <a:pt x="6330" y="16317"/>
                          <a:pt x="6343" y="16322"/>
                        </a:cubicBezTo>
                        <a:cubicBezTo>
                          <a:pt x="6411" y="16347"/>
                          <a:pt x="6480" y="16377"/>
                          <a:pt x="6549" y="16403"/>
                        </a:cubicBezTo>
                        <a:cubicBezTo>
                          <a:pt x="6561" y="16407"/>
                          <a:pt x="6570" y="16411"/>
                          <a:pt x="6583" y="16416"/>
                        </a:cubicBezTo>
                        <a:cubicBezTo>
                          <a:pt x="6660" y="16442"/>
                          <a:pt x="6732" y="16471"/>
                          <a:pt x="6805" y="16501"/>
                        </a:cubicBezTo>
                        <a:cubicBezTo>
                          <a:pt x="6822" y="16505"/>
                          <a:pt x="6839" y="16509"/>
                          <a:pt x="6857" y="16519"/>
                        </a:cubicBezTo>
                        <a:cubicBezTo>
                          <a:pt x="6934" y="16548"/>
                          <a:pt x="7011" y="16574"/>
                          <a:pt x="7088" y="16604"/>
                        </a:cubicBezTo>
                        <a:cubicBezTo>
                          <a:pt x="7165" y="16629"/>
                          <a:pt x="7242" y="16659"/>
                          <a:pt x="7319" y="16685"/>
                        </a:cubicBezTo>
                        <a:cubicBezTo>
                          <a:pt x="7327" y="16689"/>
                          <a:pt x="7335" y="16693"/>
                          <a:pt x="7344" y="16693"/>
                        </a:cubicBezTo>
                        <a:cubicBezTo>
                          <a:pt x="7357" y="16698"/>
                          <a:pt x="7366" y="16702"/>
                          <a:pt x="7374" y="16706"/>
                        </a:cubicBezTo>
                        <a:cubicBezTo>
                          <a:pt x="7417" y="16719"/>
                          <a:pt x="7459" y="16732"/>
                          <a:pt x="7498" y="16750"/>
                        </a:cubicBezTo>
                        <a:cubicBezTo>
                          <a:pt x="7520" y="16754"/>
                          <a:pt x="7540" y="16762"/>
                          <a:pt x="7558" y="16766"/>
                        </a:cubicBezTo>
                        <a:cubicBezTo>
                          <a:pt x="7622" y="16788"/>
                          <a:pt x="7682" y="16809"/>
                          <a:pt x="7746" y="16831"/>
                        </a:cubicBezTo>
                        <a:cubicBezTo>
                          <a:pt x="7763" y="16839"/>
                          <a:pt x="7785" y="16847"/>
                          <a:pt x="7806" y="16860"/>
                        </a:cubicBezTo>
                        <a:lnTo>
                          <a:pt x="7810" y="16860"/>
                        </a:lnTo>
                        <a:cubicBezTo>
                          <a:pt x="7840" y="16878"/>
                          <a:pt x="7870" y="16890"/>
                          <a:pt x="7905" y="16908"/>
                        </a:cubicBezTo>
                        <a:cubicBezTo>
                          <a:pt x="7909" y="16908"/>
                          <a:pt x="7913" y="16912"/>
                          <a:pt x="7917" y="16912"/>
                        </a:cubicBezTo>
                        <a:cubicBezTo>
                          <a:pt x="7947" y="16929"/>
                          <a:pt x="7977" y="16946"/>
                          <a:pt x="8007" y="16959"/>
                        </a:cubicBezTo>
                        <a:cubicBezTo>
                          <a:pt x="8011" y="16963"/>
                          <a:pt x="8016" y="16967"/>
                          <a:pt x="8024" y="16971"/>
                        </a:cubicBezTo>
                        <a:cubicBezTo>
                          <a:pt x="8054" y="16985"/>
                          <a:pt x="8084" y="17001"/>
                          <a:pt x="8110" y="17019"/>
                        </a:cubicBezTo>
                        <a:cubicBezTo>
                          <a:pt x="8118" y="17019"/>
                          <a:pt x="8122" y="17023"/>
                          <a:pt x="8126" y="17027"/>
                        </a:cubicBezTo>
                        <a:cubicBezTo>
                          <a:pt x="8156" y="17040"/>
                          <a:pt x="8187" y="17058"/>
                          <a:pt x="8217" y="17074"/>
                        </a:cubicBezTo>
                        <a:lnTo>
                          <a:pt x="8217" y="17078"/>
                        </a:lnTo>
                        <a:cubicBezTo>
                          <a:pt x="8251" y="17095"/>
                          <a:pt x="8284" y="17117"/>
                          <a:pt x="8319" y="17135"/>
                        </a:cubicBezTo>
                        <a:cubicBezTo>
                          <a:pt x="8323" y="17139"/>
                          <a:pt x="8323" y="17139"/>
                          <a:pt x="8328" y="17143"/>
                        </a:cubicBezTo>
                        <a:cubicBezTo>
                          <a:pt x="8357" y="17160"/>
                          <a:pt x="8392" y="17181"/>
                          <a:pt x="8422" y="17198"/>
                        </a:cubicBezTo>
                        <a:cubicBezTo>
                          <a:pt x="8426" y="17202"/>
                          <a:pt x="8430" y="17202"/>
                          <a:pt x="8434" y="17206"/>
                        </a:cubicBezTo>
                        <a:cubicBezTo>
                          <a:pt x="8469" y="17224"/>
                          <a:pt x="8499" y="17245"/>
                          <a:pt x="8529" y="17263"/>
                        </a:cubicBezTo>
                        <a:cubicBezTo>
                          <a:pt x="8533" y="17267"/>
                          <a:pt x="8537" y="17271"/>
                          <a:pt x="8546" y="17271"/>
                        </a:cubicBezTo>
                        <a:cubicBezTo>
                          <a:pt x="8576" y="17293"/>
                          <a:pt x="8606" y="17309"/>
                          <a:pt x="8636" y="17331"/>
                        </a:cubicBezTo>
                        <a:cubicBezTo>
                          <a:pt x="8640" y="17335"/>
                          <a:pt x="8644" y="17335"/>
                          <a:pt x="8649" y="17340"/>
                        </a:cubicBezTo>
                        <a:cubicBezTo>
                          <a:pt x="8683" y="17360"/>
                          <a:pt x="8713" y="17378"/>
                          <a:pt x="8742" y="17399"/>
                        </a:cubicBezTo>
                        <a:cubicBezTo>
                          <a:pt x="8746" y="17403"/>
                          <a:pt x="8752" y="17403"/>
                          <a:pt x="8756" y="17408"/>
                        </a:cubicBezTo>
                        <a:cubicBezTo>
                          <a:pt x="8785" y="17429"/>
                          <a:pt x="8819" y="17447"/>
                          <a:pt x="8849" y="17468"/>
                        </a:cubicBezTo>
                        <a:cubicBezTo>
                          <a:pt x="8854" y="17472"/>
                          <a:pt x="8858" y="17472"/>
                          <a:pt x="8862" y="17476"/>
                        </a:cubicBezTo>
                        <a:cubicBezTo>
                          <a:pt x="8892" y="17498"/>
                          <a:pt x="8922" y="17519"/>
                          <a:pt x="8957" y="17540"/>
                        </a:cubicBezTo>
                        <a:lnTo>
                          <a:pt x="8961" y="17540"/>
                        </a:lnTo>
                        <a:cubicBezTo>
                          <a:pt x="8995" y="17562"/>
                          <a:pt x="9029" y="17583"/>
                          <a:pt x="9059" y="17609"/>
                        </a:cubicBezTo>
                        <a:cubicBezTo>
                          <a:pt x="9093" y="17630"/>
                          <a:pt x="9127" y="17652"/>
                          <a:pt x="9157" y="17673"/>
                        </a:cubicBezTo>
                        <a:cubicBezTo>
                          <a:pt x="9162" y="17673"/>
                          <a:pt x="9166" y="17678"/>
                          <a:pt x="9170" y="17678"/>
                        </a:cubicBezTo>
                        <a:cubicBezTo>
                          <a:pt x="9200" y="17699"/>
                          <a:pt x="9234" y="17720"/>
                          <a:pt x="9265" y="17741"/>
                        </a:cubicBezTo>
                        <a:cubicBezTo>
                          <a:pt x="9269" y="17745"/>
                          <a:pt x="9273" y="17745"/>
                          <a:pt x="9277" y="17750"/>
                        </a:cubicBezTo>
                        <a:cubicBezTo>
                          <a:pt x="9311" y="17771"/>
                          <a:pt x="9342" y="17792"/>
                          <a:pt x="9376" y="17810"/>
                        </a:cubicBezTo>
                        <a:lnTo>
                          <a:pt x="9388" y="17822"/>
                        </a:lnTo>
                        <a:cubicBezTo>
                          <a:pt x="9419" y="17840"/>
                          <a:pt x="9453" y="17861"/>
                          <a:pt x="9482" y="17883"/>
                        </a:cubicBezTo>
                        <a:cubicBezTo>
                          <a:pt x="9487" y="17883"/>
                          <a:pt x="9496" y="17887"/>
                          <a:pt x="9500" y="17891"/>
                        </a:cubicBezTo>
                        <a:cubicBezTo>
                          <a:pt x="9530" y="17913"/>
                          <a:pt x="9563" y="17930"/>
                          <a:pt x="9593" y="17951"/>
                        </a:cubicBezTo>
                        <a:cubicBezTo>
                          <a:pt x="9598" y="17956"/>
                          <a:pt x="9603" y="17956"/>
                          <a:pt x="9607" y="17960"/>
                        </a:cubicBezTo>
                        <a:cubicBezTo>
                          <a:pt x="9640" y="17981"/>
                          <a:pt x="9675" y="18002"/>
                          <a:pt x="9709" y="18023"/>
                        </a:cubicBezTo>
                        <a:cubicBezTo>
                          <a:pt x="9713" y="18023"/>
                          <a:pt x="9713" y="18023"/>
                          <a:pt x="9717" y="18028"/>
                        </a:cubicBezTo>
                        <a:cubicBezTo>
                          <a:pt x="9790" y="18071"/>
                          <a:pt x="9859" y="18114"/>
                          <a:pt x="9936" y="18156"/>
                        </a:cubicBezTo>
                        <a:lnTo>
                          <a:pt x="9940" y="18156"/>
                        </a:lnTo>
                        <a:cubicBezTo>
                          <a:pt x="9940" y="18161"/>
                          <a:pt x="9944" y="18161"/>
                          <a:pt x="9944" y="18161"/>
                        </a:cubicBezTo>
                        <a:cubicBezTo>
                          <a:pt x="9978" y="18182"/>
                          <a:pt x="10017" y="18199"/>
                          <a:pt x="10051" y="18221"/>
                        </a:cubicBezTo>
                        <a:cubicBezTo>
                          <a:pt x="10055" y="18225"/>
                          <a:pt x="10060" y="18225"/>
                          <a:pt x="10064" y="18229"/>
                        </a:cubicBezTo>
                        <a:cubicBezTo>
                          <a:pt x="10102" y="18246"/>
                          <a:pt x="10137" y="18268"/>
                          <a:pt x="10171" y="18284"/>
                        </a:cubicBezTo>
                        <a:cubicBezTo>
                          <a:pt x="10179" y="18289"/>
                          <a:pt x="10184" y="18293"/>
                          <a:pt x="10189" y="18293"/>
                        </a:cubicBezTo>
                        <a:cubicBezTo>
                          <a:pt x="10227" y="18315"/>
                          <a:pt x="10260" y="18331"/>
                          <a:pt x="10299" y="18353"/>
                        </a:cubicBezTo>
                        <a:cubicBezTo>
                          <a:pt x="10304" y="18353"/>
                          <a:pt x="10308" y="18357"/>
                          <a:pt x="10317" y="18361"/>
                        </a:cubicBezTo>
                        <a:cubicBezTo>
                          <a:pt x="10351" y="18379"/>
                          <a:pt x="10389" y="18396"/>
                          <a:pt x="10428" y="18413"/>
                        </a:cubicBezTo>
                        <a:cubicBezTo>
                          <a:pt x="10428" y="18418"/>
                          <a:pt x="10432" y="18418"/>
                          <a:pt x="10436" y="18418"/>
                        </a:cubicBezTo>
                        <a:cubicBezTo>
                          <a:pt x="10440" y="18422"/>
                          <a:pt x="10445" y="18422"/>
                          <a:pt x="10449" y="18426"/>
                        </a:cubicBezTo>
                        <a:cubicBezTo>
                          <a:pt x="10466" y="18434"/>
                          <a:pt x="10487" y="18443"/>
                          <a:pt x="10509" y="18456"/>
                        </a:cubicBezTo>
                        <a:cubicBezTo>
                          <a:pt x="10513" y="18456"/>
                          <a:pt x="10522" y="18460"/>
                          <a:pt x="10530" y="18464"/>
                        </a:cubicBezTo>
                        <a:cubicBezTo>
                          <a:pt x="10556" y="18477"/>
                          <a:pt x="10586" y="18489"/>
                          <a:pt x="10612" y="18503"/>
                        </a:cubicBezTo>
                        <a:cubicBezTo>
                          <a:pt x="10616" y="18503"/>
                          <a:pt x="10620" y="18503"/>
                          <a:pt x="10625" y="18507"/>
                        </a:cubicBezTo>
                        <a:cubicBezTo>
                          <a:pt x="10645" y="18515"/>
                          <a:pt x="10671" y="18529"/>
                          <a:pt x="10697" y="18537"/>
                        </a:cubicBezTo>
                        <a:cubicBezTo>
                          <a:pt x="10706" y="18541"/>
                          <a:pt x="10714" y="18546"/>
                          <a:pt x="10722" y="18550"/>
                        </a:cubicBezTo>
                        <a:cubicBezTo>
                          <a:pt x="10744" y="18558"/>
                          <a:pt x="10761" y="18566"/>
                          <a:pt x="10783" y="18576"/>
                        </a:cubicBezTo>
                        <a:cubicBezTo>
                          <a:pt x="10787" y="18576"/>
                          <a:pt x="10795" y="18580"/>
                          <a:pt x="10799" y="18584"/>
                        </a:cubicBezTo>
                        <a:cubicBezTo>
                          <a:pt x="10805" y="18584"/>
                          <a:pt x="10809" y="18584"/>
                          <a:pt x="10813" y="18588"/>
                        </a:cubicBezTo>
                        <a:cubicBezTo>
                          <a:pt x="10825" y="18592"/>
                          <a:pt x="10838" y="18597"/>
                          <a:pt x="10856" y="18605"/>
                        </a:cubicBezTo>
                        <a:cubicBezTo>
                          <a:pt x="10864" y="18610"/>
                          <a:pt x="10876" y="18614"/>
                          <a:pt x="10886" y="18618"/>
                        </a:cubicBezTo>
                        <a:cubicBezTo>
                          <a:pt x="10902" y="18623"/>
                          <a:pt x="10920" y="18631"/>
                          <a:pt x="10933" y="18635"/>
                        </a:cubicBezTo>
                        <a:cubicBezTo>
                          <a:pt x="10945" y="18639"/>
                          <a:pt x="10953" y="18643"/>
                          <a:pt x="10963" y="18649"/>
                        </a:cubicBezTo>
                        <a:cubicBezTo>
                          <a:pt x="10979" y="18653"/>
                          <a:pt x="10996" y="18661"/>
                          <a:pt x="11014" y="18665"/>
                        </a:cubicBezTo>
                        <a:cubicBezTo>
                          <a:pt x="11026" y="18669"/>
                          <a:pt x="11036" y="18674"/>
                          <a:pt x="11044" y="18678"/>
                        </a:cubicBezTo>
                        <a:cubicBezTo>
                          <a:pt x="11065" y="18682"/>
                          <a:pt x="11087" y="18691"/>
                          <a:pt x="11103" y="18700"/>
                        </a:cubicBezTo>
                        <a:cubicBezTo>
                          <a:pt x="11112" y="18700"/>
                          <a:pt x="11117" y="18704"/>
                          <a:pt x="11121" y="18704"/>
                        </a:cubicBezTo>
                        <a:lnTo>
                          <a:pt x="11125" y="18704"/>
                        </a:lnTo>
                        <a:cubicBezTo>
                          <a:pt x="11133" y="18708"/>
                          <a:pt x="11146" y="18712"/>
                          <a:pt x="11159" y="18716"/>
                        </a:cubicBezTo>
                        <a:cubicBezTo>
                          <a:pt x="11176" y="18720"/>
                          <a:pt x="11189" y="18726"/>
                          <a:pt x="11202" y="18730"/>
                        </a:cubicBezTo>
                        <a:cubicBezTo>
                          <a:pt x="11215" y="18734"/>
                          <a:pt x="11227" y="18738"/>
                          <a:pt x="11241" y="18742"/>
                        </a:cubicBezTo>
                        <a:cubicBezTo>
                          <a:pt x="11253" y="18746"/>
                          <a:pt x="11266" y="18751"/>
                          <a:pt x="11279" y="18755"/>
                        </a:cubicBezTo>
                        <a:cubicBezTo>
                          <a:pt x="11292" y="18759"/>
                          <a:pt x="11304" y="18764"/>
                          <a:pt x="11318" y="18768"/>
                        </a:cubicBezTo>
                        <a:cubicBezTo>
                          <a:pt x="11330" y="18772"/>
                          <a:pt x="11343" y="18777"/>
                          <a:pt x="11360" y="18781"/>
                        </a:cubicBezTo>
                        <a:cubicBezTo>
                          <a:pt x="11373" y="18785"/>
                          <a:pt x="11386" y="18789"/>
                          <a:pt x="11399" y="18793"/>
                        </a:cubicBezTo>
                        <a:cubicBezTo>
                          <a:pt x="11411" y="18797"/>
                          <a:pt x="11425" y="18803"/>
                          <a:pt x="11433" y="18807"/>
                        </a:cubicBezTo>
                        <a:lnTo>
                          <a:pt x="11437" y="18807"/>
                        </a:lnTo>
                        <a:cubicBezTo>
                          <a:pt x="11454" y="18811"/>
                          <a:pt x="11467" y="18815"/>
                          <a:pt x="11480" y="18819"/>
                        </a:cubicBezTo>
                        <a:cubicBezTo>
                          <a:pt x="11492" y="18823"/>
                          <a:pt x="11506" y="18823"/>
                          <a:pt x="11523" y="18828"/>
                        </a:cubicBezTo>
                        <a:cubicBezTo>
                          <a:pt x="11535" y="18832"/>
                          <a:pt x="11549" y="18836"/>
                          <a:pt x="11561" y="18841"/>
                        </a:cubicBezTo>
                        <a:cubicBezTo>
                          <a:pt x="11579" y="18845"/>
                          <a:pt x="11591" y="18849"/>
                          <a:pt x="11604" y="18854"/>
                        </a:cubicBezTo>
                        <a:cubicBezTo>
                          <a:pt x="11617" y="18854"/>
                          <a:pt x="11634" y="18858"/>
                          <a:pt x="11646" y="18862"/>
                        </a:cubicBezTo>
                        <a:cubicBezTo>
                          <a:pt x="11660" y="18866"/>
                          <a:pt x="11677" y="18870"/>
                          <a:pt x="11689" y="18874"/>
                        </a:cubicBezTo>
                        <a:cubicBezTo>
                          <a:pt x="11703" y="18880"/>
                          <a:pt x="11719" y="18880"/>
                          <a:pt x="11732" y="18884"/>
                        </a:cubicBezTo>
                        <a:cubicBezTo>
                          <a:pt x="11745" y="18888"/>
                          <a:pt x="11758" y="18892"/>
                          <a:pt x="11766" y="18892"/>
                        </a:cubicBezTo>
                        <a:cubicBezTo>
                          <a:pt x="11770" y="18892"/>
                          <a:pt x="11770" y="18892"/>
                          <a:pt x="11775" y="18896"/>
                        </a:cubicBezTo>
                        <a:cubicBezTo>
                          <a:pt x="11805" y="18900"/>
                          <a:pt x="11839" y="18909"/>
                          <a:pt x="11873" y="18918"/>
                        </a:cubicBezTo>
                        <a:cubicBezTo>
                          <a:pt x="11895" y="18905"/>
                          <a:pt x="11916" y="18896"/>
                          <a:pt x="11934" y="18888"/>
                        </a:cubicBezTo>
                        <a:lnTo>
                          <a:pt x="11938" y="18888"/>
                        </a:lnTo>
                        <a:cubicBezTo>
                          <a:pt x="11968" y="18870"/>
                          <a:pt x="12001" y="18858"/>
                          <a:pt x="12031" y="18841"/>
                        </a:cubicBezTo>
                        <a:cubicBezTo>
                          <a:pt x="12040" y="18836"/>
                          <a:pt x="12045" y="18836"/>
                          <a:pt x="12053" y="18832"/>
                        </a:cubicBezTo>
                        <a:cubicBezTo>
                          <a:pt x="12083" y="18815"/>
                          <a:pt x="12113" y="18803"/>
                          <a:pt x="12143" y="18785"/>
                        </a:cubicBezTo>
                        <a:cubicBezTo>
                          <a:pt x="12147" y="18785"/>
                          <a:pt x="12155" y="18781"/>
                          <a:pt x="12160" y="18777"/>
                        </a:cubicBezTo>
                        <a:cubicBezTo>
                          <a:pt x="12190" y="18764"/>
                          <a:pt x="12220" y="18746"/>
                          <a:pt x="12246" y="18734"/>
                        </a:cubicBezTo>
                        <a:cubicBezTo>
                          <a:pt x="12250" y="18734"/>
                          <a:pt x="12250" y="18730"/>
                          <a:pt x="12254" y="18730"/>
                        </a:cubicBezTo>
                        <a:cubicBezTo>
                          <a:pt x="12284" y="18712"/>
                          <a:pt x="12314" y="18695"/>
                          <a:pt x="12339" y="18682"/>
                        </a:cubicBezTo>
                        <a:cubicBezTo>
                          <a:pt x="12348" y="18678"/>
                          <a:pt x="12353" y="18674"/>
                          <a:pt x="12361" y="18669"/>
                        </a:cubicBezTo>
                        <a:cubicBezTo>
                          <a:pt x="12386" y="18657"/>
                          <a:pt x="12416" y="18639"/>
                          <a:pt x="12442" y="18623"/>
                        </a:cubicBezTo>
                        <a:cubicBezTo>
                          <a:pt x="12447" y="18623"/>
                          <a:pt x="12455" y="18618"/>
                          <a:pt x="12459" y="18614"/>
                        </a:cubicBezTo>
                        <a:cubicBezTo>
                          <a:pt x="12485" y="18601"/>
                          <a:pt x="12511" y="18584"/>
                          <a:pt x="12536" y="18566"/>
                        </a:cubicBezTo>
                        <a:cubicBezTo>
                          <a:pt x="12540" y="18566"/>
                          <a:pt x="12540" y="18566"/>
                          <a:pt x="12544" y="18562"/>
                        </a:cubicBezTo>
                        <a:cubicBezTo>
                          <a:pt x="12575" y="18546"/>
                          <a:pt x="12601" y="18533"/>
                          <a:pt x="12627" y="18515"/>
                        </a:cubicBezTo>
                        <a:cubicBezTo>
                          <a:pt x="12635" y="18511"/>
                          <a:pt x="12639" y="18507"/>
                          <a:pt x="12643" y="18503"/>
                        </a:cubicBezTo>
                        <a:cubicBezTo>
                          <a:pt x="12669" y="18485"/>
                          <a:pt x="12694" y="18473"/>
                          <a:pt x="12724" y="18456"/>
                        </a:cubicBezTo>
                        <a:cubicBezTo>
                          <a:pt x="12724" y="18452"/>
                          <a:pt x="12724" y="18452"/>
                          <a:pt x="12729" y="18452"/>
                        </a:cubicBezTo>
                        <a:cubicBezTo>
                          <a:pt x="12729" y="18447"/>
                          <a:pt x="12733" y="18447"/>
                          <a:pt x="12737" y="18443"/>
                        </a:cubicBezTo>
                        <a:cubicBezTo>
                          <a:pt x="12755" y="18434"/>
                          <a:pt x="12775" y="18422"/>
                          <a:pt x="12793" y="18408"/>
                        </a:cubicBezTo>
                        <a:cubicBezTo>
                          <a:pt x="12797" y="18404"/>
                          <a:pt x="12806" y="18400"/>
                          <a:pt x="12810" y="18400"/>
                        </a:cubicBezTo>
                        <a:cubicBezTo>
                          <a:pt x="12832" y="18383"/>
                          <a:pt x="12852" y="18370"/>
                          <a:pt x="12874" y="18353"/>
                        </a:cubicBezTo>
                        <a:lnTo>
                          <a:pt x="12878" y="18353"/>
                        </a:lnTo>
                        <a:cubicBezTo>
                          <a:pt x="12900" y="18341"/>
                          <a:pt x="12921" y="18323"/>
                          <a:pt x="12943" y="18310"/>
                        </a:cubicBezTo>
                        <a:cubicBezTo>
                          <a:pt x="12947" y="18306"/>
                          <a:pt x="12955" y="18302"/>
                          <a:pt x="12960" y="18298"/>
                        </a:cubicBezTo>
                        <a:cubicBezTo>
                          <a:pt x="12977" y="18284"/>
                          <a:pt x="12998" y="18276"/>
                          <a:pt x="13016" y="18264"/>
                        </a:cubicBezTo>
                        <a:cubicBezTo>
                          <a:pt x="13020" y="18259"/>
                          <a:pt x="13024" y="18254"/>
                          <a:pt x="13028" y="18254"/>
                        </a:cubicBezTo>
                        <a:cubicBezTo>
                          <a:pt x="13050" y="18238"/>
                          <a:pt x="13071" y="18225"/>
                          <a:pt x="13093" y="18212"/>
                        </a:cubicBezTo>
                        <a:cubicBezTo>
                          <a:pt x="13097" y="18207"/>
                          <a:pt x="13101" y="18203"/>
                          <a:pt x="13109" y="18199"/>
                        </a:cubicBezTo>
                        <a:cubicBezTo>
                          <a:pt x="13126" y="18187"/>
                          <a:pt x="13140" y="18173"/>
                          <a:pt x="13156" y="18165"/>
                        </a:cubicBezTo>
                        <a:cubicBezTo>
                          <a:pt x="13166" y="18161"/>
                          <a:pt x="13170" y="18156"/>
                          <a:pt x="13178" y="18152"/>
                        </a:cubicBezTo>
                        <a:cubicBezTo>
                          <a:pt x="13195" y="18135"/>
                          <a:pt x="13217" y="18122"/>
                          <a:pt x="13237" y="18110"/>
                        </a:cubicBezTo>
                        <a:cubicBezTo>
                          <a:pt x="13242" y="18105"/>
                          <a:pt x="13247" y="18105"/>
                          <a:pt x="13247" y="18100"/>
                        </a:cubicBezTo>
                        <a:cubicBezTo>
                          <a:pt x="13268" y="18088"/>
                          <a:pt x="13289" y="18071"/>
                          <a:pt x="13310" y="18058"/>
                        </a:cubicBezTo>
                        <a:cubicBezTo>
                          <a:pt x="13332" y="18045"/>
                          <a:pt x="13349" y="18033"/>
                          <a:pt x="13371" y="18019"/>
                        </a:cubicBezTo>
                        <a:lnTo>
                          <a:pt x="13383" y="18007"/>
                        </a:lnTo>
                        <a:cubicBezTo>
                          <a:pt x="13405" y="17994"/>
                          <a:pt x="13426" y="17976"/>
                          <a:pt x="13448" y="17964"/>
                        </a:cubicBezTo>
                        <a:cubicBezTo>
                          <a:pt x="13452" y="17960"/>
                          <a:pt x="13460" y="17956"/>
                          <a:pt x="13464" y="17951"/>
                        </a:cubicBezTo>
                        <a:cubicBezTo>
                          <a:pt x="13482" y="17942"/>
                          <a:pt x="13499" y="17930"/>
                          <a:pt x="13516" y="17917"/>
                        </a:cubicBezTo>
                        <a:cubicBezTo>
                          <a:pt x="13520" y="17913"/>
                          <a:pt x="13529" y="17908"/>
                          <a:pt x="13533" y="17904"/>
                        </a:cubicBezTo>
                        <a:cubicBezTo>
                          <a:pt x="13555" y="17891"/>
                          <a:pt x="13576" y="17874"/>
                          <a:pt x="13597" y="17861"/>
                        </a:cubicBezTo>
                        <a:cubicBezTo>
                          <a:pt x="13602" y="17861"/>
                          <a:pt x="13602" y="17857"/>
                          <a:pt x="13602" y="17857"/>
                        </a:cubicBezTo>
                        <a:cubicBezTo>
                          <a:pt x="13622" y="17844"/>
                          <a:pt x="13644" y="17832"/>
                          <a:pt x="13661" y="17814"/>
                        </a:cubicBezTo>
                        <a:cubicBezTo>
                          <a:pt x="13670" y="17810"/>
                          <a:pt x="13674" y="17810"/>
                          <a:pt x="13683" y="17806"/>
                        </a:cubicBezTo>
                        <a:cubicBezTo>
                          <a:pt x="13699" y="17792"/>
                          <a:pt x="13717" y="17780"/>
                          <a:pt x="13734" y="17767"/>
                        </a:cubicBezTo>
                        <a:cubicBezTo>
                          <a:pt x="13738" y="17767"/>
                          <a:pt x="13742" y="17763"/>
                          <a:pt x="13751" y="17759"/>
                        </a:cubicBezTo>
                        <a:cubicBezTo>
                          <a:pt x="13772" y="17745"/>
                          <a:pt x="13794" y="17729"/>
                          <a:pt x="13815" y="17716"/>
                        </a:cubicBezTo>
                        <a:cubicBezTo>
                          <a:pt x="13819" y="17711"/>
                          <a:pt x="13823" y="17707"/>
                          <a:pt x="13833" y="17707"/>
                        </a:cubicBezTo>
                        <a:cubicBezTo>
                          <a:pt x="13849" y="17694"/>
                          <a:pt x="13867" y="17682"/>
                          <a:pt x="13884" y="17673"/>
                        </a:cubicBezTo>
                        <a:cubicBezTo>
                          <a:pt x="13892" y="17668"/>
                          <a:pt x="13896" y="17664"/>
                          <a:pt x="13900" y="17660"/>
                        </a:cubicBezTo>
                        <a:cubicBezTo>
                          <a:pt x="13926" y="17643"/>
                          <a:pt x="13956" y="17626"/>
                          <a:pt x="13982" y="17609"/>
                        </a:cubicBezTo>
                        <a:cubicBezTo>
                          <a:pt x="13987" y="17609"/>
                          <a:pt x="13991" y="17605"/>
                          <a:pt x="13995" y="17601"/>
                        </a:cubicBezTo>
                        <a:cubicBezTo>
                          <a:pt x="14025" y="17583"/>
                          <a:pt x="14050" y="17566"/>
                          <a:pt x="14076" y="17553"/>
                        </a:cubicBezTo>
                        <a:lnTo>
                          <a:pt x="14080" y="17549"/>
                        </a:lnTo>
                        <a:cubicBezTo>
                          <a:pt x="14110" y="17532"/>
                          <a:pt x="14141" y="17514"/>
                          <a:pt x="14166" y="17498"/>
                        </a:cubicBezTo>
                        <a:cubicBezTo>
                          <a:pt x="14175" y="17498"/>
                          <a:pt x="14179" y="17494"/>
                          <a:pt x="14183" y="17489"/>
                        </a:cubicBezTo>
                        <a:cubicBezTo>
                          <a:pt x="14213" y="17472"/>
                          <a:pt x="14238" y="17455"/>
                          <a:pt x="14269" y="17442"/>
                        </a:cubicBezTo>
                        <a:cubicBezTo>
                          <a:pt x="14273" y="17437"/>
                          <a:pt x="14277" y="17433"/>
                          <a:pt x="14285" y="17433"/>
                        </a:cubicBezTo>
                        <a:cubicBezTo>
                          <a:pt x="14311" y="17417"/>
                          <a:pt x="14341" y="17399"/>
                          <a:pt x="14372" y="17382"/>
                        </a:cubicBezTo>
                        <a:lnTo>
                          <a:pt x="14376" y="17382"/>
                        </a:lnTo>
                        <a:cubicBezTo>
                          <a:pt x="14406" y="17365"/>
                          <a:pt x="14435" y="17352"/>
                          <a:pt x="14469" y="17335"/>
                        </a:cubicBezTo>
                        <a:cubicBezTo>
                          <a:pt x="14474" y="17331"/>
                          <a:pt x="14478" y="17326"/>
                          <a:pt x="14487" y="17326"/>
                        </a:cubicBezTo>
                        <a:cubicBezTo>
                          <a:pt x="14516" y="17309"/>
                          <a:pt x="14546" y="17293"/>
                          <a:pt x="14577" y="17279"/>
                        </a:cubicBezTo>
                        <a:cubicBezTo>
                          <a:pt x="14585" y="17275"/>
                          <a:pt x="14589" y="17275"/>
                          <a:pt x="14593" y="17271"/>
                        </a:cubicBezTo>
                        <a:cubicBezTo>
                          <a:pt x="14628" y="17254"/>
                          <a:pt x="14658" y="17241"/>
                          <a:pt x="14692" y="17224"/>
                        </a:cubicBezTo>
                        <a:lnTo>
                          <a:pt x="14696" y="17224"/>
                        </a:lnTo>
                        <a:cubicBezTo>
                          <a:pt x="14722" y="17211"/>
                          <a:pt x="14751" y="17198"/>
                          <a:pt x="14777" y="17186"/>
                        </a:cubicBezTo>
                        <a:cubicBezTo>
                          <a:pt x="14786" y="17181"/>
                          <a:pt x="14795" y="17177"/>
                          <a:pt x="14803" y="17177"/>
                        </a:cubicBezTo>
                        <a:cubicBezTo>
                          <a:pt x="14824" y="17164"/>
                          <a:pt x="14846" y="17155"/>
                          <a:pt x="14867" y="17147"/>
                        </a:cubicBezTo>
                        <a:cubicBezTo>
                          <a:pt x="14876" y="17143"/>
                          <a:pt x="14885" y="17143"/>
                          <a:pt x="14889" y="17139"/>
                        </a:cubicBezTo>
                        <a:cubicBezTo>
                          <a:pt x="14919" y="17125"/>
                          <a:pt x="14949" y="17113"/>
                          <a:pt x="14978" y="17100"/>
                        </a:cubicBezTo>
                        <a:cubicBezTo>
                          <a:pt x="14982" y="17100"/>
                          <a:pt x="14988" y="17100"/>
                          <a:pt x="14992" y="17095"/>
                        </a:cubicBezTo>
                        <a:cubicBezTo>
                          <a:pt x="15017" y="17087"/>
                          <a:pt x="15043" y="17074"/>
                          <a:pt x="15069" y="17066"/>
                        </a:cubicBezTo>
                        <a:cubicBezTo>
                          <a:pt x="15077" y="17062"/>
                          <a:pt x="15085" y="17058"/>
                          <a:pt x="15094" y="17058"/>
                        </a:cubicBezTo>
                        <a:cubicBezTo>
                          <a:pt x="15120" y="17044"/>
                          <a:pt x="15146" y="17036"/>
                          <a:pt x="15167" y="17027"/>
                        </a:cubicBezTo>
                        <a:cubicBezTo>
                          <a:pt x="15175" y="17027"/>
                          <a:pt x="15184" y="17023"/>
                          <a:pt x="15193" y="17019"/>
                        </a:cubicBezTo>
                        <a:cubicBezTo>
                          <a:pt x="15223" y="17010"/>
                          <a:pt x="15252" y="16997"/>
                          <a:pt x="15286" y="16989"/>
                        </a:cubicBezTo>
                        <a:cubicBezTo>
                          <a:pt x="15290" y="16985"/>
                          <a:pt x="15300" y="16981"/>
                          <a:pt x="15308" y="16981"/>
                        </a:cubicBezTo>
                        <a:cubicBezTo>
                          <a:pt x="15333" y="16971"/>
                          <a:pt x="15359" y="16963"/>
                          <a:pt x="15385" y="16955"/>
                        </a:cubicBezTo>
                        <a:cubicBezTo>
                          <a:pt x="15393" y="16950"/>
                          <a:pt x="15406" y="16946"/>
                          <a:pt x="15415" y="16942"/>
                        </a:cubicBezTo>
                        <a:cubicBezTo>
                          <a:pt x="15444" y="16933"/>
                          <a:pt x="15470" y="16924"/>
                          <a:pt x="15501" y="16916"/>
                        </a:cubicBezTo>
                        <a:cubicBezTo>
                          <a:pt x="15509" y="16916"/>
                          <a:pt x="15513" y="16912"/>
                          <a:pt x="15517" y="16912"/>
                        </a:cubicBezTo>
                        <a:cubicBezTo>
                          <a:pt x="15521" y="16908"/>
                          <a:pt x="15526" y="16908"/>
                          <a:pt x="15535" y="16908"/>
                        </a:cubicBezTo>
                        <a:cubicBezTo>
                          <a:pt x="15552" y="16898"/>
                          <a:pt x="15573" y="16894"/>
                          <a:pt x="15594" y="16886"/>
                        </a:cubicBezTo>
                        <a:cubicBezTo>
                          <a:pt x="15603" y="16886"/>
                          <a:pt x="15612" y="16882"/>
                          <a:pt x="15620" y="16882"/>
                        </a:cubicBezTo>
                        <a:cubicBezTo>
                          <a:pt x="15637" y="16873"/>
                          <a:pt x="15659" y="16869"/>
                          <a:pt x="15675" y="16865"/>
                        </a:cubicBezTo>
                        <a:cubicBezTo>
                          <a:pt x="15685" y="16860"/>
                          <a:pt x="15693" y="16860"/>
                          <a:pt x="15701" y="16856"/>
                        </a:cubicBezTo>
                        <a:cubicBezTo>
                          <a:pt x="15727" y="16852"/>
                          <a:pt x="15752" y="16843"/>
                          <a:pt x="15783" y="16835"/>
                        </a:cubicBezTo>
                        <a:cubicBezTo>
                          <a:pt x="15783" y="16835"/>
                          <a:pt x="15787" y="16831"/>
                          <a:pt x="15791" y="16831"/>
                        </a:cubicBezTo>
                        <a:cubicBezTo>
                          <a:pt x="15795" y="16827"/>
                          <a:pt x="15800" y="16821"/>
                          <a:pt x="15804" y="16821"/>
                        </a:cubicBezTo>
                        <a:lnTo>
                          <a:pt x="15804" y="16817"/>
                        </a:lnTo>
                        <a:cubicBezTo>
                          <a:pt x="15809" y="16813"/>
                          <a:pt x="15813" y="16813"/>
                          <a:pt x="15817" y="16809"/>
                        </a:cubicBezTo>
                        <a:cubicBezTo>
                          <a:pt x="15821" y="16805"/>
                          <a:pt x="15821" y="16801"/>
                          <a:pt x="15825" y="16796"/>
                        </a:cubicBezTo>
                        <a:lnTo>
                          <a:pt x="15825" y="16792"/>
                        </a:lnTo>
                        <a:cubicBezTo>
                          <a:pt x="15829" y="16788"/>
                          <a:pt x="15829" y="16783"/>
                          <a:pt x="15829" y="16779"/>
                        </a:cubicBezTo>
                        <a:lnTo>
                          <a:pt x="15834" y="16779"/>
                        </a:lnTo>
                        <a:lnTo>
                          <a:pt x="15834" y="16770"/>
                        </a:lnTo>
                        <a:lnTo>
                          <a:pt x="16001" y="15975"/>
                        </a:lnTo>
                        <a:cubicBezTo>
                          <a:pt x="16005" y="15970"/>
                          <a:pt x="16009" y="15970"/>
                          <a:pt x="16014" y="15970"/>
                        </a:cubicBezTo>
                        <a:cubicBezTo>
                          <a:pt x="16014" y="15966"/>
                          <a:pt x="16018" y="15966"/>
                          <a:pt x="16018" y="15966"/>
                        </a:cubicBezTo>
                        <a:cubicBezTo>
                          <a:pt x="16035" y="15958"/>
                          <a:pt x="16052" y="15954"/>
                          <a:pt x="16065" y="15945"/>
                        </a:cubicBezTo>
                        <a:cubicBezTo>
                          <a:pt x="16069" y="15941"/>
                          <a:pt x="16074" y="15941"/>
                          <a:pt x="16078" y="15937"/>
                        </a:cubicBezTo>
                        <a:cubicBezTo>
                          <a:pt x="16091" y="15932"/>
                          <a:pt x="16107" y="15923"/>
                          <a:pt x="16121" y="15915"/>
                        </a:cubicBezTo>
                        <a:lnTo>
                          <a:pt x="16125" y="15915"/>
                        </a:lnTo>
                        <a:cubicBezTo>
                          <a:pt x="16142" y="15907"/>
                          <a:pt x="16155" y="15898"/>
                          <a:pt x="16168" y="15889"/>
                        </a:cubicBezTo>
                        <a:cubicBezTo>
                          <a:pt x="16172" y="15885"/>
                          <a:pt x="16176" y="15885"/>
                          <a:pt x="16180" y="15881"/>
                        </a:cubicBezTo>
                        <a:cubicBezTo>
                          <a:pt x="16194" y="15872"/>
                          <a:pt x="16206" y="15864"/>
                          <a:pt x="16223" y="15855"/>
                        </a:cubicBezTo>
                        <a:lnTo>
                          <a:pt x="16228" y="15855"/>
                        </a:lnTo>
                        <a:cubicBezTo>
                          <a:pt x="16245" y="15842"/>
                          <a:pt x="16261" y="15830"/>
                          <a:pt x="16279" y="15821"/>
                        </a:cubicBezTo>
                        <a:lnTo>
                          <a:pt x="16279" y="15816"/>
                        </a:lnTo>
                        <a:cubicBezTo>
                          <a:pt x="16296" y="15804"/>
                          <a:pt x="16313" y="15795"/>
                          <a:pt x="16330" y="15783"/>
                        </a:cubicBezTo>
                        <a:cubicBezTo>
                          <a:pt x="16348" y="15769"/>
                          <a:pt x="16364" y="15757"/>
                          <a:pt x="16377" y="15744"/>
                        </a:cubicBezTo>
                        <a:lnTo>
                          <a:pt x="16382" y="15744"/>
                        </a:lnTo>
                        <a:cubicBezTo>
                          <a:pt x="16394" y="15731"/>
                          <a:pt x="16411" y="15718"/>
                          <a:pt x="16425" y="15706"/>
                        </a:cubicBezTo>
                        <a:lnTo>
                          <a:pt x="16429" y="15706"/>
                        </a:lnTo>
                        <a:cubicBezTo>
                          <a:pt x="16437" y="15692"/>
                          <a:pt x="16450" y="15684"/>
                          <a:pt x="16459" y="15676"/>
                        </a:cubicBezTo>
                        <a:lnTo>
                          <a:pt x="16467" y="15667"/>
                        </a:lnTo>
                        <a:cubicBezTo>
                          <a:pt x="16476" y="15658"/>
                          <a:pt x="16488" y="15650"/>
                          <a:pt x="16497" y="15641"/>
                        </a:cubicBezTo>
                        <a:cubicBezTo>
                          <a:pt x="16510" y="15633"/>
                          <a:pt x="16518" y="15620"/>
                          <a:pt x="16527" y="15611"/>
                        </a:cubicBezTo>
                        <a:cubicBezTo>
                          <a:pt x="16531" y="15611"/>
                          <a:pt x="16531" y="15607"/>
                          <a:pt x="16536" y="15607"/>
                        </a:cubicBezTo>
                        <a:cubicBezTo>
                          <a:pt x="16544" y="15595"/>
                          <a:pt x="16553" y="15586"/>
                          <a:pt x="16565" y="15577"/>
                        </a:cubicBezTo>
                        <a:lnTo>
                          <a:pt x="16565" y="15573"/>
                        </a:lnTo>
                        <a:cubicBezTo>
                          <a:pt x="16573" y="15564"/>
                          <a:pt x="16587" y="15556"/>
                          <a:pt x="16595" y="15548"/>
                        </a:cubicBezTo>
                        <a:cubicBezTo>
                          <a:pt x="16595" y="15543"/>
                          <a:pt x="16599" y="15543"/>
                          <a:pt x="16599" y="15538"/>
                        </a:cubicBezTo>
                        <a:cubicBezTo>
                          <a:pt x="16608" y="15530"/>
                          <a:pt x="16617" y="15522"/>
                          <a:pt x="16630" y="15513"/>
                        </a:cubicBezTo>
                        <a:cubicBezTo>
                          <a:pt x="16630" y="15509"/>
                          <a:pt x="16630" y="15509"/>
                          <a:pt x="16634" y="15504"/>
                        </a:cubicBezTo>
                        <a:cubicBezTo>
                          <a:pt x="16642" y="15496"/>
                          <a:pt x="16650" y="15492"/>
                          <a:pt x="16656" y="15483"/>
                        </a:cubicBezTo>
                        <a:cubicBezTo>
                          <a:pt x="16660" y="15479"/>
                          <a:pt x="16660" y="15479"/>
                          <a:pt x="16664" y="15475"/>
                        </a:cubicBezTo>
                        <a:cubicBezTo>
                          <a:pt x="16672" y="15466"/>
                          <a:pt x="16681" y="15453"/>
                          <a:pt x="16694" y="15445"/>
                        </a:cubicBezTo>
                        <a:cubicBezTo>
                          <a:pt x="16702" y="15436"/>
                          <a:pt x="16711" y="15427"/>
                          <a:pt x="16719" y="15419"/>
                        </a:cubicBezTo>
                        <a:cubicBezTo>
                          <a:pt x="16719" y="15415"/>
                          <a:pt x="16723" y="15415"/>
                          <a:pt x="16723" y="15410"/>
                        </a:cubicBezTo>
                        <a:cubicBezTo>
                          <a:pt x="16733" y="15402"/>
                          <a:pt x="16741" y="15394"/>
                          <a:pt x="16749" y="15380"/>
                        </a:cubicBezTo>
                        <a:cubicBezTo>
                          <a:pt x="16753" y="15380"/>
                          <a:pt x="16753" y="15376"/>
                          <a:pt x="16758" y="15376"/>
                        </a:cubicBezTo>
                        <a:lnTo>
                          <a:pt x="16784" y="15350"/>
                        </a:lnTo>
                        <a:cubicBezTo>
                          <a:pt x="16784" y="15346"/>
                          <a:pt x="16788" y="15346"/>
                          <a:pt x="16788" y="15346"/>
                        </a:cubicBezTo>
                        <a:cubicBezTo>
                          <a:pt x="16796" y="15338"/>
                          <a:pt x="16804" y="15325"/>
                          <a:pt x="16814" y="15317"/>
                        </a:cubicBezTo>
                        <a:cubicBezTo>
                          <a:pt x="16818" y="15317"/>
                          <a:pt x="16818" y="15312"/>
                          <a:pt x="16822" y="15312"/>
                        </a:cubicBezTo>
                        <a:cubicBezTo>
                          <a:pt x="16830" y="15299"/>
                          <a:pt x="16843" y="15291"/>
                          <a:pt x="16852" y="15282"/>
                        </a:cubicBezTo>
                        <a:lnTo>
                          <a:pt x="16881" y="15252"/>
                        </a:lnTo>
                        <a:cubicBezTo>
                          <a:pt x="16881" y="15252"/>
                          <a:pt x="16887" y="15248"/>
                          <a:pt x="16891" y="15248"/>
                        </a:cubicBezTo>
                        <a:cubicBezTo>
                          <a:pt x="16899" y="15235"/>
                          <a:pt x="16907" y="15226"/>
                          <a:pt x="16920" y="15218"/>
                        </a:cubicBezTo>
                        <a:lnTo>
                          <a:pt x="16920" y="15214"/>
                        </a:lnTo>
                        <a:cubicBezTo>
                          <a:pt x="16933" y="15205"/>
                          <a:pt x="16942" y="15196"/>
                          <a:pt x="16950" y="15188"/>
                        </a:cubicBezTo>
                        <a:cubicBezTo>
                          <a:pt x="16954" y="15188"/>
                          <a:pt x="16954" y="15188"/>
                          <a:pt x="16958" y="15184"/>
                        </a:cubicBezTo>
                        <a:cubicBezTo>
                          <a:pt x="16972" y="15171"/>
                          <a:pt x="16984" y="15163"/>
                          <a:pt x="16997" y="15149"/>
                        </a:cubicBezTo>
                        <a:cubicBezTo>
                          <a:pt x="17002" y="15149"/>
                          <a:pt x="17002" y="15145"/>
                          <a:pt x="17006" y="15145"/>
                        </a:cubicBezTo>
                        <a:cubicBezTo>
                          <a:pt x="17019" y="15133"/>
                          <a:pt x="17035" y="15124"/>
                          <a:pt x="17049" y="15111"/>
                        </a:cubicBezTo>
                        <a:cubicBezTo>
                          <a:pt x="17049" y="15111"/>
                          <a:pt x="17053" y="15107"/>
                          <a:pt x="17057" y="15107"/>
                        </a:cubicBezTo>
                        <a:cubicBezTo>
                          <a:pt x="17070" y="15098"/>
                          <a:pt x="17083" y="15086"/>
                          <a:pt x="17100" y="15072"/>
                        </a:cubicBezTo>
                        <a:cubicBezTo>
                          <a:pt x="17104" y="15072"/>
                          <a:pt x="17104" y="15072"/>
                          <a:pt x="17108" y="15068"/>
                        </a:cubicBezTo>
                        <a:cubicBezTo>
                          <a:pt x="17122" y="15060"/>
                          <a:pt x="17138" y="15047"/>
                          <a:pt x="17156" y="15038"/>
                        </a:cubicBezTo>
                        <a:cubicBezTo>
                          <a:pt x="17160" y="15038"/>
                          <a:pt x="17160" y="15034"/>
                          <a:pt x="17164" y="15034"/>
                        </a:cubicBezTo>
                        <a:cubicBezTo>
                          <a:pt x="17177" y="15025"/>
                          <a:pt x="17189" y="15017"/>
                          <a:pt x="17203" y="15009"/>
                        </a:cubicBezTo>
                        <a:lnTo>
                          <a:pt x="17207" y="15009"/>
                        </a:lnTo>
                        <a:cubicBezTo>
                          <a:pt x="17220" y="14999"/>
                          <a:pt x="17237" y="14991"/>
                          <a:pt x="17250" y="14983"/>
                        </a:cubicBezTo>
                        <a:cubicBezTo>
                          <a:pt x="17254" y="14979"/>
                          <a:pt x="17258" y="14979"/>
                          <a:pt x="17262" y="14974"/>
                        </a:cubicBezTo>
                        <a:cubicBezTo>
                          <a:pt x="17276" y="14965"/>
                          <a:pt x="17292" y="14961"/>
                          <a:pt x="17305" y="14953"/>
                        </a:cubicBezTo>
                        <a:cubicBezTo>
                          <a:pt x="17310" y="14948"/>
                          <a:pt x="17310" y="14948"/>
                          <a:pt x="17314" y="14948"/>
                        </a:cubicBezTo>
                        <a:cubicBezTo>
                          <a:pt x="17327" y="14940"/>
                          <a:pt x="17343" y="14936"/>
                          <a:pt x="17357" y="14928"/>
                        </a:cubicBezTo>
                        <a:cubicBezTo>
                          <a:pt x="17361" y="14928"/>
                          <a:pt x="17365" y="14922"/>
                          <a:pt x="17369" y="14922"/>
                        </a:cubicBezTo>
                        <a:cubicBezTo>
                          <a:pt x="17378" y="14918"/>
                          <a:pt x="17386" y="14914"/>
                          <a:pt x="17395" y="14910"/>
                        </a:cubicBezTo>
                        <a:cubicBezTo>
                          <a:pt x="17400" y="14910"/>
                          <a:pt x="17404" y="14906"/>
                          <a:pt x="17408" y="14906"/>
                        </a:cubicBezTo>
                        <a:cubicBezTo>
                          <a:pt x="17420" y="14897"/>
                          <a:pt x="17434" y="14893"/>
                          <a:pt x="17446" y="14889"/>
                        </a:cubicBezTo>
                        <a:lnTo>
                          <a:pt x="17451" y="14889"/>
                        </a:lnTo>
                        <a:lnTo>
                          <a:pt x="18075" y="11908"/>
                        </a:lnTo>
                        <a:lnTo>
                          <a:pt x="18079" y="11908"/>
                        </a:lnTo>
                        <a:cubicBezTo>
                          <a:pt x="18079" y="11908"/>
                          <a:pt x="18083" y="11908"/>
                          <a:pt x="18088" y="11912"/>
                        </a:cubicBezTo>
                        <a:lnTo>
                          <a:pt x="18131" y="11912"/>
                        </a:lnTo>
                        <a:cubicBezTo>
                          <a:pt x="18139" y="11912"/>
                          <a:pt x="18144" y="11916"/>
                          <a:pt x="18148" y="11916"/>
                        </a:cubicBezTo>
                        <a:lnTo>
                          <a:pt x="18272" y="11916"/>
                        </a:lnTo>
                        <a:cubicBezTo>
                          <a:pt x="18281" y="11912"/>
                          <a:pt x="18289" y="11912"/>
                          <a:pt x="18298" y="11912"/>
                        </a:cubicBezTo>
                        <a:lnTo>
                          <a:pt x="18314" y="11912"/>
                        </a:lnTo>
                        <a:cubicBezTo>
                          <a:pt x="18324" y="11912"/>
                          <a:pt x="18332" y="11908"/>
                          <a:pt x="18344" y="11908"/>
                        </a:cubicBezTo>
                        <a:lnTo>
                          <a:pt x="18358" y="11908"/>
                        </a:lnTo>
                        <a:cubicBezTo>
                          <a:pt x="18375" y="11903"/>
                          <a:pt x="18387" y="11903"/>
                          <a:pt x="18405" y="11899"/>
                        </a:cubicBezTo>
                        <a:cubicBezTo>
                          <a:pt x="18575" y="11856"/>
                          <a:pt x="18743" y="11822"/>
                          <a:pt x="18909" y="11801"/>
                        </a:cubicBezTo>
                        <a:cubicBezTo>
                          <a:pt x="18930" y="11797"/>
                          <a:pt x="18956" y="11792"/>
                          <a:pt x="18978" y="11792"/>
                        </a:cubicBezTo>
                        <a:cubicBezTo>
                          <a:pt x="18986" y="11787"/>
                          <a:pt x="18991" y="11787"/>
                          <a:pt x="18999" y="11787"/>
                        </a:cubicBezTo>
                        <a:cubicBezTo>
                          <a:pt x="19017" y="11787"/>
                          <a:pt x="19029" y="11783"/>
                          <a:pt x="19046" y="11783"/>
                        </a:cubicBezTo>
                        <a:cubicBezTo>
                          <a:pt x="19055" y="11783"/>
                          <a:pt x="19063" y="11779"/>
                          <a:pt x="19072" y="11779"/>
                        </a:cubicBezTo>
                        <a:cubicBezTo>
                          <a:pt x="19088" y="11779"/>
                          <a:pt x="19102" y="11775"/>
                          <a:pt x="19114" y="11775"/>
                        </a:cubicBezTo>
                        <a:lnTo>
                          <a:pt x="19145" y="11775"/>
                        </a:lnTo>
                        <a:cubicBezTo>
                          <a:pt x="19157" y="11771"/>
                          <a:pt x="19171" y="11771"/>
                          <a:pt x="19183" y="11771"/>
                        </a:cubicBezTo>
                        <a:cubicBezTo>
                          <a:pt x="19191" y="11771"/>
                          <a:pt x="19200" y="11771"/>
                          <a:pt x="19213" y="11766"/>
                        </a:cubicBezTo>
                        <a:lnTo>
                          <a:pt x="19252" y="11766"/>
                        </a:lnTo>
                        <a:cubicBezTo>
                          <a:pt x="19260" y="11766"/>
                          <a:pt x="19268" y="11762"/>
                          <a:pt x="19277" y="11762"/>
                        </a:cubicBezTo>
                        <a:lnTo>
                          <a:pt x="19345" y="11762"/>
                        </a:lnTo>
                        <a:cubicBezTo>
                          <a:pt x="19363" y="11762"/>
                          <a:pt x="19376" y="11758"/>
                          <a:pt x="19392" y="11758"/>
                        </a:cubicBezTo>
                        <a:lnTo>
                          <a:pt x="19632" y="11758"/>
                        </a:lnTo>
                        <a:cubicBezTo>
                          <a:pt x="19645" y="11758"/>
                          <a:pt x="19658" y="11758"/>
                          <a:pt x="19670" y="11762"/>
                        </a:cubicBezTo>
                        <a:lnTo>
                          <a:pt x="19765" y="11762"/>
                        </a:lnTo>
                        <a:cubicBezTo>
                          <a:pt x="19777" y="11766"/>
                          <a:pt x="19786" y="11766"/>
                          <a:pt x="19799" y="11766"/>
                        </a:cubicBezTo>
                        <a:lnTo>
                          <a:pt x="19824" y="11766"/>
                        </a:lnTo>
                        <a:cubicBezTo>
                          <a:pt x="19838" y="11771"/>
                          <a:pt x="19854" y="11771"/>
                          <a:pt x="19868" y="11771"/>
                        </a:cubicBezTo>
                        <a:lnTo>
                          <a:pt x="19889" y="11771"/>
                        </a:lnTo>
                        <a:cubicBezTo>
                          <a:pt x="19906" y="11775"/>
                          <a:pt x="19919" y="11775"/>
                          <a:pt x="19935" y="11775"/>
                        </a:cubicBezTo>
                        <a:cubicBezTo>
                          <a:pt x="19940" y="11775"/>
                          <a:pt x="19945" y="11779"/>
                          <a:pt x="19953" y="11779"/>
                        </a:cubicBezTo>
                        <a:cubicBezTo>
                          <a:pt x="19974" y="11779"/>
                          <a:pt x="19992" y="11783"/>
                          <a:pt x="20012" y="11783"/>
                        </a:cubicBezTo>
                        <a:lnTo>
                          <a:pt x="20017" y="11783"/>
                        </a:lnTo>
                        <a:cubicBezTo>
                          <a:pt x="20051" y="11787"/>
                          <a:pt x="20085" y="11792"/>
                          <a:pt x="20124" y="11797"/>
                        </a:cubicBezTo>
                        <a:cubicBezTo>
                          <a:pt x="20158" y="11801"/>
                          <a:pt x="20192" y="11805"/>
                          <a:pt x="20227" y="11809"/>
                        </a:cubicBezTo>
                        <a:cubicBezTo>
                          <a:pt x="20231" y="11809"/>
                          <a:pt x="20231" y="11809"/>
                          <a:pt x="20235" y="11813"/>
                        </a:cubicBezTo>
                        <a:cubicBezTo>
                          <a:pt x="20269" y="11817"/>
                          <a:pt x="20300" y="11822"/>
                          <a:pt x="20334" y="11826"/>
                        </a:cubicBezTo>
                        <a:lnTo>
                          <a:pt x="20346" y="11826"/>
                        </a:lnTo>
                        <a:cubicBezTo>
                          <a:pt x="20377" y="11835"/>
                          <a:pt x="20406" y="11839"/>
                          <a:pt x="20440" y="11843"/>
                        </a:cubicBezTo>
                        <a:cubicBezTo>
                          <a:pt x="20444" y="11843"/>
                          <a:pt x="20444" y="11843"/>
                          <a:pt x="20449" y="11848"/>
                        </a:cubicBezTo>
                        <a:cubicBezTo>
                          <a:pt x="20496" y="11856"/>
                          <a:pt x="20543" y="11864"/>
                          <a:pt x="20590" y="11874"/>
                        </a:cubicBezTo>
                        <a:lnTo>
                          <a:pt x="20598" y="11874"/>
                        </a:lnTo>
                        <a:cubicBezTo>
                          <a:pt x="20646" y="11882"/>
                          <a:pt x="20693" y="11894"/>
                          <a:pt x="20740" y="11903"/>
                        </a:cubicBezTo>
                        <a:cubicBezTo>
                          <a:pt x="20787" y="11912"/>
                          <a:pt x="20833" y="11925"/>
                          <a:pt x="20877" y="11933"/>
                        </a:cubicBezTo>
                        <a:cubicBezTo>
                          <a:pt x="20881" y="11933"/>
                          <a:pt x="20885" y="11933"/>
                          <a:pt x="20885" y="11937"/>
                        </a:cubicBezTo>
                        <a:cubicBezTo>
                          <a:pt x="20932" y="11946"/>
                          <a:pt x="20975" y="11955"/>
                          <a:pt x="21022" y="11967"/>
                        </a:cubicBezTo>
                        <a:lnTo>
                          <a:pt x="21031" y="11967"/>
                        </a:lnTo>
                        <a:cubicBezTo>
                          <a:pt x="21078" y="11980"/>
                          <a:pt x="21125" y="11993"/>
                          <a:pt x="21172" y="12002"/>
                        </a:cubicBezTo>
                        <a:cubicBezTo>
                          <a:pt x="21176" y="12006"/>
                          <a:pt x="21180" y="12006"/>
                          <a:pt x="21185" y="12006"/>
                        </a:cubicBezTo>
                        <a:cubicBezTo>
                          <a:pt x="21232" y="12018"/>
                          <a:pt x="21279" y="12028"/>
                          <a:pt x="21321" y="12040"/>
                        </a:cubicBezTo>
                        <a:cubicBezTo>
                          <a:pt x="21372" y="12053"/>
                          <a:pt x="21424" y="12066"/>
                          <a:pt x="21471" y="12079"/>
                        </a:cubicBezTo>
                        <a:lnTo>
                          <a:pt x="21475" y="12079"/>
                        </a:lnTo>
                        <a:cubicBezTo>
                          <a:pt x="21522" y="12087"/>
                          <a:pt x="21570" y="12099"/>
                          <a:pt x="21617" y="12113"/>
                        </a:cubicBezTo>
                        <a:lnTo>
                          <a:pt x="21621" y="12113"/>
                        </a:lnTo>
                        <a:cubicBezTo>
                          <a:pt x="21664" y="12121"/>
                          <a:pt x="21702" y="12134"/>
                          <a:pt x="21745" y="12143"/>
                        </a:cubicBezTo>
                        <a:lnTo>
                          <a:pt x="21753" y="12143"/>
                        </a:lnTo>
                        <a:cubicBezTo>
                          <a:pt x="21792" y="12151"/>
                          <a:pt x="21830" y="12160"/>
                          <a:pt x="21869" y="12168"/>
                        </a:cubicBezTo>
                        <a:cubicBezTo>
                          <a:pt x="21873" y="12168"/>
                          <a:pt x="21873" y="12168"/>
                          <a:pt x="21877" y="12172"/>
                        </a:cubicBezTo>
                        <a:cubicBezTo>
                          <a:pt x="21921" y="12182"/>
                          <a:pt x="21959" y="12186"/>
                          <a:pt x="21998" y="12194"/>
                        </a:cubicBezTo>
                        <a:cubicBezTo>
                          <a:pt x="22002" y="12194"/>
                          <a:pt x="22002" y="12198"/>
                          <a:pt x="22006" y="12198"/>
                        </a:cubicBezTo>
                        <a:cubicBezTo>
                          <a:pt x="22045" y="12202"/>
                          <a:pt x="22083" y="12211"/>
                          <a:pt x="22122" y="12220"/>
                        </a:cubicBezTo>
                        <a:lnTo>
                          <a:pt x="22134" y="12220"/>
                        </a:lnTo>
                        <a:cubicBezTo>
                          <a:pt x="22156" y="12224"/>
                          <a:pt x="22181" y="12228"/>
                          <a:pt x="22203" y="12233"/>
                        </a:cubicBezTo>
                        <a:lnTo>
                          <a:pt x="22215" y="12233"/>
                        </a:lnTo>
                        <a:cubicBezTo>
                          <a:pt x="22237" y="12237"/>
                          <a:pt x="22258" y="12241"/>
                          <a:pt x="22280" y="12245"/>
                        </a:cubicBezTo>
                        <a:lnTo>
                          <a:pt x="22292" y="12245"/>
                        </a:lnTo>
                        <a:lnTo>
                          <a:pt x="22262" y="12374"/>
                        </a:lnTo>
                        <a:lnTo>
                          <a:pt x="22262" y="12417"/>
                        </a:lnTo>
                        <a:cubicBezTo>
                          <a:pt x="22280" y="12490"/>
                          <a:pt x="22348" y="12579"/>
                          <a:pt x="22425" y="12669"/>
                        </a:cubicBezTo>
                        <a:lnTo>
                          <a:pt x="22430" y="12669"/>
                        </a:lnTo>
                        <a:cubicBezTo>
                          <a:pt x="22434" y="12669"/>
                          <a:pt x="22438" y="12673"/>
                          <a:pt x="22442" y="12673"/>
                        </a:cubicBezTo>
                        <a:cubicBezTo>
                          <a:pt x="22455" y="12682"/>
                          <a:pt x="22472" y="12686"/>
                          <a:pt x="22485" y="12695"/>
                        </a:cubicBezTo>
                        <a:lnTo>
                          <a:pt x="22489" y="12695"/>
                        </a:lnTo>
                        <a:cubicBezTo>
                          <a:pt x="22497" y="12699"/>
                          <a:pt x="22502" y="12699"/>
                          <a:pt x="22511" y="12703"/>
                        </a:cubicBezTo>
                        <a:cubicBezTo>
                          <a:pt x="22523" y="12707"/>
                          <a:pt x="22536" y="12711"/>
                          <a:pt x="22549" y="12715"/>
                        </a:cubicBezTo>
                        <a:cubicBezTo>
                          <a:pt x="22549" y="12721"/>
                          <a:pt x="22553" y="12721"/>
                          <a:pt x="22553" y="12721"/>
                        </a:cubicBezTo>
                        <a:cubicBezTo>
                          <a:pt x="22562" y="12721"/>
                          <a:pt x="22566" y="12725"/>
                          <a:pt x="22570" y="12725"/>
                        </a:cubicBezTo>
                        <a:cubicBezTo>
                          <a:pt x="22584" y="12729"/>
                          <a:pt x="22596" y="12733"/>
                          <a:pt x="22613" y="12737"/>
                        </a:cubicBezTo>
                        <a:cubicBezTo>
                          <a:pt x="22613" y="12741"/>
                          <a:pt x="22618" y="12741"/>
                          <a:pt x="22622" y="12741"/>
                        </a:cubicBezTo>
                        <a:cubicBezTo>
                          <a:pt x="22630" y="12746"/>
                          <a:pt x="22639" y="12746"/>
                          <a:pt x="22651" y="12750"/>
                        </a:cubicBezTo>
                        <a:lnTo>
                          <a:pt x="22656" y="12750"/>
                        </a:lnTo>
                        <a:cubicBezTo>
                          <a:pt x="22673" y="12754"/>
                          <a:pt x="22686" y="12759"/>
                          <a:pt x="22699" y="12763"/>
                        </a:cubicBezTo>
                        <a:lnTo>
                          <a:pt x="22707" y="12763"/>
                        </a:lnTo>
                        <a:cubicBezTo>
                          <a:pt x="22716" y="12767"/>
                          <a:pt x="22724" y="12767"/>
                          <a:pt x="22728" y="12767"/>
                        </a:cubicBezTo>
                        <a:cubicBezTo>
                          <a:pt x="22742" y="12772"/>
                          <a:pt x="22754" y="12776"/>
                          <a:pt x="22767" y="12776"/>
                        </a:cubicBezTo>
                        <a:cubicBezTo>
                          <a:pt x="22776" y="12780"/>
                          <a:pt x="22780" y="12780"/>
                          <a:pt x="22789" y="12780"/>
                        </a:cubicBezTo>
                        <a:cubicBezTo>
                          <a:pt x="22793" y="12780"/>
                          <a:pt x="22797" y="12784"/>
                          <a:pt x="22801" y="12784"/>
                        </a:cubicBezTo>
                        <a:lnTo>
                          <a:pt x="22815" y="12784"/>
                        </a:lnTo>
                        <a:cubicBezTo>
                          <a:pt x="22835" y="12788"/>
                          <a:pt x="22857" y="12792"/>
                          <a:pt x="22874" y="12792"/>
                        </a:cubicBezTo>
                        <a:cubicBezTo>
                          <a:pt x="22882" y="12798"/>
                          <a:pt x="22887" y="12798"/>
                          <a:pt x="22896" y="12798"/>
                        </a:cubicBezTo>
                        <a:cubicBezTo>
                          <a:pt x="22921" y="12802"/>
                          <a:pt x="22947" y="12806"/>
                          <a:pt x="22973" y="12806"/>
                        </a:cubicBezTo>
                        <a:lnTo>
                          <a:pt x="22977" y="12806"/>
                        </a:lnTo>
                        <a:cubicBezTo>
                          <a:pt x="22985" y="12810"/>
                          <a:pt x="22998" y="12810"/>
                          <a:pt x="23007" y="12810"/>
                        </a:cubicBezTo>
                        <a:cubicBezTo>
                          <a:pt x="23015" y="12810"/>
                          <a:pt x="23028" y="12810"/>
                          <a:pt x="23036" y="12814"/>
                        </a:cubicBezTo>
                        <a:lnTo>
                          <a:pt x="23071" y="12814"/>
                        </a:lnTo>
                        <a:cubicBezTo>
                          <a:pt x="23084" y="12814"/>
                          <a:pt x="23092" y="12818"/>
                          <a:pt x="23101" y="12818"/>
                        </a:cubicBezTo>
                        <a:lnTo>
                          <a:pt x="23139" y="12818"/>
                        </a:lnTo>
                        <a:cubicBezTo>
                          <a:pt x="23148" y="12818"/>
                          <a:pt x="23156" y="12823"/>
                          <a:pt x="23169" y="12823"/>
                        </a:cubicBezTo>
                        <a:lnTo>
                          <a:pt x="23233" y="12823"/>
                        </a:lnTo>
                        <a:cubicBezTo>
                          <a:pt x="23246" y="12827"/>
                          <a:pt x="23259" y="12827"/>
                          <a:pt x="23271" y="12827"/>
                        </a:cubicBezTo>
                        <a:lnTo>
                          <a:pt x="23370" y="12827"/>
                        </a:lnTo>
                        <a:cubicBezTo>
                          <a:pt x="23383" y="12827"/>
                          <a:pt x="23396" y="12831"/>
                          <a:pt x="23409" y="12831"/>
                        </a:cubicBezTo>
                        <a:lnTo>
                          <a:pt x="23571" y="12831"/>
                        </a:lnTo>
                        <a:cubicBezTo>
                          <a:pt x="23585" y="12831"/>
                          <a:pt x="23597" y="12831"/>
                          <a:pt x="23610" y="12835"/>
                        </a:cubicBezTo>
                        <a:lnTo>
                          <a:pt x="23747" y="12835"/>
                        </a:lnTo>
                        <a:cubicBezTo>
                          <a:pt x="23755" y="12835"/>
                          <a:pt x="23768" y="12840"/>
                          <a:pt x="23776" y="12840"/>
                        </a:cubicBezTo>
                        <a:lnTo>
                          <a:pt x="23845" y="12840"/>
                        </a:lnTo>
                        <a:cubicBezTo>
                          <a:pt x="23862" y="12844"/>
                          <a:pt x="23883" y="12844"/>
                          <a:pt x="23905" y="12844"/>
                        </a:cubicBezTo>
                        <a:lnTo>
                          <a:pt x="23909" y="12844"/>
                        </a:lnTo>
                        <a:cubicBezTo>
                          <a:pt x="23930" y="12849"/>
                          <a:pt x="23956" y="12849"/>
                          <a:pt x="23978" y="12849"/>
                        </a:cubicBezTo>
                        <a:lnTo>
                          <a:pt x="23982" y="12849"/>
                        </a:lnTo>
                        <a:cubicBezTo>
                          <a:pt x="24003" y="12853"/>
                          <a:pt x="24021" y="12853"/>
                          <a:pt x="24041" y="12857"/>
                        </a:cubicBezTo>
                        <a:cubicBezTo>
                          <a:pt x="24072" y="12857"/>
                          <a:pt x="24098" y="12861"/>
                          <a:pt x="24123" y="12865"/>
                        </a:cubicBezTo>
                        <a:cubicBezTo>
                          <a:pt x="24132" y="12865"/>
                          <a:pt x="24140" y="12869"/>
                          <a:pt x="24149" y="12869"/>
                        </a:cubicBezTo>
                        <a:cubicBezTo>
                          <a:pt x="24166" y="12875"/>
                          <a:pt x="24187" y="12875"/>
                          <a:pt x="24209" y="12879"/>
                        </a:cubicBezTo>
                        <a:cubicBezTo>
                          <a:pt x="24217" y="12879"/>
                          <a:pt x="24226" y="12883"/>
                          <a:pt x="24234" y="12883"/>
                        </a:cubicBezTo>
                        <a:cubicBezTo>
                          <a:pt x="24238" y="12883"/>
                          <a:pt x="24247" y="12887"/>
                          <a:pt x="24256" y="12887"/>
                        </a:cubicBezTo>
                        <a:cubicBezTo>
                          <a:pt x="24268" y="12891"/>
                          <a:pt x="24282" y="12891"/>
                          <a:pt x="24294" y="12895"/>
                        </a:cubicBezTo>
                        <a:cubicBezTo>
                          <a:pt x="24298" y="12895"/>
                          <a:pt x="24307" y="12900"/>
                          <a:pt x="24315" y="12900"/>
                        </a:cubicBezTo>
                        <a:cubicBezTo>
                          <a:pt x="24329" y="12904"/>
                          <a:pt x="24345" y="12904"/>
                          <a:pt x="24359" y="12908"/>
                        </a:cubicBezTo>
                        <a:cubicBezTo>
                          <a:pt x="24363" y="12912"/>
                          <a:pt x="24367" y="12912"/>
                          <a:pt x="24371" y="12912"/>
                        </a:cubicBezTo>
                        <a:cubicBezTo>
                          <a:pt x="24388" y="12917"/>
                          <a:pt x="24406" y="12921"/>
                          <a:pt x="24422" y="12926"/>
                        </a:cubicBezTo>
                        <a:cubicBezTo>
                          <a:pt x="24444" y="12934"/>
                          <a:pt x="24465" y="12942"/>
                          <a:pt x="24487" y="12946"/>
                        </a:cubicBezTo>
                        <a:lnTo>
                          <a:pt x="24491" y="12946"/>
                        </a:lnTo>
                        <a:cubicBezTo>
                          <a:pt x="24499" y="12964"/>
                          <a:pt x="24512" y="12981"/>
                          <a:pt x="24525" y="12998"/>
                        </a:cubicBezTo>
                        <a:cubicBezTo>
                          <a:pt x="24529" y="13003"/>
                          <a:pt x="24534" y="13007"/>
                          <a:pt x="24538" y="13011"/>
                        </a:cubicBezTo>
                        <a:cubicBezTo>
                          <a:pt x="24546" y="13023"/>
                          <a:pt x="24555" y="13033"/>
                          <a:pt x="24564" y="13045"/>
                        </a:cubicBezTo>
                        <a:cubicBezTo>
                          <a:pt x="24568" y="13049"/>
                          <a:pt x="24572" y="13054"/>
                          <a:pt x="24576" y="13062"/>
                        </a:cubicBezTo>
                        <a:cubicBezTo>
                          <a:pt x="24585" y="13071"/>
                          <a:pt x="24594" y="13080"/>
                          <a:pt x="24602" y="13088"/>
                        </a:cubicBezTo>
                        <a:cubicBezTo>
                          <a:pt x="24606" y="13092"/>
                          <a:pt x="24615" y="13096"/>
                          <a:pt x="24619" y="13105"/>
                        </a:cubicBezTo>
                        <a:cubicBezTo>
                          <a:pt x="24627" y="13114"/>
                          <a:pt x="24632" y="13118"/>
                          <a:pt x="24641" y="13126"/>
                        </a:cubicBezTo>
                        <a:cubicBezTo>
                          <a:pt x="24649" y="13135"/>
                          <a:pt x="24653" y="13139"/>
                          <a:pt x="24662" y="13143"/>
                        </a:cubicBezTo>
                        <a:cubicBezTo>
                          <a:pt x="24666" y="13152"/>
                          <a:pt x="24675" y="13157"/>
                          <a:pt x="24683" y="13165"/>
                        </a:cubicBezTo>
                        <a:lnTo>
                          <a:pt x="24700" y="13182"/>
                        </a:lnTo>
                        <a:cubicBezTo>
                          <a:pt x="24709" y="13187"/>
                          <a:pt x="24718" y="13195"/>
                          <a:pt x="24726" y="13199"/>
                        </a:cubicBezTo>
                        <a:cubicBezTo>
                          <a:pt x="24730" y="13208"/>
                          <a:pt x="24739" y="13212"/>
                          <a:pt x="24743" y="13216"/>
                        </a:cubicBezTo>
                        <a:cubicBezTo>
                          <a:pt x="24752" y="13225"/>
                          <a:pt x="24760" y="13229"/>
                          <a:pt x="24769" y="13234"/>
                        </a:cubicBezTo>
                        <a:cubicBezTo>
                          <a:pt x="24777" y="13242"/>
                          <a:pt x="24781" y="13246"/>
                          <a:pt x="24791" y="13250"/>
                        </a:cubicBezTo>
                        <a:cubicBezTo>
                          <a:pt x="24795" y="13254"/>
                          <a:pt x="24803" y="13259"/>
                          <a:pt x="24807" y="13264"/>
                        </a:cubicBezTo>
                        <a:lnTo>
                          <a:pt x="24811" y="13268"/>
                        </a:lnTo>
                        <a:cubicBezTo>
                          <a:pt x="24820" y="13272"/>
                          <a:pt x="24829" y="13280"/>
                          <a:pt x="24842" y="13285"/>
                        </a:cubicBezTo>
                        <a:cubicBezTo>
                          <a:pt x="24846" y="13289"/>
                          <a:pt x="24854" y="13293"/>
                          <a:pt x="24858" y="13297"/>
                        </a:cubicBezTo>
                        <a:cubicBezTo>
                          <a:pt x="24868" y="13306"/>
                          <a:pt x="24880" y="13311"/>
                          <a:pt x="24888" y="13319"/>
                        </a:cubicBezTo>
                        <a:cubicBezTo>
                          <a:pt x="24893" y="13323"/>
                          <a:pt x="24902" y="13327"/>
                          <a:pt x="24906" y="13327"/>
                        </a:cubicBezTo>
                        <a:cubicBezTo>
                          <a:pt x="24919" y="13336"/>
                          <a:pt x="24927" y="13345"/>
                          <a:pt x="24940" y="13349"/>
                        </a:cubicBezTo>
                        <a:cubicBezTo>
                          <a:pt x="24945" y="13353"/>
                          <a:pt x="24949" y="13357"/>
                          <a:pt x="24957" y="13357"/>
                        </a:cubicBezTo>
                        <a:cubicBezTo>
                          <a:pt x="24970" y="13366"/>
                          <a:pt x="24983" y="13374"/>
                          <a:pt x="24996" y="13383"/>
                        </a:cubicBezTo>
                        <a:cubicBezTo>
                          <a:pt x="25000" y="13383"/>
                          <a:pt x="25000" y="13388"/>
                          <a:pt x="25004" y="13388"/>
                        </a:cubicBezTo>
                        <a:cubicBezTo>
                          <a:pt x="25026" y="13400"/>
                          <a:pt x="25051" y="13413"/>
                          <a:pt x="25073" y="13426"/>
                        </a:cubicBezTo>
                        <a:cubicBezTo>
                          <a:pt x="25077" y="13430"/>
                          <a:pt x="25085" y="13430"/>
                          <a:pt x="25089" y="13434"/>
                        </a:cubicBezTo>
                        <a:cubicBezTo>
                          <a:pt x="25111" y="13447"/>
                          <a:pt x="25137" y="13460"/>
                          <a:pt x="25158" y="13473"/>
                        </a:cubicBezTo>
                        <a:cubicBezTo>
                          <a:pt x="25180" y="13481"/>
                          <a:pt x="25196" y="13495"/>
                          <a:pt x="25218" y="13503"/>
                        </a:cubicBezTo>
                        <a:cubicBezTo>
                          <a:pt x="25222" y="13507"/>
                          <a:pt x="25231" y="13511"/>
                          <a:pt x="25235" y="13516"/>
                        </a:cubicBezTo>
                        <a:cubicBezTo>
                          <a:pt x="25257" y="13524"/>
                          <a:pt x="25278" y="13537"/>
                          <a:pt x="25299" y="13550"/>
                        </a:cubicBezTo>
                        <a:cubicBezTo>
                          <a:pt x="25308" y="13554"/>
                          <a:pt x="25316" y="13558"/>
                          <a:pt x="25320" y="13562"/>
                        </a:cubicBezTo>
                        <a:cubicBezTo>
                          <a:pt x="25330" y="13567"/>
                          <a:pt x="25338" y="13572"/>
                          <a:pt x="25346" y="13580"/>
                        </a:cubicBezTo>
                        <a:cubicBezTo>
                          <a:pt x="25355" y="13584"/>
                          <a:pt x="25363" y="13588"/>
                          <a:pt x="25372" y="13593"/>
                        </a:cubicBezTo>
                        <a:cubicBezTo>
                          <a:pt x="25381" y="13597"/>
                          <a:pt x="25389" y="13601"/>
                          <a:pt x="25397" y="13605"/>
                        </a:cubicBezTo>
                        <a:cubicBezTo>
                          <a:pt x="25407" y="13609"/>
                          <a:pt x="25411" y="13619"/>
                          <a:pt x="25419" y="13623"/>
                        </a:cubicBezTo>
                        <a:cubicBezTo>
                          <a:pt x="25427" y="13627"/>
                          <a:pt x="25436" y="13631"/>
                          <a:pt x="25445" y="13635"/>
                        </a:cubicBezTo>
                        <a:cubicBezTo>
                          <a:pt x="25453" y="13644"/>
                          <a:pt x="25458" y="13648"/>
                          <a:pt x="25466" y="13653"/>
                        </a:cubicBezTo>
                        <a:cubicBezTo>
                          <a:pt x="25474" y="13657"/>
                          <a:pt x="25484" y="13665"/>
                          <a:pt x="25492" y="13670"/>
                        </a:cubicBezTo>
                        <a:cubicBezTo>
                          <a:pt x="25500" y="13678"/>
                          <a:pt x="25513" y="13682"/>
                          <a:pt x="25522" y="13691"/>
                        </a:cubicBezTo>
                        <a:cubicBezTo>
                          <a:pt x="25526" y="13691"/>
                          <a:pt x="25526" y="13696"/>
                          <a:pt x="25526" y="13696"/>
                        </a:cubicBezTo>
                        <a:cubicBezTo>
                          <a:pt x="25539" y="13704"/>
                          <a:pt x="25551" y="13712"/>
                          <a:pt x="25565" y="13725"/>
                        </a:cubicBezTo>
                        <a:cubicBezTo>
                          <a:pt x="25569" y="13725"/>
                          <a:pt x="25573" y="13730"/>
                          <a:pt x="25573" y="13730"/>
                        </a:cubicBezTo>
                        <a:cubicBezTo>
                          <a:pt x="25586" y="13742"/>
                          <a:pt x="25599" y="13751"/>
                          <a:pt x="25612" y="13763"/>
                        </a:cubicBezTo>
                        <a:cubicBezTo>
                          <a:pt x="25616" y="13763"/>
                          <a:pt x="25616" y="13763"/>
                          <a:pt x="25616" y="13768"/>
                        </a:cubicBezTo>
                        <a:cubicBezTo>
                          <a:pt x="25628" y="13777"/>
                          <a:pt x="25642" y="13789"/>
                          <a:pt x="25654" y="13798"/>
                        </a:cubicBezTo>
                        <a:cubicBezTo>
                          <a:pt x="25654" y="13798"/>
                          <a:pt x="25654" y="13802"/>
                          <a:pt x="25658" y="13802"/>
                        </a:cubicBezTo>
                        <a:cubicBezTo>
                          <a:pt x="25671" y="13815"/>
                          <a:pt x="25680" y="13824"/>
                          <a:pt x="25693" y="13836"/>
                        </a:cubicBezTo>
                        <a:cubicBezTo>
                          <a:pt x="25697" y="13840"/>
                          <a:pt x="25697" y="13840"/>
                          <a:pt x="25701" y="13845"/>
                        </a:cubicBezTo>
                        <a:cubicBezTo>
                          <a:pt x="25715" y="13858"/>
                          <a:pt x="25723" y="13870"/>
                          <a:pt x="25735" y="13884"/>
                        </a:cubicBezTo>
                        <a:lnTo>
                          <a:pt x="25740" y="13888"/>
                        </a:lnTo>
                        <a:cubicBezTo>
                          <a:pt x="25753" y="13901"/>
                          <a:pt x="25766" y="13913"/>
                          <a:pt x="25774" y="13931"/>
                        </a:cubicBezTo>
                        <a:lnTo>
                          <a:pt x="25778" y="13931"/>
                        </a:lnTo>
                        <a:cubicBezTo>
                          <a:pt x="25786" y="13943"/>
                          <a:pt x="25800" y="13961"/>
                          <a:pt x="25808" y="13973"/>
                        </a:cubicBezTo>
                        <a:cubicBezTo>
                          <a:pt x="25812" y="13978"/>
                          <a:pt x="25812" y="13982"/>
                          <a:pt x="25817" y="13982"/>
                        </a:cubicBezTo>
                        <a:cubicBezTo>
                          <a:pt x="25825" y="13999"/>
                          <a:pt x="25838" y="14012"/>
                          <a:pt x="25847" y="14029"/>
                        </a:cubicBezTo>
                        <a:cubicBezTo>
                          <a:pt x="25847" y="14033"/>
                          <a:pt x="25851" y="14033"/>
                          <a:pt x="25851" y="14038"/>
                        </a:cubicBezTo>
                        <a:cubicBezTo>
                          <a:pt x="25863" y="14055"/>
                          <a:pt x="25873" y="14071"/>
                          <a:pt x="25881" y="14089"/>
                        </a:cubicBezTo>
                        <a:cubicBezTo>
                          <a:pt x="25920" y="14101"/>
                          <a:pt x="25962" y="14115"/>
                          <a:pt x="26001" y="14127"/>
                        </a:cubicBezTo>
                        <a:cubicBezTo>
                          <a:pt x="26013" y="14132"/>
                          <a:pt x="26027" y="14136"/>
                          <a:pt x="26035" y="14140"/>
                        </a:cubicBezTo>
                        <a:cubicBezTo>
                          <a:pt x="26065" y="14148"/>
                          <a:pt x="26090" y="14162"/>
                          <a:pt x="26116" y="14170"/>
                        </a:cubicBezTo>
                        <a:cubicBezTo>
                          <a:pt x="26129" y="14174"/>
                          <a:pt x="26146" y="14183"/>
                          <a:pt x="26159" y="14187"/>
                        </a:cubicBezTo>
                        <a:cubicBezTo>
                          <a:pt x="26185" y="14196"/>
                          <a:pt x="26210" y="14204"/>
                          <a:pt x="26232" y="14213"/>
                        </a:cubicBezTo>
                        <a:cubicBezTo>
                          <a:pt x="26248" y="14221"/>
                          <a:pt x="26262" y="14225"/>
                          <a:pt x="26279" y="14229"/>
                        </a:cubicBezTo>
                        <a:cubicBezTo>
                          <a:pt x="26300" y="14243"/>
                          <a:pt x="26325" y="14251"/>
                          <a:pt x="26351" y="14260"/>
                        </a:cubicBezTo>
                        <a:cubicBezTo>
                          <a:pt x="26364" y="14264"/>
                          <a:pt x="26377" y="14273"/>
                          <a:pt x="26394" y="14277"/>
                        </a:cubicBezTo>
                        <a:cubicBezTo>
                          <a:pt x="26412" y="14286"/>
                          <a:pt x="26428" y="14294"/>
                          <a:pt x="26450" y="14298"/>
                        </a:cubicBezTo>
                        <a:cubicBezTo>
                          <a:pt x="26475" y="14312"/>
                          <a:pt x="26501" y="14324"/>
                          <a:pt x="26526" y="14332"/>
                        </a:cubicBezTo>
                        <a:cubicBezTo>
                          <a:pt x="26544" y="14341"/>
                          <a:pt x="26561" y="14350"/>
                          <a:pt x="26578" y="14354"/>
                        </a:cubicBezTo>
                        <a:cubicBezTo>
                          <a:pt x="26603" y="14367"/>
                          <a:pt x="26629" y="14379"/>
                          <a:pt x="26655" y="14389"/>
                        </a:cubicBezTo>
                        <a:cubicBezTo>
                          <a:pt x="26672" y="14397"/>
                          <a:pt x="26690" y="14405"/>
                          <a:pt x="26710" y="14414"/>
                        </a:cubicBezTo>
                        <a:cubicBezTo>
                          <a:pt x="26736" y="14427"/>
                          <a:pt x="26762" y="14435"/>
                          <a:pt x="26787" y="14448"/>
                        </a:cubicBezTo>
                        <a:cubicBezTo>
                          <a:pt x="26801" y="14456"/>
                          <a:pt x="26818" y="14466"/>
                          <a:pt x="26834" y="14474"/>
                        </a:cubicBezTo>
                        <a:cubicBezTo>
                          <a:pt x="26864" y="14486"/>
                          <a:pt x="26890" y="14495"/>
                          <a:pt x="26916" y="14508"/>
                        </a:cubicBezTo>
                        <a:cubicBezTo>
                          <a:pt x="26933" y="14517"/>
                          <a:pt x="26950" y="14525"/>
                          <a:pt x="26963" y="14533"/>
                        </a:cubicBezTo>
                        <a:cubicBezTo>
                          <a:pt x="26984" y="14543"/>
                          <a:pt x="27002" y="14551"/>
                          <a:pt x="27018" y="14559"/>
                        </a:cubicBezTo>
                        <a:cubicBezTo>
                          <a:pt x="27040" y="14568"/>
                          <a:pt x="27061" y="14581"/>
                          <a:pt x="27083" y="14589"/>
                        </a:cubicBezTo>
                        <a:cubicBezTo>
                          <a:pt x="27100" y="14598"/>
                          <a:pt x="27117" y="14606"/>
                          <a:pt x="27138" y="14620"/>
                        </a:cubicBezTo>
                        <a:cubicBezTo>
                          <a:pt x="27156" y="14628"/>
                          <a:pt x="27177" y="14636"/>
                          <a:pt x="27198" y="14649"/>
                        </a:cubicBezTo>
                        <a:cubicBezTo>
                          <a:pt x="27215" y="14658"/>
                          <a:pt x="27233" y="14666"/>
                          <a:pt x="27254" y="14679"/>
                        </a:cubicBezTo>
                        <a:cubicBezTo>
                          <a:pt x="27271" y="14687"/>
                          <a:pt x="27292" y="14697"/>
                          <a:pt x="27314" y="14709"/>
                        </a:cubicBezTo>
                        <a:cubicBezTo>
                          <a:pt x="27331" y="14717"/>
                          <a:pt x="27348" y="14726"/>
                          <a:pt x="27369" y="14739"/>
                        </a:cubicBezTo>
                        <a:cubicBezTo>
                          <a:pt x="27387" y="14748"/>
                          <a:pt x="27408" y="14756"/>
                          <a:pt x="27429" y="14768"/>
                        </a:cubicBezTo>
                        <a:cubicBezTo>
                          <a:pt x="27446" y="14778"/>
                          <a:pt x="27464" y="14790"/>
                          <a:pt x="27485" y="14799"/>
                        </a:cubicBezTo>
                        <a:cubicBezTo>
                          <a:pt x="27502" y="14807"/>
                          <a:pt x="27523" y="14820"/>
                          <a:pt x="27541" y="14829"/>
                        </a:cubicBezTo>
                        <a:cubicBezTo>
                          <a:pt x="27562" y="14841"/>
                          <a:pt x="27579" y="14851"/>
                          <a:pt x="27596" y="14859"/>
                        </a:cubicBezTo>
                        <a:cubicBezTo>
                          <a:pt x="27618" y="14871"/>
                          <a:pt x="27634" y="14880"/>
                          <a:pt x="27656" y="14893"/>
                        </a:cubicBezTo>
                        <a:cubicBezTo>
                          <a:pt x="27673" y="14902"/>
                          <a:pt x="27695" y="14914"/>
                          <a:pt x="27711" y="14922"/>
                        </a:cubicBezTo>
                        <a:cubicBezTo>
                          <a:pt x="27729" y="14936"/>
                          <a:pt x="27750" y="14944"/>
                          <a:pt x="27772" y="14957"/>
                        </a:cubicBezTo>
                        <a:cubicBezTo>
                          <a:pt x="27788" y="14965"/>
                          <a:pt x="27806" y="14979"/>
                          <a:pt x="27823" y="14987"/>
                        </a:cubicBezTo>
                        <a:cubicBezTo>
                          <a:pt x="27839" y="14995"/>
                          <a:pt x="27857" y="15009"/>
                          <a:pt x="27874" y="15017"/>
                        </a:cubicBezTo>
                        <a:cubicBezTo>
                          <a:pt x="27938" y="15051"/>
                          <a:pt x="28003" y="15090"/>
                          <a:pt x="28066" y="15128"/>
                        </a:cubicBezTo>
                        <a:cubicBezTo>
                          <a:pt x="28075" y="15133"/>
                          <a:pt x="28084" y="15137"/>
                          <a:pt x="28096" y="15145"/>
                        </a:cubicBezTo>
                        <a:cubicBezTo>
                          <a:pt x="28157" y="15179"/>
                          <a:pt x="28220" y="15218"/>
                          <a:pt x="28285" y="15256"/>
                        </a:cubicBezTo>
                        <a:cubicBezTo>
                          <a:pt x="28293" y="15261"/>
                          <a:pt x="28301" y="15269"/>
                          <a:pt x="28315" y="15273"/>
                        </a:cubicBezTo>
                        <a:cubicBezTo>
                          <a:pt x="28374" y="15312"/>
                          <a:pt x="28439" y="15350"/>
                          <a:pt x="28503" y="15384"/>
                        </a:cubicBezTo>
                        <a:cubicBezTo>
                          <a:pt x="28512" y="15394"/>
                          <a:pt x="28520" y="15398"/>
                          <a:pt x="28532" y="15406"/>
                        </a:cubicBezTo>
                        <a:cubicBezTo>
                          <a:pt x="28593" y="15445"/>
                          <a:pt x="28656" y="15479"/>
                          <a:pt x="28717" y="15518"/>
                        </a:cubicBezTo>
                        <a:cubicBezTo>
                          <a:pt x="28729" y="15526"/>
                          <a:pt x="28743" y="15534"/>
                          <a:pt x="28755" y="15543"/>
                        </a:cubicBezTo>
                        <a:cubicBezTo>
                          <a:pt x="28820" y="15581"/>
                          <a:pt x="28879" y="15615"/>
                          <a:pt x="28943" y="15654"/>
                        </a:cubicBezTo>
                        <a:cubicBezTo>
                          <a:pt x="29012" y="15697"/>
                          <a:pt x="29080" y="15739"/>
                          <a:pt x="29148" y="15783"/>
                        </a:cubicBezTo>
                        <a:cubicBezTo>
                          <a:pt x="29157" y="15787"/>
                          <a:pt x="29162" y="15787"/>
                          <a:pt x="29166" y="15791"/>
                        </a:cubicBezTo>
                        <a:cubicBezTo>
                          <a:pt x="29234" y="15834"/>
                          <a:pt x="29302" y="15872"/>
                          <a:pt x="29371" y="15915"/>
                        </a:cubicBezTo>
                        <a:cubicBezTo>
                          <a:pt x="29371" y="15915"/>
                          <a:pt x="29375" y="15919"/>
                          <a:pt x="29379" y="15919"/>
                        </a:cubicBezTo>
                        <a:cubicBezTo>
                          <a:pt x="29448" y="15962"/>
                          <a:pt x="29517" y="16005"/>
                          <a:pt x="29590" y="16047"/>
                        </a:cubicBezTo>
                        <a:cubicBezTo>
                          <a:pt x="29657" y="16065"/>
                          <a:pt x="29730" y="16086"/>
                          <a:pt x="29799" y="16108"/>
                        </a:cubicBezTo>
                        <a:cubicBezTo>
                          <a:pt x="29803" y="16108"/>
                          <a:pt x="29807" y="16108"/>
                          <a:pt x="29815" y="16112"/>
                        </a:cubicBezTo>
                        <a:cubicBezTo>
                          <a:pt x="29884" y="16129"/>
                          <a:pt x="29953" y="16150"/>
                          <a:pt x="30021" y="16172"/>
                        </a:cubicBezTo>
                        <a:cubicBezTo>
                          <a:pt x="30030" y="16172"/>
                          <a:pt x="30034" y="16172"/>
                          <a:pt x="30038" y="16176"/>
                        </a:cubicBezTo>
                        <a:cubicBezTo>
                          <a:pt x="30089" y="16189"/>
                          <a:pt x="30141" y="16206"/>
                          <a:pt x="30188" y="16219"/>
                        </a:cubicBezTo>
                        <a:cubicBezTo>
                          <a:pt x="30196" y="16223"/>
                          <a:pt x="30200" y="16223"/>
                          <a:pt x="30210" y="16227"/>
                        </a:cubicBezTo>
                        <a:cubicBezTo>
                          <a:pt x="30257" y="16240"/>
                          <a:pt x="30308" y="16257"/>
                          <a:pt x="30359" y="16270"/>
                        </a:cubicBezTo>
                        <a:cubicBezTo>
                          <a:pt x="30364" y="16274"/>
                          <a:pt x="30368" y="16274"/>
                          <a:pt x="30376" y="16278"/>
                        </a:cubicBezTo>
                        <a:cubicBezTo>
                          <a:pt x="30423" y="16292"/>
                          <a:pt x="30474" y="16308"/>
                          <a:pt x="30526" y="16326"/>
                        </a:cubicBezTo>
                        <a:cubicBezTo>
                          <a:pt x="30530" y="16326"/>
                          <a:pt x="30534" y="16330"/>
                          <a:pt x="30539" y="16330"/>
                        </a:cubicBezTo>
                        <a:cubicBezTo>
                          <a:pt x="30590" y="16347"/>
                          <a:pt x="30642" y="16365"/>
                          <a:pt x="30697" y="16381"/>
                        </a:cubicBezTo>
                        <a:cubicBezTo>
                          <a:pt x="30697" y="16385"/>
                          <a:pt x="30701" y="16385"/>
                          <a:pt x="30705" y="16385"/>
                        </a:cubicBezTo>
                        <a:cubicBezTo>
                          <a:pt x="30735" y="16399"/>
                          <a:pt x="30765" y="16407"/>
                          <a:pt x="30796" y="16420"/>
                        </a:cubicBezTo>
                        <a:cubicBezTo>
                          <a:pt x="30804" y="16420"/>
                          <a:pt x="30812" y="16424"/>
                          <a:pt x="30821" y="16428"/>
                        </a:cubicBezTo>
                        <a:cubicBezTo>
                          <a:pt x="30842" y="16436"/>
                          <a:pt x="30868" y="16446"/>
                          <a:pt x="30889" y="16454"/>
                        </a:cubicBezTo>
                        <a:cubicBezTo>
                          <a:pt x="30898" y="16458"/>
                          <a:pt x="30911" y="16458"/>
                          <a:pt x="30919" y="16462"/>
                        </a:cubicBezTo>
                        <a:cubicBezTo>
                          <a:pt x="30940" y="16471"/>
                          <a:pt x="30966" y="16484"/>
                          <a:pt x="30992" y="16493"/>
                        </a:cubicBezTo>
                        <a:cubicBezTo>
                          <a:pt x="30996" y="16493"/>
                          <a:pt x="31005" y="16497"/>
                          <a:pt x="31013" y="16501"/>
                        </a:cubicBezTo>
                        <a:cubicBezTo>
                          <a:pt x="31043" y="16513"/>
                          <a:pt x="31073" y="16523"/>
                          <a:pt x="31104" y="16535"/>
                        </a:cubicBezTo>
                        <a:cubicBezTo>
                          <a:pt x="31112" y="16539"/>
                          <a:pt x="31120" y="16544"/>
                          <a:pt x="31129" y="16548"/>
                        </a:cubicBezTo>
                        <a:cubicBezTo>
                          <a:pt x="31146" y="16557"/>
                          <a:pt x="31167" y="16561"/>
                          <a:pt x="31185" y="16570"/>
                        </a:cubicBezTo>
                        <a:cubicBezTo>
                          <a:pt x="31193" y="16574"/>
                          <a:pt x="31206" y="16578"/>
                          <a:pt x="31215" y="16582"/>
                        </a:cubicBezTo>
                        <a:cubicBezTo>
                          <a:pt x="31232" y="16590"/>
                          <a:pt x="31248" y="16600"/>
                          <a:pt x="31266" y="16604"/>
                        </a:cubicBezTo>
                        <a:cubicBezTo>
                          <a:pt x="31274" y="16612"/>
                          <a:pt x="31287" y="16616"/>
                          <a:pt x="31296" y="16621"/>
                        </a:cubicBezTo>
                        <a:cubicBezTo>
                          <a:pt x="31313" y="16625"/>
                          <a:pt x="31330" y="16634"/>
                          <a:pt x="31347" y="16642"/>
                        </a:cubicBezTo>
                        <a:cubicBezTo>
                          <a:pt x="31355" y="16647"/>
                          <a:pt x="31369" y="16651"/>
                          <a:pt x="31377" y="16655"/>
                        </a:cubicBezTo>
                        <a:cubicBezTo>
                          <a:pt x="31394" y="16663"/>
                          <a:pt x="31412" y="16673"/>
                          <a:pt x="31428" y="16681"/>
                        </a:cubicBezTo>
                        <a:cubicBezTo>
                          <a:pt x="31437" y="16685"/>
                          <a:pt x="31450" y="16689"/>
                          <a:pt x="31458" y="16693"/>
                        </a:cubicBezTo>
                        <a:cubicBezTo>
                          <a:pt x="31475" y="16702"/>
                          <a:pt x="31493" y="16711"/>
                          <a:pt x="31509" y="16719"/>
                        </a:cubicBezTo>
                        <a:cubicBezTo>
                          <a:pt x="31518" y="16724"/>
                          <a:pt x="31531" y="16728"/>
                          <a:pt x="31540" y="16736"/>
                        </a:cubicBezTo>
                        <a:cubicBezTo>
                          <a:pt x="31556" y="16744"/>
                          <a:pt x="31578" y="16754"/>
                          <a:pt x="31599" y="16766"/>
                        </a:cubicBezTo>
                        <a:cubicBezTo>
                          <a:pt x="31604" y="16766"/>
                          <a:pt x="31612" y="16770"/>
                          <a:pt x="31617" y="16775"/>
                        </a:cubicBezTo>
                        <a:cubicBezTo>
                          <a:pt x="31643" y="16788"/>
                          <a:pt x="31668" y="16801"/>
                          <a:pt x="31694" y="16817"/>
                        </a:cubicBezTo>
                        <a:cubicBezTo>
                          <a:pt x="31702" y="16821"/>
                          <a:pt x="31706" y="16821"/>
                          <a:pt x="31714" y="16827"/>
                        </a:cubicBezTo>
                        <a:cubicBezTo>
                          <a:pt x="31732" y="16839"/>
                          <a:pt x="31753" y="16847"/>
                          <a:pt x="31775" y="16860"/>
                        </a:cubicBezTo>
                        <a:cubicBezTo>
                          <a:pt x="31787" y="16869"/>
                          <a:pt x="31801" y="16873"/>
                          <a:pt x="31813" y="16882"/>
                        </a:cubicBezTo>
                        <a:cubicBezTo>
                          <a:pt x="31822" y="16890"/>
                          <a:pt x="31835" y="16894"/>
                          <a:pt x="31843" y="16898"/>
                        </a:cubicBezTo>
                        <a:cubicBezTo>
                          <a:pt x="31856" y="16908"/>
                          <a:pt x="31868" y="16916"/>
                          <a:pt x="31886" y="16924"/>
                        </a:cubicBezTo>
                        <a:cubicBezTo>
                          <a:pt x="31894" y="16929"/>
                          <a:pt x="31903" y="16937"/>
                          <a:pt x="31912" y="16942"/>
                        </a:cubicBezTo>
                        <a:cubicBezTo>
                          <a:pt x="31929" y="16950"/>
                          <a:pt x="31941" y="16963"/>
                          <a:pt x="31959" y="16971"/>
                        </a:cubicBezTo>
                        <a:cubicBezTo>
                          <a:pt x="31967" y="16975"/>
                          <a:pt x="31976" y="16981"/>
                          <a:pt x="31980" y="16985"/>
                        </a:cubicBezTo>
                        <a:cubicBezTo>
                          <a:pt x="32006" y="17001"/>
                          <a:pt x="32028" y="17014"/>
                          <a:pt x="32048" y="17032"/>
                        </a:cubicBezTo>
                        <a:cubicBezTo>
                          <a:pt x="32215" y="17198"/>
                          <a:pt x="32382" y="17370"/>
                          <a:pt x="32545" y="17536"/>
                        </a:cubicBezTo>
                        <a:cubicBezTo>
                          <a:pt x="32711" y="17707"/>
                          <a:pt x="32874" y="17874"/>
                          <a:pt x="33041" y="18041"/>
                        </a:cubicBezTo>
                        <a:cubicBezTo>
                          <a:pt x="33058" y="18049"/>
                          <a:pt x="33075" y="18053"/>
                          <a:pt x="33092" y="18058"/>
                        </a:cubicBezTo>
                        <a:cubicBezTo>
                          <a:pt x="33092" y="18058"/>
                          <a:pt x="33096" y="18058"/>
                          <a:pt x="33096" y="18062"/>
                        </a:cubicBezTo>
                        <a:cubicBezTo>
                          <a:pt x="33109" y="18067"/>
                          <a:pt x="33122" y="18067"/>
                          <a:pt x="33135" y="18071"/>
                        </a:cubicBezTo>
                        <a:cubicBezTo>
                          <a:pt x="33143" y="18075"/>
                          <a:pt x="33152" y="18075"/>
                          <a:pt x="33161" y="18079"/>
                        </a:cubicBezTo>
                        <a:lnTo>
                          <a:pt x="33169" y="18079"/>
                        </a:lnTo>
                        <a:cubicBezTo>
                          <a:pt x="33173" y="18079"/>
                          <a:pt x="33177" y="18079"/>
                          <a:pt x="33177" y="18084"/>
                        </a:cubicBezTo>
                        <a:cubicBezTo>
                          <a:pt x="33199" y="18084"/>
                          <a:pt x="33216" y="18088"/>
                          <a:pt x="33238" y="18092"/>
                        </a:cubicBezTo>
                        <a:lnTo>
                          <a:pt x="33242" y="18092"/>
                        </a:lnTo>
                        <a:cubicBezTo>
                          <a:pt x="33242" y="18096"/>
                          <a:pt x="33246" y="18096"/>
                          <a:pt x="33246" y="18096"/>
                        </a:cubicBezTo>
                        <a:cubicBezTo>
                          <a:pt x="33268" y="18096"/>
                          <a:pt x="33289" y="18100"/>
                          <a:pt x="33311" y="18105"/>
                        </a:cubicBezTo>
                        <a:lnTo>
                          <a:pt x="33327" y="18105"/>
                        </a:lnTo>
                        <a:cubicBezTo>
                          <a:pt x="33340" y="18110"/>
                          <a:pt x="33353" y="18110"/>
                          <a:pt x="33366" y="18114"/>
                        </a:cubicBezTo>
                        <a:lnTo>
                          <a:pt x="33392" y="18114"/>
                        </a:lnTo>
                        <a:cubicBezTo>
                          <a:pt x="33408" y="18114"/>
                          <a:pt x="33426" y="18118"/>
                          <a:pt x="33447" y="18118"/>
                        </a:cubicBezTo>
                        <a:lnTo>
                          <a:pt x="33460" y="18118"/>
                        </a:lnTo>
                        <a:cubicBezTo>
                          <a:pt x="33481" y="18122"/>
                          <a:pt x="33503" y="18122"/>
                          <a:pt x="33528" y="18122"/>
                        </a:cubicBezTo>
                        <a:lnTo>
                          <a:pt x="33682" y="18122"/>
                        </a:lnTo>
                        <a:cubicBezTo>
                          <a:pt x="33704" y="18122"/>
                          <a:pt x="33725" y="18122"/>
                          <a:pt x="33751" y="18118"/>
                        </a:cubicBezTo>
                        <a:lnTo>
                          <a:pt x="33767" y="18118"/>
                        </a:lnTo>
                        <a:cubicBezTo>
                          <a:pt x="33789" y="18118"/>
                          <a:pt x="33806" y="18118"/>
                          <a:pt x="33828" y="18114"/>
                        </a:cubicBezTo>
                        <a:lnTo>
                          <a:pt x="33840" y="18114"/>
                        </a:lnTo>
                        <a:cubicBezTo>
                          <a:pt x="33862" y="18114"/>
                          <a:pt x="33883" y="18110"/>
                          <a:pt x="33909" y="18110"/>
                        </a:cubicBezTo>
                        <a:cubicBezTo>
                          <a:pt x="33913" y="18110"/>
                          <a:pt x="33921" y="18110"/>
                          <a:pt x="33927" y="18105"/>
                        </a:cubicBezTo>
                        <a:cubicBezTo>
                          <a:pt x="33943" y="18105"/>
                          <a:pt x="33965" y="18105"/>
                          <a:pt x="33982" y="18100"/>
                        </a:cubicBezTo>
                        <a:lnTo>
                          <a:pt x="33998" y="18100"/>
                        </a:lnTo>
                        <a:cubicBezTo>
                          <a:pt x="34024" y="18096"/>
                          <a:pt x="34046" y="18096"/>
                          <a:pt x="34071" y="18092"/>
                        </a:cubicBezTo>
                        <a:lnTo>
                          <a:pt x="34085" y="18092"/>
                        </a:lnTo>
                        <a:cubicBezTo>
                          <a:pt x="34106" y="18088"/>
                          <a:pt x="34123" y="18084"/>
                          <a:pt x="34144" y="18084"/>
                        </a:cubicBezTo>
                        <a:cubicBezTo>
                          <a:pt x="34148" y="18084"/>
                          <a:pt x="34158" y="18079"/>
                          <a:pt x="34162" y="18079"/>
                        </a:cubicBezTo>
                        <a:cubicBezTo>
                          <a:pt x="34187" y="18075"/>
                          <a:pt x="34213" y="18075"/>
                          <a:pt x="34235" y="18071"/>
                        </a:cubicBezTo>
                        <a:cubicBezTo>
                          <a:pt x="34358" y="18053"/>
                          <a:pt x="34482" y="18033"/>
                          <a:pt x="34606" y="18015"/>
                        </a:cubicBezTo>
                        <a:cubicBezTo>
                          <a:pt x="34640" y="18007"/>
                          <a:pt x="34675" y="18002"/>
                          <a:pt x="34709" y="17998"/>
                        </a:cubicBezTo>
                        <a:cubicBezTo>
                          <a:pt x="34816" y="17981"/>
                          <a:pt x="34918" y="17964"/>
                          <a:pt x="35021" y="17951"/>
                        </a:cubicBezTo>
                        <a:lnTo>
                          <a:pt x="35239" y="16912"/>
                        </a:lnTo>
                        <a:cubicBezTo>
                          <a:pt x="35239" y="16916"/>
                          <a:pt x="35244" y="16916"/>
                          <a:pt x="35244" y="16916"/>
                        </a:cubicBezTo>
                        <a:cubicBezTo>
                          <a:pt x="35252" y="16920"/>
                          <a:pt x="35256" y="16924"/>
                          <a:pt x="35261" y="16929"/>
                        </a:cubicBezTo>
                        <a:cubicBezTo>
                          <a:pt x="35273" y="16942"/>
                          <a:pt x="35282" y="16950"/>
                          <a:pt x="35295" y="16959"/>
                        </a:cubicBezTo>
                        <a:cubicBezTo>
                          <a:pt x="35299" y="16963"/>
                          <a:pt x="35303" y="16963"/>
                          <a:pt x="35307" y="16967"/>
                        </a:cubicBezTo>
                        <a:cubicBezTo>
                          <a:pt x="35321" y="16981"/>
                          <a:pt x="35338" y="16993"/>
                          <a:pt x="35350" y="17006"/>
                        </a:cubicBezTo>
                        <a:cubicBezTo>
                          <a:pt x="35350" y="17006"/>
                          <a:pt x="35354" y="17010"/>
                          <a:pt x="35359" y="17010"/>
                        </a:cubicBezTo>
                        <a:cubicBezTo>
                          <a:pt x="35368" y="17023"/>
                          <a:pt x="35380" y="17032"/>
                          <a:pt x="35389" y="17040"/>
                        </a:cubicBezTo>
                        <a:cubicBezTo>
                          <a:pt x="35393" y="17044"/>
                          <a:pt x="35398" y="17048"/>
                          <a:pt x="35402" y="17052"/>
                        </a:cubicBezTo>
                        <a:cubicBezTo>
                          <a:pt x="35410" y="17062"/>
                          <a:pt x="35423" y="17070"/>
                          <a:pt x="35431" y="17078"/>
                        </a:cubicBezTo>
                        <a:cubicBezTo>
                          <a:pt x="35431" y="17083"/>
                          <a:pt x="35436" y="17087"/>
                          <a:pt x="35441" y="17087"/>
                        </a:cubicBezTo>
                        <a:lnTo>
                          <a:pt x="35475" y="17121"/>
                        </a:lnTo>
                        <a:lnTo>
                          <a:pt x="35475" y="17125"/>
                        </a:lnTo>
                        <a:cubicBezTo>
                          <a:pt x="35487" y="17135"/>
                          <a:pt x="35500" y="17147"/>
                          <a:pt x="35508" y="17160"/>
                        </a:cubicBezTo>
                        <a:cubicBezTo>
                          <a:pt x="35513" y="17160"/>
                          <a:pt x="35513" y="17164"/>
                          <a:pt x="35518" y="17168"/>
                        </a:cubicBezTo>
                        <a:cubicBezTo>
                          <a:pt x="35526" y="17177"/>
                          <a:pt x="35534" y="17186"/>
                          <a:pt x="35538" y="17194"/>
                        </a:cubicBezTo>
                        <a:cubicBezTo>
                          <a:pt x="35543" y="17194"/>
                          <a:pt x="35547" y="17198"/>
                          <a:pt x="35547" y="17202"/>
                        </a:cubicBezTo>
                        <a:lnTo>
                          <a:pt x="35573" y="17228"/>
                        </a:lnTo>
                        <a:cubicBezTo>
                          <a:pt x="35573" y="17232"/>
                          <a:pt x="35577" y="17232"/>
                          <a:pt x="35577" y="17237"/>
                        </a:cubicBezTo>
                        <a:cubicBezTo>
                          <a:pt x="35585" y="17245"/>
                          <a:pt x="35595" y="17258"/>
                          <a:pt x="35603" y="17267"/>
                        </a:cubicBezTo>
                        <a:cubicBezTo>
                          <a:pt x="35607" y="17271"/>
                          <a:pt x="35607" y="17275"/>
                          <a:pt x="35611" y="17275"/>
                        </a:cubicBezTo>
                        <a:cubicBezTo>
                          <a:pt x="35615" y="17283"/>
                          <a:pt x="35620" y="17293"/>
                          <a:pt x="35629" y="17301"/>
                        </a:cubicBezTo>
                        <a:cubicBezTo>
                          <a:pt x="35629" y="17305"/>
                          <a:pt x="35633" y="17305"/>
                          <a:pt x="35633" y="17309"/>
                        </a:cubicBezTo>
                        <a:cubicBezTo>
                          <a:pt x="35641" y="17318"/>
                          <a:pt x="35646" y="17326"/>
                          <a:pt x="35650" y="17335"/>
                        </a:cubicBezTo>
                        <a:cubicBezTo>
                          <a:pt x="35654" y="17335"/>
                          <a:pt x="35654" y="17340"/>
                          <a:pt x="35658" y="17344"/>
                        </a:cubicBezTo>
                        <a:cubicBezTo>
                          <a:pt x="35662" y="17352"/>
                          <a:pt x="35672" y="17360"/>
                          <a:pt x="35676" y="17374"/>
                        </a:cubicBezTo>
                        <a:lnTo>
                          <a:pt x="35680" y="17378"/>
                        </a:lnTo>
                        <a:cubicBezTo>
                          <a:pt x="35684" y="17386"/>
                          <a:pt x="35688" y="17395"/>
                          <a:pt x="35692" y="17403"/>
                        </a:cubicBezTo>
                        <a:cubicBezTo>
                          <a:pt x="35697" y="17408"/>
                          <a:pt x="35697" y="17408"/>
                          <a:pt x="35701" y="17412"/>
                        </a:cubicBezTo>
                        <a:cubicBezTo>
                          <a:pt x="35706" y="17421"/>
                          <a:pt x="35710" y="17425"/>
                          <a:pt x="35714" y="17433"/>
                        </a:cubicBezTo>
                        <a:cubicBezTo>
                          <a:pt x="35714" y="17437"/>
                          <a:pt x="35714" y="17437"/>
                          <a:pt x="35718" y="17442"/>
                        </a:cubicBezTo>
                        <a:cubicBezTo>
                          <a:pt x="35723" y="17451"/>
                          <a:pt x="35727" y="17459"/>
                          <a:pt x="35731" y="17472"/>
                        </a:cubicBezTo>
                        <a:cubicBezTo>
                          <a:pt x="35735" y="17480"/>
                          <a:pt x="35739" y="17489"/>
                          <a:pt x="35743" y="17498"/>
                        </a:cubicBezTo>
                        <a:cubicBezTo>
                          <a:pt x="35749" y="17502"/>
                          <a:pt x="35749" y="17506"/>
                          <a:pt x="35749" y="17506"/>
                        </a:cubicBezTo>
                        <a:cubicBezTo>
                          <a:pt x="35753" y="17514"/>
                          <a:pt x="35757" y="17524"/>
                          <a:pt x="35757" y="17528"/>
                        </a:cubicBezTo>
                        <a:cubicBezTo>
                          <a:pt x="35761" y="17532"/>
                          <a:pt x="35761" y="17532"/>
                          <a:pt x="35761" y="17536"/>
                        </a:cubicBezTo>
                        <a:cubicBezTo>
                          <a:pt x="35765" y="17545"/>
                          <a:pt x="35769" y="17553"/>
                          <a:pt x="35769" y="17557"/>
                        </a:cubicBezTo>
                        <a:cubicBezTo>
                          <a:pt x="35769" y="17562"/>
                          <a:pt x="35774" y="17562"/>
                          <a:pt x="35774" y="17566"/>
                        </a:cubicBezTo>
                        <a:cubicBezTo>
                          <a:pt x="35778" y="17575"/>
                          <a:pt x="35778" y="17583"/>
                          <a:pt x="35783" y="17591"/>
                        </a:cubicBezTo>
                        <a:lnTo>
                          <a:pt x="35787" y="17596"/>
                        </a:lnTo>
                        <a:cubicBezTo>
                          <a:pt x="35787" y="17605"/>
                          <a:pt x="35791" y="17613"/>
                          <a:pt x="35791" y="17617"/>
                        </a:cubicBezTo>
                        <a:cubicBezTo>
                          <a:pt x="35795" y="17622"/>
                          <a:pt x="35795" y="17622"/>
                          <a:pt x="35795" y="17626"/>
                        </a:cubicBezTo>
                        <a:cubicBezTo>
                          <a:pt x="35795" y="17634"/>
                          <a:pt x="35800" y="17639"/>
                          <a:pt x="35800" y="17648"/>
                        </a:cubicBezTo>
                        <a:cubicBezTo>
                          <a:pt x="35804" y="17648"/>
                          <a:pt x="35804" y="17652"/>
                          <a:pt x="35804" y="17652"/>
                        </a:cubicBezTo>
                        <a:cubicBezTo>
                          <a:pt x="35804" y="17660"/>
                          <a:pt x="35808" y="17668"/>
                          <a:pt x="35812" y="17678"/>
                        </a:cubicBezTo>
                        <a:lnTo>
                          <a:pt x="35812" y="17682"/>
                        </a:lnTo>
                        <a:cubicBezTo>
                          <a:pt x="35812" y="17690"/>
                          <a:pt x="35816" y="17694"/>
                          <a:pt x="35816" y="17703"/>
                        </a:cubicBezTo>
                        <a:cubicBezTo>
                          <a:pt x="35816" y="17703"/>
                          <a:pt x="35816" y="17707"/>
                          <a:pt x="35820" y="17711"/>
                        </a:cubicBezTo>
                        <a:cubicBezTo>
                          <a:pt x="35820" y="17716"/>
                          <a:pt x="35820" y="17720"/>
                          <a:pt x="35826" y="17729"/>
                        </a:cubicBezTo>
                        <a:lnTo>
                          <a:pt x="35826" y="17737"/>
                        </a:lnTo>
                        <a:cubicBezTo>
                          <a:pt x="35830" y="17741"/>
                          <a:pt x="35830" y="17750"/>
                          <a:pt x="35830" y="17759"/>
                        </a:cubicBezTo>
                        <a:cubicBezTo>
                          <a:pt x="35834" y="17767"/>
                          <a:pt x="35834" y="17776"/>
                          <a:pt x="35838" y="17784"/>
                        </a:cubicBezTo>
                        <a:lnTo>
                          <a:pt x="35838" y="17788"/>
                        </a:lnTo>
                        <a:cubicBezTo>
                          <a:pt x="35838" y="17797"/>
                          <a:pt x="35842" y="17802"/>
                          <a:pt x="35842" y="17810"/>
                        </a:cubicBezTo>
                        <a:lnTo>
                          <a:pt x="35842" y="17818"/>
                        </a:lnTo>
                        <a:cubicBezTo>
                          <a:pt x="35846" y="17822"/>
                          <a:pt x="35846" y="17832"/>
                          <a:pt x="35846" y="17836"/>
                        </a:cubicBezTo>
                        <a:cubicBezTo>
                          <a:pt x="35851" y="17844"/>
                          <a:pt x="35851" y="17848"/>
                          <a:pt x="35855" y="17857"/>
                        </a:cubicBezTo>
                        <a:lnTo>
                          <a:pt x="35855" y="17861"/>
                        </a:lnTo>
                        <a:cubicBezTo>
                          <a:pt x="35855" y="17869"/>
                          <a:pt x="35855" y="17874"/>
                          <a:pt x="35859" y="17879"/>
                        </a:cubicBezTo>
                        <a:lnTo>
                          <a:pt x="35859" y="17887"/>
                        </a:lnTo>
                        <a:cubicBezTo>
                          <a:pt x="35859" y="17891"/>
                          <a:pt x="35864" y="17895"/>
                          <a:pt x="35864" y="17904"/>
                        </a:cubicBezTo>
                        <a:lnTo>
                          <a:pt x="35864" y="17908"/>
                        </a:lnTo>
                        <a:cubicBezTo>
                          <a:pt x="35868" y="17917"/>
                          <a:pt x="35868" y="17921"/>
                          <a:pt x="35872" y="17930"/>
                        </a:cubicBezTo>
                        <a:lnTo>
                          <a:pt x="35872" y="17934"/>
                        </a:lnTo>
                        <a:cubicBezTo>
                          <a:pt x="35872" y="17938"/>
                          <a:pt x="35877" y="17946"/>
                          <a:pt x="35877" y="17951"/>
                        </a:cubicBezTo>
                        <a:cubicBezTo>
                          <a:pt x="35877" y="17951"/>
                          <a:pt x="35877" y="17956"/>
                          <a:pt x="35881" y="17956"/>
                        </a:cubicBezTo>
                        <a:cubicBezTo>
                          <a:pt x="35881" y="17964"/>
                          <a:pt x="35881" y="17968"/>
                          <a:pt x="35885" y="17972"/>
                        </a:cubicBezTo>
                        <a:lnTo>
                          <a:pt x="35885" y="17976"/>
                        </a:lnTo>
                        <a:cubicBezTo>
                          <a:pt x="35889" y="17985"/>
                          <a:pt x="35889" y="17990"/>
                          <a:pt x="35893" y="17998"/>
                        </a:cubicBezTo>
                        <a:cubicBezTo>
                          <a:pt x="35893" y="18007"/>
                          <a:pt x="35897" y="18011"/>
                          <a:pt x="35903" y="18019"/>
                        </a:cubicBezTo>
                        <a:lnTo>
                          <a:pt x="35903" y="18023"/>
                        </a:lnTo>
                        <a:cubicBezTo>
                          <a:pt x="35907" y="18028"/>
                          <a:pt x="35907" y="18033"/>
                          <a:pt x="35911" y="18037"/>
                        </a:cubicBezTo>
                        <a:lnTo>
                          <a:pt x="35911" y="18045"/>
                        </a:lnTo>
                        <a:cubicBezTo>
                          <a:pt x="35915" y="18049"/>
                          <a:pt x="35915" y="18053"/>
                          <a:pt x="35919" y="18058"/>
                        </a:cubicBezTo>
                        <a:lnTo>
                          <a:pt x="35919" y="18062"/>
                        </a:lnTo>
                        <a:cubicBezTo>
                          <a:pt x="35923" y="18071"/>
                          <a:pt x="35928" y="18075"/>
                          <a:pt x="35932" y="18079"/>
                        </a:cubicBezTo>
                        <a:cubicBezTo>
                          <a:pt x="35932" y="18084"/>
                          <a:pt x="35932" y="18084"/>
                          <a:pt x="35936" y="18088"/>
                        </a:cubicBezTo>
                        <a:cubicBezTo>
                          <a:pt x="35936" y="18092"/>
                          <a:pt x="35941" y="18096"/>
                          <a:pt x="35945" y="18100"/>
                        </a:cubicBezTo>
                        <a:cubicBezTo>
                          <a:pt x="35945" y="18100"/>
                          <a:pt x="35945" y="18105"/>
                          <a:pt x="35949" y="18105"/>
                        </a:cubicBezTo>
                        <a:cubicBezTo>
                          <a:pt x="35949" y="18110"/>
                          <a:pt x="35954" y="18114"/>
                          <a:pt x="35958" y="18118"/>
                        </a:cubicBezTo>
                        <a:cubicBezTo>
                          <a:pt x="35958" y="18122"/>
                          <a:pt x="35958" y="18122"/>
                          <a:pt x="35962" y="18122"/>
                        </a:cubicBezTo>
                        <a:cubicBezTo>
                          <a:pt x="35966" y="18130"/>
                          <a:pt x="35970" y="18135"/>
                          <a:pt x="35974" y="18144"/>
                        </a:cubicBezTo>
                        <a:lnTo>
                          <a:pt x="35980" y="18144"/>
                        </a:lnTo>
                        <a:cubicBezTo>
                          <a:pt x="35984" y="18148"/>
                          <a:pt x="35988" y="18156"/>
                          <a:pt x="35992" y="18161"/>
                        </a:cubicBezTo>
                        <a:lnTo>
                          <a:pt x="35996" y="18165"/>
                        </a:lnTo>
                        <a:lnTo>
                          <a:pt x="36009" y="18177"/>
                        </a:lnTo>
                        <a:lnTo>
                          <a:pt x="36013" y="18182"/>
                        </a:lnTo>
                        <a:cubicBezTo>
                          <a:pt x="36022" y="18187"/>
                          <a:pt x="36026" y="18195"/>
                          <a:pt x="36031" y="18199"/>
                        </a:cubicBezTo>
                        <a:lnTo>
                          <a:pt x="36035" y="18199"/>
                        </a:lnTo>
                        <a:cubicBezTo>
                          <a:pt x="36039" y="18203"/>
                          <a:pt x="36047" y="18212"/>
                          <a:pt x="36057" y="18216"/>
                        </a:cubicBezTo>
                        <a:lnTo>
                          <a:pt x="36061" y="18221"/>
                        </a:lnTo>
                        <a:cubicBezTo>
                          <a:pt x="36065" y="18225"/>
                          <a:pt x="36065" y="18225"/>
                          <a:pt x="36069" y="18229"/>
                        </a:cubicBezTo>
                        <a:cubicBezTo>
                          <a:pt x="36073" y="18229"/>
                          <a:pt x="36073" y="18229"/>
                          <a:pt x="36073" y="18233"/>
                        </a:cubicBezTo>
                        <a:cubicBezTo>
                          <a:pt x="36082" y="18238"/>
                          <a:pt x="36090" y="18242"/>
                          <a:pt x="36095" y="18246"/>
                        </a:cubicBezTo>
                        <a:cubicBezTo>
                          <a:pt x="36099" y="18246"/>
                          <a:pt x="36103" y="18250"/>
                          <a:pt x="36103" y="18250"/>
                        </a:cubicBezTo>
                        <a:cubicBezTo>
                          <a:pt x="36116" y="18259"/>
                          <a:pt x="36124" y="18268"/>
                          <a:pt x="36138" y="18272"/>
                        </a:cubicBezTo>
                        <a:cubicBezTo>
                          <a:pt x="36150" y="18276"/>
                          <a:pt x="36159" y="18284"/>
                          <a:pt x="36172" y="18289"/>
                        </a:cubicBezTo>
                        <a:cubicBezTo>
                          <a:pt x="36172" y="18293"/>
                          <a:pt x="36176" y="18293"/>
                          <a:pt x="36180" y="18298"/>
                        </a:cubicBezTo>
                        <a:cubicBezTo>
                          <a:pt x="36189" y="18298"/>
                          <a:pt x="36197" y="18302"/>
                          <a:pt x="36201" y="18306"/>
                        </a:cubicBezTo>
                        <a:lnTo>
                          <a:pt x="36205" y="18306"/>
                        </a:lnTo>
                        <a:cubicBezTo>
                          <a:pt x="36211" y="18310"/>
                          <a:pt x="36215" y="18310"/>
                          <a:pt x="36219" y="18315"/>
                        </a:cubicBezTo>
                        <a:cubicBezTo>
                          <a:pt x="36227" y="18319"/>
                          <a:pt x="36236" y="18319"/>
                          <a:pt x="36240" y="18323"/>
                        </a:cubicBezTo>
                        <a:cubicBezTo>
                          <a:pt x="36249" y="18327"/>
                          <a:pt x="36253" y="18327"/>
                          <a:pt x="36257" y="18331"/>
                        </a:cubicBezTo>
                        <a:cubicBezTo>
                          <a:pt x="36266" y="18336"/>
                          <a:pt x="36274" y="18336"/>
                          <a:pt x="36278" y="18341"/>
                        </a:cubicBezTo>
                        <a:lnTo>
                          <a:pt x="36282" y="18341"/>
                        </a:lnTo>
                        <a:cubicBezTo>
                          <a:pt x="36292" y="18345"/>
                          <a:pt x="36300" y="18349"/>
                          <a:pt x="36308" y="18353"/>
                        </a:cubicBezTo>
                        <a:cubicBezTo>
                          <a:pt x="36313" y="18353"/>
                          <a:pt x="36321" y="18357"/>
                          <a:pt x="36326" y="18357"/>
                        </a:cubicBezTo>
                        <a:cubicBezTo>
                          <a:pt x="36339" y="18361"/>
                          <a:pt x="36351" y="18366"/>
                          <a:pt x="36369" y="18375"/>
                        </a:cubicBezTo>
                        <a:lnTo>
                          <a:pt x="36373" y="18375"/>
                        </a:lnTo>
                        <a:cubicBezTo>
                          <a:pt x="36385" y="18379"/>
                          <a:pt x="36398" y="18383"/>
                          <a:pt x="36416" y="18387"/>
                        </a:cubicBezTo>
                        <a:cubicBezTo>
                          <a:pt x="36420" y="18392"/>
                          <a:pt x="36420" y="18392"/>
                          <a:pt x="36424" y="18392"/>
                        </a:cubicBezTo>
                        <a:cubicBezTo>
                          <a:pt x="36442" y="18396"/>
                          <a:pt x="36454" y="18400"/>
                          <a:pt x="36471" y="18404"/>
                        </a:cubicBezTo>
                        <a:cubicBezTo>
                          <a:pt x="36471" y="18408"/>
                          <a:pt x="36475" y="18408"/>
                          <a:pt x="36479" y="18408"/>
                        </a:cubicBezTo>
                        <a:cubicBezTo>
                          <a:pt x="36484" y="18413"/>
                          <a:pt x="36493" y="18413"/>
                          <a:pt x="36497" y="18413"/>
                        </a:cubicBezTo>
                        <a:cubicBezTo>
                          <a:pt x="36505" y="18418"/>
                          <a:pt x="36509" y="18418"/>
                          <a:pt x="36519" y="18422"/>
                        </a:cubicBezTo>
                        <a:cubicBezTo>
                          <a:pt x="36523" y="18422"/>
                          <a:pt x="36531" y="18426"/>
                          <a:pt x="36535" y="18426"/>
                        </a:cubicBezTo>
                        <a:cubicBezTo>
                          <a:pt x="36548" y="18430"/>
                          <a:pt x="36565" y="18434"/>
                          <a:pt x="36582" y="18438"/>
                        </a:cubicBezTo>
                        <a:lnTo>
                          <a:pt x="36590" y="18438"/>
                        </a:lnTo>
                        <a:cubicBezTo>
                          <a:pt x="36608" y="18443"/>
                          <a:pt x="36629" y="18452"/>
                          <a:pt x="36647" y="18456"/>
                        </a:cubicBezTo>
                        <a:cubicBezTo>
                          <a:pt x="36651" y="18456"/>
                          <a:pt x="36659" y="18456"/>
                          <a:pt x="36663" y="18460"/>
                        </a:cubicBezTo>
                        <a:cubicBezTo>
                          <a:pt x="36677" y="18460"/>
                          <a:pt x="36685" y="18464"/>
                          <a:pt x="36693" y="18464"/>
                        </a:cubicBezTo>
                        <a:cubicBezTo>
                          <a:pt x="36702" y="18469"/>
                          <a:pt x="36710" y="18469"/>
                          <a:pt x="36719" y="18473"/>
                        </a:cubicBezTo>
                        <a:cubicBezTo>
                          <a:pt x="36783" y="18469"/>
                          <a:pt x="36839" y="18464"/>
                          <a:pt x="36890" y="18456"/>
                        </a:cubicBezTo>
                        <a:cubicBezTo>
                          <a:pt x="36898" y="18456"/>
                          <a:pt x="36912" y="18456"/>
                          <a:pt x="36920" y="18452"/>
                        </a:cubicBezTo>
                        <a:lnTo>
                          <a:pt x="36929" y="18452"/>
                        </a:lnTo>
                        <a:cubicBezTo>
                          <a:pt x="36941" y="18447"/>
                          <a:pt x="36950" y="18447"/>
                          <a:pt x="36959" y="18443"/>
                        </a:cubicBezTo>
                        <a:cubicBezTo>
                          <a:pt x="36971" y="18443"/>
                          <a:pt x="36980" y="18438"/>
                          <a:pt x="36989" y="18438"/>
                        </a:cubicBezTo>
                        <a:lnTo>
                          <a:pt x="36993" y="18438"/>
                        </a:lnTo>
                        <a:cubicBezTo>
                          <a:pt x="37006" y="18434"/>
                          <a:pt x="37014" y="18430"/>
                          <a:pt x="37023" y="18430"/>
                        </a:cubicBezTo>
                        <a:cubicBezTo>
                          <a:pt x="37023" y="18430"/>
                          <a:pt x="37027" y="18426"/>
                          <a:pt x="37032" y="18426"/>
                        </a:cubicBezTo>
                        <a:lnTo>
                          <a:pt x="37040" y="18426"/>
                        </a:lnTo>
                        <a:cubicBezTo>
                          <a:pt x="37040" y="18422"/>
                          <a:pt x="37044" y="18422"/>
                          <a:pt x="37048" y="18422"/>
                        </a:cubicBezTo>
                        <a:cubicBezTo>
                          <a:pt x="37048" y="18422"/>
                          <a:pt x="37052" y="18418"/>
                          <a:pt x="37057" y="18418"/>
                        </a:cubicBezTo>
                        <a:cubicBezTo>
                          <a:pt x="37057" y="18418"/>
                          <a:pt x="37062" y="18418"/>
                          <a:pt x="37066" y="18413"/>
                        </a:cubicBezTo>
                        <a:lnTo>
                          <a:pt x="37074" y="18413"/>
                        </a:lnTo>
                        <a:cubicBezTo>
                          <a:pt x="37074" y="18408"/>
                          <a:pt x="37078" y="18408"/>
                          <a:pt x="37078" y="18408"/>
                        </a:cubicBezTo>
                        <a:cubicBezTo>
                          <a:pt x="37083" y="18408"/>
                          <a:pt x="37087" y="18404"/>
                          <a:pt x="37087" y="18404"/>
                        </a:cubicBezTo>
                        <a:cubicBezTo>
                          <a:pt x="37095" y="18400"/>
                          <a:pt x="37104" y="18396"/>
                          <a:pt x="37109" y="18396"/>
                        </a:cubicBezTo>
                        <a:cubicBezTo>
                          <a:pt x="37109" y="18392"/>
                          <a:pt x="37113" y="18392"/>
                          <a:pt x="37113" y="18392"/>
                        </a:cubicBezTo>
                        <a:cubicBezTo>
                          <a:pt x="37121" y="18387"/>
                          <a:pt x="37125" y="18387"/>
                          <a:pt x="37129" y="18383"/>
                        </a:cubicBezTo>
                        <a:lnTo>
                          <a:pt x="37134" y="18383"/>
                        </a:lnTo>
                        <a:lnTo>
                          <a:pt x="37134" y="18379"/>
                        </a:lnTo>
                        <a:cubicBezTo>
                          <a:pt x="37139" y="18375"/>
                          <a:pt x="37143" y="18375"/>
                          <a:pt x="37147" y="18370"/>
                        </a:cubicBezTo>
                        <a:lnTo>
                          <a:pt x="37151" y="18370"/>
                        </a:lnTo>
                        <a:cubicBezTo>
                          <a:pt x="37155" y="18366"/>
                          <a:pt x="37160" y="18361"/>
                          <a:pt x="37164" y="18357"/>
                        </a:cubicBezTo>
                        <a:cubicBezTo>
                          <a:pt x="37168" y="18357"/>
                          <a:pt x="37168" y="18353"/>
                          <a:pt x="37168" y="18353"/>
                        </a:cubicBezTo>
                        <a:cubicBezTo>
                          <a:pt x="37172" y="18349"/>
                          <a:pt x="37176" y="18349"/>
                          <a:pt x="37181" y="18345"/>
                        </a:cubicBezTo>
                        <a:lnTo>
                          <a:pt x="37194" y="18331"/>
                        </a:lnTo>
                        <a:lnTo>
                          <a:pt x="37194" y="18327"/>
                        </a:lnTo>
                        <a:cubicBezTo>
                          <a:pt x="37198" y="18323"/>
                          <a:pt x="37202" y="18319"/>
                          <a:pt x="37206" y="18315"/>
                        </a:cubicBezTo>
                        <a:lnTo>
                          <a:pt x="37206" y="18310"/>
                        </a:lnTo>
                        <a:cubicBezTo>
                          <a:pt x="37211" y="18306"/>
                          <a:pt x="37216" y="18302"/>
                          <a:pt x="37216" y="18293"/>
                        </a:cubicBezTo>
                        <a:lnTo>
                          <a:pt x="37220" y="18293"/>
                        </a:lnTo>
                        <a:cubicBezTo>
                          <a:pt x="37224" y="18284"/>
                          <a:pt x="37228" y="18276"/>
                          <a:pt x="37228" y="18268"/>
                        </a:cubicBezTo>
                        <a:lnTo>
                          <a:pt x="37232" y="18268"/>
                        </a:lnTo>
                        <a:cubicBezTo>
                          <a:pt x="37232" y="18259"/>
                          <a:pt x="37237" y="18250"/>
                          <a:pt x="37241" y="18242"/>
                        </a:cubicBezTo>
                        <a:cubicBezTo>
                          <a:pt x="37241" y="18233"/>
                          <a:pt x="37245" y="18229"/>
                          <a:pt x="37245" y="18225"/>
                        </a:cubicBezTo>
                        <a:lnTo>
                          <a:pt x="37245" y="18221"/>
                        </a:lnTo>
                        <a:cubicBezTo>
                          <a:pt x="37249" y="18216"/>
                          <a:pt x="37249" y="18212"/>
                          <a:pt x="37249" y="18203"/>
                        </a:cubicBezTo>
                        <a:lnTo>
                          <a:pt x="37305" y="17934"/>
                        </a:lnTo>
                        <a:cubicBezTo>
                          <a:pt x="37309" y="17934"/>
                          <a:pt x="37309" y="17930"/>
                          <a:pt x="37309" y="17930"/>
                        </a:cubicBezTo>
                        <a:cubicBezTo>
                          <a:pt x="37309" y="17930"/>
                          <a:pt x="37309" y="17925"/>
                          <a:pt x="37314" y="17925"/>
                        </a:cubicBezTo>
                        <a:cubicBezTo>
                          <a:pt x="37314" y="17921"/>
                          <a:pt x="37318" y="17917"/>
                          <a:pt x="37318" y="17913"/>
                        </a:cubicBezTo>
                        <a:cubicBezTo>
                          <a:pt x="37322" y="17913"/>
                          <a:pt x="37322" y="17908"/>
                          <a:pt x="37322" y="17908"/>
                        </a:cubicBezTo>
                        <a:cubicBezTo>
                          <a:pt x="37326" y="17904"/>
                          <a:pt x="37330" y="17899"/>
                          <a:pt x="37330" y="17895"/>
                        </a:cubicBezTo>
                        <a:cubicBezTo>
                          <a:pt x="37335" y="17895"/>
                          <a:pt x="37340" y="17891"/>
                          <a:pt x="37340" y="17887"/>
                        </a:cubicBezTo>
                        <a:cubicBezTo>
                          <a:pt x="37344" y="17887"/>
                          <a:pt x="37344" y="17883"/>
                          <a:pt x="37344" y="17883"/>
                        </a:cubicBezTo>
                        <a:cubicBezTo>
                          <a:pt x="37348" y="17879"/>
                          <a:pt x="37352" y="17874"/>
                          <a:pt x="37356" y="17869"/>
                        </a:cubicBezTo>
                        <a:lnTo>
                          <a:pt x="37360" y="17869"/>
                        </a:lnTo>
                        <a:cubicBezTo>
                          <a:pt x="37365" y="17861"/>
                          <a:pt x="37369" y="17857"/>
                          <a:pt x="37378" y="17853"/>
                        </a:cubicBezTo>
                        <a:lnTo>
                          <a:pt x="37382" y="17853"/>
                        </a:lnTo>
                        <a:cubicBezTo>
                          <a:pt x="37386" y="17848"/>
                          <a:pt x="37391" y="17844"/>
                          <a:pt x="37395" y="17840"/>
                        </a:cubicBezTo>
                        <a:cubicBezTo>
                          <a:pt x="37399" y="17840"/>
                          <a:pt x="37403" y="17840"/>
                          <a:pt x="37403" y="17836"/>
                        </a:cubicBezTo>
                        <a:cubicBezTo>
                          <a:pt x="37407" y="17836"/>
                          <a:pt x="37412" y="17832"/>
                          <a:pt x="37417" y="17827"/>
                        </a:cubicBezTo>
                        <a:cubicBezTo>
                          <a:pt x="37421" y="17827"/>
                          <a:pt x="37425" y="17827"/>
                          <a:pt x="37429" y="17822"/>
                        </a:cubicBezTo>
                        <a:cubicBezTo>
                          <a:pt x="37433" y="17822"/>
                          <a:pt x="37437" y="17818"/>
                          <a:pt x="37442" y="17818"/>
                        </a:cubicBezTo>
                        <a:lnTo>
                          <a:pt x="37446" y="17814"/>
                        </a:lnTo>
                        <a:cubicBezTo>
                          <a:pt x="37455" y="17810"/>
                          <a:pt x="37463" y="17810"/>
                          <a:pt x="37472" y="17806"/>
                        </a:cubicBezTo>
                        <a:lnTo>
                          <a:pt x="37476" y="17806"/>
                        </a:lnTo>
                        <a:cubicBezTo>
                          <a:pt x="37498" y="17797"/>
                          <a:pt x="37514" y="17792"/>
                          <a:pt x="37540" y="17784"/>
                        </a:cubicBezTo>
                        <a:lnTo>
                          <a:pt x="38751" y="12006"/>
                        </a:lnTo>
                        <a:cubicBezTo>
                          <a:pt x="38759" y="12010"/>
                          <a:pt x="38768" y="12010"/>
                          <a:pt x="38777" y="12010"/>
                        </a:cubicBezTo>
                        <a:cubicBezTo>
                          <a:pt x="38777" y="12010"/>
                          <a:pt x="38781" y="12014"/>
                          <a:pt x="38785" y="12014"/>
                        </a:cubicBezTo>
                        <a:lnTo>
                          <a:pt x="38789" y="12014"/>
                        </a:lnTo>
                        <a:cubicBezTo>
                          <a:pt x="38819" y="12018"/>
                          <a:pt x="38849" y="12023"/>
                          <a:pt x="38879" y="12028"/>
                        </a:cubicBezTo>
                        <a:cubicBezTo>
                          <a:pt x="38884" y="12028"/>
                          <a:pt x="38888" y="12028"/>
                          <a:pt x="38892" y="12032"/>
                        </a:cubicBezTo>
                        <a:cubicBezTo>
                          <a:pt x="38922" y="12036"/>
                          <a:pt x="38951" y="12036"/>
                          <a:pt x="38982" y="12040"/>
                        </a:cubicBezTo>
                        <a:lnTo>
                          <a:pt x="38994" y="12040"/>
                        </a:lnTo>
                        <a:cubicBezTo>
                          <a:pt x="39024" y="12044"/>
                          <a:pt x="39050" y="12048"/>
                          <a:pt x="39080" y="12048"/>
                        </a:cubicBezTo>
                        <a:cubicBezTo>
                          <a:pt x="39089" y="12053"/>
                          <a:pt x="39093" y="12062"/>
                          <a:pt x="39101" y="12066"/>
                        </a:cubicBezTo>
                        <a:lnTo>
                          <a:pt x="39105" y="12070"/>
                        </a:lnTo>
                        <a:cubicBezTo>
                          <a:pt x="39115" y="12074"/>
                          <a:pt x="39119" y="12079"/>
                          <a:pt x="39123" y="12083"/>
                        </a:cubicBezTo>
                        <a:cubicBezTo>
                          <a:pt x="39123" y="12087"/>
                          <a:pt x="39127" y="12087"/>
                          <a:pt x="39127" y="12091"/>
                        </a:cubicBezTo>
                        <a:cubicBezTo>
                          <a:pt x="39131" y="12091"/>
                          <a:pt x="39136" y="12095"/>
                          <a:pt x="39140" y="12099"/>
                        </a:cubicBezTo>
                        <a:cubicBezTo>
                          <a:pt x="39140" y="12105"/>
                          <a:pt x="39144" y="12105"/>
                          <a:pt x="39148" y="12109"/>
                        </a:cubicBezTo>
                        <a:cubicBezTo>
                          <a:pt x="39148" y="12109"/>
                          <a:pt x="39153" y="12113"/>
                          <a:pt x="39157" y="12117"/>
                        </a:cubicBezTo>
                        <a:lnTo>
                          <a:pt x="39162" y="12121"/>
                        </a:lnTo>
                        <a:cubicBezTo>
                          <a:pt x="39166" y="12125"/>
                          <a:pt x="39170" y="12130"/>
                          <a:pt x="39170" y="12130"/>
                        </a:cubicBezTo>
                        <a:cubicBezTo>
                          <a:pt x="39174" y="12134"/>
                          <a:pt x="39174" y="12134"/>
                          <a:pt x="39178" y="12138"/>
                        </a:cubicBezTo>
                        <a:cubicBezTo>
                          <a:pt x="39182" y="12143"/>
                          <a:pt x="39182" y="12143"/>
                          <a:pt x="39187" y="12147"/>
                        </a:cubicBezTo>
                        <a:cubicBezTo>
                          <a:pt x="39187" y="12147"/>
                          <a:pt x="39192" y="12151"/>
                          <a:pt x="39192" y="12156"/>
                        </a:cubicBezTo>
                        <a:cubicBezTo>
                          <a:pt x="39196" y="12156"/>
                          <a:pt x="39196" y="12160"/>
                          <a:pt x="39200" y="12160"/>
                        </a:cubicBezTo>
                        <a:cubicBezTo>
                          <a:pt x="39200" y="12164"/>
                          <a:pt x="39204" y="12164"/>
                          <a:pt x="39204" y="12168"/>
                        </a:cubicBezTo>
                        <a:cubicBezTo>
                          <a:pt x="39208" y="12172"/>
                          <a:pt x="39208" y="12172"/>
                          <a:pt x="39213" y="12176"/>
                        </a:cubicBezTo>
                        <a:cubicBezTo>
                          <a:pt x="39213" y="12176"/>
                          <a:pt x="39213" y="12182"/>
                          <a:pt x="39217" y="12182"/>
                        </a:cubicBezTo>
                        <a:cubicBezTo>
                          <a:pt x="39217" y="12186"/>
                          <a:pt x="39221" y="12186"/>
                          <a:pt x="39221" y="12190"/>
                        </a:cubicBezTo>
                        <a:cubicBezTo>
                          <a:pt x="39221" y="12194"/>
                          <a:pt x="39225" y="12194"/>
                          <a:pt x="39225" y="12198"/>
                        </a:cubicBezTo>
                        <a:cubicBezTo>
                          <a:pt x="39230" y="12198"/>
                          <a:pt x="39230" y="12202"/>
                          <a:pt x="39230" y="12202"/>
                        </a:cubicBezTo>
                        <a:cubicBezTo>
                          <a:pt x="39234" y="12207"/>
                          <a:pt x="39234" y="12207"/>
                          <a:pt x="39234" y="12211"/>
                        </a:cubicBezTo>
                        <a:cubicBezTo>
                          <a:pt x="39239" y="12211"/>
                          <a:pt x="39239" y="12215"/>
                          <a:pt x="39239" y="12215"/>
                        </a:cubicBezTo>
                        <a:cubicBezTo>
                          <a:pt x="39243" y="12220"/>
                          <a:pt x="39243" y="12220"/>
                          <a:pt x="39243" y="12224"/>
                        </a:cubicBezTo>
                        <a:cubicBezTo>
                          <a:pt x="39247" y="12224"/>
                          <a:pt x="39247" y="12228"/>
                          <a:pt x="39247" y="12233"/>
                        </a:cubicBezTo>
                        <a:cubicBezTo>
                          <a:pt x="39247" y="12233"/>
                          <a:pt x="39251" y="12233"/>
                          <a:pt x="39251" y="12237"/>
                        </a:cubicBezTo>
                        <a:cubicBezTo>
                          <a:pt x="39251" y="12237"/>
                          <a:pt x="39251" y="12241"/>
                          <a:pt x="39255" y="12245"/>
                        </a:cubicBezTo>
                        <a:lnTo>
                          <a:pt x="39255" y="12249"/>
                        </a:lnTo>
                        <a:cubicBezTo>
                          <a:pt x="39259" y="12249"/>
                          <a:pt x="39259" y="12253"/>
                          <a:pt x="39259" y="12253"/>
                        </a:cubicBezTo>
                        <a:cubicBezTo>
                          <a:pt x="39259" y="12259"/>
                          <a:pt x="39259" y="12259"/>
                          <a:pt x="39264" y="12263"/>
                        </a:cubicBezTo>
                        <a:lnTo>
                          <a:pt x="39264" y="12267"/>
                        </a:lnTo>
                        <a:cubicBezTo>
                          <a:pt x="39264" y="12271"/>
                          <a:pt x="39269" y="12271"/>
                          <a:pt x="39269" y="12275"/>
                        </a:cubicBezTo>
                        <a:lnTo>
                          <a:pt x="39269" y="12279"/>
                        </a:lnTo>
                        <a:cubicBezTo>
                          <a:pt x="39269" y="12284"/>
                          <a:pt x="39269" y="12284"/>
                          <a:pt x="39273" y="12284"/>
                        </a:cubicBezTo>
                        <a:lnTo>
                          <a:pt x="39273" y="12292"/>
                        </a:lnTo>
                        <a:lnTo>
                          <a:pt x="39273" y="12297"/>
                        </a:lnTo>
                        <a:cubicBezTo>
                          <a:pt x="39273" y="12301"/>
                          <a:pt x="39277" y="12301"/>
                          <a:pt x="39277" y="12305"/>
                        </a:cubicBezTo>
                        <a:lnTo>
                          <a:pt x="39277" y="12310"/>
                        </a:lnTo>
                        <a:lnTo>
                          <a:pt x="39277" y="12314"/>
                        </a:lnTo>
                        <a:lnTo>
                          <a:pt x="39277" y="12322"/>
                        </a:lnTo>
                        <a:lnTo>
                          <a:pt x="39281" y="12326"/>
                        </a:lnTo>
                        <a:lnTo>
                          <a:pt x="39281" y="12330"/>
                        </a:lnTo>
                        <a:lnTo>
                          <a:pt x="39281" y="12340"/>
                        </a:lnTo>
                        <a:lnTo>
                          <a:pt x="39281" y="12344"/>
                        </a:lnTo>
                        <a:lnTo>
                          <a:pt x="39281" y="12348"/>
                        </a:lnTo>
                        <a:lnTo>
                          <a:pt x="39281" y="12352"/>
                        </a:lnTo>
                        <a:lnTo>
                          <a:pt x="39281" y="12361"/>
                        </a:lnTo>
                        <a:lnTo>
                          <a:pt x="39281" y="12365"/>
                        </a:lnTo>
                        <a:lnTo>
                          <a:pt x="39281" y="12369"/>
                        </a:lnTo>
                        <a:lnTo>
                          <a:pt x="39281" y="12374"/>
                        </a:lnTo>
                        <a:lnTo>
                          <a:pt x="39281" y="12382"/>
                        </a:lnTo>
                        <a:lnTo>
                          <a:pt x="39281" y="12387"/>
                        </a:lnTo>
                        <a:lnTo>
                          <a:pt x="39281" y="12391"/>
                        </a:lnTo>
                        <a:lnTo>
                          <a:pt x="39281" y="12395"/>
                        </a:lnTo>
                        <a:lnTo>
                          <a:pt x="39281" y="12403"/>
                        </a:lnTo>
                        <a:lnTo>
                          <a:pt x="39281" y="12407"/>
                        </a:lnTo>
                        <a:cubicBezTo>
                          <a:pt x="39277" y="12407"/>
                          <a:pt x="39277" y="12413"/>
                          <a:pt x="39277" y="12413"/>
                        </a:cubicBezTo>
                        <a:lnTo>
                          <a:pt x="39277" y="12417"/>
                        </a:lnTo>
                        <a:lnTo>
                          <a:pt x="39277" y="12425"/>
                        </a:lnTo>
                        <a:lnTo>
                          <a:pt x="39277" y="12429"/>
                        </a:lnTo>
                        <a:lnTo>
                          <a:pt x="39277" y="12438"/>
                        </a:lnTo>
                        <a:lnTo>
                          <a:pt x="39277" y="12442"/>
                        </a:lnTo>
                        <a:cubicBezTo>
                          <a:pt x="39277" y="12446"/>
                          <a:pt x="39277" y="12446"/>
                          <a:pt x="39273" y="12451"/>
                        </a:cubicBezTo>
                        <a:lnTo>
                          <a:pt x="39273" y="12455"/>
                        </a:lnTo>
                        <a:lnTo>
                          <a:pt x="39273" y="12459"/>
                        </a:lnTo>
                        <a:lnTo>
                          <a:pt x="39273" y="12464"/>
                        </a:lnTo>
                        <a:lnTo>
                          <a:pt x="39273" y="12468"/>
                        </a:lnTo>
                        <a:lnTo>
                          <a:pt x="39273" y="12476"/>
                        </a:lnTo>
                        <a:lnTo>
                          <a:pt x="39273" y="12480"/>
                        </a:lnTo>
                        <a:lnTo>
                          <a:pt x="39273" y="12490"/>
                        </a:lnTo>
                        <a:lnTo>
                          <a:pt x="39273" y="12502"/>
                        </a:lnTo>
                        <a:lnTo>
                          <a:pt x="39273" y="12506"/>
                        </a:lnTo>
                        <a:lnTo>
                          <a:pt x="39273" y="12515"/>
                        </a:lnTo>
                        <a:lnTo>
                          <a:pt x="39273" y="12523"/>
                        </a:lnTo>
                        <a:lnTo>
                          <a:pt x="39273" y="12528"/>
                        </a:lnTo>
                        <a:lnTo>
                          <a:pt x="39273" y="12536"/>
                        </a:lnTo>
                        <a:lnTo>
                          <a:pt x="39273" y="12541"/>
                        </a:lnTo>
                        <a:cubicBezTo>
                          <a:pt x="39273" y="12541"/>
                          <a:pt x="39273" y="12545"/>
                          <a:pt x="39277" y="12545"/>
                        </a:cubicBezTo>
                        <a:lnTo>
                          <a:pt x="39277" y="12553"/>
                        </a:lnTo>
                        <a:lnTo>
                          <a:pt x="39277" y="12557"/>
                        </a:lnTo>
                        <a:lnTo>
                          <a:pt x="39277" y="12561"/>
                        </a:lnTo>
                        <a:cubicBezTo>
                          <a:pt x="39277" y="12567"/>
                          <a:pt x="39281" y="12567"/>
                          <a:pt x="39281" y="12571"/>
                        </a:cubicBezTo>
                        <a:lnTo>
                          <a:pt x="39281" y="12575"/>
                        </a:lnTo>
                        <a:lnTo>
                          <a:pt x="39281" y="12583"/>
                        </a:lnTo>
                        <a:cubicBezTo>
                          <a:pt x="39285" y="12583"/>
                          <a:pt x="39285" y="12583"/>
                          <a:pt x="39285" y="12587"/>
                        </a:cubicBezTo>
                        <a:lnTo>
                          <a:pt x="39285" y="12592"/>
                        </a:lnTo>
                        <a:cubicBezTo>
                          <a:pt x="39290" y="12596"/>
                          <a:pt x="39290" y="12596"/>
                          <a:pt x="39290" y="12600"/>
                        </a:cubicBezTo>
                        <a:cubicBezTo>
                          <a:pt x="39290" y="12600"/>
                          <a:pt x="39290" y="12605"/>
                          <a:pt x="39294" y="12605"/>
                        </a:cubicBezTo>
                        <a:lnTo>
                          <a:pt x="39294" y="12613"/>
                        </a:lnTo>
                        <a:lnTo>
                          <a:pt x="39298" y="12618"/>
                        </a:lnTo>
                        <a:cubicBezTo>
                          <a:pt x="39298" y="12622"/>
                          <a:pt x="39298" y="12622"/>
                          <a:pt x="39302" y="12626"/>
                        </a:cubicBezTo>
                        <a:lnTo>
                          <a:pt x="39302" y="12630"/>
                        </a:lnTo>
                        <a:cubicBezTo>
                          <a:pt x="39306" y="12634"/>
                          <a:pt x="39306" y="12634"/>
                          <a:pt x="39306" y="12638"/>
                        </a:cubicBezTo>
                        <a:lnTo>
                          <a:pt x="39311" y="12644"/>
                        </a:lnTo>
                        <a:cubicBezTo>
                          <a:pt x="39311" y="12648"/>
                          <a:pt x="39316" y="12648"/>
                          <a:pt x="39316" y="12652"/>
                        </a:cubicBezTo>
                        <a:lnTo>
                          <a:pt x="39320" y="12656"/>
                        </a:lnTo>
                        <a:cubicBezTo>
                          <a:pt x="39320" y="12660"/>
                          <a:pt x="39324" y="12660"/>
                          <a:pt x="39324" y="12664"/>
                        </a:cubicBezTo>
                        <a:cubicBezTo>
                          <a:pt x="39324" y="12669"/>
                          <a:pt x="39328" y="12669"/>
                          <a:pt x="39328" y="12673"/>
                        </a:cubicBezTo>
                        <a:cubicBezTo>
                          <a:pt x="39332" y="12673"/>
                          <a:pt x="39332" y="12677"/>
                          <a:pt x="39332" y="12677"/>
                        </a:cubicBezTo>
                        <a:cubicBezTo>
                          <a:pt x="39336" y="12682"/>
                          <a:pt x="39336" y="12682"/>
                          <a:pt x="39341" y="12686"/>
                        </a:cubicBezTo>
                        <a:cubicBezTo>
                          <a:pt x="39341" y="12686"/>
                          <a:pt x="39346" y="12690"/>
                          <a:pt x="39346" y="12695"/>
                        </a:cubicBezTo>
                        <a:lnTo>
                          <a:pt x="39350" y="12699"/>
                        </a:lnTo>
                        <a:cubicBezTo>
                          <a:pt x="39354" y="12703"/>
                          <a:pt x="39354" y="12703"/>
                          <a:pt x="39358" y="12707"/>
                        </a:cubicBezTo>
                        <a:cubicBezTo>
                          <a:pt x="39358" y="12711"/>
                          <a:pt x="39362" y="12711"/>
                          <a:pt x="39362" y="12715"/>
                        </a:cubicBezTo>
                        <a:cubicBezTo>
                          <a:pt x="39367" y="12715"/>
                          <a:pt x="39367" y="12721"/>
                          <a:pt x="39371" y="12725"/>
                        </a:cubicBezTo>
                        <a:cubicBezTo>
                          <a:pt x="39371" y="12725"/>
                          <a:pt x="39375" y="12729"/>
                          <a:pt x="39379" y="12729"/>
                        </a:cubicBezTo>
                        <a:cubicBezTo>
                          <a:pt x="39379" y="12733"/>
                          <a:pt x="39383" y="12737"/>
                          <a:pt x="39383" y="12737"/>
                        </a:cubicBezTo>
                        <a:cubicBezTo>
                          <a:pt x="39388" y="12741"/>
                          <a:pt x="39393" y="12741"/>
                          <a:pt x="39393" y="12746"/>
                        </a:cubicBezTo>
                        <a:lnTo>
                          <a:pt x="39401" y="12754"/>
                        </a:lnTo>
                        <a:cubicBezTo>
                          <a:pt x="39405" y="12754"/>
                          <a:pt x="39405" y="12759"/>
                          <a:pt x="39409" y="12763"/>
                        </a:cubicBezTo>
                        <a:cubicBezTo>
                          <a:pt x="39413" y="12763"/>
                          <a:pt x="39413" y="12767"/>
                          <a:pt x="39418" y="12772"/>
                        </a:cubicBezTo>
                        <a:cubicBezTo>
                          <a:pt x="39422" y="12772"/>
                          <a:pt x="39427" y="12776"/>
                          <a:pt x="39427" y="12780"/>
                        </a:cubicBezTo>
                        <a:cubicBezTo>
                          <a:pt x="39431" y="12780"/>
                          <a:pt x="39435" y="12784"/>
                          <a:pt x="39435" y="12788"/>
                        </a:cubicBezTo>
                        <a:cubicBezTo>
                          <a:pt x="39439" y="12788"/>
                          <a:pt x="39444" y="12792"/>
                          <a:pt x="39448" y="12798"/>
                        </a:cubicBezTo>
                        <a:cubicBezTo>
                          <a:pt x="39452" y="12798"/>
                          <a:pt x="39452" y="12802"/>
                          <a:pt x="39456" y="12806"/>
                        </a:cubicBezTo>
                        <a:cubicBezTo>
                          <a:pt x="39460" y="12806"/>
                          <a:pt x="39465" y="12810"/>
                          <a:pt x="39470" y="12814"/>
                        </a:cubicBezTo>
                        <a:cubicBezTo>
                          <a:pt x="39474" y="12814"/>
                          <a:pt x="39474" y="12818"/>
                          <a:pt x="39478" y="12823"/>
                        </a:cubicBezTo>
                        <a:cubicBezTo>
                          <a:pt x="39482" y="12823"/>
                          <a:pt x="39486" y="12827"/>
                          <a:pt x="39490" y="12831"/>
                        </a:cubicBezTo>
                        <a:cubicBezTo>
                          <a:pt x="39495" y="12835"/>
                          <a:pt x="39499" y="12835"/>
                          <a:pt x="39504" y="12840"/>
                        </a:cubicBezTo>
                        <a:cubicBezTo>
                          <a:pt x="39508" y="12844"/>
                          <a:pt x="39512" y="12844"/>
                          <a:pt x="39516" y="12849"/>
                        </a:cubicBezTo>
                        <a:cubicBezTo>
                          <a:pt x="39521" y="12853"/>
                          <a:pt x="39521" y="12857"/>
                          <a:pt x="39525" y="12857"/>
                        </a:cubicBezTo>
                        <a:cubicBezTo>
                          <a:pt x="39529" y="12861"/>
                          <a:pt x="39537" y="12865"/>
                          <a:pt x="39542" y="12869"/>
                        </a:cubicBezTo>
                        <a:cubicBezTo>
                          <a:pt x="39547" y="12869"/>
                          <a:pt x="39551" y="12875"/>
                          <a:pt x="39555" y="12879"/>
                        </a:cubicBezTo>
                        <a:cubicBezTo>
                          <a:pt x="39559" y="12883"/>
                          <a:pt x="39567" y="12887"/>
                          <a:pt x="39572" y="12891"/>
                        </a:cubicBezTo>
                        <a:cubicBezTo>
                          <a:pt x="39572" y="12891"/>
                          <a:pt x="39576" y="12895"/>
                          <a:pt x="39581" y="12895"/>
                        </a:cubicBezTo>
                        <a:cubicBezTo>
                          <a:pt x="39589" y="12904"/>
                          <a:pt x="39598" y="12908"/>
                          <a:pt x="39610" y="12917"/>
                        </a:cubicBezTo>
                        <a:cubicBezTo>
                          <a:pt x="39614" y="12921"/>
                          <a:pt x="39624" y="12926"/>
                          <a:pt x="39632" y="12930"/>
                        </a:cubicBezTo>
                        <a:cubicBezTo>
                          <a:pt x="39636" y="12930"/>
                          <a:pt x="39636" y="12934"/>
                          <a:pt x="39640" y="12934"/>
                        </a:cubicBezTo>
                        <a:cubicBezTo>
                          <a:pt x="39644" y="12938"/>
                          <a:pt x="39649" y="12938"/>
                          <a:pt x="39658" y="12942"/>
                        </a:cubicBezTo>
                        <a:cubicBezTo>
                          <a:pt x="39662" y="12946"/>
                          <a:pt x="39670" y="12951"/>
                          <a:pt x="39679" y="12956"/>
                        </a:cubicBezTo>
                        <a:cubicBezTo>
                          <a:pt x="39683" y="12960"/>
                          <a:pt x="39687" y="12960"/>
                          <a:pt x="39696" y="12964"/>
                        </a:cubicBezTo>
                        <a:cubicBezTo>
                          <a:pt x="39696" y="12964"/>
                          <a:pt x="39701" y="12964"/>
                          <a:pt x="39705" y="12968"/>
                        </a:cubicBezTo>
                        <a:cubicBezTo>
                          <a:pt x="39709" y="12968"/>
                          <a:pt x="39713" y="12972"/>
                          <a:pt x="39721" y="12977"/>
                        </a:cubicBezTo>
                        <a:cubicBezTo>
                          <a:pt x="39726" y="12977"/>
                          <a:pt x="39730" y="12977"/>
                          <a:pt x="39730" y="12981"/>
                        </a:cubicBezTo>
                        <a:cubicBezTo>
                          <a:pt x="39743" y="12985"/>
                          <a:pt x="39756" y="12994"/>
                          <a:pt x="39768" y="12998"/>
                        </a:cubicBezTo>
                        <a:cubicBezTo>
                          <a:pt x="39790" y="13007"/>
                          <a:pt x="39807" y="13011"/>
                          <a:pt x="39829" y="13019"/>
                        </a:cubicBezTo>
                        <a:lnTo>
                          <a:pt x="39833" y="13019"/>
                        </a:lnTo>
                        <a:cubicBezTo>
                          <a:pt x="39837" y="13023"/>
                          <a:pt x="39837" y="13023"/>
                          <a:pt x="39841" y="13023"/>
                        </a:cubicBezTo>
                        <a:cubicBezTo>
                          <a:pt x="39859" y="13033"/>
                          <a:pt x="39880" y="13037"/>
                          <a:pt x="39901" y="13041"/>
                        </a:cubicBezTo>
                        <a:cubicBezTo>
                          <a:pt x="39914" y="13045"/>
                          <a:pt x="39927" y="13049"/>
                          <a:pt x="39940" y="13054"/>
                        </a:cubicBezTo>
                        <a:cubicBezTo>
                          <a:pt x="39944" y="13054"/>
                          <a:pt x="39948" y="13054"/>
                          <a:pt x="39952" y="13058"/>
                        </a:cubicBezTo>
                        <a:cubicBezTo>
                          <a:pt x="39961" y="13058"/>
                          <a:pt x="39970" y="13062"/>
                          <a:pt x="39978" y="13062"/>
                        </a:cubicBezTo>
                        <a:lnTo>
                          <a:pt x="39983" y="13062"/>
                        </a:lnTo>
                        <a:cubicBezTo>
                          <a:pt x="39991" y="13066"/>
                          <a:pt x="39999" y="13066"/>
                          <a:pt x="40009" y="13071"/>
                        </a:cubicBezTo>
                        <a:cubicBezTo>
                          <a:pt x="40017" y="13071"/>
                          <a:pt x="40021" y="13071"/>
                          <a:pt x="40029" y="13075"/>
                        </a:cubicBezTo>
                        <a:cubicBezTo>
                          <a:pt x="40038" y="13075"/>
                          <a:pt x="40047" y="13075"/>
                          <a:pt x="40055" y="13080"/>
                        </a:cubicBezTo>
                        <a:cubicBezTo>
                          <a:pt x="40060" y="13080"/>
                          <a:pt x="40064" y="13080"/>
                          <a:pt x="40072" y="13084"/>
                        </a:cubicBezTo>
                        <a:lnTo>
                          <a:pt x="40076" y="13084"/>
                        </a:lnTo>
                        <a:cubicBezTo>
                          <a:pt x="40094" y="13084"/>
                          <a:pt x="40115" y="13088"/>
                          <a:pt x="40132" y="13092"/>
                        </a:cubicBezTo>
                        <a:lnTo>
                          <a:pt x="40145" y="13092"/>
                        </a:lnTo>
                        <a:cubicBezTo>
                          <a:pt x="40163" y="13096"/>
                          <a:pt x="40179" y="13096"/>
                          <a:pt x="40196" y="13096"/>
                        </a:cubicBezTo>
                        <a:cubicBezTo>
                          <a:pt x="40196" y="13100"/>
                          <a:pt x="40201" y="13100"/>
                          <a:pt x="40205" y="13100"/>
                        </a:cubicBezTo>
                        <a:lnTo>
                          <a:pt x="40209" y="13100"/>
                        </a:lnTo>
                        <a:cubicBezTo>
                          <a:pt x="40230" y="13100"/>
                          <a:pt x="40248" y="13105"/>
                          <a:pt x="40265" y="13105"/>
                        </a:cubicBezTo>
                        <a:lnTo>
                          <a:pt x="40269" y="13105"/>
                        </a:lnTo>
                        <a:cubicBezTo>
                          <a:pt x="40291" y="13105"/>
                          <a:pt x="40307" y="13110"/>
                          <a:pt x="40329" y="13110"/>
                        </a:cubicBezTo>
                        <a:lnTo>
                          <a:pt x="40607" y="13110"/>
                        </a:lnTo>
                        <a:cubicBezTo>
                          <a:pt x="40629" y="13105"/>
                          <a:pt x="40650" y="13105"/>
                          <a:pt x="40671" y="13105"/>
                        </a:cubicBezTo>
                        <a:cubicBezTo>
                          <a:pt x="40692" y="13105"/>
                          <a:pt x="40710" y="13100"/>
                          <a:pt x="40731" y="13100"/>
                        </a:cubicBezTo>
                        <a:lnTo>
                          <a:pt x="40748" y="13100"/>
                        </a:lnTo>
                        <a:cubicBezTo>
                          <a:pt x="40765" y="13096"/>
                          <a:pt x="40783" y="13096"/>
                          <a:pt x="40795" y="13096"/>
                        </a:cubicBezTo>
                        <a:cubicBezTo>
                          <a:pt x="40804" y="13096"/>
                          <a:pt x="40808" y="13096"/>
                          <a:pt x="40812" y="13092"/>
                        </a:cubicBezTo>
                        <a:cubicBezTo>
                          <a:pt x="40834" y="13092"/>
                          <a:pt x="40855" y="13092"/>
                          <a:pt x="40876" y="13088"/>
                        </a:cubicBezTo>
                        <a:lnTo>
                          <a:pt x="40881" y="13088"/>
                        </a:lnTo>
                        <a:cubicBezTo>
                          <a:pt x="40902" y="13088"/>
                          <a:pt x="40919" y="13084"/>
                          <a:pt x="40941" y="13084"/>
                        </a:cubicBezTo>
                        <a:cubicBezTo>
                          <a:pt x="40945" y="13080"/>
                          <a:pt x="40953" y="13080"/>
                          <a:pt x="40958" y="13080"/>
                        </a:cubicBezTo>
                        <a:cubicBezTo>
                          <a:pt x="40975" y="13080"/>
                          <a:pt x="40992" y="13075"/>
                          <a:pt x="41004" y="13075"/>
                        </a:cubicBezTo>
                        <a:lnTo>
                          <a:pt x="41026" y="13075"/>
                        </a:lnTo>
                        <a:cubicBezTo>
                          <a:pt x="41043" y="13071"/>
                          <a:pt x="41065" y="13066"/>
                          <a:pt x="41086" y="13066"/>
                        </a:cubicBezTo>
                        <a:lnTo>
                          <a:pt x="41095" y="13066"/>
                        </a:lnTo>
                        <a:cubicBezTo>
                          <a:pt x="41112" y="13062"/>
                          <a:pt x="41133" y="13062"/>
                          <a:pt x="41150" y="13058"/>
                        </a:cubicBezTo>
                        <a:cubicBezTo>
                          <a:pt x="41158" y="13058"/>
                          <a:pt x="41163" y="13058"/>
                          <a:pt x="41172" y="13054"/>
                        </a:cubicBezTo>
                        <a:cubicBezTo>
                          <a:pt x="41189" y="13054"/>
                          <a:pt x="41206" y="13054"/>
                          <a:pt x="41219" y="13049"/>
                        </a:cubicBezTo>
                        <a:lnTo>
                          <a:pt x="41235" y="13049"/>
                        </a:lnTo>
                        <a:cubicBezTo>
                          <a:pt x="41257" y="13045"/>
                          <a:pt x="41278" y="13041"/>
                          <a:pt x="41300" y="13041"/>
                        </a:cubicBezTo>
                        <a:cubicBezTo>
                          <a:pt x="41317" y="13037"/>
                          <a:pt x="41338" y="13037"/>
                          <a:pt x="41360" y="13033"/>
                        </a:cubicBezTo>
                        <a:cubicBezTo>
                          <a:pt x="41364" y="13033"/>
                          <a:pt x="41373" y="13033"/>
                          <a:pt x="41381" y="13028"/>
                        </a:cubicBezTo>
                        <a:cubicBezTo>
                          <a:pt x="41394" y="13028"/>
                          <a:pt x="41411" y="13028"/>
                          <a:pt x="41428" y="13023"/>
                        </a:cubicBezTo>
                        <a:lnTo>
                          <a:pt x="41446" y="13023"/>
                        </a:lnTo>
                        <a:cubicBezTo>
                          <a:pt x="41466" y="13019"/>
                          <a:pt x="41488" y="13015"/>
                          <a:pt x="41509" y="13015"/>
                        </a:cubicBezTo>
                        <a:cubicBezTo>
                          <a:pt x="41513" y="13015"/>
                          <a:pt x="41518" y="13015"/>
                          <a:pt x="41518" y="13011"/>
                        </a:cubicBezTo>
                        <a:cubicBezTo>
                          <a:pt x="41535" y="13011"/>
                          <a:pt x="41557" y="13011"/>
                          <a:pt x="41574" y="13007"/>
                        </a:cubicBezTo>
                        <a:lnTo>
                          <a:pt x="41590" y="13007"/>
                        </a:lnTo>
                        <a:cubicBezTo>
                          <a:pt x="41608" y="13003"/>
                          <a:pt x="41625" y="13003"/>
                          <a:pt x="41642" y="12998"/>
                        </a:cubicBezTo>
                        <a:lnTo>
                          <a:pt x="41655" y="12998"/>
                        </a:lnTo>
                        <a:cubicBezTo>
                          <a:pt x="41677" y="12994"/>
                          <a:pt x="41697" y="12994"/>
                          <a:pt x="41719" y="12989"/>
                        </a:cubicBezTo>
                        <a:lnTo>
                          <a:pt x="41732" y="12989"/>
                        </a:lnTo>
                        <a:cubicBezTo>
                          <a:pt x="41749" y="12989"/>
                          <a:pt x="41766" y="12985"/>
                          <a:pt x="41783" y="12985"/>
                        </a:cubicBezTo>
                        <a:lnTo>
                          <a:pt x="41800" y="12985"/>
                        </a:lnTo>
                        <a:cubicBezTo>
                          <a:pt x="41817" y="12981"/>
                          <a:pt x="41835" y="12981"/>
                          <a:pt x="41847" y="12981"/>
                        </a:cubicBezTo>
                        <a:lnTo>
                          <a:pt x="41865" y="12981"/>
                        </a:lnTo>
                        <a:cubicBezTo>
                          <a:pt x="41886" y="12977"/>
                          <a:pt x="41908" y="12977"/>
                          <a:pt x="41928" y="12977"/>
                        </a:cubicBezTo>
                        <a:cubicBezTo>
                          <a:pt x="41933" y="12977"/>
                          <a:pt x="41933" y="12972"/>
                          <a:pt x="41937" y="12972"/>
                        </a:cubicBezTo>
                        <a:lnTo>
                          <a:pt x="42005" y="12972"/>
                        </a:lnTo>
                        <a:cubicBezTo>
                          <a:pt x="42023" y="12968"/>
                          <a:pt x="42040" y="12968"/>
                          <a:pt x="42052" y="12968"/>
                        </a:cubicBezTo>
                        <a:lnTo>
                          <a:pt x="42254" y="12968"/>
                        </a:lnTo>
                        <a:cubicBezTo>
                          <a:pt x="42258" y="12968"/>
                          <a:pt x="42262" y="12968"/>
                          <a:pt x="42267" y="12972"/>
                        </a:cubicBezTo>
                        <a:lnTo>
                          <a:pt x="42326" y="12972"/>
                        </a:lnTo>
                        <a:cubicBezTo>
                          <a:pt x="42331" y="12972"/>
                          <a:pt x="42335" y="12972"/>
                          <a:pt x="42339" y="12977"/>
                        </a:cubicBezTo>
                        <a:lnTo>
                          <a:pt x="42382" y="12977"/>
                        </a:lnTo>
                        <a:cubicBezTo>
                          <a:pt x="42390" y="12981"/>
                          <a:pt x="42395" y="12981"/>
                          <a:pt x="42399" y="12981"/>
                        </a:cubicBezTo>
                        <a:cubicBezTo>
                          <a:pt x="42421" y="12981"/>
                          <a:pt x="42437" y="12985"/>
                          <a:pt x="42455" y="12985"/>
                        </a:cubicBezTo>
                        <a:lnTo>
                          <a:pt x="42463" y="12985"/>
                        </a:lnTo>
                        <a:cubicBezTo>
                          <a:pt x="42480" y="12989"/>
                          <a:pt x="42502" y="12994"/>
                          <a:pt x="42518" y="12998"/>
                        </a:cubicBezTo>
                        <a:lnTo>
                          <a:pt x="42540" y="12998"/>
                        </a:lnTo>
                        <a:cubicBezTo>
                          <a:pt x="42549" y="13003"/>
                          <a:pt x="42557" y="13003"/>
                          <a:pt x="42566" y="13003"/>
                        </a:cubicBezTo>
                        <a:cubicBezTo>
                          <a:pt x="42570" y="13007"/>
                          <a:pt x="42579" y="13007"/>
                          <a:pt x="42587" y="13007"/>
                        </a:cubicBezTo>
                        <a:cubicBezTo>
                          <a:pt x="42595" y="13011"/>
                          <a:pt x="42605" y="13011"/>
                          <a:pt x="42609" y="13015"/>
                        </a:cubicBezTo>
                        <a:cubicBezTo>
                          <a:pt x="42617" y="13015"/>
                          <a:pt x="42621" y="13015"/>
                          <a:pt x="42626" y="13019"/>
                        </a:cubicBezTo>
                        <a:cubicBezTo>
                          <a:pt x="42647" y="13023"/>
                          <a:pt x="42668" y="13028"/>
                          <a:pt x="42690" y="13037"/>
                        </a:cubicBezTo>
                        <a:cubicBezTo>
                          <a:pt x="42707" y="13041"/>
                          <a:pt x="42720" y="13045"/>
                          <a:pt x="42733" y="13049"/>
                        </a:cubicBezTo>
                        <a:cubicBezTo>
                          <a:pt x="42733" y="13135"/>
                          <a:pt x="42763" y="13208"/>
                          <a:pt x="42810" y="13276"/>
                        </a:cubicBezTo>
                        <a:cubicBezTo>
                          <a:pt x="42822" y="13293"/>
                          <a:pt x="42836" y="13311"/>
                          <a:pt x="42852" y="13331"/>
                        </a:cubicBezTo>
                        <a:cubicBezTo>
                          <a:pt x="42887" y="13366"/>
                          <a:pt x="42921" y="13400"/>
                          <a:pt x="42964" y="13434"/>
                        </a:cubicBezTo>
                        <a:cubicBezTo>
                          <a:pt x="42980" y="13451"/>
                          <a:pt x="43002" y="13469"/>
                          <a:pt x="43023" y="13485"/>
                        </a:cubicBezTo>
                        <a:cubicBezTo>
                          <a:pt x="43032" y="13495"/>
                          <a:pt x="43045" y="13503"/>
                          <a:pt x="43053" y="13511"/>
                        </a:cubicBezTo>
                        <a:cubicBezTo>
                          <a:pt x="43221" y="13653"/>
                          <a:pt x="43400" y="13815"/>
                          <a:pt x="43452" y="14097"/>
                        </a:cubicBezTo>
                        <a:cubicBezTo>
                          <a:pt x="43481" y="14101"/>
                          <a:pt x="43507" y="14101"/>
                          <a:pt x="43533" y="14106"/>
                        </a:cubicBezTo>
                        <a:cubicBezTo>
                          <a:pt x="43562" y="14110"/>
                          <a:pt x="43596" y="14115"/>
                          <a:pt x="43627" y="14115"/>
                        </a:cubicBezTo>
                        <a:cubicBezTo>
                          <a:pt x="43635" y="14119"/>
                          <a:pt x="43643" y="14119"/>
                          <a:pt x="43653" y="14119"/>
                        </a:cubicBezTo>
                        <a:cubicBezTo>
                          <a:pt x="43678" y="14123"/>
                          <a:pt x="43699" y="14127"/>
                          <a:pt x="43725" y="14127"/>
                        </a:cubicBezTo>
                        <a:cubicBezTo>
                          <a:pt x="43734" y="14132"/>
                          <a:pt x="43742" y="14132"/>
                          <a:pt x="43750" y="14132"/>
                        </a:cubicBezTo>
                        <a:cubicBezTo>
                          <a:pt x="43781" y="14136"/>
                          <a:pt x="43811" y="14140"/>
                          <a:pt x="43841" y="14144"/>
                        </a:cubicBezTo>
                        <a:lnTo>
                          <a:pt x="43845" y="14144"/>
                        </a:lnTo>
                        <a:cubicBezTo>
                          <a:pt x="43879" y="14153"/>
                          <a:pt x="43909" y="14158"/>
                          <a:pt x="43939" y="14162"/>
                        </a:cubicBezTo>
                        <a:cubicBezTo>
                          <a:pt x="43951" y="14166"/>
                          <a:pt x="43965" y="14166"/>
                          <a:pt x="43977" y="14170"/>
                        </a:cubicBezTo>
                        <a:cubicBezTo>
                          <a:pt x="43990" y="14170"/>
                          <a:pt x="43999" y="14174"/>
                          <a:pt x="44012" y="14174"/>
                        </a:cubicBezTo>
                        <a:cubicBezTo>
                          <a:pt x="44024" y="14178"/>
                          <a:pt x="44038" y="14178"/>
                          <a:pt x="44054" y="14183"/>
                        </a:cubicBezTo>
                        <a:cubicBezTo>
                          <a:pt x="44063" y="14187"/>
                          <a:pt x="44076" y="14187"/>
                          <a:pt x="44084" y="14192"/>
                        </a:cubicBezTo>
                        <a:cubicBezTo>
                          <a:pt x="44101" y="14192"/>
                          <a:pt x="44115" y="14196"/>
                          <a:pt x="44127" y="14200"/>
                        </a:cubicBezTo>
                        <a:cubicBezTo>
                          <a:pt x="44140" y="14200"/>
                          <a:pt x="44149" y="14204"/>
                          <a:pt x="44161" y="14204"/>
                        </a:cubicBezTo>
                        <a:cubicBezTo>
                          <a:pt x="44174" y="14209"/>
                          <a:pt x="44192" y="14213"/>
                          <a:pt x="44204" y="14217"/>
                        </a:cubicBezTo>
                        <a:cubicBezTo>
                          <a:pt x="44212" y="14217"/>
                          <a:pt x="44226" y="14221"/>
                          <a:pt x="44234" y="14221"/>
                        </a:cubicBezTo>
                        <a:cubicBezTo>
                          <a:pt x="44238" y="14221"/>
                          <a:pt x="44243" y="14225"/>
                          <a:pt x="44247" y="14225"/>
                        </a:cubicBezTo>
                        <a:cubicBezTo>
                          <a:pt x="44277" y="14235"/>
                          <a:pt x="44311" y="14243"/>
                          <a:pt x="44340" y="14251"/>
                        </a:cubicBezTo>
                        <a:cubicBezTo>
                          <a:pt x="44350" y="14251"/>
                          <a:pt x="44358" y="14251"/>
                          <a:pt x="44362" y="14255"/>
                        </a:cubicBezTo>
                        <a:cubicBezTo>
                          <a:pt x="44397" y="14264"/>
                          <a:pt x="44431" y="14273"/>
                          <a:pt x="44465" y="14286"/>
                        </a:cubicBezTo>
                        <a:cubicBezTo>
                          <a:pt x="44474" y="14286"/>
                          <a:pt x="44482" y="14290"/>
                          <a:pt x="44486" y="14290"/>
                        </a:cubicBezTo>
                        <a:cubicBezTo>
                          <a:pt x="44516" y="14298"/>
                          <a:pt x="44542" y="14306"/>
                          <a:pt x="44567" y="14316"/>
                        </a:cubicBezTo>
                        <a:cubicBezTo>
                          <a:pt x="44571" y="14316"/>
                          <a:pt x="44581" y="14320"/>
                          <a:pt x="44589" y="14320"/>
                        </a:cubicBezTo>
                        <a:cubicBezTo>
                          <a:pt x="44619" y="14332"/>
                          <a:pt x="44648" y="14341"/>
                          <a:pt x="44679" y="14350"/>
                        </a:cubicBezTo>
                        <a:cubicBezTo>
                          <a:pt x="44687" y="14354"/>
                          <a:pt x="44696" y="14358"/>
                          <a:pt x="44700" y="14358"/>
                        </a:cubicBezTo>
                        <a:cubicBezTo>
                          <a:pt x="44725" y="14367"/>
                          <a:pt x="44751" y="14375"/>
                          <a:pt x="44773" y="14383"/>
                        </a:cubicBezTo>
                        <a:cubicBezTo>
                          <a:pt x="44782" y="14389"/>
                          <a:pt x="44790" y="14393"/>
                          <a:pt x="44798" y="14397"/>
                        </a:cubicBezTo>
                        <a:cubicBezTo>
                          <a:pt x="44828" y="14405"/>
                          <a:pt x="44859" y="14418"/>
                          <a:pt x="44889" y="14431"/>
                        </a:cubicBezTo>
                        <a:cubicBezTo>
                          <a:pt x="44893" y="14431"/>
                          <a:pt x="44897" y="14435"/>
                          <a:pt x="44897" y="14435"/>
                        </a:cubicBezTo>
                        <a:cubicBezTo>
                          <a:pt x="44927" y="14448"/>
                          <a:pt x="44956" y="14456"/>
                          <a:pt x="44982" y="14470"/>
                        </a:cubicBezTo>
                        <a:cubicBezTo>
                          <a:pt x="44991" y="14474"/>
                          <a:pt x="44999" y="14478"/>
                          <a:pt x="45004" y="14482"/>
                        </a:cubicBezTo>
                        <a:cubicBezTo>
                          <a:pt x="45039" y="14495"/>
                          <a:pt x="45068" y="14508"/>
                          <a:pt x="45098" y="14521"/>
                        </a:cubicBezTo>
                        <a:cubicBezTo>
                          <a:pt x="45120" y="14533"/>
                          <a:pt x="45136" y="14543"/>
                          <a:pt x="45158" y="14555"/>
                        </a:cubicBezTo>
                        <a:cubicBezTo>
                          <a:pt x="45162" y="14555"/>
                          <a:pt x="45167" y="14555"/>
                          <a:pt x="45167" y="14559"/>
                        </a:cubicBezTo>
                        <a:cubicBezTo>
                          <a:pt x="45183" y="14568"/>
                          <a:pt x="45205" y="14576"/>
                          <a:pt x="45222" y="14585"/>
                        </a:cubicBezTo>
                        <a:cubicBezTo>
                          <a:pt x="45230" y="14589"/>
                          <a:pt x="45235" y="14594"/>
                          <a:pt x="45244" y="14598"/>
                        </a:cubicBezTo>
                        <a:cubicBezTo>
                          <a:pt x="45256" y="14606"/>
                          <a:pt x="45269" y="14610"/>
                          <a:pt x="45286" y="14620"/>
                        </a:cubicBezTo>
                        <a:cubicBezTo>
                          <a:pt x="45295" y="14624"/>
                          <a:pt x="45299" y="14628"/>
                          <a:pt x="45307" y="14632"/>
                        </a:cubicBezTo>
                        <a:cubicBezTo>
                          <a:pt x="45321" y="14640"/>
                          <a:pt x="45333" y="14645"/>
                          <a:pt x="45341" y="14653"/>
                        </a:cubicBezTo>
                        <a:cubicBezTo>
                          <a:pt x="45359" y="14662"/>
                          <a:pt x="45372" y="14671"/>
                          <a:pt x="45389" y="14679"/>
                        </a:cubicBezTo>
                        <a:cubicBezTo>
                          <a:pt x="45398" y="14683"/>
                          <a:pt x="45406" y="14687"/>
                          <a:pt x="45414" y="14697"/>
                        </a:cubicBezTo>
                        <a:cubicBezTo>
                          <a:pt x="45432" y="14705"/>
                          <a:pt x="45444" y="14713"/>
                          <a:pt x="45461" y="14722"/>
                        </a:cubicBezTo>
                        <a:cubicBezTo>
                          <a:pt x="45470" y="14730"/>
                          <a:pt x="45475" y="14735"/>
                          <a:pt x="45483" y="14739"/>
                        </a:cubicBezTo>
                        <a:cubicBezTo>
                          <a:pt x="45505" y="14752"/>
                          <a:pt x="45526" y="14764"/>
                          <a:pt x="45547" y="14778"/>
                        </a:cubicBezTo>
                        <a:cubicBezTo>
                          <a:pt x="45547" y="14782"/>
                          <a:pt x="45552" y="14782"/>
                          <a:pt x="45552" y="14782"/>
                        </a:cubicBezTo>
                        <a:cubicBezTo>
                          <a:pt x="45577" y="14799"/>
                          <a:pt x="45598" y="14816"/>
                          <a:pt x="45620" y="14829"/>
                        </a:cubicBezTo>
                        <a:cubicBezTo>
                          <a:pt x="45637" y="14841"/>
                          <a:pt x="45649" y="14851"/>
                          <a:pt x="45663" y="14859"/>
                        </a:cubicBezTo>
                        <a:cubicBezTo>
                          <a:pt x="45667" y="14863"/>
                          <a:pt x="45675" y="14867"/>
                          <a:pt x="45680" y="14871"/>
                        </a:cubicBezTo>
                        <a:cubicBezTo>
                          <a:pt x="45701" y="14889"/>
                          <a:pt x="45722" y="14902"/>
                          <a:pt x="45740" y="14918"/>
                        </a:cubicBezTo>
                        <a:cubicBezTo>
                          <a:pt x="45748" y="14928"/>
                          <a:pt x="45752" y="14936"/>
                          <a:pt x="45757" y="14944"/>
                        </a:cubicBezTo>
                        <a:cubicBezTo>
                          <a:pt x="45757" y="14948"/>
                          <a:pt x="45757" y="14948"/>
                          <a:pt x="45761" y="14953"/>
                        </a:cubicBezTo>
                        <a:lnTo>
                          <a:pt x="45675" y="15350"/>
                        </a:lnTo>
                        <a:lnTo>
                          <a:pt x="45675" y="15364"/>
                        </a:lnTo>
                        <a:lnTo>
                          <a:pt x="45675" y="15372"/>
                        </a:lnTo>
                        <a:cubicBezTo>
                          <a:pt x="45675" y="15372"/>
                          <a:pt x="45675" y="15376"/>
                          <a:pt x="45671" y="15376"/>
                        </a:cubicBezTo>
                        <a:lnTo>
                          <a:pt x="45671" y="15384"/>
                        </a:lnTo>
                        <a:lnTo>
                          <a:pt x="45671" y="15389"/>
                        </a:lnTo>
                        <a:lnTo>
                          <a:pt x="45671" y="15394"/>
                        </a:lnTo>
                        <a:lnTo>
                          <a:pt x="45671" y="15398"/>
                        </a:lnTo>
                        <a:lnTo>
                          <a:pt x="45671" y="15406"/>
                        </a:lnTo>
                        <a:lnTo>
                          <a:pt x="45671" y="15410"/>
                        </a:lnTo>
                        <a:lnTo>
                          <a:pt x="45671" y="15419"/>
                        </a:lnTo>
                        <a:cubicBezTo>
                          <a:pt x="45671" y="15419"/>
                          <a:pt x="45675" y="15419"/>
                          <a:pt x="45675" y="15423"/>
                        </a:cubicBezTo>
                        <a:lnTo>
                          <a:pt x="45675" y="15427"/>
                        </a:lnTo>
                        <a:lnTo>
                          <a:pt x="45675" y="15436"/>
                        </a:lnTo>
                        <a:lnTo>
                          <a:pt x="45675" y="15441"/>
                        </a:lnTo>
                        <a:lnTo>
                          <a:pt x="45675" y="15445"/>
                        </a:lnTo>
                        <a:cubicBezTo>
                          <a:pt x="45680" y="15449"/>
                          <a:pt x="45680" y="15449"/>
                          <a:pt x="45680" y="15453"/>
                        </a:cubicBezTo>
                        <a:lnTo>
                          <a:pt x="45680" y="15457"/>
                        </a:lnTo>
                        <a:cubicBezTo>
                          <a:pt x="45680" y="15461"/>
                          <a:pt x="45684" y="15461"/>
                          <a:pt x="45684" y="15466"/>
                        </a:cubicBezTo>
                        <a:lnTo>
                          <a:pt x="45684" y="15471"/>
                        </a:lnTo>
                        <a:cubicBezTo>
                          <a:pt x="45684" y="15475"/>
                          <a:pt x="45684" y="15475"/>
                          <a:pt x="45688" y="15479"/>
                        </a:cubicBezTo>
                        <a:lnTo>
                          <a:pt x="45688" y="15483"/>
                        </a:lnTo>
                        <a:cubicBezTo>
                          <a:pt x="45688" y="15487"/>
                          <a:pt x="45692" y="15487"/>
                          <a:pt x="45692" y="15492"/>
                        </a:cubicBezTo>
                        <a:lnTo>
                          <a:pt x="45692" y="15496"/>
                        </a:lnTo>
                        <a:cubicBezTo>
                          <a:pt x="45696" y="15500"/>
                          <a:pt x="45696" y="15500"/>
                          <a:pt x="45696" y="15504"/>
                        </a:cubicBezTo>
                        <a:lnTo>
                          <a:pt x="45701" y="15509"/>
                        </a:lnTo>
                        <a:cubicBezTo>
                          <a:pt x="45701" y="15513"/>
                          <a:pt x="45706" y="15513"/>
                          <a:pt x="45706" y="15518"/>
                        </a:cubicBezTo>
                        <a:cubicBezTo>
                          <a:pt x="45706" y="15518"/>
                          <a:pt x="45706" y="15522"/>
                          <a:pt x="45710" y="15522"/>
                        </a:cubicBezTo>
                        <a:cubicBezTo>
                          <a:pt x="45710" y="15526"/>
                          <a:pt x="45710" y="15530"/>
                          <a:pt x="45714" y="15530"/>
                        </a:cubicBezTo>
                        <a:cubicBezTo>
                          <a:pt x="45714" y="15534"/>
                          <a:pt x="45714" y="15534"/>
                          <a:pt x="45718" y="15538"/>
                        </a:cubicBezTo>
                        <a:cubicBezTo>
                          <a:pt x="45718" y="15538"/>
                          <a:pt x="45718" y="15543"/>
                          <a:pt x="45722" y="15548"/>
                        </a:cubicBezTo>
                        <a:lnTo>
                          <a:pt x="45726" y="15552"/>
                        </a:lnTo>
                        <a:cubicBezTo>
                          <a:pt x="45726" y="15556"/>
                          <a:pt x="45731" y="15556"/>
                          <a:pt x="45731" y="15560"/>
                        </a:cubicBezTo>
                        <a:lnTo>
                          <a:pt x="45735" y="15564"/>
                        </a:lnTo>
                        <a:cubicBezTo>
                          <a:pt x="45740" y="15569"/>
                          <a:pt x="45744" y="15573"/>
                          <a:pt x="45748" y="15581"/>
                        </a:cubicBezTo>
                        <a:cubicBezTo>
                          <a:pt x="45752" y="15586"/>
                          <a:pt x="45757" y="15590"/>
                          <a:pt x="45757" y="15595"/>
                        </a:cubicBezTo>
                        <a:cubicBezTo>
                          <a:pt x="45761" y="15599"/>
                          <a:pt x="45761" y="15599"/>
                          <a:pt x="45765" y="15599"/>
                        </a:cubicBezTo>
                        <a:cubicBezTo>
                          <a:pt x="45765" y="15603"/>
                          <a:pt x="45769" y="15607"/>
                          <a:pt x="45773" y="15611"/>
                        </a:cubicBezTo>
                        <a:cubicBezTo>
                          <a:pt x="45773" y="15611"/>
                          <a:pt x="45773" y="15615"/>
                          <a:pt x="45778" y="15615"/>
                        </a:cubicBezTo>
                        <a:cubicBezTo>
                          <a:pt x="45783" y="15620"/>
                          <a:pt x="45783" y="15625"/>
                          <a:pt x="45787" y="15625"/>
                        </a:cubicBezTo>
                        <a:cubicBezTo>
                          <a:pt x="45787" y="15629"/>
                          <a:pt x="45791" y="15629"/>
                          <a:pt x="45795" y="15633"/>
                        </a:cubicBezTo>
                        <a:cubicBezTo>
                          <a:pt x="45795" y="15637"/>
                          <a:pt x="45799" y="15637"/>
                          <a:pt x="45803" y="15641"/>
                        </a:cubicBezTo>
                        <a:cubicBezTo>
                          <a:pt x="45803" y="15646"/>
                          <a:pt x="45808" y="15646"/>
                          <a:pt x="45808" y="15650"/>
                        </a:cubicBezTo>
                        <a:cubicBezTo>
                          <a:pt x="45812" y="15650"/>
                          <a:pt x="45817" y="15654"/>
                          <a:pt x="45821" y="15658"/>
                        </a:cubicBezTo>
                        <a:cubicBezTo>
                          <a:pt x="45821" y="15658"/>
                          <a:pt x="45825" y="15662"/>
                          <a:pt x="45825" y="15667"/>
                        </a:cubicBezTo>
                        <a:cubicBezTo>
                          <a:pt x="45829" y="15667"/>
                          <a:pt x="45834" y="15672"/>
                          <a:pt x="45838" y="15676"/>
                        </a:cubicBezTo>
                        <a:lnTo>
                          <a:pt x="45846" y="15684"/>
                        </a:lnTo>
                        <a:cubicBezTo>
                          <a:pt x="45850" y="15684"/>
                          <a:pt x="45850" y="15688"/>
                          <a:pt x="45855" y="15692"/>
                        </a:cubicBezTo>
                        <a:cubicBezTo>
                          <a:pt x="45860" y="15692"/>
                          <a:pt x="45864" y="15697"/>
                          <a:pt x="45864" y="15702"/>
                        </a:cubicBezTo>
                        <a:cubicBezTo>
                          <a:pt x="45868" y="15702"/>
                          <a:pt x="45872" y="15706"/>
                          <a:pt x="45876" y="15710"/>
                        </a:cubicBezTo>
                        <a:cubicBezTo>
                          <a:pt x="45880" y="15714"/>
                          <a:pt x="45885" y="15714"/>
                          <a:pt x="45885" y="15718"/>
                        </a:cubicBezTo>
                        <a:cubicBezTo>
                          <a:pt x="45889" y="15723"/>
                          <a:pt x="45894" y="15723"/>
                          <a:pt x="45898" y="15727"/>
                        </a:cubicBezTo>
                        <a:cubicBezTo>
                          <a:pt x="45902" y="15731"/>
                          <a:pt x="45906" y="15731"/>
                          <a:pt x="45911" y="15735"/>
                        </a:cubicBezTo>
                        <a:cubicBezTo>
                          <a:pt x="45915" y="15739"/>
                          <a:pt x="45919" y="15744"/>
                          <a:pt x="45923" y="15744"/>
                        </a:cubicBezTo>
                        <a:cubicBezTo>
                          <a:pt x="45927" y="15749"/>
                          <a:pt x="45927" y="15753"/>
                          <a:pt x="45932" y="15753"/>
                        </a:cubicBezTo>
                        <a:cubicBezTo>
                          <a:pt x="45937" y="15757"/>
                          <a:pt x="45941" y="15761"/>
                          <a:pt x="45949" y="15765"/>
                        </a:cubicBezTo>
                        <a:cubicBezTo>
                          <a:pt x="45949" y="15769"/>
                          <a:pt x="45953" y="15769"/>
                          <a:pt x="45957" y="15774"/>
                        </a:cubicBezTo>
                        <a:cubicBezTo>
                          <a:pt x="45962" y="15778"/>
                          <a:pt x="45971" y="15783"/>
                          <a:pt x="45975" y="15783"/>
                        </a:cubicBezTo>
                        <a:cubicBezTo>
                          <a:pt x="45979" y="15787"/>
                          <a:pt x="45983" y="15791"/>
                          <a:pt x="45988" y="15791"/>
                        </a:cubicBezTo>
                        <a:lnTo>
                          <a:pt x="45988" y="15795"/>
                        </a:lnTo>
                        <a:cubicBezTo>
                          <a:pt x="45996" y="15800"/>
                          <a:pt x="46000" y="15804"/>
                          <a:pt x="46004" y="15804"/>
                        </a:cubicBezTo>
                        <a:cubicBezTo>
                          <a:pt x="46004" y="15808"/>
                          <a:pt x="46009" y="15808"/>
                          <a:pt x="46014" y="15812"/>
                        </a:cubicBezTo>
                        <a:cubicBezTo>
                          <a:pt x="46022" y="15816"/>
                          <a:pt x="46030" y="15826"/>
                          <a:pt x="46043" y="15830"/>
                        </a:cubicBezTo>
                        <a:cubicBezTo>
                          <a:pt x="46060" y="15846"/>
                          <a:pt x="46081" y="15864"/>
                          <a:pt x="46099" y="15881"/>
                        </a:cubicBezTo>
                        <a:cubicBezTo>
                          <a:pt x="46103" y="15881"/>
                          <a:pt x="46103" y="15881"/>
                          <a:pt x="46103" y="15885"/>
                        </a:cubicBezTo>
                        <a:cubicBezTo>
                          <a:pt x="46125" y="15898"/>
                          <a:pt x="46142" y="15911"/>
                          <a:pt x="46163" y="15923"/>
                        </a:cubicBezTo>
                        <a:lnTo>
                          <a:pt x="46163" y="15928"/>
                        </a:lnTo>
                        <a:cubicBezTo>
                          <a:pt x="46168" y="15928"/>
                          <a:pt x="46168" y="15928"/>
                          <a:pt x="46172" y="15932"/>
                        </a:cubicBezTo>
                        <a:cubicBezTo>
                          <a:pt x="46180" y="15941"/>
                          <a:pt x="46193" y="15945"/>
                          <a:pt x="46206" y="15954"/>
                        </a:cubicBezTo>
                        <a:cubicBezTo>
                          <a:pt x="46206" y="15954"/>
                          <a:pt x="46206" y="15958"/>
                          <a:pt x="46210" y="15958"/>
                        </a:cubicBezTo>
                        <a:cubicBezTo>
                          <a:pt x="46223" y="15966"/>
                          <a:pt x="46235" y="15975"/>
                          <a:pt x="46249" y="15984"/>
                        </a:cubicBezTo>
                        <a:cubicBezTo>
                          <a:pt x="46249" y="15984"/>
                          <a:pt x="46253" y="15988"/>
                          <a:pt x="46257" y="15988"/>
                        </a:cubicBezTo>
                        <a:cubicBezTo>
                          <a:pt x="46261" y="15992"/>
                          <a:pt x="46261" y="15992"/>
                          <a:pt x="46265" y="15996"/>
                        </a:cubicBezTo>
                        <a:lnTo>
                          <a:pt x="45941" y="17557"/>
                        </a:lnTo>
                        <a:cubicBezTo>
                          <a:pt x="45957" y="17575"/>
                          <a:pt x="45975" y="17596"/>
                          <a:pt x="45992" y="17613"/>
                        </a:cubicBezTo>
                        <a:cubicBezTo>
                          <a:pt x="46000" y="17617"/>
                          <a:pt x="46004" y="17622"/>
                          <a:pt x="46009" y="17626"/>
                        </a:cubicBezTo>
                        <a:cubicBezTo>
                          <a:pt x="46022" y="17643"/>
                          <a:pt x="46039" y="17656"/>
                          <a:pt x="46052" y="17668"/>
                        </a:cubicBezTo>
                        <a:cubicBezTo>
                          <a:pt x="46056" y="17673"/>
                          <a:pt x="46060" y="17678"/>
                          <a:pt x="46069" y="17682"/>
                        </a:cubicBezTo>
                        <a:cubicBezTo>
                          <a:pt x="46086" y="17699"/>
                          <a:pt x="46103" y="17716"/>
                          <a:pt x="46125" y="17733"/>
                        </a:cubicBezTo>
                        <a:cubicBezTo>
                          <a:pt x="46125" y="17737"/>
                          <a:pt x="46129" y="17737"/>
                          <a:pt x="46129" y="17737"/>
                        </a:cubicBezTo>
                        <a:cubicBezTo>
                          <a:pt x="46146" y="17755"/>
                          <a:pt x="46163" y="17767"/>
                          <a:pt x="46180" y="17784"/>
                        </a:cubicBezTo>
                        <a:cubicBezTo>
                          <a:pt x="46184" y="17788"/>
                          <a:pt x="46193" y="17792"/>
                          <a:pt x="46197" y="17797"/>
                        </a:cubicBezTo>
                        <a:cubicBezTo>
                          <a:pt x="46214" y="17810"/>
                          <a:pt x="46227" y="17822"/>
                          <a:pt x="46240" y="17836"/>
                        </a:cubicBezTo>
                        <a:cubicBezTo>
                          <a:pt x="46249" y="17840"/>
                          <a:pt x="46253" y="17844"/>
                          <a:pt x="46257" y="17848"/>
                        </a:cubicBezTo>
                        <a:cubicBezTo>
                          <a:pt x="46279" y="17865"/>
                          <a:pt x="46296" y="17879"/>
                          <a:pt x="46317" y="17895"/>
                        </a:cubicBezTo>
                        <a:cubicBezTo>
                          <a:pt x="46317" y="17895"/>
                          <a:pt x="46322" y="17899"/>
                          <a:pt x="46326" y="17899"/>
                        </a:cubicBezTo>
                        <a:cubicBezTo>
                          <a:pt x="46342" y="17913"/>
                          <a:pt x="46360" y="17925"/>
                          <a:pt x="46377" y="17938"/>
                        </a:cubicBezTo>
                        <a:cubicBezTo>
                          <a:pt x="46381" y="17942"/>
                          <a:pt x="46385" y="17946"/>
                          <a:pt x="46393" y="17951"/>
                        </a:cubicBezTo>
                        <a:cubicBezTo>
                          <a:pt x="46407" y="17964"/>
                          <a:pt x="46424" y="17976"/>
                          <a:pt x="46437" y="17985"/>
                        </a:cubicBezTo>
                        <a:cubicBezTo>
                          <a:pt x="46441" y="17990"/>
                          <a:pt x="46445" y="17990"/>
                          <a:pt x="46450" y="17994"/>
                        </a:cubicBezTo>
                        <a:lnTo>
                          <a:pt x="46454" y="17998"/>
                        </a:lnTo>
                        <a:cubicBezTo>
                          <a:pt x="46480" y="18015"/>
                          <a:pt x="46505" y="18033"/>
                          <a:pt x="46527" y="18049"/>
                        </a:cubicBezTo>
                        <a:cubicBezTo>
                          <a:pt x="46535" y="18053"/>
                          <a:pt x="46539" y="18058"/>
                          <a:pt x="46543" y="18058"/>
                        </a:cubicBezTo>
                        <a:cubicBezTo>
                          <a:pt x="46569" y="18075"/>
                          <a:pt x="46595" y="18092"/>
                          <a:pt x="46620" y="18110"/>
                        </a:cubicBezTo>
                        <a:cubicBezTo>
                          <a:pt x="46624" y="18114"/>
                          <a:pt x="46624" y="18114"/>
                          <a:pt x="46630" y="18118"/>
                        </a:cubicBezTo>
                        <a:cubicBezTo>
                          <a:pt x="46655" y="18130"/>
                          <a:pt x="46681" y="18148"/>
                          <a:pt x="46707" y="18165"/>
                        </a:cubicBezTo>
                        <a:cubicBezTo>
                          <a:pt x="46711" y="18165"/>
                          <a:pt x="46711" y="18165"/>
                          <a:pt x="46715" y="18169"/>
                        </a:cubicBezTo>
                        <a:cubicBezTo>
                          <a:pt x="46740" y="18182"/>
                          <a:pt x="46766" y="18199"/>
                          <a:pt x="46792" y="18216"/>
                        </a:cubicBezTo>
                        <a:cubicBezTo>
                          <a:pt x="46796" y="18216"/>
                          <a:pt x="46800" y="18216"/>
                          <a:pt x="46800" y="18221"/>
                        </a:cubicBezTo>
                        <a:cubicBezTo>
                          <a:pt x="46804" y="18221"/>
                          <a:pt x="46804" y="18221"/>
                          <a:pt x="46809" y="18225"/>
                        </a:cubicBezTo>
                        <a:cubicBezTo>
                          <a:pt x="46830" y="18238"/>
                          <a:pt x="46851" y="18250"/>
                          <a:pt x="46873" y="18259"/>
                        </a:cubicBezTo>
                        <a:cubicBezTo>
                          <a:pt x="46877" y="18264"/>
                          <a:pt x="46877" y="18264"/>
                          <a:pt x="46881" y="18264"/>
                        </a:cubicBezTo>
                        <a:cubicBezTo>
                          <a:pt x="46903" y="18276"/>
                          <a:pt x="46920" y="18284"/>
                          <a:pt x="46942" y="18298"/>
                        </a:cubicBezTo>
                        <a:cubicBezTo>
                          <a:pt x="46950" y="18302"/>
                          <a:pt x="46954" y="18302"/>
                          <a:pt x="46963" y="18306"/>
                        </a:cubicBezTo>
                        <a:cubicBezTo>
                          <a:pt x="46980" y="18319"/>
                          <a:pt x="46997" y="18327"/>
                          <a:pt x="47019" y="18336"/>
                        </a:cubicBezTo>
                        <a:cubicBezTo>
                          <a:pt x="47023" y="18341"/>
                          <a:pt x="47027" y="18341"/>
                          <a:pt x="47031" y="18341"/>
                        </a:cubicBezTo>
                        <a:cubicBezTo>
                          <a:pt x="47053" y="18353"/>
                          <a:pt x="47074" y="18366"/>
                          <a:pt x="47096" y="18375"/>
                        </a:cubicBezTo>
                        <a:cubicBezTo>
                          <a:pt x="47100" y="18375"/>
                          <a:pt x="47100" y="18379"/>
                          <a:pt x="47104" y="18379"/>
                        </a:cubicBezTo>
                        <a:cubicBezTo>
                          <a:pt x="47108" y="18379"/>
                          <a:pt x="47112" y="18383"/>
                          <a:pt x="47117" y="18383"/>
                        </a:cubicBezTo>
                        <a:cubicBezTo>
                          <a:pt x="47134" y="18392"/>
                          <a:pt x="47151" y="18400"/>
                          <a:pt x="47169" y="18408"/>
                        </a:cubicBezTo>
                        <a:cubicBezTo>
                          <a:pt x="47173" y="18413"/>
                          <a:pt x="47181" y="18413"/>
                          <a:pt x="47185" y="18418"/>
                        </a:cubicBezTo>
                        <a:cubicBezTo>
                          <a:pt x="47206" y="18426"/>
                          <a:pt x="47232" y="18438"/>
                          <a:pt x="47254" y="18447"/>
                        </a:cubicBezTo>
                        <a:cubicBezTo>
                          <a:pt x="47254" y="18447"/>
                          <a:pt x="47258" y="18452"/>
                          <a:pt x="47262" y="18452"/>
                        </a:cubicBezTo>
                        <a:cubicBezTo>
                          <a:pt x="47279" y="18460"/>
                          <a:pt x="47301" y="18469"/>
                          <a:pt x="47322" y="18477"/>
                        </a:cubicBezTo>
                        <a:cubicBezTo>
                          <a:pt x="47327" y="18481"/>
                          <a:pt x="47335" y="18481"/>
                          <a:pt x="47343" y="18485"/>
                        </a:cubicBezTo>
                        <a:cubicBezTo>
                          <a:pt x="47360" y="18495"/>
                          <a:pt x="47378" y="18503"/>
                          <a:pt x="47394" y="18507"/>
                        </a:cubicBezTo>
                        <a:cubicBezTo>
                          <a:pt x="47399" y="18511"/>
                          <a:pt x="47404" y="18511"/>
                          <a:pt x="47408" y="18515"/>
                        </a:cubicBezTo>
                        <a:lnTo>
                          <a:pt x="47412" y="18515"/>
                        </a:lnTo>
                        <a:cubicBezTo>
                          <a:pt x="47437" y="18524"/>
                          <a:pt x="47459" y="18537"/>
                          <a:pt x="47485" y="18546"/>
                        </a:cubicBezTo>
                        <a:cubicBezTo>
                          <a:pt x="47493" y="18546"/>
                          <a:pt x="47497" y="18550"/>
                          <a:pt x="47502" y="18550"/>
                        </a:cubicBezTo>
                        <a:cubicBezTo>
                          <a:pt x="47523" y="18558"/>
                          <a:pt x="47544" y="18566"/>
                          <a:pt x="47570" y="18576"/>
                        </a:cubicBezTo>
                        <a:cubicBezTo>
                          <a:pt x="47570" y="18580"/>
                          <a:pt x="47574" y="18580"/>
                          <a:pt x="47579" y="18580"/>
                        </a:cubicBezTo>
                        <a:cubicBezTo>
                          <a:pt x="47605" y="18592"/>
                          <a:pt x="47630" y="18601"/>
                          <a:pt x="47656" y="18610"/>
                        </a:cubicBezTo>
                        <a:cubicBezTo>
                          <a:pt x="47660" y="18610"/>
                          <a:pt x="47668" y="18614"/>
                          <a:pt x="47673" y="18614"/>
                        </a:cubicBezTo>
                        <a:cubicBezTo>
                          <a:pt x="47694" y="18623"/>
                          <a:pt x="47716" y="18631"/>
                          <a:pt x="47741" y="18639"/>
                        </a:cubicBezTo>
                        <a:cubicBezTo>
                          <a:pt x="47741" y="18639"/>
                          <a:pt x="47745" y="18639"/>
                          <a:pt x="47750" y="18643"/>
                        </a:cubicBezTo>
                        <a:cubicBezTo>
                          <a:pt x="47784" y="18657"/>
                          <a:pt x="47818" y="18665"/>
                          <a:pt x="47852" y="18678"/>
                        </a:cubicBezTo>
                        <a:cubicBezTo>
                          <a:pt x="47856" y="18678"/>
                          <a:pt x="47861" y="18678"/>
                          <a:pt x="47865" y="18682"/>
                        </a:cubicBezTo>
                        <a:cubicBezTo>
                          <a:pt x="47895" y="18691"/>
                          <a:pt x="47929" y="18704"/>
                          <a:pt x="47964" y="18712"/>
                        </a:cubicBezTo>
                        <a:cubicBezTo>
                          <a:pt x="47968" y="18716"/>
                          <a:pt x="47972" y="18716"/>
                          <a:pt x="47976" y="18716"/>
                        </a:cubicBezTo>
                        <a:cubicBezTo>
                          <a:pt x="48010" y="18730"/>
                          <a:pt x="48041" y="18738"/>
                          <a:pt x="48075" y="18746"/>
                        </a:cubicBezTo>
                        <a:cubicBezTo>
                          <a:pt x="48079" y="18751"/>
                          <a:pt x="48083" y="18751"/>
                          <a:pt x="48087" y="18751"/>
                        </a:cubicBezTo>
                        <a:cubicBezTo>
                          <a:pt x="48122" y="18764"/>
                          <a:pt x="48156" y="18772"/>
                          <a:pt x="48186" y="18781"/>
                        </a:cubicBezTo>
                        <a:cubicBezTo>
                          <a:pt x="48190" y="18781"/>
                          <a:pt x="48190" y="18785"/>
                          <a:pt x="48195" y="18785"/>
                        </a:cubicBezTo>
                        <a:lnTo>
                          <a:pt x="48203" y="18785"/>
                        </a:lnTo>
                        <a:cubicBezTo>
                          <a:pt x="48241" y="18797"/>
                          <a:pt x="48276" y="18807"/>
                          <a:pt x="48314" y="18819"/>
                        </a:cubicBezTo>
                        <a:lnTo>
                          <a:pt x="48327" y="18819"/>
                        </a:lnTo>
                        <a:cubicBezTo>
                          <a:pt x="48365" y="18832"/>
                          <a:pt x="48404" y="18845"/>
                          <a:pt x="48447" y="18854"/>
                        </a:cubicBezTo>
                        <a:lnTo>
                          <a:pt x="48452" y="18854"/>
                        </a:lnTo>
                        <a:cubicBezTo>
                          <a:pt x="48494" y="18866"/>
                          <a:pt x="48537" y="18880"/>
                          <a:pt x="48575" y="18888"/>
                        </a:cubicBezTo>
                        <a:lnTo>
                          <a:pt x="48580" y="18888"/>
                        </a:lnTo>
                        <a:cubicBezTo>
                          <a:pt x="48622" y="18900"/>
                          <a:pt x="48661" y="18909"/>
                          <a:pt x="48703" y="18922"/>
                        </a:cubicBezTo>
                        <a:lnTo>
                          <a:pt x="48712" y="18922"/>
                        </a:lnTo>
                        <a:cubicBezTo>
                          <a:pt x="48750" y="18935"/>
                          <a:pt x="48789" y="18943"/>
                          <a:pt x="48831" y="18951"/>
                        </a:cubicBezTo>
                        <a:cubicBezTo>
                          <a:pt x="48837" y="18957"/>
                          <a:pt x="48841" y="18957"/>
                          <a:pt x="48845" y="18957"/>
                        </a:cubicBezTo>
                        <a:cubicBezTo>
                          <a:pt x="48883" y="18965"/>
                          <a:pt x="48922" y="18973"/>
                          <a:pt x="48960" y="18986"/>
                        </a:cubicBezTo>
                        <a:lnTo>
                          <a:pt x="48973" y="18986"/>
                        </a:lnTo>
                        <a:cubicBezTo>
                          <a:pt x="49011" y="18999"/>
                          <a:pt x="49050" y="19008"/>
                          <a:pt x="49088" y="19016"/>
                        </a:cubicBezTo>
                        <a:cubicBezTo>
                          <a:pt x="49093" y="19016"/>
                          <a:pt x="49097" y="19020"/>
                          <a:pt x="49101" y="19020"/>
                        </a:cubicBezTo>
                        <a:cubicBezTo>
                          <a:pt x="49139" y="19028"/>
                          <a:pt x="49183" y="19038"/>
                          <a:pt x="49226" y="19050"/>
                        </a:cubicBezTo>
                        <a:cubicBezTo>
                          <a:pt x="49264" y="19059"/>
                          <a:pt x="49307" y="19067"/>
                          <a:pt x="49350" y="19080"/>
                        </a:cubicBezTo>
                        <a:lnTo>
                          <a:pt x="49354" y="19080"/>
                        </a:lnTo>
                        <a:cubicBezTo>
                          <a:pt x="49396" y="19089"/>
                          <a:pt x="49435" y="19101"/>
                          <a:pt x="49478" y="19111"/>
                        </a:cubicBezTo>
                        <a:cubicBezTo>
                          <a:pt x="49482" y="19111"/>
                          <a:pt x="49482" y="19111"/>
                          <a:pt x="49486" y="19115"/>
                        </a:cubicBezTo>
                        <a:cubicBezTo>
                          <a:pt x="49524" y="19123"/>
                          <a:pt x="49567" y="19131"/>
                          <a:pt x="49606" y="19140"/>
                        </a:cubicBezTo>
                        <a:cubicBezTo>
                          <a:pt x="49611" y="19144"/>
                          <a:pt x="49615" y="19144"/>
                          <a:pt x="49619" y="19144"/>
                        </a:cubicBezTo>
                        <a:cubicBezTo>
                          <a:pt x="49658" y="19153"/>
                          <a:pt x="49696" y="19166"/>
                          <a:pt x="49730" y="19174"/>
                        </a:cubicBezTo>
                        <a:cubicBezTo>
                          <a:pt x="49739" y="19174"/>
                          <a:pt x="49743" y="19174"/>
                          <a:pt x="49747" y="19178"/>
                        </a:cubicBezTo>
                        <a:cubicBezTo>
                          <a:pt x="49786" y="19188"/>
                          <a:pt x="49824" y="19196"/>
                          <a:pt x="49858" y="19208"/>
                        </a:cubicBezTo>
                        <a:lnTo>
                          <a:pt x="49875" y="19208"/>
                        </a:lnTo>
                        <a:cubicBezTo>
                          <a:pt x="49914" y="19221"/>
                          <a:pt x="49952" y="19230"/>
                          <a:pt x="49991" y="19243"/>
                        </a:cubicBezTo>
                        <a:lnTo>
                          <a:pt x="50000" y="19243"/>
                        </a:lnTo>
                        <a:cubicBezTo>
                          <a:pt x="50043" y="19255"/>
                          <a:pt x="50081" y="19265"/>
                          <a:pt x="50120" y="19277"/>
                        </a:cubicBezTo>
                        <a:lnTo>
                          <a:pt x="50124" y="19277"/>
                        </a:lnTo>
                        <a:cubicBezTo>
                          <a:pt x="50166" y="19290"/>
                          <a:pt x="50209" y="19302"/>
                          <a:pt x="50248" y="19316"/>
                        </a:cubicBezTo>
                        <a:lnTo>
                          <a:pt x="50256" y="19316"/>
                        </a:lnTo>
                        <a:cubicBezTo>
                          <a:pt x="50290" y="19324"/>
                          <a:pt x="50325" y="19336"/>
                          <a:pt x="50359" y="19346"/>
                        </a:cubicBezTo>
                        <a:lnTo>
                          <a:pt x="50363" y="19346"/>
                        </a:lnTo>
                        <a:cubicBezTo>
                          <a:pt x="50397" y="19358"/>
                          <a:pt x="50432" y="19367"/>
                          <a:pt x="50466" y="19379"/>
                        </a:cubicBezTo>
                        <a:cubicBezTo>
                          <a:pt x="50466" y="19379"/>
                          <a:pt x="50470" y="19379"/>
                          <a:pt x="50474" y="19384"/>
                        </a:cubicBezTo>
                        <a:cubicBezTo>
                          <a:pt x="50505" y="19393"/>
                          <a:pt x="50539" y="19401"/>
                          <a:pt x="50572" y="19413"/>
                        </a:cubicBezTo>
                        <a:cubicBezTo>
                          <a:pt x="50576" y="19413"/>
                          <a:pt x="50582" y="19418"/>
                          <a:pt x="50582" y="19418"/>
                        </a:cubicBezTo>
                        <a:cubicBezTo>
                          <a:pt x="50616" y="19427"/>
                          <a:pt x="50645" y="19439"/>
                          <a:pt x="50679" y="19452"/>
                        </a:cubicBezTo>
                        <a:cubicBezTo>
                          <a:pt x="50684" y="19452"/>
                          <a:pt x="50688" y="19452"/>
                          <a:pt x="50692" y="19456"/>
                        </a:cubicBezTo>
                        <a:cubicBezTo>
                          <a:pt x="50718" y="19465"/>
                          <a:pt x="50744" y="19474"/>
                          <a:pt x="50769" y="19482"/>
                        </a:cubicBezTo>
                        <a:cubicBezTo>
                          <a:pt x="50774" y="19482"/>
                          <a:pt x="50778" y="19486"/>
                          <a:pt x="50782" y="19486"/>
                        </a:cubicBezTo>
                        <a:cubicBezTo>
                          <a:pt x="50803" y="19495"/>
                          <a:pt x="50825" y="19504"/>
                          <a:pt x="50846" y="19512"/>
                        </a:cubicBezTo>
                        <a:cubicBezTo>
                          <a:pt x="50855" y="19512"/>
                          <a:pt x="50859" y="19516"/>
                          <a:pt x="50864" y="19516"/>
                        </a:cubicBezTo>
                        <a:cubicBezTo>
                          <a:pt x="50890" y="19529"/>
                          <a:pt x="50915" y="19538"/>
                          <a:pt x="50941" y="19547"/>
                        </a:cubicBezTo>
                        <a:cubicBezTo>
                          <a:pt x="50945" y="19547"/>
                          <a:pt x="50949" y="19551"/>
                          <a:pt x="50953" y="19551"/>
                        </a:cubicBezTo>
                        <a:cubicBezTo>
                          <a:pt x="50975" y="19559"/>
                          <a:pt x="50996" y="19567"/>
                          <a:pt x="51018" y="19577"/>
                        </a:cubicBezTo>
                        <a:cubicBezTo>
                          <a:pt x="51022" y="19581"/>
                          <a:pt x="51030" y="19581"/>
                          <a:pt x="51034" y="19585"/>
                        </a:cubicBezTo>
                        <a:cubicBezTo>
                          <a:pt x="51056" y="19593"/>
                          <a:pt x="51082" y="19602"/>
                          <a:pt x="51103" y="19615"/>
                        </a:cubicBezTo>
                        <a:lnTo>
                          <a:pt x="51107" y="19615"/>
                        </a:lnTo>
                        <a:cubicBezTo>
                          <a:pt x="51129" y="19624"/>
                          <a:pt x="51150" y="19632"/>
                          <a:pt x="51172" y="19640"/>
                        </a:cubicBezTo>
                        <a:cubicBezTo>
                          <a:pt x="51176" y="19644"/>
                          <a:pt x="51184" y="19649"/>
                          <a:pt x="51188" y="19654"/>
                        </a:cubicBezTo>
                        <a:cubicBezTo>
                          <a:pt x="51206" y="19658"/>
                          <a:pt x="51223" y="19666"/>
                          <a:pt x="51240" y="19675"/>
                        </a:cubicBezTo>
                        <a:cubicBezTo>
                          <a:pt x="51249" y="19679"/>
                          <a:pt x="51253" y="19679"/>
                          <a:pt x="51257" y="19683"/>
                        </a:cubicBezTo>
                        <a:cubicBezTo>
                          <a:pt x="51283" y="19692"/>
                          <a:pt x="51304" y="19705"/>
                          <a:pt x="51326" y="19713"/>
                        </a:cubicBezTo>
                        <a:cubicBezTo>
                          <a:pt x="51330" y="19717"/>
                          <a:pt x="51334" y="19717"/>
                          <a:pt x="51334" y="19717"/>
                        </a:cubicBezTo>
                        <a:cubicBezTo>
                          <a:pt x="51356" y="19731"/>
                          <a:pt x="51372" y="19739"/>
                          <a:pt x="51394" y="19747"/>
                        </a:cubicBezTo>
                        <a:cubicBezTo>
                          <a:pt x="51398" y="19752"/>
                          <a:pt x="51407" y="19752"/>
                          <a:pt x="51411" y="19756"/>
                        </a:cubicBezTo>
                        <a:cubicBezTo>
                          <a:pt x="51433" y="19769"/>
                          <a:pt x="51449" y="19778"/>
                          <a:pt x="51471" y="19786"/>
                        </a:cubicBezTo>
                        <a:cubicBezTo>
                          <a:pt x="51475" y="19790"/>
                          <a:pt x="51475" y="19790"/>
                          <a:pt x="51480" y="19790"/>
                        </a:cubicBezTo>
                        <a:cubicBezTo>
                          <a:pt x="51500" y="19803"/>
                          <a:pt x="51522" y="19816"/>
                          <a:pt x="51548" y="19829"/>
                        </a:cubicBezTo>
                        <a:cubicBezTo>
                          <a:pt x="51552" y="19829"/>
                          <a:pt x="51557" y="19833"/>
                          <a:pt x="51565" y="19837"/>
                        </a:cubicBezTo>
                        <a:cubicBezTo>
                          <a:pt x="51582" y="19846"/>
                          <a:pt x="51599" y="19855"/>
                          <a:pt x="51616" y="19867"/>
                        </a:cubicBezTo>
                        <a:cubicBezTo>
                          <a:pt x="51620" y="19867"/>
                          <a:pt x="51625" y="19871"/>
                          <a:pt x="51634" y="19875"/>
                        </a:cubicBezTo>
                        <a:cubicBezTo>
                          <a:pt x="51659" y="19889"/>
                          <a:pt x="51680" y="19906"/>
                          <a:pt x="51706" y="19918"/>
                        </a:cubicBezTo>
                        <a:cubicBezTo>
                          <a:pt x="51711" y="19922"/>
                          <a:pt x="51719" y="19927"/>
                          <a:pt x="51723" y="19927"/>
                        </a:cubicBezTo>
                        <a:cubicBezTo>
                          <a:pt x="51749" y="19944"/>
                          <a:pt x="51774" y="19962"/>
                          <a:pt x="51800" y="19974"/>
                        </a:cubicBezTo>
                        <a:cubicBezTo>
                          <a:pt x="51800" y="19978"/>
                          <a:pt x="51804" y="19978"/>
                          <a:pt x="51804" y="19978"/>
                        </a:cubicBezTo>
                        <a:cubicBezTo>
                          <a:pt x="51830" y="19995"/>
                          <a:pt x="51856" y="20013"/>
                          <a:pt x="51877" y="20029"/>
                        </a:cubicBezTo>
                        <a:cubicBezTo>
                          <a:pt x="51881" y="20029"/>
                          <a:pt x="51885" y="20034"/>
                          <a:pt x="51890" y="20038"/>
                        </a:cubicBezTo>
                        <a:cubicBezTo>
                          <a:pt x="51916" y="20051"/>
                          <a:pt x="51942" y="20068"/>
                          <a:pt x="51962" y="20086"/>
                        </a:cubicBezTo>
                        <a:cubicBezTo>
                          <a:pt x="51972" y="20090"/>
                          <a:pt x="51976" y="20094"/>
                          <a:pt x="51984" y="20098"/>
                        </a:cubicBezTo>
                        <a:cubicBezTo>
                          <a:pt x="51993" y="20106"/>
                          <a:pt x="52005" y="20115"/>
                          <a:pt x="52019" y="20128"/>
                        </a:cubicBezTo>
                        <a:cubicBezTo>
                          <a:pt x="52027" y="20132"/>
                          <a:pt x="52031" y="20137"/>
                          <a:pt x="52039" y="20141"/>
                        </a:cubicBezTo>
                        <a:cubicBezTo>
                          <a:pt x="52053" y="20149"/>
                          <a:pt x="52065" y="20163"/>
                          <a:pt x="52078" y="20171"/>
                        </a:cubicBezTo>
                        <a:cubicBezTo>
                          <a:pt x="52086" y="20175"/>
                          <a:pt x="52091" y="20179"/>
                          <a:pt x="52096" y="20183"/>
                        </a:cubicBezTo>
                        <a:cubicBezTo>
                          <a:pt x="52112" y="20197"/>
                          <a:pt x="52130" y="20209"/>
                          <a:pt x="52147" y="20226"/>
                        </a:cubicBezTo>
                        <a:cubicBezTo>
                          <a:pt x="52155" y="20230"/>
                          <a:pt x="52159" y="20235"/>
                          <a:pt x="52163" y="20235"/>
                        </a:cubicBezTo>
                        <a:cubicBezTo>
                          <a:pt x="52177" y="20248"/>
                          <a:pt x="52189" y="20256"/>
                          <a:pt x="52202" y="20269"/>
                        </a:cubicBezTo>
                        <a:cubicBezTo>
                          <a:pt x="52211" y="20274"/>
                          <a:pt x="52215" y="20282"/>
                          <a:pt x="52224" y="20286"/>
                        </a:cubicBezTo>
                        <a:cubicBezTo>
                          <a:pt x="52232" y="20295"/>
                          <a:pt x="52245" y="20303"/>
                          <a:pt x="52258" y="20317"/>
                        </a:cubicBezTo>
                        <a:cubicBezTo>
                          <a:pt x="52262" y="20321"/>
                          <a:pt x="52270" y="20325"/>
                          <a:pt x="52275" y="20333"/>
                        </a:cubicBezTo>
                        <a:cubicBezTo>
                          <a:pt x="52288" y="20342"/>
                          <a:pt x="52301" y="20355"/>
                          <a:pt x="52313" y="20363"/>
                        </a:cubicBezTo>
                        <a:cubicBezTo>
                          <a:pt x="52317" y="20368"/>
                          <a:pt x="52322" y="20376"/>
                          <a:pt x="52331" y="20380"/>
                        </a:cubicBezTo>
                        <a:cubicBezTo>
                          <a:pt x="52347" y="20394"/>
                          <a:pt x="52365" y="20410"/>
                          <a:pt x="52382" y="20428"/>
                        </a:cubicBezTo>
                        <a:cubicBezTo>
                          <a:pt x="52399" y="20445"/>
                          <a:pt x="52416" y="20461"/>
                          <a:pt x="52433" y="20479"/>
                        </a:cubicBezTo>
                        <a:cubicBezTo>
                          <a:pt x="52438" y="20483"/>
                          <a:pt x="52446" y="20487"/>
                          <a:pt x="52450" y="20491"/>
                        </a:cubicBezTo>
                        <a:cubicBezTo>
                          <a:pt x="52463" y="20505"/>
                          <a:pt x="52471" y="20517"/>
                          <a:pt x="52485" y="20526"/>
                        </a:cubicBezTo>
                        <a:cubicBezTo>
                          <a:pt x="52489" y="20534"/>
                          <a:pt x="52497" y="20538"/>
                          <a:pt x="52501" y="20548"/>
                        </a:cubicBezTo>
                        <a:cubicBezTo>
                          <a:pt x="52515" y="20560"/>
                          <a:pt x="52523" y="20568"/>
                          <a:pt x="52536" y="20582"/>
                        </a:cubicBezTo>
                        <a:cubicBezTo>
                          <a:pt x="52540" y="20586"/>
                          <a:pt x="52548" y="20594"/>
                          <a:pt x="52553" y="20599"/>
                        </a:cubicBezTo>
                        <a:cubicBezTo>
                          <a:pt x="52566" y="20615"/>
                          <a:pt x="52578" y="20629"/>
                          <a:pt x="52592" y="20641"/>
                        </a:cubicBezTo>
                        <a:cubicBezTo>
                          <a:pt x="52596" y="20645"/>
                          <a:pt x="52600" y="20650"/>
                          <a:pt x="52604" y="20654"/>
                        </a:cubicBezTo>
                        <a:cubicBezTo>
                          <a:pt x="52621" y="20671"/>
                          <a:pt x="52635" y="20692"/>
                          <a:pt x="52651" y="20710"/>
                        </a:cubicBezTo>
                        <a:cubicBezTo>
                          <a:pt x="52655" y="20714"/>
                          <a:pt x="52660" y="20718"/>
                          <a:pt x="52664" y="20722"/>
                        </a:cubicBezTo>
                        <a:cubicBezTo>
                          <a:pt x="52677" y="20740"/>
                          <a:pt x="52686" y="20753"/>
                          <a:pt x="52698" y="20765"/>
                        </a:cubicBezTo>
                        <a:cubicBezTo>
                          <a:pt x="52706" y="20773"/>
                          <a:pt x="52712" y="20783"/>
                          <a:pt x="52716" y="20787"/>
                        </a:cubicBezTo>
                        <a:cubicBezTo>
                          <a:pt x="52728" y="20799"/>
                          <a:pt x="52737" y="20812"/>
                          <a:pt x="52746" y="20825"/>
                        </a:cubicBezTo>
                        <a:lnTo>
                          <a:pt x="52767" y="20846"/>
                        </a:lnTo>
                        <a:cubicBezTo>
                          <a:pt x="52775" y="20860"/>
                          <a:pt x="52783" y="20872"/>
                          <a:pt x="52797" y="20889"/>
                        </a:cubicBezTo>
                        <a:cubicBezTo>
                          <a:pt x="52801" y="20894"/>
                          <a:pt x="52805" y="20902"/>
                          <a:pt x="52809" y="20907"/>
                        </a:cubicBezTo>
                        <a:cubicBezTo>
                          <a:pt x="52827" y="20927"/>
                          <a:pt x="52840" y="20945"/>
                          <a:pt x="52856" y="20966"/>
                        </a:cubicBezTo>
                        <a:lnTo>
                          <a:pt x="52856" y="20971"/>
                        </a:lnTo>
                        <a:cubicBezTo>
                          <a:pt x="52878" y="20966"/>
                          <a:pt x="52895" y="20966"/>
                          <a:pt x="52917" y="20966"/>
                        </a:cubicBezTo>
                        <a:lnTo>
                          <a:pt x="52998" y="20966"/>
                        </a:lnTo>
                        <a:cubicBezTo>
                          <a:pt x="53010" y="20962"/>
                          <a:pt x="53020" y="20962"/>
                          <a:pt x="53032" y="20962"/>
                        </a:cubicBezTo>
                        <a:cubicBezTo>
                          <a:pt x="53040" y="20962"/>
                          <a:pt x="53049" y="20966"/>
                          <a:pt x="53058" y="20966"/>
                        </a:cubicBezTo>
                        <a:lnTo>
                          <a:pt x="53178" y="20966"/>
                        </a:lnTo>
                        <a:cubicBezTo>
                          <a:pt x="53186" y="20971"/>
                          <a:pt x="53199" y="20971"/>
                          <a:pt x="53212" y="20971"/>
                        </a:cubicBezTo>
                        <a:lnTo>
                          <a:pt x="53237" y="20971"/>
                        </a:lnTo>
                        <a:cubicBezTo>
                          <a:pt x="53245" y="20971"/>
                          <a:pt x="53259" y="20975"/>
                          <a:pt x="53271" y="20975"/>
                        </a:cubicBezTo>
                        <a:lnTo>
                          <a:pt x="53293" y="20975"/>
                        </a:lnTo>
                        <a:cubicBezTo>
                          <a:pt x="53306" y="20979"/>
                          <a:pt x="53318" y="20979"/>
                          <a:pt x="53332" y="20979"/>
                        </a:cubicBezTo>
                        <a:cubicBezTo>
                          <a:pt x="53340" y="20979"/>
                          <a:pt x="53344" y="20979"/>
                          <a:pt x="53353" y="20984"/>
                        </a:cubicBezTo>
                        <a:cubicBezTo>
                          <a:pt x="53374" y="20984"/>
                          <a:pt x="53395" y="20988"/>
                          <a:pt x="53417" y="20988"/>
                        </a:cubicBezTo>
                        <a:cubicBezTo>
                          <a:pt x="53421" y="20988"/>
                          <a:pt x="53425" y="20992"/>
                          <a:pt x="53434" y="20992"/>
                        </a:cubicBezTo>
                        <a:cubicBezTo>
                          <a:pt x="53451" y="20992"/>
                          <a:pt x="53468" y="20996"/>
                          <a:pt x="53486" y="20996"/>
                        </a:cubicBezTo>
                        <a:cubicBezTo>
                          <a:pt x="53490" y="21000"/>
                          <a:pt x="53498" y="21000"/>
                          <a:pt x="53507" y="21000"/>
                        </a:cubicBezTo>
                        <a:cubicBezTo>
                          <a:pt x="53519" y="21004"/>
                          <a:pt x="53537" y="21004"/>
                          <a:pt x="53553" y="21010"/>
                        </a:cubicBezTo>
                        <a:lnTo>
                          <a:pt x="53571" y="21010"/>
                        </a:lnTo>
                        <a:cubicBezTo>
                          <a:pt x="53592" y="21014"/>
                          <a:pt x="53614" y="21018"/>
                          <a:pt x="53640" y="21022"/>
                        </a:cubicBezTo>
                        <a:cubicBezTo>
                          <a:pt x="53661" y="21026"/>
                          <a:pt x="53687" y="21030"/>
                          <a:pt x="53707" y="21035"/>
                        </a:cubicBezTo>
                        <a:cubicBezTo>
                          <a:pt x="53712" y="21035"/>
                          <a:pt x="53721" y="21039"/>
                          <a:pt x="53725" y="21039"/>
                        </a:cubicBezTo>
                        <a:cubicBezTo>
                          <a:pt x="53746" y="21043"/>
                          <a:pt x="53764" y="21048"/>
                          <a:pt x="53780" y="21052"/>
                        </a:cubicBezTo>
                        <a:lnTo>
                          <a:pt x="53798" y="21052"/>
                        </a:lnTo>
                        <a:cubicBezTo>
                          <a:pt x="53819" y="21056"/>
                          <a:pt x="53845" y="21065"/>
                          <a:pt x="53866" y="21069"/>
                        </a:cubicBezTo>
                        <a:cubicBezTo>
                          <a:pt x="53871" y="21069"/>
                          <a:pt x="53879" y="21069"/>
                          <a:pt x="53883" y="21073"/>
                        </a:cubicBezTo>
                        <a:cubicBezTo>
                          <a:pt x="53900" y="21077"/>
                          <a:pt x="53918" y="21081"/>
                          <a:pt x="53938" y="21087"/>
                        </a:cubicBezTo>
                        <a:cubicBezTo>
                          <a:pt x="53943" y="21087"/>
                          <a:pt x="53948" y="21087"/>
                          <a:pt x="53952" y="21091"/>
                        </a:cubicBezTo>
                        <a:cubicBezTo>
                          <a:pt x="53999" y="21099"/>
                          <a:pt x="54041" y="21112"/>
                          <a:pt x="54088" y="21120"/>
                        </a:cubicBezTo>
                        <a:lnTo>
                          <a:pt x="54092" y="21125"/>
                        </a:lnTo>
                        <a:cubicBezTo>
                          <a:pt x="54135" y="21133"/>
                          <a:pt x="54183" y="21146"/>
                          <a:pt x="54226" y="21158"/>
                        </a:cubicBezTo>
                        <a:lnTo>
                          <a:pt x="54234" y="21158"/>
                        </a:lnTo>
                        <a:cubicBezTo>
                          <a:pt x="54277" y="21172"/>
                          <a:pt x="54319" y="21184"/>
                          <a:pt x="54366" y="21197"/>
                        </a:cubicBezTo>
                        <a:cubicBezTo>
                          <a:pt x="54366" y="21197"/>
                          <a:pt x="54370" y="21197"/>
                          <a:pt x="54375" y="21202"/>
                        </a:cubicBezTo>
                        <a:cubicBezTo>
                          <a:pt x="54418" y="21215"/>
                          <a:pt x="54461" y="21223"/>
                          <a:pt x="54503" y="21235"/>
                        </a:cubicBezTo>
                        <a:lnTo>
                          <a:pt x="54508" y="21241"/>
                        </a:lnTo>
                        <a:cubicBezTo>
                          <a:pt x="54563" y="21253"/>
                          <a:pt x="54615" y="21270"/>
                          <a:pt x="54666" y="21287"/>
                        </a:cubicBezTo>
                        <a:cubicBezTo>
                          <a:pt x="54722" y="21300"/>
                          <a:pt x="54773" y="21318"/>
                          <a:pt x="54828" y="21334"/>
                        </a:cubicBezTo>
                        <a:cubicBezTo>
                          <a:pt x="54867" y="21347"/>
                          <a:pt x="54905" y="21355"/>
                          <a:pt x="54944" y="21369"/>
                        </a:cubicBezTo>
                        <a:lnTo>
                          <a:pt x="54957" y="21369"/>
                        </a:lnTo>
                        <a:cubicBezTo>
                          <a:pt x="54990" y="21381"/>
                          <a:pt x="55029" y="21389"/>
                          <a:pt x="55063" y="21403"/>
                        </a:cubicBezTo>
                        <a:lnTo>
                          <a:pt x="55077" y="21403"/>
                        </a:lnTo>
                        <a:cubicBezTo>
                          <a:pt x="55115" y="21415"/>
                          <a:pt x="55154" y="21424"/>
                          <a:pt x="55188" y="21432"/>
                        </a:cubicBezTo>
                        <a:cubicBezTo>
                          <a:pt x="55192" y="21432"/>
                          <a:pt x="55192" y="21437"/>
                          <a:pt x="55192" y="21437"/>
                        </a:cubicBezTo>
                        <a:cubicBezTo>
                          <a:pt x="55231" y="21446"/>
                          <a:pt x="55265" y="21454"/>
                          <a:pt x="55304" y="21462"/>
                        </a:cubicBezTo>
                        <a:lnTo>
                          <a:pt x="55308" y="21462"/>
                        </a:lnTo>
                        <a:cubicBezTo>
                          <a:pt x="55312" y="21462"/>
                          <a:pt x="55316" y="21466"/>
                          <a:pt x="55320" y="21466"/>
                        </a:cubicBezTo>
                        <a:cubicBezTo>
                          <a:pt x="55329" y="21471"/>
                          <a:pt x="55342" y="21471"/>
                          <a:pt x="55355" y="21476"/>
                        </a:cubicBezTo>
                        <a:cubicBezTo>
                          <a:pt x="55363" y="21476"/>
                          <a:pt x="55367" y="21480"/>
                          <a:pt x="55375" y="21480"/>
                        </a:cubicBezTo>
                        <a:cubicBezTo>
                          <a:pt x="55389" y="21484"/>
                          <a:pt x="55401" y="21484"/>
                          <a:pt x="55419" y="21488"/>
                        </a:cubicBezTo>
                        <a:cubicBezTo>
                          <a:pt x="55419" y="21488"/>
                          <a:pt x="55423" y="21488"/>
                          <a:pt x="55427" y="21492"/>
                        </a:cubicBezTo>
                        <a:cubicBezTo>
                          <a:pt x="55448" y="21497"/>
                          <a:pt x="55466" y="21497"/>
                          <a:pt x="55483" y="21501"/>
                        </a:cubicBezTo>
                        <a:cubicBezTo>
                          <a:pt x="55487" y="21501"/>
                          <a:pt x="55491" y="21505"/>
                          <a:pt x="55496" y="21505"/>
                        </a:cubicBezTo>
                        <a:cubicBezTo>
                          <a:pt x="55509" y="21505"/>
                          <a:pt x="55521" y="21509"/>
                          <a:pt x="55535" y="21514"/>
                        </a:cubicBezTo>
                        <a:lnTo>
                          <a:pt x="55555" y="21514"/>
                        </a:lnTo>
                        <a:cubicBezTo>
                          <a:pt x="55568" y="21518"/>
                          <a:pt x="55577" y="21518"/>
                          <a:pt x="55586" y="21518"/>
                        </a:cubicBezTo>
                        <a:cubicBezTo>
                          <a:pt x="55590" y="21523"/>
                          <a:pt x="55598" y="21523"/>
                          <a:pt x="55606" y="21523"/>
                        </a:cubicBezTo>
                        <a:cubicBezTo>
                          <a:pt x="55616" y="21527"/>
                          <a:pt x="55624" y="21527"/>
                          <a:pt x="55632" y="21527"/>
                        </a:cubicBezTo>
                        <a:cubicBezTo>
                          <a:pt x="55641" y="21527"/>
                          <a:pt x="55649" y="21531"/>
                          <a:pt x="55654" y="21531"/>
                        </a:cubicBezTo>
                        <a:cubicBezTo>
                          <a:pt x="55663" y="21531"/>
                          <a:pt x="55671" y="21535"/>
                          <a:pt x="55679" y="21535"/>
                        </a:cubicBezTo>
                        <a:lnTo>
                          <a:pt x="55701" y="21535"/>
                        </a:lnTo>
                        <a:cubicBezTo>
                          <a:pt x="55714" y="21539"/>
                          <a:pt x="55722" y="21539"/>
                          <a:pt x="55731" y="21539"/>
                        </a:cubicBezTo>
                        <a:cubicBezTo>
                          <a:pt x="55735" y="21539"/>
                          <a:pt x="55740" y="21539"/>
                          <a:pt x="55744" y="21543"/>
                        </a:cubicBezTo>
                        <a:lnTo>
                          <a:pt x="55782" y="21543"/>
                        </a:lnTo>
                        <a:cubicBezTo>
                          <a:pt x="55791" y="21543"/>
                          <a:pt x="55795" y="21548"/>
                          <a:pt x="55799" y="21548"/>
                        </a:cubicBezTo>
                        <a:lnTo>
                          <a:pt x="55851" y="21548"/>
                        </a:lnTo>
                        <a:cubicBezTo>
                          <a:pt x="55863" y="21553"/>
                          <a:pt x="55880" y="21553"/>
                          <a:pt x="55898" y="21553"/>
                        </a:cubicBezTo>
                        <a:lnTo>
                          <a:pt x="56009" y="21553"/>
                        </a:lnTo>
                        <a:cubicBezTo>
                          <a:pt x="56017" y="21553"/>
                          <a:pt x="56030" y="21553"/>
                          <a:pt x="56039" y="21548"/>
                        </a:cubicBezTo>
                        <a:lnTo>
                          <a:pt x="56086" y="21548"/>
                        </a:lnTo>
                        <a:cubicBezTo>
                          <a:pt x="56090" y="21548"/>
                          <a:pt x="56099" y="21543"/>
                          <a:pt x="56103" y="21543"/>
                        </a:cubicBezTo>
                        <a:cubicBezTo>
                          <a:pt x="56116" y="21543"/>
                          <a:pt x="56133" y="21543"/>
                          <a:pt x="56145" y="21539"/>
                        </a:cubicBezTo>
                        <a:cubicBezTo>
                          <a:pt x="56163" y="21535"/>
                          <a:pt x="56180" y="21535"/>
                          <a:pt x="56197" y="21531"/>
                        </a:cubicBezTo>
                        <a:cubicBezTo>
                          <a:pt x="56202" y="21531"/>
                          <a:pt x="56206" y="21531"/>
                          <a:pt x="56210" y="21527"/>
                        </a:cubicBezTo>
                        <a:cubicBezTo>
                          <a:pt x="56222" y="21527"/>
                          <a:pt x="56232" y="21523"/>
                          <a:pt x="56244" y="21523"/>
                        </a:cubicBezTo>
                        <a:cubicBezTo>
                          <a:pt x="56248" y="21523"/>
                          <a:pt x="56257" y="21518"/>
                          <a:pt x="56261" y="21518"/>
                        </a:cubicBezTo>
                        <a:cubicBezTo>
                          <a:pt x="56269" y="21514"/>
                          <a:pt x="56283" y="21514"/>
                          <a:pt x="56291" y="21509"/>
                        </a:cubicBezTo>
                        <a:cubicBezTo>
                          <a:pt x="56299" y="21509"/>
                          <a:pt x="56304" y="21505"/>
                          <a:pt x="56309" y="21505"/>
                        </a:cubicBezTo>
                        <a:cubicBezTo>
                          <a:pt x="56313" y="21505"/>
                          <a:pt x="56317" y="21501"/>
                          <a:pt x="56321" y="21501"/>
                        </a:cubicBezTo>
                        <a:cubicBezTo>
                          <a:pt x="56330" y="21497"/>
                          <a:pt x="56338" y="21497"/>
                          <a:pt x="56351" y="21492"/>
                        </a:cubicBezTo>
                        <a:cubicBezTo>
                          <a:pt x="56368" y="21488"/>
                          <a:pt x="56381" y="21480"/>
                          <a:pt x="56394" y="21476"/>
                        </a:cubicBezTo>
                        <a:cubicBezTo>
                          <a:pt x="56398" y="21476"/>
                          <a:pt x="56402" y="21471"/>
                          <a:pt x="56402" y="21471"/>
                        </a:cubicBezTo>
                        <a:cubicBezTo>
                          <a:pt x="56419" y="21466"/>
                          <a:pt x="56433" y="21462"/>
                          <a:pt x="56445" y="21454"/>
                        </a:cubicBezTo>
                        <a:cubicBezTo>
                          <a:pt x="56458" y="21450"/>
                          <a:pt x="56467" y="21446"/>
                          <a:pt x="56475" y="21437"/>
                        </a:cubicBezTo>
                        <a:cubicBezTo>
                          <a:pt x="56484" y="21437"/>
                          <a:pt x="56488" y="21432"/>
                          <a:pt x="56492" y="21428"/>
                        </a:cubicBezTo>
                        <a:cubicBezTo>
                          <a:pt x="56510" y="21420"/>
                          <a:pt x="56522" y="21415"/>
                          <a:pt x="56539" y="21403"/>
                        </a:cubicBezTo>
                        <a:lnTo>
                          <a:pt x="57031" y="19059"/>
                        </a:lnTo>
                        <a:lnTo>
                          <a:pt x="57035" y="19059"/>
                        </a:lnTo>
                        <a:cubicBezTo>
                          <a:pt x="57043" y="19063"/>
                          <a:pt x="57053" y="19067"/>
                          <a:pt x="57065" y="19076"/>
                        </a:cubicBezTo>
                        <a:cubicBezTo>
                          <a:pt x="57069" y="19076"/>
                          <a:pt x="57078" y="19080"/>
                          <a:pt x="57082" y="19085"/>
                        </a:cubicBezTo>
                        <a:cubicBezTo>
                          <a:pt x="57095" y="19089"/>
                          <a:pt x="57104" y="19097"/>
                          <a:pt x="57116" y="19101"/>
                        </a:cubicBezTo>
                        <a:cubicBezTo>
                          <a:pt x="57120" y="19101"/>
                          <a:pt x="57126" y="19105"/>
                          <a:pt x="57130" y="19111"/>
                        </a:cubicBezTo>
                        <a:cubicBezTo>
                          <a:pt x="57146" y="19119"/>
                          <a:pt x="57164" y="19123"/>
                          <a:pt x="57181" y="19131"/>
                        </a:cubicBezTo>
                        <a:cubicBezTo>
                          <a:pt x="57215" y="19149"/>
                          <a:pt x="57249" y="19166"/>
                          <a:pt x="57288" y="19182"/>
                        </a:cubicBezTo>
                        <a:cubicBezTo>
                          <a:pt x="57288" y="19182"/>
                          <a:pt x="57292" y="19182"/>
                          <a:pt x="57296" y="19188"/>
                        </a:cubicBezTo>
                        <a:cubicBezTo>
                          <a:pt x="57331" y="19200"/>
                          <a:pt x="57365" y="19217"/>
                          <a:pt x="57399" y="19230"/>
                        </a:cubicBezTo>
                        <a:lnTo>
                          <a:pt x="57403" y="19230"/>
                        </a:lnTo>
                        <a:cubicBezTo>
                          <a:pt x="57403" y="19230"/>
                          <a:pt x="57403" y="19234"/>
                          <a:pt x="57408" y="19234"/>
                        </a:cubicBezTo>
                        <a:cubicBezTo>
                          <a:pt x="57428" y="19243"/>
                          <a:pt x="57454" y="19251"/>
                          <a:pt x="57480" y="19259"/>
                        </a:cubicBezTo>
                        <a:cubicBezTo>
                          <a:pt x="57485" y="19265"/>
                          <a:pt x="57489" y="19265"/>
                          <a:pt x="57493" y="19269"/>
                        </a:cubicBezTo>
                        <a:cubicBezTo>
                          <a:pt x="57519" y="19277"/>
                          <a:pt x="57540" y="19285"/>
                          <a:pt x="57566" y="19294"/>
                        </a:cubicBezTo>
                        <a:cubicBezTo>
                          <a:pt x="57570" y="19298"/>
                          <a:pt x="57574" y="19298"/>
                          <a:pt x="57574" y="19298"/>
                        </a:cubicBezTo>
                        <a:cubicBezTo>
                          <a:pt x="57600" y="19307"/>
                          <a:pt x="57626" y="19316"/>
                          <a:pt x="57647" y="19324"/>
                        </a:cubicBezTo>
                        <a:lnTo>
                          <a:pt x="57651" y="19328"/>
                        </a:lnTo>
                        <a:cubicBezTo>
                          <a:pt x="57677" y="19336"/>
                          <a:pt x="57703" y="19346"/>
                          <a:pt x="57728" y="19354"/>
                        </a:cubicBezTo>
                        <a:cubicBezTo>
                          <a:pt x="57732" y="19354"/>
                          <a:pt x="57732" y="19354"/>
                          <a:pt x="57736" y="19358"/>
                        </a:cubicBezTo>
                        <a:lnTo>
                          <a:pt x="57742" y="19358"/>
                        </a:lnTo>
                        <a:cubicBezTo>
                          <a:pt x="57788" y="19375"/>
                          <a:pt x="57835" y="19393"/>
                          <a:pt x="57886" y="19405"/>
                        </a:cubicBezTo>
                        <a:cubicBezTo>
                          <a:pt x="57886" y="19409"/>
                          <a:pt x="57890" y="19409"/>
                          <a:pt x="57890" y="19409"/>
                        </a:cubicBezTo>
                        <a:cubicBezTo>
                          <a:pt x="57900" y="19413"/>
                          <a:pt x="57908" y="19413"/>
                          <a:pt x="57916" y="19418"/>
                        </a:cubicBezTo>
                        <a:lnTo>
                          <a:pt x="57489" y="21462"/>
                        </a:lnTo>
                        <a:cubicBezTo>
                          <a:pt x="57493" y="21466"/>
                          <a:pt x="57493" y="21471"/>
                          <a:pt x="57493" y="21476"/>
                        </a:cubicBezTo>
                        <a:lnTo>
                          <a:pt x="57493" y="21480"/>
                        </a:lnTo>
                        <a:lnTo>
                          <a:pt x="57493" y="21492"/>
                        </a:lnTo>
                        <a:cubicBezTo>
                          <a:pt x="57497" y="21492"/>
                          <a:pt x="57497" y="21497"/>
                          <a:pt x="57497" y="21497"/>
                        </a:cubicBezTo>
                        <a:lnTo>
                          <a:pt x="57497" y="21505"/>
                        </a:lnTo>
                        <a:lnTo>
                          <a:pt x="57497" y="21514"/>
                        </a:lnTo>
                        <a:lnTo>
                          <a:pt x="57497" y="21523"/>
                        </a:lnTo>
                        <a:lnTo>
                          <a:pt x="57497" y="21527"/>
                        </a:lnTo>
                        <a:lnTo>
                          <a:pt x="57497" y="21535"/>
                        </a:lnTo>
                        <a:lnTo>
                          <a:pt x="57497" y="21543"/>
                        </a:lnTo>
                        <a:lnTo>
                          <a:pt x="57497" y="21553"/>
                        </a:lnTo>
                        <a:lnTo>
                          <a:pt x="57497" y="21557"/>
                        </a:lnTo>
                        <a:lnTo>
                          <a:pt x="57497" y="21565"/>
                        </a:lnTo>
                        <a:lnTo>
                          <a:pt x="57497" y="21569"/>
                        </a:lnTo>
                        <a:lnTo>
                          <a:pt x="57497" y="21578"/>
                        </a:lnTo>
                        <a:lnTo>
                          <a:pt x="57497" y="21586"/>
                        </a:lnTo>
                        <a:lnTo>
                          <a:pt x="57497" y="21595"/>
                        </a:lnTo>
                        <a:cubicBezTo>
                          <a:pt x="57493" y="21595"/>
                          <a:pt x="57493" y="21600"/>
                          <a:pt x="57493" y="21600"/>
                        </a:cubicBezTo>
                        <a:lnTo>
                          <a:pt x="57493" y="21608"/>
                        </a:lnTo>
                        <a:lnTo>
                          <a:pt x="57493" y="21612"/>
                        </a:lnTo>
                        <a:lnTo>
                          <a:pt x="57493" y="21620"/>
                        </a:lnTo>
                        <a:lnTo>
                          <a:pt x="57493" y="21630"/>
                        </a:lnTo>
                        <a:cubicBezTo>
                          <a:pt x="57489" y="21630"/>
                          <a:pt x="57489" y="21634"/>
                          <a:pt x="57489" y="21634"/>
                        </a:cubicBezTo>
                        <a:lnTo>
                          <a:pt x="57489" y="21642"/>
                        </a:lnTo>
                        <a:lnTo>
                          <a:pt x="57489" y="21651"/>
                        </a:lnTo>
                        <a:cubicBezTo>
                          <a:pt x="57489" y="21651"/>
                          <a:pt x="57489" y="21655"/>
                          <a:pt x="57485" y="21655"/>
                        </a:cubicBezTo>
                        <a:lnTo>
                          <a:pt x="57485" y="21663"/>
                        </a:lnTo>
                        <a:lnTo>
                          <a:pt x="57485" y="21672"/>
                        </a:lnTo>
                        <a:lnTo>
                          <a:pt x="57485" y="21677"/>
                        </a:lnTo>
                        <a:cubicBezTo>
                          <a:pt x="57485" y="21681"/>
                          <a:pt x="57480" y="21681"/>
                          <a:pt x="57480" y="21685"/>
                        </a:cubicBezTo>
                        <a:lnTo>
                          <a:pt x="57480" y="21689"/>
                        </a:lnTo>
                        <a:lnTo>
                          <a:pt x="57480" y="21697"/>
                        </a:lnTo>
                        <a:cubicBezTo>
                          <a:pt x="57480" y="21702"/>
                          <a:pt x="57476" y="21702"/>
                          <a:pt x="57476" y="21707"/>
                        </a:cubicBezTo>
                        <a:lnTo>
                          <a:pt x="57476" y="21719"/>
                        </a:lnTo>
                        <a:lnTo>
                          <a:pt x="57476" y="21723"/>
                        </a:lnTo>
                        <a:cubicBezTo>
                          <a:pt x="57472" y="21723"/>
                          <a:pt x="57472" y="21728"/>
                          <a:pt x="57472" y="21732"/>
                        </a:cubicBezTo>
                        <a:lnTo>
                          <a:pt x="57472" y="21740"/>
                        </a:lnTo>
                        <a:lnTo>
                          <a:pt x="57472" y="21745"/>
                        </a:lnTo>
                        <a:cubicBezTo>
                          <a:pt x="57467" y="21749"/>
                          <a:pt x="57467" y="21749"/>
                          <a:pt x="57467" y="21754"/>
                        </a:cubicBezTo>
                        <a:lnTo>
                          <a:pt x="57467" y="21762"/>
                        </a:lnTo>
                        <a:lnTo>
                          <a:pt x="57467" y="21766"/>
                        </a:lnTo>
                        <a:cubicBezTo>
                          <a:pt x="57467" y="21770"/>
                          <a:pt x="57467" y="21770"/>
                          <a:pt x="57463" y="21774"/>
                        </a:cubicBezTo>
                        <a:lnTo>
                          <a:pt x="57463" y="21779"/>
                        </a:lnTo>
                        <a:lnTo>
                          <a:pt x="57463" y="21788"/>
                        </a:lnTo>
                        <a:lnTo>
                          <a:pt x="57463" y="21796"/>
                        </a:lnTo>
                        <a:cubicBezTo>
                          <a:pt x="57463" y="21796"/>
                          <a:pt x="57463" y="21800"/>
                          <a:pt x="57459" y="21800"/>
                        </a:cubicBezTo>
                        <a:lnTo>
                          <a:pt x="57459" y="21809"/>
                        </a:lnTo>
                        <a:lnTo>
                          <a:pt x="57459" y="21817"/>
                        </a:lnTo>
                        <a:lnTo>
                          <a:pt x="57459" y="21822"/>
                        </a:lnTo>
                        <a:lnTo>
                          <a:pt x="57459" y="21831"/>
                        </a:lnTo>
                        <a:lnTo>
                          <a:pt x="57459" y="21839"/>
                        </a:lnTo>
                        <a:cubicBezTo>
                          <a:pt x="57454" y="21839"/>
                          <a:pt x="57454" y="21843"/>
                          <a:pt x="57454" y="21843"/>
                        </a:cubicBezTo>
                        <a:lnTo>
                          <a:pt x="57454" y="21851"/>
                        </a:lnTo>
                        <a:lnTo>
                          <a:pt x="57454" y="21861"/>
                        </a:lnTo>
                        <a:lnTo>
                          <a:pt x="57454" y="21865"/>
                        </a:lnTo>
                        <a:lnTo>
                          <a:pt x="57454" y="21873"/>
                        </a:lnTo>
                        <a:lnTo>
                          <a:pt x="57454" y="21882"/>
                        </a:lnTo>
                        <a:lnTo>
                          <a:pt x="57454" y="21886"/>
                        </a:lnTo>
                        <a:lnTo>
                          <a:pt x="57454" y="21894"/>
                        </a:lnTo>
                        <a:lnTo>
                          <a:pt x="57454" y="21903"/>
                        </a:lnTo>
                        <a:lnTo>
                          <a:pt x="57454" y="21912"/>
                        </a:lnTo>
                        <a:lnTo>
                          <a:pt x="57454" y="21916"/>
                        </a:lnTo>
                        <a:lnTo>
                          <a:pt x="57454" y="21924"/>
                        </a:lnTo>
                        <a:cubicBezTo>
                          <a:pt x="57454" y="21928"/>
                          <a:pt x="57459" y="21928"/>
                          <a:pt x="57459" y="21933"/>
                        </a:cubicBezTo>
                        <a:lnTo>
                          <a:pt x="57459" y="21942"/>
                        </a:lnTo>
                        <a:lnTo>
                          <a:pt x="57459" y="21946"/>
                        </a:lnTo>
                        <a:lnTo>
                          <a:pt x="57459" y="21954"/>
                        </a:lnTo>
                        <a:cubicBezTo>
                          <a:pt x="57459" y="21959"/>
                          <a:pt x="57463" y="21959"/>
                          <a:pt x="57463" y="21963"/>
                        </a:cubicBezTo>
                        <a:lnTo>
                          <a:pt x="57463" y="21971"/>
                        </a:lnTo>
                        <a:lnTo>
                          <a:pt x="57463" y="21980"/>
                        </a:lnTo>
                        <a:lnTo>
                          <a:pt x="57467" y="21985"/>
                        </a:lnTo>
                        <a:lnTo>
                          <a:pt x="57467" y="21993"/>
                        </a:lnTo>
                        <a:cubicBezTo>
                          <a:pt x="57467" y="21997"/>
                          <a:pt x="57472" y="22001"/>
                          <a:pt x="57472" y="22001"/>
                        </a:cubicBezTo>
                        <a:lnTo>
                          <a:pt x="57472" y="22010"/>
                        </a:lnTo>
                        <a:cubicBezTo>
                          <a:pt x="57472" y="22015"/>
                          <a:pt x="57476" y="22015"/>
                          <a:pt x="57476" y="22019"/>
                        </a:cubicBezTo>
                        <a:cubicBezTo>
                          <a:pt x="57476" y="22023"/>
                          <a:pt x="57476" y="22023"/>
                          <a:pt x="57480" y="22027"/>
                        </a:cubicBezTo>
                        <a:lnTo>
                          <a:pt x="57480" y="22036"/>
                        </a:lnTo>
                        <a:cubicBezTo>
                          <a:pt x="57480" y="22036"/>
                          <a:pt x="57485" y="22040"/>
                          <a:pt x="57485" y="22044"/>
                        </a:cubicBezTo>
                        <a:cubicBezTo>
                          <a:pt x="57485" y="22044"/>
                          <a:pt x="57485" y="22048"/>
                          <a:pt x="57489" y="22052"/>
                        </a:cubicBezTo>
                        <a:lnTo>
                          <a:pt x="57489" y="22062"/>
                        </a:lnTo>
                        <a:cubicBezTo>
                          <a:pt x="57493" y="22062"/>
                          <a:pt x="57493" y="22066"/>
                          <a:pt x="57493" y="22070"/>
                        </a:cubicBezTo>
                        <a:cubicBezTo>
                          <a:pt x="57497" y="22070"/>
                          <a:pt x="57497" y="22074"/>
                          <a:pt x="57497" y="22078"/>
                        </a:cubicBezTo>
                        <a:cubicBezTo>
                          <a:pt x="57501" y="22078"/>
                          <a:pt x="57501" y="22082"/>
                          <a:pt x="57501" y="22087"/>
                        </a:cubicBezTo>
                        <a:cubicBezTo>
                          <a:pt x="57505" y="22087"/>
                          <a:pt x="57505" y="22092"/>
                          <a:pt x="57505" y="22096"/>
                        </a:cubicBezTo>
                        <a:cubicBezTo>
                          <a:pt x="57511" y="22096"/>
                          <a:pt x="57511" y="22100"/>
                          <a:pt x="57511" y="22104"/>
                        </a:cubicBezTo>
                        <a:cubicBezTo>
                          <a:pt x="57515" y="22104"/>
                          <a:pt x="57515" y="22108"/>
                          <a:pt x="57515" y="22113"/>
                        </a:cubicBezTo>
                        <a:cubicBezTo>
                          <a:pt x="57519" y="22113"/>
                          <a:pt x="57519" y="22117"/>
                          <a:pt x="57523" y="22121"/>
                        </a:cubicBezTo>
                        <a:cubicBezTo>
                          <a:pt x="57523" y="22121"/>
                          <a:pt x="57523" y="22125"/>
                          <a:pt x="57527" y="22129"/>
                        </a:cubicBezTo>
                        <a:cubicBezTo>
                          <a:pt x="57527" y="22129"/>
                          <a:pt x="57531" y="22134"/>
                          <a:pt x="57531" y="22139"/>
                        </a:cubicBezTo>
                        <a:cubicBezTo>
                          <a:pt x="57536" y="22143"/>
                          <a:pt x="57536" y="22143"/>
                          <a:pt x="57540" y="22147"/>
                        </a:cubicBezTo>
                        <a:cubicBezTo>
                          <a:pt x="57540" y="22151"/>
                          <a:pt x="57540" y="22151"/>
                          <a:pt x="57544" y="22155"/>
                        </a:cubicBezTo>
                        <a:cubicBezTo>
                          <a:pt x="57544" y="22159"/>
                          <a:pt x="57549" y="22164"/>
                          <a:pt x="57549" y="22164"/>
                        </a:cubicBezTo>
                        <a:cubicBezTo>
                          <a:pt x="57553" y="22168"/>
                          <a:pt x="57553" y="22173"/>
                          <a:pt x="57557" y="22173"/>
                        </a:cubicBezTo>
                        <a:cubicBezTo>
                          <a:pt x="57562" y="22177"/>
                          <a:pt x="57562" y="22181"/>
                          <a:pt x="57566" y="22185"/>
                        </a:cubicBezTo>
                        <a:cubicBezTo>
                          <a:pt x="57566" y="22185"/>
                          <a:pt x="57570" y="22190"/>
                          <a:pt x="57570" y="22194"/>
                        </a:cubicBezTo>
                        <a:cubicBezTo>
                          <a:pt x="57574" y="22198"/>
                          <a:pt x="57574" y="22198"/>
                          <a:pt x="57578" y="22202"/>
                        </a:cubicBezTo>
                        <a:cubicBezTo>
                          <a:pt x="57582" y="22206"/>
                          <a:pt x="57582" y="22211"/>
                          <a:pt x="57588" y="22211"/>
                        </a:cubicBezTo>
                        <a:cubicBezTo>
                          <a:pt x="57588" y="22216"/>
                          <a:pt x="57592" y="22220"/>
                          <a:pt x="57596" y="22224"/>
                        </a:cubicBezTo>
                        <a:lnTo>
                          <a:pt x="57604" y="22232"/>
                        </a:lnTo>
                        <a:cubicBezTo>
                          <a:pt x="57604" y="22236"/>
                          <a:pt x="57608" y="22236"/>
                          <a:pt x="57613" y="22241"/>
                        </a:cubicBezTo>
                        <a:cubicBezTo>
                          <a:pt x="57613" y="22245"/>
                          <a:pt x="57617" y="22250"/>
                          <a:pt x="57621" y="22254"/>
                        </a:cubicBezTo>
                        <a:cubicBezTo>
                          <a:pt x="57621" y="22254"/>
                          <a:pt x="57626" y="22258"/>
                          <a:pt x="57630" y="22262"/>
                        </a:cubicBezTo>
                        <a:cubicBezTo>
                          <a:pt x="57630" y="22267"/>
                          <a:pt x="57634" y="22267"/>
                          <a:pt x="57639" y="22271"/>
                        </a:cubicBezTo>
                        <a:cubicBezTo>
                          <a:pt x="57643" y="22275"/>
                          <a:pt x="57643" y="22279"/>
                          <a:pt x="57647" y="22283"/>
                        </a:cubicBezTo>
                        <a:cubicBezTo>
                          <a:pt x="57651" y="22283"/>
                          <a:pt x="57655" y="22288"/>
                          <a:pt x="57659" y="22293"/>
                        </a:cubicBezTo>
                        <a:cubicBezTo>
                          <a:pt x="57659" y="22297"/>
                          <a:pt x="57665" y="22301"/>
                          <a:pt x="57669" y="22301"/>
                        </a:cubicBezTo>
                        <a:cubicBezTo>
                          <a:pt x="57673" y="22305"/>
                          <a:pt x="57677" y="22309"/>
                          <a:pt x="57681" y="22313"/>
                        </a:cubicBezTo>
                        <a:cubicBezTo>
                          <a:pt x="57681" y="22318"/>
                          <a:pt x="57685" y="22322"/>
                          <a:pt x="57690" y="22322"/>
                        </a:cubicBezTo>
                        <a:cubicBezTo>
                          <a:pt x="57694" y="22327"/>
                          <a:pt x="57698" y="22331"/>
                          <a:pt x="57703" y="22335"/>
                        </a:cubicBezTo>
                        <a:cubicBezTo>
                          <a:pt x="57707" y="22339"/>
                          <a:pt x="57711" y="22344"/>
                          <a:pt x="57716" y="22344"/>
                        </a:cubicBezTo>
                        <a:cubicBezTo>
                          <a:pt x="57720" y="22348"/>
                          <a:pt x="57720" y="22352"/>
                          <a:pt x="57724" y="22356"/>
                        </a:cubicBezTo>
                        <a:cubicBezTo>
                          <a:pt x="57728" y="22360"/>
                          <a:pt x="57732" y="22365"/>
                          <a:pt x="57736" y="22370"/>
                        </a:cubicBezTo>
                        <a:cubicBezTo>
                          <a:pt x="57742" y="22370"/>
                          <a:pt x="57746" y="22374"/>
                          <a:pt x="57750" y="22378"/>
                        </a:cubicBezTo>
                        <a:lnTo>
                          <a:pt x="57762" y="22390"/>
                        </a:lnTo>
                        <a:cubicBezTo>
                          <a:pt x="57767" y="22395"/>
                          <a:pt x="57771" y="22399"/>
                          <a:pt x="57779" y="22404"/>
                        </a:cubicBezTo>
                        <a:cubicBezTo>
                          <a:pt x="57784" y="22404"/>
                          <a:pt x="57788" y="22408"/>
                          <a:pt x="57793" y="22412"/>
                        </a:cubicBezTo>
                        <a:cubicBezTo>
                          <a:pt x="57797" y="22416"/>
                          <a:pt x="57801" y="22421"/>
                          <a:pt x="57805" y="22425"/>
                        </a:cubicBezTo>
                        <a:cubicBezTo>
                          <a:pt x="57809" y="22429"/>
                          <a:pt x="57813" y="22433"/>
                          <a:pt x="57823" y="22437"/>
                        </a:cubicBezTo>
                        <a:cubicBezTo>
                          <a:pt x="57827" y="22442"/>
                          <a:pt x="57831" y="22442"/>
                          <a:pt x="57835" y="22447"/>
                        </a:cubicBezTo>
                        <a:cubicBezTo>
                          <a:pt x="57839" y="22451"/>
                          <a:pt x="57844" y="22455"/>
                          <a:pt x="57852" y="22459"/>
                        </a:cubicBezTo>
                        <a:cubicBezTo>
                          <a:pt x="57856" y="22463"/>
                          <a:pt x="57861" y="22467"/>
                          <a:pt x="57865" y="22472"/>
                        </a:cubicBezTo>
                        <a:cubicBezTo>
                          <a:pt x="57874" y="22476"/>
                          <a:pt x="57878" y="22481"/>
                          <a:pt x="57882" y="22485"/>
                        </a:cubicBezTo>
                        <a:cubicBezTo>
                          <a:pt x="57886" y="22489"/>
                          <a:pt x="57895" y="22493"/>
                          <a:pt x="57900" y="22498"/>
                        </a:cubicBezTo>
                        <a:cubicBezTo>
                          <a:pt x="57904" y="22502"/>
                          <a:pt x="57912" y="22506"/>
                          <a:pt x="57916" y="22510"/>
                        </a:cubicBezTo>
                        <a:cubicBezTo>
                          <a:pt x="57921" y="22514"/>
                          <a:pt x="57929" y="22519"/>
                          <a:pt x="57933" y="22524"/>
                        </a:cubicBezTo>
                        <a:cubicBezTo>
                          <a:pt x="57938" y="22524"/>
                          <a:pt x="57942" y="22528"/>
                          <a:pt x="57942" y="22528"/>
                        </a:cubicBezTo>
                        <a:cubicBezTo>
                          <a:pt x="57951" y="22532"/>
                          <a:pt x="57955" y="22536"/>
                          <a:pt x="57959" y="22540"/>
                        </a:cubicBezTo>
                        <a:cubicBezTo>
                          <a:pt x="58492" y="22470"/>
                          <a:pt x="59003" y="22446"/>
                          <a:pt x="59504" y="22446"/>
                        </a:cubicBezTo>
                        <a:cubicBezTo>
                          <a:pt x="60579" y="22446"/>
                          <a:pt x="61604" y="22557"/>
                          <a:pt x="62679" y="22557"/>
                        </a:cubicBezTo>
                        <a:cubicBezTo>
                          <a:pt x="63207" y="22557"/>
                          <a:pt x="63747" y="22530"/>
                          <a:pt x="64311" y="22451"/>
                        </a:cubicBezTo>
                        <a:cubicBezTo>
                          <a:pt x="64448" y="22429"/>
                          <a:pt x="64584" y="22408"/>
                          <a:pt x="64722" y="22382"/>
                        </a:cubicBezTo>
                        <a:cubicBezTo>
                          <a:pt x="64862" y="22356"/>
                          <a:pt x="65004" y="22327"/>
                          <a:pt x="65145" y="22297"/>
                        </a:cubicBezTo>
                        <a:lnTo>
                          <a:pt x="65615" y="20047"/>
                        </a:lnTo>
                        <a:cubicBezTo>
                          <a:pt x="65624" y="20051"/>
                          <a:pt x="65628" y="20051"/>
                          <a:pt x="65636" y="20055"/>
                        </a:cubicBezTo>
                        <a:cubicBezTo>
                          <a:pt x="65662" y="20064"/>
                          <a:pt x="65692" y="20068"/>
                          <a:pt x="65723" y="20076"/>
                        </a:cubicBezTo>
                        <a:cubicBezTo>
                          <a:pt x="65735" y="20081"/>
                          <a:pt x="65743" y="20086"/>
                          <a:pt x="65756" y="20086"/>
                        </a:cubicBezTo>
                        <a:cubicBezTo>
                          <a:pt x="65786" y="20094"/>
                          <a:pt x="65816" y="20102"/>
                          <a:pt x="65846" y="20111"/>
                        </a:cubicBezTo>
                        <a:cubicBezTo>
                          <a:pt x="65851" y="20111"/>
                          <a:pt x="65859" y="20111"/>
                          <a:pt x="65863" y="20115"/>
                        </a:cubicBezTo>
                        <a:lnTo>
                          <a:pt x="65877" y="20115"/>
                        </a:lnTo>
                        <a:cubicBezTo>
                          <a:pt x="65885" y="20120"/>
                          <a:pt x="65893" y="20120"/>
                          <a:pt x="65902" y="20124"/>
                        </a:cubicBezTo>
                        <a:cubicBezTo>
                          <a:pt x="65923" y="20128"/>
                          <a:pt x="65944" y="20132"/>
                          <a:pt x="65966" y="20137"/>
                        </a:cubicBezTo>
                        <a:cubicBezTo>
                          <a:pt x="65974" y="20137"/>
                          <a:pt x="65983" y="20141"/>
                          <a:pt x="65992" y="20141"/>
                        </a:cubicBezTo>
                        <a:cubicBezTo>
                          <a:pt x="66021" y="20149"/>
                          <a:pt x="66047" y="20153"/>
                          <a:pt x="66073" y="20158"/>
                        </a:cubicBezTo>
                        <a:cubicBezTo>
                          <a:pt x="66077" y="20158"/>
                          <a:pt x="66082" y="20158"/>
                          <a:pt x="66082" y="20163"/>
                        </a:cubicBezTo>
                        <a:cubicBezTo>
                          <a:pt x="66108" y="20167"/>
                          <a:pt x="66133" y="20171"/>
                          <a:pt x="66159" y="20175"/>
                        </a:cubicBezTo>
                        <a:lnTo>
                          <a:pt x="66171" y="20175"/>
                        </a:lnTo>
                        <a:cubicBezTo>
                          <a:pt x="66197" y="20179"/>
                          <a:pt x="66218" y="20183"/>
                          <a:pt x="66244" y="20188"/>
                        </a:cubicBezTo>
                        <a:cubicBezTo>
                          <a:pt x="66256" y="20192"/>
                          <a:pt x="66270" y="20192"/>
                          <a:pt x="66278" y="20192"/>
                        </a:cubicBezTo>
                        <a:cubicBezTo>
                          <a:pt x="66317" y="20201"/>
                          <a:pt x="66355" y="20205"/>
                          <a:pt x="66394" y="20209"/>
                        </a:cubicBezTo>
                        <a:lnTo>
                          <a:pt x="66569" y="19358"/>
                        </a:lnTo>
                        <a:cubicBezTo>
                          <a:pt x="66582" y="19362"/>
                          <a:pt x="66595" y="19367"/>
                          <a:pt x="66607" y="19371"/>
                        </a:cubicBezTo>
                        <a:cubicBezTo>
                          <a:pt x="66633" y="19384"/>
                          <a:pt x="66663" y="19397"/>
                          <a:pt x="66693" y="19409"/>
                        </a:cubicBezTo>
                        <a:cubicBezTo>
                          <a:pt x="66698" y="19409"/>
                          <a:pt x="66702" y="19413"/>
                          <a:pt x="66710" y="19413"/>
                        </a:cubicBezTo>
                        <a:cubicBezTo>
                          <a:pt x="66736" y="19427"/>
                          <a:pt x="66761" y="19435"/>
                          <a:pt x="66791" y="19448"/>
                        </a:cubicBezTo>
                        <a:cubicBezTo>
                          <a:pt x="66795" y="19448"/>
                          <a:pt x="66795" y="19452"/>
                          <a:pt x="66800" y="19452"/>
                        </a:cubicBezTo>
                        <a:cubicBezTo>
                          <a:pt x="66830" y="19465"/>
                          <a:pt x="66856" y="19474"/>
                          <a:pt x="66886" y="19482"/>
                        </a:cubicBezTo>
                        <a:cubicBezTo>
                          <a:pt x="66886" y="19486"/>
                          <a:pt x="66886" y="19486"/>
                          <a:pt x="66890" y="19486"/>
                        </a:cubicBezTo>
                        <a:cubicBezTo>
                          <a:pt x="66915" y="19495"/>
                          <a:pt x="66941" y="19504"/>
                          <a:pt x="66967" y="19516"/>
                        </a:cubicBezTo>
                        <a:lnTo>
                          <a:pt x="66975" y="19516"/>
                        </a:lnTo>
                        <a:cubicBezTo>
                          <a:pt x="66992" y="19525"/>
                          <a:pt x="67014" y="19529"/>
                          <a:pt x="67031" y="19538"/>
                        </a:cubicBezTo>
                        <a:cubicBezTo>
                          <a:pt x="67035" y="19538"/>
                          <a:pt x="67040" y="19538"/>
                          <a:pt x="67044" y="19542"/>
                        </a:cubicBezTo>
                        <a:cubicBezTo>
                          <a:pt x="67061" y="19547"/>
                          <a:pt x="67073" y="19551"/>
                          <a:pt x="67087" y="19555"/>
                        </a:cubicBezTo>
                        <a:lnTo>
                          <a:pt x="67095" y="19555"/>
                        </a:lnTo>
                        <a:cubicBezTo>
                          <a:pt x="67099" y="19559"/>
                          <a:pt x="67103" y="19559"/>
                          <a:pt x="67108" y="19559"/>
                        </a:cubicBezTo>
                        <a:cubicBezTo>
                          <a:pt x="67117" y="19563"/>
                          <a:pt x="67125" y="19563"/>
                          <a:pt x="67134" y="19567"/>
                        </a:cubicBezTo>
                        <a:cubicBezTo>
                          <a:pt x="67138" y="19567"/>
                          <a:pt x="67146" y="19572"/>
                          <a:pt x="67155" y="19572"/>
                        </a:cubicBezTo>
                        <a:cubicBezTo>
                          <a:pt x="67164" y="19577"/>
                          <a:pt x="67172" y="19577"/>
                          <a:pt x="67176" y="19577"/>
                        </a:cubicBezTo>
                        <a:cubicBezTo>
                          <a:pt x="67180" y="19581"/>
                          <a:pt x="67185" y="19581"/>
                          <a:pt x="67189" y="19581"/>
                        </a:cubicBezTo>
                        <a:cubicBezTo>
                          <a:pt x="67194" y="19581"/>
                          <a:pt x="67198" y="19585"/>
                          <a:pt x="67202" y="19585"/>
                        </a:cubicBezTo>
                        <a:cubicBezTo>
                          <a:pt x="67211" y="19585"/>
                          <a:pt x="67215" y="19585"/>
                          <a:pt x="67219" y="19589"/>
                        </a:cubicBezTo>
                        <a:cubicBezTo>
                          <a:pt x="67227" y="19589"/>
                          <a:pt x="67241" y="19593"/>
                          <a:pt x="67249" y="19593"/>
                        </a:cubicBezTo>
                        <a:cubicBezTo>
                          <a:pt x="67253" y="19593"/>
                          <a:pt x="67257" y="19598"/>
                          <a:pt x="67262" y="19598"/>
                        </a:cubicBezTo>
                        <a:lnTo>
                          <a:pt x="67271" y="19598"/>
                        </a:lnTo>
                        <a:cubicBezTo>
                          <a:pt x="67275" y="19598"/>
                          <a:pt x="67283" y="19602"/>
                          <a:pt x="67292" y="19602"/>
                        </a:cubicBezTo>
                        <a:lnTo>
                          <a:pt x="67309" y="19602"/>
                        </a:lnTo>
                        <a:cubicBezTo>
                          <a:pt x="67318" y="19606"/>
                          <a:pt x="67326" y="19606"/>
                          <a:pt x="67339" y="19606"/>
                        </a:cubicBezTo>
                        <a:cubicBezTo>
                          <a:pt x="67343" y="19606"/>
                          <a:pt x="67348" y="19610"/>
                          <a:pt x="67352" y="19610"/>
                        </a:cubicBezTo>
                        <a:lnTo>
                          <a:pt x="67360" y="19610"/>
                        </a:lnTo>
                        <a:cubicBezTo>
                          <a:pt x="67373" y="19610"/>
                          <a:pt x="67391" y="19610"/>
                          <a:pt x="67403" y="19615"/>
                        </a:cubicBezTo>
                        <a:lnTo>
                          <a:pt x="67506" y="19615"/>
                        </a:lnTo>
                        <a:cubicBezTo>
                          <a:pt x="67510" y="19615"/>
                          <a:pt x="67519" y="19615"/>
                          <a:pt x="67523" y="19610"/>
                        </a:cubicBezTo>
                        <a:cubicBezTo>
                          <a:pt x="67540" y="19610"/>
                          <a:pt x="67557" y="19610"/>
                          <a:pt x="67574" y="19606"/>
                        </a:cubicBezTo>
                        <a:cubicBezTo>
                          <a:pt x="67583" y="19606"/>
                          <a:pt x="67591" y="19602"/>
                          <a:pt x="67600" y="19602"/>
                        </a:cubicBezTo>
                        <a:lnTo>
                          <a:pt x="67612" y="19602"/>
                        </a:lnTo>
                        <a:cubicBezTo>
                          <a:pt x="67616" y="19598"/>
                          <a:pt x="67626" y="19598"/>
                          <a:pt x="67630" y="19598"/>
                        </a:cubicBezTo>
                        <a:cubicBezTo>
                          <a:pt x="67634" y="19598"/>
                          <a:pt x="67638" y="19593"/>
                          <a:pt x="67642" y="19593"/>
                        </a:cubicBezTo>
                        <a:cubicBezTo>
                          <a:pt x="67647" y="19593"/>
                          <a:pt x="67651" y="19593"/>
                          <a:pt x="67660" y="19589"/>
                        </a:cubicBezTo>
                        <a:cubicBezTo>
                          <a:pt x="67664" y="19589"/>
                          <a:pt x="67668" y="19589"/>
                          <a:pt x="67668" y="19585"/>
                        </a:cubicBezTo>
                        <a:cubicBezTo>
                          <a:pt x="67677" y="19585"/>
                          <a:pt x="67681" y="19585"/>
                          <a:pt x="67689" y="19581"/>
                        </a:cubicBezTo>
                        <a:lnTo>
                          <a:pt x="67693" y="19581"/>
                        </a:lnTo>
                        <a:cubicBezTo>
                          <a:pt x="67699" y="19581"/>
                          <a:pt x="67699" y="19581"/>
                          <a:pt x="67699" y="19577"/>
                        </a:cubicBezTo>
                        <a:cubicBezTo>
                          <a:pt x="67703" y="19577"/>
                          <a:pt x="67707" y="19577"/>
                          <a:pt x="67711" y="19572"/>
                        </a:cubicBezTo>
                        <a:cubicBezTo>
                          <a:pt x="67715" y="19572"/>
                          <a:pt x="67719" y="19572"/>
                          <a:pt x="67728" y="19567"/>
                        </a:cubicBezTo>
                        <a:cubicBezTo>
                          <a:pt x="67732" y="19567"/>
                          <a:pt x="67737" y="19567"/>
                          <a:pt x="67741" y="19563"/>
                        </a:cubicBezTo>
                        <a:cubicBezTo>
                          <a:pt x="67745" y="19563"/>
                          <a:pt x="67750" y="19563"/>
                          <a:pt x="67754" y="19559"/>
                        </a:cubicBezTo>
                        <a:cubicBezTo>
                          <a:pt x="67758" y="19559"/>
                          <a:pt x="67762" y="19555"/>
                          <a:pt x="67766" y="19555"/>
                        </a:cubicBezTo>
                        <a:cubicBezTo>
                          <a:pt x="67770" y="19551"/>
                          <a:pt x="67776" y="19551"/>
                          <a:pt x="67780" y="19551"/>
                        </a:cubicBezTo>
                        <a:cubicBezTo>
                          <a:pt x="67784" y="19547"/>
                          <a:pt x="67788" y="19547"/>
                          <a:pt x="67792" y="19542"/>
                        </a:cubicBezTo>
                        <a:cubicBezTo>
                          <a:pt x="67792" y="19542"/>
                          <a:pt x="67796" y="19542"/>
                          <a:pt x="67801" y="19538"/>
                        </a:cubicBezTo>
                        <a:lnTo>
                          <a:pt x="67805" y="19538"/>
                        </a:lnTo>
                        <a:cubicBezTo>
                          <a:pt x="67809" y="19533"/>
                          <a:pt x="67814" y="19533"/>
                          <a:pt x="67818" y="19529"/>
                        </a:cubicBezTo>
                        <a:cubicBezTo>
                          <a:pt x="67822" y="19529"/>
                          <a:pt x="67827" y="19525"/>
                          <a:pt x="67831" y="19525"/>
                        </a:cubicBezTo>
                        <a:cubicBezTo>
                          <a:pt x="67835" y="19521"/>
                          <a:pt x="67839" y="19521"/>
                          <a:pt x="67843" y="19516"/>
                        </a:cubicBezTo>
                        <a:cubicBezTo>
                          <a:pt x="67847" y="19516"/>
                          <a:pt x="67853" y="19512"/>
                          <a:pt x="67857" y="19508"/>
                        </a:cubicBezTo>
                        <a:cubicBezTo>
                          <a:pt x="67865" y="19508"/>
                          <a:pt x="67869" y="19504"/>
                          <a:pt x="67873" y="19504"/>
                        </a:cubicBezTo>
                        <a:cubicBezTo>
                          <a:pt x="67878" y="19500"/>
                          <a:pt x="67882" y="19495"/>
                          <a:pt x="67886" y="19495"/>
                        </a:cubicBezTo>
                        <a:cubicBezTo>
                          <a:pt x="67891" y="19490"/>
                          <a:pt x="67895" y="19486"/>
                          <a:pt x="67899" y="19486"/>
                        </a:cubicBezTo>
                        <a:cubicBezTo>
                          <a:pt x="67904" y="19482"/>
                          <a:pt x="67908" y="19482"/>
                          <a:pt x="67908" y="19478"/>
                        </a:cubicBezTo>
                        <a:lnTo>
                          <a:pt x="67912" y="19478"/>
                        </a:lnTo>
                        <a:cubicBezTo>
                          <a:pt x="67924" y="19470"/>
                          <a:pt x="67938" y="19461"/>
                          <a:pt x="67950" y="19452"/>
                        </a:cubicBezTo>
                        <a:lnTo>
                          <a:pt x="67955" y="19448"/>
                        </a:lnTo>
                        <a:cubicBezTo>
                          <a:pt x="67968" y="19439"/>
                          <a:pt x="67985" y="19427"/>
                          <a:pt x="67997" y="19418"/>
                        </a:cubicBezTo>
                        <a:lnTo>
                          <a:pt x="69242" y="13469"/>
                        </a:lnTo>
                        <a:lnTo>
                          <a:pt x="69242" y="13469"/>
                        </a:lnTo>
                        <a:cubicBezTo>
                          <a:pt x="69229" y="13481"/>
                          <a:pt x="69217" y="13490"/>
                          <a:pt x="69203" y="13499"/>
                        </a:cubicBezTo>
                        <a:cubicBezTo>
                          <a:pt x="69199" y="13503"/>
                          <a:pt x="69199" y="13503"/>
                          <a:pt x="69195" y="13503"/>
                        </a:cubicBezTo>
                        <a:cubicBezTo>
                          <a:pt x="69182" y="13511"/>
                          <a:pt x="69170" y="13520"/>
                          <a:pt x="69156" y="13528"/>
                        </a:cubicBezTo>
                        <a:cubicBezTo>
                          <a:pt x="69152" y="13532"/>
                          <a:pt x="69148" y="13532"/>
                          <a:pt x="69144" y="13537"/>
                        </a:cubicBezTo>
                        <a:cubicBezTo>
                          <a:pt x="69140" y="13542"/>
                          <a:pt x="69136" y="13542"/>
                          <a:pt x="69131" y="13546"/>
                        </a:cubicBezTo>
                        <a:cubicBezTo>
                          <a:pt x="69126" y="13550"/>
                          <a:pt x="69122" y="13550"/>
                          <a:pt x="69118" y="13554"/>
                        </a:cubicBezTo>
                        <a:cubicBezTo>
                          <a:pt x="69114" y="13554"/>
                          <a:pt x="69110" y="13558"/>
                          <a:pt x="69105" y="13562"/>
                        </a:cubicBezTo>
                        <a:cubicBezTo>
                          <a:pt x="69101" y="13562"/>
                          <a:pt x="69097" y="13567"/>
                          <a:pt x="69093" y="13567"/>
                        </a:cubicBezTo>
                        <a:cubicBezTo>
                          <a:pt x="69089" y="13572"/>
                          <a:pt x="69084" y="13572"/>
                          <a:pt x="69075" y="13576"/>
                        </a:cubicBezTo>
                        <a:cubicBezTo>
                          <a:pt x="69071" y="13580"/>
                          <a:pt x="69067" y="13580"/>
                          <a:pt x="69063" y="13584"/>
                        </a:cubicBezTo>
                        <a:cubicBezTo>
                          <a:pt x="69059" y="13584"/>
                          <a:pt x="69054" y="13588"/>
                          <a:pt x="69049" y="13588"/>
                        </a:cubicBezTo>
                        <a:cubicBezTo>
                          <a:pt x="69045" y="13593"/>
                          <a:pt x="69041" y="13593"/>
                          <a:pt x="69037" y="13597"/>
                        </a:cubicBezTo>
                        <a:cubicBezTo>
                          <a:pt x="69033" y="13597"/>
                          <a:pt x="69028" y="13597"/>
                          <a:pt x="69024" y="13601"/>
                        </a:cubicBezTo>
                        <a:cubicBezTo>
                          <a:pt x="69020" y="13601"/>
                          <a:pt x="69016" y="13605"/>
                          <a:pt x="69012" y="13605"/>
                        </a:cubicBezTo>
                        <a:cubicBezTo>
                          <a:pt x="69007" y="13609"/>
                          <a:pt x="69002" y="13609"/>
                          <a:pt x="68998" y="13609"/>
                        </a:cubicBezTo>
                        <a:cubicBezTo>
                          <a:pt x="68994" y="13614"/>
                          <a:pt x="68990" y="13614"/>
                          <a:pt x="68986" y="13619"/>
                        </a:cubicBezTo>
                        <a:cubicBezTo>
                          <a:pt x="68982" y="13619"/>
                          <a:pt x="68977" y="13619"/>
                          <a:pt x="68973" y="13623"/>
                        </a:cubicBezTo>
                        <a:cubicBezTo>
                          <a:pt x="68968" y="13623"/>
                          <a:pt x="68964" y="13623"/>
                          <a:pt x="68960" y="13627"/>
                        </a:cubicBezTo>
                        <a:cubicBezTo>
                          <a:pt x="68956" y="13627"/>
                          <a:pt x="68951" y="13627"/>
                          <a:pt x="68947" y="13631"/>
                        </a:cubicBezTo>
                        <a:cubicBezTo>
                          <a:pt x="68943" y="13631"/>
                          <a:pt x="68939" y="13631"/>
                          <a:pt x="68935" y="13635"/>
                        </a:cubicBezTo>
                        <a:cubicBezTo>
                          <a:pt x="68930" y="13635"/>
                          <a:pt x="68921" y="13635"/>
                          <a:pt x="68917" y="13639"/>
                        </a:cubicBezTo>
                        <a:lnTo>
                          <a:pt x="68905" y="13639"/>
                        </a:lnTo>
                        <a:cubicBezTo>
                          <a:pt x="68900" y="13644"/>
                          <a:pt x="68891" y="13644"/>
                          <a:pt x="68887" y="13644"/>
                        </a:cubicBezTo>
                        <a:cubicBezTo>
                          <a:pt x="68883" y="13648"/>
                          <a:pt x="68879" y="13648"/>
                          <a:pt x="68874" y="13648"/>
                        </a:cubicBezTo>
                        <a:cubicBezTo>
                          <a:pt x="68870" y="13648"/>
                          <a:pt x="68862" y="13653"/>
                          <a:pt x="68858" y="13653"/>
                        </a:cubicBezTo>
                        <a:lnTo>
                          <a:pt x="68848" y="13653"/>
                        </a:lnTo>
                        <a:cubicBezTo>
                          <a:pt x="68836" y="13657"/>
                          <a:pt x="68828" y="13657"/>
                          <a:pt x="68819" y="13657"/>
                        </a:cubicBezTo>
                        <a:cubicBezTo>
                          <a:pt x="68802" y="13661"/>
                          <a:pt x="68785" y="13661"/>
                          <a:pt x="68767" y="13665"/>
                        </a:cubicBezTo>
                        <a:lnTo>
                          <a:pt x="68648" y="13665"/>
                        </a:lnTo>
                        <a:cubicBezTo>
                          <a:pt x="68635" y="13665"/>
                          <a:pt x="68622" y="13661"/>
                          <a:pt x="68605" y="13661"/>
                        </a:cubicBezTo>
                        <a:lnTo>
                          <a:pt x="68583" y="13661"/>
                        </a:lnTo>
                        <a:cubicBezTo>
                          <a:pt x="68575" y="13657"/>
                          <a:pt x="68562" y="13657"/>
                          <a:pt x="68554" y="13657"/>
                        </a:cubicBezTo>
                        <a:cubicBezTo>
                          <a:pt x="68550" y="13657"/>
                          <a:pt x="68540" y="13653"/>
                          <a:pt x="68536" y="13653"/>
                        </a:cubicBezTo>
                        <a:cubicBezTo>
                          <a:pt x="68528" y="13653"/>
                          <a:pt x="68520" y="13648"/>
                          <a:pt x="68511" y="13648"/>
                        </a:cubicBezTo>
                        <a:cubicBezTo>
                          <a:pt x="68506" y="13648"/>
                          <a:pt x="68498" y="13648"/>
                          <a:pt x="68494" y="13644"/>
                        </a:cubicBezTo>
                        <a:cubicBezTo>
                          <a:pt x="68485" y="13644"/>
                          <a:pt x="68477" y="13639"/>
                          <a:pt x="68468" y="13639"/>
                        </a:cubicBezTo>
                        <a:cubicBezTo>
                          <a:pt x="68459" y="13639"/>
                          <a:pt x="68455" y="13635"/>
                          <a:pt x="68451" y="13635"/>
                        </a:cubicBezTo>
                        <a:cubicBezTo>
                          <a:pt x="68443" y="13635"/>
                          <a:pt x="68434" y="13631"/>
                          <a:pt x="68425" y="13631"/>
                        </a:cubicBezTo>
                        <a:cubicBezTo>
                          <a:pt x="68417" y="13627"/>
                          <a:pt x="68408" y="13627"/>
                          <a:pt x="68400" y="13623"/>
                        </a:cubicBezTo>
                        <a:cubicBezTo>
                          <a:pt x="68396" y="13623"/>
                          <a:pt x="68386" y="13619"/>
                          <a:pt x="68378" y="13619"/>
                        </a:cubicBezTo>
                        <a:cubicBezTo>
                          <a:pt x="68370" y="13614"/>
                          <a:pt x="68361" y="13614"/>
                          <a:pt x="68357" y="13609"/>
                        </a:cubicBezTo>
                        <a:cubicBezTo>
                          <a:pt x="68348" y="13609"/>
                          <a:pt x="68340" y="13605"/>
                          <a:pt x="68335" y="13605"/>
                        </a:cubicBezTo>
                        <a:cubicBezTo>
                          <a:pt x="68319" y="13601"/>
                          <a:pt x="68305" y="13597"/>
                          <a:pt x="68293" y="13593"/>
                        </a:cubicBezTo>
                        <a:cubicBezTo>
                          <a:pt x="68289" y="13593"/>
                          <a:pt x="68284" y="13588"/>
                          <a:pt x="68276" y="13588"/>
                        </a:cubicBezTo>
                        <a:cubicBezTo>
                          <a:pt x="68258" y="13580"/>
                          <a:pt x="68242" y="13576"/>
                          <a:pt x="68220" y="13567"/>
                        </a:cubicBezTo>
                        <a:lnTo>
                          <a:pt x="68212" y="13567"/>
                        </a:lnTo>
                        <a:cubicBezTo>
                          <a:pt x="68186" y="13558"/>
                          <a:pt x="68161" y="13546"/>
                          <a:pt x="68135" y="13537"/>
                        </a:cubicBezTo>
                        <a:lnTo>
                          <a:pt x="68130" y="13537"/>
                        </a:lnTo>
                        <a:cubicBezTo>
                          <a:pt x="68104" y="13524"/>
                          <a:pt x="68074" y="13516"/>
                          <a:pt x="68049" y="13503"/>
                        </a:cubicBezTo>
                        <a:cubicBezTo>
                          <a:pt x="68045" y="13503"/>
                          <a:pt x="68040" y="13503"/>
                          <a:pt x="68036" y="13499"/>
                        </a:cubicBezTo>
                        <a:cubicBezTo>
                          <a:pt x="68011" y="13490"/>
                          <a:pt x="67981" y="13477"/>
                          <a:pt x="67955" y="13465"/>
                        </a:cubicBezTo>
                        <a:cubicBezTo>
                          <a:pt x="67950" y="13465"/>
                          <a:pt x="67942" y="13465"/>
                          <a:pt x="67938" y="13460"/>
                        </a:cubicBezTo>
                        <a:cubicBezTo>
                          <a:pt x="67908" y="13447"/>
                          <a:pt x="67882" y="13434"/>
                          <a:pt x="67853" y="13426"/>
                        </a:cubicBezTo>
                        <a:cubicBezTo>
                          <a:pt x="67822" y="13413"/>
                          <a:pt x="67792" y="13400"/>
                          <a:pt x="67762" y="13388"/>
                        </a:cubicBezTo>
                        <a:cubicBezTo>
                          <a:pt x="67758" y="13388"/>
                          <a:pt x="67758" y="13388"/>
                          <a:pt x="67754" y="13383"/>
                        </a:cubicBezTo>
                        <a:cubicBezTo>
                          <a:pt x="67724" y="13374"/>
                          <a:pt x="67693" y="13362"/>
                          <a:pt x="67664" y="13349"/>
                        </a:cubicBezTo>
                        <a:cubicBezTo>
                          <a:pt x="67660" y="13349"/>
                          <a:pt x="67660" y="13349"/>
                          <a:pt x="67660" y="13345"/>
                        </a:cubicBezTo>
                        <a:cubicBezTo>
                          <a:pt x="67630" y="13336"/>
                          <a:pt x="67596" y="13323"/>
                          <a:pt x="67565" y="13311"/>
                        </a:cubicBezTo>
                        <a:cubicBezTo>
                          <a:pt x="67561" y="13311"/>
                          <a:pt x="67557" y="13306"/>
                          <a:pt x="67553" y="13306"/>
                        </a:cubicBezTo>
                        <a:cubicBezTo>
                          <a:pt x="67549" y="13306"/>
                          <a:pt x="67549" y="13306"/>
                          <a:pt x="67545" y="13302"/>
                        </a:cubicBezTo>
                        <a:lnTo>
                          <a:pt x="67868" y="11756"/>
                        </a:lnTo>
                        <a:lnTo>
                          <a:pt x="67868" y="11756"/>
                        </a:lnTo>
                        <a:cubicBezTo>
                          <a:pt x="67867" y="11760"/>
                          <a:pt x="67864" y="11764"/>
                          <a:pt x="67861" y="11771"/>
                        </a:cubicBezTo>
                        <a:cubicBezTo>
                          <a:pt x="67857" y="11771"/>
                          <a:pt x="67857" y="11775"/>
                          <a:pt x="67853" y="11779"/>
                        </a:cubicBezTo>
                        <a:cubicBezTo>
                          <a:pt x="67853" y="11783"/>
                          <a:pt x="67847" y="11787"/>
                          <a:pt x="67843" y="11792"/>
                        </a:cubicBezTo>
                        <a:cubicBezTo>
                          <a:pt x="67839" y="11797"/>
                          <a:pt x="67839" y="11801"/>
                          <a:pt x="67835" y="11805"/>
                        </a:cubicBezTo>
                        <a:cubicBezTo>
                          <a:pt x="67831" y="11809"/>
                          <a:pt x="67827" y="11809"/>
                          <a:pt x="67827" y="11813"/>
                        </a:cubicBezTo>
                        <a:cubicBezTo>
                          <a:pt x="67822" y="11817"/>
                          <a:pt x="67818" y="11822"/>
                          <a:pt x="67814" y="11826"/>
                        </a:cubicBezTo>
                        <a:cubicBezTo>
                          <a:pt x="67809" y="11831"/>
                          <a:pt x="67805" y="11835"/>
                          <a:pt x="67805" y="11835"/>
                        </a:cubicBezTo>
                        <a:cubicBezTo>
                          <a:pt x="67801" y="11839"/>
                          <a:pt x="67796" y="11843"/>
                          <a:pt x="67792" y="11848"/>
                        </a:cubicBezTo>
                        <a:cubicBezTo>
                          <a:pt x="67788" y="11852"/>
                          <a:pt x="67784" y="11852"/>
                          <a:pt x="67780" y="11856"/>
                        </a:cubicBezTo>
                        <a:lnTo>
                          <a:pt x="67766" y="11869"/>
                        </a:lnTo>
                        <a:cubicBezTo>
                          <a:pt x="67762" y="11869"/>
                          <a:pt x="67758" y="11874"/>
                          <a:pt x="67754" y="11878"/>
                        </a:cubicBezTo>
                        <a:cubicBezTo>
                          <a:pt x="67750" y="11882"/>
                          <a:pt x="67745" y="11882"/>
                          <a:pt x="67737" y="11886"/>
                        </a:cubicBezTo>
                        <a:cubicBezTo>
                          <a:pt x="67732" y="11890"/>
                          <a:pt x="67728" y="11890"/>
                          <a:pt x="67728" y="11894"/>
                        </a:cubicBezTo>
                        <a:cubicBezTo>
                          <a:pt x="67719" y="11899"/>
                          <a:pt x="67711" y="11903"/>
                          <a:pt x="67707" y="11908"/>
                        </a:cubicBezTo>
                        <a:cubicBezTo>
                          <a:pt x="67699" y="11908"/>
                          <a:pt x="67693" y="11912"/>
                          <a:pt x="67689" y="11916"/>
                        </a:cubicBezTo>
                        <a:cubicBezTo>
                          <a:pt x="67685" y="11916"/>
                          <a:pt x="67677" y="11920"/>
                          <a:pt x="67668" y="11925"/>
                        </a:cubicBezTo>
                        <a:cubicBezTo>
                          <a:pt x="67664" y="11929"/>
                          <a:pt x="67660" y="11929"/>
                          <a:pt x="67651" y="11933"/>
                        </a:cubicBezTo>
                        <a:cubicBezTo>
                          <a:pt x="67651" y="11933"/>
                          <a:pt x="67647" y="11937"/>
                          <a:pt x="67642" y="11937"/>
                        </a:cubicBezTo>
                        <a:cubicBezTo>
                          <a:pt x="67634" y="11941"/>
                          <a:pt x="67626" y="11946"/>
                          <a:pt x="67616" y="11946"/>
                        </a:cubicBezTo>
                        <a:cubicBezTo>
                          <a:pt x="67616" y="11951"/>
                          <a:pt x="67612" y="11951"/>
                          <a:pt x="67612" y="11951"/>
                        </a:cubicBezTo>
                        <a:cubicBezTo>
                          <a:pt x="67600" y="11955"/>
                          <a:pt x="67587" y="11959"/>
                          <a:pt x="67579" y="11963"/>
                        </a:cubicBezTo>
                        <a:lnTo>
                          <a:pt x="67570" y="11963"/>
                        </a:lnTo>
                        <a:cubicBezTo>
                          <a:pt x="67561" y="11967"/>
                          <a:pt x="67553" y="11971"/>
                          <a:pt x="67545" y="11971"/>
                        </a:cubicBezTo>
                        <a:cubicBezTo>
                          <a:pt x="67535" y="11976"/>
                          <a:pt x="67527" y="11976"/>
                          <a:pt x="67523" y="11980"/>
                        </a:cubicBezTo>
                        <a:cubicBezTo>
                          <a:pt x="67514" y="11980"/>
                          <a:pt x="67510" y="11985"/>
                          <a:pt x="67502" y="11985"/>
                        </a:cubicBezTo>
                        <a:cubicBezTo>
                          <a:pt x="67493" y="11985"/>
                          <a:pt x="67484" y="11989"/>
                          <a:pt x="67476" y="11989"/>
                        </a:cubicBezTo>
                        <a:cubicBezTo>
                          <a:pt x="67472" y="11993"/>
                          <a:pt x="67468" y="11993"/>
                          <a:pt x="67458" y="11993"/>
                        </a:cubicBezTo>
                        <a:cubicBezTo>
                          <a:pt x="67450" y="11997"/>
                          <a:pt x="67442" y="11997"/>
                          <a:pt x="67429" y="12002"/>
                        </a:cubicBezTo>
                        <a:lnTo>
                          <a:pt x="67416" y="12002"/>
                        </a:lnTo>
                        <a:cubicBezTo>
                          <a:pt x="67399" y="12006"/>
                          <a:pt x="67381" y="12010"/>
                          <a:pt x="67369" y="12010"/>
                        </a:cubicBezTo>
                        <a:cubicBezTo>
                          <a:pt x="67352" y="12014"/>
                          <a:pt x="67334" y="12014"/>
                          <a:pt x="67322" y="12014"/>
                        </a:cubicBezTo>
                        <a:cubicBezTo>
                          <a:pt x="67314" y="12018"/>
                          <a:pt x="67309" y="12018"/>
                          <a:pt x="67304" y="12018"/>
                        </a:cubicBezTo>
                        <a:lnTo>
                          <a:pt x="67271" y="12018"/>
                        </a:lnTo>
                        <a:cubicBezTo>
                          <a:pt x="67266" y="12023"/>
                          <a:pt x="67257" y="12023"/>
                          <a:pt x="67249" y="12023"/>
                        </a:cubicBezTo>
                        <a:lnTo>
                          <a:pt x="67198" y="12023"/>
                        </a:lnTo>
                        <a:cubicBezTo>
                          <a:pt x="67189" y="12023"/>
                          <a:pt x="67180" y="12028"/>
                          <a:pt x="67168" y="12028"/>
                        </a:cubicBezTo>
                        <a:lnTo>
                          <a:pt x="67117" y="12028"/>
                        </a:lnTo>
                        <a:cubicBezTo>
                          <a:pt x="67108" y="12028"/>
                          <a:pt x="67103" y="12028"/>
                          <a:pt x="67095" y="12023"/>
                        </a:cubicBezTo>
                        <a:lnTo>
                          <a:pt x="67010" y="12023"/>
                        </a:lnTo>
                        <a:cubicBezTo>
                          <a:pt x="67001" y="12018"/>
                          <a:pt x="66996" y="12018"/>
                          <a:pt x="66988" y="12018"/>
                        </a:cubicBezTo>
                        <a:cubicBezTo>
                          <a:pt x="66975" y="12018"/>
                          <a:pt x="66967" y="12018"/>
                          <a:pt x="66954" y="12014"/>
                        </a:cubicBezTo>
                        <a:lnTo>
                          <a:pt x="66933" y="12014"/>
                        </a:lnTo>
                        <a:cubicBezTo>
                          <a:pt x="66911" y="12010"/>
                          <a:pt x="66890" y="12010"/>
                          <a:pt x="66868" y="12006"/>
                        </a:cubicBezTo>
                        <a:lnTo>
                          <a:pt x="66860" y="12006"/>
                        </a:lnTo>
                        <a:cubicBezTo>
                          <a:pt x="66843" y="12002"/>
                          <a:pt x="66821" y="11997"/>
                          <a:pt x="66805" y="11997"/>
                        </a:cubicBezTo>
                        <a:cubicBezTo>
                          <a:pt x="66795" y="11993"/>
                          <a:pt x="66791" y="11993"/>
                          <a:pt x="66783" y="11993"/>
                        </a:cubicBezTo>
                        <a:cubicBezTo>
                          <a:pt x="66770" y="11989"/>
                          <a:pt x="66761" y="11989"/>
                          <a:pt x="66749" y="11985"/>
                        </a:cubicBezTo>
                        <a:cubicBezTo>
                          <a:pt x="66744" y="11985"/>
                          <a:pt x="66736" y="11985"/>
                          <a:pt x="66728" y="11980"/>
                        </a:cubicBezTo>
                        <a:cubicBezTo>
                          <a:pt x="66714" y="11980"/>
                          <a:pt x="66706" y="11976"/>
                          <a:pt x="66693" y="11976"/>
                        </a:cubicBezTo>
                        <a:cubicBezTo>
                          <a:pt x="66684" y="11971"/>
                          <a:pt x="66680" y="11971"/>
                          <a:pt x="66672" y="11967"/>
                        </a:cubicBezTo>
                        <a:cubicBezTo>
                          <a:pt x="66663" y="11967"/>
                          <a:pt x="66655" y="11963"/>
                          <a:pt x="66646" y="11963"/>
                        </a:cubicBezTo>
                        <a:cubicBezTo>
                          <a:pt x="66637" y="11959"/>
                          <a:pt x="66629" y="11959"/>
                          <a:pt x="66616" y="11955"/>
                        </a:cubicBezTo>
                        <a:cubicBezTo>
                          <a:pt x="66607" y="11955"/>
                          <a:pt x="66599" y="11951"/>
                          <a:pt x="66590" y="11951"/>
                        </a:cubicBezTo>
                        <a:cubicBezTo>
                          <a:pt x="66582" y="11946"/>
                          <a:pt x="66569" y="11941"/>
                          <a:pt x="66556" y="11937"/>
                        </a:cubicBezTo>
                        <a:lnTo>
                          <a:pt x="66159" y="13828"/>
                        </a:lnTo>
                        <a:cubicBezTo>
                          <a:pt x="66146" y="13819"/>
                          <a:pt x="66133" y="13811"/>
                          <a:pt x="66116" y="13807"/>
                        </a:cubicBezTo>
                        <a:cubicBezTo>
                          <a:pt x="66108" y="13802"/>
                          <a:pt x="66102" y="13798"/>
                          <a:pt x="66094" y="13793"/>
                        </a:cubicBezTo>
                        <a:cubicBezTo>
                          <a:pt x="66077" y="13785"/>
                          <a:pt x="66056" y="13773"/>
                          <a:pt x="66039" y="13763"/>
                        </a:cubicBezTo>
                        <a:cubicBezTo>
                          <a:pt x="66035" y="13763"/>
                          <a:pt x="66031" y="13759"/>
                          <a:pt x="66025" y="13755"/>
                        </a:cubicBezTo>
                        <a:cubicBezTo>
                          <a:pt x="66005" y="13747"/>
                          <a:pt x="65983" y="13734"/>
                          <a:pt x="65962" y="13721"/>
                        </a:cubicBezTo>
                        <a:cubicBezTo>
                          <a:pt x="65940" y="13708"/>
                          <a:pt x="65919" y="13696"/>
                          <a:pt x="65897" y="13682"/>
                        </a:cubicBezTo>
                        <a:cubicBezTo>
                          <a:pt x="65893" y="13682"/>
                          <a:pt x="65889" y="13678"/>
                          <a:pt x="65889" y="13678"/>
                        </a:cubicBezTo>
                        <a:cubicBezTo>
                          <a:pt x="65863" y="13661"/>
                          <a:pt x="65838" y="13648"/>
                          <a:pt x="65816" y="13631"/>
                        </a:cubicBezTo>
                        <a:cubicBezTo>
                          <a:pt x="65808" y="13627"/>
                          <a:pt x="65800" y="13623"/>
                          <a:pt x="65794" y="13619"/>
                        </a:cubicBezTo>
                        <a:cubicBezTo>
                          <a:pt x="65778" y="13609"/>
                          <a:pt x="65761" y="13597"/>
                          <a:pt x="65743" y="13588"/>
                        </a:cubicBezTo>
                        <a:cubicBezTo>
                          <a:pt x="65735" y="13580"/>
                          <a:pt x="65727" y="13576"/>
                          <a:pt x="65717" y="13567"/>
                        </a:cubicBezTo>
                        <a:cubicBezTo>
                          <a:pt x="65705" y="13558"/>
                          <a:pt x="65692" y="13550"/>
                          <a:pt x="65679" y="13542"/>
                        </a:cubicBezTo>
                        <a:cubicBezTo>
                          <a:pt x="65671" y="13532"/>
                          <a:pt x="65662" y="13528"/>
                          <a:pt x="65654" y="13524"/>
                        </a:cubicBezTo>
                        <a:cubicBezTo>
                          <a:pt x="65636" y="13511"/>
                          <a:pt x="65620" y="13499"/>
                          <a:pt x="65602" y="13485"/>
                        </a:cubicBezTo>
                        <a:cubicBezTo>
                          <a:pt x="65594" y="13481"/>
                          <a:pt x="65589" y="13473"/>
                          <a:pt x="65581" y="13469"/>
                        </a:cubicBezTo>
                        <a:cubicBezTo>
                          <a:pt x="65563" y="13456"/>
                          <a:pt x="65547" y="13443"/>
                          <a:pt x="65530" y="13426"/>
                        </a:cubicBezTo>
                        <a:cubicBezTo>
                          <a:pt x="65521" y="13422"/>
                          <a:pt x="65517" y="13418"/>
                          <a:pt x="65512" y="13413"/>
                        </a:cubicBezTo>
                        <a:cubicBezTo>
                          <a:pt x="65486" y="13396"/>
                          <a:pt x="65466" y="13379"/>
                          <a:pt x="65444" y="13357"/>
                        </a:cubicBezTo>
                        <a:cubicBezTo>
                          <a:pt x="65440" y="13353"/>
                          <a:pt x="65435" y="13349"/>
                          <a:pt x="65431" y="13345"/>
                        </a:cubicBezTo>
                        <a:cubicBezTo>
                          <a:pt x="65415" y="13331"/>
                          <a:pt x="65397" y="13319"/>
                          <a:pt x="65380" y="13302"/>
                        </a:cubicBezTo>
                        <a:lnTo>
                          <a:pt x="65363" y="13285"/>
                        </a:lnTo>
                        <a:cubicBezTo>
                          <a:pt x="65346" y="13272"/>
                          <a:pt x="65333" y="13259"/>
                          <a:pt x="65320" y="13246"/>
                        </a:cubicBezTo>
                        <a:lnTo>
                          <a:pt x="65299" y="13225"/>
                        </a:lnTo>
                        <a:cubicBezTo>
                          <a:pt x="65281" y="13208"/>
                          <a:pt x="65265" y="13195"/>
                          <a:pt x="65251" y="13177"/>
                        </a:cubicBezTo>
                        <a:cubicBezTo>
                          <a:pt x="65247" y="13173"/>
                          <a:pt x="65243" y="13169"/>
                          <a:pt x="65243" y="13169"/>
                        </a:cubicBezTo>
                        <a:cubicBezTo>
                          <a:pt x="65222" y="13148"/>
                          <a:pt x="65204" y="13131"/>
                          <a:pt x="65188" y="13110"/>
                        </a:cubicBezTo>
                        <a:cubicBezTo>
                          <a:pt x="65179" y="13105"/>
                          <a:pt x="65174" y="13096"/>
                          <a:pt x="65170" y="13092"/>
                        </a:cubicBezTo>
                        <a:cubicBezTo>
                          <a:pt x="65158" y="13080"/>
                          <a:pt x="65145" y="13062"/>
                          <a:pt x="65132" y="13049"/>
                        </a:cubicBezTo>
                        <a:cubicBezTo>
                          <a:pt x="65127" y="13045"/>
                          <a:pt x="65119" y="13037"/>
                          <a:pt x="65115" y="13028"/>
                        </a:cubicBezTo>
                        <a:cubicBezTo>
                          <a:pt x="65102" y="13015"/>
                          <a:pt x="65089" y="13003"/>
                          <a:pt x="65081" y="12985"/>
                        </a:cubicBezTo>
                        <a:cubicBezTo>
                          <a:pt x="65076" y="12981"/>
                          <a:pt x="65068" y="12977"/>
                          <a:pt x="65064" y="12968"/>
                        </a:cubicBezTo>
                        <a:cubicBezTo>
                          <a:pt x="65046" y="12951"/>
                          <a:pt x="65034" y="12930"/>
                          <a:pt x="65016" y="12908"/>
                        </a:cubicBezTo>
                        <a:cubicBezTo>
                          <a:pt x="65016" y="12908"/>
                          <a:pt x="65016" y="12904"/>
                          <a:pt x="65012" y="12904"/>
                        </a:cubicBezTo>
                        <a:cubicBezTo>
                          <a:pt x="64999" y="12887"/>
                          <a:pt x="64987" y="12865"/>
                          <a:pt x="64973" y="12849"/>
                        </a:cubicBezTo>
                        <a:cubicBezTo>
                          <a:pt x="64969" y="12840"/>
                          <a:pt x="64965" y="12835"/>
                          <a:pt x="64961" y="12827"/>
                        </a:cubicBezTo>
                        <a:cubicBezTo>
                          <a:pt x="64948" y="12814"/>
                          <a:pt x="64939" y="12802"/>
                          <a:pt x="64931" y="12784"/>
                        </a:cubicBezTo>
                        <a:cubicBezTo>
                          <a:pt x="64927" y="12780"/>
                          <a:pt x="64918" y="12772"/>
                          <a:pt x="64914" y="12763"/>
                        </a:cubicBezTo>
                        <a:cubicBezTo>
                          <a:pt x="64905" y="12750"/>
                          <a:pt x="64896" y="12733"/>
                          <a:pt x="64888" y="12721"/>
                        </a:cubicBezTo>
                        <a:cubicBezTo>
                          <a:pt x="64884" y="12711"/>
                          <a:pt x="64880" y="12707"/>
                          <a:pt x="64876" y="12703"/>
                        </a:cubicBezTo>
                        <a:cubicBezTo>
                          <a:pt x="64862" y="12682"/>
                          <a:pt x="64850" y="12660"/>
                          <a:pt x="64841" y="12638"/>
                        </a:cubicBezTo>
                        <a:cubicBezTo>
                          <a:pt x="64837" y="12634"/>
                          <a:pt x="64833" y="12630"/>
                          <a:pt x="64833" y="12626"/>
                        </a:cubicBezTo>
                        <a:cubicBezTo>
                          <a:pt x="64824" y="12613"/>
                          <a:pt x="64815" y="12596"/>
                          <a:pt x="64807" y="12579"/>
                        </a:cubicBezTo>
                        <a:cubicBezTo>
                          <a:pt x="64803" y="12571"/>
                          <a:pt x="64799" y="12567"/>
                          <a:pt x="64794" y="12557"/>
                        </a:cubicBezTo>
                        <a:cubicBezTo>
                          <a:pt x="64785" y="12545"/>
                          <a:pt x="64781" y="12528"/>
                          <a:pt x="64773" y="12515"/>
                        </a:cubicBezTo>
                        <a:cubicBezTo>
                          <a:pt x="64768" y="12506"/>
                          <a:pt x="64764" y="12502"/>
                          <a:pt x="64764" y="12494"/>
                        </a:cubicBezTo>
                        <a:cubicBezTo>
                          <a:pt x="64756" y="12476"/>
                          <a:pt x="64747" y="12459"/>
                          <a:pt x="64738" y="12442"/>
                        </a:cubicBezTo>
                        <a:cubicBezTo>
                          <a:pt x="64738" y="12438"/>
                          <a:pt x="64734" y="12433"/>
                          <a:pt x="64734" y="12433"/>
                        </a:cubicBezTo>
                        <a:cubicBezTo>
                          <a:pt x="64726" y="12413"/>
                          <a:pt x="64717" y="12391"/>
                          <a:pt x="64708" y="12369"/>
                        </a:cubicBezTo>
                        <a:cubicBezTo>
                          <a:pt x="64704" y="12365"/>
                          <a:pt x="64704" y="12356"/>
                          <a:pt x="64700" y="12352"/>
                        </a:cubicBezTo>
                        <a:cubicBezTo>
                          <a:pt x="64696" y="12336"/>
                          <a:pt x="64687" y="12322"/>
                          <a:pt x="64683" y="12305"/>
                        </a:cubicBezTo>
                        <a:cubicBezTo>
                          <a:pt x="64679" y="12301"/>
                          <a:pt x="64679" y="12292"/>
                          <a:pt x="64675" y="12284"/>
                        </a:cubicBezTo>
                        <a:cubicBezTo>
                          <a:pt x="64670" y="12275"/>
                          <a:pt x="64665" y="12263"/>
                          <a:pt x="64661" y="12249"/>
                        </a:cubicBezTo>
                        <a:cubicBezTo>
                          <a:pt x="64722" y="12245"/>
                          <a:pt x="64781" y="12237"/>
                          <a:pt x="64841" y="12233"/>
                        </a:cubicBezTo>
                        <a:lnTo>
                          <a:pt x="66090" y="6287"/>
                        </a:lnTo>
                        <a:lnTo>
                          <a:pt x="66090" y="6287"/>
                        </a:lnTo>
                        <a:cubicBezTo>
                          <a:pt x="65932" y="6296"/>
                          <a:pt x="65786" y="6313"/>
                          <a:pt x="65654" y="6331"/>
                        </a:cubicBezTo>
                        <a:cubicBezTo>
                          <a:pt x="65628" y="6335"/>
                          <a:pt x="65602" y="6339"/>
                          <a:pt x="65577" y="6343"/>
                        </a:cubicBezTo>
                        <a:cubicBezTo>
                          <a:pt x="65569" y="6343"/>
                          <a:pt x="65559" y="6347"/>
                          <a:pt x="65551" y="6347"/>
                        </a:cubicBezTo>
                        <a:cubicBezTo>
                          <a:pt x="65538" y="6351"/>
                          <a:pt x="65521" y="6351"/>
                          <a:pt x="65504" y="6356"/>
                        </a:cubicBezTo>
                        <a:cubicBezTo>
                          <a:pt x="65496" y="6356"/>
                          <a:pt x="65482" y="6360"/>
                          <a:pt x="65474" y="6360"/>
                        </a:cubicBezTo>
                        <a:cubicBezTo>
                          <a:pt x="65461" y="6364"/>
                          <a:pt x="65444" y="6364"/>
                          <a:pt x="65431" y="6369"/>
                        </a:cubicBezTo>
                        <a:cubicBezTo>
                          <a:pt x="65423" y="6369"/>
                          <a:pt x="65410" y="6373"/>
                          <a:pt x="65401" y="6373"/>
                        </a:cubicBezTo>
                        <a:cubicBezTo>
                          <a:pt x="65389" y="6377"/>
                          <a:pt x="65376" y="6382"/>
                          <a:pt x="65363" y="6382"/>
                        </a:cubicBezTo>
                        <a:cubicBezTo>
                          <a:pt x="65350" y="6386"/>
                          <a:pt x="65342" y="6386"/>
                          <a:pt x="65333" y="6390"/>
                        </a:cubicBezTo>
                        <a:cubicBezTo>
                          <a:pt x="65320" y="6390"/>
                          <a:pt x="65307" y="6394"/>
                          <a:pt x="65295" y="6398"/>
                        </a:cubicBezTo>
                        <a:cubicBezTo>
                          <a:pt x="65286" y="6398"/>
                          <a:pt x="65277" y="6402"/>
                          <a:pt x="65265" y="6402"/>
                        </a:cubicBezTo>
                        <a:cubicBezTo>
                          <a:pt x="65251" y="6408"/>
                          <a:pt x="65243" y="6412"/>
                          <a:pt x="65230" y="6412"/>
                        </a:cubicBezTo>
                        <a:cubicBezTo>
                          <a:pt x="65222" y="6416"/>
                          <a:pt x="65213" y="6416"/>
                          <a:pt x="65200" y="6420"/>
                        </a:cubicBezTo>
                        <a:cubicBezTo>
                          <a:pt x="65192" y="6424"/>
                          <a:pt x="65179" y="6424"/>
                          <a:pt x="65166" y="6428"/>
                        </a:cubicBezTo>
                        <a:cubicBezTo>
                          <a:pt x="65158" y="6433"/>
                          <a:pt x="65149" y="6433"/>
                          <a:pt x="65141" y="6437"/>
                        </a:cubicBezTo>
                        <a:cubicBezTo>
                          <a:pt x="65132" y="6437"/>
                          <a:pt x="65119" y="6441"/>
                          <a:pt x="65107" y="6445"/>
                        </a:cubicBezTo>
                        <a:cubicBezTo>
                          <a:pt x="65102" y="6445"/>
                          <a:pt x="65097" y="6450"/>
                          <a:pt x="65089" y="6450"/>
                        </a:cubicBezTo>
                        <a:lnTo>
                          <a:pt x="65085" y="6454"/>
                        </a:lnTo>
                        <a:cubicBezTo>
                          <a:pt x="65068" y="6459"/>
                          <a:pt x="65050" y="6463"/>
                          <a:pt x="65034" y="6467"/>
                        </a:cubicBezTo>
                        <a:cubicBezTo>
                          <a:pt x="65030" y="6471"/>
                          <a:pt x="65025" y="6471"/>
                          <a:pt x="65020" y="6471"/>
                        </a:cubicBezTo>
                        <a:cubicBezTo>
                          <a:pt x="65004" y="6479"/>
                          <a:pt x="64982" y="6489"/>
                          <a:pt x="64965" y="6493"/>
                        </a:cubicBezTo>
                        <a:cubicBezTo>
                          <a:pt x="64961" y="6497"/>
                          <a:pt x="64953" y="6497"/>
                          <a:pt x="64948" y="6501"/>
                        </a:cubicBezTo>
                        <a:cubicBezTo>
                          <a:pt x="64935" y="6505"/>
                          <a:pt x="64922" y="6510"/>
                          <a:pt x="64910" y="6514"/>
                        </a:cubicBezTo>
                        <a:cubicBezTo>
                          <a:pt x="64901" y="6518"/>
                          <a:pt x="64896" y="6518"/>
                          <a:pt x="64892" y="6522"/>
                        </a:cubicBezTo>
                        <a:cubicBezTo>
                          <a:pt x="64880" y="6527"/>
                          <a:pt x="64866" y="6531"/>
                          <a:pt x="64854" y="6540"/>
                        </a:cubicBezTo>
                        <a:cubicBezTo>
                          <a:pt x="64850" y="6540"/>
                          <a:pt x="64850" y="6540"/>
                          <a:pt x="64845" y="6544"/>
                        </a:cubicBezTo>
                        <a:cubicBezTo>
                          <a:pt x="64841" y="6544"/>
                          <a:pt x="64841" y="6544"/>
                          <a:pt x="64837" y="6548"/>
                        </a:cubicBezTo>
                        <a:cubicBezTo>
                          <a:pt x="64833" y="6548"/>
                          <a:pt x="64824" y="6552"/>
                          <a:pt x="64819" y="6556"/>
                        </a:cubicBezTo>
                        <a:cubicBezTo>
                          <a:pt x="64811" y="6561"/>
                          <a:pt x="64803" y="6561"/>
                          <a:pt x="64794" y="6566"/>
                        </a:cubicBezTo>
                        <a:cubicBezTo>
                          <a:pt x="64789" y="6570"/>
                          <a:pt x="64785" y="6574"/>
                          <a:pt x="64777" y="6578"/>
                        </a:cubicBezTo>
                        <a:cubicBezTo>
                          <a:pt x="64773" y="6578"/>
                          <a:pt x="64764" y="6582"/>
                          <a:pt x="64756" y="6587"/>
                        </a:cubicBezTo>
                        <a:cubicBezTo>
                          <a:pt x="64752" y="6591"/>
                          <a:pt x="64747" y="6595"/>
                          <a:pt x="64738" y="6595"/>
                        </a:cubicBezTo>
                        <a:cubicBezTo>
                          <a:pt x="64734" y="6599"/>
                          <a:pt x="64726" y="6604"/>
                          <a:pt x="64717" y="6608"/>
                        </a:cubicBezTo>
                        <a:cubicBezTo>
                          <a:pt x="64713" y="6613"/>
                          <a:pt x="64708" y="6617"/>
                          <a:pt x="64704" y="6617"/>
                        </a:cubicBezTo>
                        <a:lnTo>
                          <a:pt x="64696" y="6625"/>
                        </a:lnTo>
                        <a:cubicBezTo>
                          <a:pt x="64691" y="6625"/>
                          <a:pt x="64687" y="6629"/>
                          <a:pt x="64683" y="6633"/>
                        </a:cubicBezTo>
                        <a:cubicBezTo>
                          <a:pt x="64679" y="6633"/>
                          <a:pt x="64675" y="6638"/>
                          <a:pt x="64670" y="6638"/>
                        </a:cubicBezTo>
                        <a:cubicBezTo>
                          <a:pt x="64661" y="6647"/>
                          <a:pt x="64653" y="6651"/>
                          <a:pt x="64645" y="6659"/>
                        </a:cubicBezTo>
                        <a:lnTo>
                          <a:pt x="64640" y="6659"/>
                        </a:lnTo>
                        <a:cubicBezTo>
                          <a:pt x="64631" y="6668"/>
                          <a:pt x="64623" y="6676"/>
                          <a:pt x="64610" y="6685"/>
                        </a:cubicBezTo>
                        <a:cubicBezTo>
                          <a:pt x="64610" y="6685"/>
                          <a:pt x="64606" y="6690"/>
                          <a:pt x="64602" y="6690"/>
                        </a:cubicBezTo>
                        <a:cubicBezTo>
                          <a:pt x="64598" y="6694"/>
                          <a:pt x="64593" y="6698"/>
                          <a:pt x="64588" y="6702"/>
                        </a:cubicBezTo>
                        <a:lnTo>
                          <a:pt x="64584" y="6706"/>
                        </a:lnTo>
                        <a:cubicBezTo>
                          <a:pt x="64580" y="6710"/>
                          <a:pt x="64580" y="6710"/>
                          <a:pt x="64576" y="6715"/>
                        </a:cubicBezTo>
                        <a:cubicBezTo>
                          <a:pt x="64568" y="6720"/>
                          <a:pt x="64563" y="6724"/>
                          <a:pt x="64559" y="6732"/>
                        </a:cubicBezTo>
                        <a:cubicBezTo>
                          <a:pt x="64554" y="6732"/>
                          <a:pt x="64554" y="6736"/>
                          <a:pt x="64550" y="6736"/>
                        </a:cubicBezTo>
                        <a:cubicBezTo>
                          <a:pt x="64542" y="6745"/>
                          <a:pt x="64533" y="6753"/>
                          <a:pt x="64529" y="6762"/>
                        </a:cubicBezTo>
                        <a:lnTo>
                          <a:pt x="64525" y="6762"/>
                        </a:lnTo>
                        <a:cubicBezTo>
                          <a:pt x="64521" y="6771"/>
                          <a:pt x="64516" y="6775"/>
                          <a:pt x="64511" y="6779"/>
                        </a:cubicBezTo>
                        <a:lnTo>
                          <a:pt x="64507" y="6783"/>
                        </a:lnTo>
                        <a:cubicBezTo>
                          <a:pt x="64503" y="6787"/>
                          <a:pt x="64503" y="6792"/>
                          <a:pt x="64499" y="6792"/>
                        </a:cubicBezTo>
                        <a:cubicBezTo>
                          <a:pt x="64495" y="6797"/>
                          <a:pt x="64491" y="6805"/>
                          <a:pt x="64486" y="6809"/>
                        </a:cubicBezTo>
                        <a:cubicBezTo>
                          <a:pt x="64486" y="6813"/>
                          <a:pt x="64482" y="6813"/>
                          <a:pt x="64482" y="6818"/>
                        </a:cubicBezTo>
                        <a:cubicBezTo>
                          <a:pt x="64477" y="6826"/>
                          <a:pt x="64469" y="6830"/>
                          <a:pt x="64465" y="6839"/>
                        </a:cubicBezTo>
                        <a:lnTo>
                          <a:pt x="64465" y="6844"/>
                        </a:lnTo>
                        <a:cubicBezTo>
                          <a:pt x="64456" y="6852"/>
                          <a:pt x="64452" y="6860"/>
                          <a:pt x="64448" y="6864"/>
                        </a:cubicBezTo>
                        <a:lnTo>
                          <a:pt x="64448" y="6869"/>
                        </a:lnTo>
                        <a:cubicBezTo>
                          <a:pt x="64448" y="6874"/>
                          <a:pt x="64444" y="6874"/>
                          <a:pt x="64444" y="6878"/>
                        </a:cubicBezTo>
                        <a:cubicBezTo>
                          <a:pt x="64439" y="6886"/>
                          <a:pt x="64434" y="6890"/>
                          <a:pt x="64434" y="6895"/>
                        </a:cubicBezTo>
                        <a:cubicBezTo>
                          <a:pt x="64430" y="6899"/>
                          <a:pt x="64430" y="6903"/>
                          <a:pt x="64426" y="6907"/>
                        </a:cubicBezTo>
                        <a:cubicBezTo>
                          <a:pt x="64426" y="6912"/>
                          <a:pt x="64422" y="6921"/>
                          <a:pt x="64422" y="6925"/>
                        </a:cubicBezTo>
                        <a:cubicBezTo>
                          <a:pt x="64418" y="6929"/>
                          <a:pt x="64418" y="6933"/>
                          <a:pt x="64418" y="6933"/>
                        </a:cubicBezTo>
                        <a:cubicBezTo>
                          <a:pt x="64414" y="6941"/>
                          <a:pt x="64409" y="6946"/>
                          <a:pt x="64409" y="6955"/>
                        </a:cubicBezTo>
                        <a:cubicBezTo>
                          <a:pt x="64409" y="6955"/>
                          <a:pt x="64405" y="6959"/>
                          <a:pt x="64405" y="6963"/>
                        </a:cubicBezTo>
                        <a:lnTo>
                          <a:pt x="64405" y="6967"/>
                        </a:lnTo>
                        <a:cubicBezTo>
                          <a:pt x="64400" y="6972"/>
                          <a:pt x="64400" y="6976"/>
                          <a:pt x="64400" y="6984"/>
                        </a:cubicBezTo>
                        <a:cubicBezTo>
                          <a:pt x="64400" y="6984"/>
                          <a:pt x="64396" y="6989"/>
                          <a:pt x="64396" y="6993"/>
                        </a:cubicBezTo>
                        <a:cubicBezTo>
                          <a:pt x="64392" y="7002"/>
                          <a:pt x="64392" y="7010"/>
                          <a:pt x="64388" y="7023"/>
                        </a:cubicBezTo>
                        <a:lnTo>
                          <a:pt x="64337" y="7284"/>
                        </a:lnTo>
                        <a:lnTo>
                          <a:pt x="64264" y="7284"/>
                        </a:lnTo>
                        <a:cubicBezTo>
                          <a:pt x="64255" y="7284"/>
                          <a:pt x="64246" y="7280"/>
                          <a:pt x="64238" y="7280"/>
                        </a:cubicBezTo>
                        <a:lnTo>
                          <a:pt x="64191" y="7280"/>
                        </a:lnTo>
                        <a:cubicBezTo>
                          <a:pt x="64178" y="7280"/>
                          <a:pt x="64169" y="7275"/>
                          <a:pt x="64161" y="7275"/>
                        </a:cubicBezTo>
                        <a:lnTo>
                          <a:pt x="64148" y="7275"/>
                        </a:lnTo>
                        <a:cubicBezTo>
                          <a:pt x="64144" y="7275"/>
                          <a:pt x="64136" y="7275"/>
                          <a:pt x="64132" y="7271"/>
                        </a:cubicBezTo>
                        <a:cubicBezTo>
                          <a:pt x="64114" y="7271"/>
                          <a:pt x="64097" y="7271"/>
                          <a:pt x="64084" y="7267"/>
                        </a:cubicBezTo>
                        <a:lnTo>
                          <a:pt x="64075" y="7267"/>
                        </a:lnTo>
                        <a:cubicBezTo>
                          <a:pt x="64059" y="7263"/>
                          <a:pt x="64045" y="7263"/>
                          <a:pt x="64029" y="7258"/>
                        </a:cubicBezTo>
                        <a:cubicBezTo>
                          <a:pt x="64016" y="7258"/>
                          <a:pt x="64007" y="7254"/>
                          <a:pt x="63994" y="7254"/>
                        </a:cubicBezTo>
                        <a:cubicBezTo>
                          <a:pt x="63994" y="7254"/>
                          <a:pt x="63990" y="7249"/>
                          <a:pt x="63986" y="7249"/>
                        </a:cubicBezTo>
                        <a:cubicBezTo>
                          <a:pt x="63982" y="7249"/>
                          <a:pt x="63972" y="7249"/>
                          <a:pt x="63964" y="7245"/>
                        </a:cubicBezTo>
                        <a:cubicBezTo>
                          <a:pt x="63960" y="7245"/>
                          <a:pt x="63956" y="7245"/>
                          <a:pt x="63952" y="7241"/>
                        </a:cubicBezTo>
                        <a:lnTo>
                          <a:pt x="63939" y="7241"/>
                        </a:lnTo>
                        <a:cubicBezTo>
                          <a:pt x="63934" y="7237"/>
                          <a:pt x="63930" y="7237"/>
                          <a:pt x="63926" y="7237"/>
                        </a:cubicBezTo>
                        <a:cubicBezTo>
                          <a:pt x="63921" y="7237"/>
                          <a:pt x="63917" y="7233"/>
                          <a:pt x="63917" y="7233"/>
                        </a:cubicBezTo>
                        <a:lnTo>
                          <a:pt x="63909" y="7233"/>
                        </a:lnTo>
                        <a:cubicBezTo>
                          <a:pt x="63895" y="7229"/>
                          <a:pt x="63887" y="7224"/>
                          <a:pt x="63875" y="7219"/>
                        </a:cubicBezTo>
                        <a:lnTo>
                          <a:pt x="63870" y="7219"/>
                        </a:lnTo>
                        <a:cubicBezTo>
                          <a:pt x="63857" y="7215"/>
                          <a:pt x="63849" y="7211"/>
                          <a:pt x="63836" y="7207"/>
                        </a:cubicBezTo>
                        <a:lnTo>
                          <a:pt x="63832" y="7203"/>
                        </a:lnTo>
                        <a:cubicBezTo>
                          <a:pt x="63818" y="7198"/>
                          <a:pt x="63810" y="7194"/>
                          <a:pt x="63802" y="7190"/>
                        </a:cubicBezTo>
                        <a:cubicBezTo>
                          <a:pt x="63798" y="7190"/>
                          <a:pt x="63793" y="7186"/>
                          <a:pt x="63793" y="7186"/>
                        </a:cubicBezTo>
                        <a:cubicBezTo>
                          <a:pt x="63789" y="7186"/>
                          <a:pt x="63785" y="7181"/>
                          <a:pt x="63780" y="7181"/>
                        </a:cubicBezTo>
                        <a:cubicBezTo>
                          <a:pt x="63780" y="7181"/>
                          <a:pt x="63776" y="7177"/>
                          <a:pt x="63772" y="7177"/>
                        </a:cubicBezTo>
                        <a:cubicBezTo>
                          <a:pt x="63767" y="7172"/>
                          <a:pt x="63767" y="7172"/>
                          <a:pt x="63763" y="7172"/>
                        </a:cubicBezTo>
                        <a:cubicBezTo>
                          <a:pt x="63759" y="7168"/>
                          <a:pt x="63759" y="7168"/>
                          <a:pt x="63755" y="7168"/>
                        </a:cubicBezTo>
                        <a:cubicBezTo>
                          <a:pt x="63751" y="7164"/>
                          <a:pt x="63747" y="7160"/>
                          <a:pt x="63741" y="7156"/>
                        </a:cubicBezTo>
                        <a:cubicBezTo>
                          <a:pt x="63737" y="7156"/>
                          <a:pt x="63737" y="7156"/>
                          <a:pt x="63733" y="7152"/>
                        </a:cubicBezTo>
                        <a:cubicBezTo>
                          <a:pt x="63729" y="7147"/>
                          <a:pt x="63721" y="7142"/>
                          <a:pt x="63716" y="7138"/>
                        </a:cubicBezTo>
                        <a:lnTo>
                          <a:pt x="63712" y="7138"/>
                        </a:lnTo>
                        <a:cubicBezTo>
                          <a:pt x="63708" y="7134"/>
                          <a:pt x="63703" y="7130"/>
                          <a:pt x="63699" y="7126"/>
                        </a:cubicBezTo>
                        <a:cubicBezTo>
                          <a:pt x="63695" y="7126"/>
                          <a:pt x="63695" y="7121"/>
                          <a:pt x="63690" y="7121"/>
                        </a:cubicBezTo>
                        <a:cubicBezTo>
                          <a:pt x="63686" y="7117"/>
                          <a:pt x="63682" y="7117"/>
                          <a:pt x="63682" y="7113"/>
                        </a:cubicBezTo>
                        <a:cubicBezTo>
                          <a:pt x="63678" y="7113"/>
                          <a:pt x="63678" y="7109"/>
                          <a:pt x="63674" y="7109"/>
                        </a:cubicBezTo>
                        <a:cubicBezTo>
                          <a:pt x="63670" y="7105"/>
                          <a:pt x="63670" y="7100"/>
                          <a:pt x="63664" y="7095"/>
                        </a:cubicBezTo>
                        <a:cubicBezTo>
                          <a:pt x="63660" y="7095"/>
                          <a:pt x="63660" y="7095"/>
                          <a:pt x="63660" y="7091"/>
                        </a:cubicBezTo>
                        <a:cubicBezTo>
                          <a:pt x="63656" y="7087"/>
                          <a:pt x="63648" y="7083"/>
                          <a:pt x="63644" y="7079"/>
                        </a:cubicBezTo>
                        <a:lnTo>
                          <a:pt x="63644" y="7075"/>
                        </a:lnTo>
                        <a:lnTo>
                          <a:pt x="63631" y="7061"/>
                        </a:lnTo>
                        <a:cubicBezTo>
                          <a:pt x="63631" y="7061"/>
                          <a:pt x="63626" y="7061"/>
                          <a:pt x="63626" y="7057"/>
                        </a:cubicBezTo>
                        <a:lnTo>
                          <a:pt x="63618" y="7049"/>
                        </a:lnTo>
                        <a:cubicBezTo>
                          <a:pt x="63618" y="7044"/>
                          <a:pt x="63613" y="7044"/>
                          <a:pt x="63613" y="7040"/>
                        </a:cubicBezTo>
                        <a:cubicBezTo>
                          <a:pt x="63609" y="7040"/>
                          <a:pt x="63605" y="7036"/>
                          <a:pt x="63605" y="7032"/>
                        </a:cubicBezTo>
                        <a:lnTo>
                          <a:pt x="63601" y="7028"/>
                        </a:lnTo>
                        <a:cubicBezTo>
                          <a:pt x="63597" y="7018"/>
                          <a:pt x="63593" y="7014"/>
                          <a:pt x="63587" y="7010"/>
                        </a:cubicBezTo>
                        <a:lnTo>
                          <a:pt x="63587" y="7006"/>
                        </a:lnTo>
                        <a:cubicBezTo>
                          <a:pt x="63583" y="7002"/>
                          <a:pt x="63579" y="6998"/>
                          <a:pt x="63579" y="6993"/>
                        </a:cubicBezTo>
                        <a:lnTo>
                          <a:pt x="63575" y="6989"/>
                        </a:lnTo>
                        <a:cubicBezTo>
                          <a:pt x="63571" y="6984"/>
                          <a:pt x="63571" y="6980"/>
                          <a:pt x="63567" y="6976"/>
                        </a:cubicBezTo>
                        <a:cubicBezTo>
                          <a:pt x="63567" y="6972"/>
                          <a:pt x="63562" y="6972"/>
                          <a:pt x="63562" y="6967"/>
                        </a:cubicBezTo>
                        <a:cubicBezTo>
                          <a:pt x="63562" y="6963"/>
                          <a:pt x="63558" y="6959"/>
                          <a:pt x="63554" y="6955"/>
                        </a:cubicBezTo>
                        <a:lnTo>
                          <a:pt x="63554" y="6951"/>
                        </a:lnTo>
                        <a:cubicBezTo>
                          <a:pt x="63549" y="6946"/>
                          <a:pt x="63545" y="6937"/>
                          <a:pt x="63541" y="6933"/>
                        </a:cubicBezTo>
                        <a:lnTo>
                          <a:pt x="63541" y="6929"/>
                        </a:lnTo>
                        <a:cubicBezTo>
                          <a:pt x="63541" y="6925"/>
                          <a:pt x="63536" y="6921"/>
                          <a:pt x="63532" y="6916"/>
                        </a:cubicBezTo>
                        <a:cubicBezTo>
                          <a:pt x="63532" y="6912"/>
                          <a:pt x="63532" y="6912"/>
                          <a:pt x="63528" y="6907"/>
                        </a:cubicBezTo>
                        <a:cubicBezTo>
                          <a:pt x="63528" y="6903"/>
                          <a:pt x="63524" y="6899"/>
                          <a:pt x="63524" y="6895"/>
                        </a:cubicBezTo>
                        <a:lnTo>
                          <a:pt x="63520" y="6890"/>
                        </a:lnTo>
                        <a:cubicBezTo>
                          <a:pt x="63520" y="6886"/>
                          <a:pt x="63516" y="6882"/>
                          <a:pt x="63516" y="6878"/>
                        </a:cubicBezTo>
                        <a:cubicBezTo>
                          <a:pt x="63510" y="6874"/>
                          <a:pt x="63510" y="6874"/>
                          <a:pt x="63510" y="6869"/>
                        </a:cubicBezTo>
                        <a:cubicBezTo>
                          <a:pt x="63506" y="6864"/>
                          <a:pt x="63506" y="6856"/>
                          <a:pt x="63502" y="6852"/>
                        </a:cubicBezTo>
                        <a:cubicBezTo>
                          <a:pt x="63498" y="6844"/>
                          <a:pt x="63498" y="6839"/>
                          <a:pt x="63494" y="6830"/>
                        </a:cubicBezTo>
                        <a:lnTo>
                          <a:pt x="63490" y="6826"/>
                        </a:lnTo>
                        <a:cubicBezTo>
                          <a:pt x="63490" y="6818"/>
                          <a:pt x="63485" y="6813"/>
                          <a:pt x="63485" y="6809"/>
                        </a:cubicBezTo>
                        <a:cubicBezTo>
                          <a:pt x="63481" y="6809"/>
                          <a:pt x="63481" y="6805"/>
                          <a:pt x="63481" y="6805"/>
                        </a:cubicBezTo>
                        <a:cubicBezTo>
                          <a:pt x="63477" y="6797"/>
                          <a:pt x="63477" y="6792"/>
                          <a:pt x="63472" y="6783"/>
                        </a:cubicBezTo>
                        <a:cubicBezTo>
                          <a:pt x="63468" y="6779"/>
                          <a:pt x="63468" y="6771"/>
                          <a:pt x="63464" y="6767"/>
                        </a:cubicBezTo>
                        <a:lnTo>
                          <a:pt x="63464" y="6762"/>
                        </a:lnTo>
                        <a:cubicBezTo>
                          <a:pt x="63459" y="6758"/>
                          <a:pt x="63455" y="6749"/>
                          <a:pt x="63455" y="6745"/>
                        </a:cubicBezTo>
                        <a:cubicBezTo>
                          <a:pt x="63451" y="6741"/>
                          <a:pt x="63451" y="6741"/>
                          <a:pt x="63451" y="6736"/>
                        </a:cubicBezTo>
                        <a:cubicBezTo>
                          <a:pt x="63447" y="6732"/>
                          <a:pt x="63447" y="6728"/>
                          <a:pt x="63443" y="6724"/>
                        </a:cubicBezTo>
                        <a:lnTo>
                          <a:pt x="63443" y="6715"/>
                        </a:lnTo>
                        <a:cubicBezTo>
                          <a:pt x="63439" y="6710"/>
                          <a:pt x="63439" y="6706"/>
                          <a:pt x="63433" y="6702"/>
                        </a:cubicBezTo>
                        <a:cubicBezTo>
                          <a:pt x="63433" y="6698"/>
                          <a:pt x="63429" y="6698"/>
                          <a:pt x="63429" y="6694"/>
                        </a:cubicBezTo>
                        <a:cubicBezTo>
                          <a:pt x="63425" y="6690"/>
                          <a:pt x="63425" y="6681"/>
                          <a:pt x="63421" y="6672"/>
                        </a:cubicBezTo>
                        <a:cubicBezTo>
                          <a:pt x="63417" y="6664"/>
                          <a:pt x="63413" y="6659"/>
                          <a:pt x="63408" y="6655"/>
                        </a:cubicBezTo>
                        <a:cubicBezTo>
                          <a:pt x="63408" y="6651"/>
                          <a:pt x="63408" y="6647"/>
                          <a:pt x="63404" y="6647"/>
                        </a:cubicBezTo>
                        <a:cubicBezTo>
                          <a:pt x="63404" y="6643"/>
                          <a:pt x="63400" y="6638"/>
                          <a:pt x="63400" y="6633"/>
                        </a:cubicBezTo>
                        <a:cubicBezTo>
                          <a:pt x="63396" y="6629"/>
                          <a:pt x="63396" y="6625"/>
                          <a:pt x="63396" y="6625"/>
                        </a:cubicBezTo>
                        <a:cubicBezTo>
                          <a:pt x="63391" y="6621"/>
                          <a:pt x="63387" y="6613"/>
                          <a:pt x="63387" y="6608"/>
                        </a:cubicBezTo>
                        <a:lnTo>
                          <a:pt x="63382" y="6604"/>
                        </a:lnTo>
                        <a:cubicBezTo>
                          <a:pt x="63378" y="6595"/>
                          <a:pt x="63374" y="6587"/>
                          <a:pt x="63370" y="6582"/>
                        </a:cubicBezTo>
                        <a:lnTo>
                          <a:pt x="63370" y="6578"/>
                        </a:lnTo>
                        <a:cubicBezTo>
                          <a:pt x="63366" y="6574"/>
                          <a:pt x="63362" y="6566"/>
                          <a:pt x="63356" y="6561"/>
                        </a:cubicBezTo>
                        <a:cubicBezTo>
                          <a:pt x="63356" y="6556"/>
                          <a:pt x="63352" y="6556"/>
                          <a:pt x="63352" y="6552"/>
                        </a:cubicBezTo>
                        <a:cubicBezTo>
                          <a:pt x="63348" y="6548"/>
                          <a:pt x="63348" y="6544"/>
                          <a:pt x="63344" y="6540"/>
                        </a:cubicBezTo>
                        <a:cubicBezTo>
                          <a:pt x="63340" y="6536"/>
                          <a:pt x="63340" y="6536"/>
                          <a:pt x="63340" y="6531"/>
                        </a:cubicBezTo>
                        <a:cubicBezTo>
                          <a:pt x="63336" y="6527"/>
                          <a:pt x="63331" y="6522"/>
                          <a:pt x="63327" y="6514"/>
                        </a:cubicBezTo>
                        <a:lnTo>
                          <a:pt x="63323" y="6510"/>
                        </a:lnTo>
                        <a:cubicBezTo>
                          <a:pt x="63319" y="6501"/>
                          <a:pt x="63314" y="6497"/>
                          <a:pt x="63310" y="6489"/>
                        </a:cubicBezTo>
                        <a:lnTo>
                          <a:pt x="63305" y="6489"/>
                        </a:lnTo>
                        <a:cubicBezTo>
                          <a:pt x="63224" y="6489"/>
                          <a:pt x="63151" y="6497"/>
                          <a:pt x="63088" y="6505"/>
                        </a:cubicBezTo>
                        <a:cubicBezTo>
                          <a:pt x="63074" y="6510"/>
                          <a:pt x="63062" y="6510"/>
                          <a:pt x="63049" y="6510"/>
                        </a:cubicBezTo>
                        <a:cubicBezTo>
                          <a:pt x="63049" y="6514"/>
                          <a:pt x="63044" y="6514"/>
                          <a:pt x="63040" y="6514"/>
                        </a:cubicBezTo>
                        <a:cubicBezTo>
                          <a:pt x="63032" y="6514"/>
                          <a:pt x="63023" y="6518"/>
                          <a:pt x="63015" y="6518"/>
                        </a:cubicBezTo>
                        <a:lnTo>
                          <a:pt x="63002" y="6518"/>
                        </a:lnTo>
                        <a:cubicBezTo>
                          <a:pt x="62993" y="6522"/>
                          <a:pt x="62985" y="6522"/>
                          <a:pt x="62977" y="6527"/>
                        </a:cubicBezTo>
                        <a:lnTo>
                          <a:pt x="62972" y="6527"/>
                        </a:lnTo>
                        <a:cubicBezTo>
                          <a:pt x="62959" y="6531"/>
                          <a:pt x="62951" y="6531"/>
                          <a:pt x="62938" y="6536"/>
                        </a:cubicBezTo>
                        <a:lnTo>
                          <a:pt x="62929" y="6536"/>
                        </a:lnTo>
                        <a:cubicBezTo>
                          <a:pt x="62925" y="6540"/>
                          <a:pt x="62916" y="6540"/>
                          <a:pt x="62908" y="6544"/>
                        </a:cubicBezTo>
                        <a:lnTo>
                          <a:pt x="62900" y="6544"/>
                        </a:lnTo>
                        <a:cubicBezTo>
                          <a:pt x="62890" y="6548"/>
                          <a:pt x="62886" y="6548"/>
                          <a:pt x="62878" y="6552"/>
                        </a:cubicBezTo>
                        <a:lnTo>
                          <a:pt x="62865" y="6552"/>
                        </a:lnTo>
                        <a:cubicBezTo>
                          <a:pt x="62865" y="6552"/>
                          <a:pt x="62865" y="6556"/>
                          <a:pt x="62861" y="6556"/>
                        </a:cubicBezTo>
                        <a:cubicBezTo>
                          <a:pt x="62852" y="6561"/>
                          <a:pt x="62839" y="6561"/>
                          <a:pt x="62831" y="6566"/>
                        </a:cubicBezTo>
                        <a:cubicBezTo>
                          <a:pt x="62827" y="6566"/>
                          <a:pt x="62823" y="6570"/>
                          <a:pt x="62823" y="6570"/>
                        </a:cubicBezTo>
                        <a:cubicBezTo>
                          <a:pt x="62809" y="6574"/>
                          <a:pt x="62797" y="6578"/>
                          <a:pt x="62784" y="6582"/>
                        </a:cubicBezTo>
                        <a:cubicBezTo>
                          <a:pt x="62771" y="6587"/>
                          <a:pt x="62762" y="6591"/>
                          <a:pt x="62754" y="6595"/>
                        </a:cubicBezTo>
                        <a:cubicBezTo>
                          <a:pt x="62750" y="6595"/>
                          <a:pt x="62746" y="6599"/>
                          <a:pt x="62746" y="6599"/>
                        </a:cubicBezTo>
                        <a:cubicBezTo>
                          <a:pt x="62732" y="6604"/>
                          <a:pt x="62724" y="6608"/>
                          <a:pt x="62715" y="6613"/>
                        </a:cubicBezTo>
                        <a:lnTo>
                          <a:pt x="62711" y="6613"/>
                        </a:lnTo>
                        <a:cubicBezTo>
                          <a:pt x="62703" y="6617"/>
                          <a:pt x="62689" y="6625"/>
                          <a:pt x="62681" y="6629"/>
                        </a:cubicBezTo>
                        <a:lnTo>
                          <a:pt x="62813" y="5984"/>
                        </a:lnTo>
                        <a:cubicBezTo>
                          <a:pt x="62689" y="5851"/>
                          <a:pt x="62549" y="5719"/>
                          <a:pt x="62416" y="5586"/>
                        </a:cubicBezTo>
                        <a:cubicBezTo>
                          <a:pt x="62377" y="5547"/>
                          <a:pt x="62339" y="5504"/>
                          <a:pt x="62300" y="5466"/>
                        </a:cubicBezTo>
                        <a:cubicBezTo>
                          <a:pt x="62227" y="5389"/>
                          <a:pt x="62155" y="5312"/>
                          <a:pt x="62099" y="5239"/>
                        </a:cubicBezTo>
                        <a:cubicBezTo>
                          <a:pt x="61974" y="5085"/>
                          <a:pt x="61893" y="4946"/>
                          <a:pt x="61914" y="4836"/>
                        </a:cubicBezTo>
                        <a:lnTo>
                          <a:pt x="61914" y="4836"/>
                        </a:lnTo>
                        <a:lnTo>
                          <a:pt x="60671" y="10778"/>
                        </a:lnTo>
                        <a:cubicBezTo>
                          <a:pt x="60662" y="10812"/>
                          <a:pt x="60667" y="10847"/>
                          <a:pt x="60675" y="10889"/>
                        </a:cubicBezTo>
                        <a:cubicBezTo>
                          <a:pt x="60679" y="10907"/>
                          <a:pt x="60688" y="10928"/>
                          <a:pt x="60697" y="10950"/>
                        </a:cubicBezTo>
                        <a:cubicBezTo>
                          <a:pt x="60713" y="10992"/>
                          <a:pt x="60744" y="11039"/>
                          <a:pt x="60774" y="11086"/>
                        </a:cubicBezTo>
                        <a:lnTo>
                          <a:pt x="60534" y="12245"/>
                        </a:lnTo>
                        <a:cubicBezTo>
                          <a:pt x="60521" y="12305"/>
                          <a:pt x="60513" y="12369"/>
                          <a:pt x="60508" y="12442"/>
                        </a:cubicBezTo>
                        <a:cubicBezTo>
                          <a:pt x="60508" y="12510"/>
                          <a:pt x="60504" y="12583"/>
                          <a:pt x="60500" y="12656"/>
                        </a:cubicBezTo>
                        <a:cubicBezTo>
                          <a:pt x="60513" y="12660"/>
                          <a:pt x="60529" y="12664"/>
                          <a:pt x="60543" y="12669"/>
                        </a:cubicBezTo>
                        <a:cubicBezTo>
                          <a:pt x="60547" y="12669"/>
                          <a:pt x="60551" y="12673"/>
                          <a:pt x="60555" y="12673"/>
                        </a:cubicBezTo>
                        <a:cubicBezTo>
                          <a:pt x="60559" y="12673"/>
                          <a:pt x="60569" y="12677"/>
                          <a:pt x="60573" y="12677"/>
                        </a:cubicBezTo>
                        <a:cubicBezTo>
                          <a:pt x="60577" y="12677"/>
                          <a:pt x="60581" y="12682"/>
                          <a:pt x="60590" y="12682"/>
                        </a:cubicBezTo>
                        <a:cubicBezTo>
                          <a:pt x="60590" y="12682"/>
                          <a:pt x="60594" y="12686"/>
                          <a:pt x="60598" y="12686"/>
                        </a:cubicBezTo>
                        <a:cubicBezTo>
                          <a:pt x="60611" y="12690"/>
                          <a:pt x="60624" y="12695"/>
                          <a:pt x="60636" y="12695"/>
                        </a:cubicBezTo>
                        <a:lnTo>
                          <a:pt x="60641" y="12699"/>
                        </a:lnTo>
                        <a:cubicBezTo>
                          <a:pt x="60654" y="12699"/>
                          <a:pt x="60662" y="12703"/>
                          <a:pt x="60675" y="12707"/>
                        </a:cubicBezTo>
                        <a:lnTo>
                          <a:pt x="60683" y="12707"/>
                        </a:lnTo>
                        <a:cubicBezTo>
                          <a:pt x="60688" y="12707"/>
                          <a:pt x="60688" y="12707"/>
                          <a:pt x="60693" y="12711"/>
                        </a:cubicBezTo>
                        <a:lnTo>
                          <a:pt x="60701" y="12711"/>
                        </a:lnTo>
                        <a:cubicBezTo>
                          <a:pt x="60713" y="12715"/>
                          <a:pt x="60722" y="12715"/>
                          <a:pt x="60731" y="12721"/>
                        </a:cubicBezTo>
                        <a:lnTo>
                          <a:pt x="60748" y="12721"/>
                        </a:lnTo>
                        <a:cubicBezTo>
                          <a:pt x="60756" y="12725"/>
                          <a:pt x="60765" y="12725"/>
                          <a:pt x="60778" y="12729"/>
                        </a:cubicBezTo>
                        <a:lnTo>
                          <a:pt x="60790" y="12729"/>
                        </a:lnTo>
                        <a:cubicBezTo>
                          <a:pt x="60804" y="12733"/>
                          <a:pt x="60816" y="12733"/>
                          <a:pt x="60829" y="12737"/>
                        </a:cubicBezTo>
                        <a:lnTo>
                          <a:pt x="60833" y="12737"/>
                        </a:lnTo>
                        <a:cubicBezTo>
                          <a:pt x="60847" y="12737"/>
                          <a:pt x="60855" y="12741"/>
                          <a:pt x="60867" y="12741"/>
                        </a:cubicBezTo>
                        <a:lnTo>
                          <a:pt x="60893" y="12741"/>
                        </a:lnTo>
                        <a:cubicBezTo>
                          <a:pt x="60906" y="12746"/>
                          <a:pt x="60914" y="12746"/>
                          <a:pt x="60924" y="12746"/>
                        </a:cubicBezTo>
                        <a:lnTo>
                          <a:pt x="61026" y="12746"/>
                        </a:lnTo>
                        <a:cubicBezTo>
                          <a:pt x="61026" y="12741"/>
                          <a:pt x="61030" y="12741"/>
                          <a:pt x="61030" y="12741"/>
                        </a:cubicBezTo>
                        <a:lnTo>
                          <a:pt x="61052" y="12741"/>
                        </a:lnTo>
                        <a:cubicBezTo>
                          <a:pt x="61068" y="12737"/>
                          <a:pt x="61082" y="12737"/>
                          <a:pt x="61098" y="12733"/>
                        </a:cubicBezTo>
                        <a:cubicBezTo>
                          <a:pt x="61112" y="12729"/>
                          <a:pt x="61124" y="12725"/>
                          <a:pt x="61137" y="12721"/>
                        </a:cubicBezTo>
                        <a:lnTo>
                          <a:pt x="61141" y="12721"/>
                        </a:lnTo>
                        <a:cubicBezTo>
                          <a:pt x="61155" y="12715"/>
                          <a:pt x="61167" y="12711"/>
                          <a:pt x="61180" y="12707"/>
                        </a:cubicBezTo>
                        <a:lnTo>
                          <a:pt x="61184" y="12707"/>
                        </a:lnTo>
                        <a:cubicBezTo>
                          <a:pt x="61197" y="12703"/>
                          <a:pt x="61210" y="12695"/>
                          <a:pt x="61222" y="12690"/>
                        </a:cubicBezTo>
                        <a:cubicBezTo>
                          <a:pt x="61236" y="12682"/>
                          <a:pt x="61248" y="12677"/>
                          <a:pt x="61261" y="12673"/>
                        </a:cubicBezTo>
                        <a:lnTo>
                          <a:pt x="61261" y="12669"/>
                        </a:lnTo>
                        <a:cubicBezTo>
                          <a:pt x="61274" y="12664"/>
                          <a:pt x="61287" y="12656"/>
                          <a:pt x="61299" y="12652"/>
                        </a:cubicBezTo>
                        <a:cubicBezTo>
                          <a:pt x="61313" y="12644"/>
                          <a:pt x="61325" y="12634"/>
                          <a:pt x="61338" y="12630"/>
                        </a:cubicBezTo>
                        <a:cubicBezTo>
                          <a:pt x="61351" y="12622"/>
                          <a:pt x="61364" y="12613"/>
                          <a:pt x="61376" y="12605"/>
                        </a:cubicBezTo>
                        <a:cubicBezTo>
                          <a:pt x="61390" y="12600"/>
                          <a:pt x="61406" y="12592"/>
                          <a:pt x="61419" y="12583"/>
                        </a:cubicBezTo>
                        <a:cubicBezTo>
                          <a:pt x="61437" y="12575"/>
                          <a:pt x="61449" y="12571"/>
                          <a:pt x="61467" y="12561"/>
                        </a:cubicBezTo>
                        <a:cubicBezTo>
                          <a:pt x="61467" y="12561"/>
                          <a:pt x="61471" y="12561"/>
                          <a:pt x="61471" y="12557"/>
                        </a:cubicBezTo>
                        <a:cubicBezTo>
                          <a:pt x="61479" y="12557"/>
                          <a:pt x="61488" y="12553"/>
                          <a:pt x="61496" y="12549"/>
                        </a:cubicBezTo>
                        <a:cubicBezTo>
                          <a:pt x="61501" y="12545"/>
                          <a:pt x="61505" y="12545"/>
                          <a:pt x="61505" y="12545"/>
                        </a:cubicBezTo>
                        <a:cubicBezTo>
                          <a:pt x="61518" y="12541"/>
                          <a:pt x="61526" y="12536"/>
                          <a:pt x="61540" y="12532"/>
                        </a:cubicBezTo>
                        <a:cubicBezTo>
                          <a:pt x="61552" y="12528"/>
                          <a:pt x="61560" y="12523"/>
                          <a:pt x="61573" y="12519"/>
                        </a:cubicBezTo>
                        <a:cubicBezTo>
                          <a:pt x="61578" y="12515"/>
                          <a:pt x="61582" y="12515"/>
                          <a:pt x="61586" y="12515"/>
                        </a:cubicBezTo>
                        <a:cubicBezTo>
                          <a:pt x="61595" y="12510"/>
                          <a:pt x="61603" y="12506"/>
                          <a:pt x="61617" y="12502"/>
                        </a:cubicBezTo>
                        <a:lnTo>
                          <a:pt x="61625" y="12502"/>
                        </a:lnTo>
                        <a:cubicBezTo>
                          <a:pt x="61625" y="12502"/>
                          <a:pt x="61629" y="12498"/>
                          <a:pt x="61633" y="12498"/>
                        </a:cubicBezTo>
                        <a:cubicBezTo>
                          <a:pt x="61637" y="12498"/>
                          <a:pt x="61646" y="12494"/>
                          <a:pt x="61655" y="12494"/>
                        </a:cubicBezTo>
                        <a:cubicBezTo>
                          <a:pt x="61655" y="12494"/>
                          <a:pt x="61659" y="12490"/>
                          <a:pt x="61663" y="12490"/>
                        </a:cubicBezTo>
                        <a:cubicBezTo>
                          <a:pt x="61672" y="12490"/>
                          <a:pt x="61676" y="12484"/>
                          <a:pt x="61684" y="12484"/>
                        </a:cubicBezTo>
                        <a:cubicBezTo>
                          <a:pt x="61688" y="12484"/>
                          <a:pt x="61688" y="12484"/>
                          <a:pt x="61694" y="12480"/>
                        </a:cubicBezTo>
                        <a:cubicBezTo>
                          <a:pt x="61702" y="12480"/>
                          <a:pt x="61714" y="12476"/>
                          <a:pt x="61723" y="12476"/>
                        </a:cubicBezTo>
                        <a:cubicBezTo>
                          <a:pt x="61727" y="12476"/>
                          <a:pt x="61727" y="12476"/>
                          <a:pt x="61732" y="12472"/>
                        </a:cubicBezTo>
                        <a:cubicBezTo>
                          <a:pt x="61740" y="12472"/>
                          <a:pt x="61749" y="12472"/>
                          <a:pt x="61757" y="12468"/>
                        </a:cubicBezTo>
                        <a:lnTo>
                          <a:pt x="61771" y="12468"/>
                        </a:lnTo>
                        <a:cubicBezTo>
                          <a:pt x="61779" y="12464"/>
                          <a:pt x="61787" y="12464"/>
                          <a:pt x="61796" y="12464"/>
                        </a:cubicBezTo>
                        <a:cubicBezTo>
                          <a:pt x="61796" y="12459"/>
                          <a:pt x="61800" y="12459"/>
                          <a:pt x="61804" y="12459"/>
                        </a:cubicBezTo>
                        <a:cubicBezTo>
                          <a:pt x="61817" y="12459"/>
                          <a:pt x="61830" y="12455"/>
                          <a:pt x="61842" y="12455"/>
                        </a:cubicBezTo>
                        <a:cubicBezTo>
                          <a:pt x="61856" y="12451"/>
                          <a:pt x="61873" y="12451"/>
                          <a:pt x="61890" y="12446"/>
                        </a:cubicBezTo>
                        <a:lnTo>
                          <a:pt x="61919" y="12446"/>
                        </a:lnTo>
                        <a:lnTo>
                          <a:pt x="61526" y="14320"/>
                        </a:lnTo>
                        <a:lnTo>
                          <a:pt x="61501" y="14320"/>
                        </a:lnTo>
                        <a:cubicBezTo>
                          <a:pt x="61475" y="14324"/>
                          <a:pt x="61453" y="14324"/>
                          <a:pt x="61428" y="14328"/>
                        </a:cubicBezTo>
                        <a:cubicBezTo>
                          <a:pt x="61411" y="14332"/>
                          <a:pt x="61394" y="14332"/>
                          <a:pt x="61376" y="14337"/>
                        </a:cubicBezTo>
                        <a:cubicBezTo>
                          <a:pt x="61372" y="14337"/>
                          <a:pt x="61368" y="14341"/>
                          <a:pt x="61360" y="14341"/>
                        </a:cubicBezTo>
                        <a:cubicBezTo>
                          <a:pt x="61347" y="14341"/>
                          <a:pt x="61338" y="14345"/>
                          <a:pt x="61325" y="14345"/>
                        </a:cubicBezTo>
                        <a:cubicBezTo>
                          <a:pt x="61317" y="14350"/>
                          <a:pt x="61313" y="14350"/>
                          <a:pt x="61303" y="14350"/>
                        </a:cubicBezTo>
                        <a:cubicBezTo>
                          <a:pt x="61295" y="14354"/>
                          <a:pt x="61283" y="14354"/>
                          <a:pt x="61270" y="14358"/>
                        </a:cubicBezTo>
                        <a:cubicBezTo>
                          <a:pt x="61266" y="14358"/>
                          <a:pt x="61257" y="14358"/>
                          <a:pt x="61248" y="14363"/>
                        </a:cubicBezTo>
                        <a:cubicBezTo>
                          <a:pt x="61240" y="14363"/>
                          <a:pt x="61226" y="14367"/>
                          <a:pt x="61214" y="14371"/>
                        </a:cubicBezTo>
                        <a:cubicBezTo>
                          <a:pt x="61210" y="14371"/>
                          <a:pt x="61201" y="14371"/>
                          <a:pt x="61197" y="14375"/>
                        </a:cubicBezTo>
                        <a:cubicBezTo>
                          <a:pt x="61184" y="14375"/>
                          <a:pt x="61171" y="14379"/>
                          <a:pt x="61159" y="14383"/>
                        </a:cubicBezTo>
                        <a:cubicBezTo>
                          <a:pt x="61155" y="14383"/>
                          <a:pt x="61145" y="14389"/>
                          <a:pt x="61141" y="14389"/>
                        </a:cubicBezTo>
                        <a:cubicBezTo>
                          <a:pt x="61124" y="14393"/>
                          <a:pt x="61103" y="14397"/>
                          <a:pt x="61086" y="14401"/>
                        </a:cubicBezTo>
                        <a:cubicBezTo>
                          <a:pt x="61086" y="14405"/>
                          <a:pt x="61082" y="14405"/>
                          <a:pt x="61082" y="14405"/>
                        </a:cubicBezTo>
                        <a:cubicBezTo>
                          <a:pt x="61064" y="14409"/>
                          <a:pt x="61052" y="14414"/>
                          <a:pt x="61035" y="14418"/>
                        </a:cubicBezTo>
                        <a:lnTo>
                          <a:pt x="61030" y="14418"/>
                        </a:lnTo>
                        <a:cubicBezTo>
                          <a:pt x="61009" y="14427"/>
                          <a:pt x="60987" y="14431"/>
                          <a:pt x="60966" y="14440"/>
                        </a:cubicBezTo>
                        <a:cubicBezTo>
                          <a:pt x="60949" y="14422"/>
                          <a:pt x="60936" y="14409"/>
                          <a:pt x="60924" y="14393"/>
                        </a:cubicBezTo>
                        <a:cubicBezTo>
                          <a:pt x="60914" y="14389"/>
                          <a:pt x="60910" y="14383"/>
                          <a:pt x="60906" y="14379"/>
                        </a:cubicBezTo>
                        <a:cubicBezTo>
                          <a:pt x="60898" y="14367"/>
                          <a:pt x="60889" y="14358"/>
                          <a:pt x="60876" y="14345"/>
                        </a:cubicBezTo>
                        <a:cubicBezTo>
                          <a:pt x="60872" y="14341"/>
                          <a:pt x="60867" y="14337"/>
                          <a:pt x="60863" y="14332"/>
                        </a:cubicBezTo>
                        <a:cubicBezTo>
                          <a:pt x="60851" y="14320"/>
                          <a:pt x="60842" y="14312"/>
                          <a:pt x="60829" y="14298"/>
                        </a:cubicBezTo>
                        <a:cubicBezTo>
                          <a:pt x="60825" y="14294"/>
                          <a:pt x="60821" y="14290"/>
                          <a:pt x="60816" y="14286"/>
                        </a:cubicBezTo>
                        <a:cubicBezTo>
                          <a:pt x="60786" y="14260"/>
                          <a:pt x="60756" y="14229"/>
                          <a:pt x="60727" y="14204"/>
                        </a:cubicBezTo>
                        <a:cubicBezTo>
                          <a:pt x="60722" y="14200"/>
                          <a:pt x="60713" y="14196"/>
                          <a:pt x="60709" y="14192"/>
                        </a:cubicBezTo>
                        <a:cubicBezTo>
                          <a:pt x="60701" y="14183"/>
                          <a:pt x="60688" y="14174"/>
                          <a:pt x="60679" y="14166"/>
                        </a:cubicBezTo>
                        <a:cubicBezTo>
                          <a:pt x="60671" y="14162"/>
                          <a:pt x="60667" y="14158"/>
                          <a:pt x="60662" y="14153"/>
                        </a:cubicBezTo>
                        <a:cubicBezTo>
                          <a:pt x="60650" y="14144"/>
                          <a:pt x="60636" y="14136"/>
                          <a:pt x="60628" y="14127"/>
                        </a:cubicBezTo>
                        <a:cubicBezTo>
                          <a:pt x="60624" y="14123"/>
                          <a:pt x="60620" y="14119"/>
                          <a:pt x="60611" y="14115"/>
                        </a:cubicBezTo>
                        <a:cubicBezTo>
                          <a:pt x="60581" y="14093"/>
                          <a:pt x="60547" y="14067"/>
                          <a:pt x="60517" y="14046"/>
                        </a:cubicBezTo>
                        <a:cubicBezTo>
                          <a:pt x="60508" y="14042"/>
                          <a:pt x="60504" y="14038"/>
                          <a:pt x="60500" y="14038"/>
                        </a:cubicBezTo>
                        <a:cubicBezTo>
                          <a:pt x="60487" y="14029"/>
                          <a:pt x="60478" y="14020"/>
                          <a:pt x="60466" y="14012"/>
                        </a:cubicBezTo>
                        <a:cubicBezTo>
                          <a:pt x="60462" y="14012"/>
                          <a:pt x="60453" y="14008"/>
                          <a:pt x="60448" y="14004"/>
                        </a:cubicBezTo>
                        <a:cubicBezTo>
                          <a:pt x="60436" y="13994"/>
                          <a:pt x="60427" y="13986"/>
                          <a:pt x="60415" y="13982"/>
                        </a:cubicBezTo>
                        <a:cubicBezTo>
                          <a:pt x="60410" y="13978"/>
                          <a:pt x="60401" y="13973"/>
                          <a:pt x="60397" y="13969"/>
                        </a:cubicBezTo>
                        <a:cubicBezTo>
                          <a:pt x="60385" y="13961"/>
                          <a:pt x="60367" y="13956"/>
                          <a:pt x="60354" y="13947"/>
                        </a:cubicBezTo>
                        <a:cubicBezTo>
                          <a:pt x="60350" y="13943"/>
                          <a:pt x="60350" y="13943"/>
                          <a:pt x="60346" y="13943"/>
                        </a:cubicBezTo>
                        <a:cubicBezTo>
                          <a:pt x="60328" y="13931"/>
                          <a:pt x="60316" y="13922"/>
                          <a:pt x="60299" y="13913"/>
                        </a:cubicBezTo>
                        <a:cubicBezTo>
                          <a:pt x="60294" y="13913"/>
                          <a:pt x="60290" y="13909"/>
                          <a:pt x="60286" y="13909"/>
                        </a:cubicBezTo>
                        <a:cubicBezTo>
                          <a:pt x="60277" y="13901"/>
                          <a:pt x="60265" y="13896"/>
                          <a:pt x="60251" y="13888"/>
                        </a:cubicBezTo>
                        <a:cubicBezTo>
                          <a:pt x="60243" y="13888"/>
                          <a:pt x="60239" y="13884"/>
                          <a:pt x="60235" y="13879"/>
                        </a:cubicBezTo>
                        <a:cubicBezTo>
                          <a:pt x="60222" y="13875"/>
                          <a:pt x="60213" y="13870"/>
                          <a:pt x="60205" y="13866"/>
                        </a:cubicBezTo>
                        <a:cubicBezTo>
                          <a:pt x="60196" y="13862"/>
                          <a:pt x="60188" y="13858"/>
                          <a:pt x="60184" y="13854"/>
                        </a:cubicBezTo>
                        <a:cubicBezTo>
                          <a:pt x="60174" y="13850"/>
                          <a:pt x="60162" y="13845"/>
                          <a:pt x="60154" y="13840"/>
                        </a:cubicBezTo>
                        <a:lnTo>
                          <a:pt x="60149" y="13836"/>
                        </a:lnTo>
                        <a:lnTo>
                          <a:pt x="60140" y="13836"/>
                        </a:lnTo>
                        <a:cubicBezTo>
                          <a:pt x="60107" y="13819"/>
                          <a:pt x="60077" y="13802"/>
                          <a:pt x="60042" y="13789"/>
                        </a:cubicBezTo>
                        <a:cubicBezTo>
                          <a:pt x="60038" y="13785"/>
                          <a:pt x="60034" y="13785"/>
                          <a:pt x="60034" y="13785"/>
                        </a:cubicBezTo>
                        <a:cubicBezTo>
                          <a:pt x="59995" y="13768"/>
                          <a:pt x="59961" y="13751"/>
                          <a:pt x="59923" y="13738"/>
                        </a:cubicBezTo>
                        <a:cubicBezTo>
                          <a:pt x="59923" y="13738"/>
                          <a:pt x="59918" y="13738"/>
                          <a:pt x="59918" y="13734"/>
                        </a:cubicBezTo>
                        <a:cubicBezTo>
                          <a:pt x="59892" y="13725"/>
                          <a:pt x="59872" y="13716"/>
                          <a:pt x="59846" y="13708"/>
                        </a:cubicBezTo>
                        <a:cubicBezTo>
                          <a:pt x="59846" y="13704"/>
                          <a:pt x="59841" y="13704"/>
                          <a:pt x="59837" y="13704"/>
                        </a:cubicBezTo>
                        <a:cubicBezTo>
                          <a:pt x="59811" y="13696"/>
                          <a:pt x="59789" y="13686"/>
                          <a:pt x="59764" y="13674"/>
                        </a:cubicBezTo>
                        <a:cubicBezTo>
                          <a:pt x="59760" y="13674"/>
                          <a:pt x="59756" y="13674"/>
                          <a:pt x="59751" y="13670"/>
                        </a:cubicBezTo>
                        <a:cubicBezTo>
                          <a:pt x="59726" y="13661"/>
                          <a:pt x="59700" y="13653"/>
                          <a:pt x="59679" y="13644"/>
                        </a:cubicBezTo>
                        <a:cubicBezTo>
                          <a:pt x="59674" y="13644"/>
                          <a:pt x="59670" y="13639"/>
                          <a:pt x="59666" y="13639"/>
                        </a:cubicBezTo>
                        <a:cubicBezTo>
                          <a:pt x="59641" y="13631"/>
                          <a:pt x="59615" y="13623"/>
                          <a:pt x="59593" y="13614"/>
                        </a:cubicBezTo>
                        <a:lnTo>
                          <a:pt x="59589" y="13614"/>
                        </a:lnTo>
                        <a:cubicBezTo>
                          <a:pt x="59538" y="13597"/>
                          <a:pt x="59491" y="13580"/>
                          <a:pt x="59439" y="13562"/>
                        </a:cubicBezTo>
                        <a:cubicBezTo>
                          <a:pt x="59439" y="13562"/>
                          <a:pt x="59435" y="13562"/>
                          <a:pt x="59435" y="13558"/>
                        </a:cubicBezTo>
                        <a:cubicBezTo>
                          <a:pt x="59388" y="13546"/>
                          <a:pt x="59337" y="13528"/>
                          <a:pt x="59285" y="13511"/>
                        </a:cubicBezTo>
                        <a:cubicBezTo>
                          <a:pt x="59238" y="13495"/>
                          <a:pt x="59187" y="13477"/>
                          <a:pt x="59136" y="13460"/>
                        </a:cubicBezTo>
                        <a:lnTo>
                          <a:pt x="59131" y="13460"/>
                        </a:lnTo>
                        <a:cubicBezTo>
                          <a:pt x="59084" y="13443"/>
                          <a:pt x="59033" y="13426"/>
                          <a:pt x="58986" y="13408"/>
                        </a:cubicBezTo>
                        <a:cubicBezTo>
                          <a:pt x="58982" y="13408"/>
                          <a:pt x="58977" y="13408"/>
                          <a:pt x="58977" y="13404"/>
                        </a:cubicBezTo>
                        <a:cubicBezTo>
                          <a:pt x="58960" y="13400"/>
                          <a:pt x="58943" y="13392"/>
                          <a:pt x="58926" y="13388"/>
                        </a:cubicBezTo>
                        <a:lnTo>
                          <a:pt x="59580" y="10257"/>
                        </a:lnTo>
                        <a:cubicBezTo>
                          <a:pt x="59597" y="10167"/>
                          <a:pt x="59602" y="10077"/>
                          <a:pt x="59584" y="9979"/>
                        </a:cubicBezTo>
                        <a:cubicBezTo>
                          <a:pt x="59580" y="9961"/>
                          <a:pt x="59580" y="9940"/>
                          <a:pt x="59576" y="9923"/>
                        </a:cubicBezTo>
                        <a:cubicBezTo>
                          <a:pt x="59568" y="9898"/>
                          <a:pt x="59558" y="9867"/>
                          <a:pt x="59550" y="9837"/>
                        </a:cubicBezTo>
                        <a:cubicBezTo>
                          <a:pt x="59499" y="9687"/>
                          <a:pt x="59404" y="9525"/>
                          <a:pt x="59256" y="9341"/>
                        </a:cubicBezTo>
                        <a:lnTo>
                          <a:pt x="58451" y="13195"/>
                        </a:lnTo>
                        <a:cubicBezTo>
                          <a:pt x="58443" y="13191"/>
                          <a:pt x="58434" y="13187"/>
                          <a:pt x="58425" y="13187"/>
                        </a:cubicBezTo>
                        <a:lnTo>
                          <a:pt x="58425" y="13182"/>
                        </a:lnTo>
                        <a:cubicBezTo>
                          <a:pt x="58409" y="13177"/>
                          <a:pt x="58391" y="13169"/>
                          <a:pt x="58378" y="13161"/>
                        </a:cubicBezTo>
                        <a:cubicBezTo>
                          <a:pt x="58374" y="13157"/>
                          <a:pt x="58366" y="13157"/>
                          <a:pt x="58362" y="13152"/>
                        </a:cubicBezTo>
                        <a:cubicBezTo>
                          <a:pt x="58352" y="13148"/>
                          <a:pt x="58340" y="13143"/>
                          <a:pt x="58327" y="13135"/>
                        </a:cubicBezTo>
                        <a:cubicBezTo>
                          <a:pt x="58323" y="13131"/>
                          <a:pt x="58318" y="13131"/>
                          <a:pt x="58310" y="13126"/>
                        </a:cubicBezTo>
                        <a:cubicBezTo>
                          <a:pt x="58301" y="13122"/>
                          <a:pt x="58293" y="13114"/>
                          <a:pt x="58280" y="13110"/>
                        </a:cubicBezTo>
                        <a:cubicBezTo>
                          <a:pt x="58275" y="13105"/>
                          <a:pt x="58267" y="13105"/>
                          <a:pt x="58263" y="13100"/>
                        </a:cubicBezTo>
                        <a:cubicBezTo>
                          <a:pt x="58255" y="13096"/>
                          <a:pt x="58241" y="13088"/>
                          <a:pt x="58233" y="13084"/>
                        </a:cubicBezTo>
                        <a:cubicBezTo>
                          <a:pt x="58229" y="13080"/>
                          <a:pt x="58220" y="13075"/>
                          <a:pt x="58216" y="13075"/>
                        </a:cubicBezTo>
                        <a:cubicBezTo>
                          <a:pt x="58203" y="13066"/>
                          <a:pt x="58194" y="13062"/>
                          <a:pt x="58186" y="13054"/>
                        </a:cubicBezTo>
                        <a:cubicBezTo>
                          <a:pt x="58178" y="13049"/>
                          <a:pt x="58173" y="13049"/>
                          <a:pt x="58164" y="13045"/>
                        </a:cubicBezTo>
                        <a:cubicBezTo>
                          <a:pt x="58156" y="13037"/>
                          <a:pt x="58143" y="13033"/>
                          <a:pt x="58135" y="13023"/>
                        </a:cubicBezTo>
                        <a:cubicBezTo>
                          <a:pt x="58131" y="13019"/>
                          <a:pt x="58121" y="13019"/>
                          <a:pt x="58117" y="13015"/>
                        </a:cubicBezTo>
                        <a:cubicBezTo>
                          <a:pt x="58105" y="13007"/>
                          <a:pt x="58096" y="12998"/>
                          <a:pt x="58083" y="12994"/>
                        </a:cubicBezTo>
                        <a:cubicBezTo>
                          <a:pt x="58079" y="12989"/>
                          <a:pt x="58075" y="12985"/>
                          <a:pt x="58070" y="12985"/>
                        </a:cubicBezTo>
                        <a:cubicBezTo>
                          <a:pt x="58054" y="12972"/>
                          <a:pt x="58040" y="12964"/>
                          <a:pt x="58024" y="12951"/>
                        </a:cubicBezTo>
                        <a:cubicBezTo>
                          <a:pt x="57942" y="12827"/>
                          <a:pt x="57886" y="12711"/>
                          <a:pt x="57852" y="12605"/>
                        </a:cubicBezTo>
                        <a:cubicBezTo>
                          <a:pt x="57813" y="12464"/>
                          <a:pt x="57809" y="12336"/>
                          <a:pt x="57831" y="12215"/>
                        </a:cubicBezTo>
                        <a:lnTo>
                          <a:pt x="57831" y="12215"/>
                        </a:lnTo>
                        <a:lnTo>
                          <a:pt x="57126" y="15603"/>
                        </a:lnTo>
                        <a:cubicBezTo>
                          <a:pt x="57100" y="15603"/>
                          <a:pt x="57074" y="15599"/>
                          <a:pt x="57043" y="15599"/>
                        </a:cubicBezTo>
                        <a:lnTo>
                          <a:pt x="57031" y="15599"/>
                        </a:lnTo>
                        <a:cubicBezTo>
                          <a:pt x="57018" y="15595"/>
                          <a:pt x="57006" y="15595"/>
                          <a:pt x="56997" y="15595"/>
                        </a:cubicBezTo>
                        <a:cubicBezTo>
                          <a:pt x="56988" y="15595"/>
                          <a:pt x="56984" y="15595"/>
                          <a:pt x="56976" y="15590"/>
                        </a:cubicBezTo>
                        <a:lnTo>
                          <a:pt x="56950" y="15590"/>
                        </a:lnTo>
                        <a:cubicBezTo>
                          <a:pt x="56941" y="15586"/>
                          <a:pt x="56933" y="15586"/>
                          <a:pt x="56929" y="15586"/>
                        </a:cubicBezTo>
                        <a:cubicBezTo>
                          <a:pt x="56920" y="15586"/>
                          <a:pt x="56911" y="15586"/>
                          <a:pt x="56903" y="15581"/>
                        </a:cubicBezTo>
                        <a:lnTo>
                          <a:pt x="56881" y="15581"/>
                        </a:lnTo>
                        <a:cubicBezTo>
                          <a:pt x="56869" y="15577"/>
                          <a:pt x="56860" y="15577"/>
                          <a:pt x="56852" y="15577"/>
                        </a:cubicBezTo>
                        <a:cubicBezTo>
                          <a:pt x="56843" y="15573"/>
                          <a:pt x="56838" y="15573"/>
                          <a:pt x="56830" y="15573"/>
                        </a:cubicBezTo>
                        <a:cubicBezTo>
                          <a:pt x="56822" y="15569"/>
                          <a:pt x="56813" y="15569"/>
                          <a:pt x="56804" y="15569"/>
                        </a:cubicBezTo>
                        <a:cubicBezTo>
                          <a:pt x="56796" y="15564"/>
                          <a:pt x="56787" y="15564"/>
                          <a:pt x="56783" y="15564"/>
                        </a:cubicBezTo>
                        <a:cubicBezTo>
                          <a:pt x="56770" y="15560"/>
                          <a:pt x="56757" y="15560"/>
                          <a:pt x="56741" y="15556"/>
                        </a:cubicBezTo>
                        <a:cubicBezTo>
                          <a:pt x="56736" y="15556"/>
                          <a:pt x="56731" y="15556"/>
                          <a:pt x="56727" y="15552"/>
                        </a:cubicBezTo>
                        <a:cubicBezTo>
                          <a:pt x="56710" y="15552"/>
                          <a:pt x="56693" y="15548"/>
                          <a:pt x="56676" y="15543"/>
                        </a:cubicBezTo>
                        <a:cubicBezTo>
                          <a:pt x="56672" y="15543"/>
                          <a:pt x="56668" y="15538"/>
                          <a:pt x="56664" y="15538"/>
                        </a:cubicBezTo>
                        <a:cubicBezTo>
                          <a:pt x="56650" y="15538"/>
                          <a:pt x="56633" y="15534"/>
                          <a:pt x="56621" y="15530"/>
                        </a:cubicBezTo>
                        <a:cubicBezTo>
                          <a:pt x="56612" y="15530"/>
                          <a:pt x="56607" y="15526"/>
                          <a:pt x="56599" y="15526"/>
                        </a:cubicBezTo>
                        <a:cubicBezTo>
                          <a:pt x="56591" y="15522"/>
                          <a:pt x="56577" y="15522"/>
                          <a:pt x="56565" y="15518"/>
                        </a:cubicBezTo>
                        <a:cubicBezTo>
                          <a:pt x="56561" y="15518"/>
                          <a:pt x="56552" y="15518"/>
                          <a:pt x="56548" y="15513"/>
                        </a:cubicBezTo>
                        <a:cubicBezTo>
                          <a:pt x="56514" y="15504"/>
                          <a:pt x="56475" y="15496"/>
                          <a:pt x="56441" y="15487"/>
                        </a:cubicBezTo>
                        <a:lnTo>
                          <a:pt x="56437" y="15487"/>
                        </a:lnTo>
                        <a:cubicBezTo>
                          <a:pt x="56398" y="15475"/>
                          <a:pt x="56360" y="15466"/>
                          <a:pt x="56321" y="15457"/>
                        </a:cubicBezTo>
                        <a:cubicBezTo>
                          <a:pt x="56317" y="15453"/>
                          <a:pt x="56317" y="15453"/>
                          <a:pt x="56313" y="15453"/>
                        </a:cubicBezTo>
                        <a:cubicBezTo>
                          <a:pt x="56274" y="15445"/>
                          <a:pt x="56240" y="15432"/>
                          <a:pt x="56202" y="15423"/>
                        </a:cubicBezTo>
                        <a:cubicBezTo>
                          <a:pt x="56197" y="15419"/>
                          <a:pt x="56193" y="15419"/>
                          <a:pt x="56193" y="15419"/>
                        </a:cubicBezTo>
                        <a:cubicBezTo>
                          <a:pt x="56155" y="15406"/>
                          <a:pt x="56111" y="15398"/>
                          <a:pt x="56073" y="15384"/>
                        </a:cubicBezTo>
                        <a:cubicBezTo>
                          <a:pt x="56022" y="15368"/>
                          <a:pt x="55966" y="15355"/>
                          <a:pt x="55914" y="15338"/>
                        </a:cubicBezTo>
                        <a:cubicBezTo>
                          <a:pt x="55859" y="15321"/>
                          <a:pt x="55808" y="15307"/>
                          <a:pt x="55756" y="15291"/>
                        </a:cubicBezTo>
                        <a:lnTo>
                          <a:pt x="55748" y="15291"/>
                        </a:lnTo>
                        <a:cubicBezTo>
                          <a:pt x="55705" y="15278"/>
                          <a:pt x="55663" y="15265"/>
                          <a:pt x="55620" y="15252"/>
                        </a:cubicBezTo>
                        <a:cubicBezTo>
                          <a:pt x="55616" y="15252"/>
                          <a:pt x="55616" y="15248"/>
                          <a:pt x="55612" y="15248"/>
                        </a:cubicBezTo>
                        <a:cubicBezTo>
                          <a:pt x="55568" y="15235"/>
                          <a:pt x="55521" y="15222"/>
                          <a:pt x="55478" y="15214"/>
                        </a:cubicBezTo>
                        <a:cubicBezTo>
                          <a:pt x="55474" y="15210"/>
                          <a:pt x="55474" y="15210"/>
                          <a:pt x="55470" y="15210"/>
                        </a:cubicBezTo>
                        <a:cubicBezTo>
                          <a:pt x="55427" y="15196"/>
                          <a:pt x="55385" y="15188"/>
                          <a:pt x="55342" y="15175"/>
                        </a:cubicBezTo>
                        <a:lnTo>
                          <a:pt x="55333" y="15175"/>
                        </a:lnTo>
                        <a:cubicBezTo>
                          <a:pt x="55290" y="15163"/>
                          <a:pt x="55243" y="15149"/>
                          <a:pt x="55201" y="15141"/>
                        </a:cubicBezTo>
                        <a:cubicBezTo>
                          <a:pt x="55196" y="15141"/>
                          <a:pt x="55196" y="15141"/>
                          <a:pt x="55196" y="15137"/>
                        </a:cubicBezTo>
                        <a:lnTo>
                          <a:pt x="55183" y="15137"/>
                        </a:lnTo>
                        <a:cubicBezTo>
                          <a:pt x="55166" y="15133"/>
                          <a:pt x="55144" y="15128"/>
                          <a:pt x="55128" y="15124"/>
                        </a:cubicBezTo>
                        <a:cubicBezTo>
                          <a:pt x="55124" y="15124"/>
                          <a:pt x="55119" y="15119"/>
                          <a:pt x="55111" y="15119"/>
                        </a:cubicBezTo>
                        <a:cubicBezTo>
                          <a:pt x="55089" y="15115"/>
                          <a:pt x="55067" y="15111"/>
                          <a:pt x="55042" y="15107"/>
                        </a:cubicBezTo>
                        <a:cubicBezTo>
                          <a:pt x="55038" y="15102"/>
                          <a:pt x="55034" y="15102"/>
                          <a:pt x="55029" y="15102"/>
                        </a:cubicBezTo>
                        <a:cubicBezTo>
                          <a:pt x="55008" y="15098"/>
                          <a:pt x="54990" y="15094"/>
                          <a:pt x="54974" y="15090"/>
                        </a:cubicBezTo>
                        <a:cubicBezTo>
                          <a:pt x="54965" y="15090"/>
                          <a:pt x="54961" y="15090"/>
                          <a:pt x="54952" y="15086"/>
                        </a:cubicBezTo>
                        <a:cubicBezTo>
                          <a:pt x="54931" y="15081"/>
                          <a:pt x="54909" y="15076"/>
                          <a:pt x="54884" y="15072"/>
                        </a:cubicBezTo>
                        <a:cubicBezTo>
                          <a:pt x="54862" y="15068"/>
                          <a:pt x="54842" y="15068"/>
                          <a:pt x="54820" y="15064"/>
                        </a:cubicBezTo>
                        <a:cubicBezTo>
                          <a:pt x="54811" y="15064"/>
                          <a:pt x="54807" y="15060"/>
                          <a:pt x="54799" y="15060"/>
                        </a:cubicBezTo>
                        <a:cubicBezTo>
                          <a:pt x="54781" y="15056"/>
                          <a:pt x="54769" y="15056"/>
                          <a:pt x="54751" y="15051"/>
                        </a:cubicBezTo>
                        <a:lnTo>
                          <a:pt x="54730" y="15051"/>
                        </a:lnTo>
                        <a:cubicBezTo>
                          <a:pt x="54713" y="15047"/>
                          <a:pt x="54696" y="15047"/>
                          <a:pt x="54678" y="15042"/>
                        </a:cubicBezTo>
                        <a:lnTo>
                          <a:pt x="54666" y="15042"/>
                        </a:lnTo>
                        <a:cubicBezTo>
                          <a:pt x="54645" y="15038"/>
                          <a:pt x="54619" y="15034"/>
                          <a:pt x="54597" y="15034"/>
                        </a:cubicBezTo>
                        <a:lnTo>
                          <a:pt x="54593" y="15034"/>
                        </a:lnTo>
                        <a:cubicBezTo>
                          <a:pt x="54589" y="15034"/>
                          <a:pt x="54585" y="15030"/>
                          <a:pt x="54576" y="15030"/>
                        </a:cubicBezTo>
                        <a:lnTo>
                          <a:pt x="54542" y="15030"/>
                        </a:lnTo>
                        <a:cubicBezTo>
                          <a:pt x="54534" y="15025"/>
                          <a:pt x="54524" y="15025"/>
                          <a:pt x="54516" y="15025"/>
                        </a:cubicBezTo>
                        <a:lnTo>
                          <a:pt x="54503" y="15025"/>
                        </a:lnTo>
                        <a:lnTo>
                          <a:pt x="55008" y="12609"/>
                        </a:lnTo>
                        <a:cubicBezTo>
                          <a:pt x="54974" y="12605"/>
                          <a:pt x="54944" y="12600"/>
                          <a:pt x="54913" y="12596"/>
                        </a:cubicBezTo>
                        <a:cubicBezTo>
                          <a:pt x="54867" y="12587"/>
                          <a:pt x="54820" y="12579"/>
                          <a:pt x="54773" y="12571"/>
                        </a:cubicBezTo>
                        <a:cubicBezTo>
                          <a:pt x="54747" y="12561"/>
                          <a:pt x="54722" y="12557"/>
                          <a:pt x="54696" y="12553"/>
                        </a:cubicBezTo>
                        <a:cubicBezTo>
                          <a:pt x="54649" y="12545"/>
                          <a:pt x="54606" y="12536"/>
                          <a:pt x="54563" y="12528"/>
                        </a:cubicBezTo>
                        <a:cubicBezTo>
                          <a:pt x="54538" y="12523"/>
                          <a:pt x="54512" y="12519"/>
                          <a:pt x="54482" y="12515"/>
                        </a:cubicBezTo>
                        <a:cubicBezTo>
                          <a:pt x="54439" y="12506"/>
                          <a:pt x="54392" y="12498"/>
                          <a:pt x="54345" y="12484"/>
                        </a:cubicBezTo>
                        <a:cubicBezTo>
                          <a:pt x="54323" y="12480"/>
                          <a:pt x="54298" y="12476"/>
                          <a:pt x="54277" y="12472"/>
                        </a:cubicBezTo>
                        <a:cubicBezTo>
                          <a:pt x="54221" y="12459"/>
                          <a:pt x="54161" y="12451"/>
                          <a:pt x="54106" y="12438"/>
                        </a:cubicBezTo>
                        <a:cubicBezTo>
                          <a:pt x="54092" y="12433"/>
                          <a:pt x="54080" y="12433"/>
                          <a:pt x="54072" y="12429"/>
                        </a:cubicBezTo>
                        <a:cubicBezTo>
                          <a:pt x="53999" y="12417"/>
                          <a:pt x="53930" y="12399"/>
                          <a:pt x="53861" y="12387"/>
                        </a:cubicBezTo>
                        <a:cubicBezTo>
                          <a:pt x="53845" y="12382"/>
                          <a:pt x="53823" y="12378"/>
                          <a:pt x="53806" y="12374"/>
                        </a:cubicBezTo>
                        <a:cubicBezTo>
                          <a:pt x="53755" y="12361"/>
                          <a:pt x="53707" y="12352"/>
                          <a:pt x="53656" y="12340"/>
                        </a:cubicBezTo>
                        <a:cubicBezTo>
                          <a:pt x="53630" y="12336"/>
                          <a:pt x="53610" y="12330"/>
                          <a:pt x="53584" y="12322"/>
                        </a:cubicBezTo>
                        <a:cubicBezTo>
                          <a:pt x="53537" y="12314"/>
                          <a:pt x="53494" y="12305"/>
                          <a:pt x="53451" y="12292"/>
                        </a:cubicBezTo>
                        <a:cubicBezTo>
                          <a:pt x="53425" y="12288"/>
                          <a:pt x="53399" y="12279"/>
                          <a:pt x="53374" y="12275"/>
                        </a:cubicBezTo>
                        <a:cubicBezTo>
                          <a:pt x="53328" y="12267"/>
                          <a:pt x="53284" y="12253"/>
                          <a:pt x="53241" y="12245"/>
                        </a:cubicBezTo>
                        <a:cubicBezTo>
                          <a:pt x="53216" y="12241"/>
                          <a:pt x="53194" y="12233"/>
                          <a:pt x="53168" y="12228"/>
                        </a:cubicBezTo>
                        <a:cubicBezTo>
                          <a:pt x="53091" y="12211"/>
                          <a:pt x="53020" y="12190"/>
                          <a:pt x="52943" y="12172"/>
                        </a:cubicBezTo>
                        <a:cubicBezTo>
                          <a:pt x="52929" y="12172"/>
                          <a:pt x="52921" y="12168"/>
                          <a:pt x="52912" y="12164"/>
                        </a:cubicBezTo>
                        <a:cubicBezTo>
                          <a:pt x="52844" y="12151"/>
                          <a:pt x="52775" y="12134"/>
                          <a:pt x="52712" y="12117"/>
                        </a:cubicBezTo>
                        <a:cubicBezTo>
                          <a:pt x="52686" y="12109"/>
                          <a:pt x="52664" y="12105"/>
                          <a:pt x="52643" y="12099"/>
                        </a:cubicBezTo>
                        <a:cubicBezTo>
                          <a:pt x="52578" y="12083"/>
                          <a:pt x="52515" y="12066"/>
                          <a:pt x="52455" y="12053"/>
                        </a:cubicBezTo>
                        <a:cubicBezTo>
                          <a:pt x="52438" y="12048"/>
                          <a:pt x="52424" y="12044"/>
                          <a:pt x="52412" y="12040"/>
                        </a:cubicBezTo>
                        <a:cubicBezTo>
                          <a:pt x="52365" y="12028"/>
                          <a:pt x="52317" y="12018"/>
                          <a:pt x="52270" y="12006"/>
                        </a:cubicBezTo>
                        <a:lnTo>
                          <a:pt x="53014" y="8461"/>
                        </a:lnTo>
                        <a:lnTo>
                          <a:pt x="53014" y="8461"/>
                        </a:lnTo>
                        <a:cubicBezTo>
                          <a:pt x="53010" y="8477"/>
                          <a:pt x="53006" y="8490"/>
                          <a:pt x="53002" y="8503"/>
                        </a:cubicBezTo>
                        <a:cubicBezTo>
                          <a:pt x="53002" y="8512"/>
                          <a:pt x="53002" y="8516"/>
                          <a:pt x="52998" y="8520"/>
                        </a:cubicBezTo>
                        <a:cubicBezTo>
                          <a:pt x="52998" y="8528"/>
                          <a:pt x="52994" y="8538"/>
                          <a:pt x="52989" y="8550"/>
                        </a:cubicBezTo>
                        <a:cubicBezTo>
                          <a:pt x="52989" y="8554"/>
                          <a:pt x="52985" y="8558"/>
                          <a:pt x="52985" y="8567"/>
                        </a:cubicBezTo>
                        <a:cubicBezTo>
                          <a:pt x="52981" y="8575"/>
                          <a:pt x="52981" y="8580"/>
                          <a:pt x="52976" y="8589"/>
                        </a:cubicBezTo>
                        <a:cubicBezTo>
                          <a:pt x="52976" y="8597"/>
                          <a:pt x="52972" y="8601"/>
                          <a:pt x="52968" y="8605"/>
                        </a:cubicBezTo>
                        <a:cubicBezTo>
                          <a:pt x="52968" y="8615"/>
                          <a:pt x="52963" y="8623"/>
                          <a:pt x="52959" y="8631"/>
                        </a:cubicBezTo>
                        <a:cubicBezTo>
                          <a:pt x="52959" y="8635"/>
                          <a:pt x="52955" y="8640"/>
                          <a:pt x="52951" y="8648"/>
                        </a:cubicBezTo>
                        <a:cubicBezTo>
                          <a:pt x="52947" y="8657"/>
                          <a:pt x="52947" y="8661"/>
                          <a:pt x="52943" y="8670"/>
                        </a:cubicBezTo>
                        <a:cubicBezTo>
                          <a:pt x="52937" y="8674"/>
                          <a:pt x="52933" y="8682"/>
                          <a:pt x="52933" y="8686"/>
                        </a:cubicBezTo>
                        <a:cubicBezTo>
                          <a:pt x="52929" y="8696"/>
                          <a:pt x="52925" y="8700"/>
                          <a:pt x="52921" y="8708"/>
                        </a:cubicBezTo>
                        <a:cubicBezTo>
                          <a:pt x="52917" y="8712"/>
                          <a:pt x="52912" y="8721"/>
                          <a:pt x="52908" y="8725"/>
                        </a:cubicBezTo>
                        <a:cubicBezTo>
                          <a:pt x="52908" y="8734"/>
                          <a:pt x="52904" y="8738"/>
                          <a:pt x="52899" y="8743"/>
                        </a:cubicBezTo>
                        <a:cubicBezTo>
                          <a:pt x="52895" y="8751"/>
                          <a:pt x="52891" y="8759"/>
                          <a:pt x="52886" y="8763"/>
                        </a:cubicBezTo>
                        <a:cubicBezTo>
                          <a:pt x="52882" y="8768"/>
                          <a:pt x="52878" y="8777"/>
                          <a:pt x="52874" y="8781"/>
                        </a:cubicBezTo>
                        <a:cubicBezTo>
                          <a:pt x="52870" y="8785"/>
                          <a:pt x="52866" y="8794"/>
                          <a:pt x="52860" y="8798"/>
                        </a:cubicBezTo>
                        <a:cubicBezTo>
                          <a:pt x="52856" y="8806"/>
                          <a:pt x="52852" y="8811"/>
                          <a:pt x="52848" y="8815"/>
                        </a:cubicBezTo>
                        <a:cubicBezTo>
                          <a:pt x="52844" y="8824"/>
                          <a:pt x="52840" y="8828"/>
                          <a:pt x="52835" y="8836"/>
                        </a:cubicBezTo>
                        <a:cubicBezTo>
                          <a:pt x="52831" y="8840"/>
                          <a:pt x="52827" y="8845"/>
                          <a:pt x="52822" y="8854"/>
                        </a:cubicBezTo>
                        <a:cubicBezTo>
                          <a:pt x="52814" y="8858"/>
                          <a:pt x="52809" y="8866"/>
                          <a:pt x="52805" y="8871"/>
                        </a:cubicBezTo>
                        <a:cubicBezTo>
                          <a:pt x="52801" y="8875"/>
                          <a:pt x="52797" y="8879"/>
                          <a:pt x="52793" y="8883"/>
                        </a:cubicBezTo>
                        <a:cubicBezTo>
                          <a:pt x="52783" y="8892"/>
                          <a:pt x="52779" y="8901"/>
                          <a:pt x="52771" y="8905"/>
                        </a:cubicBezTo>
                        <a:cubicBezTo>
                          <a:pt x="52767" y="8909"/>
                          <a:pt x="52763" y="8913"/>
                          <a:pt x="52758" y="8917"/>
                        </a:cubicBezTo>
                        <a:cubicBezTo>
                          <a:pt x="52750" y="8927"/>
                          <a:pt x="52746" y="8935"/>
                          <a:pt x="52737" y="8939"/>
                        </a:cubicBezTo>
                        <a:cubicBezTo>
                          <a:pt x="52732" y="8943"/>
                          <a:pt x="52728" y="8948"/>
                          <a:pt x="52724" y="8952"/>
                        </a:cubicBezTo>
                        <a:cubicBezTo>
                          <a:pt x="52716" y="8960"/>
                          <a:pt x="52706" y="8969"/>
                          <a:pt x="52698" y="8974"/>
                        </a:cubicBezTo>
                        <a:cubicBezTo>
                          <a:pt x="52694" y="8978"/>
                          <a:pt x="52690" y="8982"/>
                          <a:pt x="52690" y="8986"/>
                        </a:cubicBezTo>
                        <a:cubicBezTo>
                          <a:pt x="52681" y="8990"/>
                          <a:pt x="52677" y="8994"/>
                          <a:pt x="52669" y="8999"/>
                        </a:cubicBezTo>
                        <a:cubicBezTo>
                          <a:pt x="52664" y="9004"/>
                          <a:pt x="52655" y="9012"/>
                          <a:pt x="52647" y="9016"/>
                        </a:cubicBezTo>
                        <a:cubicBezTo>
                          <a:pt x="52643" y="9020"/>
                          <a:pt x="52635" y="9025"/>
                          <a:pt x="52630" y="9033"/>
                        </a:cubicBezTo>
                        <a:cubicBezTo>
                          <a:pt x="52621" y="9037"/>
                          <a:pt x="52613" y="9042"/>
                          <a:pt x="52609" y="9051"/>
                        </a:cubicBezTo>
                        <a:cubicBezTo>
                          <a:pt x="52600" y="9055"/>
                          <a:pt x="52592" y="9059"/>
                          <a:pt x="52587" y="9063"/>
                        </a:cubicBezTo>
                        <a:cubicBezTo>
                          <a:pt x="52578" y="9067"/>
                          <a:pt x="52570" y="9076"/>
                          <a:pt x="52562" y="9081"/>
                        </a:cubicBezTo>
                        <a:cubicBezTo>
                          <a:pt x="52558" y="9085"/>
                          <a:pt x="52548" y="9089"/>
                          <a:pt x="52540" y="9093"/>
                        </a:cubicBezTo>
                        <a:cubicBezTo>
                          <a:pt x="52532" y="9102"/>
                          <a:pt x="52523" y="9106"/>
                          <a:pt x="52515" y="9110"/>
                        </a:cubicBezTo>
                        <a:cubicBezTo>
                          <a:pt x="52510" y="9114"/>
                          <a:pt x="52506" y="9114"/>
                          <a:pt x="52506" y="9119"/>
                        </a:cubicBezTo>
                        <a:cubicBezTo>
                          <a:pt x="52489" y="9128"/>
                          <a:pt x="52476" y="9136"/>
                          <a:pt x="52463" y="9144"/>
                        </a:cubicBezTo>
                        <a:cubicBezTo>
                          <a:pt x="52459" y="9144"/>
                          <a:pt x="52450" y="9148"/>
                          <a:pt x="52442" y="9153"/>
                        </a:cubicBezTo>
                        <a:cubicBezTo>
                          <a:pt x="52433" y="9162"/>
                          <a:pt x="52420" y="9166"/>
                          <a:pt x="52408" y="9174"/>
                        </a:cubicBezTo>
                        <a:cubicBezTo>
                          <a:pt x="52399" y="9179"/>
                          <a:pt x="52394" y="9183"/>
                          <a:pt x="52386" y="9187"/>
                        </a:cubicBezTo>
                        <a:cubicBezTo>
                          <a:pt x="52373" y="9191"/>
                          <a:pt x="52361" y="9200"/>
                          <a:pt x="52347" y="9205"/>
                        </a:cubicBezTo>
                        <a:cubicBezTo>
                          <a:pt x="52343" y="9209"/>
                          <a:pt x="52335" y="9213"/>
                          <a:pt x="52327" y="9217"/>
                        </a:cubicBezTo>
                        <a:cubicBezTo>
                          <a:pt x="52313" y="9221"/>
                          <a:pt x="52301" y="9230"/>
                          <a:pt x="52288" y="9235"/>
                        </a:cubicBezTo>
                        <a:cubicBezTo>
                          <a:pt x="52279" y="9239"/>
                          <a:pt x="52270" y="9243"/>
                          <a:pt x="52262" y="9247"/>
                        </a:cubicBezTo>
                        <a:cubicBezTo>
                          <a:pt x="52254" y="9251"/>
                          <a:pt x="52250" y="9251"/>
                          <a:pt x="52245" y="9256"/>
                        </a:cubicBezTo>
                        <a:cubicBezTo>
                          <a:pt x="52232" y="9260"/>
                          <a:pt x="52219" y="9264"/>
                          <a:pt x="52202" y="9272"/>
                        </a:cubicBezTo>
                        <a:cubicBezTo>
                          <a:pt x="52198" y="9272"/>
                          <a:pt x="52193" y="9277"/>
                          <a:pt x="52189" y="9277"/>
                        </a:cubicBezTo>
                        <a:cubicBezTo>
                          <a:pt x="52168" y="9286"/>
                          <a:pt x="52151" y="9294"/>
                          <a:pt x="52130" y="9302"/>
                        </a:cubicBezTo>
                        <a:cubicBezTo>
                          <a:pt x="52108" y="9311"/>
                          <a:pt x="52091" y="9316"/>
                          <a:pt x="52074" y="9324"/>
                        </a:cubicBezTo>
                        <a:cubicBezTo>
                          <a:pt x="52065" y="9328"/>
                          <a:pt x="52061" y="9328"/>
                          <a:pt x="52053" y="9333"/>
                        </a:cubicBezTo>
                        <a:cubicBezTo>
                          <a:pt x="52039" y="9337"/>
                          <a:pt x="52027" y="9341"/>
                          <a:pt x="52010" y="9345"/>
                        </a:cubicBezTo>
                        <a:cubicBezTo>
                          <a:pt x="52005" y="9349"/>
                          <a:pt x="51997" y="9349"/>
                          <a:pt x="51988" y="9354"/>
                        </a:cubicBezTo>
                        <a:cubicBezTo>
                          <a:pt x="51976" y="9359"/>
                          <a:pt x="51958" y="9367"/>
                          <a:pt x="51937" y="9371"/>
                        </a:cubicBezTo>
                        <a:cubicBezTo>
                          <a:pt x="51937" y="9371"/>
                          <a:pt x="51933" y="9371"/>
                          <a:pt x="51928" y="9375"/>
                        </a:cubicBezTo>
                        <a:cubicBezTo>
                          <a:pt x="51907" y="9379"/>
                          <a:pt x="51885" y="9388"/>
                          <a:pt x="51865" y="9393"/>
                        </a:cubicBezTo>
                        <a:cubicBezTo>
                          <a:pt x="51856" y="9397"/>
                          <a:pt x="51851" y="9397"/>
                          <a:pt x="51843" y="9401"/>
                        </a:cubicBezTo>
                        <a:cubicBezTo>
                          <a:pt x="51826" y="9405"/>
                          <a:pt x="51808" y="9410"/>
                          <a:pt x="51796" y="9414"/>
                        </a:cubicBezTo>
                        <a:cubicBezTo>
                          <a:pt x="51788" y="9418"/>
                          <a:pt x="51779" y="9418"/>
                          <a:pt x="51770" y="9422"/>
                        </a:cubicBezTo>
                        <a:cubicBezTo>
                          <a:pt x="51753" y="9426"/>
                          <a:pt x="51736" y="9431"/>
                          <a:pt x="51723" y="9436"/>
                        </a:cubicBezTo>
                        <a:cubicBezTo>
                          <a:pt x="51715" y="9436"/>
                          <a:pt x="51706" y="9440"/>
                          <a:pt x="51697" y="9440"/>
                        </a:cubicBezTo>
                        <a:cubicBezTo>
                          <a:pt x="51676" y="9448"/>
                          <a:pt x="51650" y="9452"/>
                          <a:pt x="51629" y="9456"/>
                        </a:cubicBezTo>
                        <a:lnTo>
                          <a:pt x="51625" y="9456"/>
                        </a:lnTo>
                        <a:cubicBezTo>
                          <a:pt x="51612" y="9440"/>
                          <a:pt x="51595" y="9422"/>
                          <a:pt x="51577" y="9405"/>
                        </a:cubicBezTo>
                        <a:cubicBezTo>
                          <a:pt x="51573" y="9397"/>
                          <a:pt x="51565" y="9393"/>
                          <a:pt x="51561" y="9384"/>
                        </a:cubicBezTo>
                        <a:cubicBezTo>
                          <a:pt x="51552" y="9375"/>
                          <a:pt x="51539" y="9363"/>
                          <a:pt x="51531" y="9349"/>
                        </a:cubicBezTo>
                        <a:cubicBezTo>
                          <a:pt x="51522" y="9345"/>
                          <a:pt x="51518" y="9341"/>
                          <a:pt x="51510" y="9333"/>
                        </a:cubicBezTo>
                        <a:cubicBezTo>
                          <a:pt x="51500" y="9324"/>
                          <a:pt x="51488" y="9311"/>
                          <a:pt x="51480" y="9302"/>
                        </a:cubicBezTo>
                        <a:cubicBezTo>
                          <a:pt x="51471" y="9294"/>
                          <a:pt x="51462" y="9286"/>
                          <a:pt x="51454" y="9282"/>
                        </a:cubicBezTo>
                        <a:cubicBezTo>
                          <a:pt x="51445" y="9268"/>
                          <a:pt x="51437" y="9260"/>
                          <a:pt x="51428" y="9251"/>
                        </a:cubicBezTo>
                        <a:cubicBezTo>
                          <a:pt x="51419" y="9247"/>
                          <a:pt x="51411" y="9239"/>
                          <a:pt x="51403" y="9235"/>
                        </a:cubicBezTo>
                        <a:cubicBezTo>
                          <a:pt x="51394" y="9221"/>
                          <a:pt x="51385" y="9213"/>
                          <a:pt x="51372" y="9205"/>
                        </a:cubicBezTo>
                        <a:cubicBezTo>
                          <a:pt x="51368" y="9200"/>
                          <a:pt x="51360" y="9191"/>
                          <a:pt x="51352" y="9187"/>
                        </a:cubicBezTo>
                        <a:cubicBezTo>
                          <a:pt x="51342" y="9179"/>
                          <a:pt x="51330" y="9170"/>
                          <a:pt x="51321" y="9162"/>
                        </a:cubicBezTo>
                        <a:cubicBezTo>
                          <a:pt x="51313" y="9153"/>
                          <a:pt x="51304" y="9148"/>
                          <a:pt x="51295" y="9140"/>
                        </a:cubicBezTo>
                        <a:cubicBezTo>
                          <a:pt x="51287" y="9136"/>
                          <a:pt x="51279" y="9128"/>
                          <a:pt x="51265" y="9119"/>
                        </a:cubicBezTo>
                        <a:cubicBezTo>
                          <a:pt x="51257" y="9114"/>
                          <a:pt x="51249" y="9106"/>
                          <a:pt x="51240" y="9102"/>
                        </a:cubicBezTo>
                        <a:cubicBezTo>
                          <a:pt x="51231" y="9093"/>
                          <a:pt x="51223" y="9085"/>
                          <a:pt x="51210" y="9081"/>
                        </a:cubicBezTo>
                        <a:lnTo>
                          <a:pt x="51210" y="9076"/>
                        </a:lnTo>
                        <a:lnTo>
                          <a:pt x="51206" y="9076"/>
                        </a:lnTo>
                        <a:cubicBezTo>
                          <a:pt x="51192" y="9063"/>
                          <a:pt x="51176" y="9055"/>
                          <a:pt x="51159" y="9042"/>
                        </a:cubicBezTo>
                        <a:cubicBezTo>
                          <a:pt x="51154" y="9037"/>
                          <a:pt x="51150" y="9037"/>
                          <a:pt x="51146" y="9033"/>
                        </a:cubicBezTo>
                        <a:cubicBezTo>
                          <a:pt x="51133" y="9025"/>
                          <a:pt x="51121" y="9016"/>
                          <a:pt x="51107" y="9008"/>
                        </a:cubicBezTo>
                        <a:cubicBezTo>
                          <a:pt x="51099" y="9004"/>
                          <a:pt x="51095" y="9004"/>
                          <a:pt x="51090" y="8999"/>
                        </a:cubicBezTo>
                        <a:cubicBezTo>
                          <a:pt x="51073" y="8990"/>
                          <a:pt x="51056" y="8978"/>
                          <a:pt x="51038" y="8969"/>
                        </a:cubicBezTo>
                        <a:cubicBezTo>
                          <a:pt x="51018" y="8956"/>
                          <a:pt x="50996" y="8943"/>
                          <a:pt x="50979" y="8935"/>
                        </a:cubicBezTo>
                        <a:cubicBezTo>
                          <a:pt x="50975" y="8931"/>
                          <a:pt x="50971" y="8931"/>
                          <a:pt x="50967" y="8931"/>
                        </a:cubicBezTo>
                        <a:cubicBezTo>
                          <a:pt x="50949" y="8917"/>
                          <a:pt x="50932" y="8909"/>
                          <a:pt x="50915" y="8901"/>
                        </a:cubicBezTo>
                        <a:lnTo>
                          <a:pt x="50910" y="8901"/>
                        </a:lnTo>
                        <a:cubicBezTo>
                          <a:pt x="50894" y="8892"/>
                          <a:pt x="50872" y="8883"/>
                          <a:pt x="50855" y="8875"/>
                        </a:cubicBezTo>
                        <a:lnTo>
                          <a:pt x="50851" y="8875"/>
                        </a:lnTo>
                        <a:cubicBezTo>
                          <a:pt x="50833" y="8866"/>
                          <a:pt x="50817" y="8858"/>
                          <a:pt x="50799" y="8850"/>
                        </a:cubicBezTo>
                        <a:lnTo>
                          <a:pt x="50795" y="8850"/>
                        </a:lnTo>
                        <a:cubicBezTo>
                          <a:pt x="50791" y="8850"/>
                          <a:pt x="50787" y="8845"/>
                          <a:pt x="50782" y="8845"/>
                        </a:cubicBezTo>
                        <a:lnTo>
                          <a:pt x="51980" y="3118"/>
                        </a:lnTo>
                        <a:lnTo>
                          <a:pt x="51980" y="3118"/>
                        </a:lnTo>
                        <a:cubicBezTo>
                          <a:pt x="51967" y="3123"/>
                          <a:pt x="51950" y="3123"/>
                          <a:pt x="51933" y="3123"/>
                        </a:cubicBezTo>
                        <a:cubicBezTo>
                          <a:pt x="51903" y="3127"/>
                          <a:pt x="51877" y="3131"/>
                          <a:pt x="51847" y="3135"/>
                        </a:cubicBezTo>
                        <a:lnTo>
                          <a:pt x="52506" y="0"/>
                        </a:ln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53" name="Google Shape;1342;p33"/>
                  <p:cNvSpPr/>
                  <p:nvPr/>
                </p:nvSpPr>
                <p:spPr>
                  <a:xfrm>
                    <a:off x="2670325" y="3684950"/>
                    <a:ext cx="203075" cy="211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23" h="8444" extrusionOk="0">
                        <a:moveTo>
                          <a:pt x="8122" y="1518"/>
                        </a:moveTo>
                        <a:lnTo>
                          <a:pt x="8122" y="1521"/>
                        </a:lnTo>
                        <a:lnTo>
                          <a:pt x="8122" y="1521"/>
                        </a:lnTo>
                        <a:cubicBezTo>
                          <a:pt x="8122" y="1519"/>
                          <a:pt x="8122" y="1518"/>
                          <a:pt x="8122" y="1518"/>
                        </a:cubicBezTo>
                        <a:close/>
                        <a:moveTo>
                          <a:pt x="1284" y="0"/>
                        </a:moveTo>
                        <a:lnTo>
                          <a:pt x="38" y="5949"/>
                        </a:lnTo>
                        <a:cubicBezTo>
                          <a:pt x="47" y="5958"/>
                          <a:pt x="60" y="5966"/>
                          <a:pt x="72" y="5974"/>
                        </a:cubicBezTo>
                        <a:cubicBezTo>
                          <a:pt x="77" y="5980"/>
                          <a:pt x="82" y="5984"/>
                          <a:pt x="86" y="5984"/>
                        </a:cubicBezTo>
                        <a:cubicBezTo>
                          <a:pt x="90" y="5988"/>
                          <a:pt x="94" y="5992"/>
                          <a:pt x="98" y="5996"/>
                        </a:cubicBezTo>
                        <a:cubicBezTo>
                          <a:pt x="107" y="5996"/>
                          <a:pt x="111" y="6000"/>
                          <a:pt x="115" y="6005"/>
                        </a:cubicBezTo>
                        <a:cubicBezTo>
                          <a:pt x="119" y="6009"/>
                          <a:pt x="124" y="6013"/>
                          <a:pt x="129" y="6013"/>
                        </a:cubicBezTo>
                        <a:cubicBezTo>
                          <a:pt x="133" y="6018"/>
                          <a:pt x="137" y="6022"/>
                          <a:pt x="141" y="6026"/>
                        </a:cubicBezTo>
                        <a:cubicBezTo>
                          <a:pt x="145" y="6031"/>
                          <a:pt x="149" y="6031"/>
                          <a:pt x="154" y="6035"/>
                        </a:cubicBezTo>
                        <a:cubicBezTo>
                          <a:pt x="158" y="6039"/>
                          <a:pt x="163" y="6043"/>
                          <a:pt x="171" y="6047"/>
                        </a:cubicBezTo>
                        <a:cubicBezTo>
                          <a:pt x="171" y="6047"/>
                          <a:pt x="175" y="6051"/>
                          <a:pt x="180" y="6051"/>
                        </a:cubicBezTo>
                        <a:cubicBezTo>
                          <a:pt x="184" y="6061"/>
                          <a:pt x="188" y="6065"/>
                          <a:pt x="196" y="6069"/>
                        </a:cubicBezTo>
                        <a:lnTo>
                          <a:pt x="5" y="6971"/>
                        </a:lnTo>
                        <a:cubicBezTo>
                          <a:pt x="0" y="7001"/>
                          <a:pt x="0" y="7032"/>
                          <a:pt x="9" y="7066"/>
                        </a:cubicBezTo>
                        <a:cubicBezTo>
                          <a:pt x="26" y="7125"/>
                          <a:pt x="64" y="7190"/>
                          <a:pt x="137" y="7263"/>
                        </a:cubicBezTo>
                        <a:cubicBezTo>
                          <a:pt x="186" y="7266"/>
                          <a:pt x="231" y="7267"/>
                          <a:pt x="272" y="7267"/>
                        </a:cubicBezTo>
                        <a:cubicBezTo>
                          <a:pt x="350" y="7267"/>
                          <a:pt x="415" y="7262"/>
                          <a:pt x="471" y="7253"/>
                        </a:cubicBezTo>
                        <a:cubicBezTo>
                          <a:pt x="479" y="7253"/>
                          <a:pt x="492" y="7249"/>
                          <a:pt x="500" y="7249"/>
                        </a:cubicBezTo>
                        <a:cubicBezTo>
                          <a:pt x="504" y="7249"/>
                          <a:pt x="509" y="7249"/>
                          <a:pt x="514" y="7245"/>
                        </a:cubicBezTo>
                        <a:cubicBezTo>
                          <a:pt x="518" y="7245"/>
                          <a:pt x="526" y="7245"/>
                          <a:pt x="534" y="7241"/>
                        </a:cubicBezTo>
                        <a:lnTo>
                          <a:pt x="543" y="7241"/>
                        </a:lnTo>
                        <a:cubicBezTo>
                          <a:pt x="552" y="7237"/>
                          <a:pt x="556" y="7237"/>
                          <a:pt x="560" y="7237"/>
                        </a:cubicBezTo>
                        <a:cubicBezTo>
                          <a:pt x="565" y="7237"/>
                          <a:pt x="569" y="7232"/>
                          <a:pt x="573" y="7232"/>
                        </a:cubicBezTo>
                        <a:cubicBezTo>
                          <a:pt x="577" y="7232"/>
                          <a:pt x="577" y="7232"/>
                          <a:pt x="581" y="7228"/>
                        </a:cubicBezTo>
                        <a:lnTo>
                          <a:pt x="586" y="7228"/>
                        </a:lnTo>
                        <a:cubicBezTo>
                          <a:pt x="595" y="7224"/>
                          <a:pt x="603" y="7224"/>
                          <a:pt x="611" y="7220"/>
                        </a:cubicBezTo>
                        <a:lnTo>
                          <a:pt x="616" y="7220"/>
                        </a:lnTo>
                        <a:cubicBezTo>
                          <a:pt x="625" y="7215"/>
                          <a:pt x="633" y="7211"/>
                          <a:pt x="642" y="7206"/>
                        </a:cubicBezTo>
                        <a:lnTo>
                          <a:pt x="646" y="7206"/>
                        </a:lnTo>
                        <a:lnTo>
                          <a:pt x="650" y="7202"/>
                        </a:lnTo>
                        <a:cubicBezTo>
                          <a:pt x="654" y="7202"/>
                          <a:pt x="658" y="7198"/>
                          <a:pt x="668" y="7198"/>
                        </a:cubicBezTo>
                        <a:cubicBezTo>
                          <a:pt x="668" y="7194"/>
                          <a:pt x="672" y="7194"/>
                          <a:pt x="672" y="7190"/>
                        </a:cubicBezTo>
                        <a:cubicBezTo>
                          <a:pt x="676" y="7190"/>
                          <a:pt x="684" y="7186"/>
                          <a:pt x="688" y="7186"/>
                        </a:cubicBezTo>
                        <a:cubicBezTo>
                          <a:pt x="688" y="7181"/>
                          <a:pt x="688" y="7181"/>
                          <a:pt x="693" y="7181"/>
                        </a:cubicBezTo>
                        <a:cubicBezTo>
                          <a:pt x="702" y="7176"/>
                          <a:pt x="710" y="7168"/>
                          <a:pt x="714" y="7164"/>
                        </a:cubicBezTo>
                        <a:lnTo>
                          <a:pt x="719" y="7164"/>
                        </a:lnTo>
                        <a:cubicBezTo>
                          <a:pt x="723" y="7160"/>
                          <a:pt x="731" y="7155"/>
                          <a:pt x="735" y="7147"/>
                        </a:cubicBezTo>
                        <a:cubicBezTo>
                          <a:pt x="739" y="7147"/>
                          <a:pt x="739" y="7147"/>
                          <a:pt x="739" y="7143"/>
                        </a:cubicBezTo>
                        <a:cubicBezTo>
                          <a:pt x="745" y="7143"/>
                          <a:pt x="745" y="7138"/>
                          <a:pt x="749" y="7138"/>
                        </a:cubicBezTo>
                        <a:cubicBezTo>
                          <a:pt x="753" y="7134"/>
                          <a:pt x="753" y="7134"/>
                          <a:pt x="753" y="7129"/>
                        </a:cubicBezTo>
                        <a:cubicBezTo>
                          <a:pt x="757" y="7129"/>
                          <a:pt x="761" y="7125"/>
                          <a:pt x="761" y="7121"/>
                        </a:cubicBezTo>
                        <a:cubicBezTo>
                          <a:pt x="765" y="7121"/>
                          <a:pt x="765" y="7121"/>
                          <a:pt x="770" y="7117"/>
                        </a:cubicBezTo>
                        <a:cubicBezTo>
                          <a:pt x="770" y="7117"/>
                          <a:pt x="774" y="7113"/>
                          <a:pt x="779" y="7109"/>
                        </a:cubicBezTo>
                        <a:cubicBezTo>
                          <a:pt x="779" y="7109"/>
                          <a:pt x="779" y="7104"/>
                          <a:pt x="783" y="7104"/>
                        </a:cubicBezTo>
                        <a:cubicBezTo>
                          <a:pt x="787" y="7099"/>
                          <a:pt x="791" y="7095"/>
                          <a:pt x="796" y="7091"/>
                        </a:cubicBezTo>
                        <a:cubicBezTo>
                          <a:pt x="804" y="7083"/>
                          <a:pt x="812" y="7074"/>
                          <a:pt x="822" y="7066"/>
                        </a:cubicBezTo>
                        <a:cubicBezTo>
                          <a:pt x="830" y="7057"/>
                          <a:pt x="838" y="7048"/>
                          <a:pt x="847" y="7040"/>
                        </a:cubicBezTo>
                        <a:cubicBezTo>
                          <a:pt x="851" y="7040"/>
                          <a:pt x="851" y="7036"/>
                          <a:pt x="851" y="7036"/>
                        </a:cubicBezTo>
                        <a:cubicBezTo>
                          <a:pt x="860" y="7032"/>
                          <a:pt x="864" y="7027"/>
                          <a:pt x="868" y="7022"/>
                        </a:cubicBezTo>
                        <a:cubicBezTo>
                          <a:pt x="873" y="7022"/>
                          <a:pt x="873" y="7018"/>
                          <a:pt x="873" y="7018"/>
                        </a:cubicBezTo>
                        <a:cubicBezTo>
                          <a:pt x="881" y="7014"/>
                          <a:pt x="889" y="7010"/>
                          <a:pt x="893" y="7006"/>
                        </a:cubicBezTo>
                        <a:cubicBezTo>
                          <a:pt x="899" y="7001"/>
                          <a:pt x="899" y="7001"/>
                          <a:pt x="903" y="7001"/>
                        </a:cubicBezTo>
                        <a:cubicBezTo>
                          <a:pt x="907" y="6997"/>
                          <a:pt x="911" y="6993"/>
                          <a:pt x="915" y="6993"/>
                        </a:cubicBezTo>
                        <a:cubicBezTo>
                          <a:pt x="919" y="6993"/>
                          <a:pt x="919" y="6989"/>
                          <a:pt x="924" y="6989"/>
                        </a:cubicBezTo>
                        <a:cubicBezTo>
                          <a:pt x="928" y="6985"/>
                          <a:pt x="932" y="6985"/>
                          <a:pt x="937" y="6980"/>
                        </a:cubicBezTo>
                        <a:cubicBezTo>
                          <a:pt x="941" y="6980"/>
                          <a:pt x="945" y="6975"/>
                          <a:pt x="950" y="6975"/>
                        </a:cubicBezTo>
                        <a:lnTo>
                          <a:pt x="954" y="6975"/>
                        </a:lnTo>
                        <a:cubicBezTo>
                          <a:pt x="958" y="6971"/>
                          <a:pt x="966" y="6967"/>
                          <a:pt x="970" y="6967"/>
                        </a:cubicBezTo>
                        <a:cubicBezTo>
                          <a:pt x="980" y="6963"/>
                          <a:pt x="988" y="6959"/>
                          <a:pt x="996" y="6959"/>
                        </a:cubicBezTo>
                        <a:cubicBezTo>
                          <a:pt x="996" y="6959"/>
                          <a:pt x="996" y="6955"/>
                          <a:pt x="1001" y="6955"/>
                        </a:cubicBezTo>
                        <a:cubicBezTo>
                          <a:pt x="1005" y="6955"/>
                          <a:pt x="1009" y="6955"/>
                          <a:pt x="1018" y="6950"/>
                        </a:cubicBezTo>
                        <a:cubicBezTo>
                          <a:pt x="1022" y="6950"/>
                          <a:pt x="1027" y="6950"/>
                          <a:pt x="1027" y="6946"/>
                        </a:cubicBezTo>
                        <a:cubicBezTo>
                          <a:pt x="1035" y="6946"/>
                          <a:pt x="1039" y="6946"/>
                          <a:pt x="1043" y="6941"/>
                        </a:cubicBezTo>
                        <a:lnTo>
                          <a:pt x="1057" y="6941"/>
                        </a:lnTo>
                        <a:cubicBezTo>
                          <a:pt x="1065" y="6937"/>
                          <a:pt x="1069" y="6937"/>
                          <a:pt x="1078" y="6937"/>
                        </a:cubicBezTo>
                        <a:cubicBezTo>
                          <a:pt x="1082" y="6937"/>
                          <a:pt x="1086" y="6933"/>
                          <a:pt x="1091" y="6933"/>
                        </a:cubicBezTo>
                        <a:cubicBezTo>
                          <a:pt x="1099" y="6933"/>
                          <a:pt x="1112" y="6929"/>
                          <a:pt x="1124" y="6929"/>
                        </a:cubicBezTo>
                        <a:cubicBezTo>
                          <a:pt x="1146" y="6924"/>
                          <a:pt x="1168" y="6924"/>
                          <a:pt x="1193" y="6920"/>
                        </a:cubicBezTo>
                        <a:lnTo>
                          <a:pt x="1232" y="6920"/>
                        </a:lnTo>
                        <a:lnTo>
                          <a:pt x="1108" y="7510"/>
                        </a:lnTo>
                        <a:cubicBezTo>
                          <a:pt x="1099" y="7549"/>
                          <a:pt x="1099" y="7591"/>
                          <a:pt x="1116" y="7638"/>
                        </a:cubicBezTo>
                        <a:cubicBezTo>
                          <a:pt x="1146" y="7741"/>
                          <a:pt x="1249" y="7865"/>
                          <a:pt x="1476" y="8027"/>
                        </a:cubicBezTo>
                        <a:cubicBezTo>
                          <a:pt x="1493" y="8023"/>
                          <a:pt x="1509" y="8015"/>
                          <a:pt x="1527" y="8011"/>
                        </a:cubicBezTo>
                        <a:cubicBezTo>
                          <a:pt x="1535" y="8011"/>
                          <a:pt x="1540" y="8007"/>
                          <a:pt x="1544" y="8007"/>
                        </a:cubicBezTo>
                        <a:cubicBezTo>
                          <a:pt x="1557" y="8002"/>
                          <a:pt x="1566" y="7998"/>
                          <a:pt x="1578" y="7994"/>
                        </a:cubicBezTo>
                        <a:cubicBezTo>
                          <a:pt x="1582" y="7994"/>
                          <a:pt x="1586" y="7994"/>
                          <a:pt x="1591" y="7989"/>
                        </a:cubicBezTo>
                        <a:cubicBezTo>
                          <a:pt x="1608" y="7985"/>
                          <a:pt x="1625" y="7981"/>
                          <a:pt x="1643" y="7976"/>
                        </a:cubicBezTo>
                        <a:cubicBezTo>
                          <a:pt x="1647" y="7976"/>
                          <a:pt x="1651" y="7972"/>
                          <a:pt x="1655" y="7972"/>
                        </a:cubicBezTo>
                        <a:cubicBezTo>
                          <a:pt x="1677" y="7968"/>
                          <a:pt x="1698" y="7964"/>
                          <a:pt x="1715" y="7960"/>
                        </a:cubicBezTo>
                        <a:cubicBezTo>
                          <a:pt x="1720" y="7956"/>
                          <a:pt x="1720" y="7956"/>
                          <a:pt x="1724" y="7956"/>
                        </a:cubicBezTo>
                        <a:cubicBezTo>
                          <a:pt x="1740" y="7950"/>
                          <a:pt x="1758" y="7950"/>
                          <a:pt x="1775" y="7946"/>
                        </a:cubicBezTo>
                        <a:cubicBezTo>
                          <a:pt x="1779" y="7946"/>
                          <a:pt x="1783" y="7942"/>
                          <a:pt x="1788" y="7942"/>
                        </a:cubicBezTo>
                        <a:cubicBezTo>
                          <a:pt x="1809" y="7938"/>
                          <a:pt x="1827" y="7938"/>
                          <a:pt x="1848" y="7934"/>
                        </a:cubicBezTo>
                        <a:cubicBezTo>
                          <a:pt x="1860" y="7930"/>
                          <a:pt x="1878" y="7930"/>
                          <a:pt x="1890" y="7930"/>
                        </a:cubicBezTo>
                        <a:cubicBezTo>
                          <a:pt x="1894" y="7930"/>
                          <a:pt x="1899" y="7925"/>
                          <a:pt x="1904" y="7925"/>
                        </a:cubicBezTo>
                        <a:lnTo>
                          <a:pt x="1933" y="7925"/>
                        </a:lnTo>
                        <a:cubicBezTo>
                          <a:pt x="1937" y="7925"/>
                          <a:pt x="1946" y="7925"/>
                          <a:pt x="1951" y="7921"/>
                        </a:cubicBezTo>
                        <a:lnTo>
                          <a:pt x="2160" y="7921"/>
                        </a:lnTo>
                        <a:cubicBezTo>
                          <a:pt x="2164" y="7921"/>
                          <a:pt x="2168" y="7925"/>
                          <a:pt x="2173" y="7925"/>
                        </a:cubicBezTo>
                        <a:lnTo>
                          <a:pt x="2198" y="7925"/>
                        </a:lnTo>
                        <a:cubicBezTo>
                          <a:pt x="2202" y="7925"/>
                          <a:pt x="2207" y="7925"/>
                          <a:pt x="2212" y="7930"/>
                        </a:cubicBezTo>
                        <a:cubicBezTo>
                          <a:pt x="2228" y="7930"/>
                          <a:pt x="2245" y="7930"/>
                          <a:pt x="2259" y="7934"/>
                        </a:cubicBezTo>
                        <a:lnTo>
                          <a:pt x="2267" y="7934"/>
                        </a:lnTo>
                        <a:cubicBezTo>
                          <a:pt x="2284" y="7938"/>
                          <a:pt x="2297" y="7938"/>
                          <a:pt x="2310" y="7942"/>
                        </a:cubicBezTo>
                        <a:lnTo>
                          <a:pt x="2318" y="7942"/>
                        </a:lnTo>
                        <a:cubicBezTo>
                          <a:pt x="2336" y="7946"/>
                          <a:pt x="2348" y="7946"/>
                          <a:pt x="2361" y="7950"/>
                        </a:cubicBezTo>
                        <a:lnTo>
                          <a:pt x="2370" y="7950"/>
                        </a:lnTo>
                        <a:cubicBezTo>
                          <a:pt x="2382" y="7956"/>
                          <a:pt x="2391" y="7960"/>
                          <a:pt x="2403" y="7960"/>
                        </a:cubicBezTo>
                        <a:cubicBezTo>
                          <a:pt x="2408" y="7960"/>
                          <a:pt x="2413" y="7964"/>
                          <a:pt x="2417" y="7964"/>
                        </a:cubicBezTo>
                        <a:cubicBezTo>
                          <a:pt x="2429" y="7968"/>
                          <a:pt x="2447" y="7968"/>
                          <a:pt x="2459" y="7972"/>
                        </a:cubicBezTo>
                        <a:cubicBezTo>
                          <a:pt x="2472" y="7976"/>
                          <a:pt x="2490" y="7981"/>
                          <a:pt x="2502" y="7985"/>
                        </a:cubicBezTo>
                        <a:cubicBezTo>
                          <a:pt x="2506" y="7985"/>
                          <a:pt x="2506" y="7989"/>
                          <a:pt x="2510" y="7989"/>
                        </a:cubicBezTo>
                        <a:cubicBezTo>
                          <a:pt x="2528" y="7994"/>
                          <a:pt x="2545" y="7998"/>
                          <a:pt x="2557" y="8002"/>
                        </a:cubicBezTo>
                        <a:cubicBezTo>
                          <a:pt x="2562" y="8007"/>
                          <a:pt x="2567" y="8007"/>
                          <a:pt x="2567" y="8007"/>
                        </a:cubicBezTo>
                        <a:cubicBezTo>
                          <a:pt x="2583" y="8011"/>
                          <a:pt x="2596" y="8015"/>
                          <a:pt x="2613" y="8023"/>
                        </a:cubicBezTo>
                        <a:lnTo>
                          <a:pt x="2618" y="8023"/>
                        </a:lnTo>
                        <a:cubicBezTo>
                          <a:pt x="2644" y="8033"/>
                          <a:pt x="2669" y="8041"/>
                          <a:pt x="2695" y="8049"/>
                        </a:cubicBezTo>
                        <a:cubicBezTo>
                          <a:pt x="2695" y="8053"/>
                          <a:pt x="2699" y="8053"/>
                          <a:pt x="2699" y="8053"/>
                        </a:cubicBezTo>
                        <a:cubicBezTo>
                          <a:pt x="2725" y="8062"/>
                          <a:pt x="2750" y="8075"/>
                          <a:pt x="2776" y="8084"/>
                        </a:cubicBezTo>
                        <a:cubicBezTo>
                          <a:pt x="2814" y="8100"/>
                          <a:pt x="2849" y="8114"/>
                          <a:pt x="2887" y="8130"/>
                        </a:cubicBezTo>
                        <a:cubicBezTo>
                          <a:pt x="2887" y="8130"/>
                          <a:pt x="2891" y="8130"/>
                          <a:pt x="2891" y="8135"/>
                        </a:cubicBezTo>
                        <a:cubicBezTo>
                          <a:pt x="2930" y="8148"/>
                          <a:pt x="2964" y="8165"/>
                          <a:pt x="3003" y="8181"/>
                        </a:cubicBezTo>
                        <a:cubicBezTo>
                          <a:pt x="3041" y="8199"/>
                          <a:pt x="3075" y="8216"/>
                          <a:pt x="3114" y="8233"/>
                        </a:cubicBezTo>
                        <a:cubicBezTo>
                          <a:pt x="3152" y="8250"/>
                          <a:pt x="3191" y="8264"/>
                          <a:pt x="3225" y="8280"/>
                        </a:cubicBezTo>
                        <a:lnTo>
                          <a:pt x="3229" y="8280"/>
                        </a:lnTo>
                        <a:cubicBezTo>
                          <a:pt x="3254" y="8293"/>
                          <a:pt x="3276" y="8302"/>
                          <a:pt x="3302" y="8310"/>
                        </a:cubicBezTo>
                        <a:lnTo>
                          <a:pt x="3306" y="8310"/>
                        </a:lnTo>
                        <a:cubicBezTo>
                          <a:pt x="3327" y="8319"/>
                          <a:pt x="3353" y="8327"/>
                          <a:pt x="3375" y="8335"/>
                        </a:cubicBezTo>
                        <a:cubicBezTo>
                          <a:pt x="3379" y="8335"/>
                          <a:pt x="3379" y="8341"/>
                          <a:pt x="3379" y="8341"/>
                        </a:cubicBezTo>
                        <a:lnTo>
                          <a:pt x="3383" y="8341"/>
                        </a:lnTo>
                        <a:cubicBezTo>
                          <a:pt x="3400" y="8345"/>
                          <a:pt x="3414" y="8349"/>
                          <a:pt x="3430" y="8357"/>
                        </a:cubicBezTo>
                        <a:lnTo>
                          <a:pt x="3439" y="8357"/>
                        </a:lnTo>
                        <a:cubicBezTo>
                          <a:pt x="3456" y="8366"/>
                          <a:pt x="3473" y="8370"/>
                          <a:pt x="3491" y="8374"/>
                        </a:cubicBezTo>
                        <a:cubicBezTo>
                          <a:pt x="3503" y="8379"/>
                          <a:pt x="3516" y="8383"/>
                          <a:pt x="3529" y="8387"/>
                        </a:cubicBezTo>
                        <a:lnTo>
                          <a:pt x="3542" y="8387"/>
                        </a:lnTo>
                        <a:cubicBezTo>
                          <a:pt x="3554" y="8392"/>
                          <a:pt x="3568" y="8396"/>
                          <a:pt x="3584" y="8400"/>
                        </a:cubicBezTo>
                        <a:cubicBezTo>
                          <a:pt x="3597" y="8404"/>
                          <a:pt x="3610" y="8404"/>
                          <a:pt x="3627" y="8408"/>
                        </a:cubicBezTo>
                        <a:cubicBezTo>
                          <a:pt x="3631" y="8408"/>
                          <a:pt x="3631" y="8408"/>
                          <a:pt x="3635" y="8412"/>
                        </a:cubicBezTo>
                        <a:cubicBezTo>
                          <a:pt x="3649" y="8412"/>
                          <a:pt x="3661" y="8418"/>
                          <a:pt x="3674" y="8418"/>
                        </a:cubicBezTo>
                        <a:lnTo>
                          <a:pt x="3682" y="8418"/>
                        </a:lnTo>
                        <a:cubicBezTo>
                          <a:pt x="3696" y="8422"/>
                          <a:pt x="3712" y="8426"/>
                          <a:pt x="3730" y="8426"/>
                        </a:cubicBezTo>
                        <a:cubicBezTo>
                          <a:pt x="3734" y="8426"/>
                          <a:pt x="3734" y="8426"/>
                          <a:pt x="3738" y="8430"/>
                        </a:cubicBezTo>
                        <a:cubicBezTo>
                          <a:pt x="3755" y="8430"/>
                          <a:pt x="3773" y="8434"/>
                          <a:pt x="3789" y="8434"/>
                        </a:cubicBezTo>
                        <a:cubicBezTo>
                          <a:pt x="3803" y="8434"/>
                          <a:pt x="3815" y="8438"/>
                          <a:pt x="3828" y="8438"/>
                        </a:cubicBezTo>
                        <a:lnTo>
                          <a:pt x="3884" y="8438"/>
                        </a:lnTo>
                        <a:cubicBezTo>
                          <a:pt x="3892" y="8443"/>
                          <a:pt x="3905" y="8443"/>
                          <a:pt x="3913" y="8443"/>
                        </a:cubicBezTo>
                        <a:lnTo>
                          <a:pt x="3969" y="8443"/>
                        </a:lnTo>
                        <a:lnTo>
                          <a:pt x="3990" y="8331"/>
                        </a:lnTo>
                        <a:cubicBezTo>
                          <a:pt x="3990" y="8327"/>
                          <a:pt x="3995" y="8327"/>
                          <a:pt x="3995" y="8327"/>
                        </a:cubicBezTo>
                        <a:cubicBezTo>
                          <a:pt x="3999" y="8323"/>
                          <a:pt x="3999" y="8319"/>
                          <a:pt x="4004" y="8315"/>
                        </a:cubicBezTo>
                        <a:cubicBezTo>
                          <a:pt x="4008" y="8315"/>
                          <a:pt x="4008" y="8315"/>
                          <a:pt x="4008" y="8310"/>
                        </a:cubicBezTo>
                        <a:cubicBezTo>
                          <a:pt x="4012" y="8310"/>
                          <a:pt x="4012" y="8306"/>
                          <a:pt x="4016" y="8306"/>
                        </a:cubicBezTo>
                        <a:cubicBezTo>
                          <a:pt x="4016" y="8302"/>
                          <a:pt x="4020" y="8302"/>
                          <a:pt x="4020" y="8302"/>
                        </a:cubicBezTo>
                        <a:cubicBezTo>
                          <a:pt x="4024" y="8297"/>
                          <a:pt x="4029" y="8293"/>
                          <a:pt x="4034" y="8293"/>
                        </a:cubicBezTo>
                        <a:cubicBezTo>
                          <a:pt x="4034" y="8293"/>
                          <a:pt x="4034" y="8289"/>
                          <a:pt x="4038" y="8289"/>
                        </a:cubicBezTo>
                        <a:cubicBezTo>
                          <a:pt x="4042" y="8284"/>
                          <a:pt x="4046" y="8280"/>
                          <a:pt x="4055" y="8276"/>
                        </a:cubicBezTo>
                        <a:cubicBezTo>
                          <a:pt x="4063" y="8272"/>
                          <a:pt x="4072" y="8268"/>
                          <a:pt x="4081" y="8264"/>
                        </a:cubicBezTo>
                        <a:cubicBezTo>
                          <a:pt x="4081" y="8264"/>
                          <a:pt x="4081" y="8258"/>
                          <a:pt x="4085" y="8258"/>
                        </a:cubicBezTo>
                        <a:cubicBezTo>
                          <a:pt x="4093" y="8254"/>
                          <a:pt x="4101" y="8250"/>
                          <a:pt x="4111" y="8246"/>
                        </a:cubicBezTo>
                        <a:lnTo>
                          <a:pt x="4115" y="8246"/>
                        </a:lnTo>
                        <a:cubicBezTo>
                          <a:pt x="4123" y="8242"/>
                          <a:pt x="4132" y="8238"/>
                          <a:pt x="4140" y="8233"/>
                        </a:cubicBezTo>
                        <a:cubicBezTo>
                          <a:pt x="4149" y="8229"/>
                          <a:pt x="4158" y="8225"/>
                          <a:pt x="4166" y="8225"/>
                        </a:cubicBezTo>
                        <a:cubicBezTo>
                          <a:pt x="4170" y="8220"/>
                          <a:pt x="4170" y="8220"/>
                          <a:pt x="4174" y="8220"/>
                        </a:cubicBezTo>
                        <a:cubicBezTo>
                          <a:pt x="4178" y="8216"/>
                          <a:pt x="4188" y="8216"/>
                          <a:pt x="4196" y="8212"/>
                        </a:cubicBezTo>
                        <a:lnTo>
                          <a:pt x="4200" y="8212"/>
                        </a:lnTo>
                        <a:cubicBezTo>
                          <a:pt x="4209" y="8207"/>
                          <a:pt x="4221" y="8203"/>
                          <a:pt x="4230" y="8203"/>
                        </a:cubicBezTo>
                        <a:cubicBezTo>
                          <a:pt x="4230" y="8199"/>
                          <a:pt x="4235" y="8199"/>
                          <a:pt x="4235" y="8199"/>
                        </a:cubicBezTo>
                        <a:cubicBezTo>
                          <a:pt x="4247" y="8195"/>
                          <a:pt x="4255" y="8195"/>
                          <a:pt x="4269" y="8191"/>
                        </a:cubicBezTo>
                        <a:lnTo>
                          <a:pt x="4273" y="8191"/>
                        </a:lnTo>
                        <a:cubicBezTo>
                          <a:pt x="4281" y="8187"/>
                          <a:pt x="4294" y="8181"/>
                          <a:pt x="4307" y="8181"/>
                        </a:cubicBezTo>
                        <a:cubicBezTo>
                          <a:pt x="4312" y="8177"/>
                          <a:pt x="4312" y="8177"/>
                          <a:pt x="4316" y="8177"/>
                        </a:cubicBezTo>
                        <a:cubicBezTo>
                          <a:pt x="4328" y="8173"/>
                          <a:pt x="4342" y="8173"/>
                          <a:pt x="4354" y="8169"/>
                        </a:cubicBezTo>
                        <a:cubicBezTo>
                          <a:pt x="4367" y="8165"/>
                          <a:pt x="4379" y="8165"/>
                          <a:pt x="4393" y="8161"/>
                        </a:cubicBezTo>
                        <a:lnTo>
                          <a:pt x="4401" y="8161"/>
                        </a:lnTo>
                        <a:cubicBezTo>
                          <a:pt x="4414" y="8156"/>
                          <a:pt x="4427" y="8152"/>
                          <a:pt x="4440" y="8152"/>
                        </a:cubicBezTo>
                        <a:lnTo>
                          <a:pt x="4448" y="8152"/>
                        </a:lnTo>
                        <a:cubicBezTo>
                          <a:pt x="4456" y="8148"/>
                          <a:pt x="4470" y="8143"/>
                          <a:pt x="4482" y="8143"/>
                        </a:cubicBezTo>
                        <a:lnTo>
                          <a:pt x="4491" y="8143"/>
                        </a:lnTo>
                        <a:cubicBezTo>
                          <a:pt x="4504" y="8139"/>
                          <a:pt x="4517" y="8139"/>
                          <a:pt x="4529" y="8135"/>
                        </a:cubicBezTo>
                        <a:lnTo>
                          <a:pt x="4543" y="8135"/>
                        </a:lnTo>
                        <a:cubicBezTo>
                          <a:pt x="4555" y="8130"/>
                          <a:pt x="4568" y="8130"/>
                          <a:pt x="4585" y="8126"/>
                        </a:cubicBezTo>
                        <a:cubicBezTo>
                          <a:pt x="4606" y="8126"/>
                          <a:pt x="4628" y="8122"/>
                          <a:pt x="4649" y="8118"/>
                        </a:cubicBezTo>
                        <a:lnTo>
                          <a:pt x="4666" y="8118"/>
                        </a:lnTo>
                        <a:cubicBezTo>
                          <a:pt x="4692" y="8114"/>
                          <a:pt x="4713" y="8114"/>
                          <a:pt x="4735" y="8110"/>
                        </a:cubicBezTo>
                        <a:cubicBezTo>
                          <a:pt x="4760" y="8104"/>
                          <a:pt x="4782" y="8104"/>
                          <a:pt x="4803" y="8100"/>
                        </a:cubicBezTo>
                        <a:lnTo>
                          <a:pt x="4820" y="8100"/>
                        </a:lnTo>
                        <a:cubicBezTo>
                          <a:pt x="4846" y="8100"/>
                          <a:pt x="4867" y="8096"/>
                          <a:pt x="4893" y="8096"/>
                        </a:cubicBezTo>
                        <a:cubicBezTo>
                          <a:pt x="4918" y="8092"/>
                          <a:pt x="4940" y="8092"/>
                          <a:pt x="4962" y="8092"/>
                        </a:cubicBezTo>
                        <a:cubicBezTo>
                          <a:pt x="4970" y="8092"/>
                          <a:pt x="4974" y="8092"/>
                          <a:pt x="4983" y="8088"/>
                        </a:cubicBezTo>
                        <a:lnTo>
                          <a:pt x="5056" y="8088"/>
                        </a:lnTo>
                        <a:cubicBezTo>
                          <a:pt x="5076" y="8084"/>
                          <a:pt x="5102" y="8084"/>
                          <a:pt x="5124" y="8084"/>
                        </a:cubicBezTo>
                        <a:lnTo>
                          <a:pt x="5141" y="8084"/>
                        </a:lnTo>
                        <a:cubicBezTo>
                          <a:pt x="5167" y="8084"/>
                          <a:pt x="5188" y="8084"/>
                          <a:pt x="5214" y="8079"/>
                        </a:cubicBezTo>
                        <a:lnTo>
                          <a:pt x="5436" y="8079"/>
                        </a:lnTo>
                        <a:cubicBezTo>
                          <a:pt x="5445" y="8084"/>
                          <a:pt x="5449" y="8084"/>
                          <a:pt x="5453" y="8084"/>
                        </a:cubicBezTo>
                        <a:lnTo>
                          <a:pt x="5522" y="8084"/>
                        </a:lnTo>
                        <a:cubicBezTo>
                          <a:pt x="5544" y="8084"/>
                          <a:pt x="5564" y="8084"/>
                          <a:pt x="5586" y="8088"/>
                        </a:cubicBezTo>
                        <a:lnTo>
                          <a:pt x="5599" y="8088"/>
                        </a:lnTo>
                        <a:cubicBezTo>
                          <a:pt x="5621" y="8088"/>
                          <a:pt x="5641" y="8088"/>
                          <a:pt x="5663" y="8092"/>
                        </a:cubicBezTo>
                        <a:cubicBezTo>
                          <a:pt x="5684" y="8092"/>
                          <a:pt x="5702" y="8092"/>
                          <a:pt x="5723" y="8096"/>
                        </a:cubicBezTo>
                        <a:lnTo>
                          <a:pt x="5736" y="8096"/>
                        </a:lnTo>
                        <a:cubicBezTo>
                          <a:pt x="5757" y="8096"/>
                          <a:pt x="5775" y="8100"/>
                          <a:pt x="5791" y="8100"/>
                        </a:cubicBezTo>
                        <a:cubicBezTo>
                          <a:pt x="5800" y="8100"/>
                          <a:pt x="5808" y="8104"/>
                          <a:pt x="5821" y="8104"/>
                        </a:cubicBezTo>
                        <a:lnTo>
                          <a:pt x="5830" y="8104"/>
                        </a:lnTo>
                        <a:cubicBezTo>
                          <a:pt x="5842" y="8110"/>
                          <a:pt x="5856" y="8110"/>
                          <a:pt x="5868" y="8110"/>
                        </a:cubicBezTo>
                        <a:cubicBezTo>
                          <a:pt x="5881" y="8114"/>
                          <a:pt x="5894" y="8114"/>
                          <a:pt x="5907" y="8118"/>
                        </a:cubicBezTo>
                        <a:cubicBezTo>
                          <a:pt x="5919" y="8118"/>
                          <a:pt x="5928" y="8118"/>
                          <a:pt x="5941" y="8122"/>
                        </a:cubicBezTo>
                        <a:cubicBezTo>
                          <a:pt x="5949" y="8122"/>
                          <a:pt x="5962" y="8126"/>
                          <a:pt x="5971" y="8126"/>
                        </a:cubicBezTo>
                        <a:cubicBezTo>
                          <a:pt x="5975" y="8130"/>
                          <a:pt x="5980" y="8130"/>
                          <a:pt x="5984" y="8130"/>
                        </a:cubicBezTo>
                        <a:cubicBezTo>
                          <a:pt x="5988" y="8130"/>
                          <a:pt x="5996" y="8135"/>
                          <a:pt x="6005" y="8135"/>
                        </a:cubicBezTo>
                        <a:cubicBezTo>
                          <a:pt x="6010" y="8135"/>
                          <a:pt x="6018" y="8139"/>
                          <a:pt x="6026" y="8139"/>
                        </a:cubicBezTo>
                        <a:cubicBezTo>
                          <a:pt x="6026" y="8139"/>
                          <a:pt x="6031" y="8139"/>
                          <a:pt x="6031" y="8143"/>
                        </a:cubicBezTo>
                        <a:cubicBezTo>
                          <a:pt x="6039" y="8143"/>
                          <a:pt x="6048" y="8148"/>
                          <a:pt x="6052" y="8148"/>
                        </a:cubicBezTo>
                        <a:lnTo>
                          <a:pt x="6125" y="7814"/>
                        </a:lnTo>
                        <a:cubicBezTo>
                          <a:pt x="6129" y="7810"/>
                          <a:pt x="6134" y="7806"/>
                          <a:pt x="6142" y="7806"/>
                        </a:cubicBezTo>
                        <a:lnTo>
                          <a:pt x="6142" y="7802"/>
                        </a:lnTo>
                        <a:cubicBezTo>
                          <a:pt x="6154" y="7796"/>
                          <a:pt x="6164" y="7792"/>
                          <a:pt x="6172" y="7788"/>
                        </a:cubicBezTo>
                        <a:lnTo>
                          <a:pt x="6176" y="7788"/>
                        </a:lnTo>
                        <a:cubicBezTo>
                          <a:pt x="6185" y="7784"/>
                          <a:pt x="6197" y="7780"/>
                          <a:pt x="6206" y="7776"/>
                        </a:cubicBezTo>
                        <a:cubicBezTo>
                          <a:pt x="6219" y="7771"/>
                          <a:pt x="6231" y="7767"/>
                          <a:pt x="6241" y="7763"/>
                        </a:cubicBezTo>
                        <a:cubicBezTo>
                          <a:pt x="6253" y="7759"/>
                          <a:pt x="6266" y="7754"/>
                          <a:pt x="6274" y="7750"/>
                        </a:cubicBezTo>
                        <a:lnTo>
                          <a:pt x="6279" y="7750"/>
                        </a:lnTo>
                        <a:cubicBezTo>
                          <a:pt x="6288" y="7745"/>
                          <a:pt x="6300" y="7745"/>
                          <a:pt x="6313" y="7741"/>
                        </a:cubicBezTo>
                        <a:lnTo>
                          <a:pt x="6313" y="7737"/>
                        </a:lnTo>
                        <a:cubicBezTo>
                          <a:pt x="6326" y="7737"/>
                          <a:pt x="6339" y="7733"/>
                          <a:pt x="6351" y="7729"/>
                        </a:cubicBezTo>
                        <a:cubicBezTo>
                          <a:pt x="6365" y="7725"/>
                          <a:pt x="6377" y="7719"/>
                          <a:pt x="6385" y="7715"/>
                        </a:cubicBezTo>
                        <a:lnTo>
                          <a:pt x="6390" y="7715"/>
                        </a:lnTo>
                        <a:cubicBezTo>
                          <a:pt x="6403" y="7711"/>
                          <a:pt x="6416" y="7707"/>
                          <a:pt x="6424" y="7703"/>
                        </a:cubicBezTo>
                        <a:cubicBezTo>
                          <a:pt x="6437" y="7699"/>
                          <a:pt x="6450" y="7699"/>
                          <a:pt x="6462" y="7694"/>
                        </a:cubicBezTo>
                        <a:lnTo>
                          <a:pt x="6467" y="7690"/>
                        </a:lnTo>
                        <a:cubicBezTo>
                          <a:pt x="6480" y="7690"/>
                          <a:pt x="6488" y="7686"/>
                          <a:pt x="6501" y="7682"/>
                        </a:cubicBezTo>
                        <a:lnTo>
                          <a:pt x="6505" y="7682"/>
                        </a:lnTo>
                        <a:cubicBezTo>
                          <a:pt x="6514" y="7677"/>
                          <a:pt x="6527" y="7673"/>
                          <a:pt x="6539" y="7668"/>
                        </a:cubicBezTo>
                        <a:lnTo>
                          <a:pt x="6544" y="7668"/>
                        </a:lnTo>
                        <a:cubicBezTo>
                          <a:pt x="6553" y="7664"/>
                          <a:pt x="6565" y="7660"/>
                          <a:pt x="6574" y="7656"/>
                        </a:cubicBezTo>
                        <a:lnTo>
                          <a:pt x="6578" y="7656"/>
                        </a:lnTo>
                        <a:cubicBezTo>
                          <a:pt x="6591" y="7652"/>
                          <a:pt x="6600" y="7648"/>
                          <a:pt x="6612" y="7643"/>
                        </a:cubicBezTo>
                        <a:lnTo>
                          <a:pt x="6616" y="7643"/>
                        </a:lnTo>
                        <a:cubicBezTo>
                          <a:pt x="6625" y="7638"/>
                          <a:pt x="6634" y="7634"/>
                          <a:pt x="6647" y="7630"/>
                        </a:cubicBezTo>
                        <a:lnTo>
                          <a:pt x="6651" y="7630"/>
                        </a:lnTo>
                        <a:cubicBezTo>
                          <a:pt x="6659" y="7626"/>
                          <a:pt x="6668" y="7622"/>
                          <a:pt x="6681" y="7617"/>
                        </a:cubicBezTo>
                        <a:lnTo>
                          <a:pt x="6685" y="7617"/>
                        </a:lnTo>
                        <a:cubicBezTo>
                          <a:pt x="6693" y="7613"/>
                          <a:pt x="6702" y="7609"/>
                          <a:pt x="6711" y="7605"/>
                        </a:cubicBezTo>
                        <a:lnTo>
                          <a:pt x="6715" y="7605"/>
                        </a:lnTo>
                        <a:cubicBezTo>
                          <a:pt x="6728" y="7596"/>
                          <a:pt x="6736" y="7591"/>
                          <a:pt x="6750" y="7587"/>
                        </a:cubicBezTo>
                        <a:lnTo>
                          <a:pt x="6750" y="7583"/>
                        </a:lnTo>
                        <a:cubicBezTo>
                          <a:pt x="6762" y="7579"/>
                          <a:pt x="6770" y="7575"/>
                          <a:pt x="6784" y="7566"/>
                        </a:cubicBezTo>
                        <a:cubicBezTo>
                          <a:pt x="6792" y="7561"/>
                          <a:pt x="6796" y="7557"/>
                          <a:pt x="6805" y="7553"/>
                        </a:cubicBezTo>
                        <a:cubicBezTo>
                          <a:pt x="6809" y="7549"/>
                          <a:pt x="6817" y="7545"/>
                          <a:pt x="6822" y="7536"/>
                        </a:cubicBezTo>
                        <a:lnTo>
                          <a:pt x="6827" y="7536"/>
                        </a:lnTo>
                        <a:cubicBezTo>
                          <a:pt x="6831" y="7532"/>
                          <a:pt x="6835" y="7528"/>
                          <a:pt x="6835" y="7523"/>
                        </a:cubicBezTo>
                        <a:lnTo>
                          <a:pt x="6839" y="7523"/>
                        </a:lnTo>
                        <a:cubicBezTo>
                          <a:pt x="6843" y="7519"/>
                          <a:pt x="6843" y="7514"/>
                          <a:pt x="6847" y="7514"/>
                        </a:cubicBezTo>
                        <a:lnTo>
                          <a:pt x="6847" y="7510"/>
                        </a:lnTo>
                        <a:lnTo>
                          <a:pt x="6852" y="7510"/>
                        </a:lnTo>
                        <a:cubicBezTo>
                          <a:pt x="6852" y="7506"/>
                          <a:pt x="6856" y="7502"/>
                          <a:pt x="6856" y="7502"/>
                        </a:cubicBezTo>
                        <a:lnTo>
                          <a:pt x="6861" y="7498"/>
                        </a:lnTo>
                        <a:cubicBezTo>
                          <a:pt x="6861" y="7494"/>
                          <a:pt x="6865" y="7489"/>
                          <a:pt x="6865" y="7489"/>
                        </a:cubicBezTo>
                        <a:cubicBezTo>
                          <a:pt x="6865" y="7489"/>
                          <a:pt x="6865" y="7484"/>
                          <a:pt x="6869" y="7484"/>
                        </a:cubicBezTo>
                        <a:lnTo>
                          <a:pt x="6869" y="7480"/>
                        </a:lnTo>
                        <a:lnTo>
                          <a:pt x="6873" y="7476"/>
                        </a:lnTo>
                        <a:cubicBezTo>
                          <a:pt x="6873" y="7472"/>
                          <a:pt x="6873" y="7468"/>
                          <a:pt x="6878" y="7468"/>
                        </a:cubicBezTo>
                        <a:lnTo>
                          <a:pt x="6878" y="7463"/>
                        </a:lnTo>
                        <a:lnTo>
                          <a:pt x="8122" y="1521"/>
                        </a:lnTo>
                        <a:lnTo>
                          <a:pt x="8122" y="1521"/>
                        </a:lnTo>
                        <a:cubicBezTo>
                          <a:pt x="8121" y="1523"/>
                          <a:pt x="8120" y="1525"/>
                          <a:pt x="8118" y="1527"/>
                        </a:cubicBezTo>
                        <a:lnTo>
                          <a:pt x="8118" y="1531"/>
                        </a:lnTo>
                        <a:cubicBezTo>
                          <a:pt x="8114" y="1531"/>
                          <a:pt x="8114" y="1535"/>
                          <a:pt x="8114" y="1540"/>
                        </a:cubicBezTo>
                        <a:cubicBezTo>
                          <a:pt x="8110" y="1544"/>
                          <a:pt x="8110" y="1544"/>
                          <a:pt x="8105" y="1548"/>
                        </a:cubicBezTo>
                        <a:cubicBezTo>
                          <a:pt x="8105" y="1552"/>
                          <a:pt x="8105" y="1552"/>
                          <a:pt x="8101" y="1552"/>
                        </a:cubicBezTo>
                        <a:cubicBezTo>
                          <a:pt x="8101" y="1556"/>
                          <a:pt x="8101" y="1556"/>
                          <a:pt x="8096" y="1560"/>
                        </a:cubicBezTo>
                        <a:lnTo>
                          <a:pt x="8092" y="1566"/>
                        </a:lnTo>
                        <a:cubicBezTo>
                          <a:pt x="8092" y="1570"/>
                          <a:pt x="8088" y="1570"/>
                          <a:pt x="8084" y="1574"/>
                        </a:cubicBezTo>
                        <a:cubicBezTo>
                          <a:pt x="8079" y="1578"/>
                          <a:pt x="8075" y="1582"/>
                          <a:pt x="8071" y="1586"/>
                        </a:cubicBezTo>
                        <a:cubicBezTo>
                          <a:pt x="8071" y="1586"/>
                          <a:pt x="8067" y="1586"/>
                          <a:pt x="8067" y="1591"/>
                        </a:cubicBezTo>
                        <a:cubicBezTo>
                          <a:pt x="8063" y="1595"/>
                          <a:pt x="8058" y="1599"/>
                          <a:pt x="8049" y="1604"/>
                        </a:cubicBezTo>
                        <a:cubicBezTo>
                          <a:pt x="8045" y="1608"/>
                          <a:pt x="8037" y="1612"/>
                          <a:pt x="8033" y="1617"/>
                        </a:cubicBezTo>
                        <a:lnTo>
                          <a:pt x="8028" y="1617"/>
                        </a:lnTo>
                        <a:cubicBezTo>
                          <a:pt x="8019" y="1625"/>
                          <a:pt x="8007" y="1629"/>
                          <a:pt x="7998" y="1637"/>
                        </a:cubicBezTo>
                        <a:lnTo>
                          <a:pt x="7994" y="1637"/>
                        </a:lnTo>
                        <a:cubicBezTo>
                          <a:pt x="7981" y="1643"/>
                          <a:pt x="7972" y="1651"/>
                          <a:pt x="7960" y="1655"/>
                        </a:cubicBezTo>
                        <a:lnTo>
                          <a:pt x="7956" y="1655"/>
                        </a:lnTo>
                        <a:cubicBezTo>
                          <a:pt x="7947" y="1659"/>
                          <a:pt x="7938" y="1663"/>
                          <a:pt x="7930" y="1668"/>
                        </a:cubicBezTo>
                        <a:lnTo>
                          <a:pt x="7925" y="1668"/>
                        </a:lnTo>
                        <a:cubicBezTo>
                          <a:pt x="7917" y="1672"/>
                          <a:pt x="7905" y="1676"/>
                          <a:pt x="7895" y="1681"/>
                        </a:cubicBezTo>
                        <a:cubicBezTo>
                          <a:pt x="7895" y="1681"/>
                          <a:pt x="7891" y="1681"/>
                          <a:pt x="7891" y="1685"/>
                        </a:cubicBezTo>
                        <a:cubicBezTo>
                          <a:pt x="7883" y="1685"/>
                          <a:pt x="7870" y="1689"/>
                          <a:pt x="7861" y="1694"/>
                        </a:cubicBezTo>
                        <a:cubicBezTo>
                          <a:pt x="7861" y="1694"/>
                          <a:pt x="7857" y="1694"/>
                          <a:pt x="7857" y="1698"/>
                        </a:cubicBezTo>
                        <a:cubicBezTo>
                          <a:pt x="7848" y="1698"/>
                          <a:pt x="7836" y="1702"/>
                          <a:pt x="7828" y="1706"/>
                        </a:cubicBezTo>
                        <a:lnTo>
                          <a:pt x="7822" y="1706"/>
                        </a:lnTo>
                        <a:cubicBezTo>
                          <a:pt x="7810" y="1710"/>
                          <a:pt x="7802" y="1714"/>
                          <a:pt x="7789" y="1720"/>
                        </a:cubicBezTo>
                        <a:lnTo>
                          <a:pt x="7784" y="1720"/>
                        </a:lnTo>
                        <a:cubicBezTo>
                          <a:pt x="7771" y="1724"/>
                          <a:pt x="7763" y="1728"/>
                          <a:pt x="7751" y="1732"/>
                        </a:cubicBezTo>
                        <a:lnTo>
                          <a:pt x="7745" y="1732"/>
                        </a:lnTo>
                        <a:cubicBezTo>
                          <a:pt x="7733" y="1736"/>
                          <a:pt x="7725" y="1740"/>
                          <a:pt x="7712" y="1745"/>
                        </a:cubicBezTo>
                        <a:lnTo>
                          <a:pt x="7707" y="1745"/>
                        </a:lnTo>
                        <a:cubicBezTo>
                          <a:pt x="7694" y="1749"/>
                          <a:pt x="7686" y="1753"/>
                          <a:pt x="7674" y="1753"/>
                        </a:cubicBezTo>
                        <a:cubicBezTo>
                          <a:pt x="7660" y="1758"/>
                          <a:pt x="7648" y="1762"/>
                          <a:pt x="7639" y="1766"/>
                        </a:cubicBezTo>
                        <a:lnTo>
                          <a:pt x="7635" y="1766"/>
                        </a:lnTo>
                        <a:cubicBezTo>
                          <a:pt x="7622" y="1771"/>
                          <a:pt x="7609" y="1775"/>
                          <a:pt x="7597" y="1779"/>
                        </a:cubicBezTo>
                        <a:cubicBezTo>
                          <a:pt x="7583" y="1783"/>
                          <a:pt x="7571" y="1787"/>
                          <a:pt x="7562" y="1791"/>
                        </a:cubicBezTo>
                        <a:lnTo>
                          <a:pt x="7558" y="1791"/>
                        </a:lnTo>
                        <a:cubicBezTo>
                          <a:pt x="7545" y="1797"/>
                          <a:pt x="7536" y="1801"/>
                          <a:pt x="7524" y="1805"/>
                        </a:cubicBezTo>
                        <a:cubicBezTo>
                          <a:pt x="7510" y="1809"/>
                          <a:pt x="7498" y="1813"/>
                          <a:pt x="7489" y="1817"/>
                        </a:cubicBezTo>
                        <a:cubicBezTo>
                          <a:pt x="7476" y="1822"/>
                          <a:pt x="7463" y="1822"/>
                          <a:pt x="7455" y="1826"/>
                        </a:cubicBezTo>
                        <a:cubicBezTo>
                          <a:pt x="7455" y="1830"/>
                          <a:pt x="7455" y="1830"/>
                          <a:pt x="7451" y="1830"/>
                        </a:cubicBezTo>
                        <a:cubicBezTo>
                          <a:pt x="7443" y="1835"/>
                          <a:pt x="7429" y="1839"/>
                          <a:pt x="7421" y="1843"/>
                        </a:cubicBezTo>
                        <a:cubicBezTo>
                          <a:pt x="7408" y="1848"/>
                          <a:pt x="7399" y="1852"/>
                          <a:pt x="7391" y="1856"/>
                        </a:cubicBezTo>
                        <a:lnTo>
                          <a:pt x="7386" y="1856"/>
                        </a:lnTo>
                        <a:cubicBezTo>
                          <a:pt x="7374" y="1860"/>
                          <a:pt x="7366" y="1868"/>
                          <a:pt x="7352" y="1874"/>
                        </a:cubicBezTo>
                        <a:cubicBezTo>
                          <a:pt x="7340" y="1882"/>
                          <a:pt x="7331" y="1886"/>
                          <a:pt x="7318" y="1890"/>
                        </a:cubicBezTo>
                        <a:lnTo>
                          <a:pt x="7318" y="1894"/>
                        </a:lnTo>
                        <a:cubicBezTo>
                          <a:pt x="7309" y="1899"/>
                          <a:pt x="7305" y="1903"/>
                          <a:pt x="7301" y="1907"/>
                        </a:cubicBezTo>
                        <a:lnTo>
                          <a:pt x="7297" y="1907"/>
                        </a:lnTo>
                        <a:cubicBezTo>
                          <a:pt x="7289" y="1912"/>
                          <a:pt x="7283" y="1916"/>
                          <a:pt x="7279" y="1920"/>
                        </a:cubicBezTo>
                        <a:lnTo>
                          <a:pt x="7275" y="1925"/>
                        </a:lnTo>
                        <a:cubicBezTo>
                          <a:pt x="7271" y="1925"/>
                          <a:pt x="7271" y="1929"/>
                          <a:pt x="7267" y="1933"/>
                        </a:cubicBezTo>
                        <a:cubicBezTo>
                          <a:pt x="7267" y="1933"/>
                          <a:pt x="7263" y="1933"/>
                          <a:pt x="7263" y="1937"/>
                        </a:cubicBezTo>
                        <a:cubicBezTo>
                          <a:pt x="7258" y="1937"/>
                          <a:pt x="7258" y="1941"/>
                          <a:pt x="7254" y="1945"/>
                        </a:cubicBezTo>
                        <a:cubicBezTo>
                          <a:pt x="7250" y="1951"/>
                          <a:pt x="7245" y="1955"/>
                          <a:pt x="7245" y="1959"/>
                        </a:cubicBezTo>
                        <a:cubicBezTo>
                          <a:pt x="7241" y="1959"/>
                          <a:pt x="7241" y="1959"/>
                          <a:pt x="7241" y="1963"/>
                        </a:cubicBezTo>
                        <a:cubicBezTo>
                          <a:pt x="7241" y="1963"/>
                          <a:pt x="7237" y="1967"/>
                          <a:pt x="7237" y="1971"/>
                        </a:cubicBezTo>
                        <a:cubicBezTo>
                          <a:pt x="7232" y="1971"/>
                          <a:pt x="7232" y="1971"/>
                          <a:pt x="7232" y="1976"/>
                        </a:cubicBezTo>
                        <a:cubicBezTo>
                          <a:pt x="7232" y="1976"/>
                          <a:pt x="7232" y="1980"/>
                          <a:pt x="7228" y="1980"/>
                        </a:cubicBezTo>
                        <a:lnTo>
                          <a:pt x="7228" y="1984"/>
                        </a:lnTo>
                        <a:cubicBezTo>
                          <a:pt x="7228" y="1989"/>
                          <a:pt x="7224" y="1993"/>
                          <a:pt x="7224" y="1993"/>
                        </a:cubicBezTo>
                        <a:lnTo>
                          <a:pt x="7224" y="1997"/>
                        </a:lnTo>
                        <a:cubicBezTo>
                          <a:pt x="7220" y="2002"/>
                          <a:pt x="7220" y="2006"/>
                          <a:pt x="7220" y="2010"/>
                        </a:cubicBezTo>
                        <a:lnTo>
                          <a:pt x="7186" y="2172"/>
                        </a:lnTo>
                        <a:cubicBezTo>
                          <a:pt x="7177" y="2172"/>
                          <a:pt x="7169" y="2168"/>
                          <a:pt x="7160" y="2168"/>
                        </a:cubicBezTo>
                        <a:lnTo>
                          <a:pt x="7151" y="2168"/>
                        </a:lnTo>
                        <a:cubicBezTo>
                          <a:pt x="7139" y="2164"/>
                          <a:pt x="7125" y="2164"/>
                          <a:pt x="7117" y="2164"/>
                        </a:cubicBezTo>
                        <a:cubicBezTo>
                          <a:pt x="7113" y="2164"/>
                          <a:pt x="7109" y="2160"/>
                          <a:pt x="7109" y="2160"/>
                        </a:cubicBezTo>
                        <a:cubicBezTo>
                          <a:pt x="7096" y="2160"/>
                          <a:pt x="7087" y="2160"/>
                          <a:pt x="7078" y="2156"/>
                        </a:cubicBezTo>
                        <a:lnTo>
                          <a:pt x="7062" y="2156"/>
                        </a:lnTo>
                        <a:cubicBezTo>
                          <a:pt x="7053" y="2156"/>
                          <a:pt x="7044" y="2156"/>
                          <a:pt x="7040" y="2151"/>
                        </a:cubicBezTo>
                        <a:lnTo>
                          <a:pt x="7036" y="2151"/>
                        </a:lnTo>
                        <a:cubicBezTo>
                          <a:pt x="7019" y="2151"/>
                          <a:pt x="7001" y="2151"/>
                          <a:pt x="6981" y="2147"/>
                        </a:cubicBezTo>
                        <a:lnTo>
                          <a:pt x="6967" y="2147"/>
                        </a:lnTo>
                        <a:cubicBezTo>
                          <a:pt x="6950" y="2147"/>
                          <a:pt x="6929" y="2142"/>
                          <a:pt x="6912" y="2142"/>
                        </a:cubicBezTo>
                        <a:lnTo>
                          <a:pt x="6908" y="2142"/>
                        </a:lnTo>
                        <a:cubicBezTo>
                          <a:pt x="6886" y="2142"/>
                          <a:pt x="6869" y="2138"/>
                          <a:pt x="6847" y="2138"/>
                        </a:cubicBezTo>
                        <a:lnTo>
                          <a:pt x="6831" y="2138"/>
                        </a:lnTo>
                        <a:cubicBezTo>
                          <a:pt x="6809" y="2138"/>
                          <a:pt x="6792" y="2134"/>
                          <a:pt x="6770" y="2134"/>
                        </a:cubicBezTo>
                        <a:lnTo>
                          <a:pt x="6616" y="2134"/>
                        </a:lnTo>
                        <a:cubicBezTo>
                          <a:pt x="6591" y="2130"/>
                          <a:pt x="6570" y="2130"/>
                          <a:pt x="6548" y="2130"/>
                        </a:cubicBezTo>
                        <a:cubicBezTo>
                          <a:pt x="6539" y="2130"/>
                          <a:pt x="6535" y="2130"/>
                          <a:pt x="6527" y="2134"/>
                        </a:cubicBezTo>
                        <a:lnTo>
                          <a:pt x="6369" y="2134"/>
                        </a:lnTo>
                        <a:cubicBezTo>
                          <a:pt x="6347" y="2134"/>
                          <a:pt x="6322" y="2138"/>
                          <a:pt x="6300" y="2138"/>
                        </a:cubicBezTo>
                        <a:cubicBezTo>
                          <a:pt x="6274" y="2138"/>
                          <a:pt x="6249" y="2138"/>
                          <a:pt x="6227" y="2142"/>
                        </a:cubicBezTo>
                        <a:lnTo>
                          <a:pt x="6211" y="2142"/>
                        </a:lnTo>
                        <a:cubicBezTo>
                          <a:pt x="6185" y="2142"/>
                          <a:pt x="6164" y="2147"/>
                          <a:pt x="6138" y="2147"/>
                        </a:cubicBezTo>
                        <a:cubicBezTo>
                          <a:pt x="6116" y="2147"/>
                          <a:pt x="6091" y="2151"/>
                          <a:pt x="6069" y="2151"/>
                        </a:cubicBezTo>
                        <a:cubicBezTo>
                          <a:pt x="6061" y="2151"/>
                          <a:pt x="6057" y="2156"/>
                          <a:pt x="6052" y="2156"/>
                        </a:cubicBezTo>
                        <a:cubicBezTo>
                          <a:pt x="6026" y="2156"/>
                          <a:pt x="6005" y="2160"/>
                          <a:pt x="5984" y="2160"/>
                        </a:cubicBezTo>
                        <a:lnTo>
                          <a:pt x="5980" y="2160"/>
                        </a:lnTo>
                        <a:cubicBezTo>
                          <a:pt x="5958" y="2164"/>
                          <a:pt x="5937" y="2164"/>
                          <a:pt x="5915" y="2168"/>
                        </a:cubicBezTo>
                        <a:lnTo>
                          <a:pt x="5898" y="2168"/>
                        </a:lnTo>
                        <a:cubicBezTo>
                          <a:pt x="5877" y="2172"/>
                          <a:pt x="5851" y="2176"/>
                          <a:pt x="5830" y="2181"/>
                        </a:cubicBezTo>
                        <a:cubicBezTo>
                          <a:pt x="5817" y="2181"/>
                          <a:pt x="5800" y="2186"/>
                          <a:pt x="5787" y="2186"/>
                        </a:cubicBezTo>
                        <a:lnTo>
                          <a:pt x="5779" y="2186"/>
                        </a:lnTo>
                        <a:cubicBezTo>
                          <a:pt x="5765" y="2190"/>
                          <a:pt x="5749" y="2190"/>
                          <a:pt x="5736" y="2194"/>
                        </a:cubicBezTo>
                        <a:lnTo>
                          <a:pt x="5731" y="2194"/>
                        </a:lnTo>
                        <a:cubicBezTo>
                          <a:pt x="5718" y="2198"/>
                          <a:pt x="5706" y="2198"/>
                          <a:pt x="5692" y="2202"/>
                        </a:cubicBezTo>
                        <a:lnTo>
                          <a:pt x="5684" y="2202"/>
                        </a:lnTo>
                        <a:cubicBezTo>
                          <a:pt x="5672" y="2207"/>
                          <a:pt x="5659" y="2207"/>
                          <a:pt x="5646" y="2211"/>
                        </a:cubicBezTo>
                        <a:lnTo>
                          <a:pt x="5637" y="2211"/>
                        </a:lnTo>
                        <a:cubicBezTo>
                          <a:pt x="5625" y="2215"/>
                          <a:pt x="5611" y="2219"/>
                          <a:pt x="5599" y="2219"/>
                        </a:cubicBezTo>
                        <a:cubicBezTo>
                          <a:pt x="5586" y="2224"/>
                          <a:pt x="5573" y="2228"/>
                          <a:pt x="5560" y="2228"/>
                        </a:cubicBezTo>
                        <a:cubicBezTo>
                          <a:pt x="5560" y="2233"/>
                          <a:pt x="5556" y="2233"/>
                          <a:pt x="5552" y="2233"/>
                        </a:cubicBezTo>
                        <a:cubicBezTo>
                          <a:pt x="5538" y="2237"/>
                          <a:pt x="5530" y="2237"/>
                          <a:pt x="5518" y="2241"/>
                        </a:cubicBezTo>
                        <a:lnTo>
                          <a:pt x="5513" y="2241"/>
                        </a:lnTo>
                        <a:cubicBezTo>
                          <a:pt x="5505" y="2245"/>
                          <a:pt x="5492" y="2249"/>
                          <a:pt x="5483" y="2249"/>
                        </a:cubicBezTo>
                        <a:cubicBezTo>
                          <a:pt x="5479" y="2249"/>
                          <a:pt x="5479" y="2253"/>
                          <a:pt x="5479" y="2253"/>
                        </a:cubicBezTo>
                        <a:lnTo>
                          <a:pt x="5475" y="2253"/>
                        </a:lnTo>
                        <a:cubicBezTo>
                          <a:pt x="5467" y="2258"/>
                          <a:pt x="5457" y="2258"/>
                          <a:pt x="5449" y="2263"/>
                        </a:cubicBezTo>
                        <a:lnTo>
                          <a:pt x="5441" y="2263"/>
                        </a:lnTo>
                        <a:cubicBezTo>
                          <a:pt x="5436" y="2267"/>
                          <a:pt x="5428" y="2271"/>
                          <a:pt x="5419" y="2271"/>
                        </a:cubicBezTo>
                        <a:cubicBezTo>
                          <a:pt x="5415" y="2275"/>
                          <a:pt x="5415" y="2275"/>
                          <a:pt x="5410" y="2275"/>
                        </a:cubicBezTo>
                        <a:cubicBezTo>
                          <a:pt x="5402" y="2279"/>
                          <a:pt x="5394" y="2279"/>
                          <a:pt x="5390" y="2284"/>
                        </a:cubicBezTo>
                        <a:lnTo>
                          <a:pt x="5384" y="2284"/>
                        </a:lnTo>
                        <a:cubicBezTo>
                          <a:pt x="5376" y="2288"/>
                          <a:pt x="5368" y="2292"/>
                          <a:pt x="5364" y="2296"/>
                        </a:cubicBezTo>
                        <a:lnTo>
                          <a:pt x="5355" y="2296"/>
                        </a:lnTo>
                        <a:cubicBezTo>
                          <a:pt x="5346" y="2301"/>
                          <a:pt x="5338" y="2305"/>
                          <a:pt x="5329" y="2314"/>
                        </a:cubicBezTo>
                        <a:lnTo>
                          <a:pt x="5325" y="2314"/>
                        </a:lnTo>
                        <a:cubicBezTo>
                          <a:pt x="5317" y="2318"/>
                          <a:pt x="5307" y="2322"/>
                          <a:pt x="5299" y="2326"/>
                        </a:cubicBezTo>
                        <a:lnTo>
                          <a:pt x="5299" y="2330"/>
                        </a:lnTo>
                        <a:cubicBezTo>
                          <a:pt x="5295" y="2330"/>
                          <a:pt x="5287" y="2335"/>
                          <a:pt x="5282" y="2340"/>
                        </a:cubicBezTo>
                        <a:cubicBezTo>
                          <a:pt x="5282" y="2344"/>
                          <a:pt x="5278" y="2344"/>
                          <a:pt x="5278" y="2344"/>
                        </a:cubicBezTo>
                        <a:cubicBezTo>
                          <a:pt x="5274" y="2348"/>
                          <a:pt x="5269" y="2348"/>
                          <a:pt x="5265" y="2352"/>
                        </a:cubicBezTo>
                        <a:lnTo>
                          <a:pt x="5265" y="2356"/>
                        </a:lnTo>
                        <a:lnTo>
                          <a:pt x="5261" y="2356"/>
                        </a:lnTo>
                        <a:cubicBezTo>
                          <a:pt x="5261" y="2361"/>
                          <a:pt x="5256" y="2361"/>
                          <a:pt x="5252" y="2365"/>
                        </a:cubicBezTo>
                        <a:lnTo>
                          <a:pt x="5252" y="2369"/>
                        </a:lnTo>
                        <a:cubicBezTo>
                          <a:pt x="5248" y="2369"/>
                          <a:pt x="5244" y="2373"/>
                          <a:pt x="5240" y="2378"/>
                        </a:cubicBezTo>
                        <a:cubicBezTo>
                          <a:pt x="5236" y="2382"/>
                          <a:pt x="5236" y="2387"/>
                          <a:pt x="5230" y="2391"/>
                        </a:cubicBezTo>
                        <a:cubicBezTo>
                          <a:pt x="5226" y="2395"/>
                          <a:pt x="5226" y="2395"/>
                          <a:pt x="5222" y="2399"/>
                        </a:cubicBezTo>
                        <a:lnTo>
                          <a:pt x="5222" y="2407"/>
                        </a:lnTo>
                        <a:cubicBezTo>
                          <a:pt x="5218" y="2407"/>
                          <a:pt x="5218" y="2412"/>
                          <a:pt x="5218" y="2412"/>
                        </a:cubicBezTo>
                        <a:cubicBezTo>
                          <a:pt x="5218" y="2417"/>
                          <a:pt x="5218" y="2417"/>
                          <a:pt x="5214" y="2421"/>
                        </a:cubicBezTo>
                        <a:lnTo>
                          <a:pt x="5214" y="2425"/>
                        </a:lnTo>
                        <a:cubicBezTo>
                          <a:pt x="5214" y="2429"/>
                          <a:pt x="5210" y="2429"/>
                          <a:pt x="5210" y="2433"/>
                        </a:cubicBezTo>
                        <a:lnTo>
                          <a:pt x="5197" y="2494"/>
                        </a:lnTo>
                        <a:lnTo>
                          <a:pt x="5115" y="2494"/>
                        </a:lnTo>
                        <a:cubicBezTo>
                          <a:pt x="5107" y="2489"/>
                          <a:pt x="5098" y="2489"/>
                          <a:pt x="5086" y="2489"/>
                        </a:cubicBezTo>
                        <a:lnTo>
                          <a:pt x="5076" y="2489"/>
                        </a:lnTo>
                        <a:cubicBezTo>
                          <a:pt x="5060" y="2489"/>
                          <a:pt x="5047" y="2489"/>
                          <a:pt x="5039" y="2484"/>
                        </a:cubicBezTo>
                        <a:lnTo>
                          <a:pt x="5034" y="2484"/>
                        </a:lnTo>
                        <a:cubicBezTo>
                          <a:pt x="5017" y="2484"/>
                          <a:pt x="4999" y="2480"/>
                          <a:pt x="4983" y="2480"/>
                        </a:cubicBezTo>
                        <a:cubicBezTo>
                          <a:pt x="4983" y="2480"/>
                          <a:pt x="4979" y="2480"/>
                          <a:pt x="4974" y="2476"/>
                        </a:cubicBezTo>
                        <a:cubicBezTo>
                          <a:pt x="4957" y="2476"/>
                          <a:pt x="4944" y="2472"/>
                          <a:pt x="4928" y="2472"/>
                        </a:cubicBezTo>
                        <a:cubicBezTo>
                          <a:pt x="4923" y="2472"/>
                          <a:pt x="4918" y="2468"/>
                          <a:pt x="4918" y="2468"/>
                        </a:cubicBezTo>
                        <a:cubicBezTo>
                          <a:pt x="4906" y="2468"/>
                          <a:pt x="4893" y="2464"/>
                          <a:pt x="4885" y="2464"/>
                        </a:cubicBezTo>
                        <a:cubicBezTo>
                          <a:pt x="4880" y="2464"/>
                          <a:pt x="4876" y="2459"/>
                          <a:pt x="4871" y="2459"/>
                        </a:cubicBezTo>
                        <a:cubicBezTo>
                          <a:pt x="4859" y="2459"/>
                          <a:pt x="4846" y="2455"/>
                          <a:pt x="4829" y="2450"/>
                        </a:cubicBezTo>
                        <a:cubicBezTo>
                          <a:pt x="4816" y="2446"/>
                          <a:pt x="4803" y="2442"/>
                          <a:pt x="4786" y="2442"/>
                        </a:cubicBezTo>
                        <a:cubicBezTo>
                          <a:pt x="4782" y="2438"/>
                          <a:pt x="4782" y="2438"/>
                          <a:pt x="4778" y="2438"/>
                        </a:cubicBezTo>
                        <a:cubicBezTo>
                          <a:pt x="4764" y="2433"/>
                          <a:pt x="4752" y="2429"/>
                          <a:pt x="4739" y="2425"/>
                        </a:cubicBezTo>
                        <a:lnTo>
                          <a:pt x="4735" y="2425"/>
                        </a:lnTo>
                        <a:cubicBezTo>
                          <a:pt x="4717" y="2421"/>
                          <a:pt x="4701" y="2417"/>
                          <a:pt x="4683" y="2412"/>
                        </a:cubicBezTo>
                        <a:cubicBezTo>
                          <a:pt x="4683" y="2407"/>
                          <a:pt x="4679" y="2407"/>
                          <a:pt x="4675" y="2407"/>
                        </a:cubicBezTo>
                        <a:cubicBezTo>
                          <a:pt x="4662" y="2403"/>
                          <a:pt x="4645" y="2395"/>
                          <a:pt x="4628" y="2391"/>
                        </a:cubicBezTo>
                        <a:lnTo>
                          <a:pt x="4624" y="2391"/>
                        </a:lnTo>
                        <a:cubicBezTo>
                          <a:pt x="4598" y="2382"/>
                          <a:pt x="4577" y="2373"/>
                          <a:pt x="4551" y="2365"/>
                        </a:cubicBezTo>
                        <a:cubicBezTo>
                          <a:pt x="4551" y="2361"/>
                          <a:pt x="4551" y="2361"/>
                          <a:pt x="4547" y="2361"/>
                        </a:cubicBezTo>
                        <a:cubicBezTo>
                          <a:pt x="4525" y="2352"/>
                          <a:pt x="4500" y="2344"/>
                          <a:pt x="4474" y="2335"/>
                        </a:cubicBezTo>
                        <a:lnTo>
                          <a:pt x="4474" y="2330"/>
                        </a:lnTo>
                        <a:cubicBezTo>
                          <a:pt x="4435" y="2318"/>
                          <a:pt x="4397" y="2301"/>
                          <a:pt x="4363" y="2284"/>
                        </a:cubicBezTo>
                        <a:lnTo>
                          <a:pt x="4358" y="2284"/>
                        </a:lnTo>
                        <a:cubicBezTo>
                          <a:pt x="4324" y="2267"/>
                          <a:pt x="4286" y="2249"/>
                          <a:pt x="4247" y="2233"/>
                        </a:cubicBezTo>
                        <a:cubicBezTo>
                          <a:pt x="4213" y="2219"/>
                          <a:pt x="4174" y="2202"/>
                          <a:pt x="4136" y="2186"/>
                        </a:cubicBezTo>
                        <a:lnTo>
                          <a:pt x="4132" y="2181"/>
                        </a:lnTo>
                        <a:cubicBezTo>
                          <a:pt x="4097" y="2168"/>
                          <a:pt x="4059" y="2151"/>
                          <a:pt x="4020" y="2134"/>
                        </a:cubicBezTo>
                        <a:cubicBezTo>
                          <a:pt x="3995" y="2125"/>
                          <a:pt x="3969" y="2113"/>
                          <a:pt x="3947" y="2105"/>
                        </a:cubicBezTo>
                        <a:lnTo>
                          <a:pt x="3939" y="2105"/>
                        </a:lnTo>
                        <a:cubicBezTo>
                          <a:pt x="3913" y="2091"/>
                          <a:pt x="3888" y="2083"/>
                          <a:pt x="3862" y="2074"/>
                        </a:cubicBezTo>
                        <a:lnTo>
                          <a:pt x="3858" y="2074"/>
                        </a:lnTo>
                        <a:cubicBezTo>
                          <a:pt x="3845" y="2070"/>
                          <a:pt x="3828" y="2061"/>
                          <a:pt x="3811" y="2057"/>
                        </a:cubicBezTo>
                        <a:lnTo>
                          <a:pt x="3807" y="2057"/>
                        </a:lnTo>
                        <a:cubicBezTo>
                          <a:pt x="3789" y="2048"/>
                          <a:pt x="3773" y="2044"/>
                          <a:pt x="3759" y="2040"/>
                        </a:cubicBezTo>
                        <a:lnTo>
                          <a:pt x="3751" y="2040"/>
                        </a:lnTo>
                        <a:lnTo>
                          <a:pt x="3747" y="2036"/>
                        </a:lnTo>
                        <a:cubicBezTo>
                          <a:pt x="3734" y="2032"/>
                          <a:pt x="3721" y="2032"/>
                          <a:pt x="3704" y="2028"/>
                        </a:cubicBezTo>
                        <a:cubicBezTo>
                          <a:pt x="3691" y="2022"/>
                          <a:pt x="3678" y="2018"/>
                          <a:pt x="3661" y="2014"/>
                        </a:cubicBezTo>
                        <a:lnTo>
                          <a:pt x="3657" y="2014"/>
                        </a:lnTo>
                        <a:cubicBezTo>
                          <a:pt x="3653" y="2014"/>
                          <a:pt x="3653" y="2014"/>
                          <a:pt x="3649" y="2010"/>
                        </a:cubicBezTo>
                        <a:cubicBezTo>
                          <a:pt x="3639" y="2010"/>
                          <a:pt x="3627" y="2006"/>
                          <a:pt x="3614" y="2006"/>
                        </a:cubicBezTo>
                        <a:cubicBezTo>
                          <a:pt x="3614" y="2006"/>
                          <a:pt x="3610" y="2002"/>
                          <a:pt x="3606" y="2002"/>
                        </a:cubicBezTo>
                        <a:cubicBezTo>
                          <a:pt x="3593" y="2002"/>
                          <a:pt x="3580" y="1997"/>
                          <a:pt x="3568" y="1993"/>
                        </a:cubicBezTo>
                        <a:lnTo>
                          <a:pt x="3558" y="1993"/>
                        </a:lnTo>
                        <a:cubicBezTo>
                          <a:pt x="3542" y="1989"/>
                          <a:pt x="3529" y="1989"/>
                          <a:pt x="3516" y="1984"/>
                        </a:cubicBezTo>
                        <a:lnTo>
                          <a:pt x="3507" y="1984"/>
                        </a:lnTo>
                        <a:cubicBezTo>
                          <a:pt x="3491" y="1984"/>
                          <a:pt x="3473" y="1980"/>
                          <a:pt x="3460" y="1980"/>
                        </a:cubicBezTo>
                        <a:lnTo>
                          <a:pt x="3452" y="1980"/>
                        </a:lnTo>
                        <a:cubicBezTo>
                          <a:pt x="3452" y="1980"/>
                          <a:pt x="3447" y="1980"/>
                          <a:pt x="3443" y="1976"/>
                        </a:cubicBezTo>
                        <a:lnTo>
                          <a:pt x="3404" y="1976"/>
                        </a:lnTo>
                        <a:cubicBezTo>
                          <a:pt x="3396" y="1976"/>
                          <a:pt x="3388" y="1971"/>
                          <a:pt x="3379" y="1971"/>
                        </a:cubicBezTo>
                        <a:lnTo>
                          <a:pt x="3225" y="1971"/>
                        </a:lnTo>
                        <a:cubicBezTo>
                          <a:pt x="3216" y="1971"/>
                          <a:pt x="3203" y="1976"/>
                          <a:pt x="3195" y="1976"/>
                        </a:cubicBezTo>
                        <a:lnTo>
                          <a:pt x="3183" y="1976"/>
                        </a:lnTo>
                        <a:cubicBezTo>
                          <a:pt x="3169" y="1976"/>
                          <a:pt x="3161" y="1976"/>
                          <a:pt x="3152" y="1980"/>
                        </a:cubicBezTo>
                        <a:lnTo>
                          <a:pt x="3135" y="1980"/>
                        </a:lnTo>
                        <a:cubicBezTo>
                          <a:pt x="3122" y="1980"/>
                          <a:pt x="3110" y="1984"/>
                          <a:pt x="3092" y="1984"/>
                        </a:cubicBezTo>
                        <a:cubicBezTo>
                          <a:pt x="3075" y="1989"/>
                          <a:pt x="3054" y="1993"/>
                          <a:pt x="3037" y="1993"/>
                        </a:cubicBezTo>
                        <a:cubicBezTo>
                          <a:pt x="3033" y="1997"/>
                          <a:pt x="3023" y="1997"/>
                          <a:pt x="3019" y="1997"/>
                        </a:cubicBezTo>
                        <a:cubicBezTo>
                          <a:pt x="3003" y="2002"/>
                          <a:pt x="2985" y="2006"/>
                          <a:pt x="2968" y="2006"/>
                        </a:cubicBezTo>
                        <a:cubicBezTo>
                          <a:pt x="2968" y="2010"/>
                          <a:pt x="2964" y="2010"/>
                          <a:pt x="2960" y="2010"/>
                        </a:cubicBezTo>
                        <a:cubicBezTo>
                          <a:pt x="2942" y="2014"/>
                          <a:pt x="2921" y="2018"/>
                          <a:pt x="2904" y="2022"/>
                        </a:cubicBezTo>
                        <a:cubicBezTo>
                          <a:pt x="2895" y="2028"/>
                          <a:pt x="2891" y="2028"/>
                          <a:pt x="2887" y="2028"/>
                        </a:cubicBezTo>
                        <a:cubicBezTo>
                          <a:pt x="2869" y="2032"/>
                          <a:pt x="2853" y="2036"/>
                          <a:pt x="2836" y="2044"/>
                        </a:cubicBezTo>
                        <a:lnTo>
                          <a:pt x="2823" y="2044"/>
                        </a:lnTo>
                        <a:cubicBezTo>
                          <a:pt x="2814" y="2048"/>
                          <a:pt x="2802" y="2053"/>
                          <a:pt x="2788" y="2057"/>
                        </a:cubicBezTo>
                        <a:cubicBezTo>
                          <a:pt x="2784" y="2057"/>
                          <a:pt x="2780" y="2061"/>
                          <a:pt x="2776" y="2061"/>
                        </a:cubicBezTo>
                        <a:cubicBezTo>
                          <a:pt x="2759" y="2070"/>
                          <a:pt x="2741" y="2074"/>
                          <a:pt x="2725" y="2079"/>
                        </a:cubicBezTo>
                        <a:cubicBezTo>
                          <a:pt x="2652" y="2028"/>
                          <a:pt x="2592" y="1980"/>
                          <a:pt x="2545" y="1937"/>
                        </a:cubicBezTo>
                        <a:cubicBezTo>
                          <a:pt x="2502" y="1899"/>
                          <a:pt x="2468" y="1864"/>
                          <a:pt x="2442" y="1830"/>
                        </a:cubicBezTo>
                        <a:cubicBezTo>
                          <a:pt x="2438" y="1826"/>
                          <a:pt x="2433" y="1817"/>
                          <a:pt x="2429" y="1813"/>
                        </a:cubicBezTo>
                        <a:lnTo>
                          <a:pt x="2562" y="1171"/>
                        </a:lnTo>
                        <a:cubicBezTo>
                          <a:pt x="2567" y="1155"/>
                          <a:pt x="2567" y="1142"/>
                          <a:pt x="2567" y="1124"/>
                        </a:cubicBezTo>
                        <a:cubicBezTo>
                          <a:pt x="2567" y="1078"/>
                          <a:pt x="2553" y="1027"/>
                          <a:pt x="2519" y="970"/>
                        </a:cubicBezTo>
                        <a:cubicBezTo>
                          <a:pt x="2464" y="970"/>
                          <a:pt x="2413" y="975"/>
                          <a:pt x="2370" y="979"/>
                        </a:cubicBezTo>
                        <a:cubicBezTo>
                          <a:pt x="2356" y="984"/>
                          <a:pt x="2344" y="984"/>
                          <a:pt x="2336" y="988"/>
                        </a:cubicBezTo>
                        <a:lnTo>
                          <a:pt x="2322" y="988"/>
                        </a:lnTo>
                        <a:cubicBezTo>
                          <a:pt x="2318" y="988"/>
                          <a:pt x="2310" y="992"/>
                          <a:pt x="2305" y="992"/>
                        </a:cubicBezTo>
                        <a:cubicBezTo>
                          <a:pt x="2301" y="992"/>
                          <a:pt x="2297" y="992"/>
                          <a:pt x="2293" y="996"/>
                        </a:cubicBezTo>
                        <a:cubicBezTo>
                          <a:pt x="2284" y="996"/>
                          <a:pt x="2279" y="996"/>
                          <a:pt x="2275" y="1001"/>
                        </a:cubicBezTo>
                        <a:lnTo>
                          <a:pt x="2263" y="1001"/>
                        </a:lnTo>
                        <a:cubicBezTo>
                          <a:pt x="2259" y="1005"/>
                          <a:pt x="2254" y="1005"/>
                          <a:pt x="2254" y="1005"/>
                        </a:cubicBezTo>
                        <a:cubicBezTo>
                          <a:pt x="2249" y="1005"/>
                          <a:pt x="2249" y="1005"/>
                          <a:pt x="2245" y="1009"/>
                        </a:cubicBezTo>
                        <a:lnTo>
                          <a:pt x="2241" y="1009"/>
                        </a:lnTo>
                        <a:cubicBezTo>
                          <a:pt x="2233" y="1013"/>
                          <a:pt x="2224" y="1013"/>
                          <a:pt x="2220" y="1017"/>
                        </a:cubicBezTo>
                        <a:cubicBezTo>
                          <a:pt x="2212" y="1017"/>
                          <a:pt x="2202" y="1022"/>
                          <a:pt x="2198" y="1027"/>
                        </a:cubicBezTo>
                        <a:lnTo>
                          <a:pt x="2194" y="1027"/>
                        </a:lnTo>
                        <a:lnTo>
                          <a:pt x="2190" y="1031"/>
                        </a:lnTo>
                        <a:lnTo>
                          <a:pt x="2186" y="1031"/>
                        </a:lnTo>
                        <a:cubicBezTo>
                          <a:pt x="2182" y="1035"/>
                          <a:pt x="2173" y="1035"/>
                          <a:pt x="2168" y="1039"/>
                        </a:cubicBezTo>
                        <a:cubicBezTo>
                          <a:pt x="2168" y="1039"/>
                          <a:pt x="2164" y="1043"/>
                          <a:pt x="2160" y="1043"/>
                        </a:cubicBezTo>
                        <a:cubicBezTo>
                          <a:pt x="2156" y="1047"/>
                          <a:pt x="2151" y="1047"/>
                          <a:pt x="2147" y="1052"/>
                        </a:cubicBezTo>
                        <a:cubicBezTo>
                          <a:pt x="2147" y="1052"/>
                          <a:pt x="2143" y="1052"/>
                          <a:pt x="2143" y="1056"/>
                        </a:cubicBezTo>
                        <a:cubicBezTo>
                          <a:pt x="2135" y="1061"/>
                          <a:pt x="2125" y="1065"/>
                          <a:pt x="2121" y="1069"/>
                        </a:cubicBezTo>
                        <a:lnTo>
                          <a:pt x="2117" y="1073"/>
                        </a:lnTo>
                        <a:cubicBezTo>
                          <a:pt x="2109" y="1078"/>
                          <a:pt x="2105" y="1082"/>
                          <a:pt x="2100" y="1086"/>
                        </a:cubicBezTo>
                        <a:lnTo>
                          <a:pt x="2096" y="1090"/>
                        </a:lnTo>
                        <a:cubicBezTo>
                          <a:pt x="2087" y="1099"/>
                          <a:pt x="2079" y="1108"/>
                          <a:pt x="2070" y="1116"/>
                        </a:cubicBezTo>
                        <a:lnTo>
                          <a:pt x="2066" y="1116"/>
                        </a:lnTo>
                        <a:cubicBezTo>
                          <a:pt x="2058" y="1124"/>
                          <a:pt x="2048" y="1133"/>
                          <a:pt x="2040" y="1142"/>
                        </a:cubicBezTo>
                        <a:cubicBezTo>
                          <a:pt x="2036" y="1146"/>
                          <a:pt x="2032" y="1150"/>
                          <a:pt x="2028" y="1155"/>
                        </a:cubicBezTo>
                        <a:cubicBezTo>
                          <a:pt x="2028" y="1159"/>
                          <a:pt x="2023" y="1159"/>
                          <a:pt x="2023" y="1159"/>
                        </a:cubicBezTo>
                        <a:cubicBezTo>
                          <a:pt x="2019" y="1163"/>
                          <a:pt x="2019" y="1167"/>
                          <a:pt x="2014" y="1171"/>
                        </a:cubicBezTo>
                        <a:cubicBezTo>
                          <a:pt x="2014" y="1171"/>
                          <a:pt x="2010" y="1171"/>
                          <a:pt x="2010" y="1176"/>
                        </a:cubicBezTo>
                        <a:cubicBezTo>
                          <a:pt x="2006" y="1176"/>
                          <a:pt x="2002" y="1181"/>
                          <a:pt x="2002" y="1185"/>
                        </a:cubicBezTo>
                        <a:cubicBezTo>
                          <a:pt x="1997" y="1185"/>
                          <a:pt x="1997" y="1185"/>
                          <a:pt x="1993" y="1189"/>
                        </a:cubicBezTo>
                        <a:lnTo>
                          <a:pt x="1985" y="1197"/>
                        </a:lnTo>
                        <a:lnTo>
                          <a:pt x="1981" y="1201"/>
                        </a:lnTo>
                        <a:cubicBezTo>
                          <a:pt x="1976" y="1206"/>
                          <a:pt x="1971" y="1210"/>
                          <a:pt x="1963" y="1215"/>
                        </a:cubicBezTo>
                        <a:lnTo>
                          <a:pt x="1959" y="1215"/>
                        </a:lnTo>
                        <a:cubicBezTo>
                          <a:pt x="1955" y="1223"/>
                          <a:pt x="1946" y="1227"/>
                          <a:pt x="1937" y="1232"/>
                        </a:cubicBezTo>
                        <a:lnTo>
                          <a:pt x="1933" y="1236"/>
                        </a:lnTo>
                        <a:cubicBezTo>
                          <a:pt x="1929" y="1240"/>
                          <a:pt x="1925" y="1240"/>
                          <a:pt x="1920" y="1244"/>
                        </a:cubicBezTo>
                        <a:cubicBezTo>
                          <a:pt x="1916" y="1244"/>
                          <a:pt x="1912" y="1244"/>
                          <a:pt x="1912" y="1248"/>
                        </a:cubicBezTo>
                        <a:cubicBezTo>
                          <a:pt x="1908" y="1248"/>
                          <a:pt x="1899" y="1253"/>
                          <a:pt x="1894" y="1258"/>
                        </a:cubicBezTo>
                        <a:lnTo>
                          <a:pt x="1886" y="1258"/>
                        </a:lnTo>
                        <a:cubicBezTo>
                          <a:pt x="1882" y="1262"/>
                          <a:pt x="1869" y="1266"/>
                          <a:pt x="1860" y="1270"/>
                        </a:cubicBezTo>
                        <a:lnTo>
                          <a:pt x="1856" y="1270"/>
                        </a:lnTo>
                        <a:cubicBezTo>
                          <a:pt x="1848" y="1274"/>
                          <a:pt x="1839" y="1278"/>
                          <a:pt x="1831" y="1278"/>
                        </a:cubicBezTo>
                        <a:cubicBezTo>
                          <a:pt x="1827" y="1283"/>
                          <a:pt x="1822" y="1283"/>
                          <a:pt x="1817" y="1283"/>
                        </a:cubicBezTo>
                        <a:cubicBezTo>
                          <a:pt x="1813" y="1287"/>
                          <a:pt x="1809" y="1287"/>
                          <a:pt x="1809" y="1287"/>
                        </a:cubicBezTo>
                        <a:cubicBezTo>
                          <a:pt x="1801" y="1287"/>
                          <a:pt x="1797" y="1292"/>
                          <a:pt x="1792" y="1292"/>
                        </a:cubicBezTo>
                        <a:cubicBezTo>
                          <a:pt x="1788" y="1292"/>
                          <a:pt x="1783" y="1296"/>
                          <a:pt x="1779" y="1296"/>
                        </a:cubicBezTo>
                        <a:cubicBezTo>
                          <a:pt x="1771" y="1296"/>
                          <a:pt x="1766" y="1296"/>
                          <a:pt x="1758" y="1300"/>
                        </a:cubicBezTo>
                        <a:lnTo>
                          <a:pt x="1750" y="1300"/>
                        </a:lnTo>
                        <a:cubicBezTo>
                          <a:pt x="1736" y="1304"/>
                          <a:pt x="1728" y="1304"/>
                          <a:pt x="1715" y="1304"/>
                        </a:cubicBezTo>
                        <a:cubicBezTo>
                          <a:pt x="1685" y="1309"/>
                          <a:pt x="1647" y="1313"/>
                          <a:pt x="1608" y="1317"/>
                        </a:cubicBezTo>
                        <a:lnTo>
                          <a:pt x="1515" y="1317"/>
                        </a:lnTo>
                        <a:lnTo>
                          <a:pt x="1685" y="513"/>
                        </a:lnTo>
                        <a:lnTo>
                          <a:pt x="1685" y="500"/>
                        </a:lnTo>
                        <a:lnTo>
                          <a:pt x="1685" y="496"/>
                        </a:lnTo>
                        <a:lnTo>
                          <a:pt x="1685" y="492"/>
                        </a:lnTo>
                        <a:lnTo>
                          <a:pt x="1685" y="483"/>
                        </a:lnTo>
                        <a:lnTo>
                          <a:pt x="1689" y="479"/>
                        </a:lnTo>
                        <a:lnTo>
                          <a:pt x="1689" y="474"/>
                        </a:lnTo>
                        <a:lnTo>
                          <a:pt x="1689" y="466"/>
                        </a:lnTo>
                        <a:cubicBezTo>
                          <a:pt x="1685" y="466"/>
                          <a:pt x="1685" y="462"/>
                          <a:pt x="1685" y="462"/>
                        </a:cubicBezTo>
                        <a:lnTo>
                          <a:pt x="1685" y="453"/>
                        </a:lnTo>
                        <a:lnTo>
                          <a:pt x="1685" y="449"/>
                        </a:lnTo>
                        <a:lnTo>
                          <a:pt x="1685" y="441"/>
                        </a:lnTo>
                        <a:lnTo>
                          <a:pt x="1685" y="436"/>
                        </a:lnTo>
                        <a:cubicBezTo>
                          <a:pt x="1685" y="431"/>
                          <a:pt x="1685" y="431"/>
                          <a:pt x="1681" y="427"/>
                        </a:cubicBezTo>
                        <a:lnTo>
                          <a:pt x="1681" y="423"/>
                        </a:lnTo>
                        <a:lnTo>
                          <a:pt x="1681" y="415"/>
                        </a:lnTo>
                        <a:lnTo>
                          <a:pt x="1677" y="411"/>
                        </a:lnTo>
                        <a:lnTo>
                          <a:pt x="1677" y="402"/>
                        </a:lnTo>
                        <a:lnTo>
                          <a:pt x="1673" y="397"/>
                        </a:lnTo>
                        <a:lnTo>
                          <a:pt x="1673" y="389"/>
                        </a:lnTo>
                        <a:cubicBezTo>
                          <a:pt x="1668" y="389"/>
                          <a:pt x="1668" y="385"/>
                          <a:pt x="1668" y="385"/>
                        </a:cubicBezTo>
                        <a:cubicBezTo>
                          <a:pt x="1668" y="380"/>
                          <a:pt x="1668" y="376"/>
                          <a:pt x="1663" y="376"/>
                        </a:cubicBezTo>
                        <a:lnTo>
                          <a:pt x="1663" y="368"/>
                        </a:lnTo>
                        <a:cubicBezTo>
                          <a:pt x="1659" y="368"/>
                          <a:pt x="1659" y="364"/>
                          <a:pt x="1659" y="364"/>
                        </a:cubicBezTo>
                        <a:cubicBezTo>
                          <a:pt x="1659" y="359"/>
                          <a:pt x="1655" y="359"/>
                          <a:pt x="1655" y="354"/>
                        </a:cubicBezTo>
                        <a:cubicBezTo>
                          <a:pt x="1655" y="350"/>
                          <a:pt x="1651" y="350"/>
                          <a:pt x="1651" y="346"/>
                        </a:cubicBezTo>
                        <a:lnTo>
                          <a:pt x="1647" y="342"/>
                        </a:lnTo>
                        <a:cubicBezTo>
                          <a:pt x="1647" y="338"/>
                          <a:pt x="1643" y="334"/>
                          <a:pt x="1643" y="334"/>
                        </a:cubicBezTo>
                        <a:cubicBezTo>
                          <a:pt x="1643" y="329"/>
                          <a:pt x="1638" y="329"/>
                          <a:pt x="1638" y="325"/>
                        </a:cubicBezTo>
                        <a:cubicBezTo>
                          <a:pt x="1638" y="325"/>
                          <a:pt x="1634" y="320"/>
                          <a:pt x="1634" y="316"/>
                        </a:cubicBezTo>
                        <a:cubicBezTo>
                          <a:pt x="1629" y="316"/>
                          <a:pt x="1629" y="312"/>
                          <a:pt x="1629" y="312"/>
                        </a:cubicBezTo>
                        <a:cubicBezTo>
                          <a:pt x="1625" y="308"/>
                          <a:pt x="1625" y="303"/>
                          <a:pt x="1621" y="303"/>
                        </a:cubicBezTo>
                        <a:cubicBezTo>
                          <a:pt x="1621" y="299"/>
                          <a:pt x="1621" y="299"/>
                          <a:pt x="1617" y="295"/>
                        </a:cubicBezTo>
                        <a:cubicBezTo>
                          <a:pt x="1617" y="295"/>
                          <a:pt x="1612" y="291"/>
                          <a:pt x="1612" y="287"/>
                        </a:cubicBezTo>
                        <a:cubicBezTo>
                          <a:pt x="1608" y="287"/>
                          <a:pt x="1608" y="282"/>
                          <a:pt x="1604" y="282"/>
                        </a:cubicBezTo>
                        <a:cubicBezTo>
                          <a:pt x="1604" y="277"/>
                          <a:pt x="1600" y="273"/>
                          <a:pt x="1600" y="273"/>
                        </a:cubicBezTo>
                        <a:cubicBezTo>
                          <a:pt x="1596" y="269"/>
                          <a:pt x="1596" y="265"/>
                          <a:pt x="1591" y="265"/>
                        </a:cubicBezTo>
                        <a:cubicBezTo>
                          <a:pt x="1591" y="261"/>
                          <a:pt x="1586" y="257"/>
                          <a:pt x="1586" y="257"/>
                        </a:cubicBezTo>
                        <a:cubicBezTo>
                          <a:pt x="1582" y="252"/>
                          <a:pt x="1582" y="252"/>
                          <a:pt x="1578" y="248"/>
                        </a:cubicBezTo>
                        <a:cubicBezTo>
                          <a:pt x="1574" y="243"/>
                          <a:pt x="1574" y="243"/>
                          <a:pt x="1570" y="239"/>
                        </a:cubicBezTo>
                        <a:cubicBezTo>
                          <a:pt x="1570" y="235"/>
                          <a:pt x="1566" y="235"/>
                          <a:pt x="1566" y="231"/>
                        </a:cubicBezTo>
                        <a:cubicBezTo>
                          <a:pt x="1561" y="226"/>
                          <a:pt x="1557" y="226"/>
                          <a:pt x="1552" y="222"/>
                        </a:cubicBezTo>
                        <a:cubicBezTo>
                          <a:pt x="1552" y="218"/>
                          <a:pt x="1548" y="218"/>
                          <a:pt x="1548" y="214"/>
                        </a:cubicBezTo>
                        <a:cubicBezTo>
                          <a:pt x="1544" y="210"/>
                          <a:pt x="1540" y="210"/>
                          <a:pt x="1535" y="205"/>
                        </a:cubicBezTo>
                        <a:cubicBezTo>
                          <a:pt x="1535" y="200"/>
                          <a:pt x="1531" y="200"/>
                          <a:pt x="1531" y="196"/>
                        </a:cubicBezTo>
                        <a:cubicBezTo>
                          <a:pt x="1527" y="192"/>
                          <a:pt x="1523" y="192"/>
                          <a:pt x="1519" y="188"/>
                        </a:cubicBezTo>
                        <a:cubicBezTo>
                          <a:pt x="1515" y="184"/>
                          <a:pt x="1515" y="184"/>
                          <a:pt x="1509" y="180"/>
                        </a:cubicBezTo>
                        <a:cubicBezTo>
                          <a:pt x="1505" y="175"/>
                          <a:pt x="1501" y="171"/>
                          <a:pt x="1497" y="166"/>
                        </a:cubicBezTo>
                        <a:lnTo>
                          <a:pt x="1493" y="162"/>
                        </a:lnTo>
                        <a:cubicBezTo>
                          <a:pt x="1484" y="158"/>
                          <a:pt x="1480" y="154"/>
                          <a:pt x="1476" y="149"/>
                        </a:cubicBezTo>
                        <a:cubicBezTo>
                          <a:pt x="1476" y="145"/>
                          <a:pt x="1471" y="145"/>
                          <a:pt x="1471" y="145"/>
                        </a:cubicBezTo>
                        <a:cubicBezTo>
                          <a:pt x="1454" y="133"/>
                          <a:pt x="1442" y="119"/>
                          <a:pt x="1424" y="107"/>
                        </a:cubicBezTo>
                        <a:lnTo>
                          <a:pt x="1420" y="103"/>
                        </a:lnTo>
                        <a:cubicBezTo>
                          <a:pt x="1412" y="94"/>
                          <a:pt x="1407" y="89"/>
                          <a:pt x="1399" y="85"/>
                        </a:cubicBezTo>
                        <a:cubicBezTo>
                          <a:pt x="1394" y="85"/>
                          <a:pt x="1394" y="81"/>
                          <a:pt x="1390" y="81"/>
                        </a:cubicBezTo>
                        <a:cubicBezTo>
                          <a:pt x="1386" y="77"/>
                          <a:pt x="1377" y="72"/>
                          <a:pt x="1373" y="64"/>
                        </a:cubicBezTo>
                        <a:cubicBezTo>
                          <a:pt x="1369" y="64"/>
                          <a:pt x="1365" y="60"/>
                          <a:pt x="1365" y="60"/>
                        </a:cubicBezTo>
                        <a:cubicBezTo>
                          <a:pt x="1355" y="56"/>
                          <a:pt x="1351" y="51"/>
                          <a:pt x="1347" y="46"/>
                        </a:cubicBezTo>
                        <a:cubicBezTo>
                          <a:pt x="1343" y="42"/>
                          <a:pt x="1339" y="42"/>
                          <a:pt x="1335" y="38"/>
                        </a:cubicBezTo>
                        <a:cubicBezTo>
                          <a:pt x="1330" y="34"/>
                          <a:pt x="1326" y="30"/>
                          <a:pt x="1322" y="26"/>
                        </a:cubicBezTo>
                        <a:lnTo>
                          <a:pt x="1317" y="26"/>
                        </a:lnTo>
                        <a:cubicBezTo>
                          <a:pt x="1309" y="17"/>
                          <a:pt x="1296" y="12"/>
                          <a:pt x="1288" y="4"/>
                        </a:cubicBezTo>
                        <a:cubicBezTo>
                          <a:pt x="1284" y="4"/>
                          <a:pt x="1284" y="4"/>
                          <a:pt x="1284" y="0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54" name="Google Shape;1343;p33"/>
                  <p:cNvSpPr/>
                  <p:nvPr/>
                </p:nvSpPr>
                <p:spPr>
                  <a:xfrm>
                    <a:off x="6800075" y="4536400"/>
                    <a:ext cx="146825" cy="341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73" h="13640" extrusionOk="0">
                        <a:moveTo>
                          <a:pt x="1258" y="6391"/>
                        </a:moveTo>
                        <a:lnTo>
                          <a:pt x="1258" y="6391"/>
                        </a:lnTo>
                        <a:cubicBezTo>
                          <a:pt x="1373" y="6510"/>
                          <a:pt x="1493" y="6630"/>
                          <a:pt x="1608" y="6750"/>
                        </a:cubicBezTo>
                        <a:lnTo>
                          <a:pt x="1464" y="7439"/>
                        </a:lnTo>
                        <a:cubicBezTo>
                          <a:pt x="1438" y="7357"/>
                          <a:pt x="1412" y="7275"/>
                          <a:pt x="1387" y="7198"/>
                        </a:cubicBezTo>
                        <a:cubicBezTo>
                          <a:pt x="1377" y="7169"/>
                          <a:pt x="1369" y="7139"/>
                          <a:pt x="1361" y="7109"/>
                        </a:cubicBezTo>
                        <a:cubicBezTo>
                          <a:pt x="1352" y="7079"/>
                          <a:pt x="1344" y="7049"/>
                          <a:pt x="1335" y="7019"/>
                        </a:cubicBezTo>
                        <a:cubicBezTo>
                          <a:pt x="1275" y="6801"/>
                          <a:pt x="1237" y="6587"/>
                          <a:pt x="1258" y="6391"/>
                        </a:cubicBezTo>
                        <a:close/>
                        <a:moveTo>
                          <a:pt x="1737" y="6882"/>
                        </a:moveTo>
                        <a:cubicBezTo>
                          <a:pt x="1801" y="6946"/>
                          <a:pt x="1865" y="7015"/>
                          <a:pt x="1930" y="7079"/>
                        </a:cubicBezTo>
                        <a:lnTo>
                          <a:pt x="1835" y="7545"/>
                        </a:lnTo>
                        <a:cubicBezTo>
                          <a:pt x="1823" y="7545"/>
                          <a:pt x="1814" y="7550"/>
                          <a:pt x="1805" y="7554"/>
                        </a:cubicBezTo>
                        <a:cubicBezTo>
                          <a:pt x="1797" y="7558"/>
                          <a:pt x="1792" y="7562"/>
                          <a:pt x="1784" y="7562"/>
                        </a:cubicBezTo>
                        <a:cubicBezTo>
                          <a:pt x="1776" y="7567"/>
                          <a:pt x="1766" y="7571"/>
                          <a:pt x="1754" y="7575"/>
                        </a:cubicBezTo>
                        <a:cubicBezTo>
                          <a:pt x="1754" y="7579"/>
                          <a:pt x="1750" y="7579"/>
                          <a:pt x="1746" y="7579"/>
                        </a:cubicBezTo>
                        <a:cubicBezTo>
                          <a:pt x="1741" y="7583"/>
                          <a:pt x="1737" y="7583"/>
                          <a:pt x="1733" y="7588"/>
                        </a:cubicBezTo>
                        <a:cubicBezTo>
                          <a:pt x="1724" y="7593"/>
                          <a:pt x="1720" y="7593"/>
                          <a:pt x="1711" y="7597"/>
                        </a:cubicBezTo>
                        <a:cubicBezTo>
                          <a:pt x="1703" y="7601"/>
                          <a:pt x="1699" y="7605"/>
                          <a:pt x="1689" y="7609"/>
                        </a:cubicBezTo>
                        <a:cubicBezTo>
                          <a:pt x="1681" y="7613"/>
                          <a:pt x="1673" y="7618"/>
                          <a:pt x="1669" y="7622"/>
                        </a:cubicBezTo>
                        <a:cubicBezTo>
                          <a:pt x="1660" y="7622"/>
                          <a:pt x="1651" y="7627"/>
                          <a:pt x="1643" y="7631"/>
                        </a:cubicBezTo>
                        <a:cubicBezTo>
                          <a:pt x="1638" y="7635"/>
                          <a:pt x="1630" y="7639"/>
                          <a:pt x="1622" y="7644"/>
                        </a:cubicBezTo>
                        <a:cubicBezTo>
                          <a:pt x="1618" y="7648"/>
                          <a:pt x="1608" y="7652"/>
                          <a:pt x="1600" y="7656"/>
                        </a:cubicBezTo>
                        <a:cubicBezTo>
                          <a:pt x="1596" y="7660"/>
                          <a:pt x="1587" y="7665"/>
                          <a:pt x="1579" y="7670"/>
                        </a:cubicBezTo>
                        <a:cubicBezTo>
                          <a:pt x="1579" y="7674"/>
                          <a:pt x="1574" y="7674"/>
                          <a:pt x="1570" y="7678"/>
                        </a:cubicBezTo>
                        <a:lnTo>
                          <a:pt x="1737" y="6882"/>
                        </a:lnTo>
                        <a:close/>
                        <a:moveTo>
                          <a:pt x="2070" y="1"/>
                        </a:moveTo>
                        <a:lnTo>
                          <a:pt x="826" y="5945"/>
                        </a:lnTo>
                        <a:cubicBezTo>
                          <a:pt x="967" y="6095"/>
                          <a:pt x="1113" y="6241"/>
                          <a:pt x="1253" y="6391"/>
                        </a:cubicBezTo>
                        <a:lnTo>
                          <a:pt x="27" y="12263"/>
                        </a:lnTo>
                        <a:cubicBezTo>
                          <a:pt x="1" y="12378"/>
                          <a:pt x="1" y="12498"/>
                          <a:pt x="17" y="12623"/>
                        </a:cubicBezTo>
                        <a:cubicBezTo>
                          <a:pt x="27" y="12708"/>
                          <a:pt x="43" y="12793"/>
                          <a:pt x="64" y="12883"/>
                        </a:cubicBezTo>
                        <a:cubicBezTo>
                          <a:pt x="69" y="12896"/>
                          <a:pt x="73" y="12909"/>
                          <a:pt x="78" y="12925"/>
                        </a:cubicBezTo>
                        <a:cubicBezTo>
                          <a:pt x="137" y="13161"/>
                          <a:pt x="227" y="13401"/>
                          <a:pt x="300" y="13640"/>
                        </a:cubicBezTo>
                        <a:cubicBezTo>
                          <a:pt x="309" y="13636"/>
                          <a:pt x="321" y="13627"/>
                          <a:pt x="334" y="13618"/>
                        </a:cubicBezTo>
                        <a:cubicBezTo>
                          <a:pt x="343" y="13614"/>
                          <a:pt x="347" y="13610"/>
                          <a:pt x="355" y="13606"/>
                        </a:cubicBezTo>
                        <a:cubicBezTo>
                          <a:pt x="364" y="13602"/>
                          <a:pt x="368" y="13598"/>
                          <a:pt x="377" y="13593"/>
                        </a:cubicBezTo>
                        <a:cubicBezTo>
                          <a:pt x="386" y="13588"/>
                          <a:pt x="390" y="13584"/>
                          <a:pt x="398" y="13580"/>
                        </a:cubicBezTo>
                        <a:cubicBezTo>
                          <a:pt x="406" y="13576"/>
                          <a:pt x="416" y="13572"/>
                          <a:pt x="420" y="13567"/>
                        </a:cubicBezTo>
                        <a:cubicBezTo>
                          <a:pt x="428" y="13563"/>
                          <a:pt x="437" y="13559"/>
                          <a:pt x="441" y="13559"/>
                        </a:cubicBezTo>
                        <a:cubicBezTo>
                          <a:pt x="449" y="13555"/>
                          <a:pt x="458" y="13551"/>
                          <a:pt x="467" y="13546"/>
                        </a:cubicBezTo>
                        <a:cubicBezTo>
                          <a:pt x="471" y="13541"/>
                          <a:pt x="479" y="13537"/>
                          <a:pt x="488" y="13533"/>
                        </a:cubicBezTo>
                        <a:cubicBezTo>
                          <a:pt x="497" y="13533"/>
                          <a:pt x="501" y="13529"/>
                          <a:pt x="509" y="13525"/>
                        </a:cubicBezTo>
                        <a:cubicBezTo>
                          <a:pt x="518" y="13521"/>
                          <a:pt x="531" y="13516"/>
                          <a:pt x="540" y="13512"/>
                        </a:cubicBezTo>
                        <a:cubicBezTo>
                          <a:pt x="544" y="13507"/>
                          <a:pt x="552" y="13507"/>
                          <a:pt x="556" y="13503"/>
                        </a:cubicBezTo>
                        <a:cubicBezTo>
                          <a:pt x="570" y="13499"/>
                          <a:pt x="578" y="13495"/>
                          <a:pt x="591" y="13490"/>
                        </a:cubicBezTo>
                        <a:cubicBezTo>
                          <a:pt x="595" y="13490"/>
                          <a:pt x="603" y="13486"/>
                          <a:pt x="608" y="13486"/>
                        </a:cubicBezTo>
                        <a:cubicBezTo>
                          <a:pt x="621" y="13478"/>
                          <a:pt x="633" y="13474"/>
                          <a:pt x="647" y="13469"/>
                        </a:cubicBezTo>
                        <a:cubicBezTo>
                          <a:pt x="651" y="13469"/>
                          <a:pt x="655" y="13469"/>
                          <a:pt x="659" y="13464"/>
                        </a:cubicBezTo>
                        <a:cubicBezTo>
                          <a:pt x="676" y="13460"/>
                          <a:pt x="694" y="13456"/>
                          <a:pt x="710" y="13448"/>
                        </a:cubicBezTo>
                        <a:lnTo>
                          <a:pt x="714" y="13448"/>
                        </a:lnTo>
                        <a:cubicBezTo>
                          <a:pt x="736" y="13439"/>
                          <a:pt x="761" y="13435"/>
                          <a:pt x="787" y="13426"/>
                        </a:cubicBezTo>
                        <a:lnTo>
                          <a:pt x="800" y="13426"/>
                        </a:lnTo>
                        <a:cubicBezTo>
                          <a:pt x="826" y="13418"/>
                          <a:pt x="852" y="13413"/>
                          <a:pt x="877" y="13405"/>
                        </a:cubicBezTo>
                        <a:lnTo>
                          <a:pt x="890" y="13405"/>
                        </a:lnTo>
                        <a:cubicBezTo>
                          <a:pt x="915" y="13397"/>
                          <a:pt x="941" y="13392"/>
                          <a:pt x="967" y="13387"/>
                        </a:cubicBezTo>
                        <a:lnTo>
                          <a:pt x="980" y="13387"/>
                        </a:lnTo>
                        <a:cubicBezTo>
                          <a:pt x="1006" y="13383"/>
                          <a:pt x="1036" y="13379"/>
                          <a:pt x="1061" y="13375"/>
                        </a:cubicBezTo>
                        <a:cubicBezTo>
                          <a:pt x="1228" y="13349"/>
                          <a:pt x="1407" y="13341"/>
                          <a:pt x="1600" y="13332"/>
                        </a:cubicBezTo>
                        <a:cubicBezTo>
                          <a:pt x="1660" y="13332"/>
                          <a:pt x="1724" y="13332"/>
                          <a:pt x="1792" y="13328"/>
                        </a:cubicBezTo>
                        <a:lnTo>
                          <a:pt x="1891" y="13328"/>
                        </a:lnTo>
                        <a:cubicBezTo>
                          <a:pt x="2126" y="13324"/>
                          <a:pt x="2382" y="13324"/>
                          <a:pt x="2652" y="13310"/>
                        </a:cubicBezTo>
                        <a:lnTo>
                          <a:pt x="2742" y="12879"/>
                        </a:lnTo>
                        <a:cubicBezTo>
                          <a:pt x="2747" y="12874"/>
                          <a:pt x="2747" y="12870"/>
                          <a:pt x="2751" y="12862"/>
                        </a:cubicBezTo>
                        <a:cubicBezTo>
                          <a:pt x="2755" y="12848"/>
                          <a:pt x="2759" y="12840"/>
                          <a:pt x="2763" y="12828"/>
                        </a:cubicBezTo>
                        <a:cubicBezTo>
                          <a:pt x="2767" y="12828"/>
                          <a:pt x="2767" y="12823"/>
                          <a:pt x="2767" y="12819"/>
                        </a:cubicBezTo>
                        <a:cubicBezTo>
                          <a:pt x="2772" y="12810"/>
                          <a:pt x="2777" y="12802"/>
                          <a:pt x="2777" y="12793"/>
                        </a:cubicBezTo>
                        <a:cubicBezTo>
                          <a:pt x="2781" y="12793"/>
                          <a:pt x="2781" y="12789"/>
                          <a:pt x="2781" y="12789"/>
                        </a:cubicBezTo>
                        <a:cubicBezTo>
                          <a:pt x="2781" y="12781"/>
                          <a:pt x="2785" y="12777"/>
                          <a:pt x="2785" y="12771"/>
                        </a:cubicBezTo>
                        <a:cubicBezTo>
                          <a:pt x="2785" y="12767"/>
                          <a:pt x="2789" y="12763"/>
                          <a:pt x="2789" y="12763"/>
                        </a:cubicBezTo>
                        <a:cubicBezTo>
                          <a:pt x="2789" y="12755"/>
                          <a:pt x="2793" y="12746"/>
                          <a:pt x="2793" y="12738"/>
                        </a:cubicBezTo>
                        <a:lnTo>
                          <a:pt x="2964" y="11930"/>
                        </a:lnTo>
                        <a:cubicBezTo>
                          <a:pt x="3093" y="11912"/>
                          <a:pt x="3221" y="11895"/>
                          <a:pt x="3349" y="11873"/>
                        </a:cubicBezTo>
                        <a:lnTo>
                          <a:pt x="3546" y="10945"/>
                        </a:lnTo>
                        <a:cubicBezTo>
                          <a:pt x="3559" y="10933"/>
                          <a:pt x="3576" y="10920"/>
                          <a:pt x="3588" y="10911"/>
                        </a:cubicBezTo>
                        <a:cubicBezTo>
                          <a:pt x="3606" y="10898"/>
                          <a:pt x="3619" y="10890"/>
                          <a:pt x="3632" y="10877"/>
                        </a:cubicBezTo>
                        <a:cubicBezTo>
                          <a:pt x="3636" y="10872"/>
                          <a:pt x="3640" y="10872"/>
                          <a:pt x="3645" y="10868"/>
                        </a:cubicBezTo>
                        <a:cubicBezTo>
                          <a:pt x="3661" y="10860"/>
                          <a:pt x="3675" y="10847"/>
                          <a:pt x="3687" y="10838"/>
                        </a:cubicBezTo>
                        <a:cubicBezTo>
                          <a:pt x="3687" y="10834"/>
                          <a:pt x="3691" y="10834"/>
                          <a:pt x="3696" y="10834"/>
                        </a:cubicBezTo>
                        <a:cubicBezTo>
                          <a:pt x="3709" y="10821"/>
                          <a:pt x="3726" y="10809"/>
                          <a:pt x="3738" y="10795"/>
                        </a:cubicBezTo>
                        <a:cubicBezTo>
                          <a:pt x="3742" y="10795"/>
                          <a:pt x="3748" y="10791"/>
                          <a:pt x="3752" y="10787"/>
                        </a:cubicBezTo>
                        <a:cubicBezTo>
                          <a:pt x="3760" y="10779"/>
                          <a:pt x="3773" y="10770"/>
                          <a:pt x="3786" y="10761"/>
                        </a:cubicBezTo>
                        <a:cubicBezTo>
                          <a:pt x="3786" y="10757"/>
                          <a:pt x="3790" y="10757"/>
                          <a:pt x="3790" y="10753"/>
                        </a:cubicBezTo>
                        <a:cubicBezTo>
                          <a:pt x="3794" y="10753"/>
                          <a:pt x="3794" y="10753"/>
                          <a:pt x="3794" y="10749"/>
                        </a:cubicBezTo>
                        <a:cubicBezTo>
                          <a:pt x="3803" y="10744"/>
                          <a:pt x="3807" y="10740"/>
                          <a:pt x="3811" y="10736"/>
                        </a:cubicBezTo>
                        <a:cubicBezTo>
                          <a:pt x="3815" y="10732"/>
                          <a:pt x="3825" y="10728"/>
                          <a:pt x="3829" y="10724"/>
                        </a:cubicBezTo>
                        <a:cubicBezTo>
                          <a:pt x="3833" y="10718"/>
                          <a:pt x="3837" y="10714"/>
                          <a:pt x="3841" y="10710"/>
                        </a:cubicBezTo>
                        <a:cubicBezTo>
                          <a:pt x="3845" y="10702"/>
                          <a:pt x="3854" y="10698"/>
                          <a:pt x="3858" y="10693"/>
                        </a:cubicBezTo>
                        <a:cubicBezTo>
                          <a:pt x="3863" y="10689"/>
                          <a:pt x="3867" y="10685"/>
                          <a:pt x="3871" y="10680"/>
                        </a:cubicBezTo>
                        <a:cubicBezTo>
                          <a:pt x="3876" y="10676"/>
                          <a:pt x="3880" y="10667"/>
                          <a:pt x="3888" y="10663"/>
                        </a:cubicBezTo>
                        <a:cubicBezTo>
                          <a:pt x="3892" y="10659"/>
                          <a:pt x="3896" y="10655"/>
                          <a:pt x="3902" y="10651"/>
                        </a:cubicBezTo>
                        <a:cubicBezTo>
                          <a:pt x="3902" y="10647"/>
                          <a:pt x="3906" y="10641"/>
                          <a:pt x="3910" y="10637"/>
                        </a:cubicBezTo>
                        <a:lnTo>
                          <a:pt x="3914" y="10633"/>
                        </a:lnTo>
                        <a:lnTo>
                          <a:pt x="3922" y="10625"/>
                        </a:lnTo>
                        <a:cubicBezTo>
                          <a:pt x="3927" y="10616"/>
                          <a:pt x="3931" y="10608"/>
                          <a:pt x="3940" y="10603"/>
                        </a:cubicBezTo>
                        <a:cubicBezTo>
                          <a:pt x="3940" y="10599"/>
                          <a:pt x="3940" y="10599"/>
                          <a:pt x="3944" y="10599"/>
                        </a:cubicBezTo>
                        <a:cubicBezTo>
                          <a:pt x="3948" y="10586"/>
                          <a:pt x="3957" y="10578"/>
                          <a:pt x="3961" y="10570"/>
                        </a:cubicBezTo>
                        <a:cubicBezTo>
                          <a:pt x="3961" y="10570"/>
                          <a:pt x="3965" y="10564"/>
                          <a:pt x="3965" y="10560"/>
                        </a:cubicBezTo>
                        <a:cubicBezTo>
                          <a:pt x="3969" y="10560"/>
                          <a:pt x="3969" y="10556"/>
                          <a:pt x="3973" y="10552"/>
                        </a:cubicBezTo>
                        <a:cubicBezTo>
                          <a:pt x="3973" y="10548"/>
                          <a:pt x="3979" y="10544"/>
                          <a:pt x="3983" y="10535"/>
                        </a:cubicBezTo>
                        <a:cubicBezTo>
                          <a:pt x="3987" y="10522"/>
                          <a:pt x="3991" y="10513"/>
                          <a:pt x="3995" y="10505"/>
                        </a:cubicBezTo>
                        <a:cubicBezTo>
                          <a:pt x="3999" y="10501"/>
                          <a:pt x="3999" y="10501"/>
                          <a:pt x="3999" y="10497"/>
                        </a:cubicBezTo>
                        <a:cubicBezTo>
                          <a:pt x="4004" y="10487"/>
                          <a:pt x="4008" y="10479"/>
                          <a:pt x="4008" y="10471"/>
                        </a:cubicBezTo>
                        <a:cubicBezTo>
                          <a:pt x="4008" y="10471"/>
                          <a:pt x="4008" y="10467"/>
                          <a:pt x="4012" y="10467"/>
                        </a:cubicBezTo>
                        <a:lnTo>
                          <a:pt x="4012" y="10462"/>
                        </a:lnTo>
                        <a:cubicBezTo>
                          <a:pt x="4017" y="10454"/>
                          <a:pt x="4017" y="10441"/>
                          <a:pt x="4021" y="10432"/>
                        </a:cubicBezTo>
                        <a:lnTo>
                          <a:pt x="4239" y="9389"/>
                        </a:lnTo>
                        <a:cubicBezTo>
                          <a:pt x="4243" y="9384"/>
                          <a:pt x="4252" y="9380"/>
                          <a:pt x="4256" y="9380"/>
                        </a:cubicBezTo>
                        <a:cubicBezTo>
                          <a:pt x="4261" y="9376"/>
                          <a:pt x="4265" y="9376"/>
                          <a:pt x="4269" y="9372"/>
                        </a:cubicBezTo>
                        <a:cubicBezTo>
                          <a:pt x="4277" y="9367"/>
                          <a:pt x="4281" y="9367"/>
                          <a:pt x="4287" y="9363"/>
                        </a:cubicBezTo>
                        <a:cubicBezTo>
                          <a:pt x="4291" y="9358"/>
                          <a:pt x="4299" y="9358"/>
                          <a:pt x="4303" y="9354"/>
                        </a:cubicBezTo>
                        <a:cubicBezTo>
                          <a:pt x="4307" y="9350"/>
                          <a:pt x="4312" y="9346"/>
                          <a:pt x="4316" y="9346"/>
                        </a:cubicBezTo>
                        <a:cubicBezTo>
                          <a:pt x="4320" y="9342"/>
                          <a:pt x="4329" y="9338"/>
                          <a:pt x="4333" y="9338"/>
                        </a:cubicBezTo>
                        <a:cubicBezTo>
                          <a:pt x="4333" y="9338"/>
                          <a:pt x="4333" y="9333"/>
                          <a:pt x="4338" y="9333"/>
                        </a:cubicBezTo>
                        <a:cubicBezTo>
                          <a:pt x="4342" y="9333"/>
                          <a:pt x="4346" y="9328"/>
                          <a:pt x="4350" y="9324"/>
                        </a:cubicBezTo>
                        <a:cubicBezTo>
                          <a:pt x="4350" y="9324"/>
                          <a:pt x="4354" y="9320"/>
                          <a:pt x="4358" y="9320"/>
                        </a:cubicBezTo>
                        <a:cubicBezTo>
                          <a:pt x="4363" y="9316"/>
                          <a:pt x="4372" y="9312"/>
                          <a:pt x="4376" y="9307"/>
                        </a:cubicBezTo>
                        <a:cubicBezTo>
                          <a:pt x="4380" y="9303"/>
                          <a:pt x="4380" y="9303"/>
                          <a:pt x="4384" y="9303"/>
                        </a:cubicBezTo>
                        <a:cubicBezTo>
                          <a:pt x="4393" y="9295"/>
                          <a:pt x="4401" y="9291"/>
                          <a:pt x="4406" y="9281"/>
                        </a:cubicBezTo>
                        <a:lnTo>
                          <a:pt x="4410" y="9281"/>
                        </a:lnTo>
                        <a:cubicBezTo>
                          <a:pt x="4419" y="9277"/>
                          <a:pt x="4423" y="9269"/>
                          <a:pt x="4427" y="9265"/>
                        </a:cubicBezTo>
                        <a:lnTo>
                          <a:pt x="4431" y="9265"/>
                        </a:lnTo>
                        <a:cubicBezTo>
                          <a:pt x="4431" y="9261"/>
                          <a:pt x="4435" y="9261"/>
                          <a:pt x="4435" y="9256"/>
                        </a:cubicBezTo>
                        <a:cubicBezTo>
                          <a:pt x="4445" y="9252"/>
                          <a:pt x="4449" y="9247"/>
                          <a:pt x="4453" y="9243"/>
                        </a:cubicBezTo>
                        <a:cubicBezTo>
                          <a:pt x="4453" y="9243"/>
                          <a:pt x="4457" y="9239"/>
                          <a:pt x="4461" y="9239"/>
                        </a:cubicBezTo>
                        <a:cubicBezTo>
                          <a:pt x="4466" y="9235"/>
                          <a:pt x="4470" y="9230"/>
                          <a:pt x="4470" y="9226"/>
                        </a:cubicBezTo>
                        <a:cubicBezTo>
                          <a:pt x="4474" y="9222"/>
                          <a:pt x="4478" y="9222"/>
                          <a:pt x="4478" y="9218"/>
                        </a:cubicBezTo>
                        <a:cubicBezTo>
                          <a:pt x="4483" y="9214"/>
                          <a:pt x="4487" y="9209"/>
                          <a:pt x="4492" y="9204"/>
                        </a:cubicBezTo>
                        <a:cubicBezTo>
                          <a:pt x="4492" y="9200"/>
                          <a:pt x="4496" y="9200"/>
                          <a:pt x="4500" y="9196"/>
                        </a:cubicBezTo>
                        <a:lnTo>
                          <a:pt x="4500" y="9192"/>
                        </a:lnTo>
                        <a:cubicBezTo>
                          <a:pt x="4504" y="9192"/>
                          <a:pt x="4504" y="9188"/>
                          <a:pt x="4508" y="9184"/>
                        </a:cubicBezTo>
                        <a:cubicBezTo>
                          <a:pt x="4508" y="9184"/>
                          <a:pt x="4512" y="9179"/>
                          <a:pt x="4517" y="9175"/>
                        </a:cubicBezTo>
                        <a:cubicBezTo>
                          <a:pt x="4517" y="9170"/>
                          <a:pt x="4522" y="9166"/>
                          <a:pt x="4526" y="9162"/>
                        </a:cubicBezTo>
                        <a:cubicBezTo>
                          <a:pt x="4526" y="9162"/>
                          <a:pt x="4530" y="9158"/>
                          <a:pt x="4530" y="9153"/>
                        </a:cubicBezTo>
                        <a:cubicBezTo>
                          <a:pt x="4534" y="9149"/>
                          <a:pt x="4538" y="9145"/>
                          <a:pt x="4543" y="9141"/>
                        </a:cubicBezTo>
                        <a:cubicBezTo>
                          <a:pt x="4543" y="9137"/>
                          <a:pt x="4543" y="9137"/>
                          <a:pt x="4547" y="9132"/>
                        </a:cubicBezTo>
                        <a:cubicBezTo>
                          <a:pt x="4551" y="9127"/>
                          <a:pt x="4551" y="9123"/>
                          <a:pt x="4555" y="9119"/>
                        </a:cubicBezTo>
                        <a:cubicBezTo>
                          <a:pt x="4555" y="9115"/>
                          <a:pt x="4560" y="9111"/>
                          <a:pt x="4560" y="9111"/>
                        </a:cubicBezTo>
                        <a:cubicBezTo>
                          <a:pt x="4564" y="9107"/>
                          <a:pt x="4564" y="9107"/>
                          <a:pt x="4564" y="9102"/>
                        </a:cubicBezTo>
                        <a:cubicBezTo>
                          <a:pt x="4569" y="9098"/>
                          <a:pt x="4573" y="9089"/>
                          <a:pt x="4573" y="9085"/>
                        </a:cubicBezTo>
                        <a:cubicBezTo>
                          <a:pt x="4577" y="9081"/>
                          <a:pt x="4577" y="9081"/>
                          <a:pt x="4577" y="9076"/>
                        </a:cubicBezTo>
                        <a:cubicBezTo>
                          <a:pt x="4581" y="9072"/>
                          <a:pt x="4585" y="9064"/>
                          <a:pt x="4585" y="9060"/>
                        </a:cubicBezTo>
                        <a:cubicBezTo>
                          <a:pt x="4585" y="9055"/>
                          <a:pt x="4589" y="9055"/>
                          <a:pt x="4589" y="9050"/>
                        </a:cubicBezTo>
                        <a:cubicBezTo>
                          <a:pt x="4594" y="9046"/>
                          <a:pt x="4594" y="9038"/>
                          <a:pt x="4599" y="9034"/>
                        </a:cubicBezTo>
                        <a:cubicBezTo>
                          <a:pt x="4599" y="9030"/>
                          <a:pt x="4599" y="9030"/>
                          <a:pt x="4603" y="9025"/>
                        </a:cubicBezTo>
                        <a:cubicBezTo>
                          <a:pt x="4603" y="9021"/>
                          <a:pt x="4603" y="9012"/>
                          <a:pt x="4607" y="9008"/>
                        </a:cubicBezTo>
                        <a:lnTo>
                          <a:pt x="4607" y="9004"/>
                        </a:lnTo>
                        <a:cubicBezTo>
                          <a:pt x="4607" y="9004"/>
                          <a:pt x="4607" y="8999"/>
                          <a:pt x="4611" y="8999"/>
                        </a:cubicBezTo>
                        <a:cubicBezTo>
                          <a:pt x="4611" y="8991"/>
                          <a:pt x="4615" y="8987"/>
                          <a:pt x="4615" y="8978"/>
                        </a:cubicBezTo>
                        <a:cubicBezTo>
                          <a:pt x="4615" y="8973"/>
                          <a:pt x="4615" y="8973"/>
                          <a:pt x="4620" y="8969"/>
                        </a:cubicBezTo>
                        <a:cubicBezTo>
                          <a:pt x="4620" y="8961"/>
                          <a:pt x="4624" y="8948"/>
                          <a:pt x="4624" y="8939"/>
                        </a:cubicBezTo>
                        <a:lnTo>
                          <a:pt x="5872" y="2990"/>
                        </a:lnTo>
                        <a:lnTo>
                          <a:pt x="5872" y="2990"/>
                        </a:lnTo>
                        <a:cubicBezTo>
                          <a:pt x="5868" y="3003"/>
                          <a:pt x="5864" y="3011"/>
                          <a:pt x="5864" y="3020"/>
                        </a:cubicBezTo>
                        <a:cubicBezTo>
                          <a:pt x="5864" y="3025"/>
                          <a:pt x="5864" y="3029"/>
                          <a:pt x="5860" y="3029"/>
                        </a:cubicBezTo>
                        <a:cubicBezTo>
                          <a:pt x="5860" y="3037"/>
                          <a:pt x="5856" y="3041"/>
                          <a:pt x="5856" y="3050"/>
                        </a:cubicBezTo>
                        <a:cubicBezTo>
                          <a:pt x="5856" y="3054"/>
                          <a:pt x="5852" y="3059"/>
                          <a:pt x="5852" y="3059"/>
                        </a:cubicBezTo>
                        <a:cubicBezTo>
                          <a:pt x="5852" y="3067"/>
                          <a:pt x="5847" y="3071"/>
                          <a:pt x="5847" y="3076"/>
                        </a:cubicBezTo>
                        <a:cubicBezTo>
                          <a:pt x="5847" y="3080"/>
                          <a:pt x="5843" y="3084"/>
                          <a:pt x="5843" y="3088"/>
                        </a:cubicBezTo>
                        <a:cubicBezTo>
                          <a:pt x="5839" y="3092"/>
                          <a:pt x="5839" y="3097"/>
                          <a:pt x="5834" y="3102"/>
                        </a:cubicBezTo>
                        <a:cubicBezTo>
                          <a:pt x="5834" y="3106"/>
                          <a:pt x="5834" y="3110"/>
                          <a:pt x="5830" y="3110"/>
                        </a:cubicBezTo>
                        <a:cubicBezTo>
                          <a:pt x="5830" y="3118"/>
                          <a:pt x="5826" y="3122"/>
                          <a:pt x="5826" y="3127"/>
                        </a:cubicBezTo>
                        <a:cubicBezTo>
                          <a:pt x="5821" y="3131"/>
                          <a:pt x="5821" y="3136"/>
                          <a:pt x="5821" y="3136"/>
                        </a:cubicBezTo>
                        <a:cubicBezTo>
                          <a:pt x="5817" y="3144"/>
                          <a:pt x="5813" y="3148"/>
                          <a:pt x="5809" y="3153"/>
                        </a:cubicBezTo>
                        <a:cubicBezTo>
                          <a:pt x="5809" y="3157"/>
                          <a:pt x="5809" y="3161"/>
                          <a:pt x="5805" y="3161"/>
                        </a:cubicBezTo>
                        <a:cubicBezTo>
                          <a:pt x="5805" y="3165"/>
                          <a:pt x="5805" y="3165"/>
                          <a:pt x="5801" y="3169"/>
                        </a:cubicBezTo>
                        <a:cubicBezTo>
                          <a:pt x="5801" y="3174"/>
                          <a:pt x="5795" y="3179"/>
                          <a:pt x="5791" y="3183"/>
                        </a:cubicBezTo>
                        <a:cubicBezTo>
                          <a:pt x="5791" y="3187"/>
                          <a:pt x="5787" y="3191"/>
                          <a:pt x="5787" y="3191"/>
                        </a:cubicBezTo>
                        <a:cubicBezTo>
                          <a:pt x="5783" y="3195"/>
                          <a:pt x="5779" y="3199"/>
                          <a:pt x="5779" y="3204"/>
                        </a:cubicBezTo>
                        <a:cubicBezTo>
                          <a:pt x="5775" y="3208"/>
                          <a:pt x="5775" y="3213"/>
                          <a:pt x="5770" y="3217"/>
                        </a:cubicBezTo>
                        <a:cubicBezTo>
                          <a:pt x="5766" y="3221"/>
                          <a:pt x="5766" y="3225"/>
                          <a:pt x="5762" y="3230"/>
                        </a:cubicBezTo>
                        <a:cubicBezTo>
                          <a:pt x="5757" y="3230"/>
                          <a:pt x="5757" y="3234"/>
                          <a:pt x="5753" y="3238"/>
                        </a:cubicBezTo>
                        <a:cubicBezTo>
                          <a:pt x="5749" y="3242"/>
                          <a:pt x="5749" y="3246"/>
                          <a:pt x="5744" y="3251"/>
                        </a:cubicBezTo>
                        <a:cubicBezTo>
                          <a:pt x="5740" y="3251"/>
                          <a:pt x="5740" y="3256"/>
                          <a:pt x="5736" y="3256"/>
                        </a:cubicBezTo>
                        <a:cubicBezTo>
                          <a:pt x="5732" y="3260"/>
                          <a:pt x="5728" y="3264"/>
                          <a:pt x="5728" y="3268"/>
                        </a:cubicBezTo>
                        <a:cubicBezTo>
                          <a:pt x="5724" y="3272"/>
                          <a:pt x="5718" y="3272"/>
                          <a:pt x="5718" y="3276"/>
                        </a:cubicBezTo>
                        <a:cubicBezTo>
                          <a:pt x="5714" y="3281"/>
                          <a:pt x="5710" y="3285"/>
                          <a:pt x="5706" y="3290"/>
                        </a:cubicBezTo>
                        <a:cubicBezTo>
                          <a:pt x="5702" y="3294"/>
                          <a:pt x="5702" y="3294"/>
                          <a:pt x="5698" y="3298"/>
                        </a:cubicBezTo>
                        <a:cubicBezTo>
                          <a:pt x="5693" y="3302"/>
                          <a:pt x="5689" y="3307"/>
                          <a:pt x="5685" y="3311"/>
                        </a:cubicBezTo>
                        <a:cubicBezTo>
                          <a:pt x="5681" y="3311"/>
                          <a:pt x="5681" y="3315"/>
                          <a:pt x="5676" y="3315"/>
                        </a:cubicBezTo>
                        <a:lnTo>
                          <a:pt x="5659" y="3333"/>
                        </a:lnTo>
                        <a:cubicBezTo>
                          <a:pt x="5655" y="3333"/>
                          <a:pt x="5655" y="3333"/>
                          <a:pt x="5655" y="3337"/>
                        </a:cubicBezTo>
                        <a:cubicBezTo>
                          <a:pt x="5647" y="3341"/>
                          <a:pt x="5637" y="3345"/>
                          <a:pt x="5629" y="3353"/>
                        </a:cubicBezTo>
                        <a:cubicBezTo>
                          <a:pt x="5629" y="3353"/>
                          <a:pt x="5625" y="3358"/>
                          <a:pt x="5621" y="3358"/>
                        </a:cubicBezTo>
                        <a:cubicBezTo>
                          <a:pt x="5616" y="3362"/>
                          <a:pt x="5612" y="3367"/>
                          <a:pt x="5604" y="3371"/>
                        </a:cubicBezTo>
                        <a:cubicBezTo>
                          <a:pt x="5599" y="3375"/>
                          <a:pt x="5599" y="3375"/>
                          <a:pt x="5595" y="3379"/>
                        </a:cubicBezTo>
                        <a:cubicBezTo>
                          <a:pt x="5590" y="3379"/>
                          <a:pt x="5582" y="3384"/>
                          <a:pt x="5578" y="3388"/>
                        </a:cubicBezTo>
                        <a:cubicBezTo>
                          <a:pt x="5574" y="3392"/>
                          <a:pt x="5570" y="3392"/>
                          <a:pt x="5565" y="3396"/>
                        </a:cubicBezTo>
                        <a:cubicBezTo>
                          <a:pt x="5560" y="3400"/>
                          <a:pt x="5552" y="3400"/>
                          <a:pt x="5548" y="3405"/>
                        </a:cubicBezTo>
                        <a:cubicBezTo>
                          <a:pt x="5544" y="3410"/>
                          <a:pt x="5539" y="3410"/>
                          <a:pt x="5535" y="3414"/>
                        </a:cubicBezTo>
                        <a:cubicBezTo>
                          <a:pt x="5527" y="3418"/>
                          <a:pt x="5522" y="3422"/>
                          <a:pt x="5518" y="3422"/>
                        </a:cubicBezTo>
                        <a:cubicBezTo>
                          <a:pt x="5513" y="3426"/>
                          <a:pt x="5505" y="3426"/>
                          <a:pt x="5501" y="3430"/>
                        </a:cubicBezTo>
                        <a:cubicBezTo>
                          <a:pt x="5497" y="3435"/>
                          <a:pt x="5488" y="3435"/>
                          <a:pt x="5483" y="3439"/>
                        </a:cubicBezTo>
                        <a:cubicBezTo>
                          <a:pt x="5479" y="3444"/>
                          <a:pt x="5475" y="3444"/>
                          <a:pt x="5467" y="3448"/>
                        </a:cubicBezTo>
                        <a:cubicBezTo>
                          <a:pt x="5462" y="3452"/>
                          <a:pt x="5458" y="3452"/>
                          <a:pt x="5450" y="3456"/>
                        </a:cubicBezTo>
                        <a:cubicBezTo>
                          <a:pt x="5441" y="3461"/>
                          <a:pt x="5432" y="3465"/>
                          <a:pt x="5424" y="3469"/>
                        </a:cubicBezTo>
                        <a:cubicBezTo>
                          <a:pt x="5420" y="3469"/>
                          <a:pt x="5416" y="3469"/>
                          <a:pt x="5411" y="3473"/>
                        </a:cubicBezTo>
                        <a:cubicBezTo>
                          <a:pt x="5398" y="3477"/>
                          <a:pt x="5385" y="3482"/>
                          <a:pt x="5373" y="3487"/>
                        </a:cubicBezTo>
                        <a:cubicBezTo>
                          <a:pt x="5368" y="3491"/>
                          <a:pt x="5368" y="3491"/>
                          <a:pt x="5364" y="3491"/>
                        </a:cubicBezTo>
                        <a:cubicBezTo>
                          <a:pt x="5351" y="3495"/>
                          <a:pt x="5334" y="3499"/>
                          <a:pt x="5321" y="3507"/>
                        </a:cubicBezTo>
                        <a:cubicBezTo>
                          <a:pt x="5317" y="3507"/>
                          <a:pt x="5308" y="3507"/>
                          <a:pt x="5304" y="3512"/>
                        </a:cubicBezTo>
                        <a:cubicBezTo>
                          <a:pt x="5296" y="3516"/>
                          <a:pt x="5282" y="3521"/>
                          <a:pt x="5270" y="3521"/>
                        </a:cubicBezTo>
                        <a:cubicBezTo>
                          <a:pt x="5262" y="3525"/>
                          <a:pt x="5252" y="3529"/>
                          <a:pt x="5240" y="3529"/>
                        </a:cubicBezTo>
                        <a:cubicBezTo>
                          <a:pt x="5240" y="3533"/>
                          <a:pt x="5236" y="3533"/>
                          <a:pt x="5236" y="3533"/>
                        </a:cubicBezTo>
                        <a:cubicBezTo>
                          <a:pt x="5223" y="3538"/>
                          <a:pt x="5205" y="3542"/>
                          <a:pt x="5193" y="3546"/>
                        </a:cubicBezTo>
                        <a:lnTo>
                          <a:pt x="5185" y="3546"/>
                        </a:lnTo>
                        <a:cubicBezTo>
                          <a:pt x="5171" y="3550"/>
                          <a:pt x="5159" y="3554"/>
                          <a:pt x="5146" y="3554"/>
                        </a:cubicBezTo>
                        <a:cubicBezTo>
                          <a:pt x="5146" y="3554"/>
                          <a:pt x="5142" y="3558"/>
                          <a:pt x="5137" y="3558"/>
                        </a:cubicBezTo>
                        <a:cubicBezTo>
                          <a:pt x="5120" y="3564"/>
                          <a:pt x="5108" y="3564"/>
                          <a:pt x="5090" y="3568"/>
                        </a:cubicBezTo>
                        <a:cubicBezTo>
                          <a:pt x="5090" y="3568"/>
                          <a:pt x="5086" y="3572"/>
                          <a:pt x="5082" y="3572"/>
                        </a:cubicBezTo>
                        <a:cubicBezTo>
                          <a:pt x="5069" y="3572"/>
                          <a:pt x="5056" y="3576"/>
                          <a:pt x="5043" y="3580"/>
                        </a:cubicBezTo>
                        <a:lnTo>
                          <a:pt x="5031" y="3580"/>
                        </a:lnTo>
                        <a:cubicBezTo>
                          <a:pt x="5013" y="3584"/>
                          <a:pt x="5000" y="3589"/>
                          <a:pt x="4984" y="3589"/>
                        </a:cubicBezTo>
                        <a:cubicBezTo>
                          <a:pt x="4974" y="3580"/>
                          <a:pt x="4966" y="3572"/>
                          <a:pt x="4962" y="3564"/>
                        </a:cubicBezTo>
                        <a:cubicBezTo>
                          <a:pt x="4958" y="3558"/>
                          <a:pt x="4958" y="3558"/>
                          <a:pt x="4958" y="3554"/>
                        </a:cubicBezTo>
                        <a:cubicBezTo>
                          <a:pt x="4949" y="3546"/>
                          <a:pt x="4944" y="3542"/>
                          <a:pt x="4940" y="3533"/>
                        </a:cubicBezTo>
                        <a:lnTo>
                          <a:pt x="4936" y="3529"/>
                        </a:lnTo>
                        <a:cubicBezTo>
                          <a:pt x="4932" y="3516"/>
                          <a:pt x="4923" y="3507"/>
                          <a:pt x="4919" y="3499"/>
                        </a:cubicBezTo>
                        <a:cubicBezTo>
                          <a:pt x="4919" y="3499"/>
                          <a:pt x="4919" y="3495"/>
                          <a:pt x="4915" y="3495"/>
                        </a:cubicBezTo>
                        <a:cubicBezTo>
                          <a:pt x="4911" y="3487"/>
                          <a:pt x="4907" y="3477"/>
                          <a:pt x="4902" y="3469"/>
                        </a:cubicBezTo>
                        <a:cubicBezTo>
                          <a:pt x="4902" y="3469"/>
                          <a:pt x="4902" y="3465"/>
                          <a:pt x="4897" y="3461"/>
                        </a:cubicBezTo>
                        <a:cubicBezTo>
                          <a:pt x="4893" y="3452"/>
                          <a:pt x="4889" y="3444"/>
                          <a:pt x="4885" y="3439"/>
                        </a:cubicBezTo>
                        <a:lnTo>
                          <a:pt x="4885" y="3435"/>
                        </a:lnTo>
                        <a:cubicBezTo>
                          <a:pt x="4881" y="3422"/>
                          <a:pt x="4877" y="3414"/>
                          <a:pt x="4872" y="3405"/>
                        </a:cubicBezTo>
                        <a:cubicBezTo>
                          <a:pt x="4868" y="3400"/>
                          <a:pt x="4868" y="3400"/>
                          <a:pt x="4868" y="3396"/>
                        </a:cubicBezTo>
                        <a:cubicBezTo>
                          <a:pt x="4863" y="3388"/>
                          <a:pt x="4863" y="3379"/>
                          <a:pt x="4859" y="3375"/>
                        </a:cubicBezTo>
                        <a:cubicBezTo>
                          <a:pt x="4859" y="3371"/>
                          <a:pt x="4855" y="3367"/>
                          <a:pt x="4855" y="3367"/>
                        </a:cubicBezTo>
                        <a:cubicBezTo>
                          <a:pt x="4851" y="3353"/>
                          <a:pt x="4846" y="3345"/>
                          <a:pt x="4846" y="3337"/>
                        </a:cubicBezTo>
                        <a:cubicBezTo>
                          <a:pt x="4842" y="3337"/>
                          <a:pt x="4842" y="3333"/>
                          <a:pt x="4842" y="3333"/>
                        </a:cubicBezTo>
                        <a:cubicBezTo>
                          <a:pt x="4842" y="3323"/>
                          <a:pt x="4838" y="3315"/>
                          <a:pt x="4834" y="3307"/>
                        </a:cubicBezTo>
                        <a:cubicBezTo>
                          <a:pt x="4834" y="3302"/>
                          <a:pt x="4834" y="3298"/>
                          <a:pt x="4830" y="3298"/>
                        </a:cubicBezTo>
                        <a:cubicBezTo>
                          <a:pt x="4830" y="3290"/>
                          <a:pt x="4825" y="3281"/>
                          <a:pt x="4825" y="3272"/>
                        </a:cubicBezTo>
                        <a:lnTo>
                          <a:pt x="4820" y="3268"/>
                        </a:lnTo>
                        <a:cubicBezTo>
                          <a:pt x="4820" y="3256"/>
                          <a:pt x="4816" y="3246"/>
                          <a:pt x="4812" y="3238"/>
                        </a:cubicBezTo>
                        <a:lnTo>
                          <a:pt x="4812" y="3230"/>
                        </a:lnTo>
                        <a:cubicBezTo>
                          <a:pt x="4808" y="3221"/>
                          <a:pt x="4808" y="3213"/>
                          <a:pt x="4804" y="3208"/>
                        </a:cubicBezTo>
                        <a:lnTo>
                          <a:pt x="4804" y="3199"/>
                        </a:lnTo>
                        <a:cubicBezTo>
                          <a:pt x="4800" y="3187"/>
                          <a:pt x="4800" y="3179"/>
                          <a:pt x="4795" y="3169"/>
                        </a:cubicBezTo>
                        <a:cubicBezTo>
                          <a:pt x="4791" y="3157"/>
                          <a:pt x="4791" y="3148"/>
                          <a:pt x="4786" y="3140"/>
                        </a:cubicBezTo>
                        <a:lnTo>
                          <a:pt x="4786" y="3127"/>
                        </a:lnTo>
                        <a:cubicBezTo>
                          <a:pt x="4782" y="3122"/>
                          <a:pt x="4782" y="3114"/>
                          <a:pt x="4782" y="3106"/>
                        </a:cubicBezTo>
                        <a:cubicBezTo>
                          <a:pt x="4778" y="3092"/>
                          <a:pt x="4774" y="3084"/>
                          <a:pt x="4774" y="3071"/>
                        </a:cubicBezTo>
                        <a:cubicBezTo>
                          <a:pt x="4774" y="3071"/>
                          <a:pt x="4774" y="3067"/>
                          <a:pt x="4769" y="3067"/>
                        </a:cubicBezTo>
                        <a:cubicBezTo>
                          <a:pt x="4769" y="3059"/>
                          <a:pt x="4769" y="3050"/>
                          <a:pt x="4765" y="3041"/>
                        </a:cubicBezTo>
                        <a:lnTo>
                          <a:pt x="4765" y="3033"/>
                        </a:lnTo>
                        <a:cubicBezTo>
                          <a:pt x="4761" y="3025"/>
                          <a:pt x="4761" y="3020"/>
                          <a:pt x="4757" y="3011"/>
                        </a:cubicBezTo>
                        <a:lnTo>
                          <a:pt x="4757" y="3007"/>
                        </a:lnTo>
                        <a:cubicBezTo>
                          <a:pt x="4753" y="2994"/>
                          <a:pt x="4753" y="2986"/>
                          <a:pt x="4748" y="2977"/>
                        </a:cubicBezTo>
                        <a:lnTo>
                          <a:pt x="4748" y="2968"/>
                        </a:lnTo>
                        <a:cubicBezTo>
                          <a:pt x="4743" y="2964"/>
                          <a:pt x="4743" y="2956"/>
                          <a:pt x="4739" y="2948"/>
                        </a:cubicBezTo>
                        <a:lnTo>
                          <a:pt x="4739" y="2943"/>
                        </a:lnTo>
                        <a:cubicBezTo>
                          <a:pt x="4735" y="2922"/>
                          <a:pt x="4727" y="2905"/>
                          <a:pt x="4723" y="2887"/>
                        </a:cubicBezTo>
                        <a:cubicBezTo>
                          <a:pt x="4723" y="2887"/>
                          <a:pt x="4718" y="2883"/>
                          <a:pt x="4718" y="2879"/>
                        </a:cubicBezTo>
                        <a:cubicBezTo>
                          <a:pt x="4718" y="2875"/>
                          <a:pt x="4714" y="2866"/>
                          <a:pt x="4714" y="2861"/>
                        </a:cubicBezTo>
                        <a:cubicBezTo>
                          <a:pt x="4709" y="2857"/>
                          <a:pt x="4709" y="2857"/>
                          <a:pt x="4709" y="2853"/>
                        </a:cubicBezTo>
                        <a:cubicBezTo>
                          <a:pt x="4705" y="2845"/>
                          <a:pt x="4701" y="2836"/>
                          <a:pt x="4701" y="2832"/>
                        </a:cubicBezTo>
                        <a:cubicBezTo>
                          <a:pt x="4697" y="2828"/>
                          <a:pt x="4697" y="2828"/>
                          <a:pt x="4697" y="2824"/>
                        </a:cubicBezTo>
                        <a:cubicBezTo>
                          <a:pt x="4692" y="2819"/>
                          <a:pt x="4692" y="2810"/>
                          <a:pt x="4688" y="2806"/>
                        </a:cubicBezTo>
                        <a:cubicBezTo>
                          <a:pt x="4688" y="2802"/>
                          <a:pt x="4684" y="2802"/>
                          <a:pt x="4684" y="2798"/>
                        </a:cubicBezTo>
                        <a:cubicBezTo>
                          <a:pt x="4680" y="2794"/>
                          <a:pt x="4680" y="2785"/>
                          <a:pt x="4676" y="2780"/>
                        </a:cubicBezTo>
                        <a:lnTo>
                          <a:pt x="4671" y="2776"/>
                        </a:lnTo>
                        <a:cubicBezTo>
                          <a:pt x="4666" y="2768"/>
                          <a:pt x="4662" y="2759"/>
                          <a:pt x="4658" y="2755"/>
                        </a:cubicBezTo>
                        <a:cubicBezTo>
                          <a:pt x="4658" y="2751"/>
                          <a:pt x="4654" y="2751"/>
                          <a:pt x="4654" y="2747"/>
                        </a:cubicBezTo>
                        <a:cubicBezTo>
                          <a:pt x="4650" y="2742"/>
                          <a:pt x="4646" y="2737"/>
                          <a:pt x="4646" y="2729"/>
                        </a:cubicBezTo>
                        <a:cubicBezTo>
                          <a:pt x="4641" y="2729"/>
                          <a:pt x="4641" y="2729"/>
                          <a:pt x="4641" y="2725"/>
                        </a:cubicBezTo>
                        <a:cubicBezTo>
                          <a:pt x="4632" y="2717"/>
                          <a:pt x="4628" y="2712"/>
                          <a:pt x="4624" y="2703"/>
                        </a:cubicBezTo>
                        <a:lnTo>
                          <a:pt x="4620" y="2703"/>
                        </a:lnTo>
                        <a:cubicBezTo>
                          <a:pt x="4615" y="2699"/>
                          <a:pt x="4611" y="2691"/>
                          <a:pt x="4607" y="2686"/>
                        </a:cubicBezTo>
                        <a:cubicBezTo>
                          <a:pt x="4603" y="2682"/>
                          <a:pt x="4603" y="2682"/>
                          <a:pt x="4599" y="2682"/>
                        </a:cubicBezTo>
                        <a:cubicBezTo>
                          <a:pt x="4594" y="2678"/>
                          <a:pt x="4589" y="2670"/>
                          <a:pt x="4585" y="2665"/>
                        </a:cubicBezTo>
                        <a:cubicBezTo>
                          <a:pt x="4581" y="2665"/>
                          <a:pt x="4581" y="2665"/>
                          <a:pt x="4581" y="2660"/>
                        </a:cubicBezTo>
                        <a:cubicBezTo>
                          <a:pt x="4573" y="2656"/>
                          <a:pt x="4564" y="2652"/>
                          <a:pt x="4560" y="2648"/>
                        </a:cubicBezTo>
                        <a:cubicBezTo>
                          <a:pt x="4560" y="2644"/>
                          <a:pt x="4560" y="2644"/>
                          <a:pt x="4555" y="2644"/>
                        </a:cubicBezTo>
                        <a:cubicBezTo>
                          <a:pt x="4547" y="2635"/>
                          <a:pt x="4538" y="2631"/>
                          <a:pt x="4526" y="2626"/>
                        </a:cubicBezTo>
                        <a:lnTo>
                          <a:pt x="4526" y="2622"/>
                        </a:lnTo>
                        <a:cubicBezTo>
                          <a:pt x="4517" y="2618"/>
                          <a:pt x="4508" y="2614"/>
                          <a:pt x="4500" y="2609"/>
                        </a:cubicBezTo>
                        <a:lnTo>
                          <a:pt x="4496" y="2609"/>
                        </a:lnTo>
                        <a:lnTo>
                          <a:pt x="4492" y="2605"/>
                        </a:lnTo>
                        <a:cubicBezTo>
                          <a:pt x="4487" y="2605"/>
                          <a:pt x="4478" y="2601"/>
                          <a:pt x="4474" y="2597"/>
                        </a:cubicBezTo>
                        <a:lnTo>
                          <a:pt x="4470" y="2597"/>
                        </a:lnTo>
                        <a:cubicBezTo>
                          <a:pt x="4466" y="2597"/>
                          <a:pt x="4466" y="2597"/>
                          <a:pt x="4466" y="2593"/>
                        </a:cubicBezTo>
                        <a:cubicBezTo>
                          <a:pt x="4461" y="2593"/>
                          <a:pt x="4457" y="2593"/>
                          <a:pt x="4449" y="2588"/>
                        </a:cubicBezTo>
                        <a:lnTo>
                          <a:pt x="4445" y="2588"/>
                        </a:lnTo>
                        <a:lnTo>
                          <a:pt x="4440" y="2583"/>
                        </a:lnTo>
                        <a:cubicBezTo>
                          <a:pt x="4435" y="2583"/>
                          <a:pt x="4431" y="2583"/>
                          <a:pt x="4423" y="2579"/>
                        </a:cubicBezTo>
                        <a:lnTo>
                          <a:pt x="4419" y="2579"/>
                        </a:lnTo>
                        <a:cubicBezTo>
                          <a:pt x="4415" y="2579"/>
                          <a:pt x="4415" y="2575"/>
                          <a:pt x="4415" y="2575"/>
                        </a:cubicBezTo>
                        <a:cubicBezTo>
                          <a:pt x="4406" y="2575"/>
                          <a:pt x="4397" y="2571"/>
                          <a:pt x="4389" y="2571"/>
                        </a:cubicBezTo>
                        <a:lnTo>
                          <a:pt x="4384" y="2571"/>
                        </a:lnTo>
                        <a:cubicBezTo>
                          <a:pt x="4372" y="2567"/>
                          <a:pt x="4358" y="2563"/>
                          <a:pt x="4346" y="2563"/>
                        </a:cubicBezTo>
                        <a:lnTo>
                          <a:pt x="4342" y="2563"/>
                        </a:lnTo>
                        <a:cubicBezTo>
                          <a:pt x="4338" y="2563"/>
                          <a:pt x="4333" y="2558"/>
                          <a:pt x="4329" y="2558"/>
                        </a:cubicBezTo>
                        <a:lnTo>
                          <a:pt x="4316" y="2558"/>
                        </a:lnTo>
                        <a:cubicBezTo>
                          <a:pt x="4312" y="2558"/>
                          <a:pt x="4307" y="2554"/>
                          <a:pt x="4299" y="2554"/>
                        </a:cubicBezTo>
                        <a:lnTo>
                          <a:pt x="4273" y="2554"/>
                        </a:lnTo>
                        <a:cubicBezTo>
                          <a:pt x="4265" y="2554"/>
                          <a:pt x="4256" y="2549"/>
                          <a:pt x="4252" y="2549"/>
                        </a:cubicBezTo>
                        <a:lnTo>
                          <a:pt x="4115" y="2549"/>
                        </a:lnTo>
                        <a:cubicBezTo>
                          <a:pt x="4107" y="2549"/>
                          <a:pt x="4098" y="2549"/>
                          <a:pt x="4089" y="2554"/>
                        </a:cubicBezTo>
                        <a:lnTo>
                          <a:pt x="4042" y="2554"/>
                        </a:lnTo>
                        <a:cubicBezTo>
                          <a:pt x="4034" y="2554"/>
                          <a:pt x="4030" y="2558"/>
                          <a:pt x="4021" y="2558"/>
                        </a:cubicBezTo>
                        <a:cubicBezTo>
                          <a:pt x="4012" y="2558"/>
                          <a:pt x="3999" y="2558"/>
                          <a:pt x="3991" y="2563"/>
                        </a:cubicBezTo>
                        <a:lnTo>
                          <a:pt x="3973" y="2563"/>
                        </a:lnTo>
                        <a:cubicBezTo>
                          <a:pt x="3957" y="2563"/>
                          <a:pt x="3940" y="2567"/>
                          <a:pt x="3922" y="2567"/>
                        </a:cubicBezTo>
                        <a:cubicBezTo>
                          <a:pt x="3858" y="2579"/>
                          <a:pt x="3790" y="2588"/>
                          <a:pt x="3717" y="2605"/>
                        </a:cubicBezTo>
                        <a:cubicBezTo>
                          <a:pt x="3645" y="2618"/>
                          <a:pt x="3563" y="2640"/>
                          <a:pt x="3478" y="2660"/>
                        </a:cubicBezTo>
                        <a:cubicBezTo>
                          <a:pt x="3371" y="2575"/>
                          <a:pt x="3290" y="2498"/>
                          <a:pt x="3229" y="2429"/>
                        </a:cubicBezTo>
                        <a:lnTo>
                          <a:pt x="3414" y="1562"/>
                        </a:lnTo>
                        <a:cubicBezTo>
                          <a:pt x="3426" y="1493"/>
                          <a:pt x="3418" y="1420"/>
                          <a:pt x="3375" y="1335"/>
                        </a:cubicBezTo>
                        <a:cubicBezTo>
                          <a:pt x="2939" y="890"/>
                          <a:pt x="2507" y="445"/>
                          <a:pt x="2070" y="1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55" name="Google Shape;1344;p33"/>
                  <p:cNvSpPr/>
                  <p:nvPr/>
                </p:nvSpPr>
                <p:spPr>
                  <a:xfrm>
                    <a:off x="5895675" y="4404250"/>
                    <a:ext cx="50075" cy="183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3" h="7348" extrusionOk="0">
                        <a:moveTo>
                          <a:pt x="1245" y="0"/>
                        </a:moveTo>
                        <a:lnTo>
                          <a:pt x="1" y="5945"/>
                        </a:lnTo>
                        <a:cubicBezTo>
                          <a:pt x="48" y="6108"/>
                          <a:pt x="176" y="6292"/>
                          <a:pt x="309" y="6479"/>
                        </a:cubicBezTo>
                        <a:cubicBezTo>
                          <a:pt x="536" y="6791"/>
                          <a:pt x="783" y="7117"/>
                          <a:pt x="737" y="7348"/>
                        </a:cubicBezTo>
                        <a:lnTo>
                          <a:pt x="1981" y="1398"/>
                        </a:lnTo>
                        <a:cubicBezTo>
                          <a:pt x="2002" y="1287"/>
                          <a:pt x="1959" y="1159"/>
                          <a:pt x="1882" y="1017"/>
                        </a:cubicBezTo>
                        <a:cubicBezTo>
                          <a:pt x="1835" y="928"/>
                          <a:pt x="1771" y="838"/>
                          <a:pt x="1707" y="744"/>
                        </a:cubicBezTo>
                        <a:cubicBezTo>
                          <a:pt x="1694" y="727"/>
                          <a:pt x="1686" y="715"/>
                          <a:pt x="1673" y="697"/>
                        </a:cubicBezTo>
                        <a:cubicBezTo>
                          <a:pt x="1501" y="453"/>
                          <a:pt x="1310" y="205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56" name="Google Shape;1345;p33"/>
                  <p:cNvSpPr/>
                  <p:nvPr/>
                </p:nvSpPr>
                <p:spPr>
                  <a:xfrm>
                    <a:off x="5803300" y="4454925"/>
                    <a:ext cx="731200" cy="417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248" h="16711" extrusionOk="0">
                        <a:moveTo>
                          <a:pt x="3200" y="0"/>
                        </a:moveTo>
                        <a:cubicBezTo>
                          <a:pt x="3200" y="2"/>
                          <a:pt x="3199" y="3"/>
                          <a:pt x="3199" y="4"/>
                        </a:cubicBezTo>
                        <a:lnTo>
                          <a:pt x="3199" y="4"/>
                        </a:lnTo>
                        <a:lnTo>
                          <a:pt x="3200" y="0"/>
                        </a:lnTo>
                        <a:close/>
                        <a:moveTo>
                          <a:pt x="2507" y="1049"/>
                        </a:moveTo>
                        <a:cubicBezTo>
                          <a:pt x="2503" y="1060"/>
                          <a:pt x="2501" y="1073"/>
                          <a:pt x="2499" y="1085"/>
                        </a:cubicBezTo>
                        <a:lnTo>
                          <a:pt x="2499" y="1085"/>
                        </a:lnTo>
                        <a:lnTo>
                          <a:pt x="2507" y="1049"/>
                        </a:lnTo>
                        <a:close/>
                        <a:moveTo>
                          <a:pt x="1254" y="3576"/>
                        </a:moveTo>
                        <a:cubicBezTo>
                          <a:pt x="1250" y="3580"/>
                          <a:pt x="1250" y="3584"/>
                          <a:pt x="1250" y="3589"/>
                        </a:cubicBezTo>
                        <a:cubicBezTo>
                          <a:pt x="1250" y="3592"/>
                          <a:pt x="1249" y="3594"/>
                          <a:pt x="1249" y="3597"/>
                        </a:cubicBezTo>
                        <a:lnTo>
                          <a:pt x="1249" y="3597"/>
                        </a:lnTo>
                        <a:lnTo>
                          <a:pt x="1254" y="3576"/>
                        </a:lnTo>
                        <a:close/>
                        <a:moveTo>
                          <a:pt x="28969" y="10171"/>
                        </a:moveTo>
                        <a:lnTo>
                          <a:pt x="28969" y="10175"/>
                        </a:lnTo>
                        <a:cubicBezTo>
                          <a:pt x="28965" y="10175"/>
                          <a:pt x="28965" y="10179"/>
                          <a:pt x="28965" y="10179"/>
                        </a:cubicBezTo>
                        <a:lnTo>
                          <a:pt x="28965" y="10179"/>
                        </a:lnTo>
                        <a:cubicBezTo>
                          <a:pt x="28965" y="10175"/>
                          <a:pt x="28969" y="10175"/>
                          <a:pt x="28969" y="10171"/>
                        </a:cubicBezTo>
                        <a:close/>
                        <a:moveTo>
                          <a:pt x="28956" y="10197"/>
                        </a:moveTo>
                        <a:lnTo>
                          <a:pt x="28956" y="10201"/>
                        </a:lnTo>
                        <a:cubicBezTo>
                          <a:pt x="28956" y="10201"/>
                          <a:pt x="28956" y="10201"/>
                          <a:pt x="28956" y="10201"/>
                        </a:cubicBezTo>
                        <a:lnTo>
                          <a:pt x="28956" y="10201"/>
                        </a:lnTo>
                        <a:cubicBezTo>
                          <a:pt x="28956" y="10200"/>
                          <a:pt x="28956" y="10198"/>
                          <a:pt x="28956" y="10197"/>
                        </a:cubicBezTo>
                        <a:close/>
                        <a:moveTo>
                          <a:pt x="28944" y="10222"/>
                        </a:moveTo>
                        <a:lnTo>
                          <a:pt x="28944" y="10231"/>
                        </a:lnTo>
                        <a:cubicBezTo>
                          <a:pt x="28942" y="10231"/>
                          <a:pt x="28941" y="10231"/>
                          <a:pt x="28941" y="10231"/>
                        </a:cubicBezTo>
                        <a:lnTo>
                          <a:pt x="28941" y="10231"/>
                        </a:lnTo>
                        <a:cubicBezTo>
                          <a:pt x="28942" y="10228"/>
                          <a:pt x="28944" y="10225"/>
                          <a:pt x="28944" y="10222"/>
                        </a:cubicBezTo>
                        <a:close/>
                        <a:moveTo>
                          <a:pt x="28930" y="10248"/>
                        </a:moveTo>
                        <a:cubicBezTo>
                          <a:pt x="28930" y="10251"/>
                          <a:pt x="28929" y="10252"/>
                          <a:pt x="28927" y="10252"/>
                        </a:cubicBezTo>
                        <a:lnTo>
                          <a:pt x="28927" y="10252"/>
                        </a:lnTo>
                        <a:cubicBezTo>
                          <a:pt x="28928" y="10251"/>
                          <a:pt x="28929" y="10249"/>
                          <a:pt x="28930" y="10248"/>
                        </a:cubicBezTo>
                        <a:close/>
                        <a:moveTo>
                          <a:pt x="28926" y="10254"/>
                        </a:moveTo>
                        <a:cubicBezTo>
                          <a:pt x="28926" y="10257"/>
                          <a:pt x="28925" y="10257"/>
                          <a:pt x="28922" y="10261"/>
                        </a:cubicBezTo>
                        <a:cubicBezTo>
                          <a:pt x="28924" y="10259"/>
                          <a:pt x="28925" y="10257"/>
                          <a:pt x="28926" y="10254"/>
                        </a:cubicBezTo>
                        <a:close/>
                        <a:moveTo>
                          <a:pt x="28914" y="10274"/>
                        </a:moveTo>
                        <a:lnTo>
                          <a:pt x="28914" y="10278"/>
                        </a:lnTo>
                        <a:cubicBezTo>
                          <a:pt x="28912" y="10278"/>
                          <a:pt x="28911" y="10278"/>
                          <a:pt x="28910" y="10278"/>
                        </a:cubicBezTo>
                        <a:lnTo>
                          <a:pt x="28910" y="10278"/>
                        </a:lnTo>
                        <a:cubicBezTo>
                          <a:pt x="28911" y="10277"/>
                          <a:pt x="28912" y="10275"/>
                          <a:pt x="28914" y="10274"/>
                        </a:cubicBezTo>
                        <a:close/>
                        <a:moveTo>
                          <a:pt x="28909" y="10280"/>
                        </a:moveTo>
                        <a:cubicBezTo>
                          <a:pt x="28909" y="10281"/>
                          <a:pt x="28909" y="10281"/>
                          <a:pt x="28909" y="10282"/>
                        </a:cubicBezTo>
                        <a:cubicBezTo>
                          <a:pt x="28909" y="10282"/>
                          <a:pt x="28908" y="10282"/>
                          <a:pt x="28908" y="10282"/>
                        </a:cubicBezTo>
                        <a:lnTo>
                          <a:pt x="28908" y="10282"/>
                        </a:lnTo>
                        <a:cubicBezTo>
                          <a:pt x="28908" y="10281"/>
                          <a:pt x="28908" y="10281"/>
                          <a:pt x="28909" y="10280"/>
                        </a:cubicBezTo>
                        <a:close/>
                        <a:moveTo>
                          <a:pt x="28875" y="10321"/>
                        </a:moveTo>
                        <a:lnTo>
                          <a:pt x="28875" y="10325"/>
                        </a:lnTo>
                        <a:cubicBezTo>
                          <a:pt x="28871" y="10325"/>
                          <a:pt x="28871" y="10329"/>
                          <a:pt x="28871" y="10329"/>
                        </a:cubicBezTo>
                        <a:cubicBezTo>
                          <a:pt x="28867" y="10329"/>
                          <a:pt x="28867" y="10333"/>
                          <a:pt x="28867" y="10333"/>
                        </a:cubicBezTo>
                        <a:lnTo>
                          <a:pt x="28867" y="10333"/>
                        </a:lnTo>
                        <a:cubicBezTo>
                          <a:pt x="28867" y="10329"/>
                          <a:pt x="28871" y="10325"/>
                          <a:pt x="28875" y="10321"/>
                        </a:cubicBezTo>
                        <a:close/>
                        <a:moveTo>
                          <a:pt x="28849" y="10351"/>
                        </a:moveTo>
                        <a:cubicBezTo>
                          <a:pt x="28849" y="10351"/>
                          <a:pt x="28849" y="10351"/>
                          <a:pt x="28849" y="10351"/>
                        </a:cubicBezTo>
                        <a:cubicBezTo>
                          <a:pt x="28849" y="10351"/>
                          <a:pt x="28849" y="10351"/>
                          <a:pt x="28849" y="10351"/>
                        </a:cubicBezTo>
                        <a:lnTo>
                          <a:pt x="28849" y="10351"/>
                        </a:lnTo>
                        <a:cubicBezTo>
                          <a:pt x="28849" y="10351"/>
                          <a:pt x="28849" y="10351"/>
                          <a:pt x="28849" y="10351"/>
                        </a:cubicBezTo>
                        <a:close/>
                        <a:moveTo>
                          <a:pt x="28845" y="10353"/>
                        </a:moveTo>
                        <a:cubicBezTo>
                          <a:pt x="28845" y="10354"/>
                          <a:pt x="28845" y="10355"/>
                          <a:pt x="28845" y="10355"/>
                        </a:cubicBezTo>
                        <a:lnTo>
                          <a:pt x="28841" y="10355"/>
                        </a:lnTo>
                        <a:cubicBezTo>
                          <a:pt x="28842" y="10355"/>
                          <a:pt x="28844" y="10354"/>
                          <a:pt x="28845" y="10353"/>
                        </a:cubicBezTo>
                        <a:close/>
                        <a:moveTo>
                          <a:pt x="28828" y="10368"/>
                        </a:moveTo>
                        <a:cubicBezTo>
                          <a:pt x="28828" y="10372"/>
                          <a:pt x="28828" y="10372"/>
                          <a:pt x="28824" y="10372"/>
                        </a:cubicBezTo>
                        <a:lnTo>
                          <a:pt x="28824" y="10372"/>
                        </a:lnTo>
                        <a:cubicBezTo>
                          <a:pt x="28825" y="10371"/>
                          <a:pt x="28826" y="10370"/>
                          <a:pt x="28828" y="10368"/>
                        </a:cubicBezTo>
                        <a:close/>
                        <a:moveTo>
                          <a:pt x="28824" y="10372"/>
                        </a:moveTo>
                        <a:lnTo>
                          <a:pt x="28824" y="10372"/>
                        </a:lnTo>
                        <a:cubicBezTo>
                          <a:pt x="28823" y="10376"/>
                          <a:pt x="28819" y="10376"/>
                          <a:pt x="28819" y="10380"/>
                        </a:cubicBezTo>
                        <a:lnTo>
                          <a:pt x="28819" y="10380"/>
                        </a:lnTo>
                        <a:cubicBezTo>
                          <a:pt x="28819" y="10378"/>
                          <a:pt x="28821" y="10375"/>
                          <a:pt x="28824" y="10372"/>
                        </a:cubicBezTo>
                        <a:close/>
                        <a:moveTo>
                          <a:pt x="28772" y="10417"/>
                        </a:moveTo>
                        <a:lnTo>
                          <a:pt x="28772" y="10417"/>
                        </a:lnTo>
                        <a:cubicBezTo>
                          <a:pt x="28771" y="10420"/>
                          <a:pt x="28768" y="10420"/>
                          <a:pt x="28764" y="10424"/>
                        </a:cubicBezTo>
                        <a:cubicBezTo>
                          <a:pt x="28767" y="10421"/>
                          <a:pt x="28769" y="10418"/>
                          <a:pt x="28772" y="10417"/>
                        </a:cubicBezTo>
                        <a:close/>
                        <a:moveTo>
                          <a:pt x="28742" y="10438"/>
                        </a:moveTo>
                        <a:cubicBezTo>
                          <a:pt x="28742" y="10441"/>
                          <a:pt x="28738" y="10442"/>
                          <a:pt x="28734" y="10445"/>
                        </a:cubicBezTo>
                        <a:cubicBezTo>
                          <a:pt x="28737" y="10442"/>
                          <a:pt x="28740" y="10439"/>
                          <a:pt x="28742" y="10438"/>
                        </a:cubicBezTo>
                        <a:close/>
                        <a:moveTo>
                          <a:pt x="28713" y="10457"/>
                        </a:moveTo>
                        <a:cubicBezTo>
                          <a:pt x="28713" y="10457"/>
                          <a:pt x="28711" y="10459"/>
                          <a:pt x="28708" y="10460"/>
                        </a:cubicBezTo>
                        <a:lnTo>
                          <a:pt x="28708" y="10460"/>
                        </a:lnTo>
                        <a:cubicBezTo>
                          <a:pt x="28710" y="10459"/>
                          <a:pt x="28711" y="10457"/>
                          <a:pt x="28713" y="10457"/>
                        </a:cubicBezTo>
                        <a:close/>
                        <a:moveTo>
                          <a:pt x="28509" y="10565"/>
                        </a:moveTo>
                        <a:cubicBezTo>
                          <a:pt x="28507" y="10566"/>
                          <a:pt x="28506" y="10569"/>
                          <a:pt x="28503" y="10569"/>
                        </a:cubicBezTo>
                        <a:cubicBezTo>
                          <a:pt x="28505" y="10567"/>
                          <a:pt x="28507" y="10566"/>
                          <a:pt x="28509" y="10565"/>
                        </a:cubicBezTo>
                        <a:close/>
                        <a:moveTo>
                          <a:pt x="28468" y="10582"/>
                        </a:moveTo>
                        <a:cubicBezTo>
                          <a:pt x="28466" y="10584"/>
                          <a:pt x="28463" y="10586"/>
                          <a:pt x="28460" y="10586"/>
                        </a:cubicBezTo>
                        <a:cubicBezTo>
                          <a:pt x="28462" y="10584"/>
                          <a:pt x="28465" y="10583"/>
                          <a:pt x="28468" y="10582"/>
                        </a:cubicBezTo>
                        <a:close/>
                        <a:moveTo>
                          <a:pt x="28434" y="10595"/>
                        </a:moveTo>
                        <a:lnTo>
                          <a:pt x="28430" y="10599"/>
                        </a:lnTo>
                        <a:cubicBezTo>
                          <a:pt x="28426" y="10599"/>
                          <a:pt x="28421" y="10603"/>
                          <a:pt x="28417" y="10603"/>
                        </a:cubicBezTo>
                        <a:cubicBezTo>
                          <a:pt x="28426" y="10599"/>
                          <a:pt x="28430" y="10599"/>
                          <a:pt x="28434" y="10595"/>
                        </a:cubicBezTo>
                        <a:close/>
                        <a:moveTo>
                          <a:pt x="28388" y="10614"/>
                        </a:moveTo>
                        <a:cubicBezTo>
                          <a:pt x="28387" y="10614"/>
                          <a:pt x="28387" y="10615"/>
                          <a:pt x="28387" y="10616"/>
                        </a:cubicBezTo>
                        <a:cubicBezTo>
                          <a:pt x="28386" y="10616"/>
                          <a:pt x="28384" y="10616"/>
                          <a:pt x="28383" y="10616"/>
                        </a:cubicBezTo>
                        <a:lnTo>
                          <a:pt x="28383" y="10616"/>
                        </a:lnTo>
                        <a:cubicBezTo>
                          <a:pt x="28384" y="10615"/>
                          <a:pt x="28386" y="10615"/>
                          <a:pt x="28388" y="10614"/>
                        </a:cubicBezTo>
                        <a:close/>
                        <a:moveTo>
                          <a:pt x="3199" y="4"/>
                        </a:moveTo>
                        <a:lnTo>
                          <a:pt x="2810" y="1848"/>
                        </a:lnTo>
                        <a:cubicBezTo>
                          <a:pt x="2793" y="1823"/>
                          <a:pt x="2776" y="1793"/>
                          <a:pt x="2764" y="1762"/>
                        </a:cubicBezTo>
                        <a:cubicBezTo>
                          <a:pt x="2746" y="1736"/>
                          <a:pt x="2729" y="1711"/>
                          <a:pt x="2716" y="1685"/>
                        </a:cubicBezTo>
                        <a:cubicBezTo>
                          <a:pt x="2699" y="1659"/>
                          <a:pt x="2687" y="1634"/>
                          <a:pt x="2669" y="1608"/>
                        </a:cubicBezTo>
                        <a:cubicBezTo>
                          <a:pt x="2661" y="1592"/>
                          <a:pt x="2652" y="1574"/>
                          <a:pt x="2644" y="1557"/>
                        </a:cubicBezTo>
                        <a:cubicBezTo>
                          <a:pt x="2639" y="1548"/>
                          <a:pt x="2635" y="1540"/>
                          <a:pt x="2630" y="1531"/>
                        </a:cubicBezTo>
                        <a:cubicBezTo>
                          <a:pt x="2553" y="1390"/>
                          <a:pt x="2498" y="1254"/>
                          <a:pt x="2498" y="1130"/>
                        </a:cubicBezTo>
                        <a:cubicBezTo>
                          <a:pt x="2498" y="1116"/>
                          <a:pt x="2498" y="1100"/>
                          <a:pt x="2499" y="1085"/>
                        </a:cubicBezTo>
                        <a:lnTo>
                          <a:pt x="2499" y="1085"/>
                        </a:lnTo>
                        <a:lnTo>
                          <a:pt x="1874" y="4055"/>
                        </a:lnTo>
                        <a:cubicBezTo>
                          <a:pt x="1826" y="4025"/>
                          <a:pt x="1775" y="3990"/>
                          <a:pt x="1728" y="3957"/>
                        </a:cubicBezTo>
                        <a:cubicBezTo>
                          <a:pt x="1724" y="3957"/>
                          <a:pt x="1720" y="3953"/>
                          <a:pt x="1716" y="3953"/>
                        </a:cubicBezTo>
                        <a:cubicBezTo>
                          <a:pt x="1690" y="3935"/>
                          <a:pt x="1664" y="3918"/>
                          <a:pt x="1639" y="3901"/>
                        </a:cubicBezTo>
                        <a:lnTo>
                          <a:pt x="1635" y="3897"/>
                        </a:lnTo>
                        <a:cubicBezTo>
                          <a:pt x="1609" y="3880"/>
                          <a:pt x="1587" y="3866"/>
                          <a:pt x="1566" y="3850"/>
                        </a:cubicBezTo>
                        <a:cubicBezTo>
                          <a:pt x="1562" y="3850"/>
                          <a:pt x="1558" y="3846"/>
                          <a:pt x="1552" y="3841"/>
                        </a:cubicBezTo>
                        <a:cubicBezTo>
                          <a:pt x="1532" y="3828"/>
                          <a:pt x="1506" y="3811"/>
                          <a:pt x="1481" y="3794"/>
                        </a:cubicBezTo>
                        <a:lnTo>
                          <a:pt x="1471" y="3785"/>
                        </a:lnTo>
                        <a:cubicBezTo>
                          <a:pt x="1446" y="3773"/>
                          <a:pt x="1424" y="3755"/>
                          <a:pt x="1404" y="3743"/>
                        </a:cubicBezTo>
                        <a:cubicBezTo>
                          <a:pt x="1404" y="3738"/>
                          <a:pt x="1398" y="3738"/>
                          <a:pt x="1398" y="3738"/>
                        </a:cubicBezTo>
                        <a:cubicBezTo>
                          <a:pt x="1373" y="3722"/>
                          <a:pt x="1352" y="3708"/>
                          <a:pt x="1331" y="3692"/>
                        </a:cubicBezTo>
                        <a:cubicBezTo>
                          <a:pt x="1327" y="3687"/>
                          <a:pt x="1321" y="3683"/>
                          <a:pt x="1317" y="3683"/>
                        </a:cubicBezTo>
                        <a:cubicBezTo>
                          <a:pt x="1292" y="3666"/>
                          <a:pt x="1270" y="3649"/>
                          <a:pt x="1250" y="3635"/>
                        </a:cubicBezTo>
                        <a:cubicBezTo>
                          <a:pt x="1245" y="3622"/>
                          <a:pt x="1248" y="3610"/>
                          <a:pt x="1249" y="3597"/>
                        </a:cubicBezTo>
                        <a:lnTo>
                          <a:pt x="1249" y="3597"/>
                        </a:lnTo>
                        <a:lnTo>
                          <a:pt x="4" y="9525"/>
                        </a:lnTo>
                        <a:cubicBezTo>
                          <a:pt x="4" y="9534"/>
                          <a:pt x="0" y="9543"/>
                          <a:pt x="0" y="9551"/>
                        </a:cubicBezTo>
                        <a:lnTo>
                          <a:pt x="0" y="9581"/>
                        </a:lnTo>
                        <a:cubicBezTo>
                          <a:pt x="22" y="9598"/>
                          <a:pt x="48" y="9615"/>
                          <a:pt x="69" y="9628"/>
                        </a:cubicBezTo>
                        <a:cubicBezTo>
                          <a:pt x="73" y="9632"/>
                          <a:pt x="77" y="9636"/>
                          <a:pt x="86" y="9640"/>
                        </a:cubicBezTo>
                        <a:cubicBezTo>
                          <a:pt x="107" y="9654"/>
                          <a:pt x="129" y="9671"/>
                          <a:pt x="150" y="9684"/>
                        </a:cubicBezTo>
                        <a:cubicBezTo>
                          <a:pt x="154" y="9688"/>
                          <a:pt x="158" y="9688"/>
                          <a:pt x="158" y="9692"/>
                        </a:cubicBezTo>
                        <a:cubicBezTo>
                          <a:pt x="180" y="9705"/>
                          <a:pt x="202" y="9723"/>
                          <a:pt x="223" y="9735"/>
                        </a:cubicBezTo>
                        <a:cubicBezTo>
                          <a:pt x="227" y="9739"/>
                          <a:pt x="231" y="9739"/>
                          <a:pt x="235" y="9743"/>
                        </a:cubicBezTo>
                        <a:cubicBezTo>
                          <a:pt x="261" y="9760"/>
                          <a:pt x="283" y="9774"/>
                          <a:pt x="308" y="9790"/>
                        </a:cubicBezTo>
                        <a:cubicBezTo>
                          <a:pt x="312" y="9794"/>
                          <a:pt x="316" y="9794"/>
                          <a:pt x="321" y="9799"/>
                        </a:cubicBezTo>
                        <a:cubicBezTo>
                          <a:pt x="342" y="9812"/>
                          <a:pt x="364" y="9829"/>
                          <a:pt x="385" y="9842"/>
                        </a:cubicBezTo>
                        <a:cubicBezTo>
                          <a:pt x="389" y="9846"/>
                          <a:pt x="389" y="9846"/>
                          <a:pt x="393" y="9851"/>
                        </a:cubicBezTo>
                        <a:cubicBezTo>
                          <a:pt x="419" y="9867"/>
                          <a:pt x="441" y="9881"/>
                          <a:pt x="466" y="9897"/>
                        </a:cubicBezTo>
                        <a:cubicBezTo>
                          <a:pt x="475" y="9902"/>
                          <a:pt x="480" y="9906"/>
                          <a:pt x="488" y="9910"/>
                        </a:cubicBezTo>
                        <a:cubicBezTo>
                          <a:pt x="509" y="9923"/>
                          <a:pt x="531" y="9940"/>
                          <a:pt x="552" y="9953"/>
                        </a:cubicBezTo>
                        <a:cubicBezTo>
                          <a:pt x="552" y="9953"/>
                          <a:pt x="557" y="9958"/>
                          <a:pt x="561" y="9958"/>
                        </a:cubicBezTo>
                        <a:lnTo>
                          <a:pt x="561" y="9962"/>
                        </a:lnTo>
                        <a:cubicBezTo>
                          <a:pt x="582" y="9974"/>
                          <a:pt x="603" y="9987"/>
                          <a:pt x="624" y="10005"/>
                        </a:cubicBezTo>
                        <a:cubicBezTo>
                          <a:pt x="634" y="10009"/>
                          <a:pt x="638" y="10009"/>
                          <a:pt x="642" y="10013"/>
                        </a:cubicBezTo>
                        <a:cubicBezTo>
                          <a:pt x="693" y="10047"/>
                          <a:pt x="745" y="10082"/>
                          <a:pt x="796" y="10116"/>
                        </a:cubicBezTo>
                        <a:cubicBezTo>
                          <a:pt x="804" y="10120"/>
                          <a:pt x="808" y="10124"/>
                          <a:pt x="813" y="10128"/>
                        </a:cubicBezTo>
                        <a:cubicBezTo>
                          <a:pt x="839" y="10145"/>
                          <a:pt x="865" y="10159"/>
                          <a:pt x="890" y="10175"/>
                        </a:cubicBezTo>
                        <a:cubicBezTo>
                          <a:pt x="894" y="10179"/>
                          <a:pt x="894" y="10179"/>
                          <a:pt x="898" y="10184"/>
                        </a:cubicBezTo>
                        <a:cubicBezTo>
                          <a:pt x="920" y="10201"/>
                          <a:pt x="946" y="10214"/>
                          <a:pt x="967" y="10231"/>
                        </a:cubicBezTo>
                        <a:cubicBezTo>
                          <a:pt x="971" y="10231"/>
                          <a:pt x="975" y="10236"/>
                          <a:pt x="980" y="10240"/>
                        </a:cubicBezTo>
                        <a:cubicBezTo>
                          <a:pt x="1005" y="10256"/>
                          <a:pt x="1031" y="10274"/>
                          <a:pt x="1057" y="10291"/>
                        </a:cubicBezTo>
                        <a:cubicBezTo>
                          <a:pt x="1061" y="10295"/>
                          <a:pt x="1065" y="10295"/>
                          <a:pt x="1070" y="10299"/>
                        </a:cubicBezTo>
                        <a:cubicBezTo>
                          <a:pt x="1090" y="10317"/>
                          <a:pt x="1116" y="10329"/>
                          <a:pt x="1138" y="10347"/>
                        </a:cubicBezTo>
                        <a:cubicBezTo>
                          <a:pt x="1142" y="10347"/>
                          <a:pt x="1147" y="10351"/>
                          <a:pt x="1151" y="10355"/>
                        </a:cubicBezTo>
                        <a:cubicBezTo>
                          <a:pt x="1173" y="10372"/>
                          <a:pt x="1198" y="10390"/>
                          <a:pt x="1224" y="10406"/>
                        </a:cubicBezTo>
                        <a:cubicBezTo>
                          <a:pt x="1228" y="10406"/>
                          <a:pt x="1232" y="10410"/>
                          <a:pt x="1240" y="10415"/>
                        </a:cubicBezTo>
                        <a:cubicBezTo>
                          <a:pt x="1262" y="10432"/>
                          <a:pt x="1288" y="10449"/>
                          <a:pt x="1309" y="10467"/>
                        </a:cubicBezTo>
                        <a:cubicBezTo>
                          <a:pt x="1309" y="10467"/>
                          <a:pt x="1313" y="10467"/>
                          <a:pt x="1313" y="10471"/>
                        </a:cubicBezTo>
                        <a:cubicBezTo>
                          <a:pt x="1335" y="10483"/>
                          <a:pt x="1356" y="10496"/>
                          <a:pt x="1373" y="10513"/>
                        </a:cubicBezTo>
                        <a:cubicBezTo>
                          <a:pt x="1378" y="10513"/>
                          <a:pt x="1386" y="10518"/>
                          <a:pt x="1390" y="10522"/>
                        </a:cubicBezTo>
                        <a:cubicBezTo>
                          <a:pt x="1404" y="10534"/>
                          <a:pt x="1420" y="10544"/>
                          <a:pt x="1433" y="10556"/>
                        </a:cubicBezTo>
                        <a:cubicBezTo>
                          <a:pt x="1442" y="10560"/>
                          <a:pt x="1446" y="10564"/>
                          <a:pt x="1455" y="10569"/>
                        </a:cubicBezTo>
                        <a:cubicBezTo>
                          <a:pt x="1467" y="10578"/>
                          <a:pt x="1481" y="10590"/>
                          <a:pt x="1493" y="10599"/>
                        </a:cubicBezTo>
                        <a:cubicBezTo>
                          <a:pt x="1501" y="10603"/>
                          <a:pt x="1506" y="10607"/>
                          <a:pt x="1514" y="10611"/>
                        </a:cubicBezTo>
                        <a:cubicBezTo>
                          <a:pt x="1527" y="10625"/>
                          <a:pt x="1540" y="10633"/>
                          <a:pt x="1558" y="10646"/>
                        </a:cubicBezTo>
                        <a:cubicBezTo>
                          <a:pt x="1562" y="10650"/>
                          <a:pt x="1566" y="10655"/>
                          <a:pt x="1574" y="10659"/>
                        </a:cubicBezTo>
                        <a:cubicBezTo>
                          <a:pt x="1591" y="10672"/>
                          <a:pt x="1613" y="10684"/>
                          <a:pt x="1629" y="10702"/>
                        </a:cubicBezTo>
                        <a:cubicBezTo>
                          <a:pt x="1635" y="10702"/>
                          <a:pt x="1635" y="10706"/>
                          <a:pt x="1639" y="10706"/>
                        </a:cubicBezTo>
                        <a:cubicBezTo>
                          <a:pt x="1655" y="10718"/>
                          <a:pt x="1668" y="10732"/>
                          <a:pt x="1686" y="10744"/>
                        </a:cubicBezTo>
                        <a:cubicBezTo>
                          <a:pt x="1694" y="10749"/>
                          <a:pt x="1698" y="10753"/>
                          <a:pt x="1706" y="10757"/>
                        </a:cubicBezTo>
                        <a:cubicBezTo>
                          <a:pt x="1716" y="10770"/>
                          <a:pt x="1728" y="10779"/>
                          <a:pt x="1741" y="10787"/>
                        </a:cubicBezTo>
                        <a:cubicBezTo>
                          <a:pt x="1749" y="10791"/>
                          <a:pt x="1754" y="10800"/>
                          <a:pt x="1763" y="10804"/>
                        </a:cubicBezTo>
                        <a:cubicBezTo>
                          <a:pt x="1775" y="10813"/>
                          <a:pt x="1788" y="10826"/>
                          <a:pt x="1801" y="10834"/>
                        </a:cubicBezTo>
                        <a:cubicBezTo>
                          <a:pt x="1805" y="10838"/>
                          <a:pt x="1809" y="10842"/>
                          <a:pt x="1818" y="10847"/>
                        </a:cubicBezTo>
                        <a:cubicBezTo>
                          <a:pt x="1831" y="10860"/>
                          <a:pt x="1848" y="10872"/>
                          <a:pt x="1860" y="10886"/>
                        </a:cubicBezTo>
                        <a:cubicBezTo>
                          <a:pt x="1865" y="10890"/>
                          <a:pt x="1870" y="10890"/>
                          <a:pt x="1870" y="10894"/>
                        </a:cubicBezTo>
                        <a:cubicBezTo>
                          <a:pt x="1891" y="10907"/>
                          <a:pt x="1908" y="10924"/>
                          <a:pt x="1925" y="10937"/>
                        </a:cubicBezTo>
                        <a:lnTo>
                          <a:pt x="1937" y="10949"/>
                        </a:lnTo>
                        <a:cubicBezTo>
                          <a:pt x="1951" y="10963"/>
                          <a:pt x="1963" y="10971"/>
                          <a:pt x="1976" y="10984"/>
                        </a:cubicBezTo>
                        <a:cubicBezTo>
                          <a:pt x="1980" y="10988"/>
                          <a:pt x="1989" y="10992"/>
                          <a:pt x="1994" y="10996"/>
                        </a:cubicBezTo>
                        <a:cubicBezTo>
                          <a:pt x="2006" y="11010"/>
                          <a:pt x="2014" y="11018"/>
                          <a:pt x="2028" y="11026"/>
                        </a:cubicBezTo>
                        <a:cubicBezTo>
                          <a:pt x="2032" y="11035"/>
                          <a:pt x="2040" y="11040"/>
                          <a:pt x="2045" y="11044"/>
                        </a:cubicBezTo>
                        <a:lnTo>
                          <a:pt x="2079" y="11077"/>
                        </a:lnTo>
                        <a:lnTo>
                          <a:pt x="2091" y="11091"/>
                        </a:lnTo>
                        <a:cubicBezTo>
                          <a:pt x="2109" y="11103"/>
                          <a:pt x="2126" y="11121"/>
                          <a:pt x="2143" y="11134"/>
                        </a:cubicBezTo>
                        <a:cubicBezTo>
                          <a:pt x="2143" y="11138"/>
                          <a:pt x="2143" y="11138"/>
                          <a:pt x="2148" y="11142"/>
                        </a:cubicBezTo>
                        <a:lnTo>
                          <a:pt x="2186" y="11180"/>
                        </a:lnTo>
                        <a:cubicBezTo>
                          <a:pt x="2190" y="11185"/>
                          <a:pt x="2199" y="11189"/>
                          <a:pt x="2203" y="11198"/>
                        </a:cubicBezTo>
                        <a:cubicBezTo>
                          <a:pt x="2211" y="11206"/>
                          <a:pt x="2220" y="11215"/>
                          <a:pt x="2233" y="11227"/>
                        </a:cubicBezTo>
                        <a:cubicBezTo>
                          <a:pt x="2237" y="11231"/>
                          <a:pt x="2241" y="11241"/>
                          <a:pt x="2250" y="11245"/>
                        </a:cubicBezTo>
                        <a:cubicBezTo>
                          <a:pt x="2259" y="11253"/>
                          <a:pt x="2267" y="11266"/>
                          <a:pt x="2276" y="11275"/>
                        </a:cubicBezTo>
                        <a:cubicBezTo>
                          <a:pt x="2280" y="11279"/>
                          <a:pt x="2288" y="11283"/>
                          <a:pt x="2292" y="11292"/>
                        </a:cubicBezTo>
                        <a:cubicBezTo>
                          <a:pt x="2302" y="11304"/>
                          <a:pt x="2314" y="11314"/>
                          <a:pt x="2322" y="11326"/>
                        </a:cubicBezTo>
                        <a:cubicBezTo>
                          <a:pt x="2327" y="11330"/>
                          <a:pt x="2332" y="11334"/>
                          <a:pt x="2332" y="11339"/>
                        </a:cubicBezTo>
                        <a:cubicBezTo>
                          <a:pt x="2344" y="11352"/>
                          <a:pt x="2357" y="11369"/>
                          <a:pt x="2369" y="11381"/>
                        </a:cubicBezTo>
                        <a:lnTo>
                          <a:pt x="2383" y="11395"/>
                        </a:lnTo>
                        <a:cubicBezTo>
                          <a:pt x="2391" y="11407"/>
                          <a:pt x="2399" y="11420"/>
                          <a:pt x="2408" y="11429"/>
                        </a:cubicBezTo>
                        <a:cubicBezTo>
                          <a:pt x="2413" y="11437"/>
                          <a:pt x="2417" y="11442"/>
                          <a:pt x="2421" y="11446"/>
                        </a:cubicBezTo>
                        <a:cubicBezTo>
                          <a:pt x="2430" y="11458"/>
                          <a:pt x="2438" y="11468"/>
                          <a:pt x="2446" y="11476"/>
                        </a:cubicBezTo>
                        <a:cubicBezTo>
                          <a:pt x="2451" y="11484"/>
                          <a:pt x="2456" y="11488"/>
                          <a:pt x="2460" y="11493"/>
                        </a:cubicBezTo>
                        <a:cubicBezTo>
                          <a:pt x="2468" y="11506"/>
                          <a:pt x="2476" y="11514"/>
                          <a:pt x="2481" y="11527"/>
                        </a:cubicBezTo>
                        <a:cubicBezTo>
                          <a:pt x="2485" y="11531"/>
                          <a:pt x="2490" y="11535"/>
                          <a:pt x="2494" y="11545"/>
                        </a:cubicBezTo>
                        <a:cubicBezTo>
                          <a:pt x="2502" y="11557"/>
                          <a:pt x="2515" y="11574"/>
                          <a:pt x="2523" y="11587"/>
                        </a:cubicBezTo>
                        <a:cubicBezTo>
                          <a:pt x="2523" y="11591"/>
                          <a:pt x="2528" y="11591"/>
                          <a:pt x="2528" y="11591"/>
                        </a:cubicBezTo>
                        <a:cubicBezTo>
                          <a:pt x="2537" y="11608"/>
                          <a:pt x="2545" y="11622"/>
                          <a:pt x="2553" y="11638"/>
                        </a:cubicBezTo>
                        <a:cubicBezTo>
                          <a:pt x="2558" y="11642"/>
                          <a:pt x="2562" y="11647"/>
                          <a:pt x="2562" y="11651"/>
                        </a:cubicBezTo>
                        <a:cubicBezTo>
                          <a:pt x="2571" y="11664"/>
                          <a:pt x="2575" y="11673"/>
                          <a:pt x="2584" y="11685"/>
                        </a:cubicBezTo>
                        <a:cubicBezTo>
                          <a:pt x="2584" y="11689"/>
                          <a:pt x="2588" y="11699"/>
                          <a:pt x="2592" y="11703"/>
                        </a:cubicBezTo>
                        <a:cubicBezTo>
                          <a:pt x="2596" y="11711"/>
                          <a:pt x="2605" y="11724"/>
                          <a:pt x="2610" y="11732"/>
                        </a:cubicBezTo>
                        <a:cubicBezTo>
                          <a:pt x="2610" y="11741"/>
                          <a:pt x="2614" y="11745"/>
                          <a:pt x="2618" y="11750"/>
                        </a:cubicBezTo>
                        <a:cubicBezTo>
                          <a:pt x="2622" y="11762"/>
                          <a:pt x="2630" y="11776"/>
                          <a:pt x="2635" y="11788"/>
                        </a:cubicBezTo>
                        <a:cubicBezTo>
                          <a:pt x="2635" y="11792"/>
                          <a:pt x="2639" y="11796"/>
                          <a:pt x="2639" y="11796"/>
                        </a:cubicBezTo>
                        <a:cubicBezTo>
                          <a:pt x="2648" y="11814"/>
                          <a:pt x="2652" y="11831"/>
                          <a:pt x="2661" y="11847"/>
                        </a:cubicBezTo>
                        <a:cubicBezTo>
                          <a:pt x="2661" y="11853"/>
                          <a:pt x="2665" y="11857"/>
                          <a:pt x="2665" y="11861"/>
                        </a:cubicBezTo>
                        <a:cubicBezTo>
                          <a:pt x="2669" y="11869"/>
                          <a:pt x="2673" y="11882"/>
                          <a:pt x="2677" y="11895"/>
                        </a:cubicBezTo>
                        <a:cubicBezTo>
                          <a:pt x="2682" y="11899"/>
                          <a:pt x="2682" y="11908"/>
                          <a:pt x="2687" y="11912"/>
                        </a:cubicBezTo>
                        <a:cubicBezTo>
                          <a:pt x="2687" y="11924"/>
                          <a:pt x="2691" y="11934"/>
                          <a:pt x="2695" y="11946"/>
                        </a:cubicBezTo>
                        <a:cubicBezTo>
                          <a:pt x="2695" y="11950"/>
                          <a:pt x="2699" y="11955"/>
                          <a:pt x="2699" y="11963"/>
                        </a:cubicBezTo>
                        <a:cubicBezTo>
                          <a:pt x="2703" y="11972"/>
                          <a:pt x="2707" y="11985"/>
                          <a:pt x="2707" y="11993"/>
                        </a:cubicBezTo>
                        <a:cubicBezTo>
                          <a:pt x="2707" y="12001"/>
                          <a:pt x="2712" y="12006"/>
                          <a:pt x="2712" y="12011"/>
                        </a:cubicBezTo>
                        <a:cubicBezTo>
                          <a:pt x="2716" y="12027"/>
                          <a:pt x="2721" y="12044"/>
                          <a:pt x="2721" y="12058"/>
                        </a:cubicBezTo>
                        <a:lnTo>
                          <a:pt x="2721" y="12062"/>
                        </a:lnTo>
                        <a:cubicBezTo>
                          <a:pt x="2742" y="12062"/>
                          <a:pt x="2759" y="12062"/>
                          <a:pt x="2780" y="12066"/>
                        </a:cubicBezTo>
                        <a:cubicBezTo>
                          <a:pt x="2802" y="12066"/>
                          <a:pt x="2827" y="12070"/>
                          <a:pt x="2849" y="12074"/>
                        </a:cubicBezTo>
                        <a:lnTo>
                          <a:pt x="2870" y="12074"/>
                        </a:lnTo>
                        <a:cubicBezTo>
                          <a:pt x="2887" y="12078"/>
                          <a:pt x="2904" y="12083"/>
                          <a:pt x="2926" y="12083"/>
                        </a:cubicBezTo>
                        <a:cubicBezTo>
                          <a:pt x="2930" y="12088"/>
                          <a:pt x="2938" y="12088"/>
                          <a:pt x="2943" y="12088"/>
                        </a:cubicBezTo>
                        <a:cubicBezTo>
                          <a:pt x="2956" y="12092"/>
                          <a:pt x="2969" y="12092"/>
                          <a:pt x="2981" y="12096"/>
                        </a:cubicBezTo>
                        <a:cubicBezTo>
                          <a:pt x="2989" y="12096"/>
                          <a:pt x="2995" y="12100"/>
                          <a:pt x="3003" y="12100"/>
                        </a:cubicBezTo>
                        <a:cubicBezTo>
                          <a:pt x="3020" y="12104"/>
                          <a:pt x="3037" y="12109"/>
                          <a:pt x="3054" y="12113"/>
                        </a:cubicBezTo>
                        <a:lnTo>
                          <a:pt x="3062" y="12113"/>
                        </a:lnTo>
                        <a:cubicBezTo>
                          <a:pt x="3080" y="12117"/>
                          <a:pt x="3101" y="12121"/>
                          <a:pt x="3118" y="12126"/>
                        </a:cubicBezTo>
                        <a:cubicBezTo>
                          <a:pt x="3123" y="12130"/>
                          <a:pt x="3127" y="12130"/>
                          <a:pt x="3131" y="12130"/>
                        </a:cubicBezTo>
                        <a:cubicBezTo>
                          <a:pt x="3149" y="12135"/>
                          <a:pt x="3161" y="12139"/>
                          <a:pt x="3174" y="12143"/>
                        </a:cubicBezTo>
                        <a:cubicBezTo>
                          <a:pt x="3178" y="12143"/>
                          <a:pt x="3187" y="12147"/>
                          <a:pt x="3191" y="12147"/>
                        </a:cubicBezTo>
                        <a:cubicBezTo>
                          <a:pt x="3204" y="12151"/>
                          <a:pt x="3216" y="12155"/>
                          <a:pt x="3230" y="12160"/>
                        </a:cubicBezTo>
                        <a:cubicBezTo>
                          <a:pt x="3238" y="12160"/>
                          <a:pt x="3242" y="12165"/>
                          <a:pt x="3251" y="12169"/>
                        </a:cubicBezTo>
                        <a:cubicBezTo>
                          <a:pt x="3264" y="12169"/>
                          <a:pt x="3272" y="12173"/>
                          <a:pt x="3285" y="12177"/>
                        </a:cubicBezTo>
                        <a:cubicBezTo>
                          <a:pt x="3293" y="12181"/>
                          <a:pt x="3297" y="12181"/>
                          <a:pt x="3307" y="12186"/>
                        </a:cubicBezTo>
                        <a:cubicBezTo>
                          <a:pt x="3319" y="12190"/>
                          <a:pt x="3332" y="12194"/>
                          <a:pt x="3345" y="12198"/>
                        </a:cubicBezTo>
                        <a:cubicBezTo>
                          <a:pt x="3349" y="12203"/>
                          <a:pt x="3358" y="12203"/>
                          <a:pt x="3366" y="12207"/>
                        </a:cubicBezTo>
                        <a:cubicBezTo>
                          <a:pt x="3380" y="12212"/>
                          <a:pt x="3388" y="12216"/>
                          <a:pt x="3400" y="12224"/>
                        </a:cubicBezTo>
                        <a:cubicBezTo>
                          <a:pt x="3409" y="12224"/>
                          <a:pt x="3413" y="12228"/>
                          <a:pt x="3422" y="12228"/>
                        </a:cubicBezTo>
                        <a:cubicBezTo>
                          <a:pt x="3443" y="12237"/>
                          <a:pt x="3465" y="12250"/>
                          <a:pt x="3486" y="12258"/>
                        </a:cubicBezTo>
                        <a:cubicBezTo>
                          <a:pt x="3490" y="12258"/>
                          <a:pt x="3495" y="12263"/>
                          <a:pt x="3499" y="12263"/>
                        </a:cubicBezTo>
                        <a:cubicBezTo>
                          <a:pt x="3516" y="12271"/>
                          <a:pt x="3534" y="12280"/>
                          <a:pt x="3550" y="12289"/>
                        </a:cubicBezTo>
                        <a:cubicBezTo>
                          <a:pt x="3554" y="12289"/>
                          <a:pt x="3563" y="12293"/>
                          <a:pt x="3567" y="12297"/>
                        </a:cubicBezTo>
                        <a:cubicBezTo>
                          <a:pt x="3593" y="12309"/>
                          <a:pt x="3623" y="12323"/>
                          <a:pt x="3653" y="12340"/>
                        </a:cubicBezTo>
                        <a:cubicBezTo>
                          <a:pt x="3653" y="12340"/>
                          <a:pt x="3657" y="12344"/>
                          <a:pt x="3662" y="12344"/>
                        </a:cubicBezTo>
                        <a:cubicBezTo>
                          <a:pt x="3692" y="12357"/>
                          <a:pt x="3717" y="12374"/>
                          <a:pt x="3747" y="12391"/>
                        </a:cubicBezTo>
                        <a:cubicBezTo>
                          <a:pt x="3751" y="12391"/>
                          <a:pt x="3755" y="12396"/>
                          <a:pt x="3759" y="12396"/>
                        </a:cubicBezTo>
                        <a:cubicBezTo>
                          <a:pt x="3781" y="12412"/>
                          <a:pt x="3807" y="12425"/>
                          <a:pt x="3832" y="12438"/>
                        </a:cubicBezTo>
                        <a:cubicBezTo>
                          <a:pt x="3836" y="12443"/>
                          <a:pt x="3836" y="12443"/>
                          <a:pt x="3841" y="12447"/>
                        </a:cubicBezTo>
                        <a:cubicBezTo>
                          <a:pt x="3867" y="12463"/>
                          <a:pt x="3893" y="12477"/>
                          <a:pt x="3918" y="12494"/>
                        </a:cubicBezTo>
                        <a:cubicBezTo>
                          <a:pt x="3944" y="12511"/>
                          <a:pt x="3970" y="12528"/>
                          <a:pt x="3990" y="12545"/>
                        </a:cubicBezTo>
                        <a:cubicBezTo>
                          <a:pt x="3995" y="12545"/>
                          <a:pt x="4000" y="12550"/>
                          <a:pt x="4004" y="12550"/>
                        </a:cubicBezTo>
                        <a:cubicBezTo>
                          <a:pt x="4025" y="12566"/>
                          <a:pt x="4051" y="12583"/>
                          <a:pt x="4072" y="12601"/>
                        </a:cubicBezTo>
                        <a:cubicBezTo>
                          <a:pt x="4077" y="12601"/>
                          <a:pt x="4081" y="12605"/>
                          <a:pt x="4089" y="12609"/>
                        </a:cubicBezTo>
                        <a:cubicBezTo>
                          <a:pt x="4102" y="12622"/>
                          <a:pt x="4119" y="12631"/>
                          <a:pt x="4132" y="12643"/>
                        </a:cubicBezTo>
                        <a:cubicBezTo>
                          <a:pt x="4136" y="12643"/>
                          <a:pt x="4140" y="12648"/>
                          <a:pt x="4144" y="12648"/>
                        </a:cubicBezTo>
                        <a:cubicBezTo>
                          <a:pt x="4162" y="12664"/>
                          <a:pt x="4179" y="12678"/>
                          <a:pt x="4196" y="12690"/>
                        </a:cubicBezTo>
                        <a:cubicBezTo>
                          <a:pt x="4205" y="12694"/>
                          <a:pt x="4209" y="12699"/>
                          <a:pt x="4213" y="12703"/>
                        </a:cubicBezTo>
                        <a:cubicBezTo>
                          <a:pt x="4226" y="12712"/>
                          <a:pt x="4239" y="12725"/>
                          <a:pt x="4256" y="12733"/>
                        </a:cubicBezTo>
                        <a:cubicBezTo>
                          <a:pt x="4260" y="12737"/>
                          <a:pt x="4264" y="12741"/>
                          <a:pt x="4269" y="12746"/>
                        </a:cubicBezTo>
                        <a:cubicBezTo>
                          <a:pt x="4290" y="12759"/>
                          <a:pt x="4308" y="12771"/>
                          <a:pt x="4324" y="12789"/>
                        </a:cubicBezTo>
                        <a:cubicBezTo>
                          <a:pt x="4620" y="13033"/>
                          <a:pt x="4778" y="13233"/>
                          <a:pt x="4894" y="13426"/>
                        </a:cubicBezTo>
                        <a:cubicBezTo>
                          <a:pt x="4906" y="13444"/>
                          <a:pt x="4919" y="13460"/>
                          <a:pt x="4928" y="13482"/>
                        </a:cubicBezTo>
                        <a:cubicBezTo>
                          <a:pt x="4932" y="13490"/>
                          <a:pt x="4936" y="13499"/>
                          <a:pt x="4945" y="13507"/>
                        </a:cubicBezTo>
                        <a:cubicBezTo>
                          <a:pt x="4953" y="13525"/>
                          <a:pt x="4961" y="13541"/>
                          <a:pt x="4975" y="13559"/>
                        </a:cubicBezTo>
                        <a:cubicBezTo>
                          <a:pt x="4987" y="13584"/>
                          <a:pt x="5000" y="13614"/>
                          <a:pt x="5017" y="13640"/>
                        </a:cubicBezTo>
                        <a:cubicBezTo>
                          <a:pt x="5026" y="13657"/>
                          <a:pt x="5034" y="13675"/>
                          <a:pt x="5043" y="13691"/>
                        </a:cubicBezTo>
                        <a:cubicBezTo>
                          <a:pt x="5052" y="13708"/>
                          <a:pt x="5064" y="13726"/>
                          <a:pt x="5073" y="13742"/>
                        </a:cubicBezTo>
                        <a:cubicBezTo>
                          <a:pt x="5082" y="13764"/>
                          <a:pt x="5090" y="13781"/>
                          <a:pt x="5099" y="13798"/>
                        </a:cubicBezTo>
                        <a:cubicBezTo>
                          <a:pt x="5119" y="13833"/>
                          <a:pt x="5137" y="13867"/>
                          <a:pt x="5158" y="13906"/>
                        </a:cubicBezTo>
                        <a:cubicBezTo>
                          <a:pt x="5180" y="13939"/>
                          <a:pt x="5206" y="13977"/>
                          <a:pt x="5227" y="14012"/>
                        </a:cubicBezTo>
                        <a:cubicBezTo>
                          <a:pt x="5235" y="14020"/>
                          <a:pt x="5240" y="14034"/>
                          <a:pt x="5248" y="14042"/>
                        </a:cubicBezTo>
                        <a:cubicBezTo>
                          <a:pt x="5372" y="14226"/>
                          <a:pt x="5548" y="14427"/>
                          <a:pt x="5855" y="14670"/>
                        </a:cubicBezTo>
                        <a:cubicBezTo>
                          <a:pt x="5895" y="14662"/>
                          <a:pt x="5928" y="14658"/>
                          <a:pt x="5962" y="14650"/>
                        </a:cubicBezTo>
                        <a:cubicBezTo>
                          <a:pt x="5984" y="14650"/>
                          <a:pt x="6001" y="14645"/>
                          <a:pt x="6023" y="14645"/>
                        </a:cubicBezTo>
                        <a:cubicBezTo>
                          <a:pt x="6027" y="14645"/>
                          <a:pt x="6035" y="14645"/>
                          <a:pt x="6039" y="14641"/>
                        </a:cubicBezTo>
                        <a:lnTo>
                          <a:pt x="6078" y="14641"/>
                        </a:lnTo>
                        <a:cubicBezTo>
                          <a:pt x="6086" y="14641"/>
                          <a:pt x="6091" y="14641"/>
                          <a:pt x="6100" y="14636"/>
                        </a:cubicBezTo>
                        <a:lnTo>
                          <a:pt x="6266" y="14636"/>
                        </a:lnTo>
                        <a:cubicBezTo>
                          <a:pt x="6274" y="14636"/>
                          <a:pt x="6284" y="14636"/>
                          <a:pt x="6296" y="14641"/>
                        </a:cubicBezTo>
                        <a:lnTo>
                          <a:pt x="6347" y="14641"/>
                        </a:lnTo>
                        <a:cubicBezTo>
                          <a:pt x="6356" y="14645"/>
                          <a:pt x="6361" y="14645"/>
                          <a:pt x="6369" y="14645"/>
                        </a:cubicBezTo>
                        <a:lnTo>
                          <a:pt x="6390" y="14645"/>
                        </a:lnTo>
                        <a:cubicBezTo>
                          <a:pt x="6416" y="14650"/>
                          <a:pt x="6442" y="14654"/>
                          <a:pt x="6467" y="14658"/>
                        </a:cubicBezTo>
                        <a:lnTo>
                          <a:pt x="6471" y="14658"/>
                        </a:lnTo>
                        <a:cubicBezTo>
                          <a:pt x="6497" y="14662"/>
                          <a:pt x="6519" y="14666"/>
                          <a:pt x="6544" y="14670"/>
                        </a:cubicBezTo>
                        <a:lnTo>
                          <a:pt x="6562" y="14670"/>
                        </a:lnTo>
                        <a:cubicBezTo>
                          <a:pt x="6578" y="14675"/>
                          <a:pt x="6600" y="14680"/>
                          <a:pt x="6621" y="14684"/>
                        </a:cubicBezTo>
                        <a:lnTo>
                          <a:pt x="6625" y="14684"/>
                        </a:lnTo>
                        <a:cubicBezTo>
                          <a:pt x="6643" y="14688"/>
                          <a:pt x="6664" y="14692"/>
                          <a:pt x="6681" y="14696"/>
                        </a:cubicBezTo>
                        <a:cubicBezTo>
                          <a:pt x="6685" y="14696"/>
                          <a:pt x="6694" y="14696"/>
                          <a:pt x="6698" y="14701"/>
                        </a:cubicBezTo>
                        <a:cubicBezTo>
                          <a:pt x="6716" y="14705"/>
                          <a:pt x="6728" y="14705"/>
                          <a:pt x="6745" y="14709"/>
                        </a:cubicBezTo>
                        <a:cubicBezTo>
                          <a:pt x="6750" y="14709"/>
                          <a:pt x="6758" y="14713"/>
                          <a:pt x="6762" y="14713"/>
                        </a:cubicBezTo>
                        <a:cubicBezTo>
                          <a:pt x="6779" y="14717"/>
                          <a:pt x="6801" y="14722"/>
                          <a:pt x="6818" y="14727"/>
                        </a:cubicBezTo>
                        <a:cubicBezTo>
                          <a:pt x="6839" y="14731"/>
                          <a:pt x="6856" y="14735"/>
                          <a:pt x="6878" y="14739"/>
                        </a:cubicBezTo>
                        <a:cubicBezTo>
                          <a:pt x="6882" y="14739"/>
                          <a:pt x="6890" y="14743"/>
                          <a:pt x="6895" y="14743"/>
                        </a:cubicBezTo>
                        <a:cubicBezTo>
                          <a:pt x="6908" y="14747"/>
                          <a:pt x="6925" y="14747"/>
                          <a:pt x="6942" y="14752"/>
                        </a:cubicBezTo>
                        <a:cubicBezTo>
                          <a:pt x="6947" y="14756"/>
                          <a:pt x="6951" y="14756"/>
                          <a:pt x="6959" y="14756"/>
                        </a:cubicBezTo>
                        <a:cubicBezTo>
                          <a:pt x="6981" y="14761"/>
                          <a:pt x="6998" y="14765"/>
                          <a:pt x="7019" y="14769"/>
                        </a:cubicBezTo>
                        <a:lnTo>
                          <a:pt x="7024" y="14769"/>
                        </a:lnTo>
                        <a:cubicBezTo>
                          <a:pt x="7044" y="14773"/>
                          <a:pt x="7062" y="14778"/>
                          <a:pt x="7079" y="14782"/>
                        </a:cubicBezTo>
                        <a:lnTo>
                          <a:pt x="7096" y="14782"/>
                        </a:lnTo>
                        <a:cubicBezTo>
                          <a:pt x="7121" y="14786"/>
                          <a:pt x="7147" y="14790"/>
                          <a:pt x="7173" y="14794"/>
                        </a:cubicBezTo>
                        <a:lnTo>
                          <a:pt x="7178" y="14794"/>
                        </a:lnTo>
                        <a:cubicBezTo>
                          <a:pt x="7198" y="14799"/>
                          <a:pt x="7224" y="14804"/>
                          <a:pt x="7249" y="14808"/>
                        </a:cubicBezTo>
                        <a:lnTo>
                          <a:pt x="7288" y="14808"/>
                        </a:lnTo>
                        <a:cubicBezTo>
                          <a:pt x="7297" y="14812"/>
                          <a:pt x="7310" y="14812"/>
                          <a:pt x="7318" y="14812"/>
                        </a:cubicBezTo>
                        <a:lnTo>
                          <a:pt x="7340" y="14812"/>
                        </a:lnTo>
                        <a:cubicBezTo>
                          <a:pt x="7348" y="14816"/>
                          <a:pt x="7361" y="14816"/>
                          <a:pt x="7370" y="14816"/>
                        </a:cubicBezTo>
                        <a:lnTo>
                          <a:pt x="7532" y="14816"/>
                        </a:lnTo>
                        <a:cubicBezTo>
                          <a:pt x="7537" y="14812"/>
                          <a:pt x="7545" y="14812"/>
                          <a:pt x="7553" y="14812"/>
                        </a:cubicBezTo>
                        <a:lnTo>
                          <a:pt x="7588" y="14812"/>
                        </a:lnTo>
                        <a:cubicBezTo>
                          <a:pt x="7596" y="14808"/>
                          <a:pt x="7601" y="14808"/>
                          <a:pt x="7609" y="14808"/>
                        </a:cubicBezTo>
                        <a:cubicBezTo>
                          <a:pt x="7626" y="14808"/>
                          <a:pt x="7644" y="14804"/>
                          <a:pt x="7665" y="14804"/>
                        </a:cubicBezTo>
                        <a:cubicBezTo>
                          <a:pt x="7695" y="14794"/>
                          <a:pt x="7729" y="14790"/>
                          <a:pt x="7763" y="14786"/>
                        </a:cubicBezTo>
                        <a:cubicBezTo>
                          <a:pt x="7776" y="14778"/>
                          <a:pt x="7788" y="14769"/>
                          <a:pt x="7802" y="14761"/>
                        </a:cubicBezTo>
                        <a:cubicBezTo>
                          <a:pt x="7806" y="14761"/>
                          <a:pt x="7810" y="14756"/>
                          <a:pt x="7814" y="14756"/>
                        </a:cubicBezTo>
                        <a:cubicBezTo>
                          <a:pt x="7823" y="14747"/>
                          <a:pt x="7832" y="14743"/>
                          <a:pt x="7840" y="14739"/>
                        </a:cubicBezTo>
                        <a:lnTo>
                          <a:pt x="7845" y="14735"/>
                        </a:lnTo>
                        <a:lnTo>
                          <a:pt x="7849" y="14735"/>
                        </a:lnTo>
                        <a:cubicBezTo>
                          <a:pt x="7865" y="14722"/>
                          <a:pt x="7887" y="14709"/>
                          <a:pt x="7904" y="14696"/>
                        </a:cubicBezTo>
                        <a:lnTo>
                          <a:pt x="7909" y="14692"/>
                        </a:lnTo>
                        <a:cubicBezTo>
                          <a:pt x="7926" y="14680"/>
                          <a:pt x="7948" y="14666"/>
                          <a:pt x="7964" y="14654"/>
                        </a:cubicBezTo>
                        <a:lnTo>
                          <a:pt x="7968" y="14654"/>
                        </a:lnTo>
                        <a:cubicBezTo>
                          <a:pt x="7985" y="14641"/>
                          <a:pt x="8003" y="14624"/>
                          <a:pt x="8025" y="14611"/>
                        </a:cubicBezTo>
                        <a:cubicBezTo>
                          <a:pt x="8041" y="14598"/>
                          <a:pt x="8058" y="14585"/>
                          <a:pt x="8076" y="14573"/>
                        </a:cubicBezTo>
                        <a:cubicBezTo>
                          <a:pt x="8076" y="14568"/>
                          <a:pt x="8080" y="14568"/>
                          <a:pt x="8080" y="14568"/>
                        </a:cubicBezTo>
                        <a:cubicBezTo>
                          <a:pt x="8096" y="14555"/>
                          <a:pt x="8114" y="14542"/>
                          <a:pt x="8127" y="14530"/>
                        </a:cubicBezTo>
                        <a:lnTo>
                          <a:pt x="8131" y="14526"/>
                        </a:lnTo>
                        <a:cubicBezTo>
                          <a:pt x="8148" y="14512"/>
                          <a:pt x="8165" y="14500"/>
                          <a:pt x="8178" y="14487"/>
                        </a:cubicBezTo>
                        <a:cubicBezTo>
                          <a:pt x="8183" y="14482"/>
                          <a:pt x="8183" y="14482"/>
                          <a:pt x="8187" y="14482"/>
                        </a:cubicBezTo>
                        <a:cubicBezTo>
                          <a:pt x="8199" y="14470"/>
                          <a:pt x="8216" y="14457"/>
                          <a:pt x="8230" y="14444"/>
                        </a:cubicBezTo>
                        <a:lnTo>
                          <a:pt x="8238" y="14435"/>
                        </a:lnTo>
                        <a:cubicBezTo>
                          <a:pt x="8250" y="14423"/>
                          <a:pt x="8268" y="14410"/>
                          <a:pt x="8285" y="14397"/>
                        </a:cubicBezTo>
                        <a:cubicBezTo>
                          <a:pt x="8298" y="14384"/>
                          <a:pt x="8315" y="14372"/>
                          <a:pt x="8327" y="14358"/>
                        </a:cubicBezTo>
                        <a:cubicBezTo>
                          <a:pt x="8332" y="14358"/>
                          <a:pt x="8332" y="14354"/>
                          <a:pt x="8337" y="14354"/>
                        </a:cubicBezTo>
                        <a:cubicBezTo>
                          <a:pt x="8353" y="14342"/>
                          <a:pt x="8366" y="14328"/>
                          <a:pt x="8384" y="14316"/>
                        </a:cubicBezTo>
                        <a:cubicBezTo>
                          <a:pt x="8384" y="14311"/>
                          <a:pt x="8384" y="14311"/>
                          <a:pt x="8388" y="14311"/>
                        </a:cubicBezTo>
                        <a:cubicBezTo>
                          <a:pt x="8404" y="14299"/>
                          <a:pt x="8418" y="14281"/>
                          <a:pt x="8435" y="14269"/>
                        </a:cubicBezTo>
                        <a:lnTo>
                          <a:pt x="8439" y="14269"/>
                        </a:lnTo>
                        <a:cubicBezTo>
                          <a:pt x="8456" y="14256"/>
                          <a:pt x="8473" y="14239"/>
                          <a:pt x="8491" y="14226"/>
                        </a:cubicBezTo>
                        <a:cubicBezTo>
                          <a:pt x="8507" y="14213"/>
                          <a:pt x="8524" y="14196"/>
                          <a:pt x="8542" y="14183"/>
                        </a:cubicBezTo>
                        <a:lnTo>
                          <a:pt x="8546" y="14183"/>
                        </a:lnTo>
                        <a:cubicBezTo>
                          <a:pt x="8563" y="14170"/>
                          <a:pt x="8580" y="14157"/>
                          <a:pt x="8597" y="14145"/>
                        </a:cubicBezTo>
                        <a:cubicBezTo>
                          <a:pt x="8601" y="14141"/>
                          <a:pt x="8601" y="14141"/>
                          <a:pt x="8606" y="14141"/>
                        </a:cubicBezTo>
                        <a:cubicBezTo>
                          <a:pt x="8623" y="14127"/>
                          <a:pt x="8640" y="14115"/>
                          <a:pt x="8657" y="14102"/>
                        </a:cubicBezTo>
                        <a:cubicBezTo>
                          <a:pt x="8657" y="14102"/>
                          <a:pt x="8661" y="14102"/>
                          <a:pt x="8661" y="14097"/>
                        </a:cubicBezTo>
                        <a:cubicBezTo>
                          <a:pt x="8682" y="14085"/>
                          <a:pt x="8700" y="14076"/>
                          <a:pt x="8717" y="14064"/>
                        </a:cubicBezTo>
                        <a:cubicBezTo>
                          <a:pt x="8721" y="14060"/>
                          <a:pt x="8726" y="14060"/>
                          <a:pt x="8730" y="14054"/>
                        </a:cubicBezTo>
                        <a:cubicBezTo>
                          <a:pt x="8734" y="14054"/>
                          <a:pt x="8738" y="14050"/>
                          <a:pt x="8743" y="14046"/>
                        </a:cubicBezTo>
                        <a:cubicBezTo>
                          <a:pt x="8747" y="14042"/>
                          <a:pt x="8755" y="14042"/>
                          <a:pt x="8759" y="14038"/>
                        </a:cubicBezTo>
                        <a:cubicBezTo>
                          <a:pt x="8764" y="14034"/>
                          <a:pt x="8769" y="14029"/>
                          <a:pt x="8773" y="14029"/>
                        </a:cubicBezTo>
                        <a:cubicBezTo>
                          <a:pt x="8781" y="14025"/>
                          <a:pt x="8785" y="14020"/>
                          <a:pt x="8789" y="14020"/>
                        </a:cubicBezTo>
                        <a:cubicBezTo>
                          <a:pt x="8794" y="14016"/>
                          <a:pt x="8803" y="14012"/>
                          <a:pt x="8807" y="14008"/>
                        </a:cubicBezTo>
                        <a:cubicBezTo>
                          <a:pt x="8811" y="14008"/>
                          <a:pt x="8815" y="14003"/>
                          <a:pt x="8820" y="13999"/>
                        </a:cubicBezTo>
                        <a:cubicBezTo>
                          <a:pt x="8828" y="13999"/>
                          <a:pt x="8832" y="13995"/>
                          <a:pt x="8836" y="13991"/>
                        </a:cubicBezTo>
                        <a:cubicBezTo>
                          <a:pt x="8846" y="13987"/>
                          <a:pt x="8850" y="13987"/>
                          <a:pt x="8854" y="13983"/>
                        </a:cubicBezTo>
                        <a:cubicBezTo>
                          <a:pt x="8858" y="13977"/>
                          <a:pt x="8866" y="13977"/>
                          <a:pt x="8871" y="13973"/>
                        </a:cubicBezTo>
                        <a:cubicBezTo>
                          <a:pt x="8875" y="13969"/>
                          <a:pt x="8884" y="13965"/>
                          <a:pt x="8888" y="13965"/>
                        </a:cubicBezTo>
                        <a:cubicBezTo>
                          <a:pt x="8892" y="13961"/>
                          <a:pt x="8901" y="13957"/>
                          <a:pt x="8905" y="13957"/>
                        </a:cubicBezTo>
                        <a:cubicBezTo>
                          <a:pt x="8909" y="13952"/>
                          <a:pt x="8918" y="13948"/>
                          <a:pt x="8923" y="13948"/>
                        </a:cubicBezTo>
                        <a:cubicBezTo>
                          <a:pt x="8927" y="13944"/>
                          <a:pt x="8935" y="13939"/>
                          <a:pt x="8939" y="13939"/>
                        </a:cubicBezTo>
                        <a:cubicBezTo>
                          <a:pt x="8948" y="13935"/>
                          <a:pt x="8952" y="13931"/>
                          <a:pt x="8957" y="13931"/>
                        </a:cubicBezTo>
                        <a:cubicBezTo>
                          <a:pt x="8965" y="13926"/>
                          <a:pt x="8969" y="13922"/>
                          <a:pt x="8978" y="13922"/>
                        </a:cubicBezTo>
                        <a:cubicBezTo>
                          <a:pt x="8982" y="13918"/>
                          <a:pt x="8986" y="13914"/>
                          <a:pt x="8995" y="13914"/>
                        </a:cubicBezTo>
                        <a:cubicBezTo>
                          <a:pt x="9000" y="13910"/>
                          <a:pt x="9008" y="13906"/>
                          <a:pt x="9012" y="13906"/>
                        </a:cubicBezTo>
                        <a:cubicBezTo>
                          <a:pt x="9020" y="13900"/>
                          <a:pt x="9025" y="13896"/>
                          <a:pt x="9029" y="13896"/>
                        </a:cubicBezTo>
                        <a:cubicBezTo>
                          <a:pt x="9038" y="13892"/>
                          <a:pt x="9046" y="13888"/>
                          <a:pt x="9051" y="13888"/>
                        </a:cubicBezTo>
                        <a:cubicBezTo>
                          <a:pt x="9059" y="13884"/>
                          <a:pt x="9063" y="13884"/>
                          <a:pt x="9067" y="13880"/>
                        </a:cubicBezTo>
                        <a:cubicBezTo>
                          <a:pt x="9077" y="13875"/>
                          <a:pt x="9085" y="13875"/>
                          <a:pt x="9089" y="13871"/>
                        </a:cubicBezTo>
                        <a:cubicBezTo>
                          <a:pt x="9097" y="13867"/>
                          <a:pt x="9102" y="13867"/>
                          <a:pt x="9111" y="13862"/>
                        </a:cubicBezTo>
                        <a:cubicBezTo>
                          <a:pt x="9115" y="13862"/>
                          <a:pt x="9123" y="13858"/>
                          <a:pt x="9132" y="13854"/>
                        </a:cubicBezTo>
                        <a:cubicBezTo>
                          <a:pt x="9136" y="13854"/>
                          <a:pt x="9144" y="13849"/>
                          <a:pt x="9149" y="13845"/>
                        </a:cubicBezTo>
                        <a:cubicBezTo>
                          <a:pt x="9158" y="13845"/>
                          <a:pt x="9162" y="13841"/>
                          <a:pt x="9170" y="13841"/>
                        </a:cubicBezTo>
                        <a:cubicBezTo>
                          <a:pt x="9179" y="13837"/>
                          <a:pt x="9183" y="13833"/>
                          <a:pt x="9192" y="13833"/>
                        </a:cubicBezTo>
                        <a:cubicBezTo>
                          <a:pt x="9200" y="13829"/>
                          <a:pt x="9205" y="13829"/>
                          <a:pt x="9213" y="13823"/>
                        </a:cubicBezTo>
                        <a:cubicBezTo>
                          <a:pt x="9221" y="13823"/>
                          <a:pt x="9226" y="13819"/>
                          <a:pt x="9235" y="13815"/>
                        </a:cubicBezTo>
                        <a:cubicBezTo>
                          <a:pt x="9243" y="13815"/>
                          <a:pt x="9247" y="13811"/>
                          <a:pt x="9256" y="13811"/>
                        </a:cubicBezTo>
                        <a:cubicBezTo>
                          <a:pt x="9265" y="13807"/>
                          <a:pt x="9273" y="13807"/>
                          <a:pt x="9277" y="13803"/>
                        </a:cubicBezTo>
                        <a:cubicBezTo>
                          <a:pt x="9286" y="13798"/>
                          <a:pt x="9294" y="13798"/>
                          <a:pt x="9303" y="13794"/>
                        </a:cubicBezTo>
                        <a:cubicBezTo>
                          <a:pt x="9308" y="13794"/>
                          <a:pt x="9316" y="13790"/>
                          <a:pt x="9324" y="13790"/>
                        </a:cubicBezTo>
                        <a:cubicBezTo>
                          <a:pt x="9342" y="13781"/>
                          <a:pt x="9363" y="13777"/>
                          <a:pt x="9379" y="13772"/>
                        </a:cubicBezTo>
                        <a:cubicBezTo>
                          <a:pt x="9385" y="13768"/>
                          <a:pt x="9389" y="13768"/>
                          <a:pt x="9393" y="13768"/>
                        </a:cubicBezTo>
                        <a:cubicBezTo>
                          <a:pt x="9410" y="13764"/>
                          <a:pt x="9427" y="13760"/>
                          <a:pt x="9444" y="13756"/>
                        </a:cubicBezTo>
                        <a:cubicBezTo>
                          <a:pt x="9448" y="13752"/>
                          <a:pt x="9452" y="13752"/>
                          <a:pt x="9462" y="13752"/>
                        </a:cubicBezTo>
                        <a:cubicBezTo>
                          <a:pt x="9478" y="13746"/>
                          <a:pt x="9500" y="13738"/>
                          <a:pt x="9521" y="13734"/>
                        </a:cubicBezTo>
                        <a:cubicBezTo>
                          <a:pt x="9543" y="13730"/>
                          <a:pt x="9564" y="13726"/>
                          <a:pt x="9590" y="13721"/>
                        </a:cubicBezTo>
                        <a:cubicBezTo>
                          <a:pt x="9594" y="13717"/>
                          <a:pt x="9602" y="13717"/>
                          <a:pt x="9606" y="13717"/>
                        </a:cubicBezTo>
                        <a:cubicBezTo>
                          <a:pt x="9624" y="13713"/>
                          <a:pt x="9641" y="13708"/>
                          <a:pt x="9662" y="13704"/>
                        </a:cubicBezTo>
                        <a:cubicBezTo>
                          <a:pt x="9667" y="13704"/>
                          <a:pt x="9671" y="13704"/>
                          <a:pt x="9675" y="13700"/>
                        </a:cubicBezTo>
                        <a:cubicBezTo>
                          <a:pt x="9701" y="13695"/>
                          <a:pt x="9722" y="13691"/>
                          <a:pt x="9748" y="13687"/>
                        </a:cubicBezTo>
                        <a:lnTo>
                          <a:pt x="9764" y="13687"/>
                        </a:lnTo>
                        <a:cubicBezTo>
                          <a:pt x="9782" y="13683"/>
                          <a:pt x="9803" y="13679"/>
                          <a:pt x="9825" y="13675"/>
                        </a:cubicBezTo>
                        <a:lnTo>
                          <a:pt x="9841" y="13675"/>
                        </a:lnTo>
                        <a:cubicBezTo>
                          <a:pt x="9867" y="13669"/>
                          <a:pt x="9893" y="13665"/>
                          <a:pt x="9918" y="13661"/>
                        </a:cubicBezTo>
                        <a:cubicBezTo>
                          <a:pt x="9995" y="13649"/>
                          <a:pt x="10078" y="13640"/>
                          <a:pt x="10159" y="13631"/>
                        </a:cubicBezTo>
                        <a:cubicBezTo>
                          <a:pt x="10192" y="13627"/>
                          <a:pt x="10226" y="13627"/>
                          <a:pt x="10261" y="13623"/>
                        </a:cubicBezTo>
                        <a:cubicBezTo>
                          <a:pt x="10419" y="13610"/>
                          <a:pt x="10586" y="13602"/>
                          <a:pt x="10775" y="13598"/>
                        </a:cubicBezTo>
                        <a:cubicBezTo>
                          <a:pt x="10775" y="13584"/>
                          <a:pt x="10779" y="13572"/>
                          <a:pt x="10783" y="13559"/>
                        </a:cubicBezTo>
                        <a:cubicBezTo>
                          <a:pt x="10783" y="13554"/>
                          <a:pt x="10783" y="13554"/>
                          <a:pt x="10787" y="13550"/>
                        </a:cubicBezTo>
                        <a:cubicBezTo>
                          <a:pt x="10787" y="13541"/>
                          <a:pt x="10791" y="13533"/>
                          <a:pt x="10791" y="13525"/>
                        </a:cubicBezTo>
                        <a:cubicBezTo>
                          <a:pt x="10796" y="13521"/>
                          <a:pt x="10796" y="13515"/>
                          <a:pt x="10796" y="13511"/>
                        </a:cubicBezTo>
                        <a:cubicBezTo>
                          <a:pt x="10800" y="13503"/>
                          <a:pt x="10804" y="13495"/>
                          <a:pt x="10808" y="13486"/>
                        </a:cubicBezTo>
                        <a:cubicBezTo>
                          <a:pt x="10808" y="13482"/>
                          <a:pt x="10808" y="13477"/>
                          <a:pt x="10812" y="13473"/>
                        </a:cubicBezTo>
                        <a:cubicBezTo>
                          <a:pt x="10817" y="13464"/>
                          <a:pt x="10817" y="13456"/>
                          <a:pt x="10822" y="13448"/>
                        </a:cubicBezTo>
                        <a:cubicBezTo>
                          <a:pt x="10826" y="13444"/>
                          <a:pt x="10826" y="13438"/>
                          <a:pt x="10830" y="13434"/>
                        </a:cubicBezTo>
                        <a:cubicBezTo>
                          <a:pt x="10830" y="13426"/>
                          <a:pt x="10834" y="13418"/>
                          <a:pt x="10838" y="13413"/>
                        </a:cubicBezTo>
                        <a:cubicBezTo>
                          <a:pt x="10842" y="13409"/>
                          <a:pt x="10842" y="13405"/>
                          <a:pt x="10847" y="13400"/>
                        </a:cubicBezTo>
                        <a:cubicBezTo>
                          <a:pt x="10851" y="13387"/>
                          <a:pt x="10856" y="13379"/>
                          <a:pt x="10860" y="13371"/>
                        </a:cubicBezTo>
                        <a:cubicBezTo>
                          <a:pt x="10864" y="13371"/>
                          <a:pt x="10864" y="13367"/>
                          <a:pt x="10864" y="13361"/>
                        </a:cubicBezTo>
                        <a:cubicBezTo>
                          <a:pt x="10873" y="13353"/>
                          <a:pt x="10877" y="13341"/>
                          <a:pt x="10885" y="13328"/>
                        </a:cubicBezTo>
                        <a:cubicBezTo>
                          <a:pt x="10889" y="13328"/>
                          <a:pt x="10889" y="13323"/>
                          <a:pt x="10894" y="13319"/>
                        </a:cubicBezTo>
                        <a:cubicBezTo>
                          <a:pt x="10899" y="13310"/>
                          <a:pt x="10903" y="13302"/>
                          <a:pt x="10911" y="13294"/>
                        </a:cubicBezTo>
                        <a:cubicBezTo>
                          <a:pt x="10911" y="13290"/>
                          <a:pt x="10915" y="13284"/>
                          <a:pt x="10919" y="13280"/>
                        </a:cubicBezTo>
                        <a:cubicBezTo>
                          <a:pt x="10924" y="13276"/>
                          <a:pt x="10928" y="13268"/>
                          <a:pt x="10933" y="13259"/>
                        </a:cubicBezTo>
                        <a:cubicBezTo>
                          <a:pt x="10937" y="13255"/>
                          <a:pt x="10941" y="13251"/>
                          <a:pt x="10945" y="13247"/>
                        </a:cubicBezTo>
                        <a:cubicBezTo>
                          <a:pt x="10950" y="13242"/>
                          <a:pt x="10954" y="13233"/>
                          <a:pt x="10962" y="13229"/>
                        </a:cubicBezTo>
                        <a:cubicBezTo>
                          <a:pt x="10962" y="13225"/>
                          <a:pt x="10966" y="13221"/>
                          <a:pt x="10971" y="13217"/>
                        </a:cubicBezTo>
                        <a:cubicBezTo>
                          <a:pt x="10980" y="13207"/>
                          <a:pt x="10988" y="13199"/>
                          <a:pt x="10992" y="13191"/>
                        </a:cubicBezTo>
                        <a:cubicBezTo>
                          <a:pt x="10996" y="13187"/>
                          <a:pt x="11001" y="13187"/>
                          <a:pt x="11001" y="13182"/>
                        </a:cubicBezTo>
                        <a:lnTo>
                          <a:pt x="11035" y="13148"/>
                        </a:lnTo>
                        <a:lnTo>
                          <a:pt x="11039" y="13144"/>
                        </a:lnTo>
                        <a:cubicBezTo>
                          <a:pt x="11048" y="13136"/>
                          <a:pt x="11057" y="13126"/>
                          <a:pt x="11065" y="13118"/>
                        </a:cubicBezTo>
                        <a:cubicBezTo>
                          <a:pt x="11069" y="13114"/>
                          <a:pt x="11073" y="13110"/>
                          <a:pt x="11078" y="13105"/>
                        </a:cubicBezTo>
                        <a:cubicBezTo>
                          <a:pt x="11087" y="13097"/>
                          <a:pt x="11095" y="13093"/>
                          <a:pt x="11104" y="13084"/>
                        </a:cubicBezTo>
                        <a:cubicBezTo>
                          <a:pt x="11108" y="13079"/>
                          <a:pt x="11112" y="13075"/>
                          <a:pt x="11116" y="13075"/>
                        </a:cubicBezTo>
                        <a:cubicBezTo>
                          <a:pt x="11130" y="13063"/>
                          <a:pt x="11142" y="13054"/>
                          <a:pt x="11155" y="13041"/>
                        </a:cubicBezTo>
                        <a:lnTo>
                          <a:pt x="11159" y="13041"/>
                        </a:lnTo>
                        <a:cubicBezTo>
                          <a:pt x="11172" y="13028"/>
                          <a:pt x="11185" y="13016"/>
                          <a:pt x="11202" y="13007"/>
                        </a:cubicBezTo>
                        <a:cubicBezTo>
                          <a:pt x="11207" y="13002"/>
                          <a:pt x="11211" y="12998"/>
                          <a:pt x="11215" y="12998"/>
                        </a:cubicBezTo>
                        <a:cubicBezTo>
                          <a:pt x="11227" y="12990"/>
                          <a:pt x="11241" y="12982"/>
                          <a:pt x="11253" y="12968"/>
                        </a:cubicBezTo>
                        <a:cubicBezTo>
                          <a:pt x="11253" y="12968"/>
                          <a:pt x="11258" y="12964"/>
                          <a:pt x="11262" y="12964"/>
                        </a:cubicBezTo>
                        <a:cubicBezTo>
                          <a:pt x="11279" y="12951"/>
                          <a:pt x="11296" y="12943"/>
                          <a:pt x="11309" y="12930"/>
                        </a:cubicBezTo>
                        <a:cubicBezTo>
                          <a:pt x="11322" y="12925"/>
                          <a:pt x="11330" y="12921"/>
                          <a:pt x="11339" y="12913"/>
                        </a:cubicBezTo>
                        <a:cubicBezTo>
                          <a:pt x="11343" y="12913"/>
                          <a:pt x="11343" y="12909"/>
                          <a:pt x="11347" y="12909"/>
                        </a:cubicBezTo>
                        <a:cubicBezTo>
                          <a:pt x="11361" y="12900"/>
                          <a:pt x="11373" y="12891"/>
                          <a:pt x="11386" y="12883"/>
                        </a:cubicBezTo>
                        <a:cubicBezTo>
                          <a:pt x="11390" y="12883"/>
                          <a:pt x="11395" y="12883"/>
                          <a:pt x="11399" y="12879"/>
                        </a:cubicBezTo>
                        <a:cubicBezTo>
                          <a:pt x="11407" y="12874"/>
                          <a:pt x="11416" y="12866"/>
                          <a:pt x="11428" y="12862"/>
                        </a:cubicBezTo>
                        <a:cubicBezTo>
                          <a:pt x="11433" y="12857"/>
                          <a:pt x="11438" y="12857"/>
                          <a:pt x="11442" y="12853"/>
                        </a:cubicBezTo>
                        <a:cubicBezTo>
                          <a:pt x="11454" y="12848"/>
                          <a:pt x="11463" y="12844"/>
                          <a:pt x="11472" y="12840"/>
                        </a:cubicBezTo>
                        <a:cubicBezTo>
                          <a:pt x="11476" y="12836"/>
                          <a:pt x="11480" y="12832"/>
                          <a:pt x="11489" y="12832"/>
                        </a:cubicBezTo>
                        <a:cubicBezTo>
                          <a:pt x="11497" y="12823"/>
                          <a:pt x="11505" y="12818"/>
                          <a:pt x="11515" y="12814"/>
                        </a:cubicBezTo>
                        <a:cubicBezTo>
                          <a:pt x="11519" y="12814"/>
                          <a:pt x="11527" y="12810"/>
                          <a:pt x="11531" y="12806"/>
                        </a:cubicBezTo>
                        <a:cubicBezTo>
                          <a:pt x="11540" y="12802"/>
                          <a:pt x="11548" y="12797"/>
                          <a:pt x="11557" y="12793"/>
                        </a:cubicBezTo>
                        <a:cubicBezTo>
                          <a:pt x="11566" y="12789"/>
                          <a:pt x="11570" y="12789"/>
                          <a:pt x="11578" y="12785"/>
                        </a:cubicBezTo>
                        <a:cubicBezTo>
                          <a:pt x="11586" y="12780"/>
                          <a:pt x="11596" y="12776"/>
                          <a:pt x="11604" y="12771"/>
                        </a:cubicBezTo>
                        <a:cubicBezTo>
                          <a:pt x="11608" y="12767"/>
                          <a:pt x="11617" y="12767"/>
                          <a:pt x="11621" y="12763"/>
                        </a:cubicBezTo>
                        <a:cubicBezTo>
                          <a:pt x="11630" y="12759"/>
                          <a:pt x="11634" y="12759"/>
                          <a:pt x="11638" y="12755"/>
                        </a:cubicBezTo>
                        <a:cubicBezTo>
                          <a:pt x="11655" y="12746"/>
                          <a:pt x="11669" y="12741"/>
                          <a:pt x="11685" y="12733"/>
                        </a:cubicBezTo>
                        <a:cubicBezTo>
                          <a:pt x="11689" y="12733"/>
                          <a:pt x="11698" y="12729"/>
                          <a:pt x="11702" y="12725"/>
                        </a:cubicBezTo>
                        <a:cubicBezTo>
                          <a:pt x="11720" y="12720"/>
                          <a:pt x="11740" y="12712"/>
                          <a:pt x="11758" y="12703"/>
                        </a:cubicBezTo>
                        <a:cubicBezTo>
                          <a:pt x="11758" y="12703"/>
                          <a:pt x="11762" y="12703"/>
                          <a:pt x="11766" y="12699"/>
                        </a:cubicBezTo>
                        <a:cubicBezTo>
                          <a:pt x="11788" y="12690"/>
                          <a:pt x="11809" y="12682"/>
                          <a:pt x="11831" y="12674"/>
                        </a:cubicBezTo>
                        <a:cubicBezTo>
                          <a:pt x="11835" y="12674"/>
                          <a:pt x="11839" y="12669"/>
                          <a:pt x="11848" y="12669"/>
                        </a:cubicBezTo>
                        <a:cubicBezTo>
                          <a:pt x="11865" y="12660"/>
                          <a:pt x="11878" y="12656"/>
                          <a:pt x="11894" y="12648"/>
                        </a:cubicBezTo>
                        <a:cubicBezTo>
                          <a:pt x="11904" y="12648"/>
                          <a:pt x="11908" y="12643"/>
                          <a:pt x="11916" y="12639"/>
                        </a:cubicBezTo>
                        <a:cubicBezTo>
                          <a:pt x="11938" y="12635"/>
                          <a:pt x="11955" y="12626"/>
                          <a:pt x="11977" y="12617"/>
                        </a:cubicBezTo>
                        <a:lnTo>
                          <a:pt x="11985" y="12617"/>
                        </a:lnTo>
                        <a:cubicBezTo>
                          <a:pt x="12006" y="12609"/>
                          <a:pt x="12032" y="12601"/>
                          <a:pt x="12054" y="12592"/>
                        </a:cubicBezTo>
                        <a:cubicBezTo>
                          <a:pt x="12058" y="12592"/>
                          <a:pt x="12066" y="12587"/>
                          <a:pt x="12074" y="12587"/>
                        </a:cubicBezTo>
                        <a:cubicBezTo>
                          <a:pt x="12092" y="12579"/>
                          <a:pt x="12109" y="12575"/>
                          <a:pt x="12125" y="12571"/>
                        </a:cubicBezTo>
                        <a:cubicBezTo>
                          <a:pt x="12135" y="12566"/>
                          <a:pt x="12139" y="12562"/>
                          <a:pt x="12147" y="12562"/>
                        </a:cubicBezTo>
                        <a:cubicBezTo>
                          <a:pt x="12169" y="12554"/>
                          <a:pt x="12190" y="12550"/>
                          <a:pt x="12212" y="12540"/>
                        </a:cubicBezTo>
                        <a:lnTo>
                          <a:pt x="12220" y="12540"/>
                        </a:lnTo>
                        <a:cubicBezTo>
                          <a:pt x="12250" y="12532"/>
                          <a:pt x="12275" y="12524"/>
                          <a:pt x="12301" y="12515"/>
                        </a:cubicBezTo>
                        <a:cubicBezTo>
                          <a:pt x="12310" y="12511"/>
                          <a:pt x="12318" y="12511"/>
                          <a:pt x="12322" y="12506"/>
                        </a:cubicBezTo>
                        <a:cubicBezTo>
                          <a:pt x="12348" y="12502"/>
                          <a:pt x="12378" y="12494"/>
                          <a:pt x="12404" y="12485"/>
                        </a:cubicBezTo>
                        <a:lnTo>
                          <a:pt x="12408" y="12485"/>
                        </a:lnTo>
                        <a:cubicBezTo>
                          <a:pt x="12438" y="12477"/>
                          <a:pt x="12468" y="12468"/>
                          <a:pt x="12498" y="12459"/>
                        </a:cubicBezTo>
                        <a:cubicBezTo>
                          <a:pt x="12502" y="12459"/>
                          <a:pt x="12510" y="12455"/>
                          <a:pt x="12520" y="12455"/>
                        </a:cubicBezTo>
                        <a:cubicBezTo>
                          <a:pt x="12545" y="12447"/>
                          <a:pt x="12575" y="12443"/>
                          <a:pt x="12601" y="12434"/>
                        </a:cubicBezTo>
                        <a:lnTo>
                          <a:pt x="12609" y="12434"/>
                        </a:lnTo>
                        <a:cubicBezTo>
                          <a:pt x="12639" y="12425"/>
                          <a:pt x="12669" y="12417"/>
                          <a:pt x="12699" y="12408"/>
                        </a:cubicBezTo>
                        <a:cubicBezTo>
                          <a:pt x="12707" y="12408"/>
                          <a:pt x="12716" y="12408"/>
                          <a:pt x="12725" y="12404"/>
                        </a:cubicBezTo>
                        <a:cubicBezTo>
                          <a:pt x="12751" y="12396"/>
                          <a:pt x="12780" y="12391"/>
                          <a:pt x="12810" y="12382"/>
                        </a:cubicBezTo>
                        <a:lnTo>
                          <a:pt x="12818" y="12382"/>
                        </a:lnTo>
                        <a:cubicBezTo>
                          <a:pt x="12849" y="12374"/>
                          <a:pt x="12879" y="12370"/>
                          <a:pt x="12913" y="12361"/>
                        </a:cubicBezTo>
                        <a:cubicBezTo>
                          <a:pt x="12921" y="12361"/>
                          <a:pt x="12930" y="12357"/>
                          <a:pt x="12934" y="12357"/>
                        </a:cubicBezTo>
                        <a:cubicBezTo>
                          <a:pt x="12968" y="12348"/>
                          <a:pt x="12998" y="12344"/>
                          <a:pt x="13029" y="12335"/>
                        </a:cubicBezTo>
                        <a:lnTo>
                          <a:pt x="13033" y="12335"/>
                        </a:lnTo>
                        <a:cubicBezTo>
                          <a:pt x="13067" y="12331"/>
                          <a:pt x="13101" y="12323"/>
                          <a:pt x="13131" y="12319"/>
                        </a:cubicBezTo>
                        <a:cubicBezTo>
                          <a:pt x="13140" y="12314"/>
                          <a:pt x="13148" y="12314"/>
                          <a:pt x="13157" y="12309"/>
                        </a:cubicBezTo>
                        <a:cubicBezTo>
                          <a:pt x="13191" y="12305"/>
                          <a:pt x="13221" y="12297"/>
                          <a:pt x="13255" y="12293"/>
                        </a:cubicBezTo>
                        <a:lnTo>
                          <a:pt x="13260" y="12293"/>
                        </a:lnTo>
                        <a:cubicBezTo>
                          <a:pt x="13294" y="12284"/>
                          <a:pt x="13327" y="12280"/>
                          <a:pt x="13362" y="12275"/>
                        </a:cubicBezTo>
                        <a:cubicBezTo>
                          <a:pt x="13371" y="12271"/>
                          <a:pt x="13379" y="12271"/>
                          <a:pt x="13388" y="12267"/>
                        </a:cubicBezTo>
                        <a:cubicBezTo>
                          <a:pt x="13422" y="12263"/>
                          <a:pt x="13456" y="12258"/>
                          <a:pt x="13491" y="12250"/>
                        </a:cubicBezTo>
                        <a:lnTo>
                          <a:pt x="13495" y="12250"/>
                        </a:lnTo>
                        <a:cubicBezTo>
                          <a:pt x="13529" y="12246"/>
                          <a:pt x="13562" y="12237"/>
                          <a:pt x="13597" y="12232"/>
                        </a:cubicBezTo>
                        <a:cubicBezTo>
                          <a:pt x="13610" y="12232"/>
                          <a:pt x="13619" y="12228"/>
                          <a:pt x="13627" y="12228"/>
                        </a:cubicBezTo>
                        <a:cubicBezTo>
                          <a:pt x="13661" y="12224"/>
                          <a:pt x="13696" y="12216"/>
                          <a:pt x="13734" y="12212"/>
                        </a:cubicBezTo>
                        <a:cubicBezTo>
                          <a:pt x="13773" y="12207"/>
                          <a:pt x="13807" y="12203"/>
                          <a:pt x="13845" y="12194"/>
                        </a:cubicBezTo>
                        <a:cubicBezTo>
                          <a:pt x="13854" y="12194"/>
                          <a:pt x="13862" y="12194"/>
                          <a:pt x="13870" y="12190"/>
                        </a:cubicBezTo>
                        <a:cubicBezTo>
                          <a:pt x="13909" y="12186"/>
                          <a:pt x="13943" y="12181"/>
                          <a:pt x="13982" y="12177"/>
                        </a:cubicBezTo>
                        <a:cubicBezTo>
                          <a:pt x="14132" y="12155"/>
                          <a:pt x="14286" y="12135"/>
                          <a:pt x="14444" y="12117"/>
                        </a:cubicBezTo>
                        <a:cubicBezTo>
                          <a:pt x="14602" y="12096"/>
                          <a:pt x="14765" y="12078"/>
                          <a:pt x="14928" y="12062"/>
                        </a:cubicBezTo>
                        <a:cubicBezTo>
                          <a:pt x="14958" y="12070"/>
                          <a:pt x="14987" y="12074"/>
                          <a:pt x="15017" y="12083"/>
                        </a:cubicBezTo>
                        <a:cubicBezTo>
                          <a:pt x="15035" y="12088"/>
                          <a:pt x="15051" y="12092"/>
                          <a:pt x="15072" y="12096"/>
                        </a:cubicBezTo>
                        <a:cubicBezTo>
                          <a:pt x="15090" y="12100"/>
                          <a:pt x="15102" y="12104"/>
                          <a:pt x="15120" y="12109"/>
                        </a:cubicBezTo>
                        <a:cubicBezTo>
                          <a:pt x="15137" y="12113"/>
                          <a:pt x="15159" y="12117"/>
                          <a:pt x="15175" y="12121"/>
                        </a:cubicBezTo>
                        <a:cubicBezTo>
                          <a:pt x="15193" y="12126"/>
                          <a:pt x="15205" y="12130"/>
                          <a:pt x="15222" y="12135"/>
                        </a:cubicBezTo>
                        <a:cubicBezTo>
                          <a:pt x="15240" y="12139"/>
                          <a:pt x="15261" y="12143"/>
                          <a:pt x="15278" y="12151"/>
                        </a:cubicBezTo>
                        <a:cubicBezTo>
                          <a:pt x="15295" y="12155"/>
                          <a:pt x="15308" y="12160"/>
                          <a:pt x="15325" y="12165"/>
                        </a:cubicBezTo>
                        <a:cubicBezTo>
                          <a:pt x="15342" y="12169"/>
                          <a:pt x="15364" y="12173"/>
                          <a:pt x="15380" y="12177"/>
                        </a:cubicBezTo>
                        <a:cubicBezTo>
                          <a:pt x="15398" y="12181"/>
                          <a:pt x="15410" y="12186"/>
                          <a:pt x="15428" y="12190"/>
                        </a:cubicBezTo>
                        <a:cubicBezTo>
                          <a:pt x="15453" y="12198"/>
                          <a:pt x="15479" y="12207"/>
                          <a:pt x="15505" y="12216"/>
                        </a:cubicBezTo>
                        <a:cubicBezTo>
                          <a:pt x="15513" y="12216"/>
                          <a:pt x="15522" y="12220"/>
                          <a:pt x="15530" y="12224"/>
                        </a:cubicBezTo>
                        <a:cubicBezTo>
                          <a:pt x="15564" y="12232"/>
                          <a:pt x="15599" y="12246"/>
                          <a:pt x="15633" y="12254"/>
                        </a:cubicBezTo>
                        <a:cubicBezTo>
                          <a:pt x="15641" y="12258"/>
                          <a:pt x="15650" y="12263"/>
                          <a:pt x="15659" y="12263"/>
                        </a:cubicBezTo>
                        <a:cubicBezTo>
                          <a:pt x="15684" y="12271"/>
                          <a:pt x="15710" y="12280"/>
                          <a:pt x="15736" y="12289"/>
                        </a:cubicBezTo>
                        <a:cubicBezTo>
                          <a:pt x="15749" y="12293"/>
                          <a:pt x="15761" y="12297"/>
                          <a:pt x="15775" y="12301"/>
                        </a:cubicBezTo>
                        <a:cubicBezTo>
                          <a:pt x="15795" y="12309"/>
                          <a:pt x="15817" y="12319"/>
                          <a:pt x="15838" y="12323"/>
                        </a:cubicBezTo>
                        <a:cubicBezTo>
                          <a:pt x="15852" y="12327"/>
                          <a:pt x="15860" y="12331"/>
                          <a:pt x="15872" y="12335"/>
                        </a:cubicBezTo>
                        <a:cubicBezTo>
                          <a:pt x="15898" y="12344"/>
                          <a:pt x="15923" y="12352"/>
                          <a:pt x="15949" y="12361"/>
                        </a:cubicBezTo>
                        <a:cubicBezTo>
                          <a:pt x="15962" y="12370"/>
                          <a:pt x="15975" y="12374"/>
                          <a:pt x="15988" y="12378"/>
                        </a:cubicBezTo>
                        <a:cubicBezTo>
                          <a:pt x="16010" y="12386"/>
                          <a:pt x="16035" y="12396"/>
                          <a:pt x="16057" y="12404"/>
                        </a:cubicBezTo>
                        <a:cubicBezTo>
                          <a:pt x="16069" y="12408"/>
                          <a:pt x="16087" y="12412"/>
                          <a:pt x="16099" y="12417"/>
                        </a:cubicBezTo>
                        <a:cubicBezTo>
                          <a:pt x="16121" y="12429"/>
                          <a:pt x="16146" y="12438"/>
                          <a:pt x="16172" y="12447"/>
                        </a:cubicBezTo>
                        <a:cubicBezTo>
                          <a:pt x="16185" y="12451"/>
                          <a:pt x="16193" y="12455"/>
                          <a:pt x="16206" y="12459"/>
                        </a:cubicBezTo>
                        <a:cubicBezTo>
                          <a:pt x="16241" y="12477"/>
                          <a:pt x="16279" y="12489"/>
                          <a:pt x="16314" y="12502"/>
                        </a:cubicBezTo>
                        <a:lnTo>
                          <a:pt x="16314" y="12506"/>
                        </a:lnTo>
                        <a:cubicBezTo>
                          <a:pt x="16356" y="12524"/>
                          <a:pt x="16395" y="12540"/>
                          <a:pt x="16437" y="12558"/>
                        </a:cubicBezTo>
                        <a:cubicBezTo>
                          <a:pt x="16446" y="12562"/>
                          <a:pt x="16458" y="12566"/>
                          <a:pt x="16472" y="12571"/>
                        </a:cubicBezTo>
                        <a:cubicBezTo>
                          <a:pt x="16505" y="12587"/>
                          <a:pt x="16544" y="12601"/>
                          <a:pt x="16582" y="12617"/>
                        </a:cubicBezTo>
                        <a:cubicBezTo>
                          <a:pt x="16587" y="12622"/>
                          <a:pt x="16591" y="12622"/>
                          <a:pt x="16596" y="12622"/>
                        </a:cubicBezTo>
                        <a:cubicBezTo>
                          <a:pt x="16634" y="12643"/>
                          <a:pt x="16677" y="12660"/>
                          <a:pt x="16715" y="12678"/>
                        </a:cubicBezTo>
                        <a:cubicBezTo>
                          <a:pt x="16724" y="12686"/>
                          <a:pt x="16736" y="12690"/>
                          <a:pt x="16745" y="12694"/>
                        </a:cubicBezTo>
                        <a:cubicBezTo>
                          <a:pt x="16784" y="12712"/>
                          <a:pt x="16818" y="12729"/>
                          <a:pt x="16852" y="12741"/>
                        </a:cubicBezTo>
                        <a:cubicBezTo>
                          <a:pt x="16857" y="12746"/>
                          <a:pt x="16865" y="12751"/>
                          <a:pt x="16869" y="12751"/>
                        </a:cubicBezTo>
                        <a:cubicBezTo>
                          <a:pt x="16929" y="12780"/>
                          <a:pt x="16989" y="12810"/>
                          <a:pt x="17044" y="12840"/>
                        </a:cubicBezTo>
                        <a:cubicBezTo>
                          <a:pt x="17049" y="12840"/>
                          <a:pt x="17053" y="12844"/>
                          <a:pt x="17058" y="12844"/>
                        </a:cubicBezTo>
                        <a:cubicBezTo>
                          <a:pt x="17113" y="12874"/>
                          <a:pt x="17173" y="12905"/>
                          <a:pt x="17232" y="12934"/>
                        </a:cubicBezTo>
                        <a:cubicBezTo>
                          <a:pt x="17237" y="12939"/>
                          <a:pt x="17237" y="12939"/>
                          <a:pt x="17241" y="12939"/>
                        </a:cubicBezTo>
                        <a:cubicBezTo>
                          <a:pt x="17301" y="12972"/>
                          <a:pt x="17356" y="13002"/>
                          <a:pt x="17417" y="13033"/>
                        </a:cubicBezTo>
                        <a:cubicBezTo>
                          <a:pt x="17421" y="13037"/>
                          <a:pt x="17421" y="13037"/>
                          <a:pt x="17425" y="13037"/>
                        </a:cubicBezTo>
                        <a:cubicBezTo>
                          <a:pt x="17481" y="13071"/>
                          <a:pt x="17540" y="13105"/>
                          <a:pt x="17601" y="13136"/>
                        </a:cubicBezTo>
                        <a:cubicBezTo>
                          <a:pt x="17601" y="13140"/>
                          <a:pt x="17605" y="13140"/>
                          <a:pt x="17605" y="13140"/>
                        </a:cubicBezTo>
                        <a:cubicBezTo>
                          <a:pt x="17664" y="13174"/>
                          <a:pt x="17720" y="13207"/>
                          <a:pt x="17780" y="13242"/>
                        </a:cubicBezTo>
                        <a:lnTo>
                          <a:pt x="17785" y="13242"/>
                        </a:lnTo>
                        <a:cubicBezTo>
                          <a:pt x="17844" y="13280"/>
                          <a:pt x="17899" y="13315"/>
                          <a:pt x="17960" y="13349"/>
                        </a:cubicBezTo>
                        <a:cubicBezTo>
                          <a:pt x="17972" y="13345"/>
                          <a:pt x="17982" y="13336"/>
                          <a:pt x="17994" y="13332"/>
                        </a:cubicBezTo>
                        <a:cubicBezTo>
                          <a:pt x="17994" y="13332"/>
                          <a:pt x="17998" y="13328"/>
                          <a:pt x="18002" y="13328"/>
                        </a:cubicBezTo>
                        <a:cubicBezTo>
                          <a:pt x="18007" y="13323"/>
                          <a:pt x="18015" y="13319"/>
                          <a:pt x="18024" y="13315"/>
                        </a:cubicBezTo>
                        <a:cubicBezTo>
                          <a:pt x="18028" y="13310"/>
                          <a:pt x="18028" y="13310"/>
                          <a:pt x="18033" y="13310"/>
                        </a:cubicBezTo>
                        <a:cubicBezTo>
                          <a:pt x="18041" y="13302"/>
                          <a:pt x="18049" y="13298"/>
                          <a:pt x="18063" y="13294"/>
                        </a:cubicBezTo>
                        <a:cubicBezTo>
                          <a:pt x="18071" y="13290"/>
                          <a:pt x="18084" y="13284"/>
                          <a:pt x="18092" y="13280"/>
                        </a:cubicBezTo>
                        <a:cubicBezTo>
                          <a:pt x="18097" y="13276"/>
                          <a:pt x="18097" y="13276"/>
                          <a:pt x="18101" y="13276"/>
                        </a:cubicBezTo>
                        <a:cubicBezTo>
                          <a:pt x="18105" y="13272"/>
                          <a:pt x="18114" y="13268"/>
                          <a:pt x="18118" y="13268"/>
                        </a:cubicBezTo>
                        <a:cubicBezTo>
                          <a:pt x="18122" y="13264"/>
                          <a:pt x="18126" y="13264"/>
                          <a:pt x="18130" y="13264"/>
                        </a:cubicBezTo>
                        <a:cubicBezTo>
                          <a:pt x="18136" y="13259"/>
                          <a:pt x="18144" y="13259"/>
                          <a:pt x="18148" y="13255"/>
                        </a:cubicBezTo>
                        <a:cubicBezTo>
                          <a:pt x="18152" y="13255"/>
                          <a:pt x="18152" y="13251"/>
                          <a:pt x="18156" y="13251"/>
                        </a:cubicBezTo>
                        <a:cubicBezTo>
                          <a:pt x="18165" y="13247"/>
                          <a:pt x="18174" y="13247"/>
                          <a:pt x="18182" y="13242"/>
                        </a:cubicBezTo>
                        <a:lnTo>
                          <a:pt x="18187" y="13242"/>
                        </a:lnTo>
                        <a:cubicBezTo>
                          <a:pt x="18195" y="13238"/>
                          <a:pt x="18203" y="13238"/>
                          <a:pt x="18207" y="13233"/>
                        </a:cubicBezTo>
                        <a:cubicBezTo>
                          <a:pt x="18213" y="13233"/>
                          <a:pt x="18217" y="13233"/>
                          <a:pt x="18217" y="13229"/>
                        </a:cubicBezTo>
                        <a:cubicBezTo>
                          <a:pt x="18225" y="13229"/>
                          <a:pt x="18233" y="13225"/>
                          <a:pt x="18242" y="13225"/>
                        </a:cubicBezTo>
                        <a:cubicBezTo>
                          <a:pt x="18242" y="13225"/>
                          <a:pt x="18246" y="13225"/>
                          <a:pt x="18246" y="13221"/>
                        </a:cubicBezTo>
                        <a:cubicBezTo>
                          <a:pt x="18259" y="13221"/>
                          <a:pt x="18268" y="13217"/>
                          <a:pt x="18276" y="13217"/>
                        </a:cubicBezTo>
                        <a:lnTo>
                          <a:pt x="18280" y="13217"/>
                        </a:lnTo>
                        <a:cubicBezTo>
                          <a:pt x="18290" y="13213"/>
                          <a:pt x="18298" y="13213"/>
                          <a:pt x="18306" y="13207"/>
                        </a:cubicBezTo>
                        <a:lnTo>
                          <a:pt x="18315" y="13207"/>
                        </a:lnTo>
                        <a:cubicBezTo>
                          <a:pt x="18323" y="13207"/>
                          <a:pt x="18332" y="13203"/>
                          <a:pt x="18341" y="13203"/>
                        </a:cubicBezTo>
                        <a:cubicBezTo>
                          <a:pt x="18353" y="13203"/>
                          <a:pt x="18361" y="13199"/>
                          <a:pt x="18375" y="13199"/>
                        </a:cubicBezTo>
                        <a:lnTo>
                          <a:pt x="18383" y="13199"/>
                        </a:lnTo>
                        <a:cubicBezTo>
                          <a:pt x="18392" y="13199"/>
                          <a:pt x="18396" y="13199"/>
                          <a:pt x="18405" y="13195"/>
                        </a:cubicBezTo>
                        <a:lnTo>
                          <a:pt x="18507" y="13195"/>
                        </a:lnTo>
                        <a:cubicBezTo>
                          <a:pt x="18515" y="13195"/>
                          <a:pt x="18521" y="13195"/>
                          <a:pt x="18525" y="13199"/>
                        </a:cubicBezTo>
                        <a:lnTo>
                          <a:pt x="18567" y="13199"/>
                        </a:lnTo>
                        <a:cubicBezTo>
                          <a:pt x="18567" y="13199"/>
                          <a:pt x="18572" y="13199"/>
                          <a:pt x="18576" y="13203"/>
                        </a:cubicBezTo>
                        <a:cubicBezTo>
                          <a:pt x="18588" y="13203"/>
                          <a:pt x="18602" y="13203"/>
                          <a:pt x="18618" y="13207"/>
                        </a:cubicBezTo>
                        <a:lnTo>
                          <a:pt x="18623" y="13207"/>
                        </a:lnTo>
                        <a:cubicBezTo>
                          <a:pt x="18635" y="13207"/>
                          <a:pt x="18653" y="13213"/>
                          <a:pt x="18665" y="13217"/>
                        </a:cubicBezTo>
                        <a:lnTo>
                          <a:pt x="18674" y="13217"/>
                        </a:lnTo>
                        <a:cubicBezTo>
                          <a:pt x="18700" y="13221"/>
                          <a:pt x="18726" y="13225"/>
                          <a:pt x="18751" y="13233"/>
                        </a:cubicBezTo>
                        <a:lnTo>
                          <a:pt x="18760" y="13233"/>
                        </a:lnTo>
                        <a:cubicBezTo>
                          <a:pt x="18785" y="13238"/>
                          <a:pt x="18811" y="13242"/>
                          <a:pt x="18837" y="13251"/>
                        </a:cubicBezTo>
                        <a:cubicBezTo>
                          <a:pt x="18862" y="13255"/>
                          <a:pt x="18888" y="13259"/>
                          <a:pt x="18914" y="13268"/>
                        </a:cubicBezTo>
                        <a:lnTo>
                          <a:pt x="18918" y="13268"/>
                        </a:lnTo>
                        <a:cubicBezTo>
                          <a:pt x="18943" y="13272"/>
                          <a:pt x="18969" y="13276"/>
                          <a:pt x="18995" y="13280"/>
                        </a:cubicBezTo>
                        <a:lnTo>
                          <a:pt x="18995" y="13284"/>
                        </a:lnTo>
                        <a:lnTo>
                          <a:pt x="18999" y="13284"/>
                        </a:lnTo>
                        <a:cubicBezTo>
                          <a:pt x="19016" y="13284"/>
                          <a:pt x="19034" y="13290"/>
                          <a:pt x="19046" y="13294"/>
                        </a:cubicBezTo>
                        <a:lnTo>
                          <a:pt x="19050" y="13294"/>
                        </a:lnTo>
                        <a:cubicBezTo>
                          <a:pt x="19068" y="13294"/>
                          <a:pt x="19080" y="13298"/>
                          <a:pt x="19097" y="13298"/>
                        </a:cubicBezTo>
                        <a:lnTo>
                          <a:pt x="19119" y="13298"/>
                        </a:lnTo>
                        <a:cubicBezTo>
                          <a:pt x="19123" y="13302"/>
                          <a:pt x="19127" y="13302"/>
                          <a:pt x="19136" y="13302"/>
                        </a:cubicBezTo>
                        <a:lnTo>
                          <a:pt x="19290" y="13302"/>
                        </a:lnTo>
                        <a:cubicBezTo>
                          <a:pt x="19295" y="13302"/>
                          <a:pt x="19299" y="13302"/>
                          <a:pt x="19303" y="13298"/>
                        </a:cubicBezTo>
                        <a:lnTo>
                          <a:pt x="19332" y="13298"/>
                        </a:lnTo>
                        <a:cubicBezTo>
                          <a:pt x="19342" y="13294"/>
                          <a:pt x="19354" y="13294"/>
                          <a:pt x="19362" y="13290"/>
                        </a:cubicBezTo>
                        <a:lnTo>
                          <a:pt x="19371" y="13290"/>
                        </a:lnTo>
                        <a:cubicBezTo>
                          <a:pt x="19380" y="13290"/>
                          <a:pt x="19384" y="13284"/>
                          <a:pt x="19393" y="13284"/>
                        </a:cubicBezTo>
                        <a:cubicBezTo>
                          <a:pt x="19397" y="13284"/>
                          <a:pt x="19401" y="13284"/>
                          <a:pt x="19401" y="13280"/>
                        </a:cubicBezTo>
                        <a:cubicBezTo>
                          <a:pt x="19409" y="13280"/>
                          <a:pt x="19419" y="13280"/>
                          <a:pt x="19423" y="13276"/>
                        </a:cubicBezTo>
                        <a:lnTo>
                          <a:pt x="19435" y="13276"/>
                        </a:lnTo>
                        <a:cubicBezTo>
                          <a:pt x="19439" y="13272"/>
                          <a:pt x="19448" y="13272"/>
                          <a:pt x="19457" y="13268"/>
                        </a:cubicBezTo>
                        <a:lnTo>
                          <a:pt x="19465" y="13268"/>
                        </a:lnTo>
                        <a:cubicBezTo>
                          <a:pt x="19470" y="13264"/>
                          <a:pt x="19478" y="13264"/>
                          <a:pt x="19482" y="13259"/>
                        </a:cubicBezTo>
                        <a:cubicBezTo>
                          <a:pt x="19486" y="13259"/>
                          <a:pt x="19491" y="13259"/>
                          <a:pt x="19496" y="13255"/>
                        </a:cubicBezTo>
                        <a:cubicBezTo>
                          <a:pt x="19500" y="13255"/>
                          <a:pt x="19504" y="13251"/>
                          <a:pt x="19512" y="13251"/>
                        </a:cubicBezTo>
                        <a:cubicBezTo>
                          <a:pt x="19516" y="13251"/>
                          <a:pt x="19521" y="13247"/>
                          <a:pt x="19521" y="13247"/>
                        </a:cubicBezTo>
                        <a:cubicBezTo>
                          <a:pt x="19530" y="13242"/>
                          <a:pt x="19538" y="13242"/>
                          <a:pt x="19542" y="13238"/>
                        </a:cubicBezTo>
                        <a:cubicBezTo>
                          <a:pt x="19547" y="13238"/>
                          <a:pt x="19551" y="13233"/>
                          <a:pt x="19551" y="13233"/>
                        </a:cubicBezTo>
                        <a:cubicBezTo>
                          <a:pt x="19563" y="13229"/>
                          <a:pt x="19573" y="13225"/>
                          <a:pt x="19581" y="13221"/>
                        </a:cubicBezTo>
                        <a:lnTo>
                          <a:pt x="19585" y="13221"/>
                        </a:lnTo>
                        <a:cubicBezTo>
                          <a:pt x="19593" y="13217"/>
                          <a:pt x="19602" y="13213"/>
                          <a:pt x="19611" y="13207"/>
                        </a:cubicBezTo>
                        <a:cubicBezTo>
                          <a:pt x="19615" y="13203"/>
                          <a:pt x="19619" y="13203"/>
                          <a:pt x="19624" y="13199"/>
                        </a:cubicBezTo>
                        <a:cubicBezTo>
                          <a:pt x="19632" y="13195"/>
                          <a:pt x="19636" y="13195"/>
                          <a:pt x="19645" y="13191"/>
                        </a:cubicBezTo>
                        <a:cubicBezTo>
                          <a:pt x="19650" y="13187"/>
                          <a:pt x="19654" y="13187"/>
                          <a:pt x="19658" y="13182"/>
                        </a:cubicBezTo>
                        <a:cubicBezTo>
                          <a:pt x="19662" y="13178"/>
                          <a:pt x="19670" y="13174"/>
                          <a:pt x="19675" y="13170"/>
                        </a:cubicBezTo>
                        <a:cubicBezTo>
                          <a:pt x="19679" y="13170"/>
                          <a:pt x="19684" y="13165"/>
                          <a:pt x="19688" y="13165"/>
                        </a:cubicBezTo>
                        <a:cubicBezTo>
                          <a:pt x="19696" y="13161"/>
                          <a:pt x="19701" y="13156"/>
                          <a:pt x="19709" y="13152"/>
                        </a:cubicBezTo>
                        <a:cubicBezTo>
                          <a:pt x="19709" y="13152"/>
                          <a:pt x="19713" y="13148"/>
                          <a:pt x="19717" y="13148"/>
                        </a:cubicBezTo>
                        <a:lnTo>
                          <a:pt x="19722" y="13144"/>
                        </a:lnTo>
                        <a:cubicBezTo>
                          <a:pt x="19731" y="13140"/>
                          <a:pt x="19739" y="13131"/>
                          <a:pt x="19747" y="13126"/>
                        </a:cubicBezTo>
                        <a:cubicBezTo>
                          <a:pt x="19752" y="13122"/>
                          <a:pt x="19756" y="13122"/>
                          <a:pt x="19761" y="13118"/>
                        </a:cubicBezTo>
                        <a:cubicBezTo>
                          <a:pt x="19769" y="13110"/>
                          <a:pt x="19782" y="13101"/>
                          <a:pt x="19794" y="13093"/>
                        </a:cubicBezTo>
                        <a:cubicBezTo>
                          <a:pt x="20167" y="13486"/>
                          <a:pt x="20684" y="13918"/>
                          <a:pt x="20697" y="14200"/>
                        </a:cubicBezTo>
                        <a:lnTo>
                          <a:pt x="20676" y="14303"/>
                        </a:lnTo>
                        <a:cubicBezTo>
                          <a:pt x="20710" y="14307"/>
                          <a:pt x="20744" y="14316"/>
                          <a:pt x="20774" y="14320"/>
                        </a:cubicBezTo>
                        <a:cubicBezTo>
                          <a:pt x="20787" y="14320"/>
                          <a:pt x="20795" y="14324"/>
                          <a:pt x="20804" y="14324"/>
                        </a:cubicBezTo>
                        <a:cubicBezTo>
                          <a:pt x="20830" y="14328"/>
                          <a:pt x="20851" y="14333"/>
                          <a:pt x="20872" y="14337"/>
                        </a:cubicBezTo>
                        <a:cubicBezTo>
                          <a:pt x="20886" y="14337"/>
                          <a:pt x="20894" y="14337"/>
                          <a:pt x="20907" y="14342"/>
                        </a:cubicBezTo>
                        <a:cubicBezTo>
                          <a:pt x="20928" y="14346"/>
                          <a:pt x="20949" y="14346"/>
                          <a:pt x="20971" y="14350"/>
                        </a:cubicBezTo>
                        <a:cubicBezTo>
                          <a:pt x="20979" y="14354"/>
                          <a:pt x="20992" y="14354"/>
                          <a:pt x="21001" y="14354"/>
                        </a:cubicBezTo>
                        <a:cubicBezTo>
                          <a:pt x="21026" y="14358"/>
                          <a:pt x="21048" y="14362"/>
                          <a:pt x="21069" y="14367"/>
                        </a:cubicBezTo>
                        <a:cubicBezTo>
                          <a:pt x="21078" y="14367"/>
                          <a:pt x="21087" y="14372"/>
                          <a:pt x="21095" y="14372"/>
                        </a:cubicBezTo>
                        <a:cubicBezTo>
                          <a:pt x="21125" y="14376"/>
                          <a:pt x="21159" y="14380"/>
                          <a:pt x="21189" y="14384"/>
                        </a:cubicBezTo>
                        <a:cubicBezTo>
                          <a:pt x="21194" y="14384"/>
                          <a:pt x="21202" y="14388"/>
                          <a:pt x="21206" y="14388"/>
                        </a:cubicBezTo>
                        <a:cubicBezTo>
                          <a:pt x="21232" y="14393"/>
                          <a:pt x="21253" y="14393"/>
                          <a:pt x="21279" y="14397"/>
                        </a:cubicBezTo>
                        <a:cubicBezTo>
                          <a:pt x="21287" y="14401"/>
                          <a:pt x="21300" y="14401"/>
                          <a:pt x="21309" y="14401"/>
                        </a:cubicBezTo>
                        <a:cubicBezTo>
                          <a:pt x="21330" y="14405"/>
                          <a:pt x="21348" y="14410"/>
                          <a:pt x="21369" y="14410"/>
                        </a:cubicBezTo>
                        <a:cubicBezTo>
                          <a:pt x="21377" y="14414"/>
                          <a:pt x="21390" y="14414"/>
                          <a:pt x="21399" y="14414"/>
                        </a:cubicBezTo>
                        <a:cubicBezTo>
                          <a:pt x="21420" y="14419"/>
                          <a:pt x="21441" y="14419"/>
                          <a:pt x="21458" y="14423"/>
                        </a:cubicBezTo>
                        <a:cubicBezTo>
                          <a:pt x="21467" y="14423"/>
                          <a:pt x="21480" y="14427"/>
                          <a:pt x="21488" y="14427"/>
                        </a:cubicBezTo>
                        <a:cubicBezTo>
                          <a:pt x="21514" y="14431"/>
                          <a:pt x="21535" y="14435"/>
                          <a:pt x="21561" y="14435"/>
                        </a:cubicBezTo>
                        <a:cubicBezTo>
                          <a:pt x="21565" y="14435"/>
                          <a:pt x="21569" y="14439"/>
                          <a:pt x="21574" y="14439"/>
                        </a:cubicBezTo>
                        <a:cubicBezTo>
                          <a:pt x="21604" y="14444"/>
                          <a:pt x="21634" y="14444"/>
                          <a:pt x="21660" y="14449"/>
                        </a:cubicBezTo>
                        <a:cubicBezTo>
                          <a:pt x="21668" y="14449"/>
                          <a:pt x="21677" y="14453"/>
                          <a:pt x="21685" y="14453"/>
                        </a:cubicBezTo>
                        <a:cubicBezTo>
                          <a:pt x="21707" y="14453"/>
                          <a:pt x="21723" y="14457"/>
                          <a:pt x="21745" y="14461"/>
                        </a:cubicBezTo>
                        <a:lnTo>
                          <a:pt x="21775" y="14461"/>
                        </a:lnTo>
                        <a:cubicBezTo>
                          <a:pt x="21792" y="14465"/>
                          <a:pt x="21814" y="14465"/>
                          <a:pt x="21831" y="14470"/>
                        </a:cubicBezTo>
                        <a:cubicBezTo>
                          <a:pt x="21839" y="14470"/>
                          <a:pt x="21847" y="14470"/>
                          <a:pt x="21861" y="14474"/>
                        </a:cubicBezTo>
                        <a:cubicBezTo>
                          <a:pt x="21877" y="14474"/>
                          <a:pt x="21899" y="14478"/>
                          <a:pt x="21916" y="14478"/>
                        </a:cubicBezTo>
                        <a:cubicBezTo>
                          <a:pt x="21924" y="14478"/>
                          <a:pt x="21934" y="14482"/>
                          <a:pt x="21942" y="14482"/>
                        </a:cubicBezTo>
                        <a:lnTo>
                          <a:pt x="21950" y="14482"/>
                        </a:lnTo>
                        <a:cubicBezTo>
                          <a:pt x="21976" y="14482"/>
                          <a:pt x="21997" y="14487"/>
                          <a:pt x="22023" y="14491"/>
                        </a:cubicBezTo>
                        <a:lnTo>
                          <a:pt x="22036" y="14491"/>
                        </a:lnTo>
                        <a:cubicBezTo>
                          <a:pt x="22057" y="14491"/>
                          <a:pt x="22078" y="14496"/>
                          <a:pt x="22100" y="14496"/>
                        </a:cubicBezTo>
                        <a:cubicBezTo>
                          <a:pt x="22108" y="14500"/>
                          <a:pt x="22117" y="14500"/>
                          <a:pt x="22126" y="14500"/>
                        </a:cubicBezTo>
                        <a:cubicBezTo>
                          <a:pt x="22147" y="14500"/>
                          <a:pt x="22165" y="14504"/>
                          <a:pt x="22181" y="14504"/>
                        </a:cubicBezTo>
                        <a:cubicBezTo>
                          <a:pt x="22190" y="14504"/>
                          <a:pt x="22198" y="14504"/>
                          <a:pt x="22211" y="14508"/>
                        </a:cubicBezTo>
                        <a:cubicBezTo>
                          <a:pt x="22228" y="14508"/>
                          <a:pt x="22250" y="14508"/>
                          <a:pt x="22267" y="14512"/>
                        </a:cubicBezTo>
                        <a:lnTo>
                          <a:pt x="22288" y="14512"/>
                        </a:lnTo>
                        <a:cubicBezTo>
                          <a:pt x="22313" y="14516"/>
                          <a:pt x="22339" y="14516"/>
                          <a:pt x="22365" y="14521"/>
                        </a:cubicBezTo>
                        <a:lnTo>
                          <a:pt x="22382" y="14521"/>
                        </a:lnTo>
                        <a:cubicBezTo>
                          <a:pt x="22400" y="14521"/>
                          <a:pt x="22421" y="14521"/>
                          <a:pt x="22442" y="14526"/>
                        </a:cubicBezTo>
                        <a:lnTo>
                          <a:pt x="22467" y="14526"/>
                        </a:lnTo>
                        <a:cubicBezTo>
                          <a:pt x="22485" y="14526"/>
                          <a:pt x="22502" y="14530"/>
                          <a:pt x="22519" y="14530"/>
                        </a:cubicBezTo>
                        <a:lnTo>
                          <a:pt x="22544" y="14530"/>
                        </a:lnTo>
                        <a:cubicBezTo>
                          <a:pt x="22566" y="14534"/>
                          <a:pt x="22583" y="14534"/>
                          <a:pt x="22605" y="14534"/>
                        </a:cubicBezTo>
                        <a:lnTo>
                          <a:pt x="22621" y="14534"/>
                        </a:lnTo>
                        <a:cubicBezTo>
                          <a:pt x="22647" y="14538"/>
                          <a:pt x="22673" y="14538"/>
                          <a:pt x="22694" y="14538"/>
                        </a:cubicBezTo>
                        <a:lnTo>
                          <a:pt x="22716" y="14538"/>
                        </a:lnTo>
                        <a:cubicBezTo>
                          <a:pt x="22733" y="14542"/>
                          <a:pt x="22755" y="14542"/>
                          <a:pt x="22771" y="14542"/>
                        </a:cubicBezTo>
                        <a:lnTo>
                          <a:pt x="22797" y="14542"/>
                        </a:lnTo>
                        <a:cubicBezTo>
                          <a:pt x="22814" y="14542"/>
                          <a:pt x="22832" y="14542"/>
                          <a:pt x="22848" y="14547"/>
                        </a:cubicBezTo>
                        <a:lnTo>
                          <a:pt x="22947" y="14547"/>
                        </a:lnTo>
                        <a:cubicBezTo>
                          <a:pt x="22972" y="14547"/>
                          <a:pt x="22998" y="14547"/>
                          <a:pt x="23020" y="14551"/>
                        </a:cubicBezTo>
                        <a:lnTo>
                          <a:pt x="23443" y="14551"/>
                        </a:lnTo>
                        <a:cubicBezTo>
                          <a:pt x="23460" y="14547"/>
                          <a:pt x="23478" y="14547"/>
                          <a:pt x="23494" y="14547"/>
                        </a:cubicBezTo>
                        <a:lnTo>
                          <a:pt x="23592" y="14547"/>
                        </a:lnTo>
                        <a:cubicBezTo>
                          <a:pt x="23618" y="14547"/>
                          <a:pt x="23640" y="14542"/>
                          <a:pt x="23665" y="14542"/>
                        </a:cubicBezTo>
                        <a:lnTo>
                          <a:pt x="23691" y="14542"/>
                        </a:lnTo>
                        <a:cubicBezTo>
                          <a:pt x="23708" y="14542"/>
                          <a:pt x="23725" y="14542"/>
                          <a:pt x="23742" y="14538"/>
                        </a:cubicBezTo>
                        <a:lnTo>
                          <a:pt x="23819" y="14538"/>
                        </a:lnTo>
                        <a:cubicBezTo>
                          <a:pt x="23828" y="14534"/>
                          <a:pt x="23837" y="14534"/>
                          <a:pt x="23845" y="14534"/>
                        </a:cubicBezTo>
                        <a:cubicBezTo>
                          <a:pt x="23871" y="14534"/>
                          <a:pt x="23896" y="14534"/>
                          <a:pt x="23918" y="14530"/>
                        </a:cubicBezTo>
                        <a:lnTo>
                          <a:pt x="23926" y="14530"/>
                        </a:lnTo>
                        <a:cubicBezTo>
                          <a:pt x="23948" y="14530"/>
                          <a:pt x="23973" y="14530"/>
                          <a:pt x="23995" y="14526"/>
                        </a:cubicBezTo>
                        <a:lnTo>
                          <a:pt x="24021" y="14526"/>
                        </a:lnTo>
                        <a:cubicBezTo>
                          <a:pt x="24038" y="14526"/>
                          <a:pt x="24054" y="14526"/>
                          <a:pt x="24072" y="14521"/>
                        </a:cubicBezTo>
                        <a:lnTo>
                          <a:pt x="24102" y="14521"/>
                        </a:lnTo>
                        <a:cubicBezTo>
                          <a:pt x="24119" y="14521"/>
                          <a:pt x="24136" y="14516"/>
                          <a:pt x="24157" y="14516"/>
                        </a:cubicBezTo>
                        <a:lnTo>
                          <a:pt x="24179" y="14516"/>
                        </a:lnTo>
                        <a:cubicBezTo>
                          <a:pt x="24204" y="14512"/>
                          <a:pt x="24226" y="14512"/>
                          <a:pt x="24252" y="14508"/>
                        </a:cubicBezTo>
                        <a:lnTo>
                          <a:pt x="24252" y="14508"/>
                        </a:lnTo>
                        <a:lnTo>
                          <a:pt x="24076" y="15347"/>
                        </a:lnTo>
                        <a:lnTo>
                          <a:pt x="24076" y="15359"/>
                        </a:lnTo>
                        <a:lnTo>
                          <a:pt x="24076" y="15363"/>
                        </a:lnTo>
                        <a:lnTo>
                          <a:pt x="24076" y="15372"/>
                        </a:lnTo>
                        <a:cubicBezTo>
                          <a:pt x="24076" y="15372"/>
                          <a:pt x="24076" y="15377"/>
                          <a:pt x="24080" y="15377"/>
                        </a:cubicBezTo>
                        <a:cubicBezTo>
                          <a:pt x="24080" y="15381"/>
                          <a:pt x="24080" y="15385"/>
                          <a:pt x="24084" y="15389"/>
                        </a:cubicBezTo>
                        <a:lnTo>
                          <a:pt x="24084" y="15394"/>
                        </a:lnTo>
                        <a:cubicBezTo>
                          <a:pt x="24084" y="15394"/>
                          <a:pt x="24089" y="15398"/>
                          <a:pt x="24089" y="15402"/>
                        </a:cubicBezTo>
                        <a:lnTo>
                          <a:pt x="24093" y="15406"/>
                        </a:lnTo>
                        <a:cubicBezTo>
                          <a:pt x="24093" y="15410"/>
                          <a:pt x="24098" y="15414"/>
                          <a:pt x="24102" y="15420"/>
                        </a:cubicBezTo>
                        <a:lnTo>
                          <a:pt x="24102" y="15424"/>
                        </a:lnTo>
                        <a:cubicBezTo>
                          <a:pt x="24106" y="15428"/>
                          <a:pt x="24110" y="15432"/>
                          <a:pt x="24110" y="15436"/>
                        </a:cubicBezTo>
                        <a:cubicBezTo>
                          <a:pt x="24115" y="15436"/>
                          <a:pt x="24115" y="15436"/>
                          <a:pt x="24115" y="15440"/>
                        </a:cubicBezTo>
                        <a:cubicBezTo>
                          <a:pt x="24119" y="15445"/>
                          <a:pt x="24123" y="15449"/>
                          <a:pt x="24127" y="15453"/>
                        </a:cubicBezTo>
                        <a:lnTo>
                          <a:pt x="24131" y="15453"/>
                        </a:lnTo>
                        <a:cubicBezTo>
                          <a:pt x="24136" y="15458"/>
                          <a:pt x="24141" y="15466"/>
                          <a:pt x="24145" y="15471"/>
                        </a:cubicBezTo>
                        <a:cubicBezTo>
                          <a:pt x="24145" y="15471"/>
                          <a:pt x="24149" y="15471"/>
                          <a:pt x="24149" y="15475"/>
                        </a:cubicBezTo>
                        <a:cubicBezTo>
                          <a:pt x="24153" y="15479"/>
                          <a:pt x="24157" y="15483"/>
                          <a:pt x="24161" y="15483"/>
                        </a:cubicBezTo>
                        <a:cubicBezTo>
                          <a:pt x="24166" y="15487"/>
                          <a:pt x="24166" y="15487"/>
                          <a:pt x="24170" y="15487"/>
                        </a:cubicBezTo>
                        <a:cubicBezTo>
                          <a:pt x="24175" y="15497"/>
                          <a:pt x="24179" y="15501"/>
                          <a:pt x="24187" y="15505"/>
                        </a:cubicBezTo>
                        <a:cubicBezTo>
                          <a:pt x="24187" y="15505"/>
                          <a:pt x="24192" y="15505"/>
                          <a:pt x="24192" y="15509"/>
                        </a:cubicBezTo>
                        <a:cubicBezTo>
                          <a:pt x="24196" y="15513"/>
                          <a:pt x="24204" y="15517"/>
                          <a:pt x="24208" y="15522"/>
                        </a:cubicBezTo>
                        <a:cubicBezTo>
                          <a:pt x="24212" y="15522"/>
                          <a:pt x="24212" y="15526"/>
                          <a:pt x="24218" y="15526"/>
                        </a:cubicBezTo>
                        <a:cubicBezTo>
                          <a:pt x="24218" y="15526"/>
                          <a:pt x="24218" y="15530"/>
                          <a:pt x="24222" y="15530"/>
                        </a:cubicBezTo>
                        <a:cubicBezTo>
                          <a:pt x="24222" y="15530"/>
                          <a:pt x="24226" y="15535"/>
                          <a:pt x="24230" y="15535"/>
                        </a:cubicBezTo>
                        <a:cubicBezTo>
                          <a:pt x="24234" y="15539"/>
                          <a:pt x="24238" y="15543"/>
                          <a:pt x="24247" y="15548"/>
                        </a:cubicBezTo>
                        <a:cubicBezTo>
                          <a:pt x="24252" y="15552"/>
                          <a:pt x="24256" y="15552"/>
                          <a:pt x="24260" y="15556"/>
                        </a:cubicBezTo>
                        <a:cubicBezTo>
                          <a:pt x="24264" y="15560"/>
                          <a:pt x="24273" y="15564"/>
                          <a:pt x="24277" y="15568"/>
                        </a:cubicBezTo>
                        <a:cubicBezTo>
                          <a:pt x="24281" y="15574"/>
                          <a:pt x="24285" y="15574"/>
                          <a:pt x="24289" y="15578"/>
                        </a:cubicBezTo>
                        <a:cubicBezTo>
                          <a:pt x="24299" y="15582"/>
                          <a:pt x="24307" y="15586"/>
                          <a:pt x="24315" y="15590"/>
                        </a:cubicBezTo>
                        <a:cubicBezTo>
                          <a:pt x="24320" y="15594"/>
                          <a:pt x="24324" y="15594"/>
                          <a:pt x="24324" y="15599"/>
                        </a:cubicBezTo>
                        <a:cubicBezTo>
                          <a:pt x="24337" y="15603"/>
                          <a:pt x="24350" y="15612"/>
                          <a:pt x="24362" y="15620"/>
                        </a:cubicBezTo>
                        <a:cubicBezTo>
                          <a:pt x="24376" y="15625"/>
                          <a:pt x="24384" y="15633"/>
                          <a:pt x="24397" y="15637"/>
                        </a:cubicBezTo>
                        <a:cubicBezTo>
                          <a:pt x="24397" y="15637"/>
                          <a:pt x="24401" y="15641"/>
                          <a:pt x="24405" y="15641"/>
                        </a:cubicBezTo>
                        <a:cubicBezTo>
                          <a:pt x="24414" y="15645"/>
                          <a:pt x="24423" y="15651"/>
                          <a:pt x="24431" y="15659"/>
                        </a:cubicBezTo>
                        <a:cubicBezTo>
                          <a:pt x="24435" y="15659"/>
                          <a:pt x="24439" y="15663"/>
                          <a:pt x="24443" y="15663"/>
                        </a:cubicBezTo>
                        <a:cubicBezTo>
                          <a:pt x="24453" y="15667"/>
                          <a:pt x="24461" y="15671"/>
                          <a:pt x="24469" y="15676"/>
                        </a:cubicBezTo>
                        <a:cubicBezTo>
                          <a:pt x="24474" y="15680"/>
                          <a:pt x="24478" y="15680"/>
                          <a:pt x="24482" y="15684"/>
                        </a:cubicBezTo>
                        <a:cubicBezTo>
                          <a:pt x="24491" y="15689"/>
                          <a:pt x="24500" y="15693"/>
                          <a:pt x="24504" y="15697"/>
                        </a:cubicBezTo>
                        <a:cubicBezTo>
                          <a:pt x="24512" y="15697"/>
                          <a:pt x="24516" y="15702"/>
                          <a:pt x="24520" y="15706"/>
                        </a:cubicBezTo>
                        <a:cubicBezTo>
                          <a:pt x="24530" y="15710"/>
                          <a:pt x="24538" y="15710"/>
                          <a:pt x="24546" y="15714"/>
                        </a:cubicBezTo>
                        <a:cubicBezTo>
                          <a:pt x="24551" y="15718"/>
                          <a:pt x="24555" y="15722"/>
                          <a:pt x="24564" y="15722"/>
                        </a:cubicBezTo>
                        <a:cubicBezTo>
                          <a:pt x="24568" y="15728"/>
                          <a:pt x="24577" y="15732"/>
                          <a:pt x="24585" y="15736"/>
                        </a:cubicBezTo>
                        <a:cubicBezTo>
                          <a:pt x="24589" y="15740"/>
                          <a:pt x="24597" y="15740"/>
                          <a:pt x="24603" y="15744"/>
                        </a:cubicBezTo>
                        <a:cubicBezTo>
                          <a:pt x="24611" y="15748"/>
                          <a:pt x="24619" y="15753"/>
                          <a:pt x="24628" y="15757"/>
                        </a:cubicBezTo>
                        <a:cubicBezTo>
                          <a:pt x="24632" y="15761"/>
                          <a:pt x="24641" y="15761"/>
                          <a:pt x="24645" y="15766"/>
                        </a:cubicBezTo>
                        <a:cubicBezTo>
                          <a:pt x="24645" y="15766"/>
                          <a:pt x="24649" y="15766"/>
                          <a:pt x="24649" y="15770"/>
                        </a:cubicBezTo>
                        <a:lnTo>
                          <a:pt x="24658" y="15770"/>
                        </a:lnTo>
                        <a:cubicBezTo>
                          <a:pt x="24680" y="15783"/>
                          <a:pt x="24700" y="15791"/>
                          <a:pt x="24722" y="15805"/>
                        </a:cubicBezTo>
                        <a:lnTo>
                          <a:pt x="24731" y="15805"/>
                        </a:lnTo>
                        <a:cubicBezTo>
                          <a:pt x="24751" y="15817"/>
                          <a:pt x="24773" y="15825"/>
                          <a:pt x="24799" y="15838"/>
                        </a:cubicBezTo>
                        <a:cubicBezTo>
                          <a:pt x="24803" y="15838"/>
                          <a:pt x="24808" y="15843"/>
                          <a:pt x="24812" y="15843"/>
                        </a:cubicBezTo>
                        <a:cubicBezTo>
                          <a:pt x="24838" y="15856"/>
                          <a:pt x="24859" y="15864"/>
                          <a:pt x="24885" y="15876"/>
                        </a:cubicBezTo>
                        <a:cubicBezTo>
                          <a:pt x="24889" y="15876"/>
                          <a:pt x="24893" y="15882"/>
                          <a:pt x="24897" y="15882"/>
                        </a:cubicBezTo>
                        <a:cubicBezTo>
                          <a:pt x="24923" y="15894"/>
                          <a:pt x="24944" y="15902"/>
                          <a:pt x="24970" y="15915"/>
                        </a:cubicBezTo>
                        <a:lnTo>
                          <a:pt x="24974" y="15915"/>
                        </a:lnTo>
                        <a:cubicBezTo>
                          <a:pt x="25000" y="15928"/>
                          <a:pt x="25025" y="15941"/>
                          <a:pt x="25051" y="15949"/>
                        </a:cubicBezTo>
                        <a:cubicBezTo>
                          <a:pt x="25055" y="15953"/>
                          <a:pt x="25059" y="15953"/>
                          <a:pt x="25064" y="15959"/>
                        </a:cubicBezTo>
                        <a:cubicBezTo>
                          <a:pt x="25090" y="15967"/>
                          <a:pt x="25116" y="15979"/>
                          <a:pt x="25141" y="15992"/>
                        </a:cubicBezTo>
                        <a:cubicBezTo>
                          <a:pt x="25146" y="15992"/>
                          <a:pt x="25150" y="15997"/>
                          <a:pt x="25158" y="15997"/>
                        </a:cubicBezTo>
                        <a:cubicBezTo>
                          <a:pt x="25213" y="16022"/>
                          <a:pt x="25270" y="16048"/>
                          <a:pt x="25329" y="16074"/>
                        </a:cubicBezTo>
                        <a:cubicBezTo>
                          <a:pt x="25355" y="16082"/>
                          <a:pt x="25381" y="16095"/>
                          <a:pt x="25406" y="16107"/>
                        </a:cubicBezTo>
                        <a:cubicBezTo>
                          <a:pt x="25410" y="16107"/>
                          <a:pt x="25419" y="16113"/>
                          <a:pt x="25424" y="16117"/>
                        </a:cubicBezTo>
                        <a:cubicBezTo>
                          <a:pt x="25449" y="16125"/>
                          <a:pt x="25475" y="16138"/>
                          <a:pt x="25505" y="16150"/>
                        </a:cubicBezTo>
                        <a:lnTo>
                          <a:pt x="25509" y="16150"/>
                        </a:lnTo>
                        <a:cubicBezTo>
                          <a:pt x="25535" y="16164"/>
                          <a:pt x="25556" y="16172"/>
                          <a:pt x="25582" y="16184"/>
                        </a:cubicBezTo>
                        <a:cubicBezTo>
                          <a:pt x="25590" y="16190"/>
                          <a:pt x="25594" y="16190"/>
                          <a:pt x="25598" y="16194"/>
                        </a:cubicBezTo>
                        <a:cubicBezTo>
                          <a:pt x="25624" y="16202"/>
                          <a:pt x="25650" y="16215"/>
                          <a:pt x="25675" y="16227"/>
                        </a:cubicBezTo>
                        <a:cubicBezTo>
                          <a:pt x="25685" y="16227"/>
                          <a:pt x="25689" y="16232"/>
                          <a:pt x="25693" y="16236"/>
                        </a:cubicBezTo>
                        <a:cubicBezTo>
                          <a:pt x="25718" y="16245"/>
                          <a:pt x="25744" y="16257"/>
                          <a:pt x="25770" y="16271"/>
                        </a:cubicBezTo>
                        <a:lnTo>
                          <a:pt x="25778" y="16271"/>
                        </a:lnTo>
                        <a:cubicBezTo>
                          <a:pt x="25804" y="16283"/>
                          <a:pt x="25825" y="16296"/>
                          <a:pt x="25851" y="16304"/>
                        </a:cubicBezTo>
                        <a:cubicBezTo>
                          <a:pt x="25855" y="16309"/>
                          <a:pt x="25860" y="16309"/>
                          <a:pt x="25864" y="16313"/>
                        </a:cubicBezTo>
                        <a:cubicBezTo>
                          <a:pt x="25890" y="16322"/>
                          <a:pt x="25915" y="16334"/>
                          <a:pt x="25941" y="16348"/>
                        </a:cubicBezTo>
                        <a:cubicBezTo>
                          <a:pt x="25945" y="16348"/>
                          <a:pt x="25949" y="16352"/>
                          <a:pt x="25953" y="16356"/>
                        </a:cubicBezTo>
                        <a:cubicBezTo>
                          <a:pt x="25979" y="16364"/>
                          <a:pt x="26005" y="16377"/>
                          <a:pt x="26026" y="16390"/>
                        </a:cubicBezTo>
                        <a:cubicBezTo>
                          <a:pt x="26040" y="16395"/>
                          <a:pt x="26048" y="16399"/>
                          <a:pt x="26056" y="16403"/>
                        </a:cubicBezTo>
                        <a:cubicBezTo>
                          <a:pt x="26060" y="16407"/>
                          <a:pt x="26069" y="16407"/>
                          <a:pt x="26078" y="16411"/>
                        </a:cubicBezTo>
                        <a:cubicBezTo>
                          <a:pt x="26086" y="16415"/>
                          <a:pt x="26095" y="16420"/>
                          <a:pt x="26103" y="16425"/>
                        </a:cubicBezTo>
                        <a:cubicBezTo>
                          <a:pt x="26112" y="16429"/>
                          <a:pt x="26121" y="16433"/>
                          <a:pt x="26125" y="16437"/>
                        </a:cubicBezTo>
                        <a:cubicBezTo>
                          <a:pt x="26133" y="16441"/>
                          <a:pt x="26142" y="16446"/>
                          <a:pt x="26151" y="16450"/>
                        </a:cubicBezTo>
                        <a:cubicBezTo>
                          <a:pt x="26159" y="16454"/>
                          <a:pt x="26168" y="16458"/>
                          <a:pt x="26176" y="16458"/>
                        </a:cubicBezTo>
                        <a:cubicBezTo>
                          <a:pt x="26180" y="16463"/>
                          <a:pt x="26189" y="16467"/>
                          <a:pt x="26198" y="16472"/>
                        </a:cubicBezTo>
                        <a:cubicBezTo>
                          <a:pt x="26206" y="16476"/>
                          <a:pt x="26214" y="16480"/>
                          <a:pt x="26219" y="16484"/>
                        </a:cubicBezTo>
                        <a:cubicBezTo>
                          <a:pt x="26228" y="16488"/>
                          <a:pt x="26236" y="16492"/>
                          <a:pt x="26245" y="16497"/>
                        </a:cubicBezTo>
                        <a:cubicBezTo>
                          <a:pt x="26253" y="16502"/>
                          <a:pt x="26257" y="16506"/>
                          <a:pt x="26266" y="16510"/>
                        </a:cubicBezTo>
                        <a:cubicBezTo>
                          <a:pt x="26275" y="16510"/>
                          <a:pt x="26283" y="16514"/>
                          <a:pt x="26287" y="16518"/>
                        </a:cubicBezTo>
                        <a:cubicBezTo>
                          <a:pt x="26296" y="16523"/>
                          <a:pt x="26305" y="16527"/>
                          <a:pt x="26309" y="16531"/>
                        </a:cubicBezTo>
                        <a:cubicBezTo>
                          <a:pt x="26317" y="16535"/>
                          <a:pt x="26326" y="16540"/>
                          <a:pt x="26334" y="16544"/>
                        </a:cubicBezTo>
                        <a:cubicBezTo>
                          <a:pt x="26338" y="16549"/>
                          <a:pt x="26348" y="16553"/>
                          <a:pt x="26356" y="16557"/>
                        </a:cubicBezTo>
                        <a:cubicBezTo>
                          <a:pt x="26360" y="16561"/>
                          <a:pt x="26368" y="16561"/>
                          <a:pt x="26377" y="16565"/>
                        </a:cubicBezTo>
                        <a:cubicBezTo>
                          <a:pt x="26382" y="16569"/>
                          <a:pt x="26390" y="16574"/>
                          <a:pt x="26394" y="16579"/>
                        </a:cubicBezTo>
                        <a:cubicBezTo>
                          <a:pt x="26399" y="16583"/>
                          <a:pt x="26407" y="16583"/>
                          <a:pt x="26411" y="16587"/>
                        </a:cubicBezTo>
                        <a:cubicBezTo>
                          <a:pt x="26425" y="16595"/>
                          <a:pt x="26437" y="16600"/>
                          <a:pt x="26450" y="16608"/>
                        </a:cubicBezTo>
                        <a:cubicBezTo>
                          <a:pt x="26454" y="16612"/>
                          <a:pt x="26458" y="16612"/>
                          <a:pt x="26463" y="16617"/>
                        </a:cubicBezTo>
                        <a:cubicBezTo>
                          <a:pt x="26480" y="16626"/>
                          <a:pt x="26492" y="16638"/>
                          <a:pt x="26510" y="16646"/>
                        </a:cubicBezTo>
                        <a:cubicBezTo>
                          <a:pt x="26510" y="16646"/>
                          <a:pt x="26514" y="16646"/>
                          <a:pt x="26514" y="16651"/>
                        </a:cubicBezTo>
                        <a:cubicBezTo>
                          <a:pt x="26527" y="16660"/>
                          <a:pt x="26540" y="16664"/>
                          <a:pt x="26553" y="16672"/>
                        </a:cubicBezTo>
                        <a:cubicBezTo>
                          <a:pt x="26557" y="16677"/>
                          <a:pt x="26561" y="16681"/>
                          <a:pt x="26565" y="16681"/>
                        </a:cubicBezTo>
                        <a:cubicBezTo>
                          <a:pt x="26579" y="16689"/>
                          <a:pt x="26587" y="16698"/>
                          <a:pt x="26599" y="16707"/>
                        </a:cubicBezTo>
                        <a:cubicBezTo>
                          <a:pt x="26604" y="16707"/>
                          <a:pt x="26608" y="16711"/>
                          <a:pt x="26608" y="16711"/>
                        </a:cubicBezTo>
                        <a:cubicBezTo>
                          <a:pt x="26630" y="16707"/>
                          <a:pt x="26646" y="16703"/>
                          <a:pt x="26664" y="16703"/>
                        </a:cubicBezTo>
                        <a:cubicBezTo>
                          <a:pt x="26668" y="16698"/>
                          <a:pt x="26676" y="16698"/>
                          <a:pt x="26681" y="16698"/>
                        </a:cubicBezTo>
                        <a:cubicBezTo>
                          <a:pt x="26694" y="16694"/>
                          <a:pt x="26707" y="16689"/>
                          <a:pt x="26719" y="16689"/>
                        </a:cubicBezTo>
                        <a:cubicBezTo>
                          <a:pt x="26723" y="16685"/>
                          <a:pt x="26733" y="16685"/>
                          <a:pt x="26737" y="16685"/>
                        </a:cubicBezTo>
                        <a:cubicBezTo>
                          <a:pt x="26749" y="16681"/>
                          <a:pt x="26758" y="16677"/>
                          <a:pt x="26771" y="16677"/>
                        </a:cubicBezTo>
                        <a:cubicBezTo>
                          <a:pt x="26779" y="16672"/>
                          <a:pt x="26784" y="16672"/>
                          <a:pt x="26792" y="16668"/>
                        </a:cubicBezTo>
                        <a:cubicBezTo>
                          <a:pt x="26800" y="16668"/>
                          <a:pt x="26814" y="16664"/>
                          <a:pt x="26826" y="16660"/>
                        </a:cubicBezTo>
                        <a:cubicBezTo>
                          <a:pt x="26830" y="16660"/>
                          <a:pt x="26835" y="16660"/>
                          <a:pt x="26843" y="16656"/>
                        </a:cubicBezTo>
                        <a:cubicBezTo>
                          <a:pt x="26856" y="16651"/>
                          <a:pt x="26873" y="16646"/>
                          <a:pt x="26891" y="16642"/>
                        </a:cubicBezTo>
                        <a:cubicBezTo>
                          <a:pt x="26907" y="16638"/>
                          <a:pt x="26925" y="16634"/>
                          <a:pt x="26942" y="16630"/>
                        </a:cubicBezTo>
                        <a:cubicBezTo>
                          <a:pt x="26946" y="16630"/>
                          <a:pt x="26950" y="16626"/>
                          <a:pt x="26954" y="16626"/>
                        </a:cubicBezTo>
                        <a:cubicBezTo>
                          <a:pt x="26964" y="16621"/>
                          <a:pt x="26972" y="16621"/>
                          <a:pt x="26980" y="16617"/>
                        </a:cubicBezTo>
                        <a:lnTo>
                          <a:pt x="26989" y="16617"/>
                        </a:lnTo>
                        <a:cubicBezTo>
                          <a:pt x="26993" y="16612"/>
                          <a:pt x="27002" y="16612"/>
                          <a:pt x="27006" y="16608"/>
                        </a:cubicBezTo>
                        <a:cubicBezTo>
                          <a:pt x="27015" y="16608"/>
                          <a:pt x="27027" y="16604"/>
                          <a:pt x="27035" y="16600"/>
                        </a:cubicBezTo>
                        <a:cubicBezTo>
                          <a:pt x="27041" y="16600"/>
                          <a:pt x="27049" y="16595"/>
                          <a:pt x="27053" y="16595"/>
                        </a:cubicBezTo>
                        <a:cubicBezTo>
                          <a:pt x="27061" y="16591"/>
                          <a:pt x="27070" y="16587"/>
                          <a:pt x="27083" y="16583"/>
                        </a:cubicBezTo>
                        <a:cubicBezTo>
                          <a:pt x="27087" y="16583"/>
                          <a:pt x="27092" y="16583"/>
                          <a:pt x="27096" y="16579"/>
                        </a:cubicBezTo>
                        <a:cubicBezTo>
                          <a:pt x="27108" y="16574"/>
                          <a:pt x="27122" y="16569"/>
                          <a:pt x="27130" y="16565"/>
                        </a:cubicBezTo>
                        <a:cubicBezTo>
                          <a:pt x="27134" y="16565"/>
                          <a:pt x="27138" y="16565"/>
                          <a:pt x="27143" y="16561"/>
                        </a:cubicBezTo>
                        <a:cubicBezTo>
                          <a:pt x="27155" y="16557"/>
                          <a:pt x="27169" y="16553"/>
                          <a:pt x="27185" y="16549"/>
                        </a:cubicBezTo>
                        <a:cubicBezTo>
                          <a:pt x="27185" y="16544"/>
                          <a:pt x="27189" y="16544"/>
                          <a:pt x="27194" y="16544"/>
                        </a:cubicBezTo>
                        <a:cubicBezTo>
                          <a:pt x="27203" y="16540"/>
                          <a:pt x="27215" y="16535"/>
                          <a:pt x="27224" y="16531"/>
                        </a:cubicBezTo>
                        <a:cubicBezTo>
                          <a:pt x="27228" y="16527"/>
                          <a:pt x="27232" y="16527"/>
                          <a:pt x="27237" y="16523"/>
                        </a:cubicBezTo>
                        <a:cubicBezTo>
                          <a:pt x="27246" y="16523"/>
                          <a:pt x="27254" y="16518"/>
                          <a:pt x="27262" y="16514"/>
                        </a:cubicBezTo>
                        <a:cubicBezTo>
                          <a:pt x="27271" y="16510"/>
                          <a:pt x="27276" y="16510"/>
                          <a:pt x="27280" y="16506"/>
                        </a:cubicBezTo>
                        <a:cubicBezTo>
                          <a:pt x="27284" y="16506"/>
                          <a:pt x="27288" y="16502"/>
                          <a:pt x="27292" y="16502"/>
                        </a:cubicBezTo>
                        <a:cubicBezTo>
                          <a:pt x="27292" y="16502"/>
                          <a:pt x="27297" y="16497"/>
                          <a:pt x="27301" y="16497"/>
                        </a:cubicBezTo>
                        <a:cubicBezTo>
                          <a:pt x="27309" y="16492"/>
                          <a:pt x="27318" y="16488"/>
                          <a:pt x="27327" y="16484"/>
                        </a:cubicBezTo>
                        <a:cubicBezTo>
                          <a:pt x="27331" y="16484"/>
                          <a:pt x="27335" y="16480"/>
                          <a:pt x="27343" y="16476"/>
                        </a:cubicBezTo>
                        <a:cubicBezTo>
                          <a:pt x="27353" y="16472"/>
                          <a:pt x="27361" y="16467"/>
                          <a:pt x="27369" y="16463"/>
                        </a:cubicBezTo>
                        <a:cubicBezTo>
                          <a:pt x="27374" y="16463"/>
                          <a:pt x="27378" y="16458"/>
                          <a:pt x="27382" y="16454"/>
                        </a:cubicBezTo>
                        <a:cubicBezTo>
                          <a:pt x="27391" y="16450"/>
                          <a:pt x="27400" y="16446"/>
                          <a:pt x="27408" y="16441"/>
                        </a:cubicBezTo>
                        <a:cubicBezTo>
                          <a:pt x="27412" y="16437"/>
                          <a:pt x="27416" y="16437"/>
                          <a:pt x="27420" y="16433"/>
                        </a:cubicBezTo>
                        <a:cubicBezTo>
                          <a:pt x="27434" y="16429"/>
                          <a:pt x="27446" y="16420"/>
                          <a:pt x="27459" y="16411"/>
                        </a:cubicBezTo>
                        <a:cubicBezTo>
                          <a:pt x="27468" y="16403"/>
                          <a:pt x="27481" y="16399"/>
                          <a:pt x="27489" y="16390"/>
                        </a:cubicBezTo>
                        <a:cubicBezTo>
                          <a:pt x="27493" y="16390"/>
                          <a:pt x="27493" y="16386"/>
                          <a:pt x="27497" y="16386"/>
                        </a:cubicBezTo>
                        <a:cubicBezTo>
                          <a:pt x="27502" y="16381"/>
                          <a:pt x="27511" y="16377"/>
                          <a:pt x="27519" y="16373"/>
                        </a:cubicBezTo>
                        <a:cubicBezTo>
                          <a:pt x="27519" y="16369"/>
                          <a:pt x="27523" y="16364"/>
                          <a:pt x="27528" y="16364"/>
                        </a:cubicBezTo>
                        <a:cubicBezTo>
                          <a:pt x="27532" y="16360"/>
                          <a:pt x="27540" y="16356"/>
                          <a:pt x="27545" y="16352"/>
                        </a:cubicBezTo>
                        <a:lnTo>
                          <a:pt x="27554" y="16343"/>
                        </a:lnTo>
                        <a:cubicBezTo>
                          <a:pt x="27558" y="16338"/>
                          <a:pt x="27562" y="16338"/>
                          <a:pt x="27562" y="16334"/>
                        </a:cubicBezTo>
                        <a:cubicBezTo>
                          <a:pt x="27566" y="16330"/>
                          <a:pt x="27570" y="16330"/>
                          <a:pt x="27570" y="16326"/>
                        </a:cubicBezTo>
                        <a:cubicBezTo>
                          <a:pt x="27574" y="16326"/>
                          <a:pt x="27574" y="16322"/>
                          <a:pt x="27579" y="16322"/>
                        </a:cubicBezTo>
                        <a:cubicBezTo>
                          <a:pt x="27584" y="16313"/>
                          <a:pt x="27592" y="16309"/>
                          <a:pt x="27596" y="16304"/>
                        </a:cubicBezTo>
                        <a:lnTo>
                          <a:pt x="27600" y="16300"/>
                        </a:lnTo>
                        <a:cubicBezTo>
                          <a:pt x="27609" y="16292"/>
                          <a:pt x="27617" y="16283"/>
                          <a:pt x="27622" y="16279"/>
                        </a:cubicBezTo>
                        <a:cubicBezTo>
                          <a:pt x="27626" y="16275"/>
                          <a:pt x="27626" y="16275"/>
                          <a:pt x="27626" y="16271"/>
                        </a:cubicBezTo>
                        <a:cubicBezTo>
                          <a:pt x="27631" y="16266"/>
                          <a:pt x="27635" y="16266"/>
                          <a:pt x="27639" y="16261"/>
                        </a:cubicBezTo>
                        <a:cubicBezTo>
                          <a:pt x="27639" y="16257"/>
                          <a:pt x="27643" y="16257"/>
                          <a:pt x="27643" y="16253"/>
                        </a:cubicBezTo>
                        <a:lnTo>
                          <a:pt x="27647" y="16249"/>
                        </a:lnTo>
                        <a:cubicBezTo>
                          <a:pt x="27651" y="16241"/>
                          <a:pt x="27656" y="16236"/>
                          <a:pt x="27661" y="16232"/>
                        </a:cubicBezTo>
                        <a:cubicBezTo>
                          <a:pt x="27665" y="16227"/>
                          <a:pt x="27665" y="16227"/>
                          <a:pt x="27665" y="16223"/>
                        </a:cubicBezTo>
                        <a:cubicBezTo>
                          <a:pt x="27673" y="16219"/>
                          <a:pt x="27677" y="16210"/>
                          <a:pt x="27682" y="16202"/>
                        </a:cubicBezTo>
                        <a:cubicBezTo>
                          <a:pt x="27682" y="16202"/>
                          <a:pt x="27682" y="16198"/>
                          <a:pt x="27686" y="16198"/>
                        </a:cubicBezTo>
                        <a:cubicBezTo>
                          <a:pt x="27686" y="16194"/>
                          <a:pt x="27690" y="16190"/>
                          <a:pt x="27690" y="16184"/>
                        </a:cubicBezTo>
                        <a:cubicBezTo>
                          <a:pt x="27694" y="16184"/>
                          <a:pt x="27694" y="16180"/>
                          <a:pt x="27694" y="16176"/>
                        </a:cubicBezTo>
                        <a:cubicBezTo>
                          <a:pt x="27699" y="16176"/>
                          <a:pt x="27699" y="16172"/>
                          <a:pt x="27699" y="16172"/>
                        </a:cubicBezTo>
                        <a:cubicBezTo>
                          <a:pt x="27703" y="16164"/>
                          <a:pt x="27708" y="16155"/>
                          <a:pt x="27712" y="16150"/>
                        </a:cubicBezTo>
                        <a:lnTo>
                          <a:pt x="27712" y="16146"/>
                        </a:lnTo>
                        <a:cubicBezTo>
                          <a:pt x="27716" y="16138"/>
                          <a:pt x="27720" y="16129"/>
                          <a:pt x="27720" y="16121"/>
                        </a:cubicBezTo>
                        <a:cubicBezTo>
                          <a:pt x="27724" y="16121"/>
                          <a:pt x="27724" y="16117"/>
                          <a:pt x="27724" y="16117"/>
                        </a:cubicBezTo>
                        <a:cubicBezTo>
                          <a:pt x="27724" y="16113"/>
                          <a:pt x="27724" y="16107"/>
                          <a:pt x="27728" y="16103"/>
                        </a:cubicBezTo>
                        <a:lnTo>
                          <a:pt x="27728" y="16095"/>
                        </a:lnTo>
                        <a:cubicBezTo>
                          <a:pt x="27733" y="16095"/>
                          <a:pt x="27733" y="16091"/>
                          <a:pt x="27733" y="16087"/>
                        </a:cubicBezTo>
                        <a:cubicBezTo>
                          <a:pt x="27733" y="16078"/>
                          <a:pt x="27738" y="16069"/>
                          <a:pt x="27738" y="16061"/>
                        </a:cubicBezTo>
                        <a:lnTo>
                          <a:pt x="28986" y="10116"/>
                        </a:lnTo>
                        <a:cubicBezTo>
                          <a:pt x="29029" y="9914"/>
                          <a:pt x="28918" y="9666"/>
                          <a:pt x="28622" y="9358"/>
                        </a:cubicBezTo>
                        <a:lnTo>
                          <a:pt x="29084" y="7151"/>
                        </a:lnTo>
                        <a:lnTo>
                          <a:pt x="29084" y="7151"/>
                        </a:lnTo>
                        <a:cubicBezTo>
                          <a:pt x="29063" y="7156"/>
                          <a:pt x="29037" y="7164"/>
                          <a:pt x="29017" y="7173"/>
                        </a:cubicBezTo>
                        <a:lnTo>
                          <a:pt x="29011" y="7173"/>
                        </a:lnTo>
                        <a:cubicBezTo>
                          <a:pt x="28991" y="7182"/>
                          <a:pt x="28973" y="7186"/>
                          <a:pt x="28952" y="7194"/>
                        </a:cubicBezTo>
                        <a:cubicBezTo>
                          <a:pt x="28952" y="7194"/>
                          <a:pt x="28948" y="7198"/>
                          <a:pt x="28944" y="7198"/>
                        </a:cubicBezTo>
                        <a:cubicBezTo>
                          <a:pt x="28926" y="7208"/>
                          <a:pt x="28909" y="7212"/>
                          <a:pt x="28892" y="7220"/>
                        </a:cubicBezTo>
                        <a:cubicBezTo>
                          <a:pt x="28888" y="7220"/>
                          <a:pt x="28883" y="7224"/>
                          <a:pt x="28883" y="7224"/>
                        </a:cubicBezTo>
                        <a:cubicBezTo>
                          <a:pt x="28863" y="7233"/>
                          <a:pt x="28845" y="7237"/>
                          <a:pt x="28828" y="7246"/>
                        </a:cubicBezTo>
                        <a:lnTo>
                          <a:pt x="28828" y="7250"/>
                        </a:lnTo>
                        <a:lnTo>
                          <a:pt x="28819" y="7250"/>
                        </a:lnTo>
                        <a:cubicBezTo>
                          <a:pt x="28806" y="7259"/>
                          <a:pt x="28790" y="7263"/>
                          <a:pt x="28776" y="7271"/>
                        </a:cubicBezTo>
                        <a:cubicBezTo>
                          <a:pt x="28772" y="7271"/>
                          <a:pt x="28772" y="7275"/>
                          <a:pt x="28772" y="7275"/>
                        </a:cubicBezTo>
                        <a:cubicBezTo>
                          <a:pt x="28760" y="7279"/>
                          <a:pt x="28742" y="7289"/>
                          <a:pt x="28729" y="7297"/>
                        </a:cubicBezTo>
                        <a:cubicBezTo>
                          <a:pt x="28729" y="7297"/>
                          <a:pt x="28725" y="7297"/>
                          <a:pt x="28725" y="7301"/>
                        </a:cubicBezTo>
                        <a:cubicBezTo>
                          <a:pt x="28709" y="7305"/>
                          <a:pt x="28695" y="7314"/>
                          <a:pt x="28683" y="7323"/>
                        </a:cubicBezTo>
                        <a:cubicBezTo>
                          <a:pt x="28678" y="7323"/>
                          <a:pt x="28678" y="7327"/>
                          <a:pt x="28674" y="7327"/>
                        </a:cubicBezTo>
                        <a:cubicBezTo>
                          <a:pt x="28665" y="7336"/>
                          <a:pt x="28652" y="7340"/>
                          <a:pt x="28644" y="7348"/>
                        </a:cubicBezTo>
                        <a:lnTo>
                          <a:pt x="28914" y="6061"/>
                        </a:lnTo>
                        <a:lnTo>
                          <a:pt x="28914" y="6061"/>
                        </a:lnTo>
                        <a:cubicBezTo>
                          <a:pt x="28909" y="6069"/>
                          <a:pt x="28909" y="6078"/>
                          <a:pt x="28905" y="6091"/>
                        </a:cubicBezTo>
                        <a:cubicBezTo>
                          <a:pt x="28905" y="6095"/>
                          <a:pt x="28905" y="6095"/>
                          <a:pt x="28901" y="6099"/>
                        </a:cubicBezTo>
                        <a:cubicBezTo>
                          <a:pt x="28901" y="6108"/>
                          <a:pt x="28896" y="6116"/>
                          <a:pt x="28896" y="6120"/>
                        </a:cubicBezTo>
                        <a:cubicBezTo>
                          <a:pt x="28896" y="6125"/>
                          <a:pt x="28892" y="6130"/>
                          <a:pt x="28892" y="6134"/>
                        </a:cubicBezTo>
                        <a:cubicBezTo>
                          <a:pt x="28888" y="6142"/>
                          <a:pt x="28888" y="6150"/>
                          <a:pt x="28883" y="6160"/>
                        </a:cubicBezTo>
                        <a:cubicBezTo>
                          <a:pt x="28879" y="6164"/>
                          <a:pt x="28879" y="6164"/>
                          <a:pt x="28879" y="6168"/>
                        </a:cubicBezTo>
                        <a:cubicBezTo>
                          <a:pt x="28875" y="6181"/>
                          <a:pt x="28871" y="6189"/>
                          <a:pt x="28867" y="6202"/>
                        </a:cubicBezTo>
                        <a:cubicBezTo>
                          <a:pt x="28863" y="6202"/>
                          <a:pt x="28863" y="6207"/>
                          <a:pt x="28863" y="6211"/>
                        </a:cubicBezTo>
                        <a:cubicBezTo>
                          <a:pt x="28857" y="6219"/>
                          <a:pt x="28853" y="6227"/>
                          <a:pt x="28849" y="6236"/>
                        </a:cubicBezTo>
                        <a:cubicBezTo>
                          <a:pt x="28849" y="6241"/>
                          <a:pt x="28845" y="6245"/>
                          <a:pt x="28845" y="6249"/>
                        </a:cubicBezTo>
                        <a:cubicBezTo>
                          <a:pt x="28841" y="6258"/>
                          <a:pt x="28837" y="6266"/>
                          <a:pt x="28832" y="6279"/>
                        </a:cubicBezTo>
                        <a:cubicBezTo>
                          <a:pt x="28828" y="6284"/>
                          <a:pt x="28828" y="6284"/>
                          <a:pt x="28824" y="6288"/>
                        </a:cubicBezTo>
                        <a:lnTo>
                          <a:pt x="29248" y="4277"/>
                        </a:lnTo>
                        <a:cubicBezTo>
                          <a:pt x="29238" y="4277"/>
                          <a:pt x="29230" y="4282"/>
                          <a:pt x="29222" y="4282"/>
                        </a:cubicBezTo>
                        <a:lnTo>
                          <a:pt x="29213" y="4282"/>
                        </a:lnTo>
                        <a:cubicBezTo>
                          <a:pt x="29208" y="4286"/>
                          <a:pt x="29200" y="4286"/>
                          <a:pt x="29196" y="4286"/>
                        </a:cubicBezTo>
                        <a:cubicBezTo>
                          <a:pt x="29191" y="4290"/>
                          <a:pt x="29187" y="4290"/>
                          <a:pt x="29187" y="4290"/>
                        </a:cubicBezTo>
                        <a:cubicBezTo>
                          <a:pt x="29179" y="4290"/>
                          <a:pt x="29175" y="4290"/>
                          <a:pt x="29171" y="4294"/>
                        </a:cubicBezTo>
                        <a:lnTo>
                          <a:pt x="29161" y="4294"/>
                        </a:lnTo>
                        <a:cubicBezTo>
                          <a:pt x="29157" y="4298"/>
                          <a:pt x="29149" y="4298"/>
                          <a:pt x="29145" y="4298"/>
                        </a:cubicBezTo>
                        <a:cubicBezTo>
                          <a:pt x="29145" y="4303"/>
                          <a:pt x="29140" y="4303"/>
                          <a:pt x="29140" y="4303"/>
                        </a:cubicBezTo>
                        <a:cubicBezTo>
                          <a:pt x="29132" y="4303"/>
                          <a:pt x="29123" y="4308"/>
                          <a:pt x="29119" y="4308"/>
                        </a:cubicBezTo>
                        <a:cubicBezTo>
                          <a:pt x="29110" y="4312"/>
                          <a:pt x="29106" y="4316"/>
                          <a:pt x="29098" y="4316"/>
                        </a:cubicBezTo>
                        <a:cubicBezTo>
                          <a:pt x="29098" y="4316"/>
                          <a:pt x="29094" y="4316"/>
                          <a:pt x="29094" y="4320"/>
                        </a:cubicBezTo>
                        <a:cubicBezTo>
                          <a:pt x="29088" y="4320"/>
                          <a:pt x="29084" y="4320"/>
                          <a:pt x="29080" y="4324"/>
                        </a:cubicBezTo>
                        <a:lnTo>
                          <a:pt x="29072" y="4324"/>
                        </a:lnTo>
                        <a:cubicBezTo>
                          <a:pt x="29068" y="4328"/>
                          <a:pt x="29063" y="4328"/>
                          <a:pt x="29063" y="4333"/>
                        </a:cubicBezTo>
                        <a:lnTo>
                          <a:pt x="29055" y="4333"/>
                        </a:lnTo>
                        <a:cubicBezTo>
                          <a:pt x="29046" y="4337"/>
                          <a:pt x="29037" y="4342"/>
                          <a:pt x="29033" y="4346"/>
                        </a:cubicBezTo>
                        <a:cubicBezTo>
                          <a:pt x="29029" y="4346"/>
                          <a:pt x="29029" y="4346"/>
                          <a:pt x="29029" y="4350"/>
                        </a:cubicBezTo>
                        <a:cubicBezTo>
                          <a:pt x="29021" y="4354"/>
                          <a:pt x="29011" y="4359"/>
                          <a:pt x="29003" y="4363"/>
                        </a:cubicBezTo>
                        <a:cubicBezTo>
                          <a:pt x="28995" y="4367"/>
                          <a:pt x="28986" y="4371"/>
                          <a:pt x="28982" y="4375"/>
                        </a:cubicBezTo>
                        <a:cubicBezTo>
                          <a:pt x="28973" y="4380"/>
                          <a:pt x="28969" y="4385"/>
                          <a:pt x="28965" y="4393"/>
                        </a:cubicBezTo>
                        <a:lnTo>
                          <a:pt x="28960" y="4393"/>
                        </a:lnTo>
                        <a:cubicBezTo>
                          <a:pt x="28956" y="4397"/>
                          <a:pt x="28952" y="4401"/>
                          <a:pt x="28948" y="4405"/>
                        </a:cubicBezTo>
                        <a:lnTo>
                          <a:pt x="28944" y="4410"/>
                        </a:lnTo>
                        <a:cubicBezTo>
                          <a:pt x="28940" y="4414"/>
                          <a:pt x="28934" y="4419"/>
                          <a:pt x="28930" y="4423"/>
                        </a:cubicBezTo>
                        <a:lnTo>
                          <a:pt x="28930" y="4427"/>
                        </a:lnTo>
                        <a:cubicBezTo>
                          <a:pt x="28922" y="4431"/>
                          <a:pt x="28918" y="4440"/>
                          <a:pt x="28914" y="4444"/>
                        </a:cubicBezTo>
                        <a:cubicBezTo>
                          <a:pt x="28909" y="4452"/>
                          <a:pt x="28905" y="4457"/>
                          <a:pt x="28901" y="4466"/>
                        </a:cubicBezTo>
                        <a:cubicBezTo>
                          <a:pt x="28896" y="4474"/>
                          <a:pt x="28892" y="4482"/>
                          <a:pt x="28888" y="4491"/>
                        </a:cubicBezTo>
                        <a:cubicBezTo>
                          <a:pt x="28883" y="4500"/>
                          <a:pt x="28883" y="4508"/>
                          <a:pt x="28879" y="4517"/>
                        </a:cubicBezTo>
                        <a:cubicBezTo>
                          <a:pt x="28875" y="4529"/>
                          <a:pt x="28871" y="4539"/>
                          <a:pt x="28871" y="4547"/>
                        </a:cubicBezTo>
                        <a:lnTo>
                          <a:pt x="28721" y="5257"/>
                        </a:lnTo>
                        <a:lnTo>
                          <a:pt x="28717" y="5261"/>
                        </a:lnTo>
                        <a:lnTo>
                          <a:pt x="28713" y="5261"/>
                        </a:lnTo>
                        <a:cubicBezTo>
                          <a:pt x="28703" y="5265"/>
                          <a:pt x="28695" y="5270"/>
                          <a:pt x="28687" y="5274"/>
                        </a:cubicBezTo>
                        <a:cubicBezTo>
                          <a:pt x="28687" y="5274"/>
                          <a:pt x="28683" y="5274"/>
                          <a:pt x="28683" y="5278"/>
                        </a:cubicBezTo>
                        <a:cubicBezTo>
                          <a:pt x="28678" y="5278"/>
                          <a:pt x="28674" y="5278"/>
                          <a:pt x="28670" y="5283"/>
                        </a:cubicBezTo>
                        <a:cubicBezTo>
                          <a:pt x="28670" y="5283"/>
                          <a:pt x="28665" y="5283"/>
                          <a:pt x="28665" y="5287"/>
                        </a:cubicBezTo>
                        <a:cubicBezTo>
                          <a:pt x="28661" y="5287"/>
                          <a:pt x="28657" y="5287"/>
                          <a:pt x="28652" y="5291"/>
                        </a:cubicBezTo>
                        <a:lnTo>
                          <a:pt x="28644" y="5291"/>
                        </a:lnTo>
                        <a:cubicBezTo>
                          <a:pt x="28640" y="5295"/>
                          <a:pt x="28632" y="5295"/>
                          <a:pt x="28626" y="5299"/>
                        </a:cubicBezTo>
                        <a:lnTo>
                          <a:pt x="28622" y="5299"/>
                        </a:lnTo>
                        <a:cubicBezTo>
                          <a:pt x="28618" y="5303"/>
                          <a:pt x="28610" y="5303"/>
                          <a:pt x="28601" y="5309"/>
                        </a:cubicBezTo>
                        <a:lnTo>
                          <a:pt x="28597" y="5309"/>
                        </a:lnTo>
                        <a:cubicBezTo>
                          <a:pt x="28588" y="5309"/>
                          <a:pt x="28584" y="5313"/>
                          <a:pt x="28580" y="5313"/>
                        </a:cubicBezTo>
                        <a:cubicBezTo>
                          <a:pt x="28575" y="5313"/>
                          <a:pt x="28571" y="5317"/>
                          <a:pt x="28571" y="5317"/>
                        </a:cubicBezTo>
                        <a:cubicBezTo>
                          <a:pt x="28563" y="5317"/>
                          <a:pt x="28559" y="5321"/>
                          <a:pt x="28555" y="5321"/>
                        </a:cubicBezTo>
                        <a:lnTo>
                          <a:pt x="28545" y="5321"/>
                        </a:lnTo>
                        <a:cubicBezTo>
                          <a:pt x="28537" y="5325"/>
                          <a:pt x="28533" y="5325"/>
                          <a:pt x="28524" y="5325"/>
                        </a:cubicBezTo>
                        <a:cubicBezTo>
                          <a:pt x="28524" y="5325"/>
                          <a:pt x="28520" y="5329"/>
                          <a:pt x="28516" y="5329"/>
                        </a:cubicBezTo>
                        <a:cubicBezTo>
                          <a:pt x="28507" y="5329"/>
                          <a:pt x="28498" y="5334"/>
                          <a:pt x="28490" y="5334"/>
                        </a:cubicBezTo>
                        <a:lnTo>
                          <a:pt x="27882" y="8221"/>
                        </a:lnTo>
                        <a:cubicBezTo>
                          <a:pt x="27878" y="8225"/>
                          <a:pt x="27870" y="8234"/>
                          <a:pt x="27866" y="8242"/>
                        </a:cubicBezTo>
                        <a:cubicBezTo>
                          <a:pt x="27866" y="8246"/>
                          <a:pt x="27862" y="8246"/>
                          <a:pt x="27862" y="8246"/>
                        </a:cubicBezTo>
                        <a:cubicBezTo>
                          <a:pt x="27848" y="8264"/>
                          <a:pt x="27836" y="8276"/>
                          <a:pt x="27823" y="8294"/>
                        </a:cubicBezTo>
                        <a:cubicBezTo>
                          <a:pt x="27785" y="8298"/>
                          <a:pt x="27746" y="8302"/>
                          <a:pt x="27712" y="8306"/>
                        </a:cubicBezTo>
                        <a:cubicBezTo>
                          <a:pt x="27703" y="8311"/>
                          <a:pt x="27690" y="8311"/>
                          <a:pt x="27682" y="8311"/>
                        </a:cubicBezTo>
                        <a:cubicBezTo>
                          <a:pt x="27656" y="8315"/>
                          <a:pt x="27626" y="8319"/>
                          <a:pt x="27600" y="8323"/>
                        </a:cubicBezTo>
                        <a:cubicBezTo>
                          <a:pt x="27592" y="8323"/>
                          <a:pt x="27579" y="8323"/>
                          <a:pt x="27566" y="8327"/>
                        </a:cubicBezTo>
                        <a:cubicBezTo>
                          <a:pt x="27540" y="8332"/>
                          <a:pt x="27515" y="8332"/>
                          <a:pt x="27489" y="8337"/>
                        </a:cubicBezTo>
                        <a:cubicBezTo>
                          <a:pt x="27481" y="8341"/>
                          <a:pt x="27468" y="8341"/>
                          <a:pt x="27459" y="8341"/>
                        </a:cubicBezTo>
                        <a:cubicBezTo>
                          <a:pt x="27425" y="8345"/>
                          <a:pt x="27391" y="8349"/>
                          <a:pt x="27353" y="8353"/>
                        </a:cubicBezTo>
                        <a:cubicBezTo>
                          <a:pt x="27353" y="8353"/>
                          <a:pt x="27348" y="8357"/>
                          <a:pt x="27343" y="8357"/>
                        </a:cubicBezTo>
                        <a:cubicBezTo>
                          <a:pt x="27314" y="8362"/>
                          <a:pt x="27284" y="8366"/>
                          <a:pt x="27254" y="8366"/>
                        </a:cubicBezTo>
                        <a:cubicBezTo>
                          <a:pt x="27241" y="8371"/>
                          <a:pt x="27232" y="8371"/>
                          <a:pt x="27220" y="8371"/>
                        </a:cubicBezTo>
                        <a:cubicBezTo>
                          <a:pt x="27199" y="8375"/>
                          <a:pt x="27173" y="8379"/>
                          <a:pt x="27151" y="8383"/>
                        </a:cubicBezTo>
                        <a:cubicBezTo>
                          <a:pt x="27138" y="8383"/>
                          <a:pt x="27126" y="8383"/>
                          <a:pt x="27118" y="8388"/>
                        </a:cubicBezTo>
                        <a:cubicBezTo>
                          <a:pt x="27092" y="8388"/>
                          <a:pt x="27070" y="8392"/>
                          <a:pt x="27045" y="8396"/>
                        </a:cubicBezTo>
                        <a:cubicBezTo>
                          <a:pt x="27035" y="8396"/>
                          <a:pt x="27027" y="8396"/>
                          <a:pt x="27019" y="8400"/>
                        </a:cubicBezTo>
                        <a:cubicBezTo>
                          <a:pt x="26984" y="8404"/>
                          <a:pt x="26950" y="8404"/>
                          <a:pt x="26920" y="8409"/>
                        </a:cubicBezTo>
                        <a:cubicBezTo>
                          <a:pt x="26916" y="8414"/>
                          <a:pt x="26912" y="8414"/>
                          <a:pt x="26903" y="8414"/>
                        </a:cubicBezTo>
                        <a:cubicBezTo>
                          <a:pt x="26877" y="8418"/>
                          <a:pt x="26852" y="8418"/>
                          <a:pt x="26826" y="8422"/>
                        </a:cubicBezTo>
                        <a:cubicBezTo>
                          <a:pt x="26814" y="8422"/>
                          <a:pt x="26804" y="8426"/>
                          <a:pt x="26792" y="8426"/>
                        </a:cubicBezTo>
                        <a:cubicBezTo>
                          <a:pt x="26771" y="8430"/>
                          <a:pt x="26749" y="8430"/>
                          <a:pt x="26727" y="8434"/>
                        </a:cubicBezTo>
                        <a:cubicBezTo>
                          <a:pt x="26719" y="8434"/>
                          <a:pt x="26707" y="8439"/>
                          <a:pt x="26698" y="8439"/>
                        </a:cubicBezTo>
                        <a:cubicBezTo>
                          <a:pt x="26672" y="8439"/>
                          <a:pt x="26650" y="8443"/>
                          <a:pt x="26630" y="8448"/>
                        </a:cubicBezTo>
                        <a:lnTo>
                          <a:pt x="26604" y="8448"/>
                        </a:lnTo>
                        <a:cubicBezTo>
                          <a:pt x="26573" y="8452"/>
                          <a:pt x="26544" y="8456"/>
                          <a:pt x="26514" y="8460"/>
                        </a:cubicBezTo>
                        <a:lnTo>
                          <a:pt x="26496" y="8460"/>
                        </a:lnTo>
                        <a:cubicBezTo>
                          <a:pt x="26471" y="8465"/>
                          <a:pt x="26450" y="8469"/>
                          <a:pt x="26425" y="8469"/>
                        </a:cubicBezTo>
                        <a:cubicBezTo>
                          <a:pt x="26415" y="8473"/>
                          <a:pt x="26403" y="8473"/>
                          <a:pt x="26394" y="8473"/>
                        </a:cubicBezTo>
                        <a:cubicBezTo>
                          <a:pt x="26373" y="8477"/>
                          <a:pt x="26356" y="8477"/>
                          <a:pt x="26334" y="8481"/>
                        </a:cubicBezTo>
                        <a:cubicBezTo>
                          <a:pt x="26326" y="8481"/>
                          <a:pt x="26313" y="8481"/>
                          <a:pt x="26305" y="8486"/>
                        </a:cubicBezTo>
                        <a:cubicBezTo>
                          <a:pt x="26283" y="8486"/>
                          <a:pt x="26257" y="8491"/>
                          <a:pt x="26236" y="8491"/>
                        </a:cubicBezTo>
                        <a:cubicBezTo>
                          <a:pt x="26232" y="8491"/>
                          <a:pt x="26223" y="8495"/>
                          <a:pt x="26219" y="8495"/>
                        </a:cubicBezTo>
                        <a:cubicBezTo>
                          <a:pt x="26189" y="8499"/>
                          <a:pt x="26159" y="8499"/>
                          <a:pt x="26133" y="8503"/>
                        </a:cubicBezTo>
                        <a:lnTo>
                          <a:pt x="26112" y="8503"/>
                        </a:lnTo>
                        <a:cubicBezTo>
                          <a:pt x="26091" y="8507"/>
                          <a:pt x="26069" y="8507"/>
                          <a:pt x="26048" y="8511"/>
                        </a:cubicBezTo>
                        <a:cubicBezTo>
                          <a:pt x="26040" y="8511"/>
                          <a:pt x="26026" y="8511"/>
                          <a:pt x="26018" y="8516"/>
                        </a:cubicBezTo>
                        <a:cubicBezTo>
                          <a:pt x="26001" y="8516"/>
                          <a:pt x="25979" y="8520"/>
                          <a:pt x="25963" y="8520"/>
                        </a:cubicBezTo>
                        <a:cubicBezTo>
                          <a:pt x="25953" y="8520"/>
                          <a:pt x="25941" y="8520"/>
                          <a:pt x="25932" y="8525"/>
                        </a:cubicBezTo>
                        <a:cubicBezTo>
                          <a:pt x="25911" y="8525"/>
                          <a:pt x="25890" y="8529"/>
                          <a:pt x="25868" y="8529"/>
                        </a:cubicBezTo>
                        <a:cubicBezTo>
                          <a:pt x="25864" y="8529"/>
                          <a:pt x="25855" y="8529"/>
                          <a:pt x="25851" y="8533"/>
                        </a:cubicBezTo>
                        <a:cubicBezTo>
                          <a:pt x="25825" y="8533"/>
                          <a:pt x="25795" y="8537"/>
                          <a:pt x="25770" y="8537"/>
                        </a:cubicBezTo>
                        <a:cubicBezTo>
                          <a:pt x="25761" y="8537"/>
                          <a:pt x="25757" y="8542"/>
                          <a:pt x="25748" y="8542"/>
                        </a:cubicBezTo>
                        <a:cubicBezTo>
                          <a:pt x="25727" y="8542"/>
                          <a:pt x="25710" y="8546"/>
                          <a:pt x="25689" y="8546"/>
                        </a:cubicBezTo>
                        <a:lnTo>
                          <a:pt x="25663" y="8546"/>
                        </a:lnTo>
                        <a:cubicBezTo>
                          <a:pt x="25641" y="8550"/>
                          <a:pt x="25624" y="8550"/>
                          <a:pt x="25608" y="8554"/>
                        </a:cubicBezTo>
                        <a:lnTo>
                          <a:pt x="25582" y="8554"/>
                        </a:lnTo>
                        <a:cubicBezTo>
                          <a:pt x="25560" y="8554"/>
                          <a:pt x="25535" y="8558"/>
                          <a:pt x="25513" y="8558"/>
                        </a:cubicBezTo>
                        <a:lnTo>
                          <a:pt x="25501" y="8558"/>
                        </a:lnTo>
                        <a:cubicBezTo>
                          <a:pt x="25475" y="8563"/>
                          <a:pt x="25449" y="8563"/>
                          <a:pt x="25424" y="8568"/>
                        </a:cubicBezTo>
                        <a:lnTo>
                          <a:pt x="25402" y="8568"/>
                        </a:lnTo>
                        <a:cubicBezTo>
                          <a:pt x="25385" y="8572"/>
                          <a:pt x="25363" y="8572"/>
                          <a:pt x="25347" y="8572"/>
                        </a:cubicBezTo>
                        <a:cubicBezTo>
                          <a:pt x="25338" y="8572"/>
                          <a:pt x="25329" y="8572"/>
                          <a:pt x="25321" y="8576"/>
                        </a:cubicBezTo>
                        <a:lnTo>
                          <a:pt x="25265" y="8576"/>
                        </a:lnTo>
                        <a:cubicBezTo>
                          <a:pt x="25256" y="8576"/>
                          <a:pt x="25252" y="8580"/>
                          <a:pt x="25244" y="8580"/>
                        </a:cubicBezTo>
                        <a:cubicBezTo>
                          <a:pt x="25218" y="8580"/>
                          <a:pt x="25193" y="8580"/>
                          <a:pt x="25171" y="8584"/>
                        </a:cubicBezTo>
                        <a:lnTo>
                          <a:pt x="25167" y="8584"/>
                        </a:lnTo>
                        <a:cubicBezTo>
                          <a:pt x="25141" y="8584"/>
                          <a:pt x="25116" y="8584"/>
                          <a:pt x="25090" y="8588"/>
                        </a:cubicBezTo>
                        <a:lnTo>
                          <a:pt x="25013" y="8588"/>
                        </a:lnTo>
                        <a:cubicBezTo>
                          <a:pt x="25004" y="8588"/>
                          <a:pt x="24996" y="8593"/>
                          <a:pt x="24988" y="8593"/>
                        </a:cubicBezTo>
                        <a:lnTo>
                          <a:pt x="24915" y="8593"/>
                        </a:lnTo>
                        <a:cubicBezTo>
                          <a:pt x="24889" y="8597"/>
                          <a:pt x="24863" y="8597"/>
                          <a:pt x="24838" y="8597"/>
                        </a:cubicBezTo>
                        <a:lnTo>
                          <a:pt x="24765" y="8597"/>
                        </a:lnTo>
                        <a:cubicBezTo>
                          <a:pt x="24757" y="8597"/>
                          <a:pt x="24747" y="8597"/>
                          <a:pt x="24739" y="8602"/>
                        </a:cubicBezTo>
                        <a:lnTo>
                          <a:pt x="24269" y="8602"/>
                        </a:lnTo>
                        <a:cubicBezTo>
                          <a:pt x="24243" y="8602"/>
                          <a:pt x="24218" y="8602"/>
                          <a:pt x="24192" y="8597"/>
                        </a:cubicBezTo>
                        <a:lnTo>
                          <a:pt x="24093" y="8597"/>
                        </a:lnTo>
                        <a:cubicBezTo>
                          <a:pt x="24076" y="8597"/>
                          <a:pt x="24059" y="8597"/>
                          <a:pt x="24042" y="8593"/>
                        </a:cubicBezTo>
                        <a:lnTo>
                          <a:pt x="23961" y="8593"/>
                        </a:lnTo>
                        <a:cubicBezTo>
                          <a:pt x="23956" y="8593"/>
                          <a:pt x="23948" y="8588"/>
                          <a:pt x="23944" y="8588"/>
                        </a:cubicBezTo>
                        <a:lnTo>
                          <a:pt x="23867" y="8588"/>
                        </a:lnTo>
                        <a:cubicBezTo>
                          <a:pt x="23862" y="8584"/>
                          <a:pt x="23853" y="8584"/>
                          <a:pt x="23849" y="8584"/>
                        </a:cubicBezTo>
                        <a:lnTo>
                          <a:pt x="23790" y="8584"/>
                        </a:lnTo>
                        <a:cubicBezTo>
                          <a:pt x="23781" y="8580"/>
                          <a:pt x="23772" y="8580"/>
                          <a:pt x="23764" y="8580"/>
                        </a:cubicBezTo>
                        <a:cubicBezTo>
                          <a:pt x="23746" y="8580"/>
                          <a:pt x="23730" y="8580"/>
                          <a:pt x="23713" y="8576"/>
                        </a:cubicBezTo>
                        <a:lnTo>
                          <a:pt x="23687" y="8576"/>
                        </a:lnTo>
                        <a:cubicBezTo>
                          <a:pt x="23665" y="8576"/>
                          <a:pt x="23648" y="8572"/>
                          <a:pt x="23627" y="8572"/>
                        </a:cubicBezTo>
                        <a:lnTo>
                          <a:pt x="23610" y="8572"/>
                        </a:lnTo>
                        <a:cubicBezTo>
                          <a:pt x="23584" y="8568"/>
                          <a:pt x="23559" y="8568"/>
                          <a:pt x="23533" y="8563"/>
                        </a:cubicBezTo>
                        <a:lnTo>
                          <a:pt x="23511" y="8563"/>
                        </a:lnTo>
                        <a:cubicBezTo>
                          <a:pt x="23494" y="8563"/>
                          <a:pt x="23473" y="8558"/>
                          <a:pt x="23456" y="8558"/>
                        </a:cubicBezTo>
                        <a:cubicBezTo>
                          <a:pt x="23448" y="8558"/>
                          <a:pt x="23439" y="8558"/>
                          <a:pt x="23430" y="8554"/>
                        </a:cubicBezTo>
                        <a:cubicBezTo>
                          <a:pt x="23409" y="8554"/>
                          <a:pt x="23391" y="8554"/>
                          <a:pt x="23375" y="8550"/>
                        </a:cubicBezTo>
                        <a:lnTo>
                          <a:pt x="23349" y="8550"/>
                        </a:lnTo>
                        <a:cubicBezTo>
                          <a:pt x="23328" y="8546"/>
                          <a:pt x="23302" y="8546"/>
                          <a:pt x="23280" y="8542"/>
                        </a:cubicBezTo>
                        <a:lnTo>
                          <a:pt x="23268" y="8542"/>
                        </a:lnTo>
                        <a:cubicBezTo>
                          <a:pt x="23242" y="8537"/>
                          <a:pt x="23217" y="8537"/>
                          <a:pt x="23186" y="8533"/>
                        </a:cubicBezTo>
                        <a:cubicBezTo>
                          <a:pt x="23178" y="8533"/>
                          <a:pt x="23170" y="8533"/>
                          <a:pt x="23160" y="8529"/>
                        </a:cubicBezTo>
                        <a:cubicBezTo>
                          <a:pt x="23144" y="8529"/>
                          <a:pt x="23126" y="8525"/>
                          <a:pt x="23105" y="8525"/>
                        </a:cubicBezTo>
                        <a:cubicBezTo>
                          <a:pt x="23097" y="8525"/>
                          <a:pt x="23083" y="8520"/>
                          <a:pt x="23075" y="8520"/>
                        </a:cubicBezTo>
                        <a:cubicBezTo>
                          <a:pt x="23058" y="8520"/>
                          <a:pt x="23041" y="8516"/>
                          <a:pt x="23020" y="8516"/>
                        </a:cubicBezTo>
                        <a:cubicBezTo>
                          <a:pt x="23011" y="8511"/>
                          <a:pt x="23002" y="8511"/>
                          <a:pt x="22990" y="8511"/>
                        </a:cubicBezTo>
                        <a:cubicBezTo>
                          <a:pt x="22972" y="8507"/>
                          <a:pt x="22951" y="8507"/>
                          <a:pt x="22929" y="8503"/>
                        </a:cubicBezTo>
                        <a:cubicBezTo>
                          <a:pt x="22921" y="8503"/>
                          <a:pt x="22913" y="8503"/>
                          <a:pt x="22909" y="8499"/>
                        </a:cubicBezTo>
                        <a:cubicBezTo>
                          <a:pt x="22878" y="8499"/>
                          <a:pt x="22848" y="8495"/>
                          <a:pt x="22823" y="8491"/>
                        </a:cubicBezTo>
                        <a:cubicBezTo>
                          <a:pt x="22814" y="8491"/>
                          <a:pt x="22810" y="8491"/>
                          <a:pt x="22806" y="8486"/>
                        </a:cubicBezTo>
                        <a:cubicBezTo>
                          <a:pt x="22781" y="8486"/>
                          <a:pt x="22759" y="8481"/>
                          <a:pt x="22737" y="8477"/>
                        </a:cubicBezTo>
                        <a:cubicBezTo>
                          <a:pt x="22724" y="8477"/>
                          <a:pt x="22716" y="8477"/>
                          <a:pt x="22704" y="8473"/>
                        </a:cubicBezTo>
                        <a:cubicBezTo>
                          <a:pt x="22686" y="8473"/>
                          <a:pt x="22665" y="8469"/>
                          <a:pt x="22647" y="8465"/>
                        </a:cubicBezTo>
                        <a:cubicBezTo>
                          <a:pt x="22635" y="8465"/>
                          <a:pt x="22627" y="8465"/>
                          <a:pt x="22613" y="8460"/>
                        </a:cubicBezTo>
                        <a:cubicBezTo>
                          <a:pt x="22596" y="8460"/>
                          <a:pt x="22575" y="8456"/>
                          <a:pt x="22554" y="8452"/>
                        </a:cubicBezTo>
                        <a:cubicBezTo>
                          <a:pt x="22544" y="8452"/>
                          <a:pt x="22536" y="8452"/>
                          <a:pt x="22524" y="8448"/>
                        </a:cubicBezTo>
                        <a:cubicBezTo>
                          <a:pt x="22502" y="8448"/>
                          <a:pt x="22477" y="8443"/>
                          <a:pt x="22455" y="8439"/>
                        </a:cubicBezTo>
                        <a:cubicBezTo>
                          <a:pt x="22447" y="8439"/>
                          <a:pt x="22442" y="8439"/>
                          <a:pt x="22434" y="8434"/>
                        </a:cubicBezTo>
                        <a:cubicBezTo>
                          <a:pt x="22404" y="8430"/>
                          <a:pt x="22374" y="8426"/>
                          <a:pt x="22344" y="8422"/>
                        </a:cubicBezTo>
                        <a:cubicBezTo>
                          <a:pt x="22335" y="8422"/>
                          <a:pt x="22323" y="8418"/>
                          <a:pt x="22313" y="8418"/>
                        </a:cubicBezTo>
                        <a:cubicBezTo>
                          <a:pt x="22293" y="8414"/>
                          <a:pt x="22271" y="8414"/>
                          <a:pt x="22250" y="8409"/>
                        </a:cubicBezTo>
                        <a:cubicBezTo>
                          <a:pt x="22236" y="8404"/>
                          <a:pt x="22224" y="8404"/>
                          <a:pt x="22216" y="8400"/>
                        </a:cubicBezTo>
                        <a:cubicBezTo>
                          <a:pt x="22194" y="8400"/>
                          <a:pt x="22173" y="8396"/>
                          <a:pt x="22155" y="8392"/>
                        </a:cubicBezTo>
                        <a:cubicBezTo>
                          <a:pt x="22143" y="8392"/>
                          <a:pt x="22130" y="8388"/>
                          <a:pt x="22117" y="8388"/>
                        </a:cubicBezTo>
                        <a:cubicBezTo>
                          <a:pt x="22096" y="8383"/>
                          <a:pt x="22074" y="8379"/>
                          <a:pt x="22053" y="8375"/>
                        </a:cubicBezTo>
                        <a:cubicBezTo>
                          <a:pt x="22045" y="8375"/>
                          <a:pt x="22031" y="8371"/>
                          <a:pt x="22019" y="8371"/>
                        </a:cubicBezTo>
                        <a:cubicBezTo>
                          <a:pt x="21989" y="8366"/>
                          <a:pt x="21959" y="8362"/>
                          <a:pt x="21929" y="8357"/>
                        </a:cubicBezTo>
                        <a:lnTo>
                          <a:pt x="21942" y="8306"/>
                        </a:lnTo>
                        <a:cubicBezTo>
                          <a:pt x="21954" y="8238"/>
                          <a:pt x="21934" y="8157"/>
                          <a:pt x="21882" y="8067"/>
                        </a:cubicBezTo>
                        <a:cubicBezTo>
                          <a:pt x="21869" y="8041"/>
                          <a:pt x="21852" y="8020"/>
                          <a:pt x="21839" y="7998"/>
                        </a:cubicBezTo>
                        <a:cubicBezTo>
                          <a:pt x="21831" y="7986"/>
                          <a:pt x="21822" y="7972"/>
                          <a:pt x="21814" y="7960"/>
                        </a:cubicBezTo>
                        <a:cubicBezTo>
                          <a:pt x="21634" y="7712"/>
                          <a:pt x="21300" y="7417"/>
                          <a:pt x="21040" y="7143"/>
                        </a:cubicBezTo>
                        <a:cubicBezTo>
                          <a:pt x="21030" y="7156"/>
                          <a:pt x="21018" y="7164"/>
                          <a:pt x="21005" y="7173"/>
                        </a:cubicBezTo>
                        <a:cubicBezTo>
                          <a:pt x="21001" y="7173"/>
                          <a:pt x="20996" y="7177"/>
                          <a:pt x="20992" y="7177"/>
                        </a:cubicBezTo>
                        <a:cubicBezTo>
                          <a:pt x="20984" y="7186"/>
                          <a:pt x="20975" y="7190"/>
                          <a:pt x="20967" y="7194"/>
                        </a:cubicBezTo>
                        <a:cubicBezTo>
                          <a:pt x="20963" y="7198"/>
                          <a:pt x="20958" y="7198"/>
                          <a:pt x="20953" y="7202"/>
                        </a:cubicBezTo>
                        <a:cubicBezTo>
                          <a:pt x="20949" y="7208"/>
                          <a:pt x="20941" y="7212"/>
                          <a:pt x="20937" y="7216"/>
                        </a:cubicBezTo>
                        <a:cubicBezTo>
                          <a:pt x="20933" y="7220"/>
                          <a:pt x="20928" y="7220"/>
                          <a:pt x="20924" y="7224"/>
                        </a:cubicBezTo>
                        <a:cubicBezTo>
                          <a:pt x="20915" y="7228"/>
                          <a:pt x="20911" y="7233"/>
                          <a:pt x="20902" y="7233"/>
                        </a:cubicBezTo>
                        <a:cubicBezTo>
                          <a:pt x="20898" y="7237"/>
                          <a:pt x="20894" y="7237"/>
                          <a:pt x="20890" y="7241"/>
                        </a:cubicBezTo>
                        <a:cubicBezTo>
                          <a:pt x="20886" y="7246"/>
                          <a:pt x="20876" y="7250"/>
                          <a:pt x="20868" y="7254"/>
                        </a:cubicBezTo>
                        <a:cubicBezTo>
                          <a:pt x="20864" y="7254"/>
                          <a:pt x="20864" y="7254"/>
                          <a:pt x="20860" y="7259"/>
                        </a:cubicBezTo>
                        <a:cubicBezTo>
                          <a:pt x="20847" y="7263"/>
                          <a:pt x="20838" y="7267"/>
                          <a:pt x="20830" y="7271"/>
                        </a:cubicBezTo>
                        <a:lnTo>
                          <a:pt x="20825" y="7271"/>
                        </a:lnTo>
                        <a:cubicBezTo>
                          <a:pt x="20817" y="7275"/>
                          <a:pt x="20809" y="7279"/>
                          <a:pt x="20799" y="7285"/>
                        </a:cubicBezTo>
                        <a:cubicBezTo>
                          <a:pt x="20795" y="7289"/>
                          <a:pt x="20791" y="7289"/>
                          <a:pt x="20791" y="7289"/>
                        </a:cubicBezTo>
                        <a:cubicBezTo>
                          <a:pt x="20783" y="7293"/>
                          <a:pt x="20774" y="7297"/>
                          <a:pt x="20770" y="7297"/>
                        </a:cubicBezTo>
                        <a:cubicBezTo>
                          <a:pt x="20765" y="7301"/>
                          <a:pt x="20761" y="7301"/>
                          <a:pt x="20757" y="7301"/>
                        </a:cubicBezTo>
                        <a:cubicBezTo>
                          <a:pt x="20753" y="7305"/>
                          <a:pt x="20744" y="7305"/>
                          <a:pt x="20740" y="7310"/>
                        </a:cubicBezTo>
                        <a:cubicBezTo>
                          <a:pt x="20736" y="7310"/>
                          <a:pt x="20732" y="7310"/>
                          <a:pt x="20728" y="7314"/>
                        </a:cubicBezTo>
                        <a:cubicBezTo>
                          <a:pt x="20722" y="7314"/>
                          <a:pt x="20718" y="7314"/>
                          <a:pt x="20710" y="7318"/>
                        </a:cubicBezTo>
                        <a:lnTo>
                          <a:pt x="20702" y="7318"/>
                        </a:lnTo>
                        <a:cubicBezTo>
                          <a:pt x="20697" y="7323"/>
                          <a:pt x="20689" y="7323"/>
                          <a:pt x="20680" y="7327"/>
                        </a:cubicBezTo>
                        <a:cubicBezTo>
                          <a:pt x="20676" y="7327"/>
                          <a:pt x="20671" y="7327"/>
                          <a:pt x="20671" y="7331"/>
                        </a:cubicBezTo>
                        <a:cubicBezTo>
                          <a:pt x="20663" y="7331"/>
                          <a:pt x="20655" y="7331"/>
                          <a:pt x="20651" y="7336"/>
                        </a:cubicBezTo>
                        <a:lnTo>
                          <a:pt x="20637" y="7336"/>
                        </a:lnTo>
                        <a:cubicBezTo>
                          <a:pt x="20633" y="7340"/>
                          <a:pt x="20625" y="7340"/>
                          <a:pt x="20616" y="7340"/>
                        </a:cubicBezTo>
                        <a:cubicBezTo>
                          <a:pt x="20616" y="7340"/>
                          <a:pt x="20612" y="7344"/>
                          <a:pt x="20607" y="7344"/>
                        </a:cubicBezTo>
                        <a:cubicBezTo>
                          <a:pt x="20599" y="7344"/>
                          <a:pt x="20590" y="7344"/>
                          <a:pt x="20578" y="7348"/>
                        </a:cubicBezTo>
                        <a:cubicBezTo>
                          <a:pt x="20568" y="7348"/>
                          <a:pt x="20556" y="7348"/>
                          <a:pt x="20548" y="7352"/>
                        </a:cubicBezTo>
                        <a:lnTo>
                          <a:pt x="20505" y="7352"/>
                        </a:lnTo>
                        <a:cubicBezTo>
                          <a:pt x="20497" y="7356"/>
                          <a:pt x="20491" y="7356"/>
                          <a:pt x="20483" y="7356"/>
                        </a:cubicBezTo>
                        <a:lnTo>
                          <a:pt x="20424" y="7356"/>
                        </a:lnTo>
                        <a:cubicBezTo>
                          <a:pt x="20420" y="7356"/>
                          <a:pt x="20414" y="7356"/>
                          <a:pt x="20410" y="7352"/>
                        </a:cubicBezTo>
                        <a:lnTo>
                          <a:pt x="20363" y="7352"/>
                        </a:lnTo>
                        <a:cubicBezTo>
                          <a:pt x="20359" y="7352"/>
                          <a:pt x="20355" y="7352"/>
                          <a:pt x="20351" y="7348"/>
                        </a:cubicBezTo>
                        <a:lnTo>
                          <a:pt x="20343" y="7348"/>
                        </a:lnTo>
                        <a:cubicBezTo>
                          <a:pt x="20329" y="7348"/>
                          <a:pt x="20312" y="7344"/>
                          <a:pt x="20295" y="7344"/>
                        </a:cubicBezTo>
                        <a:cubicBezTo>
                          <a:pt x="20278" y="7340"/>
                          <a:pt x="20260" y="7340"/>
                          <a:pt x="20248" y="7336"/>
                        </a:cubicBezTo>
                        <a:lnTo>
                          <a:pt x="20240" y="7336"/>
                        </a:lnTo>
                        <a:cubicBezTo>
                          <a:pt x="20214" y="7331"/>
                          <a:pt x="20189" y="7323"/>
                          <a:pt x="20163" y="7318"/>
                        </a:cubicBezTo>
                        <a:lnTo>
                          <a:pt x="20158" y="7318"/>
                        </a:lnTo>
                        <a:cubicBezTo>
                          <a:pt x="20132" y="7314"/>
                          <a:pt x="20106" y="7305"/>
                          <a:pt x="20081" y="7301"/>
                        </a:cubicBezTo>
                        <a:cubicBezTo>
                          <a:pt x="20055" y="7297"/>
                          <a:pt x="20029" y="7289"/>
                          <a:pt x="20004" y="7285"/>
                        </a:cubicBezTo>
                        <a:lnTo>
                          <a:pt x="20000" y="7285"/>
                        </a:lnTo>
                        <a:cubicBezTo>
                          <a:pt x="19974" y="7279"/>
                          <a:pt x="19948" y="7271"/>
                          <a:pt x="19919" y="7267"/>
                        </a:cubicBezTo>
                        <a:lnTo>
                          <a:pt x="19915" y="7267"/>
                        </a:lnTo>
                        <a:cubicBezTo>
                          <a:pt x="19897" y="7263"/>
                          <a:pt x="19885" y="7263"/>
                          <a:pt x="19867" y="7259"/>
                        </a:cubicBezTo>
                        <a:lnTo>
                          <a:pt x="19863" y="7259"/>
                        </a:lnTo>
                        <a:cubicBezTo>
                          <a:pt x="19850" y="7259"/>
                          <a:pt x="19833" y="7254"/>
                          <a:pt x="19820" y="7254"/>
                        </a:cubicBezTo>
                        <a:lnTo>
                          <a:pt x="19812" y="7254"/>
                        </a:lnTo>
                        <a:cubicBezTo>
                          <a:pt x="19808" y="7254"/>
                          <a:pt x="19808" y="7250"/>
                          <a:pt x="19804" y="7250"/>
                        </a:cubicBezTo>
                        <a:lnTo>
                          <a:pt x="19752" y="7250"/>
                        </a:lnTo>
                        <a:cubicBezTo>
                          <a:pt x="19752" y="7250"/>
                          <a:pt x="19747" y="7246"/>
                          <a:pt x="19743" y="7246"/>
                        </a:cubicBezTo>
                        <a:lnTo>
                          <a:pt x="19679" y="7246"/>
                        </a:lnTo>
                        <a:cubicBezTo>
                          <a:pt x="19675" y="7246"/>
                          <a:pt x="19670" y="7250"/>
                          <a:pt x="19662" y="7250"/>
                        </a:cubicBezTo>
                        <a:lnTo>
                          <a:pt x="19619" y="7250"/>
                        </a:lnTo>
                        <a:cubicBezTo>
                          <a:pt x="19611" y="7254"/>
                          <a:pt x="19598" y="7254"/>
                          <a:pt x="19589" y="7254"/>
                        </a:cubicBezTo>
                        <a:cubicBezTo>
                          <a:pt x="19581" y="7259"/>
                          <a:pt x="19568" y="7259"/>
                          <a:pt x="19559" y="7259"/>
                        </a:cubicBezTo>
                        <a:cubicBezTo>
                          <a:pt x="19555" y="7259"/>
                          <a:pt x="19555" y="7263"/>
                          <a:pt x="19551" y="7263"/>
                        </a:cubicBezTo>
                        <a:cubicBezTo>
                          <a:pt x="19542" y="7263"/>
                          <a:pt x="19538" y="7263"/>
                          <a:pt x="19530" y="7267"/>
                        </a:cubicBezTo>
                        <a:lnTo>
                          <a:pt x="19521" y="7267"/>
                        </a:lnTo>
                        <a:cubicBezTo>
                          <a:pt x="19512" y="7267"/>
                          <a:pt x="19504" y="7271"/>
                          <a:pt x="19496" y="7275"/>
                        </a:cubicBezTo>
                        <a:lnTo>
                          <a:pt x="19486" y="7275"/>
                        </a:lnTo>
                        <a:cubicBezTo>
                          <a:pt x="19478" y="7279"/>
                          <a:pt x="19470" y="7279"/>
                          <a:pt x="19461" y="7285"/>
                        </a:cubicBezTo>
                        <a:lnTo>
                          <a:pt x="19457" y="7285"/>
                        </a:lnTo>
                        <a:cubicBezTo>
                          <a:pt x="19448" y="7289"/>
                          <a:pt x="19439" y="7289"/>
                          <a:pt x="19431" y="7293"/>
                        </a:cubicBezTo>
                        <a:cubicBezTo>
                          <a:pt x="19423" y="7297"/>
                          <a:pt x="19409" y="7301"/>
                          <a:pt x="19401" y="7301"/>
                        </a:cubicBezTo>
                        <a:cubicBezTo>
                          <a:pt x="19401" y="7305"/>
                          <a:pt x="19397" y="7305"/>
                          <a:pt x="19393" y="7305"/>
                        </a:cubicBezTo>
                        <a:cubicBezTo>
                          <a:pt x="19388" y="7310"/>
                          <a:pt x="19380" y="7310"/>
                          <a:pt x="19376" y="7314"/>
                        </a:cubicBezTo>
                        <a:cubicBezTo>
                          <a:pt x="19371" y="7314"/>
                          <a:pt x="19367" y="7318"/>
                          <a:pt x="19367" y="7318"/>
                        </a:cubicBezTo>
                        <a:cubicBezTo>
                          <a:pt x="19358" y="7323"/>
                          <a:pt x="19354" y="7323"/>
                          <a:pt x="19346" y="7327"/>
                        </a:cubicBezTo>
                        <a:cubicBezTo>
                          <a:pt x="19346" y="7327"/>
                          <a:pt x="19342" y="7327"/>
                          <a:pt x="19342" y="7331"/>
                        </a:cubicBezTo>
                        <a:lnTo>
                          <a:pt x="19337" y="7331"/>
                        </a:lnTo>
                        <a:cubicBezTo>
                          <a:pt x="19328" y="7336"/>
                          <a:pt x="19320" y="7340"/>
                          <a:pt x="19307" y="7344"/>
                        </a:cubicBezTo>
                        <a:cubicBezTo>
                          <a:pt x="19299" y="7352"/>
                          <a:pt x="19290" y="7356"/>
                          <a:pt x="19277" y="7362"/>
                        </a:cubicBezTo>
                        <a:cubicBezTo>
                          <a:pt x="19277" y="7362"/>
                          <a:pt x="19273" y="7366"/>
                          <a:pt x="19269" y="7366"/>
                        </a:cubicBezTo>
                        <a:cubicBezTo>
                          <a:pt x="19260" y="7370"/>
                          <a:pt x="19255" y="7374"/>
                          <a:pt x="19247" y="7378"/>
                        </a:cubicBezTo>
                        <a:cubicBezTo>
                          <a:pt x="19243" y="7378"/>
                          <a:pt x="19243" y="7382"/>
                          <a:pt x="19239" y="7382"/>
                        </a:cubicBezTo>
                        <a:cubicBezTo>
                          <a:pt x="19226" y="7391"/>
                          <a:pt x="19218" y="7395"/>
                          <a:pt x="19208" y="7404"/>
                        </a:cubicBezTo>
                        <a:cubicBezTo>
                          <a:pt x="19149" y="7366"/>
                          <a:pt x="19089" y="7331"/>
                          <a:pt x="19029" y="7297"/>
                        </a:cubicBezTo>
                        <a:lnTo>
                          <a:pt x="19029" y="7293"/>
                        </a:lnTo>
                        <a:cubicBezTo>
                          <a:pt x="18969" y="7259"/>
                          <a:pt x="18910" y="7224"/>
                          <a:pt x="18849" y="7190"/>
                        </a:cubicBezTo>
                        <a:lnTo>
                          <a:pt x="18845" y="7190"/>
                        </a:lnTo>
                        <a:cubicBezTo>
                          <a:pt x="18789" y="7156"/>
                          <a:pt x="18730" y="7121"/>
                          <a:pt x="18669" y="7092"/>
                        </a:cubicBezTo>
                        <a:cubicBezTo>
                          <a:pt x="18665" y="7087"/>
                          <a:pt x="18665" y="7087"/>
                          <a:pt x="18661" y="7087"/>
                        </a:cubicBezTo>
                        <a:cubicBezTo>
                          <a:pt x="18606" y="7054"/>
                          <a:pt x="18546" y="7023"/>
                          <a:pt x="18486" y="6993"/>
                        </a:cubicBezTo>
                        <a:cubicBezTo>
                          <a:pt x="18482" y="6989"/>
                          <a:pt x="18482" y="6989"/>
                          <a:pt x="18477" y="6989"/>
                        </a:cubicBezTo>
                        <a:cubicBezTo>
                          <a:pt x="18422" y="6955"/>
                          <a:pt x="18361" y="6925"/>
                          <a:pt x="18302" y="6894"/>
                        </a:cubicBezTo>
                        <a:cubicBezTo>
                          <a:pt x="18298" y="6894"/>
                          <a:pt x="18294" y="6890"/>
                          <a:pt x="18294" y="6890"/>
                        </a:cubicBezTo>
                        <a:cubicBezTo>
                          <a:pt x="18233" y="6861"/>
                          <a:pt x="18174" y="6831"/>
                          <a:pt x="18114" y="6805"/>
                        </a:cubicBezTo>
                        <a:lnTo>
                          <a:pt x="18114" y="6801"/>
                        </a:lnTo>
                        <a:cubicBezTo>
                          <a:pt x="18105" y="6801"/>
                          <a:pt x="18101" y="6797"/>
                          <a:pt x="18097" y="6797"/>
                        </a:cubicBezTo>
                        <a:cubicBezTo>
                          <a:pt x="18063" y="6780"/>
                          <a:pt x="18028" y="6762"/>
                          <a:pt x="17994" y="6746"/>
                        </a:cubicBezTo>
                        <a:cubicBezTo>
                          <a:pt x="17982" y="6741"/>
                          <a:pt x="17972" y="6736"/>
                          <a:pt x="17960" y="6732"/>
                        </a:cubicBezTo>
                        <a:cubicBezTo>
                          <a:pt x="17921" y="6711"/>
                          <a:pt x="17879" y="6694"/>
                          <a:pt x="17840" y="6677"/>
                        </a:cubicBezTo>
                        <a:cubicBezTo>
                          <a:pt x="17836" y="6673"/>
                          <a:pt x="17832" y="6673"/>
                          <a:pt x="17828" y="6673"/>
                        </a:cubicBezTo>
                        <a:cubicBezTo>
                          <a:pt x="17793" y="6655"/>
                          <a:pt x="17755" y="6638"/>
                          <a:pt x="17716" y="6621"/>
                        </a:cubicBezTo>
                        <a:cubicBezTo>
                          <a:pt x="17703" y="6617"/>
                          <a:pt x="17694" y="6612"/>
                          <a:pt x="17682" y="6608"/>
                        </a:cubicBezTo>
                        <a:cubicBezTo>
                          <a:pt x="17643" y="6592"/>
                          <a:pt x="17601" y="6574"/>
                          <a:pt x="17562" y="6557"/>
                        </a:cubicBezTo>
                        <a:lnTo>
                          <a:pt x="17558" y="6557"/>
                        </a:lnTo>
                        <a:cubicBezTo>
                          <a:pt x="17524" y="6540"/>
                          <a:pt x="17489" y="6527"/>
                          <a:pt x="17451" y="6515"/>
                        </a:cubicBezTo>
                        <a:cubicBezTo>
                          <a:pt x="17443" y="6505"/>
                          <a:pt x="17429" y="6501"/>
                          <a:pt x="17417" y="6497"/>
                        </a:cubicBezTo>
                        <a:cubicBezTo>
                          <a:pt x="17395" y="6489"/>
                          <a:pt x="17370" y="6480"/>
                          <a:pt x="17344" y="6472"/>
                        </a:cubicBezTo>
                        <a:cubicBezTo>
                          <a:pt x="17331" y="6467"/>
                          <a:pt x="17318" y="6458"/>
                          <a:pt x="17305" y="6454"/>
                        </a:cubicBezTo>
                        <a:cubicBezTo>
                          <a:pt x="17279" y="6446"/>
                          <a:pt x="17258" y="6438"/>
                          <a:pt x="17232" y="6428"/>
                        </a:cubicBezTo>
                        <a:cubicBezTo>
                          <a:pt x="17220" y="6424"/>
                          <a:pt x="17207" y="6420"/>
                          <a:pt x="17194" y="6416"/>
                        </a:cubicBezTo>
                        <a:cubicBezTo>
                          <a:pt x="17169" y="6407"/>
                          <a:pt x="17143" y="6395"/>
                          <a:pt x="17117" y="6386"/>
                        </a:cubicBezTo>
                        <a:cubicBezTo>
                          <a:pt x="17109" y="6386"/>
                          <a:pt x="17100" y="6381"/>
                          <a:pt x="17092" y="6377"/>
                        </a:cubicBezTo>
                        <a:lnTo>
                          <a:pt x="17083" y="6377"/>
                        </a:lnTo>
                        <a:cubicBezTo>
                          <a:pt x="17062" y="6369"/>
                          <a:pt x="17040" y="6361"/>
                          <a:pt x="17019" y="6351"/>
                        </a:cubicBezTo>
                        <a:cubicBezTo>
                          <a:pt x="17006" y="6347"/>
                          <a:pt x="16993" y="6343"/>
                          <a:pt x="16981" y="6339"/>
                        </a:cubicBezTo>
                        <a:cubicBezTo>
                          <a:pt x="16955" y="6330"/>
                          <a:pt x="16929" y="6322"/>
                          <a:pt x="16904" y="6313"/>
                        </a:cubicBezTo>
                        <a:cubicBezTo>
                          <a:pt x="16895" y="6313"/>
                          <a:pt x="16886" y="6309"/>
                          <a:pt x="16878" y="6304"/>
                        </a:cubicBezTo>
                        <a:cubicBezTo>
                          <a:pt x="16843" y="6296"/>
                          <a:pt x="16809" y="6284"/>
                          <a:pt x="16775" y="6274"/>
                        </a:cubicBezTo>
                        <a:cubicBezTo>
                          <a:pt x="16766" y="6270"/>
                          <a:pt x="16758" y="6270"/>
                          <a:pt x="16750" y="6266"/>
                        </a:cubicBezTo>
                        <a:cubicBezTo>
                          <a:pt x="16724" y="6258"/>
                          <a:pt x="16698" y="6249"/>
                          <a:pt x="16673" y="6245"/>
                        </a:cubicBezTo>
                        <a:lnTo>
                          <a:pt x="16668" y="6241"/>
                        </a:lnTo>
                        <a:cubicBezTo>
                          <a:pt x="16655" y="6236"/>
                          <a:pt x="16642" y="6236"/>
                          <a:pt x="16630" y="6232"/>
                        </a:cubicBezTo>
                        <a:cubicBezTo>
                          <a:pt x="16608" y="6223"/>
                          <a:pt x="16591" y="6219"/>
                          <a:pt x="16570" y="6215"/>
                        </a:cubicBezTo>
                        <a:cubicBezTo>
                          <a:pt x="16557" y="6211"/>
                          <a:pt x="16539" y="6207"/>
                          <a:pt x="16527" y="6202"/>
                        </a:cubicBezTo>
                        <a:cubicBezTo>
                          <a:pt x="16505" y="6197"/>
                          <a:pt x="16488" y="6189"/>
                          <a:pt x="16468" y="6185"/>
                        </a:cubicBezTo>
                        <a:cubicBezTo>
                          <a:pt x="16454" y="6181"/>
                          <a:pt x="16437" y="6176"/>
                          <a:pt x="16420" y="6172"/>
                        </a:cubicBezTo>
                        <a:cubicBezTo>
                          <a:pt x="16403" y="6168"/>
                          <a:pt x="16385" y="6164"/>
                          <a:pt x="16365" y="6160"/>
                        </a:cubicBezTo>
                        <a:cubicBezTo>
                          <a:pt x="16352" y="6155"/>
                          <a:pt x="16334" y="6150"/>
                          <a:pt x="16318" y="6146"/>
                        </a:cubicBezTo>
                        <a:cubicBezTo>
                          <a:pt x="16300" y="6142"/>
                          <a:pt x="16279" y="6138"/>
                          <a:pt x="16262" y="6134"/>
                        </a:cubicBezTo>
                        <a:cubicBezTo>
                          <a:pt x="16257" y="6134"/>
                          <a:pt x="16253" y="6134"/>
                          <a:pt x="16249" y="6130"/>
                        </a:cubicBezTo>
                        <a:cubicBezTo>
                          <a:pt x="16223" y="6125"/>
                          <a:pt x="16198" y="6120"/>
                          <a:pt x="16172" y="6112"/>
                        </a:cubicBezTo>
                        <a:cubicBezTo>
                          <a:pt x="15846" y="6146"/>
                          <a:pt x="15530" y="6185"/>
                          <a:pt x="15231" y="6227"/>
                        </a:cubicBezTo>
                        <a:cubicBezTo>
                          <a:pt x="15193" y="6232"/>
                          <a:pt x="15154" y="6236"/>
                          <a:pt x="15116" y="6245"/>
                        </a:cubicBezTo>
                        <a:cubicBezTo>
                          <a:pt x="15107" y="6245"/>
                          <a:pt x="15098" y="6245"/>
                          <a:pt x="15090" y="6249"/>
                        </a:cubicBezTo>
                        <a:cubicBezTo>
                          <a:pt x="15051" y="6253"/>
                          <a:pt x="15017" y="6258"/>
                          <a:pt x="14979" y="6262"/>
                        </a:cubicBezTo>
                        <a:cubicBezTo>
                          <a:pt x="14944" y="6270"/>
                          <a:pt x="14906" y="6274"/>
                          <a:pt x="14871" y="6279"/>
                        </a:cubicBezTo>
                        <a:cubicBezTo>
                          <a:pt x="14863" y="6284"/>
                          <a:pt x="14855" y="6284"/>
                          <a:pt x="14846" y="6284"/>
                        </a:cubicBezTo>
                        <a:cubicBezTo>
                          <a:pt x="14808" y="6292"/>
                          <a:pt x="14774" y="6296"/>
                          <a:pt x="14739" y="6300"/>
                        </a:cubicBezTo>
                        <a:cubicBezTo>
                          <a:pt x="14739" y="6304"/>
                          <a:pt x="14735" y="6304"/>
                          <a:pt x="14735" y="6304"/>
                        </a:cubicBezTo>
                        <a:cubicBezTo>
                          <a:pt x="14701" y="6309"/>
                          <a:pt x="14666" y="6313"/>
                          <a:pt x="14632" y="6322"/>
                        </a:cubicBezTo>
                        <a:cubicBezTo>
                          <a:pt x="14624" y="6322"/>
                          <a:pt x="14615" y="6322"/>
                          <a:pt x="14606" y="6326"/>
                        </a:cubicBezTo>
                        <a:cubicBezTo>
                          <a:pt x="14573" y="6330"/>
                          <a:pt x="14538" y="6339"/>
                          <a:pt x="14504" y="6343"/>
                        </a:cubicBezTo>
                        <a:lnTo>
                          <a:pt x="14500" y="6343"/>
                        </a:lnTo>
                        <a:cubicBezTo>
                          <a:pt x="14470" y="6351"/>
                          <a:pt x="14435" y="6356"/>
                          <a:pt x="14405" y="6365"/>
                        </a:cubicBezTo>
                        <a:cubicBezTo>
                          <a:pt x="14397" y="6365"/>
                          <a:pt x="14389" y="6365"/>
                          <a:pt x="14380" y="6369"/>
                        </a:cubicBezTo>
                        <a:cubicBezTo>
                          <a:pt x="14346" y="6373"/>
                          <a:pt x="14312" y="6381"/>
                          <a:pt x="14281" y="6386"/>
                        </a:cubicBezTo>
                        <a:cubicBezTo>
                          <a:pt x="14277" y="6386"/>
                          <a:pt x="14277" y="6390"/>
                          <a:pt x="14273" y="6390"/>
                        </a:cubicBezTo>
                        <a:cubicBezTo>
                          <a:pt x="14243" y="6395"/>
                          <a:pt x="14213" y="6403"/>
                          <a:pt x="14184" y="6407"/>
                        </a:cubicBezTo>
                        <a:cubicBezTo>
                          <a:pt x="14174" y="6412"/>
                          <a:pt x="14166" y="6412"/>
                          <a:pt x="14158" y="6412"/>
                        </a:cubicBezTo>
                        <a:cubicBezTo>
                          <a:pt x="14127" y="6420"/>
                          <a:pt x="14093" y="6428"/>
                          <a:pt x="14063" y="6433"/>
                        </a:cubicBezTo>
                        <a:cubicBezTo>
                          <a:pt x="14059" y="6433"/>
                          <a:pt x="14059" y="6433"/>
                          <a:pt x="14055" y="6438"/>
                        </a:cubicBezTo>
                        <a:cubicBezTo>
                          <a:pt x="14030" y="6442"/>
                          <a:pt x="13999" y="6450"/>
                          <a:pt x="13969" y="6454"/>
                        </a:cubicBezTo>
                        <a:cubicBezTo>
                          <a:pt x="13961" y="6458"/>
                          <a:pt x="13953" y="6458"/>
                          <a:pt x="13947" y="6463"/>
                        </a:cubicBezTo>
                        <a:cubicBezTo>
                          <a:pt x="13914" y="6467"/>
                          <a:pt x="13884" y="6476"/>
                          <a:pt x="13854" y="6484"/>
                        </a:cubicBezTo>
                        <a:lnTo>
                          <a:pt x="13850" y="6484"/>
                        </a:lnTo>
                        <a:cubicBezTo>
                          <a:pt x="13819" y="6493"/>
                          <a:pt x="13793" y="6497"/>
                          <a:pt x="13764" y="6505"/>
                        </a:cubicBezTo>
                        <a:cubicBezTo>
                          <a:pt x="13755" y="6510"/>
                          <a:pt x="13751" y="6510"/>
                          <a:pt x="13742" y="6510"/>
                        </a:cubicBezTo>
                        <a:cubicBezTo>
                          <a:pt x="13712" y="6519"/>
                          <a:pt x="13683" y="6527"/>
                          <a:pt x="13657" y="6535"/>
                        </a:cubicBezTo>
                        <a:lnTo>
                          <a:pt x="13649" y="6535"/>
                        </a:lnTo>
                        <a:cubicBezTo>
                          <a:pt x="13623" y="6544"/>
                          <a:pt x="13597" y="6553"/>
                          <a:pt x="13572" y="6561"/>
                        </a:cubicBezTo>
                        <a:cubicBezTo>
                          <a:pt x="13562" y="6561"/>
                          <a:pt x="13554" y="6566"/>
                          <a:pt x="13550" y="6566"/>
                        </a:cubicBezTo>
                        <a:cubicBezTo>
                          <a:pt x="13520" y="6574"/>
                          <a:pt x="13495" y="6582"/>
                          <a:pt x="13469" y="6592"/>
                        </a:cubicBezTo>
                        <a:lnTo>
                          <a:pt x="13456" y="6592"/>
                        </a:lnTo>
                        <a:cubicBezTo>
                          <a:pt x="13434" y="6600"/>
                          <a:pt x="13414" y="6608"/>
                          <a:pt x="13392" y="6612"/>
                        </a:cubicBezTo>
                        <a:cubicBezTo>
                          <a:pt x="13388" y="6617"/>
                          <a:pt x="13379" y="6617"/>
                          <a:pt x="13371" y="6621"/>
                        </a:cubicBezTo>
                        <a:cubicBezTo>
                          <a:pt x="13353" y="6626"/>
                          <a:pt x="13337" y="6634"/>
                          <a:pt x="13319" y="6638"/>
                        </a:cubicBezTo>
                        <a:cubicBezTo>
                          <a:pt x="13311" y="6638"/>
                          <a:pt x="13306" y="6643"/>
                          <a:pt x="13298" y="6643"/>
                        </a:cubicBezTo>
                        <a:cubicBezTo>
                          <a:pt x="13276" y="6651"/>
                          <a:pt x="13250" y="6659"/>
                          <a:pt x="13229" y="6669"/>
                        </a:cubicBezTo>
                        <a:cubicBezTo>
                          <a:pt x="13225" y="6669"/>
                          <a:pt x="13225" y="6673"/>
                          <a:pt x="13221" y="6673"/>
                        </a:cubicBezTo>
                        <a:cubicBezTo>
                          <a:pt x="13199" y="6677"/>
                          <a:pt x="13183" y="6685"/>
                          <a:pt x="13161" y="6694"/>
                        </a:cubicBezTo>
                        <a:cubicBezTo>
                          <a:pt x="13157" y="6694"/>
                          <a:pt x="13148" y="6698"/>
                          <a:pt x="13144" y="6703"/>
                        </a:cubicBezTo>
                        <a:cubicBezTo>
                          <a:pt x="13126" y="6707"/>
                          <a:pt x="13110" y="6711"/>
                          <a:pt x="13092" y="6720"/>
                        </a:cubicBezTo>
                        <a:cubicBezTo>
                          <a:pt x="13088" y="6720"/>
                          <a:pt x="13080" y="6724"/>
                          <a:pt x="13075" y="6728"/>
                        </a:cubicBezTo>
                        <a:cubicBezTo>
                          <a:pt x="13054" y="6736"/>
                          <a:pt x="13033" y="6746"/>
                          <a:pt x="13011" y="6754"/>
                        </a:cubicBezTo>
                        <a:lnTo>
                          <a:pt x="13003" y="6754"/>
                        </a:lnTo>
                        <a:cubicBezTo>
                          <a:pt x="12986" y="6762"/>
                          <a:pt x="12968" y="6771"/>
                          <a:pt x="12952" y="6780"/>
                        </a:cubicBezTo>
                        <a:cubicBezTo>
                          <a:pt x="12942" y="6780"/>
                          <a:pt x="12938" y="6784"/>
                          <a:pt x="12930" y="6788"/>
                        </a:cubicBezTo>
                        <a:cubicBezTo>
                          <a:pt x="12917" y="6792"/>
                          <a:pt x="12900" y="6801"/>
                          <a:pt x="12887" y="6805"/>
                        </a:cubicBezTo>
                        <a:cubicBezTo>
                          <a:pt x="12883" y="6809"/>
                          <a:pt x="12879" y="6809"/>
                          <a:pt x="12875" y="6809"/>
                        </a:cubicBezTo>
                        <a:cubicBezTo>
                          <a:pt x="12875" y="6813"/>
                          <a:pt x="12870" y="6813"/>
                          <a:pt x="12870" y="6813"/>
                        </a:cubicBezTo>
                        <a:cubicBezTo>
                          <a:pt x="12861" y="6817"/>
                          <a:pt x="12857" y="6823"/>
                          <a:pt x="12849" y="6823"/>
                        </a:cubicBezTo>
                        <a:cubicBezTo>
                          <a:pt x="12840" y="6827"/>
                          <a:pt x="12832" y="6831"/>
                          <a:pt x="12823" y="6835"/>
                        </a:cubicBezTo>
                        <a:cubicBezTo>
                          <a:pt x="12814" y="6839"/>
                          <a:pt x="12810" y="6843"/>
                          <a:pt x="12806" y="6843"/>
                        </a:cubicBezTo>
                        <a:cubicBezTo>
                          <a:pt x="12793" y="6848"/>
                          <a:pt x="12784" y="6852"/>
                          <a:pt x="12776" y="6857"/>
                        </a:cubicBezTo>
                        <a:cubicBezTo>
                          <a:pt x="12772" y="6861"/>
                          <a:pt x="12767" y="6865"/>
                          <a:pt x="12759" y="6869"/>
                        </a:cubicBezTo>
                        <a:cubicBezTo>
                          <a:pt x="12751" y="6874"/>
                          <a:pt x="12741" y="6878"/>
                          <a:pt x="12733" y="6882"/>
                        </a:cubicBezTo>
                        <a:cubicBezTo>
                          <a:pt x="12729" y="6882"/>
                          <a:pt x="12721" y="6886"/>
                          <a:pt x="12716" y="6890"/>
                        </a:cubicBezTo>
                        <a:cubicBezTo>
                          <a:pt x="12707" y="6894"/>
                          <a:pt x="12699" y="6900"/>
                          <a:pt x="12690" y="6904"/>
                        </a:cubicBezTo>
                        <a:cubicBezTo>
                          <a:pt x="12686" y="6908"/>
                          <a:pt x="12678" y="6912"/>
                          <a:pt x="12674" y="6912"/>
                        </a:cubicBezTo>
                        <a:cubicBezTo>
                          <a:pt x="12664" y="6920"/>
                          <a:pt x="12652" y="6925"/>
                          <a:pt x="12644" y="6929"/>
                        </a:cubicBezTo>
                        <a:cubicBezTo>
                          <a:pt x="12639" y="6933"/>
                          <a:pt x="12635" y="6933"/>
                          <a:pt x="12635" y="6938"/>
                        </a:cubicBezTo>
                        <a:cubicBezTo>
                          <a:pt x="12622" y="6942"/>
                          <a:pt x="12609" y="6951"/>
                          <a:pt x="12597" y="6959"/>
                        </a:cubicBezTo>
                        <a:cubicBezTo>
                          <a:pt x="12592" y="6963"/>
                          <a:pt x="12587" y="6963"/>
                          <a:pt x="12583" y="6967"/>
                        </a:cubicBezTo>
                        <a:cubicBezTo>
                          <a:pt x="12575" y="6971"/>
                          <a:pt x="12567" y="6977"/>
                          <a:pt x="12558" y="6981"/>
                        </a:cubicBezTo>
                        <a:lnTo>
                          <a:pt x="12558" y="6985"/>
                        </a:lnTo>
                        <a:cubicBezTo>
                          <a:pt x="12541" y="6993"/>
                          <a:pt x="12524" y="7002"/>
                          <a:pt x="12506" y="7015"/>
                        </a:cubicBezTo>
                        <a:cubicBezTo>
                          <a:pt x="12506" y="7019"/>
                          <a:pt x="12502" y="7019"/>
                          <a:pt x="12498" y="7023"/>
                        </a:cubicBezTo>
                        <a:cubicBezTo>
                          <a:pt x="12485" y="7032"/>
                          <a:pt x="12472" y="7040"/>
                          <a:pt x="12459" y="7048"/>
                        </a:cubicBezTo>
                        <a:cubicBezTo>
                          <a:pt x="12455" y="7054"/>
                          <a:pt x="12451" y="7054"/>
                          <a:pt x="12447" y="7058"/>
                        </a:cubicBezTo>
                        <a:cubicBezTo>
                          <a:pt x="12433" y="7070"/>
                          <a:pt x="12417" y="7079"/>
                          <a:pt x="12404" y="7092"/>
                        </a:cubicBezTo>
                        <a:lnTo>
                          <a:pt x="12399" y="7092"/>
                        </a:lnTo>
                        <a:cubicBezTo>
                          <a:pt x="12387" y="7105"/>
                          <a:pt x="12374" y="7113"/>
                          <a:pt x="12361" y="7125"/>
                        </a:cubicBezTo>
                        <a:lnTo>
                          <a:pt x="12356" y="7131"/>
                        </a:lnTo>
                        <a:cubicBezTo>
                          <a:pt x="12352" y="7131"/>
                          <a:pt x="12352" y="7135"/>
                          <a:pt x="12348" y="7135"/>
                        </a:cubicBezTo>
                        <a:cubicBezTo>
                          <a:pt x="12340" y="7143"/>
                          <a:pt x="12331" y="7151"/>
                          <a:pt x="12327" y="7156"/>
                        </a:cubicBezTo>
                        <a:cubicBezTo>
                          <a:pt x="12322" y="7160"/>
                          <a:pt x="12318" y="7164"/>
                          <a:pt x="12314" y="7169"/>
                        </a:cubicBezTo>
                        <a:cubicBezTo>
                          <a:pt x="12305" y="7177"/>
                          <a:pt x="12297" y="7186"/>
                          <a:pt x="12289" y="7194"/>
                        </a:cubicBezTo>
                        <a:cubicBezTo>
                          <a:pt x="12284" y="7194"/>
                          <a:pt x="12279" y="7198"/>
                          <a:pt x="12279" y="7198"/>
                        </a:cubicBezTo>
                        <a:cubicBezTo>
                          <a:pt x="12267" y="7212"/>
                          <a:pt x="12259" y="7224"/>
                          <a:pt x="12245" y="7233"/>
                        </a:cubicBezTo>
                        <a:cubicBezTo>
                          <a:pt x="12245" y="7237"/>
                          <a:pt x="12241" y="7241"/>
                          <a:pt x="12241" y="7241"/>
                        </a:cubicBezTo>
                        <a:cubicBezTo>
                          <a:pt x="12233" y="7250"/>
                          <a:pt x="12224" y="7259"/>
                          <a:pt x="12216" y="7267"/>
                        </a:cubicBezTo>
                        <a:cubicBezTo>
                          <a:pt x="12216" y="7267"/>
                          <a:pt x="12216" y="7271"/>
                          <a:pt x="12212" y="7271"/>
                        </a:cubicBezTo>
                        <a:cubicBezTo>
                          <a:pt x="12212" y="7275"/>
                          <a:pt x="12212" y="7275"/>
                          <a:pt x="12208" y="7279"/>
                        </a:cubicBezTo>
                        <a:cubicBezTo>
                          <a:pt x="12202" y="7285"/>
                          <a:pt x="12194" y="7293"/>
                          <a:pt x="12190" y="7301"/>
                        </a:cubicBezTo>
                        <a:cubicBezTo>
                          <a:pt x="12186" y="7305"/>
                          <a:pt x="12182" y="7310"/>
                          <a:pt x="12182" y="7314"/>
                        </a:cubicBezTo>
                        <a:cubicBezTo>
                          <a:pt x="12173" y="7318"/>
                          <a:pt x="12169" y="7327"/>
                          <a:pt x="12164" y="7336"/>
                        </a:cubicBezTo>
                        <a:cubicBezTo>
                          <a:pt x="12160" y="7340"/>
                          <a:pt x="12160" y="7344"/>
                          <a:pt x="12156" y="7348"/>
                        </a:cubicBezTo>
                        <a:cubicBezTo>
                          <a:pt x="12151" y="7356"/>
                          <a:pt x="12143" y="7362"/>
                          <a:pt x="12139" y="7370"/>
                        </a:cubicBezTo>
                        <a:cubicBezTo>
                          <a:pt x="12135" y="7374"/>
                          <a:pt x="12135" y="7378"/>
                          <a:pt x="12135" y="7382"/>
                        </a:cubicBezTo>
                        <a:cubicBezTo>
                          <a:pt x="12125" y="7391"/>
                          <a:pt x="12117" y="7404"/>
                          <a:pt x="12113" y="7417"/>
                        </a:cubicBezTo>
                        <a:lnTo>
                          <a:pt x="12109" y="7417"/>
                        </a:lnTo>
                        <a:lnTo>
                          <a:pt x="12109" y="7421"/>
                        </a:lnTo>
                        <a:cubicBezTo>
                          <a:pt x="12100" y="7429"/>
                          <a:pt x="12096" y="7443"/>
                          <a:pt x="12092" y="7451"/>
                        </a:cubicBezTo>
                        <a:cubicBezTo>
                          <a:pt x="12092" y="7455"/>
                          <a:pt x="12087" y="7459"/>
                          <a:pt x="12087" y="7464"/>
                        </a:cubicBezTo>
                        <a:cubicBezTo>
                          <a:pt x="12083" y="7472"/>
                          <a:pt x="12079" y="7481"/>
                          <a:pt x="12074" y="7485"/>
                        </a:cubicBezTo>
                        <a:cubicBezTo>
                          <a:pt x="12070" y="7490"/>
                          <a:pt x="12070" y="7498"/>
                          <a:pt x="12066" y="7502"/>
                        </a:cubicBezTo>
                        <a:cubicBezTo>
                          <a:pt x="12066" y="7506"/>
                          <a:pt x="12062" y="7516"/>
                          <a:pt x="12058" y="7524"/>
                        </a:cubicBezTo>
                        <a:cubicBezTo>
                          <a:pt x="12058" y="7528"/>
                          <a:pt x="12054" y="7532"/>
                          <a:pt x="12054" y="7536"/>
                        </a:cubicBezTo>
                        <a:cubicBezTo>
                          <a:pt x="12048" y="7545"/>
                          <a:pt x="12044" y="7554"/>
                          <a:pt x="12044" y="7562"/>
                        </a:cubicBezTo>
                        <a:cubicBezTo>
                          <a:pt x="12044" y="7567"/>
                          <a:pt x="12040" y="7571"/>
                          <a:pt x="12040" y="7571"/>
                        </a:cubicBezTo>
                        <a:lnTo>
                          <a:pt x="12040" y="7575"/>
                        </a:lnTo>
                        <a:cubicBezTo>
                          <a:pt x="12036" y="7583"/>
                          <a:pt x="12036" y="7593"/>
                          <a:pt x="12032" y="7601"/>
                        </a:cubicBezTo>
                        <a:cubicBezTo>
                          <a:pt x="12032" y="7605"/>
                          <a:pt x="12028" y="7609"/>
                          <a:pt x="12028" y="7613"/>
                        </a:cubicBezTo>
                        <a:cubicBezTo>
                          <a:pt x="12023" y="7622"/>
                          <a:pt x="12023" y="7635"/>
                          <a:pt x="12019" y="7648"/>
                        </a:cubicBezTo>
                        <a:cubicBezTo>
                          <a:pt x="11689" y="7656"/>
                          <a:pt x="11407" y="7678"/>
                          <a:pt x="11168" y="7712"/>
                        </a:cubicBezTo>
                        <a:cubicBezTo>
                          <a:pt x="11142" y="7716"/>
                          <a:pt x="11116" y="7721"/>
                          <a:pt x="11091" y="7725"/>
                        </a:cubicBezTo>
                        <a:cubicBezTo>
                          <a:pt x="11082" y="7725"/>
                          <a:pt x="11073" y="7725"/>
                          <a:pt x="11069" y="7729"/>
                        </a:cubicBezTo>
                        <a:cubicBezTo>
                          <a:pt x="11048" y="7729"/>
                          <a:pt x="11031" y="7733"/>
                          <a:pt x="11010" y="7737"/>
                        </a:cubicBezTo>
                        <a:cubicBezTo>
                          <a:pt x="11005" y="7737"/>
                          <a:pt x="10996" y="7737"/>
                          <a:pt x="10992" y="7741"/>
                        </a:cubicBezTo>
                        <a:cubicBezTo>
                          <a:pt x="10971" y="7746"/>
                          <a:pt x="10945" y="7751"/>
                          <a:pt x="10924" y="7755"/>
                        </a:cubicBezTo>
                        <a:lnTo>
                          <a:pt x="10907" y="7755"/>
                        </a:lnTo>
                        <a:cubicBezTo>
                          <a:pt x="10889" y="7759"/>
                          <a:pt x="10873" y="7763"/>
                          <a:pt x="10851" y="7767"/>
                        </a:cubicBezTo>
                        <a:cubicBezTo>
                          <a:pt x="10847" y="7767"/>
                          <a:pt x="10838" y="7772"/>
                          <a:pt x="10834" y="7772"/>
                        </a:cubicBezTo>
                        <a:cubicBezTo>
                          <a:pt x="10812" y="7776"/>
                          <a:pt x="10791" y="7780"/>
                          <a:pt x="10770" y="7784"/>
                        </a:cubicBezTo>
                        <a:cubicBezTo>
                          <a:pt x="10749" y="7793"/>
                          <a:pt x="10727" y="7798"/>
                          <a:pt x="10706" y="7802"/>
                        </a:cubicBezTo>
                        <a:cubicBezTo>
                          <a:pt x="10702" y="7802"/>
                          <a:pt x="10693" y="7806"/>
                          <a:pt x="10688" y="7806"/>
                        </a:cubicBezTo>
                        <a:cubicBezTo>
                          <a:pt x="10672" y="7810"/>
                          <a:pt x="10654" y="7814"/>
                          <a:pt x="10642" y="7818"/>
                        </a:cubicBezTo>
                        <a:cubicBezTo>
                          <a:pt x="10637" y="7818"/>
                          <a:pt x="10633" y="7823"/>
                          <a:pt x="10625" y="7823"/>
                        </a:cubicBezTo>
                        <a:cubicBezTo>
                          <a:pt x="10607" y="7828"/>
                          <a:pt x="10586" y="7836"/>
                          <a:pt x="10569" y="7840"/>
                        </a:cubicBezTo>
                        <a:lnTo>
                          <a:pt x="10565" y="7840"/>
                        </a:lnTo>
                        <a:cubicBezTo>
                          <a:pt x="10560" y="7844"/>
                          <a:pt x="10552" y="7844"/>
                          <a:pt x="10548" y="7844"/>
                        </a:cubicBezTo>
                        <a:cubicBezTo>
                          <a:pt x="10539" y="7849"/>
                          <a:pt x="10530" y="7853"/>
                          <a:pt x="10526" y="7853"/>
                        </a:cubicBezTo>
                        <a:cubicBezTo>
                          <a:pt x="10518" y="7857"/>
                          <a:pt x="10509" y="7857"/>
                          <a:pt x="10505" y="7861"/>
                        </a:cubicBezTo>
                        <a:cubicBezTo>
                          <a:pt x="10496" y="7861"/>
                          <a:pt x="10488" y="7866"/>
                          <a:pt x="10479" y="7870"/>
                        </a:cubicBezTo>
                        <a:cubicBezTo>
                          <a:pt x="10475" y="7870"/>
                          <a:pt x="10467" y="7875"/>
                          <a:pt x="10457" y="7875"/>
                        </a:cubicBezTo>
                        <a:cubicBezTo>
                          <a:pt x="10453" y="7879"/>
                          <a:pt x="10445" y="7883"/>
                          <a:pt x="10437" y="7883"/>
                        </a:cubicBezTo>
                        <a:cubicBezTo>
                          <a:pt x="10432" y="7887"/>
                          <a:pt x="10423" y="7887"/>
                          <a:pt x="10419" y="7891"/>
                        </a:cubicBezTo>
                        <a:cubicBezTo>
                          <a:pt x="10411" y="7895"/>
                          <a:pt x="10402" y="7895"/>
                          <a:pt x="10394" y="7900"/>
                        </a:cubicBezTo>
                        <a:cubicBezTo>
                          <a:pt x="10390" y="7900"/>
                          <a:pt x="10380" y="7905"/>
                          <a:pt x="10376" y="7909"/>
                        </a:cubicBezTo>
                        <a:cubicBezTo>
                          <a:pt x="10368" y="7909"/>
                          <a:pt x="10364" y="7913"/>
                          <a:pt x="10355" y="7913"/>
                        </a:cubicBezTo>
                        <a:cubicBezTo>
                          <a:pt x="10346" y="7917"/>
                          <a:pt x="10342" y="7921"/>
                          <a:pt x="10338" y="7921"/>
                        </a:cubicBezTo>
                        <a:cubicBezTo>
                          <a:pt x="10329" y="7926"/>
                          <a:pt x="10321" y="7930"/>
                          <a:pt x="10317" y="7930"/>
                        </a:cubicBezTo>
                        <a:cubicBezTo>
                          <a:pt x="10308" y="7934"/>
                          <a:pt x="10303" y="7934"/>
                          <a:pt x="10295" y="7938"/>
                        </a:cubicBezTo>
                        <a:cubicBezTo>
                          <a:pt x="10291" y="7943"/>
                          <a:pt x="10283" y="7943"/>
                          <a:pt x="10278" y="7947"/>
                        </a:cubicBezTo>
                        <a:cubicBezTo>
                          <a:pt x="10269" y="7952"/>
                          <a:pt x="10265" y="7952"/>
                          <a:pt x="10261" y="7956"/>
                        </a:cubicBezTo>
                        <a:cubicBezTo>
                          <a:pt x="10252" y="7960"/>
                          <a:pt x="10248" y="7960"/>
                          <a:pt x="10240" y="7964"/>
                        </a:cubicBezTo>
                        <a:cubicBezTo>
                          <a:pt x="10240" y="7964"/>
                          <a:pt x="10236" y="7964"/>
                          <a:pt x="10236" y="7968"/>
                        </a:cubicBezTo>
                        <a:cubicBezTo>
                          <a:pt x="10231" y="7968"/>
                          <a:pt x="10226" y="7968"/>
                          <a:pt x="10222" y="7972"/>
                        </a:cubicBezTo>
                        <a:cubicBezTo>
                          <a:pt x="10218" y="7977"/>
                          <a:pt x="10210" y="7977"/>
                          <a:pt x="10206" y="7982"/>
                        </a:cubicBezTo>
                        <a:cubicBezTo>
                          <a:pt x="10197" y="7986"/>
                          <a:pt x="10192" y="7986"/>
                          <a:pt x="10188" y="7990"/>
                        </a:cubicBezTo>
                        <a:cubicBezTo>
                          <a:pt x="10180" y="7994"/>
                          <a:pt x="10175" y="7994"/>
                          <a:pt x="10167" y="7998"/>
                        </a:cubicBezTo>
                        <a:cubicBezTo>
                          <a:pt x="10163" y="8003"/>
                          <a:pt x="10159" y="8003"/>
                          <a:pt x="10149" y="8007"/>
                        </a:cubicBezTo>
                        <a:cubicBezTo>
                          <a:pt x="10145" y="8011"/>
                          <a:pt x="10141" y="8011"/>
                          <a:pt x="10133" y="8015"/>
                        </a:cubicBezTo>
                        <a:cubicBezTo>
                          <a:pt x="10129" y="8020"/>
                          <a:pt x="10124" y="8020"/>
                          <a:pt x="10115" y="8024"/>
                        </a:cubicBezTo>
                        <a:cubicBezTo>
                          <a:pt x="10111" y="8029"/>
                          <a:pt x="10107" y="8033"/>
                          <a:pt x="10098" y="8033"/>
                        </a:cubicBezTo>
                        <a:cubicBezTo>
                          <a:pt x="10094" y="8037"/>
                          <a:pt x="10090" y="8041"/>
                          <a:pt x="10086" y="8041"/>
                        </a:cubicBezTo>
                        <a:cubicBezTo>
                          <a:pt x="10078" y="8045"/>
                          <a:pt x="10072" y="8049"/>
                          <a:pt x="10068" y="8054"/>
                        </a:cubicBezTo>
                        <a:cubicBezTo>
                          <a:pt x="10064" y="8054"/>
                          <a:pt x="10056" y="8059"/>
                          <a:pt x="10052" y="8063"/>
                        </a:cubicBezTo>
                        <a:cubicBezTo>
                          <a:pt x="10047" y="8063"/>
                          <a:pt x="10043" y="8067"/>
                          <a:pt x="10034" y="8071"/>
                        </a:cubicBezTo>
                        <a:cubicBezTo>
                          <a:pt x="10030" y="8075"/>
                          <a:pt x="10026" y="8075"/>
                          <a:pt x="10021" y="8080"/>
                        </a:cubicBezTo>
                        <a:cubicBezTo>
                          <a:pt x="10017" y="8084"/>
                          <a:pt x="10009" y="8084"/>
                          <a:pt x="10005" y="8088"/>
                        </a:cubicBezTo>
                        <a:cubicBezTo>
                          <a:pt x="10001" y="8092"/>
                          <a:pt x="9995" y="8097"/>
                          <a:pt x="9991" y="8097"/>
                        </a:cubicBezTo>
                        <a:cubicBezTo>
                          <a:pt x="9983" y="8101"/>
                          <a:pt x="9979" y="8106"/>
                          <a:pt x="9975" y="8110"/>
                        </a:cubicBezTo>
                        <a:cubicBezTo>
                          <a:pt x="9970" y="8110"/>
                          <a:pt x="9970" y="8110"/>
                          <a:pt x="9966" y="8114"/>
                        </a:cubicBezTo>
                        <a:lnTo>
                          <a:pt x="9962" y="8114"/>
                        </a:lnTo>
                        <a:cubicBezTo>
                          <a:pt x="9944" y="8126"/>
                          <a:pt x="9928" y="8140"/>
                          <a:pt x="9910" y="8152"/>
                        </a:cubicBezTo>
                        <a:cubicBezTo>
                          <a:pt x="9906" y="8152"/>
                          <a:pt x="9906" y="8152"/>
                          <a:pt x="9902" y="8157"/>
                        </a:cubicBezTo>
                        <a:cubicBezTo>
                          <a:pt x="9885" y="8165"/>
                          <a:pt x="9867" y="8178"/>
                          <a:pt x="9851" y="8191"/>
                        </a:cubicBezTo>
                        <a:lnTo>
                          <a:pt x="9847" y="8195"/>
                        </a:lnTo>
                        <a:cubicBezTo>
                          <a:pt x="9829" y="8208"/>
                          <a:pt x="9812" y="8221"/>
                          <a:pt x="9795" y="8234"/>
                        </a:cubicBezTo>
                        <a:cubicBezTo>
                          <a:pt x="9790" y="8234"/>
                          <a:pt x="9790" y="8234"/>
                          <a:pt x="9790" y="8238"/>
                        </a:cubicBezTo>
                        <a:cubicBezTo>
                          <a:pt x="9774" y="8251"/>
                          <a:pt x="9756" y="8264"/>
                          <a:pt x="9735" y="8276"/>
                        </a:cubicBezTo>
                        <a:cubicBezTo>
                          <a:pt x="9718" y="8294"/>
                          <a:pt x="9701" y="8306"/>
                          <a:pt x="9683" y="8319"/>
                        </a:cubicBezTo>
                        <a:cubicBezTo>
                          <a:pt x="9667" y="8337"/>
                          <a:pt x="9649" y="8349"/>
                          <a:pt x="9632" y="8362"/>
                        </a:cubicBezTo>
                        <a:cubicBezTo>
                          <a:pt x="9632" y="8362"/>
                          <a:pt x="9628" y="8362"/>
                          <a:pt x="9628" y="8366"/>
                        </a:cubicBezTo>
                        <a:cubicBezTo>
                          <a:pt x="9610" y="8379"/>
                          <a:pt x="9598" y="8392"/>
                          <a:pt x="9581" y="8404"/>
                        </a:cubicBezTo>
                        <a:lnTo>
                          <a:pt x="9577" y="8409"/>
                        </a:lnTo>
                        <a:cubicBezTo>
                          <a:pt x="9559" y="8422"/>
                          <a:pt x="9543" y="8434"/>
                          <a:pt x="9529" y="8452"/>
                        </a:cubicBezTo>
                        <a:cubicBezTo>
                          <a:pt x="9513" y="8465"/>
                          <a:pt x="9500" y="8477"/>
                          <a:pt x="9482" y="8491"/>
                        </a:cubicBezTo>
                        <a:lnTo>
                          <a:pt x="9478" y="8495"/>
                        </a:lnTo>
                        <a:cubicBezTo>
                          <a:pt x="9462" y="8507"/>
                          <a:pt x="9448" y="8520"/>
                          <a:pt x="9431" y="8533"/>
                        </a:cubicBezTo>
                        <a:lnTo>
                          <a:pt x="9427" y="8537"/>
                        </a:lnTo>
                        <a:cubicBezTo>
                          <a:pt x="9410" y="8550"/>
                          <a:pt x="9393" y="8563"/>
                          <a:pt x="9379" y="8576"/>
                        </a:cubicBezTo>
                        <a:cubicBezTo>
                          <a:pt x="9375" y="8576"/>
                          <a:pt x="9375" y="8580"/>
                          <a:pt x="9375" y="8580"/>
                        </a:cubicBezTo>
                        <a:cubicBezTo>
                          <a:pt x="9359" y="8593"/>
                          <a:pt x="9342" y="8606"/>
                          <a:pt x="9324" y="8619"/>
                        </a:cubicBezTo>
                        <a:cubicBezTo>
                          <a:pt x="9324" y="8619"/>
                          <a:pt x="9324" y="8623"/>
                          <a:pt x="9320" y="8623"/>
                        </a:cubicBezTo>
                        <a:cubicBezTo>
                          <a:pt x="9303" y="8635"/>
                          <a:pt x="9286" y="8649"/>
                          <a:pt x="9269" y="8661"/>
                        </a:cubicBezTo>
                        <a:lnTo>
                          <a:pt x="9269" y="8665"/>
                        </a:lnTo>
                        <a:cubicBezTo>
                          <a:pt x="9251" y="8679"/>
                          <a:pt x="9231" y="8691"/>
                          <a:pt x="9213" y="8704"/>
                        </a:cubicBezTo>
                        <a:cubicBezTo>
                          <a:pt x="9213" y="8704"/>
                          <a:pt x="9209" y="8704"/>
                          <a:pt x="9209" y="8708"/>
                        </a:cubicBezTo>
                        <a:cubicBezTo>
                          <a:pt x="9192" y="8722"/>
                          <a:pt x="9174" y="8734"/>
                          <a:pt x="9154" y="8742"/>
                        </a:cubicBezTo>
                        <a:cubicBezTo>
                          <a:pt x="9154" y="8747"/>
                          <a:pt x="9154" y="8747"/>
                          <a:pt x="9149" y="8747"/>
                        </a:cubicBezTo>
                        <a:cubicBezTo>
                          <a:pt x="9132" y="8760"/>
                          <a:pt x="9115" y="8773"/>
                          <a:pt x="9093" y="8785"/>
                        </a:cubicBezTo>
                        <a:cubicBezTo>
                          <a:pt x="9093" y="8785"/>
                          <a:pt x="9089" y="8789"/>
                          <a:pt x="9085" y="8789"/>
                        </a:cubicBezTo>
                        <a:cubicBezTo>
                          <a:pt x="9077" y="8794"/>
                          <a:pt x="9067" y="8803"/>
                          <a:pt x="9059" y="8807"/>
                        </a:cubicBezTo>
                        <a:cubicBezTo>
                          <a:pt x="9055" y="8811"/>
                          <a:pt x="9051" y="8811"/>
                          <a:pt x="9046" y="8815"/>
                        </a:cubicBezTo>
                        <a:cubicBezTo>
                          <a:pt x="9034" y="8819"/>
                          <a:pt x="9025" y="8828"/>
                          <a:pt x="9012" y="8837"/>
                        </a:cubicBezTo>
                        <a:cubicBezTo>
                          <a:pt x="8978" y="8841"/>
                          <a:pt x="8943" y="8850"/>
                          <a:pt x="8909" y="8854"/>
                        </a:cubicBezTo>
                        <a:cubicBezTo>
                          <a:pt x="8892" y="8854"/>
                          <a:pt x="8871" y="8858"/>
                          <a:pt x="8854" y="8858"/>
                        </a:cubicBezTo>
                        <a:cubicBezTo>
                          <a:pt x="8850" y="8862"/>
                          <a:pt x="8841" y="8862"/>
                          <a:pt x="8836" y="8862"/>
                        </a:cubicBezTo>
                        <a:cubicBezTo>
                          <a:pt x="8824" y="8862"/>
                          <a:pt x="8811" y="8862"/>
                          <a:pt x="8798" y="8866"/>
                        </a:cubicBezTo>
                        <a:lnTo>
                          <a:pt x="8589" y="8866"/>
                        </a:lnTo>
                        <a:cubicBezTo>
                          <a:pt x="8580" y="8866"/>
                          <a:pt x="8572" y="8862"/>
                          <a:pt x="8563" y="8862"/>
                        </a:cubicBezTo>
                        <a:lnTo>
                          <a:pt x="8533" y="8862"/>
                        </a:lnTo>
                        <a:cubicBezTo>
                          <a:pt x="8529" y="8862"/>
                          <a:pt x="8520" y="8858"/>
                          <a:pt x="8512" y="8858"/>
                        </a:cubicBezTo>
                        <a:lnTo>
                          <a:pt x="8495" y="8858"/>
                        </a:lnTo>
                        <a:cubicBezTo>
                          <a:pt x="8469" y="8854"/>
                          <a:pt x="8447" y="8850"/>
                          <a:pt x="8422" y="8850"/>
                        </a:cubicBezTo>
                        <a:lnTo>
                          <a:pt x="8418" y="8850"/>
                        </a:lnTo>
                        <a:cubicBezTo>
                          <a:pt x="8392" y="8845"/>
                          <a:pt x="8366" y="8841"/>
                          <a:pt x="8345" y="8837"/>
                        </a:cubicBezTo>
                        <a:cubicBezTo>
                          <a:pt x="8337" y="8833"/>
                          <a:pt x="8332" y="8833"/>
                          <a:pt x="8327" y="8833"/>
                        </a:cubicBezTo>
                        <a:cubicBezTo>
                          <a:pt x="8307" y="8828"/>
                          <a:pt x="8289" y="8824"/>
                          <a:pt x="8272" y="8824"/>
                        </a:cubicBezTo>
                        <a:cubicBezTo>
                          <a:pt x="8268" y="8824"/>
                          <a:pt x="8268" y="8819"/>
                          <a:pt x="8264" y="8819"/>
                        </a:cubicBezTo>
                        <a:cubicBezTo>
                          <a:pt x="8246" y="8815"/>
                          <a:pt x="8225" y="8811"/>
                          <a:pt x="8204" y="8807"/>
                        </a:cubicBezTo>
                        <a:cubicBezTo>
                          <a:pt x="8199" y="8807"/>
                          <a:pt x="8191" y="8807"/>
                          <a:pt x="8187" y="8803"/>
                        </a:cubicBezTo>
                        <a:cubicBezTo>
                          <a:pt x="8169" y="8803"/>
                          <a:pt x="8157" y="8799"/>
                          <a:pt x="8139" y="8794"/>
                        </a:cubicBezTo>
                        <a:cubicBezTo>
                          <a:pt x="8135" y="8794"/>
                          <a:pt x="8127" y="8794"/>
                          <a:pt x="8122" y="8789"/>
                        </a:cubicBezTo>
                        <a:cubicBezTo>
                          <a:pt x="8106" y="8785"/>
                          <a:pt x="8084" y="8781"/>
                          <a:pt x="8067" y="8777"/>
                        </a:cubicBezTo>
                        <a:cubicBezTo>
                          <a:pt x="8045" y="8773"/>
                          <a:pt x="8029" y="8768"/>
                          <a:pt x="8007" y="8764"/>
                        </a:cubicBezTo>
                        <a:cubicBezTo>
                          <a:pt x="8003" y="8764"/>
                          <a:pt x="7994" y="8764"/>
                          <a:pt x="7990" y="8760"/>
                        </a:cubicBezTo>
                        <a:cubicBezTo>
                          <a:pt x="7977" y="8760"/>
                          <a:pt x="7960" y="8756"/>
                          <a:pt x="7948" y="8751"/>
                        </a:cubicBezTo>
                        <a:cubicBezTo>
                          <a:pt x="7938" y="8751"/>
                          <a:pt x="7934" y="8747"/>
                          <a:pt x="7926" y="8747"/>
                        </a:cubicBezTo>
                        <a:cubicBezTo>
                          <a:pt x="7909" y="8742"/>
                          <a:pt x="7891" y="8738"/>
                          <a:pt x="7871" y="8734"/>
                        </a:cubicBezTo>
                        <a:lnTo>
                          <a:pt x="7865" y="8734"/>
                        </a:lnTo>
                        <a:cubicBezTo>
                          <a:pt x="7845" y="8730"/>
                          <a:pt x="7827" y="8726"/>
                          <a:pt x="7806" y="8726"/>
                        </a:cubicBezTo>
                        <a:cubicBezTo>
                          <a:pt x="7802" y="8722"/>
                          <a:pt x="7802" y="8722"/>
                          <a:pt x="7798" y="8722"/>
                        </a:cubicBezTo>
                        <a:lnTo>
                          <a:pt x="7794" y="8722"/>
                        </a:lnTo>
                        <a:cubicBezTo>
                          <a:pt x="7768" y="8717"/>
                          <a:pt x="7742" y="8712"/>
                          <a:pt x="7717" y="8708"/>
                        </a:cubicBezTo>
                        <a:lnTo>
                          <a:pt x="7711" y="8708"/>
                        </a:lnTo>
                        <a:cubicBezTo>
                          <a:pt x="7686" y="8704"/>
                          <a:pt x="7660" y="8700"/>
                          <a:pt x="7634" y="8700"/>
                        </a:cubicBezTo>
                        <a:cubicBezTo>
                          <a:pt x="7630" y="8700"/>
                          <a:pt x="7630" y="8700"/>
                          <a:pt x="7626" y="8696"/>
                        </a:cubicBezTo>
                        <a:lnTo>
                          <a:pt x="7592" y="8696"/>
                        </a:lnTo>
                        <a:cubicBezTo>
                          <a:pt x="7583" y="8696"/>
                          <a:pt x="7575" y="8691"/>
                          <a:pt x="7563" y="8691"/>
                        </a:cubicBezTo>
                        <a:lnTo>
                          <a:pt x="7541" y="8691"/>
                        </a:lnTo>
                        <a:cubicBezTo>
                          <a:pt x="7532" y="8691"/>
                          <a:pt x="7519" y="8691"/>
                          <a:pt x="7511" y="8687"/>
                        </a:cubicBezTo>
                        <a:lnTo>
                          <a:pt x="7378" y="8687"/>
                        </a:lnTo>
                        <a:cubicBezTo>
                          <a:pt x="7370" y="8687"/>
                          <a:pt x="7357" y="8691"/>
                          <a:pt x="7344" y="8691"/>
                        </a:cubicBezTo>
                        <a:lnTo>
                          <a:pt x="7322" y="8691"/>
                        </a:lnTo>
                        <a:cubicBezTo>
                          <a:pt x="7310" y="8691"/>
                          <a:pt x="7297" y="8691"/>
                          <a:pt x="7284" y="8696"/>
                        </a:cubicBezTo>
                        <a:lnTo>
                          <a:pt x="7267" y="8696"/>
                        </a:lnTo>
                        <a:cubicBezTo>
                          <a:pt x="7249" y="8700"/>
                          <a:pt x="7229" y="8700"/>
                          <a:pt x="7212" y="8704"/>
                        </a:cubicBezTo>
                        <a:cubicBezTo>
                          <a:pt x="7173" y="8708"/>
                          <a:pt x="7139" y="8712"/>
                          <a:pt x="7101" y="8722"/>
                        </a:cubicBezTo>
                        <a:cubicBezTo>
                          <a:pt x="6125" y="7947"/>
                          <a:pt x="6463" y="7583"/>
                          <a:pt x="5569" y="6839"/>
                        </a:cubicBezTo>
                        <a:cubicBezTo>
                          <a:pt x="5552" y="6827"/>
                          <a:pt x="5535" y="6809"/>
                          <a:pt x="5518" y="6797"/>
                        </a:cubicBezTo>
                        <a:cubicBezTo>
                          <a:pt x="5514" y="6792"/>
                          <a:pt x="5504" y="6788"/>
                          <a:pt x="5500" y="6784"/>
                        </a:cubicBezTo>
                        <a:cubicBezTo>
                          <a:pt x="5488" y="6775"/>
                          <a:pt x="5475" y="6762"/>
                          <a:pt x="5458" y="6754"/>
                        </a:cubicBezTo>
                        <a:cubicBezTo>
                          <a:pt x="5453" y="6750"/>
                          <a:pt x="5449" y="6746"/>
                          <a:pt x="5445" y="6741"/>
                        </a:cubicBezTo>
                        <a:cubicBezTo>
                          <a:pt x="5427" y="6728"/>
                          <a:pt x="5407" y="6715"/>
                          <a:pt x="5389" y="6703"/>
                        </a:cubicBezTo>
                        <a:cubicBezTo>
                          <a:pt x="5385" y="6698"/>
                          <a:pt x="5381" y="6698"/>
                          <a:pt x="5381" y="6694"/>
                        </a:cubicBezTo>
                        <a:cubicBezTo>
                          <a:pt x="5364" y="6681"/>
                          <a:pt x="5346" y="6673"/>
                          <a:pt x="5334" y="6659"/>
                        </a:cubicBezTo>
                        <a:cubicBezTo>
                          <a:pt x="5330" y="6659"/>
                          <a:pt x="5330" y="6655"/>
                          <a:pt x="5325" y="6655"/>
                        </a:cubicBezTo>
                        <a:cubicBezTo>
                          <a:pt x="5321" y="6655"/>
                          <a:pt x="5321" y="6651"/>
                          <a:pt x="5317" y="6651"/>
                        </a:cubicBezTo>
                        <a:cubicBezTo>
                          <a:pt x="5295" y="6634"/>
                          <a:pt x="5269" y="6617"/>
                          <a:pt x="5248" y="6600"/>
                        </a:cubicBezTo>
                        <a:cubicBezTo>
                          <a:pt x="5244" y="6600"/>
                          <a:pt x="5240" y="6596"/>
                          <a:pt x="5240" y="6596"/>
                        </a:cubicBezTo>
                        <a:cubicBezTo>
                          <a:pt x="5214" y="6578"/>
                          <a:pt x="5188" y="6561"/>
                          <a:pt x="5163" y="6544"/>
                        </a:cubicBezTo>
                        <a:cubicBezTo>
                          <a:pt x="5137" y="6531"/>
                          <a:pt x="5111" y="6515"/>
                          <a:pt x="5090" y="6497"/>
                        </a:cubicBezTo>
                        <a:cubicBezTo>
                          <a:pt x="5086" y="6497"/>
                          <a:pt x="5082" y="6493"/>
                          <a:pt x="5077" y="6493"/>
                        </a:cubicBezTo>
                        <a:cubicBezTo>
                          <a:pt x="5052" y="6476"/>
                          <a:pt x="5030" y="6463"/>
                          <a:pt x="5005" y="6450"/>
                        </a:cubicBezTo>
                        <a:cubicBezTo>
                          <a:pt x="5005" y="6446"/>
                          <a:pt x="5000" y="6446"/>
                          <a:pt x="4996" y="6446"/>
                        </a:cubicBezTo>
                        <a:cubicBezTo>
                          <a:pt x="4996" y="6442"/>
                          <a:pt x="4991" y="6442"/>
                          <a:pt x="4991" y="6442"/>
                        </a:cubicBezTo>
                        <a:cubicBezTo>
                          <a:pt x="4966" y="6424"/>
                          <a:pt x="4936" y="6412"/>
                          <a:pt x="4910" y="6395"/>
                        </a:cubicBezTo>
                        <a:cubicBezTo>
                          <a:pt x="4906" y="6395"/>
                          <a:pt x="4902" y="6390"/>
                          <a:pt x="4898" y="6390"/>
                        </a:cubicBezTo>
                        <a:cubicBezTo>
                          <a:pt x="4868" y="6373"/>
                          <a:pt x="4842" y="6361"/>
                          <a:pt x="4812" y="6347"/>
                        </a:cubicBezTo>
                        <a:lnTo>
                          <a:pt x="4807" y="6343"/>
                        </a:lnTo>
                        <a:cubicBezTo>
                          <a:pt x="4803" y="6343"/>
                          <a:pt x="4799" y="6343"/>
                          <a:pt x="4799" y="6339"/>
                        </a:cubicBezTo>
                        <a:cubicBezTo>
                          <a:pt x="4778" y="6330"/>
                          <a:pt x="4760" y="6322"/>
                          <a:pt x="4744" y="6313"/>
                        </a:cubicBezTo>
                        <a:cubicBezTo>
                          <a:pt x="4740" y="6313"/>
                          <a:pt x="4735" y="6309"/>
                          <a:pt x="4730" y="6309"/>
                        </a:cubicBezTo>
                        <a:cubicBezTo>
                          <a:pt x="4709" y="6300"/>
                          <a:pt x="4688" y="6292"/>
                          <a:pt x="4667" y="6284"/>
                        </a:cubicBezTo>
                        <a:cubicBezTo>
                          <a:pt x="4667" y="6279"/>
                          <a:pt x="4663" y="6279"/>
                          <a:pt x="4663" y="6279"/>
                        </a:cubicBezTo>
                        <a:cubicBezTo>
                          <a:pt x="4658" y="6279"/>
                          <a:pt x="4653" y="6274"/>
                          <a:pt x="4649" y="6274"/>
                        </a:cubicBezTo>
                        <a:cubicBezTo>
                          <a:pt x="4637" y="6270"/>
                          <a:pt x="4624" y="6262"/>
                          <a:pt x="4611" y="6258"/>
                        </a:cubicBezTo>
                        <a:cubicBezTo>
                          <a:pt x="4602" y="6258"/>
                          <a:pt x="4598" y="6253"/>
                          <a:pt x="4590" y="6249"/>
                        </a:cubicBezTo>
                        <a:cubicBezTo>
                          <a:pt x="4576" y="6245"/>
                          <a:pt x="4564" y="6241"/>
                          <a:pt x="4551" y="6236"/>
                        </a:cubicBezTo>
                        <a:cubicBezTo>
                          <a:pt x="4547" y="6236"/>
                          <a:pt x="4543" y="6232"/>
                          <a:pt x="4538" y="6232"/>
                        </a:cubicBezTo>
                        <a:cubicBezTo>
                          <a:pt x="4534" y="6232"/>
                          <a:pt x="4534" y="6232"/>
                          <a:pt x="4529" y="6227"/>
                        </a:cubicBezTo>
                        <a:cubicBezTo>
                          <a:pt x="4521" y="6227"/>
                          <a:pt x="4509" y="6223"/>
                          <a:pt x="4499" y="6219"/>
                        </a:cubicBezTo>
                        <a:cubicBezTo>
                          <a:pt x="4491" y="6215"/>
                          <a:pt x="4483" y="6215"/>
                          <a:pt x="4474" y="6211"/>
                        </a:cubicBezTo>
                        <a:cubicBezTo>
                          <a:pt x="4462" y="6207"/>
                          <a:pt x="4452" y="6202"/>
                          <a:pt x="4440" y="6202"/>
                        </a:cubicBezTo>
                        <a:cubicBezTo>
                          <a:pt x="4436" y="6197"/>
                          <a:pt x="4427" y="6197"/>
                          <a:pt x="4422" y="6193"/>
                        </a:cubicBezTo>
                        <a:lnTo>
                          <a:pt x="4418" y="6193"/>
                        </a:lnTo>
                        <a:cubicBezTo>
                          <a:pt x="4406" y="6189"/>
                          <a:pt x="4393" y="6185"/>
                          <a:pt x="4380" y="6185"/>
                        </a:cubicBezTo>
                        <a:cubicBezTo>
                          <a:pt x="4375" y="6181"/>
                          <a:pt x="4367" y="6181"/>
                          <a:pt x="4363" y="6181"/>
                        </a:cubicBezTo>
                        <a:cubicBezTo>
                          <a:pt x="4346" y="6172"/>
                          <a:pt x="4324" y="6168"/>
                          <a:pt x="4308" y="6164"/>
                        </a:cubicBezTo>
                        <a:lnTo>
                          <a:pt x="4298" y="6164"/>
                        </a:lnTo>
                        <a:cubicBezTo>
                          <a:pt x="4282" y="6160"/>
                          <a:pt x="4264" y="6155"/>
                          <a:pt x="4247" y="6150"/>
                        </a:cubicBezTo>
                        <a:cubicBezTo>
                          <a:pt x="4243" y="6150"/>
                          <a:pt x="4235" y="6150"/>
                          <a:pt x="4226" y="6146"/>
                        </a:cubicBezTo>
                        <a:cubicBezTo>
                          <a:pt x="4213" y="6146"/>
                          <a:pt x="4201" y="6142"/>
                          <a:pt x="4187" y="6142"/>
                        </a:cubicBezTo>
                        <a:cubicBezTo>
                          <a:pt x="4187" y="6138"/>
                          <a:pt x="4183" y="6138"/>
                          <a:pt x="4183" y="6138"/>
                        </a:cubicBezTo>
                        <a:lnTo>
                          <a:pt x="4170" y="6138"/>
                        </a:lnTo>
                        <a:cubicBezTo>
                          <a:pt x="4154" y="6134"/>
                          <a:pt x="4136" y="6130"/>
                          <a:pt x="4115" y="6130"/>
                        </a:cubicBezTo>
                        <a:cubicBezTo>
                          <a:pt x="4110" y="6130"/>
                          <a:pt x="4102" y="6125"/>
                          <a:pt x="4098" y="6125"/>
                        </a:cubicBezTo>
                        <a:cubicBezTo>
                          <a:pt x="4072" y="6120"/>
                          <a:pt x="4051" y="6120"/>
                          <a:pt x="4025" y="6116"/>
                        </a:cubicBezTo>
                        <a:cubicBezTo>
                          <a:pt x="4008" y="6116"/>
                          <a:pt x="3986" y="6112"/>
                          <a:pt x="3970" y="6112"/>
                        </a:cubicBezTo>
                        <a:cubicBezTo>
                          <a:pt x="3965" y="6095"/>
                          <a:pt x="3961" y="6078"/>
                          <a:pt x="3956" y="6061"/>
                        </a:cubicBezTo>
                        <a:lnTo>
                          <a:pt x="3956" y="6048"/>
                        </a:lnTo>
                        <a:cubicBezTo>
                          <a:pt x="3952" y="6035"/>
                          <a:pt x="3948" y="6027"/>
                          <a:pt x="3944" y="6014"/>
                        </a:cubicBezTo>
                        <a:cubicBezTo>
                          <a:pt x="3944" y="6010"/>
                          <a:pt x="3944" y="6001"/>
                          <a:pt x="3939" y="5996"/>
                        </a:cubicBezTo>
                        <a:cubicBezTo>
                          <a:pt x="3935" y="5984"/>
                          <a:pt x="3935" y="5976"/>
                          <a:pt x="3931" y="5962"/>
                        </a:cubicBezTo>
                        <a:cubicBezTo>
                          <a:pt x="3927" y="5958"/>
                          <a:pt x="3927" y="5954"/>
                          <a:pt x="3923" y="5945"/>
                        </a:cubicBezTo>
                        <a:cubicBezTo>
                          <a:pt x="3918" y="5933"/>
                          <a:pt x="3913" y="5924"/>
                          <a:pt x="3909" y="5911"/>
                        </a:cubicBezTo>
                        <a:cubicBezTo>
                          <a:pt x="3909" y="5907"/>
                          <a:pt x="3909" y="5903"/>
                          <a:pt x="3905" y="5899"/>
                        </a:cubicBezTo>
                        <a:cubicBezTo>
                          <a:pt x="3901" y="5881"/>
                          <a:pt x="3893" y="5864"/>
                          <a:pt x="3884" y="5852"/>
                        </a:cubicBezTo>
                        <a:cubicBezTo>
                          <a:pt x="3884" y="5847"/>
                          <a:pt x="3884" y="5842"/>
                          <a:pt x="3879" y="5838"/>
                        </a:cubicBezTo>
                        <a:cubicBezTo>
                          <a:pt x="3875" y="5826"/>
                          <a:pt x="3871" y="5813"/>
                          <a:pt x="3862" y="5800"/>
                        </a:cubicBezTo>
                        <a:cubicBezTo>
                          <a:pt x="3858" y="5796"/>
                          <a:pt x="3858" y="5791"/>
                          <a:pt x="3854" y="5787"/>
                        </a:cubicBezTo>
                        <a:cubicBezTo>
                          <a:pt x="3850" y="5775"/>
                          <a:pt x="3846" y="5765"/>
                          <a:pt x="3836" y="5753"/>
                        </a:cubicBezTo>
                        <a:cubicBezTo>
                          <a:pt x="3832" y="5749"/>
                          <a:pt x="3832" y="5740"/>
                          <a:pt x="3828" y="5736"/>
                        </a:cubicBezTo>
                        <a:cubicBezTo>
                          <a:pt x="3824" y="5727"/>
                          <a:pt x="3816" y="5714"/>
                          <a:pt x="3811" y="5702"/>
                        </a:cubicBezTo>
                        <a:lnTo>
                          <a:pt x="3798" y="5688"/>
                        </a:lnTo>
                        <a:cubicBezTo>
                          <a:pt x="3790" y="5672"/>
                          <a:pt x="3781" y="5659"/>
                          <a:pt x="3773" y="5642"/>
                        </a:cubicBezTo>
                        <a:cubicBezTo>
                          <a:pt x="3759" y="5625"/>
                          <a:pt x="3751" y="5607"/>
                          <a:pt x="3739" y="5595"/>
                        </a:cubicBezTo>
                        <a:cubicBezTo>
                          <a:pt x="3734" y="5591"/>
                          <a:pt x="3734" y="5582"/>
                          <a:pt x="3730" y="5577"/>
                        </a:cubicBezTo>
                        <a:cubicBezTo>
                          <a:pt x="3721" y="5569"/>
                          <a:pt x="3713" y="5556"/>
                          <a:pt x="3704" y="5548"/>
                        </a:cubicBezTo>
                        <a:cubicBezTo>
                          <a:pt x="3700" y="5539"/>
                          <a:pt x="3696" y="5534"/>
                          <a:pt x="3692" y="5530"/>
                        </a:cubicBezTo>
                        <a:cubicBezTo>
                          <a:pt x="3682" y="5518"/>
                          <a:pt x="3678" y="5509"/>
                          <a:pt x="3670" y="5496"/>
                        </a:cubicBezTo>
                        <a:lnTo>
                          <a:pt x="3657" y="5483"/>
                        </a:lnTo>
                        <a:cubicBezTo>
                          <a:pt x="3649" y="5471"/>
                          <a:pt x="3636" y="5457"/>
                          <a:pt x="3627" y="5449"/>
                        </a:cubicBezTo>
                        <a:cubicBezTo>
                          <a:pt x="3623" y="5445"/>
                          <a:pt x="3623" y="5441"/>
                          <a:pt x="3619" y="5437"/>
                        </a:cubicBezTo>
                        <a:cubicBezTo>
                          <a:pt x="3605" y="5419"/>
                          <a:pt x="3593" y="5402"/>
                          <a:pt x="3580" y="5390"/>
                        </a:cubicBezTo>
                        <a:cubicBezTo>
                          <a:pt x="3576" y="5386"/>
                          <a:pt x="3572" y="5380"/>
                          <a:pt x="3572" y="5380"/>
                        </a:cubicBezTo>
                        <a:cubicBezTo>
                          <a:pt x="3559" y="5368"/>
                          <a:pt x="3550" y="5355"/>
                          <a:pt x="3538" y="5342"/>
                        </a:cubicBezTo>
                        <a:cubicBezTo>
                          <a:pt x="3534" y="5338"/>
                          <a:pt x="3528" y="5329"/>
                          <a:pt x="3524" y="5325"/>
                        </a:cubicBezTo>
                        <a:cubicBezTo>
                          <a:pt x="3512" y="5317"/>
                          <a:pt x="3503" y="5303"/>
                          <a:pt x="3495" y="5295"/>
                        </a:cubicBezTo>
                        <a:lnTo>
                          <a:pt x="3477" y="5278"/>
                        </a:lnTo>
                        <a:lnTo>
                          <a:pt x="3447" y="5248"/>
                        </a:lnTo>
                        <a:cubicBezTo>
                          <a:pt x="3443" y="5244"/>
                          <a:pt x="3439" y="5240"/>
                          <a:pt x="3435" y="5232"/>
                        </a:cubicBezTo>
                        <a:cubicBezTo>
                          <a:pt x="3418" y="5218"/>
                          <a:pt x="3405" y="5206"/>
                          <a:pt x="3392" y="5193"/>
                        </a:cubicBezTo>
                        <a:lnTo>
                          <a:pt x="3388" y="5188"/>
                        </a:lnTo>
                        <a:cubicBezTo>
                          <a:pt x="3370" y="5171"/>
                          <a:pt x="3354" y="5159"/>
                          <a:pt x="3341" y="5141"/>
                        </a:cubicBezTo>
                        <a:cubicBezTo>
                          <a:pt x="3336" y="5137"/>
                          <a:pt x="3328" y="5133"/>
                          <a:pt x="3323" y="5129"/>
                        </a:cubicBezTo>
                        <a:cubicBezTo>
                          <a:pt x="3315" y="5116"/>
                          <a:pt x="3303" y="5107"/>
                          <a:pt x="3289" y="5094"/>
                        </a:cubicBezTo>
                        <a:cubicBezTo>
                          <a:pt x="3285" y="5090"/>
                          <a:pt x="3277" y="5086"/>
                          <a:pt x="3272" y="5082"/>
                        </a:cubicBezTo>
                        <a:cubicBezTo>
                          <a:pt x="3264" y="5068"/>
                          <a:pt x="3251" y="5060"/>
                          <a:pt x="3238" y="5052"/>
                        </a:cubicBezTo>
                        <a:cubicBezTo>
                          <a:pt x="3234" y="5043"/>
                          <a:pt x="3230" y="5039"/>
                          <a:pt x="3220" y="5034"/>
                        </a:cubicBezTo>
                        <a:cubicBezTo>
                          <a:pt x="3208" y="5021"/>
                          <a:pt x="3195" y="5013"/>
                          <a:pt x="3182" y="5001"/>
                        </a:cubicBezTo>
                        <a:cubicBezTo>
                          <a:pt x="3178" y="4995"/>
                          <a:pt x="3174" y="4991"/>
                          <a:pt x="3169" y="4987"/>
                        </a:cubicBezTo>
                        <a:cubicBezTo>
                          <a:pt x="3153" y="4975"/>
                          <a:pt x="3135" y="4962"/>
                          <a:pt x="3118" y="4944"/>
                        </a:cubicBezTo>
                        <a:cubicBezTo>
                          <a:pt x="3114" y="4940"/>
                          <a:pt x="3110" y="4940"/>
                          <a:pt x="3105" y="4936"/>
                        </a:cubicBezTo>
                        <a:cubicBezTo>
                          <a:pt x="3092" y="4924"/>
                          <a:pt x="3080" y="4914"/>
                          <a:pt x="3062" y="4902"/>
                        </a:cubicBezTo>
                        <a:lnTo>
                          <a:pt x="3046" y="4885"/>
                        </a:lnTo>
                        <a:cubicBezTo>
                          <a:pt x="3037" y="4876"/>
                          <a:pt x="3024" y="4867"/>
                          <a:pt x="3015" y="4863"/>
                        </a:cubicBezTo>
                        <a:lnTo>
                          <a:pt x="3846" y="903"/>
                        </a:lnTo>
                        <a:cubicBezTo>
                          <a:pt x="3854" y="864"/>
                          <a:pt x="3832" y="812"/>
                          <a:pt x="3798" y="757"/>
                        </a:cubicBezTo>
                        <a:cubicBezTo>
                          <a:pt x="3794" y="749"/>
                          <a:pt x="3785" y="741"/>
                          <a:pt x="3777" y="731"/>
                        </a:cubicBezTo>
                        <a:cubicBezTo>
                          <a:pt x="3759" y="702"/>
                          <a:pt x="3734" y="672"/>
                          <a:pt x="3704" y="642"/>
                        </a:cubicBezTo>
                        <a:cubicBezTo>
                          <a:pt x="3682" y="616"/>
                          <a:pt x="3657" y="591"/>
                          <a:pt x="3631" y="565"/>
                        </a:cubicBezTo>
                        <a:cubicBezTo>
                          <a:pt x="3627" y="561"/>
                          <a:pt x="3623" y="552"/>
                          <a:pt x="3619" y="548"/>
                        </a:cubicBezTo>
                        <a:cubicBezTo>
                          <a:pt x="3424" y="348"/>
                          <a:pt x="3174" y="137"/>
                          <a:pt x="3199" y="4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57" name="Google Shape;1346;p33"/>
                  <p:cNvSpPr/>
                  <p:nvPr/>
                </p:nvSpPr>
                <p:spPr>
                  <a:xfrm>
                    <a:off x="4058875" y="4127725"/>
                    <a:ext cx="38425" cy="151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7" h="6057" extrusionOk="0">
                        <a:moveTo>
                          <a:pt x="1378" y="1"/>
                        </a:moveTo>
                        <a:cubicBezTo>
                          <a:pt x="1373" y="1"/>
                          <a:pt x="1369" y="1"/>
                          <a:pt x="1369" y="5"/>
                        </a:cubicBezTo>
                        <a:lnTo>
                          <a:pt x="1352" y="5"/>
                        </a:lnTo>
                        <a:cubicBezTo>
                          <a:pt x="1343" y="9"/>
                          <a:pt x="1339" y="13"/>
                          <a:pt x="1331" y="13"/>
                        </a:cubicBezTo>
                        <a:lnTo>
                          <a:pt x="1331" y="17"/>
                        </a:lnTo>
                        <a:lnTo>
                          <a:pt x="1327" y="17"/>
                        </a:lnTo>
                        <a:cubicBezTo>
                          <a:pt x="1322" y="17"/>
                          <a:pt x="1313" y="22"/>
                          <a:pt x="1309" y="26"/>
                        </a:cubicBezTo>
                        <a:lnTo>
                          <a:pt x="1305" y="26"/>
                        </a:lnTo>
                        <a:lnTo>
                          <a:pt x="1305" y="30"/>
                        </a:lnTo>
                        <a:cubicBezTo>
                          <a:pt x="1301" y="34"/>
                          <a:pt x="1292" y="38"/>
                          <a:pt x="1288" y="43"/>
                        </a:cubicBezTo>
                        <a:lnTo>
                          <a:pt x="1284" y="43"/>
                        </a:lnTo>
                        <a:cubicBezTo>
                          <a:pt x="1284" y="48"/>
                          <a:pt x="1280" y="48"/>
                          <a:pt x="1280" y="52"/>
                        </a:cubicBezTo>
                        <a:lnTo>
                          <a:pt x="1276" y="52"/>
                        </a:lnTo>
                        <a:cubicBezTo>
                          <a:pt x="1276" y="56"/>
                          <a:pt x="1270" y="56"/>
                          <a:pt x="1266" y="60"/>
                        </a:cubicBezTo>
                        <a:lnTo>
                          <a:pt x="1266" y="64"/>
                        </a:lnTo>
                        <a:lnTo>
                          <a:pt x="1262" y="68"/>
                        </a:lnTo>
                        <a:lnTo>
                          <a:pt x="1258" y="73"/>
                        </a:lnTo>
                        <a:cubicBezTo>
                          <a:pt x="1258" y="73"/>
                          <a:pt x="1258" y="77"/>
                          <a:pt x="1254" y="77"/>
                        </a:cubicBezTo>
                        <a:lnTo>
                          <a:pt x="1254" y="82"/>
                        </a:lnTo>
                        <a:cubicBezTo>
                          <a:pt x="1254" y="86"/>
                          <a:pt x="1254" y="86"/>
                          <a:pt x="1250" y="86"/>
                        </a:cubicBezTo>
                        <a:lnTo>
                          <a:pt x="1250" y="90"/>
                        </a:lnTo>
                        <a:lnTo>
                          <a:pt x="1250" y="94"/>
                        </a:lnTo>
                        <a:lnTo>
                          <a:pt x="1250" y="99"/>
                        </a:lnTo>
                        <a:cubicBezTo>
                          <a:pt x="1245" y="99"/>
                          <a:pt x="1245" y="103"/>
                          <a:pt x="1245" y="103"/>
                        </a:cubicBezTo>
                        <a:lnTo>
                          <a:pt x="1245" y="107"/>
                        </a:lnTo>
                        <a:lnTo>
                          <a:pt x="3" y="6041"/>
                        </a:lnTo>
                        <a:lnTo>
                          <a:pt x="3" y="6041"/>
                        </a:lnTo>
                        <a:lnTo>
                          <a:pt x="5" y="6039"/>
                        </a:lnTo>
                        <a:lnTo>
                          <a:pt x="5" y="6035"/>
                        </a:lnTo>
                        <a:cubicBezTo>
                          <a:pt x="5" y="6035"/>
                          <a:pt x="5" y="6031"/>
                          <a:pt x="9" y="6031"/>
                        </a:cubicBezTo>
                        <a:lnTo>
                          <a:pt x="9" y="6027"/>
                        </a:lnTo>
                        <a:lnTo>
                          <a:pt x="13" y="6022"/>
                        </a:lnTo>
                        <a:cubicBezTo>
                          <a:pt x="13" y="6018"/>
                          <a:pt x="13" y="6018"/>
                          <a:pt x="18" y="6018"/>
                        </a:cubicBezTo>
                        <a:cubicBezTo>
                          <a:pt x="18" y="6014"/>
                          <a:pt x="18" y="6014"/>
                          <a:pt x="22" y="6010"/>
                        </a:cubicBezTo>
                        <a:lnTo>
                          <a:pt x="30" y="6001"/>
                        </a:lnTo>
                        <a:cubicBezTo>
                          <a:pt x="30" y="6001"/>
                          <a:pt x="30" y="5996"/>
                          <a:pt x="34" y="5996"/>
                        </a:cubicBezTo>
                        <a:lnTo>
                          <a:pt x="39" y="5992"/>
                        </a:lnTo>
                        <a:cubicBezTo>
                          <a:pt x="48" y="5984"/>
                          <a:pt x="52" y="5980"/>
                          <a:pt x="60" y="5976"/>
                        </a:cubicBezTo>
                        <a:cubicBezTo>
                          <a:pt x="69" y="5971"/>
                          <a:pt x="78" y="5967"/>
                          <a:pt x="82" y="5962"/>
                        </a:cubicBezTo>
                        <a:lnTo>
                          <a:pt x="86" y="5962"/>
                        </a:lnTo>
                        <a:cubicBezTo>
                          <a:pt x="90" y="5958"/>
                          <a:pt x="99" y="5958"/>
                          <a:pt x="107" y="5954"/>
                        </a:cubicBezTo>
                        <a:lnTo>
                          <a:pt x="116" y="5954"/>
                        </a:lnTo>
                        <a:lnTo>
                          <a:pt x="121" y="5950"/>
                        </a:lnTo>
                        <a:lnTo>
                          <a:pt x="133" y="5950"/>
                        </a:lnTo>
                        <a:cubicBezTo>
                          <a:pt x="137" y="5950"/>
                          <a:pt x="141" y="5950"/>
                          <a:pt x="150" y="5945"/>
                        </a:cubicBezTo>
                        <a:lnTo>
                          <a:pt x="155" y="5945"/>
                        </a:lnTo>
                        <a:cubicBezTo>
                          <a:pt x="159" y="5945"/>
                          <a:pt x="159" y="5945"/>
                          <a:pt x="163" y="5950"/>
                        </a:cubicBezTo>
                        <a:lnTo>
                          <a:pt x="176" y="5950"/>
                        </a:lnTo>
                        <a:cubicBezTo>
                          <a:pt x="180" y="5950"/>
                          <a:pt x="184" y="5950"/>
                          <a:pt x="188" y="5954"/>
                        </a:cubicBezTo>
                        <a:lnTo>
                          <a:pt x="198" y="5954"/>
                        </a:lnTo>
                        <a:cubicBezTo>
                          <a:pt x="198" y="5954"/>
                          <a:pt x="202" y="5958"/>
                          <a:pt x="206" y="5958"/>
                        </a:cubicBezTo>
                        <a:lnTo>
                          <a:pt x="210" y="5958"/>
                        </a:lnTo>
                        <a:cubicBezTo>
                          <a:pt x="214" y="5962"/>
                          <a:pt x="214" y="5962"/>
                          <a:pt x="218" y="5962"/>
                        </a:cubicBezTo>
                        <a:cubicBezTo>
                          <a:pt x="218" y="5962"/>
                          <a:pt x="223" y="5962"/>
                          <a:pt x="223" y="5967"/>
                        </a:cubicBezTo>
                        <a:lnTo>
                          <a:pt x="232" y="5967"/>
                        </a:lnTo>
                        <a:cubicBezTo>
                          <a:pt x="232" y="5967"/>
                          <a:pt x="232" y="5971"/>
                          <a:pt x="236" y="5971"/>
                        </a:cubicBezTo>
                        <a:cubicBezTo>
                          <a:pt x="236" y="5971"/>
                          <a:pt x="240" y="5971"/>
                          <a:pt x="240" y="5976"/>
                        </a:cubicBezTo>
                        <a:lnTo>
                          <a:pt x="244" y="5976"/>
                        </a:lnTo>
                        <a:cubicBezTo>
                          <a:pt x="249" y="5980"/>
                          <a:pt x="249" y="5980"/>
                          <a:pt x="253" y="5980"/>
                        </a:cubicBezTo>
                        <a:cubicBezTo>
                          <a:pt x="253" y="5980"/>
                          <a:pt x="253" y="5984"/>
                          <a:pt x="257" y="5984"/>
                        </a:cubicBezTo>
                        <a:lnTo>
                          <a:pt x="261" y="5988"/>
                        </a:lnTo>
                        <a:cubicBezTo>
                          <a:pt x="265" y="5988"/>
                          <a:pt x="265" y="5992"/>
                          <a:pt x="265" y="5992"/>
                        </a:cubicBezTo>
                        <a:cubicBezTo>
                          <a:pt x="270" y="5992"/>
                          <a:pt x="270" y="5996"/>
                          <a:pt x="275" y="6001"/>
                        </a:cubicBezTo>
                        <a:cubicBezTo>
                          <a:pt x="279" y="6001"/>
                          <a:pt x="279" y="6006"/>
                          <a:pt x="279" y="6006"/>
                        </a:cubicBezTo>
                        <a:cubicBezTo>
                          <a:pt x="279" y="6010"/>
                          <a:pt x="279" y="6010"/>
                          <a:pt x="283" y="6010"/>
                        </a:cubicBezTo>
                        <a:lnTo>
                          <a:pt x="283" y="6018"/>
                        </a:lnTo>
                        <a:lnTo>
                          <a:pt x="287" y="6018"/>
                        </a:lnTo>
                        <a:lnTo>
                          <a:pt x="287" y="6027"/>
                        </a:lnTo>
                        <a:cubicBezTo>
                          <a:pt x="291" y="6031"/>
                          <a:pt x="291" y="6035"/>
                          <a:pt x="291" y="6035"/>
                        </a:cubicBezTo>
                        <a:lnTo>
                          <a:pt x="291" y="6037"/>
                        </a:lnTo>
                        <a:lnTo>
                          <a:pt x="1536" y="107"/>
                        </a:lnTo>
                        <a:lnTo>
                          <a:pt x="1536" y="99"/>
                        </a:lnTo>
                        <a:lnTo>
                          <a:pt x="1536" y="90"/>
                        </a:lnTo>
                        <a:lnTo>
                          <a:pt x="1536" y="86"/>
                        </a:lnTo>
                        <a:lnTo>
                          <a:pt x="1536" y="82"/>
                        </a:lnTo>
                        <a:lnTo>
                          <a:pt x="1536" y="77"/>
                        </a:lnTo>
                        <a:cubicBezTo>
                          <a:pt x="1532" y="77"/>
                          <a:pt x="1532" y="73"/>
                          <a:pt x="1532" y="68"/>
                        </a:cubicBezTo>
                        <a:cubicBezTo>
                          <a:pt x="1527" y="64"/>
                          <a:pt x="1527" y="64"/>
                          <a:pt x="1527" y="60"/>
                        </a:cubicBezTo>
                        <a:cubicBezTo>
                          <a:pt x="1523" y="56"/>
                          <a:pt x="1523" y="56"/>
                          <a:pt x="1519" y="52"/>
                        </a:cubicBezTo>
                        <a:cubicBezTo>
                          <a:pt x="1519" y="48"/>
                          <a:pt x="1515" y="48"/>
                          <a:pt x="1511" y="43"/>
                        </a:cubicBezTo>
                        <a:lnTo>
                          <a:pt x="1511" y="38"/>
                        </a:lnTo>
                        <a:cubicBezTo>
                          <a:pt x="1506" y="38"/>
                          <a:pt x="1506" y="38"/>
                          <a:pt x="1501" y="34"/>
                        </a:cubicBezTo>
                        <a:lnTo>
                          <a:pt x="1497" y="34"/>
                        </a:lnTo>
                        <a:cubicBezTo>
                          <a:pt x="1497" y="30"/>
                          <a:pt x="1493" y="30"/>
                          <a:pt x="1493" y="30"/>
                        </a:cubicBezTo>
                        <a:lnTo>
                          <a:pt x="1489" y="26"/>
                        </a:lnTo>
                        <a:cubicBezTo>
                          <a:pt x="1485" y="26"/>
                          <a:pt x="1485" y="22"/>
                          <a:pt x="1481" y="22"/>
                        </a:cubicBezTo>
                        <a:lnTo>
                          <a:pt x="1476" y="22"/>
                        </a:lnTo>
                        <a:cubicBezTo>
                          <a:pt x="1476" y="17"/>
                          <a:pt x="1472" y="17"/>
                          <a:pt x="1472" y="17"/>
                        </a:cubicBezTo>
                        <a:cubicBezTo>
                          <a:pt x="1467" y="17"/>
                          <a:pt x="1467" y="17"/>
                          <a:pt x="1463" y="13"/>
                        </a:cubicBezTo>
                        <a:lnTo>
                          <a:pt x="1459" y="13"/>
                        </a:lnTo>
                        <a:cubicBezTo>
                          <a:pt x="1455" y="13"/>
                          <a:pt x="1455" y="9"/>
                          <a:pt x="1450" y="9"/>
                        </a:cubicBezTo>
                        <a:lnTo>
                          <a:pt x="1442" y="9"/>
                        </a:lnTo>
                        <a:cubicBezTo>
                          <a:pt x="1442" y="5"/>
                          <a:pt x="1438" y="5"/>
                          <a:pt x="1438" y="5"/>
                        </a:cubicBezTo>
                        <a:lnTo>
                          <a:pt x="1429" y="5"/>
                        </a:lnTo>
                        <a:cubicBezTo>
                          <a:pt x="1429" y="5"/>
                          <a:pt x="1429" y="1"/>
                          <a:pt x="1424" y="1"/>
                        </a:cubicBezTo>
                        <a:close/>
                        <a:moveTo>
                          <a:pt x="3" y="6041"/>
                        </a:moveTo>
                        <a:lnTo>
                          <a:pt x="1" y="6044"/>
                        </a:lnTo>
                        <a:lnTo>
                          <a:pt x="1" y="6053"/>
                        </a:lnTo>
                        <a:lnTo>
                          <a:pt x="3" y="6041"/>
                        </a:lnTo>
                        <a:close/>
                        <a:moveTo>
                          <a:pt x="291" y="6037"/>
                        </a:moveTo>
                        <a:lnTo>
                          <a:pt x="287" y="6057"/>
                        </a:lnTo>
                        <a:cubicBezTo>
                          <a:pt x="291" y="6053"/>
                          <a:pt x="291" y="6053"/>
                          <a:pt x="291" y="6048"/>
                        </a:cubicBezTo>
                        <a:lnTo>
                          <a:pt x="291" y="6044"/>
                        </a:lnTo>
                        <a:lnTo>
                          <a:pt x="291" y="6039"/>
                        </a:lnTo>
                        <a:lnTo>
                          <a:pt x="291" y="6037"/>
                        </a:ln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58" name="Google Shape;1347;p33"/>
                  <p:cNvSpPr/>
                  <p:nvPr/>
                </p:nvSpPr>
                <p:spPr>
                  <a:xfrm>
                    <a:off x="2157825" y="3890350"/>
                    <a:ext cx="46400" cy="16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6" h="6690" extrusionOk="0">
                        <a:moveTo>
                          <a:pt x="1248" y="0"/>
                        </a:moveTo>
                        <a:lnTo>
                          <a:pt x="0" y="5950"/>
                        </a:lnTo>
                        <a:cubicBezTo>
                          <a:pt x="42" y="6053"/>
                          <a:pt x="222" y="6193"/>
                          <a:pt x="372" y="6339"/>
                        </a:cubicBezTo>
                        <a:cubicBezTo>
                          <a:pt x="389" y="6355"/>
                          <a:pt x="407" y="6373"/>
                          <a:pt x="423" y="6390"/>
                        </a:cubicBezTo>
                        <a:cubicBezTo>
                          <a:pt x="432" y="6399"/>
                          <a:pt x="440" y="6407"/>
                          <a:pt x="449" y="6416"/>
                        </a:cubicBezTo>
                        <a:cubicBezTo>
                          <a:pt x="546" y="6513"/>
                          <a:pt x="614" y="6609"/>
                          <a:pt x="599" y="6686"/>
                        </a:cubicBezTo>
                        <a:lnTo>
                          <a:pt x="599" y="6686"/>
                        </a:lnTo>
                        <a:lnTo>
                          <a:pt x="1848" y="740"/>
                        </a:lnTo>
                        <a:cubicBezTo>
                          <a:pt x="1856" y="689"/>
                          <a:pt x="1830" y="629"/>
                          <a:pt x="1779" y="565"/>
                        </a:cubicBezTo>
                        <a:cubicBezTo>
                          <a:pt x="1757" y="535"/>
                          <a:pt x="1728" y="500"/>
                          <a:pt x="1694" y="466"/>
                        </a:cubicBezTo>
                        <a:cubicBezTo>
                          <a:pt x="1690" y="458"/>
                          <a:pt x="1680" y="449"/>
                          <a:pt x="1672" y="441"/>
                        </a:cubicBezTo>
                        <a:cubicBezTo>
                          <a:pt x="1647" y="415"/>
                          <a:pt x="1617" y="389"/>
                          <a:pt x="1591" y="364"/>
                        </a:cubicBezTo>
                        <a:cubicBezTo>
                          <a:pt x="1582" y="355"/>
                          <a:pt x="1574" y="346"/>
                          <a:pt x="1565" y="338"/>
                        </a:cubicBezTo>
                        <a:cubicBezTo>
                          <a:pt x="1428" y="214"/>
                          <a:pt x="1283" y="90"/>
                          <a:pt x="1248" y="0"/>
                        </a:cubicBezTo>
                        <a:close/>
                        <a:moveTo>
                          <a:pt x="599" y="6686"/>
                        </a:moveTo>
                        <a:lnTo>
                          <a:pt x="599" y="6689"/>
                        </a:lnTo>
                        <a:cubicBezTo>
                          <a:pt x="599" y="6688"/>
                          <a:pt x="599" y="6687"/>
                          <a:pt x="599" y="6686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59" name="Google Shape;1348;p33"/>
                  <p:cNvSpPr/>
                  <p:nvPr/>
                </p:nvSpPr>
                <p:spPr>
                  <a:xfrm>
                    <a:off x="2261200" y="3941975"/>
                    <a:ext cx="31375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5" h="5976" extrusionOk="0">
                        <a:moveTo>
                          <a:pt x="1254" y="1"/>
                        </a:moveTo>
                        <a:lnTo>
                          <a:pt x="1251" y="14"/>
                        </a:lnTo>
                        <a:lnTo>
                          <a:pt x="1251" y="14"/>
                        </a:lnTo>
                        <a:cubicBezTo>
                          <a:pt x="1253" y="10"/>
                          <a:pt x="1254" y="5"/>
                          <a:pt x="1254" y="1"/>
                        </a:cubicBezTo>
                        <a:close/>
                        <a:moveTo>
                          <a:pt x="1251" y="14"/>
                        </a:moveTo>
                        <a:cubicBezTo>
                          <a:pt x="1250" y="18"/>
                          <a:pt x="1247" y="22"/>
                          <a:pt x="1245" y="26"/>
                        </a:cubicBezTo>
                        <a:lnTo>
                          <a:pt x="1" y="5976"/>
                        </a:lnTo>
                        <a:cubicBezTo>
                          <a:pt x="5" y="5968"/>
                          <a:pt x="5" y="5959"/>
                          <a:pt x="9" y="5950"/>
                        </a:cubicBezTo>
                        <a:lnTo>
                          <a:pt x="1251" y="14"/>
                        </a:ln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60" name="Google Shape;1349;p33"/>
                  <p:cNvSpPr/>
                  <p:nvPr/>
                </p:nvSpPr>
                <p:spPr>
                  <a:xfrm>
                    <a:off x="4489900" y="4407450"/>
                    <a:ext cx="56600" cy="17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" h="7049" extrusionOk="0">
                        <a:moveTo>
                          <a:pt x="2263" y="0"/>
                        </a:moveTo>
                        <a:cubicBezTo>
                          <a:pt x="2242" y="17"/>
                          <a:pt x="2220" y="30"/>
                          <a:pt x="2204" y="48"/>
                        </a:cubicBezTo>
                        <a:cubicBezTo>
                          <a:pt x="2199" y="52"/>
                          <a:pt x="2194" y="52"/>
                          <a:pt x="2190" y="56"/>
                        </a:cubicBezTo>
                        <a:cubicBezTo>
                          <a:pt x="2169" y="73"/>
                          <a:pt x="2152" y="86"/>
                          <a:pt x="2135" y="103"/>
                        </a:cubicBezTo>
                        <a:lnTo>
                          <a:pt x="2131" y="103"/>
                        </a:lnTo>
                        <a:cubicBezTo>
                          <a:pt x="2131" y="107"/>
                          <a:pt x="2127" y="111"/>
                          <a:pt x="2122" y="111"/>
                        </a:cubicBezTo>
                        <a:cubicBezTo>
                          <a:pt x="2113" y="120"/>
                          <a:pt x="2101" y="129"/>
                          <a:pt x="2092" y="137"/>
                        </a:cubicBezTo>
                        <a:cubicBezTo>
                          <a:pt x="2088" y="141"/>
                          <a:pt x="2084" y="145"/>
                          <a:pt x="2079" y="150"/>
                        </a:cubicBezTo>
                        <a:cubicBezTo>
                          <a:pt x="2066" y="159"/>
                          <a:pt x="2058" y="167"/>
                          <a:pt x="2050" y="176"/>
                        </a:cubicBezTo>
                        <a:lnTo>
                          <a:pt x="2036" y="188"/>
                        </a:lnTo>
                        <a:lnTo>
                          <a:pt x="2002" y="222"/>
                        </a:lnTo>
                        <a:lnTo>
                          <a:pt x="1998" y="227"/>
                        </a:lnTo>
                        <a:lnTo>
                          <a:pt x="1959" y="265"/>
                        </a:lnTo>
                        <a:cubicBezTo>
                          <a:pt x="1955" y="269"/>
                          <a:pt x="1951" y="273"/>
                          <a:pt x="1951" y="279"/>
                        </a:cubicBezTo>
                        <a:cubicBezTo>
                          <a:pt x="1938" y="287"/>
                          <a:pt x="1930" y="295"/>
                          <a:pt x="1921" y="304"/>
                        </a:cubicBezTo>
                        <a:lnTo>
                          <a:pt x="1908" y="317"/>
                        </a:lnTo>
                        <a:cubicBezTo>
                          <a:pt x="1900" y="330"/>
                          <a:pt x="1896" y="338"/>
                          <a:pt x="1886" y="346"/>
                        </a:cubicBezTo>
                        <a:cubicBezTo>
                          <a:pt x="1882" y="350"/>
                          <a:pt x="1878" y="356"/>
                          <a:pt x="1874" y="360"/>
                        </a:cubicBezTo>
                        <a:cubicBezTo>
                          <a:pt x="1865" y="368"/>
                          <a:pt x="1857" y="376"/>
                          <a:pt x="1848" y="389"/>
                        </a:cubicBezTo>
                        <a:cubicBezTo>
                          <a:pt x="1844" y="389"/>
                          <a:pt x="1839" y="394"/>
                          <a:pt x="1839" y="398"/>
                        </a:cubicBezTo>
                        <a:cubicBezTo>
                          <a:pt x="1827" y="411"/>
                          <a:pt x="1814" y="423"/>
                          <a:pt x="1805" y="437"/>
                        </a:cubicBezTo>
                        <a:lnTo>
                          <a:pt x="1801" y="441"/>
                        </a:lnTo>
                        <a:lnTo>
                          <a:pt x="1801" y="445"/>
                        </a:lnTo>
                        <a:cubicBezTo>
                          <a:pt x="1784" y="458"/>
                          <a:pt x="1771" y="475"/>
                          <a:pt x="1758" y="492"/>
                        </a:cubicBezTo>
                        <a:cubicBezTo>
                          <a:pt x="1758" y="492"/>
                          <a:pt x="1754" y="496"/>
                          <a:pt x="1754" y="500"/>
                        </a:cubicBezTo>
                        <a:cubicBezTo>
                          <a:pt x="1737" y="518"/>
                          <a:pt x="1724" y="530"/>
                          <a:pt x="1711" y="548"/>
                        </a:cubicBezTo>
                        <a:cubicBezTo>
                          <a:pt x="1707" y="552"/>
                          <a:pt x="1707" y="556"/>
                          <a:pt x="1703" y="561"/>
                        </a:cubicBezTo>
                        <a:cubicBezTo>
                          <a:pt x="1690" y="577"/>
                          <a:pt x="1677" y="591"/>
                          <a:pt x="1665" y="607"/>
                        </a:cubicBezTo>
                        <a:lnTo>
                          <a:pt x="1665" y="612"/>
                        </a:lnTo>
                        <a:cubicBezTo>
                          <a:pt x="1647" y="629"/>
                          <a:pt x="1634" y="646"/>
                          <a:pt x="1618" y="668"/>
                        </a:cubicBezTo>
                        <a:cubicBezTo>
                          <a:pt x="1604" y="684"/>
                          <a:pt x="1588" y="702"/>
                          <a:pt x="1574" y="719"/>
                        </a:cubicBezTo>
                        <a:cubicBezTo>
                          <a:pt x="1574" y="723"/>
                          <a:pt x="1570" y="727"/>
                          <a:pt x="1570" y="727"/>
                        </a:cubicBezTo>
                        <a:cubicBezTo>
                          <a:pt x="1557" y="745"/>
                          <a:pt x="1545" y="761"/>
                          <a:pt x="1531" y="774"/>
                        </a:cubicBezTo>
                        <a:cubicBezTo>
                          <a:pt x="1527" y="779"/>
                          <a:pt x="1527" y="779"/>
                          <a:pt x="1523" y="783"/>
                        </a:cubicBezTo>
                        <a:cubicBezTo>
                          <a:pt x="1511" y="800"/>
                          <a:pt x="1497" y="818"/>
                          <a:pt x="1485" y="834"/>
                        </a:cubicBezTo>
                        <a:cubicBezTo>
                          <a:pt x="1480" y="834"/>
                          <a:pt x="1476" y="838"/>
                          <a:pt x="1476" y="843"/>
                        </a:cubicBezTo>
                        <a:cubicBezTo>
                          <a:pt x="1459" y="860"/>
                          <a:pt x="1446" y="877"/>
                          <a:pt x="1434" y="895"/>
                        </a:cubicBezTo>
                        <a:lnTo>
                          <a:pt x="1429" y="899"/>
                        </a:lnTo>
                        <a:cubicBezTo>
                          <a:pt x="1416" y="911"/>
                          <a:pt x="1403" y="928"/>
                          <a:pt x="1395" y="941"/>
                        </a:cubicBezTo>
                        <a:cubicBezTo>
                          <a:pt x="1391" y="946"/>
                          <a:pt x="1387" y="950"/>
                          <a:pt x="1382" y="950"/>
                        </a:cubicBezTo>
                        <a:cubicBezTo>
                          <a:pt x="1369" y="966"/>
                          <a:pt x="1357" y="984"/>
                          <a:pt x="1343" y="997"/>
                        </a:cubicBezTo>
                        <a:cubicBezTo>
                          <a:pt x="1339" y="997"/>
                          <a:pt x="1339" y="1001"/>
                          <a:pt x="1339" y="1001"/>
                        </a:cubicBezTo>
                        <a:cubicBezTo>
                          <a:pt x="1326" y="1014"/>
                          <a:pt x="1314" y="1027"/>
                          <a:pt x="1300" y="1043"/>
                        </a:cubicBezTo>
                        <a:cubicBezTo>
                          <a:pt x="1296" y="1043"/>
                          <a:pt x="1292" y="1048"/>
                          <a:pt x="1288" y="1053"/>
                        </a:cubicBezTo>
                        <a:cubicBezTo>
                          <a:pt x="1275" y="1069"/>
                          <a:pt x="1262" y="1082"/>
                          <a:pt x="1245" y="1100"/>
                        </a:cubicBezTo>
                        <a:lnTo>
                          <a:pt x="1" y="7048"/>
                        </a:lnTo>
                        <a:cubicBezTo>
                          <a:pt x="13" y="7032"/>
                          <a:pt x="31" y="7019"/>
                          <a:pt x="43" y="7002"/>
                        </a:cubicBezTo>
                        <a:cubicBezTo>
                          <a:pt x="48" y="6997"/>
                          <a:pt x="52" y="6993"/>
                          <a:pt x="56" y="6989"/>
                        </a:cubicBezTo>
                        <a:cubicBezTo>
                          <a:pt x="69" y="6977"/>
                          <a:pt x="82" y="6963"/>
                          <a:pt x="94" y="6946"/>
                        </a:cubicBezTo>
                        <a:cubicBezTo>
                          <a:pt x="112" y="6929"/>
                          <a:pt x="125" y="6916"/>
                          <a:pt x="137" y="6900"/>
                        </a:cubicBezTo>
                        <a:cubicBezTo>
                          <a:pt x="141" y="6894"/>
                          <a:pt x="141" y="6890"/>
                          <a:pt x="146" y="6886"/>
                        </a:cubicBezTo>
                        <a:lnTo>
                          <a:pt x="185" y="6848"/>
                        </a:lnTo>
                        <a:lnTo>
                          <a:pt x="185" y="6843"/>
                        </a:lnTo>
                        <a:lnTo>
                          <a:pt x="189" y="6843"/>
                        </a:lnTo>
                        <a:cubicBezTo>
                          <a:pt x="202" y="6827"/>
                          <a:pt x="214" y="6809"/>
                          <a:pt x="228" y="6792"/>
                        </a:cubicBezTo>
                        <a:cubicBezTo>
                          <a:pt x="232" y="6788"/>
                          <a:pt x="236" y="6784"/>
                          <a:pt x="236" y="6779"/>
                        </a:cubicBezTo>
                        <a:cubicBezTo>
                          <a:pt x="253" y="6766"/>
                          <a:pt x="266" y="6750"/>
                          <a:pt x="279" y="6732"/>
                        </a:cubicBezTo>
                        <a:cubicBezTo>
                          <a:pt x="279" y="6728"/>
                          <a:pt x="283" y="6728"/>
                          <a:pt x="283" y="6724"/>
                        </a:cubicBezTo>
                        <a:cubicBezTo>
                          <a:pt x="295" y="6707"/>
                          <a:pt x="309" y="6694"/>
                          <a:pt x="321" y="6677"/>
                        </a:cubicBezTo>
                        <a:lnTo>
                          <a:pt x="330" y="6669"/>
                        </a:lnTo>
                        <a:cubicBezTo>
                          <a:pt x="343" y="6651"/>
                          <a:pt x="356" y="6634"/>
                          <a:pt x="372" y="6617"/>
                        </a:cubicBezTo>
                        <a:cubicBezTo>
                          <a:pt x="386" y="6596"/>
                          <a:pt x="402" y="6578"/>
                          <a:pt x="415" y="6557"/>
                        </a:cubicBezTo>
                        <a:lnTo>
                          <a:pt x="420" y="6557"/>
                        </a:lnTo>
                        <a:cubicBezTo>
                          <a:pt x="433" y="6540"/>
                          <a:pt x="445" y="6523"/>
                          <a:pt x="459" y="6510"/>
                        </a:cubicBezTo>
                        <a:cubicBezTo>
                          <a:pt x="459" y="6505"/>
                          <a:pt x="463" y="6501"/>
                          <a:pt x="467" y="6497"/>
                        </a:cubicBezTo>
                        <a:cubicBezTo>
                          <a:pt x="479" y="6480"/>
                          <a:pt x="492" y="6463"/>
                          <a:pt x="505" y="6446"/>
                        </a:cubicBezTo>
                        <a:cubicBezTo>
                          <a:pt x="510" y="6446"/>
                          <a:pt x="510" y="6442"/>
                          <a:pt x="514" y="6438"/>
                        </a:cubicBezTo>
                        <a:cubicBezTo>
                          <a:pt x="526" y="6424"/>
                          <a:pt x="540" y="6407"/>
                          <a:pt x="552" y="6390"/>
                        </a:cubicBezTo>
                        <a:cubicBezTo>
                          <a:pt x="556" y="6390"/>
                          <a:pt x="556" y="6386"/>
                          <a:pt x="556" y="6386"/>
                        </a:cubicBezTo>
                        <a:cubicBezTo>
                          <a:pt x="569" y="6373"/>
                          <a:pt x="582" y="6361"/>
                          <a:pt x="591" y="6347"/>
                        </a:cubicBezTo>
                        <a:cubicBezTo>
                          <a:pt x="595" y="6343"/>
                          <a:pt x="599" y="6339"/>
                          <a:pt x="599" y="6335"/>
                        </a:cubicBezTo>
                        <a:lnTo>
                          <a:pt x="625" y="6309"/>
                        </a:lnTo>
                        <a:cubicBezTo>
                          <a:pt x="629" y="6300"/>
                          <a:pt x="633" y="6296"/>
                          <a:pt x="638" y="6292"/>
                        </a:cubicBezTo>
                        <a:cubicBezTo>
                          <a:pt x="646" y="6284"/>
                          <a:pt x="655" y="6274"/>
                          <a:pt x="664" y="6266"/>
                        </a:cubicBezTo>
                        <a:cubicBezTo>
                          <a:pt x="668" y="6262"/>
                          <a:pt x="672" y="6258"/>
                          <a:pt x="676" y="6253"/>
                        </a:cubicBezTo>
                        <a:cubicBezTo>
                          <a:pt x="684" y="6245"/>
                          <a:pt x="694" y="6236"/>
                          <a:pt x="702" y="6223"/>
                        </a:cubicBezTo>
                        <a:cubicBezTo>
                          <a:pt x="706" y="6223"/>
                          <a:pt x="710" y="6219"/>
                          <a:pt x="715" y="6215"/>
                        </a:cubicBezTo>
                        <a:lnTo>
                          <a:pt x="753" y="6176"/>
                        </a:lnTo>
                        <a:cubicBezTo>
                          <a:pt x="753" y="6172"/>
                          <a:pt x="757" y="6172"/>
                          <a:pt x="757" y="6168"/>
                        </a:cubicBezTo>
                        <a:cubicBezTo>
                          <a:pt x="771" y="6159"/>
                          <a:pt x="779" y="6146"/>
                          <a:pt x="792" y="6138"/>
                        </a:cubicBezTo>
                        <a:cubicBezTo>
                          <a:pt x="796" y="6134"/>
                          <a:pt x="800" y="6130"/>
                          <a:pt x="805" y="6125"/>
                        </a:cubicBezTo>
                        <a:cubicBezTo>
                          <a:pt x="813" y="6116"/>
                          <a:pt x="822" y="6108"/>
                          <a:pt x="830" y="6099"/>
                        </a:cubicBezTo>
                        <a:cubicBezTo>
                          <a:pt x="834" y="6095"/>
                          <a:pt x="844" y="6091"/>
                          <a:pt x="848" y="6087"/>
                        </a:cubicBezTo>
                        <a:cubicBezTo>
                          <a:pt x="856" y="6078"/>
                          <a:pt x="864" y="6069"/>
                          <a:pt x="877" y="6061"/>
                        </a:cubicBezTo>
                        <a:cubicBezTo>
                          <a:pt x="882" y="6057"/>
                          <a:pt x="886" y="6053"/>
                          <a:pt x="890" y="6048"/>
                        </a:cubicBezTo>
                        <a:cubicBezTo>
                          <a:pt x="907" y="6035"/>
                          <a:pt x="925" y="6018"/>
                          <a:pt x="946" y="6005"/>
                        </a:cubicBezTo>
                        <a:cubicBezTo>
                          <a:pt x="946" y="6001"/>
                          <a:pt x="950" y="5996"/>
                          <a:pt x="954" y="5996"/>
                        </a:cubicBezTo>
                        <a:cubicBezTo>
                          <a:pt x="976" y="5980"/>
                          <a:pt x="992" y="5962"/>
                          <a:pt x="1014" y="5950"/>
                        </a:cubicBezTo>
                        <a:lnTo>
                          <a:pt x="2263" y="0"/>
                        </a:ln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61" name="Google Shape;1350;p33"/>
                  <p:cNvSpPr/>
                  <p:nvPr/>
                </p:nvSpPr>
                <p:spPr>
                  <a:xfrm>
                    <a:off x="1114825" y="3862325"/>
                    <a:ext cx="32450" cy="15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8" h="6190" extrusionOk="0">
                        <a:moveTo>
                          <a:pt x="1254" y="0"/>
                        </a:moveTo>
                        <a:lnTo>
                          <a:pt x="9" y="5950"/>
                        </a:lnTo>
                        <a:cubicBezTo>
                          <a:pt x="1" y="5984"/>
                          <a:pt x="14" y="6027"/>
                          <a:pt x="26" y="6070"/>
                        </a:cubicBezTo>
                        <a:cubicBezTo>
                          <a:pt x="40" y="6112"/>
                          <a:pt x="52" y="6151"/>
                          <a:pt x="48" y="6189"/>
                        </a:cubicBezTo>
                        <a:lnTo>
                          <a:pt x="1292" y="240"/>
                        </a:lnTo>
                        <a:cubicBezTo>
                          <a:pt x="1297" y="214"/>
                          <a:pt x="1292" y="184"/>
                          <a:pt x="1284" y="150"/>
                        </a:cubicBezTo>
                        <a:cubicBezTo>
                          <a:pt x="1280" y="137"/>
                          <a:pt x="1272" y="120"/>
                          <a:pt x="1267" y="103"/>
                        </a:cubicBezTo>
                        <a:cubicBezTo>
                          <a:pt x="1267" y="99"/>
                          <a:pt x="1267" y="95"/>
                          <a:pt x="1262" y="91"/>
                        </a:cubicBezTo>
                        <a:cubicBezTo>
                          <a:pt x="1254" y="60"/>
                          <a:pt x="1250" y="26"/>
                          <a:pt x="1254" y="0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62" name="Google Shape;1351;p33"/>
                  <p:cNvSpPr/>
                  <p:nvPr/>
                </p:nvSpPr>
                <p:spPr>
                  <a:xfrm>
                    <a:off x="4602825" y="4611225"/>
                    <a:ext cx="53675" cy="17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47" h="7141" extrusionOk="0">
                        <a:moveTo>
                          <a:pt x="2147" y="1"/>
                        </a:moveTo>
                        <a:lnTo>
                          <a:pt x="2147" y="1"/>
                        </a:lnTo>
                        <a:cubicBezTo>
                          <a:pt x="2126" y="14"/>
                          <a:pt x="2101" y="32"/>
                          <a:pt x="2079" y="48"/>
                        </a:cubicBezTo>
                        <a:cubicBezTo>
                          <a:pt x="2075" y="48"/>
                          <a:pt x="2070" y="52"/>
                          <a:pt x="2066" y="57"/>
                        </a:cubicBezTo>
                        <a:cubicBezTo>
                          <a:pt x="2044" y="70"/>
                          <a:pt x="2024" y="87"/>
                          <a:pt x="2006" y="99"/>
                        </a:cubicBezTo>
                        <a:cubicBezTo>
                          <a:pt x="2002" y="104"/>
                          <a:pt x="1998" y="109"/>
                          <a:pt x="1993" y="109"/>
                        </a:cubicBezTo>
                        <a:cubicBezTo>
                          <a:pt x="1976" y="125"/>
                          <a:pt x="1955" y="138"/>
                          <a:pt x="1937" y="151"/>
                        </a:cubicBezTo>
                        <a:cubicBezTo>
                          <a:pt x="1937" y="155"/>
                          <a:pt x="1933" y="155"/>
                          <a:pt x="1929" y="160"/>
                        </a:cubicBezTo>
                        <a:cubicBezTo>
                          <a:pt x="1912" y="176"/>
                          <a:pt x="1890" y="190"/>
                          <a:pt x="1874" y="206"/>
                        </a:cubicBezTo>
                        <a:cubicBezTo>
                          <a:pt x="1870" y="206"/>
                          <a:pt x="1870" y="211"/>
                          <a:pt x="1870" y="211"/>
                        </a:cubicBezTo>
                        <a:cubicBezTo>
                          <a:pt x="1865" y="215"/>
                          <a:pt x="1860" y="220"/>
                          <a:pt x="1856" y="220"/>
                        </a:cubicBezTo>
                        <a:cubicBezTo>
                          <a:pt x="1848" y="228"/>
                          <a:pt x="1844" y="232"/>
                          <a:pt x="1839" y="237"/>
                        </a:cubicBezTo>
                        <a:cubicBezTo>
                          <a:pt x="1831" y="241"/>
                          <a:pt x="1827" y="249"/>
                          <a:pt x="1818" y="253"/>
                        </a:cubicBezTo>
                        <a:cubicBezTo>
                          <a:pt x="1813" y="258"/>
                          <a:pt x="1809" y="263"/>
                          <a:pt x="1801" y="267"/>
                        </a:cubicBezTo>
                        <a:cubicBezTo>
                          <a:pt x="1797" y="275"/>
                          <a:pt x="1788" y="283"/>
                          <a:pt x="1779" y="288"/>
                        </a:cubicBezTo>
                        <a:lnTo>
                          <a:pt x="1767" y="301"/>
                        </a:lnTo>
                        <a:lnTo>
                          <a:pt x="1741" y="326"/>
                        </a:lnTo>
                        <a:lnTo>
                          <a:pt x="1732" y="335"/>
                        </a:lnTo>
                        <a:cubicBezTo>
                          <a:pt x="1724" y="348"/>
                          <a:pt x="1711" y="356"/>
                          <a:pt x="1698" y="369"/>
                        </a:cubicBezTo>
                        <a:cubicBezTo>
                          <a:pt x="1698" y="369"/>
                          <a:pt x="1698" y="374"/>
                          <a:pt x="1694" y="374"/>
                        </a:cubicBezTo>
                        <a:cubicBezTo>
                          <a:pt x="1685" y="382"/>
                          <a:pt x="1677" y="395"/>
                          <a:pt x="1668" y="403"/>
                        </a:cubicBezTo>
                        <a:cubicBezTo>
                          <a:pt x="1664" y="407"/>
                          <a:pt x="1659" y="412"/>
                          <a:pt x="1655" y="417"/>
                        </a:cubicBezTo>
                        <a:cubicBezTo>
                          <a:pt x="1651" y="421"/>
                          <a:pt x="1643" y="429"/>
                          <a:pt x="1639" y="437"/>
                        </a:cubicBezTo>
                        <a:cubicBezTo>
                          <a:pt x="1634" y="442"/>
                          <a:pt x="1629" y="446"/>
                          <a:pt x="1625" y="451"/>
                        </a:cubicBezTo>
                        <a:cubicBezTo>
                          <a:pt x="1621" y="455"/>
                          <a:pt x="1617" y="459"/>
                          <a:pt x="1613" y="463"/>
                        </a:cubicBezTo>
                        <a:cubicBezTo>
                          <a:pt x="1613" y="468"/>
                          <a:pt x="1608" y="468"/>
                          <a:pt x="1608" y="468"/>
                        </a:cubicBezTo>
                        <a:cubicBezTo>
                          <a:pt x="1591" y="489"/>
                          <a:pt x="1578" y="506"/>
                          <a:pt x="1562" y="523"/>
                        </a:cubicBezTo>
                        <a:cubicBezTo>
                          <a:pt x="1562" y="528"/>
                          <a:pt x="1557" y="532"/>
                          <a:pt x="1552" y="536"/>
                        </a:cubicBezTo>
                        <a:cubicBezTo>
                          <a:pt x="1540" y="553"/>
                          <a:pt x="1527" y="575"/>
                          <a:pt x="1510" y="591"/>
                        </a:cubicBezTo>
                        <a:cubicBezTo>
                          <a:pt x="1510" y="596"/>
                          <a:pt x="1510" y="600"/>
                          <a:pt x="1505" y="600"/>
                        </a:cubicBezTo>
                        <a:cubicBezTo>
                          <a:pt x="1493" y="622"/>
                          <a:pt x="1475" y="642"/>
                          <a:pt x="1463" y="664"/>
                        </a:cubicBezTo>
                        <a:cubicBezTo>
                          <a:pt x="1450" y="686"/>
                          <a:pt x="1438" y="703"/>
                          <a:pt x="1424" y="725"/>
                        </a:cubicBezTo>
                        <a:lnTo>
                          <a:pt x="1424" y="733"/>
                        </a:lnTo>
                        <a:cubicBezTo>
                          <a:pt x="1420" y="733"/>
                          <a:pt x="1420" y="733"/>
                          <a:pt x="1420" y="737"/>
                        </a:cubicBezTo>
                        <a:cubicBezTo>
                          <a:pt x="1416" y="741"/>
                          <a:pt x="1416" y="745"/>
                          <a:pt x="1412" y="754"/>
                        </a:cubicBezTo>
                        <a:cubicBezTo>
                          <a:pt x="1408" y="758"/>
                          <a:pt x="1403" y="767"/>
                          <a:pt x="1399" y="776"/>
                        </a:cubicBezTo>
                        <a:cubicBezTo>
                          <a:pt x="1394" y="780"/>
                          <a:pt x="1394" y="784"/>
                          <a:pt x="1390" y="788"/>
                        </a:cubicBezTo>
                        <a:cubicBezTo>
                          <a:pt x="1386" y="796"/>
                          <a:pt x="1382" y="806"/>
                          <a:pt x="1377" y="814"/>
                        </a:cubicBezTo>
                        <a:cubicBezTo>
                          <a:pt x="1377" y="818"/>
                          <a:pt x="1373" y="822"/>
                          <a:pt x="1369" y="827"/>
                        </a:cubicBezTo>
                        <a:cubicBezTo>
                          <a:pt x="1369" y="835"/>
                          <a:pt x="1365" y="844"/>
                          <a:pt x="1361" y="853"/>
                        </a:cubicBezTo>
                        <a:cubicBezTo>
                          <a:pt x="1356" y="857"/>
                          <a:pt x="1356" y="861"/>
                          <a:pt x="1351" y="865"/>
                        </a:cubicBezTo>
                        <a:cubicBezTo>
                          <a:pt x="1347" y="873"/>
                          <a:pt x="1347" y="883"/>
                          <a:pt x="1343" y="891"/>
                        </a:cubicBezTo>
                        <a:cubicBezTo>
                          <a:pt x="1339" y="895"/>
                          <a:pt x="1339" y="899"/>
                          <a:pt x="1335" y="908"/>
                        </a:cubicBezTo>
                        <a:cubicBezTo>
                          <a:pt x="1331" y="912"/>
                          <a:pt x="1331" y="921"/>
                          <a:pt x="1326" y="930"/>
                        </a:cubicBezTo>
                        <a:cubicBezTo>
                          <a:pt x="1322" y="934"/>
                          <a:pt x="1322" y="938"/>
                          <a:pt x="1317" y="946"/>
                        </a:cubicBezTo>
                        <a:cubicBezTo>
                          <a:pt x="1317" y="956"/>
                          <a:pt x="1313" y="960"/>
                          <a:pt x="1309" y="968"/>
                        </a:cubicBezTo>
                        <a:cubicBezTo>
                          <a:pt x="1309" y="972"/>
                          <a:pt x="1305" y="981"/>
                          <a:pt x="1305" y="985"/>
                        </a:cubicBezTo>
                        <a:cubicBezTo>
                          <a:pt x="1300" y="994"/>
                          <a:pt x="1300" y="1002"/>
                          <a:pt x="1296" y="1011"/>
                        </a:cubicBezTo>
                        <a:cubicBezTo>
                          <a:pt x="1296" y="1015"/>
                          <a:pt x="1292" y="1019"/>
                          <a:pt x="1292" y="1023"/>
                        </a:cubicBezTo>
                        <a:cubicBezTo>
                          <a:pt x="1292" y="1027"/>
                          <a:pt x="1292" y="1027"/>
                          <a:pt x="1288" y="1027"/>
                        </a:cubicBezTo>
                        <a:cubicBezTo>
                          <a:pt x="1288" y="1037"/>
                          <a:pt x="1284" y="1041"/>
                          <a:pt x="1284" y="1049"/>
                        </a:cubicBezTo>
                        <a:cubicBezTo>
                          <a:pt x="1284" y="1053"/>
                          <a:pt x="1279" y="1062"/>
                          <a:pt x="1279" y="1066"/>
                        </a:cubicBezTo>
                        <a:cubicBezTo>
                          <a:pt x="1274" y="1075"/>
                          <a:pt x="1274" y="1084"/>
                          <a:pt x="1270" y="1092"/>
                        </a:cubicBezTo>
                        <a:cubicBezTo>
                          <a:pt x="1270" y="1096"/>
                          <a:pt x="1266" y="1100"/>
                          <a:pt x="1266" y="1110"/>
                        </a:cubicBezTo>
                        <a:cubicBezTo>
                          <a:pt x="1262" y="1118"/>
                          <a:pt x="1262" y="1126"/>
                          <a:pt x="1258" y="1135"/>
                        </a:cubicBezTo>
                        <a:cubicBezTo>
                          <a:pt x="1258" y="1139"/>
                          <a:pt x="1258" y="1143"/>
                          <a:pt x="1254" y="1148"/>
                        </a:cubicBezTo>
                        <a:cubicBezTo>
                          <a:pt x="1254" y="1161"/>
                          <a:pt x="1249" y="1173"/>
                          <a:pt x="1249" y="1187"/>
                        </a:cubicBezTo>
                        <a:cubicBezTo>
                          <a:pt x="1245" y="1187"/>
                          <a:pt x="1245" y="1191"/>
                          <a:pt x="1245" y="1191"/>
                        </a:cubicBezTo>
                        <a:lnTo>
                          <a:pt x="14" y="7076"/>
                        </a:lnTo>
                        <a:lnTo>
                          <a:pt x="14" y="7076"/>
                        </a:lnTo>
                        <a:cubicBezTo>
                          <a:pt x="16" y="7070"/>
                          <a:pt x="19" y="7063"/>
                          <a:pt x="22" y="7054"/>
                        </a:cubicBezTo>
                        <a:cubicBezTo>
                          <a:pt x="22" y="7050"/>
                          <a:pt x="22" y="7046"/>
                          <a:pt x="26" y="7038"/>
                        </a:cubicBezTo>
                        <a:cubicBezTo>
                          <a:pt x="26" y="7032"/>
                          <a:pt x="30" y="7024"/>
                          <a:pt x="30" y="7016"/>
                        </a:cubicBezTo>
                        <a:cubicBezTo>
                          <a:pt x="34" y="7007"/>
                          <a:pt x="34" y="7003"/>
                          <a:pt x="38" y="6999"/>
                        </a:cubicBezTo>
                        <a:cubicBezTo>
                          <a:pt x="38" y="6990"/>
                          <a:pt x="42" y="6981"/>
                          <a:pt x="42" y="6973"/>
                        </a:cubicBezTo>
                        <a:cubicBezTo>
                          <a:pt x="48" y="6969"/>
                          <a:pt x="48" y="6965"/>
                          <a:pt x="52" y="6961"/>
                        </a:cubicBezTo>
                        <a:cubicBezTo>
                          <a:pt x="52" y="6951"/>
                          <a:pt x="56" y="6943"/>
                          <a:pt x="60" y="6935"/>
                        </a:cubicBezTo>
                        <a:cubicBezTo>
                          <a:pt x="60" y="6926"/>
                          <a:pt x="64" y="6922"/>
                          <a:pt x="64" y="6918"/>
                        </a:cubicBezTo>
                        <a:cubicBezTo>
                          <a:pt x="68" y="6909"/>
                          <a:pt x="68" y="6900"/>
                          <a:pt x="73" y="6892"/>
                        </a:cubicBezTo>
                        <a:cubicBezTo>
                          <a:pt x="77" y="6888"/>
                          <a:pt x="77" y="6884"/>
                          <a:pt x="81" y="6879"/>
                        </a:cubicBezTo>
                        <a:cubicBezTo>
                          <a:pt x="81" y="6870"/>
                          <a:pt x="86" y="6862"/>
                          <a:pt x="90" y="6853"/>
                        </a:cubicBezTo>
                        <a:cubicBezTo>
                          <a:pt x="90" y="6849"/>
                          <a:pt x="94" y="6845"/>
                          <a:pt x="99" y="6836"/>
                        </a:cubicBezTo>
                        <a:cubicBezTo>
                          <a:pt x="99" y="6832"/>
                          <a:pt x="103" y="6823"/>
                          <a:pt x="107" y="6815"/>
                        </a:cubicBezTo>
                        <a:cubicBezTo>
                          <a:pt x="107" y="6811"/>
                          <a:pt x="111" y="6807"/>
                          <a:pt x="115" y="6797"/>
                        </a:cubicBezTo>
                        <a:cubicBezTo>
                          <a:pt x="119" y="6793"/>
                          <a:pt x="119" y="6785"/>
                          <a:pt x="125" y="6776"/>
                        </a:cubicBezTo>
                        <a:cubicBezTo>
                          <a:pt x="129" y="6772"/>
                          <a:pt x="129" y="6768"/>
                          <a:pt x="133" y="6759"/>
                        </a:cubicBezTo>
                        <a:cubicBezTo>
                          <a:pt x="137" y="6755"/>
                          <a:pt x="141" y="6746"/>
                          <a:pt x="145" y="6738"/>
                        </a:cubicBezTo>
                        <a:cubicBezTo>
                          <a:pt x="145" y="6734"/>
                          <a:pt x="150" y="6730"/>
                          <a:pt x="154" y="6720"/>
                        </a:cubicBezTo>
                        <a:cubicBezTo>
                          <a:pt x="158" y="6716"/>
                          <a:pt x="163" y="6708"/>
                          <a:pt x="167" y="6699"/>
                        </a:cubicBezTo>
                        <a:cubicBezTo>
                          <a:pt x="167" y="6695"/>
                          <a:pt x="171" y="6691"/>
                          <a:pt x="176" y="6687"/>
                        </a:cubicBezTo>
                        <a:cubicBezTo>
                          <a:pt x="176" y="6682"/>
                          <a:pt x="180" y="6678"/>
                          <a:pt x="180" y="6673"/>
                        </a:cubicBezTo>
                        <a:cubicBezTo>
                          <a:pt x="192" y="6653"/>
                          <a:pt x="206" y="6631"/>
                          <a:pt x="218" y="6610"/>
                        </a:cubicBezTo>
                        <a:cubicBezTo>
                          <a:pt x="231" y="6592"/>
                          <a:pt x="244" y="6571"/>
                          <a:pt x="261" y="6550"/>
                        </a:cubicBezTo>
                        <a:cubicBezTo>
                          <a:pt x="261" y="6545"/>
                          <a:pt x="265" y="6545"/>
                          <a:pt x="265" y="6541"/>
                        </a:cubicBezTo>
                        <a:cubicBezTo>
                          <a:pt x="279" y="6524"/>
                          <a:pt x="295" y="6503"/>
                          <a:pt x="308" y="6485"/>
                        </a:cubicBezTo>
                        <a:cubicBezTo>
                          <a:pt x="312" y="6481"/>
                          <a:pt x="312" y="6477"/>
                          <a:pt x="317" y="6473"/>
                        </a:cubicBezTo>
                        <a:cubicBezTo>
                          <a:pt x="334" y="6456"/>
                          <a:pt x="346" y="6434"/>
                          <a:pt x="364" y="6417"/>
                        </a:cubicBezTo>
                        <a:cubicBezTo>
                          <a:pt x="368" y="6412"/>
                          <a:pt x="372" y="6404"/>
                          <a:pt x="376" y="6400"/>
                        </a:cubicBezTo>
                        <a:cubicBezTo>
                          <a:pt x="381" y="6396"/>
                          <a:pt x="385" y="6391"/>
                          <a:pt x="389" y="6383"/>
                        </a:cubicBezTo>
                        <a:cubicBezTo>
                          <a:pt x="398" y="6379"/>
                          <a:pt x="402" y="6370"/>
                          <a:pt x="411" y="6361"/>
                        </a:cubicBezTo>
                        <a:cubicBezTo>
                          <a:pt x="415" y="6357"/>
                          <a:pt x="419" y="6353"/>
                          <a:pt x="423" y="6349"/>
                        </a:cubicBezTo>
                        <a:cubicBezTo>
                          <a:pt x="433" y="6340"/>
                          <a:pt x="441" y="6331"/>
                          <a:pt x="449" y="6323"/>
                        </a:cubicBezTo>
                        <a:cubicBezTo>
                          <a:pt x="449" y="6319"/>
                          <a:pt x="453" y="6319"/>
                          <a:pt x="453" y="6319"/>
                        </a:cubicBezTo>
                        <a:cubicBezTo>
                          <a:pt x="466" y="6306"/>
                          <a:pt x="475" y="6293"/>
                          <a:pt x="488" y="6284"/>
                        </a:cubicBezTo>
                        <a:cubicBezTo>
                          <a:pt x="492" y="6280"/>
                          <a:pt x="492" y="6276"/>
                          <a:pt x="496" y="6272"/>
                        </a:cubicBezTo>
                        <a:cubicBezTo>
                          <a:pt x="504" y="6268"/>
                          <a:pt x="514" y="6259"/>
                          <a:pt x="522" y="6250"/>
                        </a:cubicBezTo>
                        <a:cubicBezTo>
                          <a:pt x="526" y="6246"/>
                          <a:pt x="530" y="6242"/>
                          <a:pt x="535" y="6237"/>
                        </a:cubicBezTo>
                        <a:lnTo>
                          <a:pt x="556" y="6216"/>
                        </a:lnTo>
                        <a:cubicBezTo>
                          <a:pt x="561" y="6211"/>
                          <a:pt x="565" y="6207"/>
                          <a:pt x="573" y="6203"/>
                        </a:cubicBezTo>
                        <a:cubicBezTo>
                          <a:pt x="577" y="6195"/>
                          <a:pt x="587" y="6191"/>
                          <a:pt x="595" y="6182"/>
                        </a:cubicBezTo>
                        <a:lnTo>
                          <a:pt x="607" y="6169"/>
                        </a:lnTo>
                        <a:cubicBezTo>
                          <a:pt x="616" y="6165"/>
                          <a:pt x="620" y="6160"/>
                          <a:pt x="629" y="6156"/>
                        </a:cubicBezTo>
                        <a:cubicBezTo>
                          <a:pt x="646" y="6139"/>
                          <a:pt x="664" y="6122"/>
                          <a:pt x="684" y="6109"/>
                        </a:cubicBezTo>
                        <a:cubicBezTo>
                          <a:pt x="689" y="6105"/>
                          <a:pt x="689" y="6105"/>
                          <a:pt x="693" y="6100"/>
                        </a:cubicBezTo>
                        <a:cubicBezTo>
                          <a:pt x="710" y="6088"/>
                          <a:pt x="727" y="6071"/>
                          <a:pt x="749" y="6057"/>
                        </a:cubicBezTo>
                        <a:cubicBezTo>
                          <a:pt x="753" y="6053"/>
                          <a:pt x="753" y="6053"/>
                          <a:pt x="757" y="6049"/>
                        </a:cubicBezTo>
                        <a:cubicBezTo>
                          <a:pt x="778" y="6037"/>
                          <a:pt x="800" y="6019"/>
                          <a:pt x="822" y="6006"/>
                        </a:cubicBezTo>
                        <a:lnTo>
                          <a:pt x="834" y="5994"/>
                        </a:lnTo>
                        <a:cubicBezTo>
                          <a:pt x="855" y="5980"/>
                          <a:pt x="877" y="5964"/>
                          <a:pt x="903" y="5951"/>
                        </a:cubicBezTo>
                        <a:lnTo>
                          <a:pt x="2147" y="1"/>
                        </a:lnTo>
                        <a:close/>
                        <a:moveTo>
                          <a:pt x="14" y="7076"/>
                        </a:moveTo>
                        <a:cubicBezTo>
                          <a:pt x="14" y="7077"/>
                          <a:pt x="13" y="7079"/>
                          <a:pt x="13" y="7080"/>
                        </a:cubicBezTo>
                        <a:lnTo>
                          <a:pt x="13" y="7080"/>
                        </a:lnTo>
                        <a:lnTo>
                          <a:pt x="14" y="7076"/>
                        </a:lnTo>
                        <a:close/>
                        <a:moveTo>
                          <a:pt x="13" y="7080"/>
                        </a:moveTo>
                        <a:lnTo>
                          <a:pt x="11" y="7091"/>
                        </a:lnTo>
                        <a:lnTo>
                          <a:pt x="11" y="7091"/>
                        </a:lnTo>
                        <a:cubicBezTo>
                          <a:pt x="12" y="7089"/>
                          <a:pt x="13" y="7086"/>
                          <a:pt x="13" y="7084"/>
                        </a:cubicBezTo>
                        <a:cubicBezTo>
                          <a:pt x="13" y="7083"/>
                          <a:pt x="13" y="7081"/>
                          <a:pt x="13" y="7080"/>
                        </a:cubicBezTo>
                        <a:close/>
                        <a:moveTo>
                          <a:pt x="11" y="7091"/>
                        </a:moveTo>
                        <a:cubicBezTo>
                          <a:pt x="10" y="7093"/>
                          <a:pt x="9" y="7095"/>
                          <a:pt x="9" y="7097"/>
                        </a:cubicBezTo>
                        <a:cubicBezTo>
                          <a:pt x="6" y="7105"/>
                          <a:pt x="5" y="7115"/>
                          <a:pt x="4" y="7125"/>
                        </a:cubicBezTo>
                        <a:lnTo>
                          <a:pt x="4" y="7125"/>
                        </a:lnTo>
                        <a:lnTo>
                          <a:pt x="11" y="7091"/>
                        </a:lnTo>
                        <a:close/>
                        <a:moveTo>
                          <a:pt x="4" y="7125"/>
                        </a:moveTo>
                        <a:lnTo>
                          <a:pt x="0" y="7140"/>
                        </a:lnTo>
                        <a:cubicBezTo>
                          <a:pt x="2" y="7136"/>
                          <a:pt x="3" y="7131"/>
                          <a:pt x="4" y="7125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63" name="Google Shape;1352;p33"/>
                  <p:cNvSpPr/>
                  <p:nvPr/>
                </p:nvSpPr>
                <p:spPr>
                  <a:xfrm>
                    <a:off x="4683550" y="4534250"/>
                    <a:ext cx="188000" cy="335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20" h="13432" extrusionOk="0">
                        <a:moveTo>
                          <a:pt x="1853" y="0"/>
                        </a:moveTo>
                        <a:lnTo>
                          <a:pt x="607" y="5950"/>
                        </a:lnTo>
                        <a:cubicBezTo>
                          <a:pt x="612" y="6053"/>
                          <a:pt x="621" y="6155"/>
                          <a:pt x="629" y="6258"/>
                        </a:cubicBezTo>
                        <a:lnTo>
                          <a:pt x="1" y="9278"/>
                        </a:lnTo>
                        <a:cubicBezTo>
                          <a:pt x="9" y="9295"/>
                          <a:pt x="17" y="9312"/>
                          <a:pt x="31" y="9329"/>
                        </a:cubicBezTo>
                        <a:cubicBezTo>
                          <a:pt x="31" y="9329"/>
                          <a:pt x="35" y="9333"/>
                          <a:pt x="35" y="9338"/>
                        </a:cubicBezTo>
                        <a:cubicBezTo>
                          <a:pt x="43" y="9351"/>
                          <a:pt x="56" y="9367"/>
                          <a:pt x="64" y="9381"/>
                        </a:cubicBezTo>
                        <a:cubicBezTo>
                          <a:pt x="69" y="9385"/>
                          <a:pt x="69" y="9385"/>
                          <a:pt x="73" y="9389"/>
                        </a:cubicBezTo>
                        <a:cubicBezTo>
                          <a:pt x="82" y="9406"/>
                          <a:pt x="94" y="9419"/>
                          <a:pt x="108" y="9432"/>
                        </a:cubicBezTo>
                        <a:lnTo>
                          <a:pt x="108" y="9436"/>
                        </a:lnTo>
                        <a:cubicBezTo>
                          <a:pt x="120" y="9449"/>
                          <a:pt x="129" y="9462"/>
                          <a:pt x="141" y="9475"/>
                        </a:cubicBezTo>
                        <a:cubicBezTo>
                          <a:pt x="141" y="9479"/>
                          <a:pt x="146" y="9479"/>
                          <a:pt x="146" y="9483"/>
                        </a:cubicBezTo>
                        <a:cubicBezTo>
                          <a:pt x="159" y="9496"/>
                          <a:pt x="171" y="9505"/>
                          <a:pt x="180" y="9517"/>
                        </a:cubicBezTo>
                        <a:cubicBezTo>
                          <a:pt x="185" y="9521"/>
                          <a:pt x="189" y="9521"/>
                          <a:pt x="189" y="9526"/>
                        </a:cubicBezTo>
                        <a:cubicBezTo>
                          <a:pt x="201" y="9539"/>
                          <a:pt x="214" y="9552"/>
                          <a:pt x="227" y="9560"/>
                        </a:cubicBezTo>
                        <a:cubicBezTo>
                          <a:pt x="227" y="9564"/>
                          <a:pt x="227" y="9564"/>
                          <a:pt x="232" y="9564"/>
                        </a:cubicBezTo>
                        <a:cubicBezTo>
                          <a:pt x="240" y="9578"/>
                          <a:pt x="252" y="9586"/>
                          <a:pt x="266" y="9598"/>
                        </a:cubicBezTo>
                        <a:cubicBezTo>
                          <a:pt x="266" y="9598"/>
                          <a:pt x="270" y="9598"/>
                          <a:pt x="270" y="9603"/>
                        </a:cubicBezTo>
                        <a:cubicBezTo>
                          <a:pt x="283" y="9612"/>
                          <a:pt x="295" y="9624"/>
                          <a:pt x="309" y="9633"/>
                        </a:cubicBezTo>
                        <a:cubicBezTo>
                          <a:pt x="313" y="9633"/>
                          <a:pt x="313" y="9637"/>
                          <a:pt x="317" y="9637"/>
                        </a:cubicBezTo>
                        <a:cubicBezTo>
                          <a:pt x="329" y="9650"/>
                          <a:pt x="343" y="9659"/>
                          <a:pt x="355" y="9667"/>
                        </a:cubicBezTo>
                        <a:cubicBezTo>
                          <a:pt x="355" y="9671"/>
                          <a:pt x="360" y="9671"/>
                          <a:pt x="360" y="9671"/>
                        </a:cubicBezTo>
                        <a:cubicBezTo>
                          <a:pt x="368" y="9675"/>
                          <a:pt x="372" y="9680"/>
                          <a:pt x="376" y="9684"/>
                        </a:cubicBezTo>
                        <a:cubicBezTo>
                          <a:pt x="381" y="9689"/>
                          <a:pt x="386" y="9689"/>
                          <a:pt x="390" y="9693"/>
                        </a:cubicBezTo>
                        <a:cubicBezTo>
                          <a:pt x="398" y="9697"/>
                          <a:pt x="406" y="9706"/>
                          <a:pt x="415" y="9710"/>
                        </a:cubicBezTo>
                        <a:cubicBezTo>
                          <a:pt x="424" y="9714"/>
                          <a:pt x="432" y="9718"/>
                          <a:pt x="437" y="9727"/>
                        </a:cubicBezTo>
                        <a:cubicBezTo>
                          <a:pt x="445" y="9732"/>
                          <a:pt x="453" y="9736"/>
                          <a:pt x="467" y="9744"/>
                        </a:cubicBezTo>
                        <a:cubicBezTo>
                          <a:pt x="471" y="9748"/>
                          <a:pt x="479" y="9752"/>
                          <a:pt x="488" y="9757"/>
                        </a:cubicBezTo>
                        <a:cubicBezTo>
                          <a:pt x="497" y="9761"/>
                          <a:pt x="505" y="9766"/>
                          <a:pt x="514" y="9774"/>
                        </a:cubicBezTo>
                        <a:cubicBezTo>
                          <a:pt x="522" y="9778"/>
                          <a:pt x="526" y="9783"/>
                          <a:pt x="535" y="9787"/>
                        </a:cubicBezTo>
                        <a:cubicBezTo>
                          <a:pt x="544" y="9791"/>
                          <a:pt x="556" y="9795"/>
                          <a:pt x="565" y="9804"/>
                        </a:cubicBezTo>
                        <a:cubicBezTo>
                          <a:pt x="569" y="9804"/>
                          <a:pt x="574" y="9809"/>
                          <a:pt x="578" y="9813"/>
                        </a:cubicBezTo>
                        <a:lnTo>
                          <a:pt x="582" y="9813"/>
                        </a:lnTo>
                        <a:cubicBezTo>
                          <a:pt x="607" y="9825"/>
                          <a:pt x="629" y="9838"/>
                          <a:pt x="651" y="9851"/>
                        </a:cubicBezTo>
                        <a:cubicBezTo>
                          <a:pt x="655" y="9855"/>
                          <a:pt x="663" y="9855"/>
                          <a:pt x="668" y="9860"/>
                        </a:cubicBezTo>
                        <a:cubicBezTo>
                          <a:pt x="689" y="9872"/>
                          <a:pt x="710" y="9881"/>
                          <a:pt x="732" y="9894"/>
                        </a:cubicBezTo>
                        <a:cubicBezTo>
                          <a:pt x="753" y="9906"/>
                          <a:pt x="775" y="9920"/>
                          <a:pt x="796" y="9928"/>
                        </a:cubicBezTo>
                        <a:cubicBezTo>
                          <a:pt x="800" y="9932"/>
                          <a:pt x="809" y="9937"/>
                          <a:pt x="813" y="9941"/>
                        </a:cubicBezTo>
                        <a:cubicBezTo>
                          <a:pt x="834" y="9953"/>
                          <a:pt x="860" y="9967"/>
                          <a:pt x="882" y="9979"/>
                        </a:cubicBezTo>
                        <a:cubicBezTo>
                          <a:pt x="886" y="9979"/>
                          <a:pt x="894" y="9983"/>
                          <a:pt x="899" y="9988"/>
                        </a:cubicBezTo>
                        <a:cubicBezTo>
                          <a:pt x="907" y="9992"/>
                          <a:pt x="920" y="10001"/>
                          <a:pt x="929" y="10005"/>
                        </a:cubicBezTo>
                        <a:cubicBezTo>
                          <a:pt x="937" y="10009"/>
                          <a:pt x="941" y="10014"/>
                          <a:pt x="950" y="10018"/>
                        </a:cubicBezTo>
                        <a:cubicBezTo>
                          <a:pt x="959" y="10022"/>
                          <a:pt x="971" y="10030"/>
                          <a:pt x="980" y="10034"/>
                        </a:cubicBezTo>
                        <a:cubicBezTo>
                          <a:pt x="988" y="10040"/>
                          <a:pt x="992" y="10044"/>
                          <a:pt x="1002" y="10048"/>
                        </a:cubicBezTo>
                        <a:cubicBezTo>
                          <a:pt x="1010" y="10056"/>
                          <a:pt x="1018" y="10060"/>
                          <a:pt x="1027" y="10065"/>
                        </a:cubicBezTo>
                        <a:cubicBezTo>
                          <a:pt x="1036" y="10074"/>
                          <a:pt x="1044" y="10078"/>
                          <a:pt x="1048" y="10082"/>
                        </a:cubicBezTo>
                        <a:cubicBezTo>
                          <a:pt x="1057" y="10086"/>
                          <a:pt x="1065" y="10095"/>
                          <a:pt x="1079" y="10099"/>
                        </a:cubicBezTo>
                        <a:cubicBezTo>
                          <a:pt x="1083" y="10103"/>
                          <a:pt x="1091" y="10111"/>
                          <a:pt x="1099" y="10117"/>
                        </a:cubicBezTo>
                        <a:cubicBezTo>
                          <a:pt x="1104" y="10121"/>
                          <a:pt x="1112" y="10125"/>
                          <a:pt x="1121" y="10129"/>
                        </a:cubicBezTo>
                        <a:cubicBezTo>
                          <a:pt x="1125" y="10137"/>
                          <a:pt x="1134" y="10142"/>
                          <a:pt x="1142" y="10150"/>
                        </a:cubicBezTo>
                        <a:cubicBezTo>
                          <a:pt x="1150" y="10155"/>
                          <a:pt x="1156" y="10159"/>
                          <a:pt x="1164" y="10163"/>
                        </a:cubicBezTo>
                        <a:lnTo>
                          <a:pt x="1185" y="10184"/>
                        </a:lnTo>
                        <a:cubicBezTo>
                          <a:pt x="1194" y="10188"/>
                          <a:pt x="1198" y="10194"/>
                          <a:pt x="1207" y="10198"/>
                        </a:cubicBezTo>
                        <a:cubicBezTo>
                          <a:pt x="1215" y="10206"/>
                          <a:pt x="1219" y="10214"/>
                          <a:pt x="1227" y="10219"/>
                        </a:cubicBezTo>
                        <a:cubicBezTo>
                          <a:pt x="1237" y="10227"/>
                          <a:pt x="1241" y="10232"/>
                          <a:pt x="1245" y="10236"/>
                        </a:cubicBezTo>
                        <a:cubicBezTo>
                          <a:pt x="1253" y="10245"/>
                          <a:pt x="1262" y="10253"/>
                          <a:pt x="1271" y="10261"/>
                        </a:cubicBezTo>
                        <a:cubicBezTo>
                          <a:pt x="1275" y="10265"/>
                          <a:pt x="1284" y="10271"/>
                          <a:pt x="1288" y="10279"/>
                        </a:cubicBezTo>
                        <a:cubicBezTo>
                          <a:pt x="1296" y="10287"/>
                          <a:pt x="1304" y="10296"/>
                          <a:pt x="1310" y="10300"/>
                        </a:cubicBezTo>
                        <a:cubicBezTo>
                          <a:pt x="1318" y="10309"/>
                          <a:pt x="1322" y="10313"/>
                          <a:pt x="1326" y="10317"/>
                        </a:cubicBezTo>
                        <a:cubicBezTo>
                          <a:pt x="1335" y="10330"/>
                          <a:pt x="1343" y="10338"/>
                          <a:pt x="1352" y="10348"/>
                        </a:cubicBezTo>
                        <a:cubicBezTo>
                          <a:pt x="1356" y="10356"/>
                          <a:pt x="1361" y="10360"/>
                          <a:pt x="1365" y="10364"/>
                        </a:cubicBezTo>
                        <a:cubicBezTo>
                          <a:pt x="1377" y="10381"/>
                          <a:pt x="1391" y="10394"/>
                          <a:pt x="1403" y="10411"/>
                        </a:cubicBezTo>
                        <a:cubicBezTo>
                          <a:pt x="1438" y="10544"/>
                          <a:pt x="1484" y="10681"/>
                          <a:pt x="1527" y="10818"/>
                        </a:cubicBezTo>
                        <a:cubicBezTo>
                          <a:pt x="1541" y="10861"/>
                          <a:pt x="1557" y="10907"/>
                          <a:pt x="1566" y="10950"/>
                        </a:cubicBezTo>
                        <a:cubicBezTo>
                          <a:pt x="1570" y="10963"/>
                          <a:pt x="1574" y="10972"/>
                          <a:pt x="1579" y="10984"/>
                        </a:cubicBezTo>
                        <a:cubicBezTo>
                          <a:pt x="1604" y="11096"/>
                          <a:pt x="1626" y="11203"/>
                          <a:pt x="1626" y="11305"/>
                        </a:cubicBezTo>
                        <a:lnTo>
                          <a:pt x="1626" y="11369"/>
                        </a:lnTo>
                        <a:lnTo>
                          <a:pt x="1592" y="11532"/>
                        </a:lnTo>
                        <a:cubicBezTo>
                          <a:pt x="1618" y="11544"/>
                          <a:pt x="1643" y="11558"/>
                          <a:pt x="1664" y="11570"/>
                        </a:cubicBezTo>
                        <a:cubicBezTo>
                          <a:pt x="1673" y="11574"/>
                          <a:pt x="1677" y="11579"/>
                          <a:pt x="1685" y="11583"/>
                        </a:cubicBezTo>
                        <a:cubicBezTo>
                          <a:pt x="1703" y="11592"/>
                          <a:pt x="1720" y="11600"/>
                          <a:pt x="1741" y="11613"/>
                        </a:cubicBezTo>
                        <a:cubicBezTo>
                          <a:pt x="1746" y="11617"/>
                          <a:pt x="1754" y="11621"/>
                          <a:pt x="1762" y="11621"/>
                        </a:cubicBezTo>
                        <a:lnTo>
                          <a:pt x="1776" y="11635"/>
                        </a:lnTo>
                        <a:cubicBezTo>
                          <a:pt x="1788" y="11639"/>
                          <a:pt x="1801" y="11647"/>
                          <a:pt x="1809" y="11651"/>
                        </a:cubicBezTo>
                        <a:cubicBezTo>
                          <a:pt x="1818" y="11656"/>
                          <a:pt x="1823" y="11660"/>
                          <a:pt x="1827" y="11665"/>
                        </a:cubicBezTo>
                        <a:cubicBezTo>
                          <a:pt x="1839" y="11673"/>
                          <a:pt x="1857" y="11682"/>
                          <a:pt x="1869" y="11690"/>
                        </a:cubicBezTo>
                        <a:lnTo>
                          <a:pt x="1874" y="11690"/>
                        </a:lnTo>
                        <a:cubicBezTo>
                          <a:pt x="1891" y="11703"/>
                          <a:pt x="1904" y="11712"/>
                          <a:pt x="1920" y="11720"/>
                        </a:cubicBezTo>
                        <a:cubicBezTo>
                          <a:pt x="1925" y="11724"/>
                          <a:pt x="1930" y="11728"/>
                          <a:pt x="1934" y="11728"/>
                        </a:cubicBezTo>
                        <a:cubicBezTo>
                          <a:pt x="1946" y="11737"/>
                          <a:pt x="1955" y="11746"/>
                          <a:pt x="1968" y="11750"/>
                        </a:cubicBezTo>
                        <a:cubicBezTo>
                          <a:pt x="1972" y="11754"/>
                          <a:pt x="1977" y="11759"/>
                          <a:pt x="1981" y="11759"/>
                        </a:cubicBezTo>
                        <a:cubicBezTo>
                          <a:pt x="1993" y="11767"/>
                          <a:pt x="2002" y="11775"/>
                          <a:pt x="2015" y="11785"/>
                        </a:cubicBezTo>
                        <a:cubicBezTo>
                          <a:pt x="2019" y="11785"/>
                          <a:pt x="2019" y="11789"/>
                          <a:pt x="2023" y="11789"/>
                        </a:cubicBezTo>
                        <a:cubicBezTo>
                          <a:pt x="2036" y="11801"/>
                          <a:pt x="2049" y="11810"/>
                          <a:pt x="2066" y="11819"/>
                        </a:cubicBezTo>
                        <a:cubicBezTo>
                          <a:pt x="2079" y="11831"/>
                          <a:pt x="2096" y="11840"/>
                          <a:pt x="2109" y="11852"/>
                        </a:cubicBezTo>
                        <a:lnTo>
                          <a:pt x="2113" y="11852"/>
                        </a:lnTo>
                        <a:cubicBezTo>
                          <a:pt x="2131" y="11866"/>
                          <a:pt x="2143" y="11878"/>
                          <a:pt x="2161" y="11887"/>
                        </a:cubicBezTo>
                        <a:cubicBezTo>
                          <a:pt x="2165" y="11891"/>
                          <a:pt x="2169" y="11896"/>
                          <a:pt x="2173" y="11900"/>
                        </a:cubicBezTo>
                        <a:cubicBezTo>
                          <a:pt x="2186" y="11908"/>
                          <a:pt x="2194" y="11917"/>
                          <a:pt x="2208" y="11925"/>
                        </a:cubicBezTo>
                        <a:cubicBezTo>
                          <a:pt x="2212" y="11929"/>
                          <a:pt x="2216" y="11934"/>
                          <a:pt x="2224" y="11939"/>
                        </a:cubicBezTo>
                        <a:cubicBezTo>
                          <a:pt x="2233" y="11947"/>
                          <a:pt x="2242" y="11951"/>
                          <a:pt x="2250" y="11959"/>
                        </a:cubicBezTo>
                        <a:cubicBezTo>
                          <a:pt x="2254" y="11964"/>
                          <a:pt x="2263" y="11968"/>
                          <a:pt x="2267" y="11973"/>
                        </a:cubicBezTo>
                        <a:cubicBezTo>
                          <a:pt x="2276" y="11981"/>
                          <a:pt x="2285" y="11990"/>
                          <a:pt x="2293" y="11994"/>
                        </a:cubicBezTo>
                        <a:cubicBezTo>
                          <a:pt x="2297" y="11998"/>
                          <a:pt x="2305" y="12002"/>
                          <a:pt x="2310" y="12011"/>
                        </a:cubicBezTo>
                        <a:cubicBezTo>
                          <a:pt x="2319" y="12016"/>
                          <a:pt x="2327" y="12024"/>
                          <a:pt x="2336" y="12032"/>
                        </a:cubicBezTo>
                        <a:cubicBezTo>
                          <a:pt x="2340" y="12036"/>
                          <a:pt x="2344" y="12041"/>
                          <a:pt x="2348" y="12045"/>
                        </a:cubicBezTo>
                        <a:cubicBezTo>
                          <a:pt x="2362" y="12054"/>
                          <a:pt x="2370" y="12062"/>
                          <a:pt x="2378" y="12067"/>
                        </a:cubicBezTo>
                        <a:cubicBezTo>
                          <a:pt x="2382" y="12071"/>
                          <a:pt x="2387" y="12075"/>
                          <a:pt x="2392" y="12079"/>
                        </a:cubicBezTo>
                        <a:cubicBezTo>
                          <a:pt x="2400" y="12093"/>
                          <a:pt x="2413" y="12101"/>
                          <a:pt x="2425" y="12109"/>
                        </a:cubicBezTo>
                        <a:cubicBezTo>
                          <a:pt x="2425" y="12113"/>
                          <a:pt x="2425" y="12113"/>
                          <a:pt x="2429" y="12113"/>
                        </a:cubicBezTo>
                        <a:lnTo>
                          <a:pt x="2469" y="12152"/>
                        </a:lnTo>
                        <a:cubicBezTo>
                          <a:pt x="2473" y="12152"/>
                          <a:pt x="2477" y="12156"/>
                          <a:pt x="2477" y="12160"/>
                        </a:cubicBezTo>
                        <a:cubicBezTo>
                          <a:pt x="2485" y="12170"/>
                          <a:pt x="2494" y="12178"/>
                          <a:pt x="2502" y="12186"/>
                        </a:cubicBezTo>
                        <a:cubicBezTo>
                          <a:pt x="2506" y="12190"/>
                          <a:pt x="2516" y="12195"/>
                          <a:pt x="2520" y="12199"/>
                        </a:cubicBezTo>
                        <a:cubicBezTo>
                          <a:pt x="2524" y="12208"/>
                          <a:pt x="2532" y="12212"/>
                          <a:pt x="2541" y="12221"/>
                        </a:cubicBezTo>
                        <a:lnTo>
                          <a:pt x="2554" y="12233"/>
                        </a:lnTo>
                        <a:lnTo>
                          <a:pt x="2575" y="12255"/>
                        </a:lnTo>
                        <a:lnTo>
                          <a:pt x="2593" y="12272"/>
                        </a:lnTo>
                        <a:lnTo>
                          <a:pt x="2613" y="12293"/>
                        </a:lnTo>
                        <a:lnTo>
                          <a:pt x="2627" y="12306"/>
                        </a:lnTo>
                        <a:lnTo>
                          <a:pt x="2648" y="12328"/>
                        </a:lnTo>
                        <a:lnTo>
                          <a:pt x="2660" y="12340"/>
                        </a:lnTo>
                        <a:cubicBezTo>
                          <a:pt x="2670" y="12349"/>
                          <a:pt x="2678" y="12357"/>
                          <a:pt x="2686" y="12370"/>
                        </a:cubicBezTo>
                        <a:cubicBezTo>
                          <a:pt x="2690" y="12370"/>
                          <a:pt x="2690" y="12375"/>
                          <a:pt x="2695" y="12375"/>
                        </a:cubicBezTo>
                        <a:cubicBezTo>
                          <a:pt x="2704" y="12387"/>
                          <a:pt x="2716" y="12395"/>
                          <a:pt x="2729" y="12409"/>
                        </a:cubicBezTo>
                        <a:cubicBezTo>
                          <a:pt x="2737" y="12421"/>
                          <a:pt x="2747" y="12430"/>
                          <a:pt x="2759" y="12439"/>
                        </a:cubicBezTo>
                        <a:lnTo>
                          <a:pt x="2772" y="12452"/>
                        </a:lnTo>
                        <a:cubicBezTo>
                          <a:pt x="2776" y="12460"/>
                          <a:pt x="2785" y="12468"/>
                          <a:pt x="2793" y="12478"/>
                        </a:cubicBezTo>
                        <a:cubicBezTo>
                          <a:pt x="2798" y="12482"/>
                          <a:pt x="2802" y="12486"/>
                          <a:pt x="2806" y="12490"/>
                        </a:cubicBezTo>
                        <a:cubicBezTo>
                          <a:pt x="2814" y="12498"/>
                          <a:pt x="2819" y="12503"/>
                          <a:pt x="2828" y="12511"/>
                        </a:cubicBezTo>
                        <a:cubicBezTo>
                          <a:pt x="2832" y="12516"/>
                          <a:pt x="2836" y="12520"/>
                          <a:pt x="2840" y="12524"/>
                        </a:cubicBezTo>
                        <a:cubicBezTo>
                          <a:pt x="2849" y="12533"/>
                          <a:pt x="2853" y="12541"/>
                          <a:pt x="2862" y="12545"/>
                        </a:cubicBezTo>
                        <a:cubicBezTo>
                          <a:pt x="2866" y="12549"/>
                          <a:pt x="2870" y="12555"/>
                          <a:pt x="2875" y="12559"/>
                        </a:cubicBezTo>
                        <a:cubicBezTo>
                          <a:pt x="2883" y="12567"/>
                          <a:pt x="2887" y="12575"/>
                          <a:pt x="2896" y="12580"/>
                        </a:cubicBezTo>
                        <a:cubicBezTo>
                          <a:pt x="2901" y="12584"/>
                          <a:pt x="2905" y="12588"/>
                          <a:pt x="2909" y="12593"/>
                        </a:cubicBezTo>
                        <a:cubicBezTo>
                          <a:pt x="2917" y="12601"/>
                          <a:pt x="2926" y="12610"/>
                          <a:pt x="2935" y="12622"/>
                        </a:cubicBezTo>
                        <a:cubicBezTo>
                          <a:pt x="2939" y="12622"/>
                          <a:pt x="2939" y="12626"/>
                          <a:pt x="2943" y="12626"/>
                        </a:cubicBezTo>
                        <a:cubicBezTo>
                          <a:pt x="2956" y="12640"/>
                          <a:pt x="2964" y="12648"/>
                          <a:pt x="2978" y="12661"/>
                        </a:cubicBezTo>
                        <a:cubicBezTo>
                          <a:pt x="2982" y="12665"/>
                          <a:pt x="2982" y="12665"/>
                          <a:pt x="2986" y="12670"/>
                        </a:cubicBezTo>
                        <a:cubicBezTo>
                          <a:pt x="2994" y="12678"/>
                          <a:pt x="3003" y="12687"/>
                          <a:pt x="3012" y="12695"/>
                        </a:cubicBezTo>
                        <a:cubicBezTo>
                          <a:pt x="3016" y="12699"/>
                          <a:pt x="3020" y="12699"/>
                          <a:pt x="3024" y="12703"/>
                        </a:cubicBezTo>
                        <a:lnTo>
                          <a:pt x="3045" y="12725"/>
                        </a:lnTo>
                        <a:cubicBezTo>
                          <a:pt x="3050" y="12729"/>
                          <a:pt x="3059" y="12734"/>
                          <a:pt x="3063" y="12738"/>
                        </a:cubicBezTo>
                        <a:cubicBezTo>
                          <a:pt x="3067" y="12747"/>
                          <a:pt x="3075" y="12751"/>
                          <a:pt x="3084" y="12760"/>
                        </a:cubicBezTo>
                        <a:cubicBezTo>
                          <a:pt x="3089" y="12764"/>
                          <a:pt x="3093" y="12768"/>
                          <a:pt x="3097" y="12772"/>
                        </a:cubicBezTo>
                        <a:cubicBezTo>
                          <a:pt x="3106" y="12780"/>
                          <a:pt x="3114" y="12786"/>
                          <a:pt x="3122" y="12794"/>
                        </a:cubicBezTo>
                        <a:cubicBezTo>
                          <a:pt x="3126" y="12798"/>
                          <a:pt x="3132" y="12802"/>
                          <a:pt x="3136" y="12806"/>
                        </a:cubicBezTo>
                        <a:cubicBezTo>
                          <a:pt x="3144" y="12811"/>
                          <a:pt x="3152" y="12819"/>
                          <a:pt x="3161" y="12824"/>
                        </a:cubicBezTo>
                        <a:cubicBezTo>
                          <a:pt x="3166" y="12828"/>
                          <a:pt x="3170" y="12832"/>
                          <a:pt x="3174" y="12837"/>
                        </a:cubicBezTo>
                        <a:cubicBezTo>
                          <a:pt x="3183" y="12845"/>
                          <a:pt x="3191" y="12853"/>
                          <a:pt x="3203" y="12863"/>
                        </a:cubicBezTo>
                        <a:cubicBezTo>
                          <a:pt x="3203" y="12863"/>
                          <a:pt x="3209" y="12867"/>
                          <a:pt x="3213" y="12867"/>
                        </a:cubicBezTo>
                        <a:cubicBezTo>
                          <a:pt x="3225" y="12879"/>
                          <a:pt x="3238" y="12888"/>
                          <a:pt x="3251" y="12901"/>
                        </a:cubicBezTo>
                        <a:cubicBezTo>
                          <a:pt x="3255" y="12901"/>
                          <a:pt x="3260" y="12905"/>
                          <a:pt x="3260" y="12905"/>
                        </a:cubicBezTo>
                        <a:cubicBezTo>
                          <a:pt x="3272" y="12914"/>
                          <a:pt x="3280" y="12922"/>
                          <a:pt x="3294" y="12930"/>
                        </a:cubicBezTo>
                        <a:cubicBezTo>
                          <a:pt x="3298" y="12934"/>
                          <a:pt x="3302" y="12940"/>
                          <a:pt x="3306" y="12944"/>
                        </a:cubicBezTo>
                        <a:cubicBezTo>
                          <a:pt x="3315" y="12948"/>
                          <a:pt x="3324" y="12956"/>
                          <a:pt x="3337" y="12960"/>
                        </a:cubicBezTo>
                        <a:cubicBezTo>
                          <a:pt x="3337" y="12965"/>
                          <a:pt x="3341" y="12965"/>
                          <a:pt x="3341" y="12965"/>
                        </a:cubicBezTo>
                        <a:cubicBezTo>
                          <a:pt x="3345" y="12969"/>
                          <a:pt x="3345" y="12969"/>
                          <a:pt x="3349" y="12973"/>
                        </a:cubicBezTo>
                        <a:cubicBezTo>
                          <a:pt x="3363" y="12982"/>
                          <a:pt x="3371" y="12986"/>
                          <a:pt x="3383" y="12995"/>
                        </a:cubicBezTo>
                        <a:cubicBezTo>
                          <a:pt x="3388" y="12999"/>
                          <a:pt x="3392" y="13003"/>
                          <a:pt x="3401" y="13007"/>
                        </a:cubicBezTo>
                        <a:cubicBezTo>
                          <a:pt x="3414" y="13017"/>
                          <a:pt x="3426" y="13025"/>
                          <a:pt x="3444" y="13033"/>
                        </a:cubicBezTo>
                        <a:cubicBezTo>
                          <a:pt x="3444" y="13037"/>
                          <a:pt x="3448" y="13037"/>
                          <a:pt x="3448" y="13037"/>
                        </a:cubicBezTo>
                        <a:cubicBezTo>
                          <a:pt x="3465" y="13050"/>
                          <a:pt x="3482" y="13059"/>
                          <a:pt x="3499" y="13072"/>
                        </a:cubicBezTo>
                        <a:cubicBezTo>
                          <a:pt x="3503" y="13072"/>
                          <a:pt x="3507" y="13076"/>
                          <a:pt x="3517" y="13080"/>
                        </a:cubicBezTo>
                        <a:cubicBezTo>
                          <a:pt x="3529" y="13088"/>
                          <a:pt x="3542" y="13093"/>
                          <a:pt x="3555" y="13102"/>
                        </a:cubicBezTo>
                        <a:cubicBezTo>
                          <a:pt x="3555" y="13106"/>
                          <a:pt x="3559" y="13106"/>
                          <a:pt x="3563" y="13106"/>
                        </a:cubicBezTo>
                        <a:cubicBezTo>
                          <a:pt x="3568" y="13110"/>
                          <a:pt x="3572" y="13110"/>
                          <a:pt x="3576" y="13114"/>
                        </a:cubicBezTo>
                        <a:cubicBezTo>
                          <a:pt x="3580" y="13119"/>
                          <a:pt x="3588" y="13123"/>
                          <a:pt x="3598" y="13127"/>
                        </a:cubicBezTo>
                        <a:cubicBezTo>
                          <a:pt x="3602" y="13131"/>
                          <a:pt x="3610" y="13136"/>
                          <a:pt x="3619" y="13140"/>
                        </a:cubicBezTo>
                        <a:cubicBezTo>
                          <a:pt x="3627" y="13145"/>
                          <a:pt x="3636" y="13149"/>
                          <a:pt x="3640" y="13153"/>
                        </a:cubicBezTo>
                        <a:cubicBezTo>
                          <a:pt x="3649" y="13157"/>
                          <a:pt x="3661" y="13161"/>
                          <a:pt x="3671" y="13165"/>
                        </a:cubicBezTo>
                        <a:cubicBezTo>
                          <a:pt x="3675" y="13170"/>
                          <a:pt x="3683" y="13175"/>
                          <a:pt x="3691" y="13179"/>
                        </a:cubicBezTo>
                        <a:cubicBezTo>
                          <a:pt x="3700" y="13183"/>
                          <a:pt x="3709" y="13187"/>
                          <a:pt x="3717" y="13191"/>
                        </a:cubicBezTo>
                        <a:cubicBezTo>
                          <a:pt x="3726" y="13196"/>
                          <a:pt x="3734" y="13196"/>
                          <a:pt x="3738" y="13200"/>
                        </a:cubicBezTo>
                        <a:cubicBezTo>
                          <a:pt x="3742" y="13204"/>
                          <a:pt x="3742" y="13204"/>
                          <a:pt x="3748" y="13204"/>
                        </a:cubicBezTo>
                        <a:cubicBezTo>
                          <a:pt x="3756" y="13208"/>
                          <a:pt x="3768" y="13213"/>
                          <a:pt x="3777" y="13217"/>
                        </a:cubicBezTo>
                        <a:cubicBezTo>
                          <a:pt x="3781" y="13222"/>
                          <a:pt x="3786" y="13222"/>
                          <a:pt x="3790" y="13226"/>
                        </a:cubicBezTo>
                        <a:cubicBezTo>
                          <a:pt x="3803" y="13230"/>
                          <a:pt x="3819" y="13238"/>
                          <a:pt x="3837" y="13247"/>
                        </a:cubicBezTo>
                        <a:cubicBezTo>
                          <a:pt x="3841" y="13247"/>
                          <a:pt x="3845" y="13252"/>
                          <a:pt x="3854" y="13252"/>
                        </a:cubicBezTo>
                        <a:cubicBezTo>
                          <a:pt x="3863" y="13260"/>
                          <a:pt x="3876" y="13264"/>
                          <a:pt x="3888" y="13268"/>
                        </a:cubicBezTo>
                        <a:cubicBezTo>
                          <a:pt x="3896" y="13273"/>
                          <a:pt x="3902" y="13273"/>
                          <a:pt x="3910" y="13277"/>
                        </a:cubicBezTo>
                        <a:cubicBezTo>
                          <a:pt x="3914" y="13277"/>
                          <a:pt x="3918" y="13281"/>
                          <a:pt x="3927" y="13285"/>
                        </a:cubicBezTo>
                        <a:cubicBezTo>
                          <a:pt x="3931" y="13285"/>
                          <a:pt x="3939" y="13290"/>
                          <a:pt x="3944" y="13290"/>
                        </a:cubicBezTo>
                        <a:cubicBezTo>
                          <a:pt x="3953" y="13294"/>
                          <a:pt x="3957" y="13299"/>
                          <a:pt x="3961" y="13299"/>
                        </a:cubicBezTo>
                        <a:cubicBezTo>
                          <a:pt x="3978" y="13307"/>
                          <a:pt x="3995" y="13311"/>
                          <a:pt x="4012" y="13315"/>
                        </a:cubicBezTo>
                        <a:cubicBezTo>
                          <a:pt x="4012" y="13319"/>
                          <a:pt x="4016" y="13319"/>
                          <a:pt x="4016" y="13319"/>
                        </a:cubicBezTo>
                        <a:cubicBezTo>
                          <a:pt x="4034" y="13329"/>
                          <a:pt x="4055" y="13333"/>
                          <a:pt x="4072" y="13341"/>
                        </a:cubicBezTo>
                        <a:cubicBezTo>
                          <a:pt x="4081" y="13341"/>
                          <a:pt x="4085" y="13345"/>
                          <a:pt x="4089" y="13345"/>
                        </a:cubicBezTo>
                        <a:cubicBezTo>
                          <a:pt x="4098" y="13350"/>
                          <a:pt x="4107" y="13354"/>
                          <a:pt x="4115" y="13354"/>
                        </a:cubicBezTo>
                        <a:cubicBezTo>
                          <a:pt x="4119" y="13358"/>
                          <a:pt x="4127" y="13358"/>
                          <a:pt x="4132" y="13362"/>
                        </a:cubicBezTo>
                        <a:cubicBezTo>
                          <a:pt x="4141" y="13362"/>
                          <a:pt x="4145" y="13367"/>
                          <a:pt x="4153" y="13371"/>
                        </a:cubicBezTo>
                        <a:cubicBezTo>
                          <a:pt x="4166" y="13376"/>
                          <a:pt x="4179" y="13380"/>
                          <a:pt x="4196" y="13384"/>
                        </a:cubicBezTo>
                        <a:cubicBezTo>
                          <a:pt x="4200" y="13384"/>
                          <a:pt x="4209" y="13388"/>
                          <a:pt x="4218" y="13388"/>
                        </a:cubicBezTo>
                        <a:cubicBezTo>
                          <a:pt x="4235" y="13396"/>
                          <a:pt x="4252" y="13401"/>
                          <a:pt x="4273" y="13410"/>
                        </a:cubicBezTo>
                        <a:lnTo>
                          <a:pt x="4277" y="13410"/>
                        </a:lnTo>
                        <a:cubicBezTo>
                          <a:pt x="4299" y="13414"/>
                          <a:pt x="4316" y="13422"/>
                          <a:pt x="4338" y="13427"/>
                        </a:cubicBezTo>
                        <a:cubicBezTo>
                          <a:pt x="4342" y="13427"/>
                          <a:pt x="4346" y="13431"/>
                          <a:pt x="4350" y="13431"/>
                        </a:cubicBezTo>
                        <a:cubicBezTo>
                          <a:pt x="4393" y="13427"/>
                          <a:pt x="4431" y="13422"/>
                          <a:pt x="4470" y="13418"/>
                        </a:cubicBezTo>
                        <a:cubicBezTo>
                          <a:pt x="4487" y="13414"/>
                          <a:pt x="4504" y="13410"/>
                          <a:pt x="4522" y="13410"/>
                        </a:cubicBezTo>
                        <a:cubicBezTo>
                          <a:pt x="4526" y="13410"/>
                          <a:pt x="4534" y="13406"/>
                          <a:pt x="4538" y="13406"/>
                        </a:cubicBezTo>
                        <a:cubicBezTo>
                          <a:pt x="4551" y="13406"/>
                          <a:pt x="4559" y="13401"/>
                          <a:pt x="4573" y="13401"/>
                        </a:cubicBezTo>
                        <a:cubicBezTo>
                          <a:pt x="4577" y="13396"/>
                          <a:pt x="4585" y="13396"/>
                          <a:pt x="4589" y="13396"/>
                        </a:cubicBezTo>
                        <a:cubicBezTo>
                          <a:pt x="4599" y="13392"/>
                          <a:pt x="4611" y="13392"/>
                          <a:pt x="4620" y="13388"/>
                        </a:cubicBezTo>
                        <a:lnTo>
                          <a:pt x="4636" y="13388"/>
                        </a:lnTo>
                        <a:cubicBezTo>
                          <a:pt x="4650" y="13384"/>
                          <a:pt x="4658" y="13384"/>
                          <a:pt x="4666" y="13380"/>
                        </a:cubicBezTo>
                        <a:cubicBezTo>
                          <a:pt x="4675" y="13380"/>
                          <a:pt x="4680" y="13376"/>
                          <a:pt x="4684" y="13376"/>
                        </a:cubicBezTo>
                        <a:cubicBezTo>
                          <a:pt x="4713" y="13371"/>
                          <a:pt x="4739" y="13362"/>
                          <a:pt x="4765" y="13354"/>
                        </a:cubicBezTo>
                        <a:cubicBezTo>
                          <a:pt x="4769" y="13354"/>
                          <a:pt x="4774" y="13350"/>
                          <a:pt x="4778" y="13350"/>
                        </a:cubicBezTo>
                        <a:cubicBezTo>
                          <a:pt x="4786" y="13350"/>
                          <a:pt x="4790" y="13345"/>
                          <a:pt x="4800" y="13345"/>
                        </a:cubicBezTo>
                        <a:lnTo>
                          <a:pt x="4804" y="13341"/>
                        </a:lnTo>
                        <a:cubicBezTo>
                          <a:pt x="4816" y="13341"/>
                          <a:pt x="4825" y="13337"/>
                          <a:pt x="4838" y="13333"/>
                        </a:cubicBezTo>
                        <a:cubicBezTo>
                          <a:pt x="4842" y="13333"/>
                          <a:pt x="4846" y="13329"/>
                          <a:pt x="4851" y="13329"/>
                        </a:cubicBezTo>
                        <a:cubicBezTo>
                          <a:pt x="4863" y="13324"/>
                          <a:pt x="4881" y="13319"/>
                          <a:pt x="4893" y="13311"/>
                        </a:cubicBezTo>
                        <a:cubicBezTo>
                          <a:pt x="4906" y="13307"/>
                          <a:pt x="4919" y="13303"/>
                          <a:pt x="4932" y="13299"/>
                        </a:cubicBezTo>
                        <a:cubicBezTo>
                          <a:pt x="4940" y="13294"/>
                          <a:pt x="4944" y="13294"/>
                          <a:pt x="4949" y="13294"/>
                        </a:cubicBezTo>
                        <a:cubicBezTo>
                          <a:pt x="4958" y="13290"/>
                          <a:pt x="4966" y="13285"/>
                          <a:pt x="4974" y="13281"/>
                        </a:cubicBezTo>
                        <a:cubicBezTo>
                          <a:pt x="4979" y="13281"/>
                          <a:pt x="4983" y="13277"/>
                          <a:pt x="4988" y="13277"/>
                        </a:cubicBezTo>
                        <a:cubicBezTo>
                          <a:pt x="4996" y="13273"/>
                          <a:pt x="5005" y="13268"/>
                          <a:pt x="5013" y="13264"/>
                        </a:cubicBezTo>
                        <a:cubicBezTo>
                          <a:pt x="5017" y="13264"/>
                          <a:pt x="5021" y="13260"/>
                          <a:pt x="5031" y="13260"/>
                        </a:cubicBezTo>
                        <a:cubicBezTo>
                          <a:pt x="5039" y="13256"/>
                          <a:pt x="5043" y="13252"/>
                          <a:pt x="5051" y="13247"/>
                        </a:cubicBezTo>
                        <a:cubicBezTo>
                          <a:pt x="5056" y="13247"/>
                          <a:pt x="5060" y="13242"/>
                          <a:pt x="5069" y="13242"/>
                        </a:cubicBezTo>
                        <a:cubicBezTo>
                          <a:pt x="5077" y="13238"/>
                          <a:pt x="5086" y="13234"/>
                          <a:pt x="5094" y="13230"/>
                        </a:cubicBezTo>
                        <a:cubicBezTo>
                          <a:pt x="5098" y="13230"/>
                          <a:pt x="5098" y="13226"/>
                          <a:pt x="5103" y="13226"/>
                        </a:cubicBezTo>
                        <a:cubicBezTo>
                          <a:pt x="5116" y="13222"/>
                          <a:pt x="5128" y="13213"/>
                          <a:pt x="5142" y="13208"/>
                        </a:cubicBezTo>
                        <a:cubicBezTo>
                          <a:pt x="5150" y="13204"/>
                          <a:pt x="5163" y="13196"/>
                          <a:pt x="5175" y="13191"/>
                        </a:cubicBezTo>
                        <a:cubicBezTo>
                          <a:pt x="5180" y="13191"/>
                          <a:pt x="5185" y="13187"/>
                          <a:pt x="5189" y="13187"/>
                        </a:cubicBezTo>
                        <a:cubicBezTo>
                          <a:pt x="5197" y="13183"/>
                          <a:pt x="5205" y="13179"/>
                          <a:pt x="5214" y="13175"/>
                        </a:cubicBezTo>
                        <a:cubicBezTo>
                          <a:pt x="5219" y="13175"/>
                          <a:pt x="5223" y="13170"/>
                          <a:pt x="5227" y="13170"/>
                        </a:cubicBezTo>
                        <a:cubicBezTo>
                          <a:pt x="5236" y="13165"/>
                          <a:pt x="5244" y="13161"/>
                          <a:pt x="5252" y="13157"/>
                        </a:cubicBezTo>
                        <a:cubicBezTo>
                          <a:pt x="5256" y="13157"/>
                          <a:pt x="5266" y="13153"/>
                          <a:pt x="5270" y="13153"/>
                        </a:cubicBezTo>
                        <a:cubicBezTo>
                          <a:pt x="5278" y="13149"/>
                          <a:pt x="5287" y="13145"/>
                          <a:pt x="5296" y="13140"/>
                        </a:cubicBezTo>
                        <a:cubicBezTo>
                          <a:pt x="5300" y="13140"/>
                          <a:pt x="5304" y="13136"/>
                          <a:pt x="5308" y="13136"/>
                        </a:cubicBezTo>
                        <a:cubicBezTo>
                          <a:pt x="5317" y="13131"/>
                          <a:pt x="5325" y="13127"/>
                          <a:pt x="5339" y="13123"/>
                        </a:cubicBezTo>
                        <a:cubicBezTo>
                          <a:pt x="5343" y="13123"/>
                          <a:pt x="5347" y="13119"/>
                          <a:pt x="5347" y="13119"/>
                        </a:cubicBezTo>
                        <a:cubicBezTo>
                          <a:pt x="5364" y="13114"/>
                          <a:pt x="5377" y="13110"/>
                          <a:pt x="5390" y="13102"/>
                        </a:cubicBezTo>
                        <a:lnTo>
                          <a:pt x="5398" y="13102"/>
                        </a:lnTo>
                        <a:cubicBezTo>
                          <a:pt x="5410" y="13098"/>
                          <a:pt x="5420" y="13093"/>
                          <a:pt x="5432" y="13088"/>
                        </a:cubicBezTo>
                        <a:cubicBezTo>
                          <a:pt x="5436" y="13084"/>
                          <a:pt x="5445" y="13084"/>
                          <a:pt x="5449" y="13084"/>
                        </a:cubicBezTo>
                        <a:cubicBezTo>
                          <a:pt x="5458" y="13080"/>
                          <a:pt x="5467" y="13076"/>
                          <a:pt x="5479" y="13072"/>
                        </a:cubicBezTo>
                        <a:cubicBezTo>
                          <a:pt x="5487" y="13072"/>
                          <a:pt x="5493" y="13068"/>
                          <a:pt x="5501" y="13068"/>
                        </a:cubicBezTo>
                        <a:cubicBezTo>
                          <a:pt x="5505" y="13063"/>
                          <a:pt x="5509" y="13063"/>
                          <a:pt x="5518" y="13063"/>
                        </a:cubicBezTo>
                        <a:cubicBezTo>
                          <a:pt x="5526" y="13059"/>
                          <a:pt x="5539" y="13054"/>
                          <a:pt x="5548" y="13054"/>
                        </a:cubicBezTo>
                        <a:cubicBezTo>
                          <a:pt x="5552" y="13050"/>
                          <a:pt x="5556" y="13050"/>
                          <a:pt x="5556" y="13050"/>
                        </a:cubicBezTo>
                        <a:cubicBezTo>
                          <a:pt x="5570" y="13046"/>
                          <a:pt x="5586" y="13042"/>
                          <a:pt x="5599" y="13042"/>
                        </a:cubicBezTo>
                        <a:cubicBezTo>
                          <a:pt x="5603" y="13037"/>
                          <a:pt x="5608" y="13037"/>
                          <a:pt x="5612" y="13037"/>
                        </a:cubicBezTo>
                        <a:cubicBezTo>
                          <a:pt x="5621" y="13033"/>
                          <a:pt x="5633" y="13033"/>
                          <a:pt x="5647" y="13029"/>
                        </a:cubicBezTo>
                        <a:cubicBezTo>
                          <a:pt x="5651" y="13029"/>
                          <a:pt x="5655" y="13029"/>
                          <a:pt x="5659" y="13025"/>
                        </a:cubicBezTo>
                        <a:cubicBezTo>
                          <a:pt x="5672" y="13025"/>
                          <a:pt x="5680" y="13021"/>
                          <a:pt x="5693" y="13021"/>
                        </a:cubicBezTo>
                        <a:cubicBezTo>
                          <a:pt x="5698" y="13021"/>
                          <a:pt x="5702" y="13017"/>
                          <a:pt x="5710" y="13017"/>
                        </a:cubicBezTo>
                        <a:cubicBezTo>
                          <a:pt x="5718" y="13017"/>
                          <a:pt x="5732" y="13011"/>
                          <a:pt x="5744" y="13011"/>
                        </a:cubicBezTo>
                        <a:cubicBezTo>
                          <a:pt x="5749" y="13011"/>
                          <a:pt x="5753" y="13007"/>
                          <a:pt x="5757" y="13007"/>
                        </a:cubicBezTo>
                        <a:cubicBezTo>
                          <a:pt x="5775" y="13003"/>
                          <a:pt x="5795" y="13003"/>
                          <a:pt x="5813" y="12999"/>
                        </a:cubicBezTo>
                        <a:cubicBezTo>
                          <a:pt x="5860" y="12995"/>
                          <a:pt x="5911" y="12986"/>
                          <a:pt x="5967" y="12982"/>
                        </a:cubicBezTo>
                        <a:cubicBezTo>
                          <a:pt x="6057" y="12973"/>
                          <a:pt x="6160" y="12969"/>
                          <a:pt x="6275" y="12969"/>
                        </a:cubicBezTo>
                        <a:lnTo>
                          <a:pt x="7520" y="7020"/>
                        </a:lnTo>
                        <a:lnTo>
                          <a:pt x="7520" y="7020"/>
                        </a:lnTo>
                        <a:cubicBezTo>
                          <a:pt x="7335" y="7024"/>
                          <a:pt x="7186" y="7032"/>
                          <a:pt x="7058" y="7054"/>
                        </a:cubicBezTo>
                        <a:cubicBezTo>
                          <a:pt x="7041" y="7054"/>
                          <a:pt x="7023" y="7058"/>
                          <a:pt x="7007" y="7058"/>
                        </a:cubicBezTo>
                        <a:cubicBezTo>
                          <a:pt x="7002" y="7063"/>
                          <a:pt x="6993" y="7063"/>
                          <a:pt x="6989" y="7063"/>
                        </a:cubicBezTo>
                        <a:cubicBezTo>
                          <a:pt x="6976" y="7063"/>
                          <a:pt x="6968" y="7067"/>
                          <a:pt x="6955" y="7067"/>
                        </a:cubicBezTo>
                        <a:cubicBezTo>
                          <a:pt x="6950" y="7071"/>
                          <a:pt x="6942" y="7071"/>
                          <a:pt x="6938" y="7071"/>
                        </a:cubicBezTo>
                        <a:cubicBezTo>
                          <a:pt x="6930" y="7075"/>
                          <a:pt x="6916" y="7075"/>
                          <a:pt x="6908" y="7079"/>
                        </a:cubicBezTo>
                        <a:lnTo>
                          <a:pt x="6891" y="7079"/>
                        </a:lnTo>
                        <a:cubicBezTo>
                          <a:pt x="6878" y="7083"/>
                          <a:pt x="6869" y="7088"/>
                          <a:pt x="6857" y="7088"/>
                        </a:cubicBezTo>
                        <a:cubicBezTo>
                          <a:pt x="6853" y="7088"/>
                          <a:pt x="6848" y="7093"/>
                          <a:pt x="6843" y="7093"/>
                        </a:cubicBezTo>
                        <a:cubicBezTo>
                          <a:pt x="6831" y="7097"/>
                          <a:pt x="6818" y="7101"/>
                          <a:pt x="6801" y="7101"/>
                        </a:cubicBezTo>
                        <a:cubicBezTo>
                          <a:pt x="6801" y="7105"/>
                          <a:pt x="6796" y="7105"/>
                          <a:pt x="6796" y="7105"/>
                        </a:cubicBezTo>
                        <a:cubicBezTo>
                          <a:pt x="6784" y="7109"/>
                          <a:pt x="6771" y="7109"/>
                          <a:pt x="6762" y="7114"/>
                        </a:cubicBezTo>
                        <a:cubicBezTo>
                          <a:pt x="6758" y="7114"/>
                          <a:pt x="6754" y="7118"/>
                          <a:pt x="6750" y="7118"/>
                        </a:cubicBezTo>
                        <a:cubicBezTo>
                          <a:pt x="6741" y="7118"/>
                          <a:pt x="6737" y="7122"/>
                          <a:pt x="6733" y="7122"/>
                        </a:cubicBezTo>
                        <a:cubicBezTo>
                          <a:pt x="6729" y="7122"/>
                          <a:pt x="6729" y="7126"/>
                          <a:pt x="6724" y="7126"/>
                        </a:cubicBezTo>
                        <a:cubicBezTo>
                          <a:pt x="6715" y="7126"/>
                          <a:pt x="6703" y="7131"/>
                          <a:pt x="6694" y="7135"/>
                        </a:cubicBezTo>
                        <a:cubicBezTo>
                          <a:pt x="6689" y="7135"/>
                          <a:pt x="6685" y="7140"/>
                          <a:pt x="6681" y="7140"/>
                        </a:cubicBezTo>
                        <a:cubicBezTo>
                          <a:pt x="6668" y="7144"/>
                          <a:pt x="6656" y="7148"/>
                          <a:pt x="6642" y="7152"/>
                        </a:cubicBezTo>
                        <a:cubicBezTo>
                          <a:pt x="6642" y="7152"/>
                          <a:pt x="6638" y="7152"/>
                          <a:pt x="6638" y="7156"/>
                        </a:cubicBezTo>
                        <a:cubicBezTo>
                          <a:pt x="6622" y="7160"/>
                          <a:pt x="6608" y="7165"/>
                          <a:pt x="6596" y="7170"/>
                        </a:cubicBezTo>
                        <a:cubicBezTo>
                          <a:pt x="6591" y="7174"/>
                          <a:pt x="6587" y="7174"/>
                          <a:pt x="6583" y="7174"/>
                        </a:cubicBezTo>
                        <a:cubicBezTo>
                          <a:pt x="6575" y="7178"/>
                          <a:pt x="6565" y="7182"/>
                          <a:pt x="6553" y="7186"/>
                        </a:cubicBezTo>
                        <a:cubicBezTo>
                          <a:pt x="6549" y="7191"/>
                          <a:pt x="6545" y="7191"/>
                          <a:pt x="6540" y="7195"/>
                        </a:cubicBezTo>
                        <a:cubicBezTo>
                          <a:pt x="6531" y="7195"/>
                          <a:pt x="6523" y="7199"/>
                          <a:pt x="6514" y="7203"/>
                        </a:cubicBezTo>
                        <a:cubicBezTo>
                          <a:pt x="6510" y="7203"/>
                          <a:pt x="6506" y="7208"/>
                          <a:pt x="6498" y="7208"/>
                        </a:cubicBezTo>
                        <a:cubicBezTo>
                          <a:pt x="6493" y="7212"/>
                          <a:pt x="6484" y="7217"/>
                          <a:pt x="6476" y="7221"/>
                        </a:cubicBezTo>
                        <a:cubicBezTo>
                          <a:pt x="6472" y="7221"/>
                          <a:pt x="6468" y="7225"/>
                          <a:pt x="6459" y="7225"/>
                        </a:cubicBezTo>
                        <a:cubicBezTo>
                          <a:pt x="6450" y="7229"/>
                          <a:pt x="6442" y="7233"/>
                          <a:pt x="6433" y="7237"/>
                        </a:cubicBezTo>
                        <a:cubicBezTo>
                          <a:pt x="6429" y="7242"/>
                          <a:pt x="6425" y="7242"/>
                          <a:pt x="6421" y="7242"/>
                        </a:cubicBezTo>
                        <a:cubicBezTo>
                          <a:pt x="6411" y="7251"/>
                          <a:pt x="6399" y="7255"/>
                          <a:pt x="6386" y="7259"/>
                        </a:cubicBezTo>
                        <a:cubicBezTo>
                          <a:pt x="6373" y="7268"/>
                          <a:pt x="6360" y="7272"/>
                          <a:pt x="6352" y="7276"/>
                        </a:cubicBezTo>
                        <a:cubicBezTo>
                          <a:pt x="6348" y="7276"/>
                          <a:pt x="6344" y="7280"/>
                          <a:pt x="6339" y="7280"/>
                        </a:cubicBezTo>
                        <a:cubicBezTo>
                          <a:pt x="6330" y="7284"/>
                          <a:pt x="6322" y="7289"/>
                          <a:pt x="6314" y="7294"/>
                        </a:cubicBezTo>
                        <a:cubicBezTo>
                          <a:pt x="6309" y="7294"/>
                          <a:pt x="6305" y="7298"/>
                          <a:pt x="6300" y="7298"/>
                        </a:cubicBezTo>
                        <a:cubicBezTo>
                          <a:pt x="6292" y="7302"/>
                          <a:pt x="6283" y="7306"/>
                          <a:pt x="6275" y="7310"/>
                        </a:cubicBezTo>
                        <a:cubicBezTo>
                          <a:pt x="6271" y="7310"/>
                          <a:pt x="6267" y="7314"/>
                          <a:pt x="6257" y="7314"/>
                        </a:cubicBezTo>
                        <a:cubicBezTo>
                          <a:pt x="6253" y="7319"/>
                          <a:pt x="6245" y="7323"/>
                          <a:pt x="6237" y="7328"/>
                        </a:cubicBezTo>
                        <a:cubicBezTo>
                          <a:pt x="6232" y="7328"/>
                          <a:pt x="6223" y="7332"/>
                          <a:pt x="6219" y="7332"/>
                        </a:cubicBezTo>
                        <a:cubicBezTo>
                          <a:pt x="6211" y="7336"/>
                          <a:pt x="6202" y="7340"/>
                          <a:pt x="6194" y="7345"/>
                        </a:cubicBezTo>
                        <a:cubicBezTo>
                          <a:pt x="6190" y="7345"/>
                          <a:pt x="6185" y="7349"/>
                          <a:pt x="6180" y="7349"/>
                        </a:cubicBezTo>
                        <a:cubicBezTo>
                          <a:pt x="6168" y="7353"/>
                          <a:pt x="6155" y="7357"/>
                          <a:pt x="6138" y="7366"/>
                        </a:cubicBezTo>
                        <a:cubicBezTo>
                          <a:pt x="6125" y="7371"/>
                          <a:pt x="6113" y="7375"/>
                          <a:pt x="6095" y="7379"/>
                        </a:cubicBezTo>
                        <a:cubicBezTo>
                          <a:pt x="6091" y="7383"/>
                          <a:pt x="6087" y="7383"/>
                          <a:pt x="6083" y="7383"/>
                        </a:cubicBezTo>
                        <a:cubicBezTo>
                          <a:pt x="6069" y="7387"/>
                          <a:pt x="6061" y="7391"/>
                          <a:pt x="6052" y="7396"/>
                        </a:cubicBezTo>
                        <a:cubicBezTo>
                          <a:pt x="6044" y="7396"/>
                          <a:pt x="6036" y="7400"/>
                          <a:pt x="6026" y="7400"/>
                        </a:cubicBezTo>
                        <a:cubicBezTo>
                          <a:pt x="6022" y="7405"/>
                          <a:pt x="6018" y="7405"/>
                          <a:pt x="6014" y="7405"/>
                        </a:cubicBezTo>
                        <a:cubicBezTo>
                          <a:pt x="6001" y="7409"/>
                          <a:pt x="5984" y="7413"/>
                          <a:pt x="5971" y="7417"/>
                        </a:cubicBezTo>
                        <a:cubicBezTo>
                          <a:pt x="5959" y="7422"/>
                          <a:pt x="5941" y="7426"/>
                          <a:pt x="5929" y="7426"/>
                        </a:cubicBezTo>
                        <a:cubicBezTo>
                          <a:pt x="5924" y="7430"/>
                          <a:pt x="5920" y="7430"/>
                          <a:pt x="5916" y="7430"/>
                        </a:cubicBezTo>
                        <a:cubicBezTo>
                          <a:pt x="5903" y="7434"/>
                          <a:pt x="5894" y="7434"/>
                          <a:pt x="5886" y="7438"/>
                        </a:cubicBezTo>
                        <a:cubicBezTo>
                          <a:pt x="5878" y="7438"/>
                          <a:pt x="5872" y="7438"/>
                          <a:pt x="5868" y="7443"/>
                        </a:cubicBezTo>
                        <a:cubicBezTo>
                          <a:pt x="5856" y="7443"/>
                          <a:pt x="5847" y="7448"/>
                          <a:pt x="5834" y="7448"/>
                        </a:cubicBezTo>
                        <a:cubicBezTo>
                          <a:pt x="5830" y="7448"/>
                          <a:pt x="5826" y="7452"/>
                          <a:pt x="5817" y="7452"/>
                        </a:cubicBezTo>
                        <a:cubicBezTo>
                          <a:pt x="5809" y="7452"/>
                          <a:pt x="5795" y="7456"/>
                          <a:pt x="5783" y="7456"/>
                        </a:cubicBezTo>
                        <a:cubicBezTo>
                          <a:pt x="5779" y="7460"/>
                          <a:pt x="5775" y="7460"/>
                          <a:pt x="5766" y="7460"/>
                        </a:cubicBezTo>
                        <a:cubicBezTo>
                          <a:pt x="5749" y="7464"/>
                          <a:pt x="5732" y="7464"/>
                          <a:pt x="5714" y="7468"/>
                        </a:cubicBezTo>
                        <a:cubicBezTo>
                          <a:pt x="5698" y="7468"/>
                          <a:pt x="5676" y="7473"/>
                          <a:pt x="5659" y="7477"/>
                        </a:cubicBezTo>
                        <a:cubicBezTo>
                          <a:pt x="5637" y="7477"/>
                          <a:pt x="5616" y="7482"/>
                          <a:pt x="5595" y="7482"/>
                        </a:cubicBezTo>
                        <a:cubicBezTo>
                          <a:pt x="5574" y="7477"/>
                          <a:pt x="5548" y="7468"/>
                          <a:pt x="5526" y="7460"/>
                        </a:cubicBezTo>
                        <a:lnTo>
                          <a:pt x="5522" y="7460"/>
                        </a:lnTo>
                        <a:cubicBezTo>
                          <a:pt x="5501" y="7456"/>
                          <a:pt x="5483" y="7448"/>
                          <a:pt x="5462" y="7443"/>
                        </a:cubicBezTo>
                        <a:cubicBezTo>
                          <a:pt x="5454" y="7438"/>
                          <a:pt x="5449" y="7438"/>
                          <a:pt x="5441" y="7434"/>
                        </a:cubicBezTo>
                        <a:cubicBezTo>
                          <a:pt x="5428" y="7430"/>
                          <a:pt x="5416" y="7426"/>
                          <a:pt x="5398" y="7422"/>
                        </a:cubicBezTo>
                        <a:cubicBezTo>
                          <a:pt x="5394" y="7417"/>
                          <a:pt x="5385" y="7417"/>
                          <a:pt x="5377" y="7413"/>
                        </a:cubicBezTo>
                        <a:lnTo>
                          <a:pt x="6138" y="3778"/>
                        </a:lnTo>
                        <a:lnTo>
                          <a:pt x="6138" y="3778"/>
                        </a:lnTo>
                        <a:cubicBezTo>
                          <a:pt x="6129" y="3786"/>
                          <a:pt x="6117" y="3790"/>
                          <a:pt x="6108" y="3798"/>
                        </a:cubicBezTo>
                        <a:lnTo>
                          <a:pt x="6103" y="3804"/>
                        </a:lnTo>
                        <a:cubicBezTo>
                          <a:pt x="6095" y="3808"/>
                          <a:pt x="6083" y="3816"/>
                          <a:pt x="6074" y="3824"/>
                        </a:cubicBezTo>
                        <a:cubicBezTo>
                          <a:pt x="6074" y="3824"/>
                          <a:pt x="6069" y="3824"/>
                          <a:pt x="6069" y="3829"/>
                        </a:cubicBezTo>
                        <a:cubicBezTo>
                          <a:pt x="6061" y="3833"/>
                          <a:pt x="6048" y="3842"/>
                          <a:pt x="6040" y="3846"/>
                        </a:cubicBezTo>
                        <a:lnTo>
                          <a:pt x="6040" y="3850"/>
                        </a:lnTo>
                        <a:cubicBezTo>
                          <a:pt x="6032" y="3855"/>
                          <a:pt x="6022" y="3863"/>
                          <a:pt x="6014" y="3867"/>
                        </a:cubicBezTo>
                        <a:cubicBezTo>
                          <a:pt x="6014" y="3871"/>
                          <a:pt x="6014" y="3871"/>
                          <a:pt x="6010" y="3871"/>
                        </a:cubicBezTo>
                        <a:cubicBezTo>
                          <a:pt x="6001" y="3881"/>
                          <a:pt x="5992" y="3889"/>
                          <a:pt x="5984" y="3893"/>
                        </a:cubicBezTo>
                        <a:cubicBezTo>
                          <a:pt x="5984" y="3897"/>
                          <a:pt x="5984" y="3897"/>
                          <a:pt x="5980" y="3897"/>
                        </a:cubicBezTo>
                        <a:cubicBezTo>
                          <a:pt x="5975" y="3906"/>
                          <a:pt x="5967" y="3914"/>
                          <a:pt x="5959" y="3923"/>
                        </a:cubicBezTo>
                        <a:cubicBezTo>
                          <a:pt x="5959" y="3923"/>
                          <a:pt x="5959" y="3927"/>
                          <a:pt x="5955" y="3927"/>
                        </a:cubicBezTo>
                        <a:cubicBezTo>
                          <a:pt x="5955" y="3932"/>
                          <a:pt x="5949" y="3936"/>
                          <a:pt x="5945" y="3940"/>
                        </a:cubicBezTo>
                        <a:cubicBezTo>
                          <a:pt x="5945" y="3944"/>
                          <a:pt x="5941" y="3944"/>
                          <a:pt x="5941" y="3944"/>
                        </a:cubicBezTo>
                        <a:cubicBezTo>
                          <a:pt x="5937" y="3948"/>
                          <a:pt x="5937" y="3958"/>
                          <a:pt x="5933" y="3962"/>
                        </a:cubicBezTo>
                        <a:lnTo>
                          <a:pt x="5929" y="3962"/>
                        </a:lnTo>
                        <a:lnTo>
                          <a:pt x="5929" y="3966"/>
                        </a:lnTo>
                        <a:cubicBezTo>
                          <a:pt x="5929" y="3970"/>
                          <a:pt x="5924" y="3974"/>
                          <a:pt x="5924" y="3978"/>
                        </a:cubicBezTo>
                        <a:lnTo>
                          <a:pt x="5920" y="3983"/>
                        </a:lnTo>
                        <a:cubicBezTo>
                          <a:pt x="5920" y="3987"/>
                          <a:pt x="5916" y="3991"/>
                          <a:pt x="5916" y="3996"/>
                        </a:cubicBezTo>
                        <a:cubicBezTo>
                          <a:pt x="5916" y="4000"/>
                          <a:pt x="5911" y="4000"/>
                          <a:pt x="5911" y="4000"/>
                        </a:cubicBezTo>
                        <a:cubicBezTo>
                          <a:pt x="5911" y="4009"/>
                          <a:pt x="5907" y="4013"/>
                          <a:pt x="5907" y="4021"/>
                        </a:cubicBezTo>
                        <a:lnTo>
                          <a:pt x="5210" y="7349"/>
                        </a:lnTo>
                        <a:cubicBezTo>
                          <a:pt x="5201" y="7349"/>
                          <a:pt x="5197" y="7345"/>
                          <a:pt x="5193" y="7345"/>
                        </a:cubicBezTo>
                        <a:cubicBezTo>
                          <a:pt x="5180" y="7340"/>
                          <a:pt x="5167" y="7332"/>
                          <a:pt x="5154" y="7328"/>
                        </a:cubicBezTo>
                        <a:cubicBezTo>
                          <a:pt x="5146" y="7328"/>
                          <a:pt x="5142" y="7323"/>
                          <a:pt x="5137" y="7319"/>
                        </a:cubicBezTo>
                        <a:cubicBezTo>
                          <a:pt x="5124" y="7314"/>
                          <a:pt x="5112" y="7310"/>
                          <a:pt x="5098" y="7306"/>
                        </a:cubicBezTo>
                        <a:cubicBezTo>
                          <a:pt x="5094" y="7302"/>
                          <a:pt x="5090" y="7302"/>
                          <a:pt x="5086" y="7298"/>
                        </a:cubicBezTo>
                        <a:cubicBezTo>
                          <a:pt x="5069" y="7289"/>
                          <a:pt x="5051" y="7284"/>
                          <a:pt x="5035" y="7276"/>
                        </a:cubicBezTo>
                        <a:cubicBezTo>
                          <a:pt x="5031" y="7272"/>
                          <a:pt x="5026" y="7272"/>
                          <a:pt x="5026" y="7272"/>
                        </a:cubicBezTo>
                        <a:cubicBezTo>
                          <a:pt x="5013" y="7263"/>
                          <a:pt x="5000" y="7259"/>
                          <a:pt x="4988" y="7255"/>
                        </a:cubicBezTo>
                        <a:cubicBezTo>
                          <a:pt x="4979" y="7251"/>
                          <a:pt x="4970" y="7247"/>
                          <a:pt x="4966" y="7242"/>
                        </a:cubicBezTo>
                        <a:cubicBezTo>
                          <a:pt x="4954" y="7237"/>
                          <a:pt x="4944" y="7233"/>
                          <a:pt x="4936" y="7229"/>
                        </a:cubicBezTo>
                        <a:cubicBezTo>
                          <a:pt x="4928" y="7225"/>
                          <a:pt x="4923" y="7221"/>
                          <a:pt x="4915" y="7217"/>
                        </a:cubicBezTo>
                        <a:cubicBezTo>
                          <a:pt x="4906" y="7212"/>
                          <a:pt x="4897" y="7208"/>
                          <a:pt x="4889" y="7203"/>
                        </a:cubicBezTo>
                        <a:cubicBezTo>
                          <a:pt x="4881" y="7199"/>
                          <a:pt x="4872" y="7195"/>
                          <a:pt x="4867" y="7191"/>
                        </a:cubicBezTo>
                        <a:cubicBezTo>
                          <a:pt x="4859" y="7186"/>
                          <a:pt x="4851" y="7182"/>
                          <a:pt x="4842" y="7178"/>
                        </a:cubicBezTo>
                        <a:cubicBezTo>
                          <a:pt x="4834" y="7174"/>
                          <a:pt x="4829" y="7170"/>
                          <a:pt x="4820" y="7165"/>
                        </a:cubicBezTo>
                        <a:cubicBezTo>
                          <a:pt x="4812" y="7160"/>
                          <a:pt x="4808" y="7156"/>
                          <a:pt x="4800" y="7152"/>
                        </a:cubicBezTo>
                        <a:cubicBezTo>
                          <a:pt x="4786" y="7148"/>
                          <a:pt x="4774" y="7140"/>
                          <a:pt x="4761" y="7131"/>
                        </a:cubicBezTo>
                        <a:cubicBezTo>
                          <a:pt x="4757" y="7126"/>
                          <a:pt x="4752" y="7126"/>
                          <a:pt x="4743" y="7122"/>
                        </a:cubicBezTo>
                        <a:cubicBezTo>
                          <a:pt x="4727" y="7109"/>
                          <a:pt x="4709" y="7101"/>
                          <a:pt x="4697" y="7093"/>
                        </a:cubicBezTo>
                        <a:cubicBezTo>
                          <a:pt x="4692" y="7088"/>
                          <a:pt x="4688" y="7088"/>
                          <a:pt x="4688" y="7083"/>
                        </a:cubicBezTo>
                        <a:cubicBezTo>
                          <a:pt x="4671" y="7075"/>
                          <a:pt x="4658" y="7067"/>
                          <a:pt x="4646" y="7058"/>
                        </a:cubicBezTo>
                        <a:cubicBezTo>
                          <a:pt x="4641" y="7054"/>
                          <a:pt x="4636" y="7049"/>
                          <a:pt x="4628" y="7045"/>
                        </a:cubicBezTo>
                        <a:cubicBezTo>
                          <a:pt x="4620" y="7041"/>
                          <a:pt x="4607" y="7032"/>
                          <a:pt x="4594" y="7024"/>
                        </a:cubicBezTo>
                        <a:lnTo>
                          <a:pt x="4581" y="7011"/>
                        </a:lnTo>
                        <a:cubicBezTo>
                          <a:pt x="4573" y="7006"/>
                          <a:pt x="4564" y="6998"/>
                          <a:pt x="4555" y="6994"/>
                        </a:cubicBezTo>
                        <a:cubicBezTo>
                          <a:pt x="4547" y="6990"/>
                          <a:pt x="4543" y="6986"/>
                          <a:pt x="4538" y="6981"/>
                        </a:cubicBezTo>
                        <a:cubicBezTo>
                          <a:pt x="4530" y="6972"/>
                          <a:pt x="4517" y="6968"/>
                          <a:pt x="4508" y="6960"/>
                        </a:cubicBezTo>
                        <a:cubicBezTo>
                          <a:pt x="4504" y="6955"/>
                          <a:pt x="4500" y="6955"/>
                          <a:pt x="4496" y="6951"/>
                        </a:cubicBezTo>
                        <a:cubicBezTo>
                          <a:pt x="4483" y="6943"/>
                          <a:pt x="4470" y="6929"/>
                          <a:pt x="4457" y="6921"/>
                        </a:cubicBezTo>
                        <a:cubicBezTo>
                          <a:pt x="4453" y="6917"/>
                          <a:pt x="4453" y="6913"/>
                          <a:pt x="4449" y="6913"/>
                        </a:cubicBezTo>
                        <a:cubicBezTo>
                          <a:pt x="4440" y="6904"/>
                          <a:pt x="4427" y="6895"/>
                          <a:pt x="4419" y="6887"/>
                        </a:cubicBezTo>
                        <a:cubicBezTo>
                          <a:pt x="4415" y="6883"/>
                          <a:pt x="4410" y="6883"/>
                          <a:pt x="4406" y="6878"/>
                        </a:cubicBezTo>
                        <a:cubicBezTo>
                          <a:pt x="4397" y="6870"/>
                          <a:pt x="4389" y="6862"/>
                          <a:pt x="4380" y="6857"/>
                        </a:cubicBezTo>
                        <a:cubicBezTo>
                          <a:pt x="4376" y="6852"/>
                          <a:pt x="4372" y="6848"/>
                          <a:pt x="4368" y="6844"/>
                        </a:cubicBezTo>
                        <a:cubicBezTo>
                          <a:pt x="4358" y="6836"/>
                          <a:pt x="4350" y="6832"/>
                          <a:pt x="4346" y="6823"/>
                        </a:cubicBezTo>
                        <a:cubicBezTo>
                          <a:pt x="4338" y="6818"/>
                          <a:pt x="4333" y="6814"/>
                          <a:pt x="4329" y="6810"/>
                        </a:cubicBezTo>
                        <a:cubicBezTo>
                          <a:pt x="4320" y="6806"/>
                          <a:pt x="4316" y="6797"/>
                          <a:pt x="4307" y="6793"/>
                        </a:cubicBezTo>
                        <a:cubicBezTo>
                          <a:pt x="4303" y="6789"/>
                          <a:pt x="4299" y="6785"/>
                          <a:pt x="4295" y="6780"/>
                        </a:cubicBezTo>
                        <a:cubicBezTo>
                          <a:pt x="4286" y="6771"/>
                          <a:pt x="4277" y="6763"/>
                          <a:pt x="4269" y="6759"/>
                        </a:cubicBezTo>
                        <a:cubicBezTo>
                          <a:pt x="4265" y="6755"/>
                          <a:pt x="4261" y="6750"/>
                          <a:pt x="4256" y="6746"/>
                        </a:cubicBezTo>
                        <a:cubicBezTo>
                          <a:pt x="4247" y="6737"/>
                          <a:pt x="4239" y="6729"/>
                          <a:pt x="4230" y="6720"/>
                        </a:cubicBezTo>
                        <a:cubicBezTo>
                          <a:pt x="4230" y="6716"/>
                          <a:pt x="4226" y="6716"/>
                          <a:pt x="4222" y="6712"/>
                        </a:cubicBezTo>
                        <a:lnTo>
                          <a:pt x="4188" y="6678"/>
                        </a:lnTo>
                        <a:lnTo>
                          <a:pt x="4184" y="6673"/>
                        </a:lnTo>
                        <a:cubicBezTo>
                          <a:pt x="4175" y="6664"/>
                          <a:pt x="4162" y="6656"/>
                          <a:pt x="4153" y="6643"/>
                        </a:cubicBezTo>
                        <a:cubicBezTo>
                          <a:pt x="4149" y="6643"/>
                          <a:pt x="4145" y="6639"/>
                          <a:pt x="4145" y="6635"/>
                        </a:cubicBezTo>
                        <a:cubicBezTo>
                          <a:pt x="4137" y="6626"/>
                          <a:pt x="4127" y="6617"/>
                          <a:pt x="4119" y="6613"/>
                        </a:cubicBezTo>
                        <a:cubicBezTo>
                          <a:pt x="4115" y="6609"/>
                          <a:pt x="4111" y="6601"/>
                          <a:pt x="4107" y="6596"/>
                        </a:cubicBezTo>
                        <a:cubicBezTo>
                          <a:pt x="4102" y="6592"/>
                          <a:pt x="4093" y="6583"/>
                          <a:pt x="4085" y="6579"/>
                        </a:cubicBezTo>
                        <a:cubicBezTo>
                          <a:pt x="4081" y="6570"/>
                          <a:pt x="4076" y="6566"/>
                          <a:pt x="4072" y="6562"/>
                        </a:cubicBezTo>
                        <a:cubicBezTo>
                          <a:pt x="4068" y="6558"/>
                          <a:pt x="4060" y="6550"/>
                          <a:pt x="4050" y="6540"/>
                        </a:cubicBezTo>
                        <a:cubicBezTo>
                          <a:pt x="4046" y="6536"/>
                          <a:pt x="4042" y="6532"/>
                          <a:pt x="4038" y="6528"/>
                        </a:cubicBezTo>
                        <a:cubicBezTo>
                          <a:pt x="4034" y="6519"/>
                          <a:pt x="4025" y="6515"/>
                          <a:pt x="4016" y="6506"/>
                        </a:cubicBezTo>
                        <a:cubicBezTo>
                          <a:pt x="4012" y="6502"/>
                          <a:pt x="4008" y="6498"/>
                          <a:pt x="4004" y="6493"/>
                        </a:cubicBezTo>
                        <a:cubicBezTo>
                          <a:pt x="3995" y="6481"/>
                          <a:pt x="3983" y="6473"/>
                          <a:pt x="3973" y="6459"/>
                        </a:cubicBezTo>
                        <a:cubicBezTo>
                          <a:pt x="3961" y="6451"/>
                          <a:pt x="3953" y="6438"/>
                          <a:pt x="3939" y="6425"/>
                        </a:cubicBezTo>
                        <a:cubicBezTo>
                          <a:pt x="3939" y="6425"/>
                          <a:pt x="3935" y="6421"/>
                          <a:pt x="3931" y="6416"/>
                        </a:cubicBezTo>
                        <a:cubicBezTo>
                          <a:pt x="3922" y="6408"/>
                          <a:pt x="3914" y="6400"/>
                          <a:pt x="3906" y="6390"/>
                        </a:cubicBezTo>
                        <a:cubicBezTo>
                          <a:pt x="3902" y="6386"/>
                          <a:pt x="3896" y="6382"/>
                          <a:pt x="3892" y="6378"/>
                        </a:cubicBezTo>
                        <a:cubicBezTo>
                          <a:pt x="3888" y="6374"/>
                          <a:pt x="3880" y="6365"/>
                          <a:pt x="3871" y="6357"/>
                        </a:cubicBezTo>
                        <a:cubicBezTo>
                          <a:pt x="3867" y="6352"/>
                          <a:pt x="3863" y="6348"/>
                          <a:pt x="3858" y="6344"/>
                        </a:cubicBezTo>
                        <a:lnTo>
                          <a:pt x="3837" y="6323"/>
                        </a:lnTo>
                        <a:cubicBezTo>
                          <a:pt x="3833" y="6319"/>
                          <a:pt x="3829" y="6313"/>
                          <a:pt x="3825" y="6309"/>
                        </a:cubicBezTo>
                        <a:cubicBezTo>
                          <a:pt x="3815" y="6301"/>
                          <a:pt x="3807" y="6293"/>
                          <a:pt x="3803" y="6288"/>
                        </a:cubicBezTo>
                        <a:cubicBezTo>
                          <a:pt x="3799" y="6284"/>
                          <a:pt x="3790" y="6275"/>
                          <a:pt x="3786" y="6271"/>
                        </a:cubicBezTo>
                        <a:cubicBezTo>
                          <a:pt x="3777" y="6267"/>
                          <a:pt x="3773" y="6258"/>
                          <a:pt x="3764" y="6250"/>
                        </a:cubicBezTo>
                        <a:cubicBezTo>
                          <a:pt x="3760" y="6246"/>
                          <a:pt x="3756" y="6242"/>
                          <a:pt x="3752" y="6236"/>
                        </a:cubicBezTo>
                        <a:cubicBezTo>
                          <a:pt x="3742" y="6228"/>
                          <a:pt x="3734" y="6220"/>
                          <a:pt x="3726" y="6216"/>
                        </a:cubicBezTo>
                        <a:cubicBezTo>
                          <a:pt x="3722" y="6211"/>
                          <a:pt x="3717" y="6207"/>
                          <a:pt x="3713" y="6203"/>
                        </a:cubicBezTo>
                        <a:cubicBezTo>
                          <a:pt x="3700" y="6190"/>
                          <a:pt x="3687" y="6177"/>
                          <a:pt x="3675" y="6169"/>
                        </a:cubicBezTo>
                        <a:cubicBezTo>
                          <a:pt x="3675" y="6165"/>
                          <a:pt x="3671" y="6165"/>
                          <a:pt x="3671" y="6159"/>
                        </a:cubicBezTo>
                        <a:cubicBezTo>
                          <a:pt x="3657" y="6151"/>
                          <a:pt x="3649" y="6143"/>
                          <a:pt x="3636" y="6130"/>
                        </a:cubicBezTo>
                        <a:cubicBezTo>
                          <a:pt x="3632" y="6126"/>
                          <a:pt x="3627" y="6121"/>
                          <a:pt x="3623" y="6121"/>
                        </a:cubicBezTo>
                        <a:cubicBezTo>
                          <a:pt x="3614" y="6113"/>
                          <a:pt x="3606" y="6104"/>
                          <a:pt x="3598" y="6096"/>
                        </a:cubicBezTo>
                        <a:cubicBezTo>
                          <a:pt x="3594" y="6092"/>
                          <a:pt x="3584" y="6088"/>
                          <a:pt x="3580" y="6082"/>
                        </a:cubicBezTo>
                        <a:cubicBezTo>
                          <a:pt x="3572" y="6074"/>
                          <a:pt x="3563" y="6070"/>
                          <a:pt x="3555" y="6062"/>
                        </a:cubicBezTo>
                        <a:lnTo>
                          <a:pt x="3537" y="6044"/>
                        </a:lnTo>
                        <a:cubicBezTo>
                          <a:pt x="3529" y="6040"/>
                          <a:pt x="3521" y="6031"/>
                          <a:pt x="3511" y="6027"/>
                        </a:cubicBezTo>
                        <a:cubicBezTo>
                          <a:pt x="3507" y="6019"/>
                          <a:pt x="3503" y="6015"/>
                          <a:pt x="3495" y="6011"/>
                        </a:cubicBezTo>
                        <a:cubicBezTo>
                          <a:pt x="3486" y="6001"/>
                          <a:pt x="3478" y="5997"/>
                          <a:pt x="3469" y="5989"/>
                        </a:cubicBezTo>
                        <a:cubicBezTo>
                          <a:pt x="3465" y="5985"/>
                          <a:pt x="3456" y="5980"/>
                          <a:pt x="3452" y="5976"/>
                        </a:cubicBezTo>
                        <a:cubicBezTo>
                          <a:pt x="3444" y="5967"/>
                          <a:pt x="3430" y="5959"/>
                          <a:pt x="3422" y="5950"/>
                        </a:cubicBezTo>
                        <a:cubicBezTo>
                          <a:pt x="3418" y="5946"/>
                          <a:pt x="3409" y="5946"/>
                          <a:pt x="3405" y="5942"/>
                        </a:cubicBezTo>
                        <a:cubicBezTo>
                          <a:pt x="3392" y="5928"/>
                          <a:pt x="3375" y="5916"/>
                          <a:pt x="3357" y="5903"/>
                        </a:cubicBezTo>
                        <a:lnTo>
                          <a:pt x="3353" y="5903"/>
                        </a:lnTo>
                        <a:cubicBezTo>
                          <a:pt x="3341" y="5890"/>
                          <a:pt x="3328" y="5882"/>
                          <a:pt x="3311" y="5869"/>
                        </a:cubicBezTo>
                        <a:lnTo>
                          <a:pt x="3306" y="5869"/>
                        </a:lnTo>
                        <a:cubicBezTo>
                          <a:pt x="3294" y="5861"/>
                          <a:pt x="3280" y="5851"/>
                          <a:pt x="3268" y="5843"/>
                        </a:cubicBezTo>
                        <a:cubicBezTo>
                          <a:pt x="3268" y="5839"/>
                          <a:pt x="3264" y="5839"/>
                          <a:pt x="3264" y="5835"/>
                        </a:cubicBezTo>
                        <a:cubicBezTo>
                          <a:pt x="3251" y="5826"/>
                          <a:pt x="3238" y="5822"/>
                          <a:pt x="3225" y="5814"/>
                        </a:cubicBezTo>
                        <a:cubicBezTo>
                          <a:pt x="3221" y="5809"/>
                          <a:pt x="3217" y="5805"/>
                          <a:pt x="3213" y="5800"/>
                        </a:cubicBezTo>
                        <a:cubicBezTo>
                          <a:pt x="3199" y="5796"/>
                          <a:pt x="3191" y="5788"/>
                          <a:pt x="3178" y="5780"/>
                        </a:cubicBezTo>
                        <a:cubicBezTo>
                          <a:pt x="3174" y="5780"/>
                          <a:pt x="3170" y="5774"/>
                          <a:pt x="3166" y="5770"/>
                        </a:cubicBezTo>
                        <a:cubicBezTo>
                          <a:pt x="3152" y="5762"/>
                          <a:pt x="3136" y="5754"/>
                          <a:pt x="3118" y="5745"/>
                        </a:cubicBezTo>
                        <a:lnTo>
                          <a:pt x="3118" y="5741"/>
                        </a:lnTo>
                        <a:cubicBezTo>
                          <a:pt x="3101" y="5732"/>
                          <a:pt x="3089" y="5723"/>
                          <a:pt x="3071" y="5715"/>
                        </a:cubicBezTo>
                        <a:cubicBezTo>
                          <a:pt x="3067" y="5711"/>
                          <a:pt x="3063" y="5707"/>
                          <a:pt x="3059" y="5707"/>
                        </a:cubicBezTo>
                        <a:cubicBezTo>
                          <a:pt x="3045" y="5698"/>
                          <a:pt x="3033" y="5689"/>
                          <a:pt x="3020" y="5685"/>
                        </a:cubicBezTo>
                        <a:cubicBezTo>
                          <a:pt x="3016" y="5681"/>
                          <a:pt x="3012" y="5677"/>
                          <a:pt x="3007" y="5677"/>
                        </a:cubicBezTo>
                        <a:cubicBezTo>
                          <a:pt x="3003" y="5672"/>
                          <a:pt x="2998" y="5672"/>
                          <a:pt x="2998" y="5672"/>
                        </a:cubicBezTo>
                        <a:cubicBezTo>
                          <a:pt x="2994" y="5668"/>
                          <a:pt x="2990" y="5664"/>
                          <a:pt x="2986" y="5664"/>
                        </a:cubicBezTo>
                        <a:cubicBezTo>
                          <a:pt x="2968" y="5655"/>
                          <a:pt x="2952" y="5642"/>
                          <a:pt x="2930" y="5634"/>
                        </a:cubicBezTo>
                        <a:cubicBezTo>
                          <a:pt x="2926" y="5630"/>
                          <a:pt x="2917" y="5626"/>
                          <a:pt x="2909" y="5621"/>
                        </a:cubicBezTo>
                        <a:cubicBezTo>
                          <a:pt x="2887" y="5608"/>
                          <a:pt x="2866" y="5600"/>
                          <a:pt x="2844" y="5587"/>
                        </a:cubicBezTo>
                        <a:lnTo>
                          <a:pt x="2862" y="5506"/>
                        </a:lnTo>
                        <a:cubicBezTo>
                          <a:pt x="2921" y="5202"/>
                          <a:pt x="2742" y="4817"/>
                          <a:pt x="2648" y="4462"/>
                        </a:cubicBezTo>
                        <a:cubicBezTo>
                          <a:pt x="2635" y="4449"/>
                          <a:pt x="2622" y="4432"/>
                          <a:pt x="2609" y="4414"/>
                        </a:cubicBezTo>
                        <a:cubicBezTo>
                          <a:pt x="2605" y="4410"/>
                          <a:pt x="2601" y="4406"/>
                          <a:pt x="2597" y="4402"/>
                        </a:cubicBezTo>
                        <a:cubicBezTo>
                          <a:pt x="2588" y="4389"/>
                          <a:pt x="2579" y="4381"/>
                          <a:pt x="2571" y="4372"/>
                        </a:cubicBezTo>
                        <a:cubicBezTo>
                          <a:pt x="2567" y="4363"/>
                          <a:pt x="2562" y="4359"/>
                          <a:pt x="2558" y="4355"/>
                        </a:cubicBezTo>
                        <a:cubicBezTo>
                          <a:pt x="2550" y="4347"/>
                          <a:pt x="2541" y="4337"/>
                          <a:pt x="2532" y="4329"/>
                        </a:cubicBezTo>
                        <a:cubicBezTo>
                          <a:pt x="2528" y="4321"/>
                          <a:pt x="2524" y="4317"/>
                          <a:pt x="2516" y="4312"/>
                        </a:cubicBezTo>
                        <a:cubicBezTo>
                          <a:pt x="2506" y="4304"/>
                          <a:pt x="2502" y="4295"/>
                          <a:pt x="2494" y="4291"/>
                        </a:cubicBezTo>
                        <a:cubicBezTo>
                          <a:pt x="2485" y="4282"/>
                          <a:pt x="2481" y="4278"/>
                          <a:pt x="2473" y="4274"/>
                        </a:cubicBezTo>
                        <a:cubicBezTo>
                          <a:pt x="2469" y="4266"/>
                          <a:pt x="2459" y="4256"/>
                          <a:pt x="2451" y="4252"/>
                        </a:cubicBezTo>
                        <a:cubicBezTo>
                          <a:pt x="2447" y="4244"/>
                          <a:pt x="2439" y="4240"/>
                          <a:pt x="2434" y="4235"/>
                        </a:cubicBezTo>
                        <a:cubicBezTo>
                          <a:pt x="2425" y="4227"/>
                          <a:pt x="2417" y="4222"/>
                          <a:pt x="2408" y="4214"/>
                        </a:cubicBezTo>
                        <a:cubicBezTo>
                          <a:pt x="2404" y="4209"/>
                          <a:pt x="2396" y="4205"/>
                          <a:pt x="2387" y="4201"/>
                        </a:cubicBezTo>
                        <a:cubicBezTo>
                          <a:pt x="2382" y="4193"/>
                          <a:pt x="2374" y="4189"/>
                          <a:pt x="2366" y="4183"/>
                        </a:cubicBezTo>
                        <a:cubicBezTo>
                          <a:pt x="2357" y="4175"/>
                          <a:pt x="2353" y="4171"/>
                          <a:pt x="2344" y="4167"/>
                        </a:cubicBezTo>
                        <a:cubicBezTo>
                          <a:pt x="2340" y="4163"/>
                          <a:pt x="2336" y="4163"/>
                          <a:pt x="2331" y="4158"/>
                        </a:cubicBezTo>
                        <a:lnTo>
                          <a:pt x="2323" y="4150"/>
                        </a:lnTo>
                        <a:cubicBezTo>
                          <a:pt x="2315" y="4145"/>
                          <a:pt x="2305" y="4137"/>
                          <a:pt x="2297" y="4132"/>
                        </a:cubicBezTo>
                        <a:cubicBezTo>
                          <a:pt x="2289" y="4128"/>
                          <a:pt x="2280" y="4124"/>
                          <a:pt x="2276" y="4120"/>
                        </a:cubicBezTo>
                        <a:cubicBezTo>
                          <a:pt x="2263" y="4112"/>
                          <a:pt x="2254" y="4106"/>
                          <a:pt x="2246" y="4098"/>
                        </a:cubicBezTo>
                        <a:cubicBezTo>
                          <a:pt x="2238" y="4094"/>
                          <a:pt x="2233" y="4090"/>
                          <a:pt x="2224" y="4086"/>
                        </a:cubicBezTo>
                        <a:cubicBezTo>
                          <a:pt x="2216" y="4081"/>
                          <a:pt x="2208" y="4077"/>
                          <a:pt x="2194" y="4068"/>
                        </a:cubicBezTo>
                        <a:cubicBezTo>
                          <a:pt x="2190" y="4064"/>
                          <a:pt x="2182" y="4060"/>
                          <a:pt x="2177" y="4055"/>
                        </a:cubicBezTo>
                        <a:cubicBezTo>
                          <a:pt x="2165" y="4051"/>
                          <a:pt x="2156" y="4043"/>
                          <a:pt x="2143" y="4039"/>
                        </a:cubicBezTo>
                        <a:cubicBezTo>
                          <a:pt x="2139" y="4035"/>
                          <a:pt x="2135" y="4035"/>
                          <a:pt x="2131" y="4029"/>
                        </a:cubicBezTo>
                        <a:lnTo>
                          <a:pt x="2126" y="4029"/>
                        </a:lnTo>
                        <a:cubicBezTo>
                          <a:pt x="2105" y="4017"/>
                          <a:pt x="2084" y="4004"/>
                          <a:pt x="2058" y="3991"/>
                        </a:cubicBezTo>
                        <a:cubicBezTo>
                          <a:pt x="2054" y="3987"/>
                          <a:pt x="2049" y="3983"/>
                          <a:pt x="2040" y="3983"/>
                        </a:cubicBezTo>
                        <a:cubicBezTo>
                          <a:pt x="2028" y="3974"/>
                          <a:pt x="2011" y="3966"/>
                          <a:pt x="1997" y="3958"/>
                        </a:cubicBezTo>
                        <a:lnTo>
                          <a:pt x="2443" y="1828"/>
                        </a:lnTo>
                        <a:cubicBezTo>
                          <a:pt x="2301" y="1609"/>
                          <a:pt x="2190" y="1404"/>
                          <a:pt x="2109" y="1207"/>
                        </a:cubicBezTo>
                        <a:cubicBezTo>
                          <a:pt x="1925" y="775"/>
                          <a:pt x="1869" y="381"/>
                          <a:pt x="1853" y="0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64" name="Google Shape;1353;p33"/>
                  <p:cNvSpPr/>
                  <p:nvPr/>
                </p:nvSpPr>
                <p:spPr>
                  <a:xfrm>
                    <a:off x="3024875" y="3356025"/>
                    <a:ext cx="1647150" cy="1677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886" h="67087" extrusionOk="0">
                        <a:moveTo>
                          <a:pt x="29436" y="625"/>
                        </a:moveTo>
                        <a:lnTo>
                          <a:pt x="29431" y="645"/>
                        </a:lnTo>
                        <a:lnTo>
                          <a:pt x="29431" y="645"/>
                        </a:lnTo>
                        <a:cubicBezTo>
                          <a:pt x="29434" y="638"/>
                          <a:pt x="29436" y="631"/>
                          <a:pt x="29436" y="625"/>
                        </a:cubicBezTo>
                        <a:close/>
                        <a:moveTo>
                          <a:pt x="5964" y="13679"/>
                        </a:moveTo>
                        <a:lnTo>
                          <a:pt x="5964" y="13679"/>
                        </a:lnTo>
                        <a:cubicBezTo>
                          <a:pt x="5961" y="13688"/>
                          <a:pt x="5959" y="13698"/>
                          <a:pt x="5957" y="13708"/>
                        </a:cubicBezTo>
                        <a:lnTo>
                          <a:pt x="5957" y="13708"/>
                        </a:lnTo>
                        <a:lnTo>
                          <a:pt x="5964" y="13679"/>
                        </a:lnTo>
                        <a:close/>
                        <a:moveTo>
                          <a:pt x="12674" y="16677"/>
                        </a:moveTo>
                        <a:cubicBezTo>
                          <a:pt x="12687" y="16677"/>
                          <a:pt x="12700" y="16677"/>
                          <a:pt x="12717" y="16681"/>
                        </a:cubicBezTo>
                        <a:lnTo>
                          <a:pt x="12725" y="16681"/>
                        </a:lnTo>
                        <a:cubicBezTo>
                          <a:pt x="12743" y="16681"/>
                          <a:pt x="12755" y="16685"/>
                          <a:pt x="12772" y="16689"/>
                        </a:cubicBezTo>
                        <a:lnTo>
                          <a:pt x="12785" y="16689"/>
                        </a:lnTo>
                        <a:cubicBezTo>
                          <a:pt x="12794" y="16689"/>
                          <a:pt x="12802" y="16693"/>
                          <a:pt x="12810" y="16693"/>
                        </a:cubicBezTo>
                        <a:cubicBezTo>
                          <a:pt x="12816" y="16699"/>
                          <a:pt x="12820" y="16699"/>
                          <a:pt x="12828" y="16699"/>
                        </a:cubicBezTo>
                        <a:cubicBezTo>
                          <a:pt x="12832" y="16703"/>
                          <a:pt x="12836" y="16703"/>
                          <a:pt x="12845" y="16703"/>
                        </a:cubicBezTo>
                        <a:cubicBezTo>
                          <a:pt x="12849" y="16707"/>
                          <a:pt x="12858" y="16707"/>
                          <a:pt x="12862" y="16707"/>
                        </a:cubicBezTo>
                        <a:cubicBezTo>
                          <a:pt x="12867" y="16711"/>
                          <a:pt x="12871" y="16711"/>
                          <a:pt x="12879" y="16715"/>
                        </a:cubicBezTo>
                        <a:cubicBezTo>
                          <a:pt x="12883" y="16715"/>
                          <a:pt x="12887" y="16719"/>
                          <a:pt x="12897" y="16719"/>
                        </a:cubicBezTo>
                        <a:cubicBezTo>
                          <a:pt x="12901" y="16724"/>
                          <a:pt x="12905" y="16724"/>
                          <a:pt x="12913" y="16728"/>
                        </a:cubicBezTo>
                        <a:cubicBezTo>
                          <a:pt x="12918" y="16728"/>
                          <a:pt x="12922" y="16732"/>
                          <a:pt x="12926" y="16732"/>
                        </a:cubicBezTo>
                        <a:cubicBezTo>
                          <a:pt x="12935" y="16737"/>
                          <a:pt x="12944" y="16741"/>
                          <a:pt x="12948" y="16741"/>
                        </a:cubicBezTo>
                        <a:cubicBezTo>
                          <a:pt x="12952" y="16745"/>
                          <a:pt x="12956" y="16745"/>
                          <a:pt x="12960" y="16750"/>
                        </a:cubicBezTo>
                        <a:cubicBezTo>
                          <a:pt x="12974" y="16754"/>
                          <a:pt x="12986" y="16762"/>
                          <a:pt x="12999" y="16766"/>
                        </a:cubicBezTo>
                        <a:cubicBezTo>
                          <a:pt x="13007" y="16770"/>
                          <a:pt x="13012" y="16776"/>
                          <a:pt x="13021" y="16780"/>
                        </a:cubicBezTo>
                        <a:cubicBezTo>
                          <a:pt x="13025" y="16784"/>
                          <a:pt x="13025" y="16784"/>
                          <a:pt x="13029" y="16784"/>
                        </a:cubicBezTo>
                        <a:cubicBezTo>
                          <a:pt x="13037" y="16792"/>
                          <a:pt x="13046" y="16796"/>
                          <a:pt x="13059" y="16805"/>
                        </a:cubicBezTo>
                        <a:cubicBezTo>
                          <a:pt x="13084" y="16839"/>
                          <a:pt x="13110" y="16873"/>
                          <a:pt x="13132" y="16908"/>
                        </a:cubicBezTo>
                        <a:cubicBezTo>
                          <a:pt x="13136" y="16916"/>
                          <a:pt x="13140" y="16920"/>
                          <a:pt x="13144" y="16924"/>
                        </a:cubicBezTo>
                        <a:lnTo>
                          <a:pt x="13084" y="17207"/>
                        </a:lnTo>
                        <a:cubicBezTo>
                          <a:pt x="13041" y="17181"/>
                          <a:pt x="12999" y="17155"/>
                          <a:pt x="12956" y="17130"/>
                        </a:cubicBezTo>
                        <a:cubicBezTo>
                          <a:pt x="12913" y="17109"/>
                          <a:pt x="12871" y="17084"/>
                          <a:pt x="12832" y="17058"/>
                        </a:cubicBezTo>
                        <a:cubicBezTo>
                          <a:pt x="12828" y="17058"/>
                          <a:pt x="12820" y="17053"/>
                          <a:pt x="12816" y="17049"/>
                        </a:cubicBezTo>
                        <a:cubicBezTo>
                          <a:pt x="12777" y="17027"/>
                          <a:pt x="12733" y="17001"/>
                          <a:pt x="12695" y="16981"/>
                        </a:cubicBezTo>
                        <a:cubicBezTo>
                          <a:pt x="12691" y="16981"/>
                          <a:pt x="12687" y="16976"/>
                          <a:pt x="12687" y="16976"/>
                        </a:cubicBezTo>
                        <a:cubicBezTo>
                          <a:pt x="12682" y="16972"/>
                          <a:pt x="12678" y="16972"/>
                          <a:pt x="12674" y="16968"/>
                        </a:cubicBezTo>
                        <a:cubicBezTo>
                          <a:pt x="12662" y="16963"/>
                          <a:pt x="12652" y="16955"/>
                          <a:pt x="12644" y="16950"/>
                        </a:cubicBezTo>
                        <a:cubicBezTo>
                          <a:pt x="12631" y="16946"/>
                          <a:pt x="12618" y="16938"/>
                          <a:pt x="12610" y="16934"/>
                        </a:cubicBezTo>
                        <a:cubicBezTo>
                          <a:pt x="12597" y="16924"/>
                          <a:pt x="12589" y="16920"/>
                          <a:pt x="12579" y="16916"/>
                        </a:cubicBezTo>
                        <a:cubicBezTo>
                          <a:pt x="12567" y="16908"/>
                          <a:pt x="12559" y="16904"/>
                          <a:pt x="12546" y="16895"/>
                        </a:cubicBezTo>
                        <a:cubicBezTo>
                          <a:pt x="12537" y="16891"/>
                          <a:pt x="12524" y="16886"/>
                          <a:pt x="12516" y="16878"/>
                        </a:cubicBezTo>
                        <a:cubicBezTo>
                          <a:pt x="12502" y="16873"/>
                          <a:pt x="12494" y="16869"/>
                          <a:pt x="12482" y="16861"/>
                        </a:cubicBezTo>
                        <a:cubicBezTo>
                          <a:pt x="12477" y="16857"/>
                          <a:pt x="12473" y="16857"/>
                          <a:pt x="12464" y="16853"/>
                        </a:cubicBezTo>
                        <a:lnTo>
                          <a:pt x="12498" y="16685"/>
                        </a:lnTo>
                        <a:cubicBezTo>
                          <a:pt x="12516" y="16685"/>
                          <a:pt x="12528" y="16681"/>
                          <a:pt x="12541" y="16681"/>
                        </a:cubicBezTo>
                        <a:lnTo>
                          <a:pt x="12554" y="16681"/>
                        </a:lnTo>
                        <a:cubicBezTo>
                          <a:pt x="12571" y="16677"/>
                          <a:pt x="12589" y="16677"/>
                          <a:pt x="12601" y="16677"/>
                        </a:cubicBezTo>
                        <a:close/>
                        <a:moveTo>
                          <a:pt x="18694" y="19965"/>
                        </a:moveTo>
                        <a:lnTo>
                          <a:pt x="18692" y="19974"/>
                        </a:lnTo>
                        <a:cubicBezTo>
                          <a:pt x="18693" y="19971"/>
                          <a:pt x="18694" y="19968"/>
                          <a:pt x="18694" y="19965"/>
                        </a:cubicBezTo>
                        <a:close/>
                        <a:moveTo>
                          <a:pt x="6570" y="22041"/>
                        </a:moveTo>
                        <a:lnTo>
                          <a:pt x="6574" y="22045"/>
                        </a:lnTo>
                        <a:cubicBezTo>
                          <a:pt x="6600" y="22066"/>
                          <a:pt x="6626" y="22088"/>
                          <a:pt x="6651" y="22113"/>
                        </a:cubicBezTo>
                        <a:cubicBezTo>
                          <a:pt x="6651" y="22113"/>
                          <a:pt x="6656" y="22113"/>
                          <a:pt x="6656" y="22118"/>
                        </a:cubicBezTo>
                        <a:cubicBezTo>
                          <a:pt x="6682" y="22139"/>
                          <a:pt x="6703" y="22160"/>
                          <a:pt x="6728" y="22181"/>
                        </a:cubicBezTo>
                        <a:cubicBezTo>
                          <a:pt x="6738" y="22190"/>
                          <a:pt x="6746" y="22195"/>
                          <a:pt x="6754" y="22203"/>
                        </a:cubicBezTo>
                        <a:cubicBezTo>
                          <a:pt x="6767" y="22220"/>
                          <a:pt x="6785" y="22237"/>
                          <a:pt x="6801" y="22254"/>
                        </a:cubicBezTo>
                        <a:cubicBezTo>
                          <a:pt x="6815" y="22262"/>
                          <a:pt x="6823" y="22272"/>
                          <a:pt x="6831" y="22280"/>
                        </a:cubicBezTo>
                        <a:cubicBezTo>
                          <a:pt x="6720" y="22305"/>
                          <a:pt x="6609" y="22331"/>
                          <a:pt x="6503" y="22357"/>
                        </a:cubicBezTo>
                        <a:lnTo>
                          <a:pt x="6570" y="22041"/>
                        </a:lnTo>
                        <a:close/>
                        <a:moveTo>
                          <a:pt x="12319" y="24095"/>
                        </a:moveTo>
                        <a:cubicBezTo>
                          <a:pt x="12319" y="24096"/>
                          <a:pt x="12319" y="24097"/>
                          <a:pt x="12319" y="24098"/>
                        </a:cubicBezTo>
                        <a:lnTo>
                          <a:pt x="12319" y="24095"/>
                        </a:lnTo>
                        <a:close/>
                        <a:moveTo>
                          <a:pt x="38325" y="34782"/>
                        </a:moveTo>
                        <a:lnTo>
                          <a:pt x="38324" y="34786"/>
                        </a:lnTo>
                        <a:cubicBezTo>
                          <a:pt x="38324" y="34784"/>
                          <a:pt x="38325" y="34783"/>
                          <a:pt x="38325" y="34782"/>
                        </a:cubicBezTo>
                        <a:close/>
                        <a:moveTo>
                          <a:pt x="11357" y="41057"/>
                        </a:moveTo>
                        <a:lnTo>
                          <a:pt x="11361" y="41061"/>
                        </a:lnTo>
                        <a:cubicBezTo>
                          <a:pt x="11357" y="41061"/>
                          <a:pt x="11357" y="41057"/>
                          <a:pt x="11357" y="41057"/>
                        </a:cubicBezTo>
                        <a:close/>
                        <a:moveTo>
                          <a:pt x="11382" y="41080"/>
                        </a:moveTo>
                        <a:cubicBezTo>
                          <a:pt x="11384" y="41081"/>
                          <a:pt x="11385" y="41082"/>
                          <a:pt x="11387" y="41082"/>
                        </a:cubicBezTo>
                        <a:lnTo>
                          <a:pt x="11383" y="41082"/>
                        </a:lnTo>
                        <a:cubicBezTo>
                          <a:pt x="11383" y="41081"/>
                          <a:pt x="11383" y="41081"/>
                          <a:pt x="11382" y="41080"/>
                        </a:cubicBezTo>
                        <a:close/>
                        <a:moveTo>
                          <a:pt x="11438" y="41124"/>
                        </a:moveTo>
                        <a:cubicBezTo>
                          <a:pt x="11442" y="41124"/>
                          <a:pt x="11442" y="41129"/>
                          <a:pt x="11446" y="41129"/>
                        </a:cubicBezTo>
                        <a:cubicBezTo>
                          <a:pt x="11442" y="41129"/>
                          <a:pt x="11442" y="41129"/>
                          <a:pt x="11438" y="41124"/>
                        </a:cubicBezTo>
                        <a:close/>
                        <a:moveTo>
                          <a:pt x="11468" y="41146"/>
                        </a:moveTo>
                        <a:lnTo>
                          <a:pt x="11468" y="41146"/>
                        </a:lnTo>
                        <a:cubicBezTo>
                          <a:pt x="11472" y="41150"/>
                          <a:pt x="11476" y="41150"/>
                          <a:pt x="11481" y="41155"/>
                        </a:cubicBezTo>
                        <a:lnTo>
                          <a:pt x="11476" y="41155"/>
                        </a:lnTo>
                        <a:cubicBezTo>
                          <a:pt x="11476" y="41155"/>
                          <a:pt x="11476" y="41150"/>
                          <a:pt x="11472" y="41150"/>
                        </a:cubicBezTo>
                        <a:lnTo>
                          <a:pt x="11468" y="41146"/>
                        </a:lnTo>
                        <a:close/>
                        <a:moveTo>
                          <a:pt x="27807" y="0"/>
                        </a:moveTo>
                        <a:lnTo>
                          <a:pt x="27507" y="1438"/>
                        </a:lnTo>
                        <a:cubicBezTo>
                          <a:pt x="27503" y="1438"/>
                          <a:pt x="27499" y="1442"/>
                          <a:pt x="27495" y="1446"/>
                        </a:cubicBezTo>
                        <a:cubicBezTo>
                          <a:pt x="27485" y="1450"/>
                          <a:pt x="27477" y="1459"/>
                          <a:pt x="27469" y="1463"/>
                        </a:cubicBezTo>
                        <a:cubicBezTo>
                          <a:pt x="27464" y="1467"/>
                          <a:pt x="27460" y="1467"/>
                          <a:pt x="27456" y="1471"/>
                        </a:cubicBezTo>
                        <a:cubicBezTo>
                          <a:pt x="27447" y="1481"/>
                          <a:pt x="27434" y="1489"/>
                          <a:pt x="27422" y="1497"/>
                        </a:cubicBezTo>
                        <a:cubicBezTo>
                          <a:pt x="27408" y="1506"/>
                          <a:pt x="27396" y="1519"/>
                          <a:pt x="27387" y="1527"/>
                        </a:cubicBezTo>
                        <a:cubicBezTo>
                          <a:pt x="27383" y="1527"/>
                          <a:pt x="27379" y="1532"/>
                          <a:pt x="27374" y="1536"/>
                        </a:cubicBezTo>
                        <a:cubicBezTo>
                          <a:pt x="27366" y="1540"/>
                          <a:pt x="27357" y="1548"/>
                          <a:pt x="27353" y="1553"/>
                        </a:cubicBezTo>
                        <a:cubicBezTo>
                          <a:pt x="27349" y="1558"/>
                          <a:pt x="27345" y="1562"/>
                          <a:pt x="27341" y="1566"/>
                        </a:cubicBezTo>
                        <a:cubicBezTo>
                          <a:pt x="27335" y="1566"/>
                          <a:pt x="27335" y="1570"/>
                          <a:pt x="27331" y="1570"/>
                        </a:cubicBezTo>
                        <a:cubicBezTo>
                          <a:pt x="27327" y="1574"/>
                          <a:pt x="27327" y="1574"/>
                          <a:pt x="27323" y="1578"/>
                        </a:cubicBezTo>
                        <a:cubicBezTo>
                          <a:pt x="27315" y="1587"/>
                          <a:pt x="27306" y="1596"/>
                          <a:pt x="27297" y="1604"/>
                        </a:cubicBezTo>
                        <a:cubicBezTo>
                          <a:pt x="27293" y="1609"/>
                          <a:pt x="27289" y="1613"/>
                          <a:pt x="27280" y="1613"/>
                        </a:cubicBezTo>
                        <a:cubicBezTo>
                          <a:pt x="27272" y="1621"/>
                          <a:pt x="27264" y="1630"/>
                          <a:pt x="27254" y="1643"/>
                        </a:cubicBezTo>
                        <a:cubicBezTo>
                          <a:pt x="27250" y="1643"/>
                          <a:pt x="27246" y="1647"/>
                          <a:pt x="27242" y="1651"/>
                        </a:cubicBezTo>
                        <a:cubicBezTo>
                          <a:pt x="27229" y="1664"/>
                          <a:pt x="27220" y="1673"/>
                          <a:pt x="27207" y="1686"/>
                        </a:cubicBezTo>
                        <a:cubicBezTo>
                          <a:pt x="27203" y="1690"/>
                          <a:pt x="27203" y="1690"/>
                          <a:pt x="27199" y="1694"/>
                        </a:cubicBezTo>
                        <a:cubicBezTo>
                          <a:pt x="27191" y="1702"/>
                          <a:pt x="27181" y="1712"/>
                          <a:pt x="27169" y="1724"/>
                        </a:cubicBezTo>
                        <a:cubicBezTo>
                          <a:pt x="27165" y="1728"/>
                          <a:pt x="27161" y="1732"/>
                          <a:pt x="27156" y="1737"/>
                        </a:cubicBezTo>
                        <a:cubicBezTo>
                          <a:pt x="27152" y="1745"/>
                          <a:pt x="27143" y="1754"/>
                          <a:pt x="27135" y="1763"/>
                        </a:cubicBezTo>
                        <a:lnTo>
                          <a:pt x="27122" y="1775"/>
                        </a:lnTo>
                        <a:cubicBezTo>
                          <a:pt x="27114" y="1783"/>
                          <a:pt x="27104" y="1793"/>
                          <a:pt x="27100" y="1801"/>
                        </a:cubicBezTo>
                        <a:cubicBezTo>
                          <a:pt x="27096" y="1805"/>
                          <a:pt x="27092" y="1805"/>
                          <a:pt x="27088" y="1809"/>
                        </a:cubicBezTo>
                        <a:cubicBezTo>
                          <a:pt x="27079" y="1822"/>
                          <a:pt x="27066" y="1835"/>
                          <a:pt x="27058" y="1844"/>
                        </a:cubicBezTo>
                        <a:cubicBezTo>
                          <a:pt x="27058" y="1848"/>
                          <a:pt x="27058" y="1848"/>
                          <a:pt x="27053" y="1848"/>
                        </a:cubicBezTo>
                        <a:cubicBezTo>
                          <a:pt x="27045" y="1860"/>
                          <a:pt x="27033" y="1874"/>
                          <a:pt x="27023" y="1886"/>
                        </a:cubicBezTo>
                        <a:cubicBezTo>
                          <a:pt x="27023" y="1886"/>
                          <a:pt x="27019" y="1886"/>
                          <a:pt x="27019" y="1891"/>
                        </a:cubicBezTo>
                        <a:lnTo>
                          <a:pt x="27015" y="1895"/>
                        </a:lnTo>
                        <a:cubicBezTo>
                          <a:pt x="27002" y="1912"/>
                          <a:pt x="26990" y="1925"/>
                          <a:pt x="26976" y="1943"/>
                        </a:cubicBezTo>
                        <a:lnTo>
                          <a:pt x="26972" y="1947"/>
                        </a:lnTo>
                        <a:cubicBezTo>
                          <a:pt x="26960" y="1963"/>
                          <a:pt x="26946" y="1981"/>
                          <a:pt x="26930" y="1998"/>
                        </a:cubicBezTo>
                        <a:cubicBezTo>
                          <a:pt x="26930" y="2002"/>
                          <a:pt x="26925" y="2002"/>
                          <a:pt x="26921" y="2006"/>
                        </a:cubicBezTo>
                        <a:cubicBezTo>
                          <a:pt x="26908" y="2024"/>
                          <a:pt x="26895" y="2040"/>
                          <a:pt x="26883" y="2058"/>
                        </a:cubicBezTo>
                        <a:cubicBezTo>
                          <a:pt x="26883" y="2062"/>
                          <a:pt x="26879" y="2062"/>
                          <a:pt x="26874" y="2066"/>
                        </a:cubicBezTo>
                        <a:cubicBezTo>
                          <a:pt x="26861" y="2083"/>
                          <a:pt x="26853" y="2101"/>
                          <a:pt x="26840" y="2113"/>
                        </a:cubicBezTo>
                        <a:cubicBezTo>
                          <a:pt x="26822" y="2130"/>
                          <a:pt x="26810" y="2148"/>
                          <a:pt x="26797" y="2164"/>
                        </a:cubicBezTo>
                        <a:cubicBezTo>
                          <a:pt x="26797" y="2168"/>
                          <a:pt x="26792" y="2174"/>
                          <a:pt x="26788" y="2178"/>
                        </a:cubicBezTo>
                        <a:cubicBezTo>
                          <a:pt x="26776" y="2194"/>
                          <a:pt x="26763" y="2207"/>
                          <a:pt x="26750" y="2225"/>
                        </a:cubicBezTo>
                        <a:cubicBezTo>
                          <a:pt x="26745" y="2229"/>
                          <a:pt x="26745" y="2233"/>
                          <a:pt x="26741" y="2233"/>
                        </a:cubicBezTo>
                        <a:cubicBezTo>
                          <a:pt x="26729" y="2251"/>
                          <a:pt x="26715" y="2267"/>
                          <a:pt x="26703" y="2284"/>
                        </a:cubicBezTo>
                        <a:cubicBezTo>
                          <a:pt x="26703" y="2284"/>
                          <a:pt x="26699" y="2284"/>
                          <a:pt x="26699" y="2289"/>
                        </a:cubicBezTo>
                        <a:cubicBezTo>
                          <a:pt x="26686" y="2302"/>
                          <a:pt x="26673" y="2318"/>
                          <a:pt x="26660" y="2336"/>
                        </a:cubicBezTo>
                        <a:cubicBezTo>
                          <a:pt x="26656" y="2340"/>
                          <a:pt x="26652" y="2344"/>
                          <a:pt x="26648" y="2348"/>
                        </a:cubicBezTo>
                        <a:cubicBezTo>
                          <a:pt x="26643" y="2357"/>
                          <a:pt x="26634" y="2366"/>
                          <a:pt x="26626" y="2374"/>
                        </a:cubicBezTo>
                        <a:cubicBezTo>
                          <a:pt x="26622" y="2379"/>
                          <a:pt x="26622" y="2383"/>
                          <a:pt x="26617" y="2387"/>
                        </a:cubicBezTo>
                        <a:cubicBezTo>
                          <a:pt x="26605" y="2399"/>
                          <a:pt x="26596" y="2409"/>
                          <a:pt x="26583" y="2421"/>
                        </a:cubicBezTo>
                        <a:cubicBezTo>
                          <a:pt x="26583" y="2425"/>
                          <a:pt x="26579" y="2430"/>
                          <a:pt x="26575" y="2430"/>
                        </a:cubicBezTo>
                        <a:cubicBezTo>
                          <a:pt x="26566" y="2442"/>
                          <a:pt x="26557" y="2451"/>
                          <a:pt x="26549" y="2460"/>
                        </a:cubicBezTo>
                        <a:cubicBezTo>
                          <a:pt x="26545" y="2464"/>
                          <a:pt x="26540" y="2468"/>
                          <a:pt x="26536" y="2472"/>
                        </a:cubicBezTo>
                        <a:cubicBezTo>
                          <a:pt x="26532" y="2482"/>
                          <a:pt x="26523" y="2490"/>
                          <a:pt x="26514" y="2498"/>
                        </a:cubicBezTo>
                        <a:lnTo>
                          <a:pt x="26502" y="2511"/>
                        </a:lnTo>
                        <a:lnTo>
                          <a:pt x="26476" y="2537"/>
                        </a:lnTo>
                        <a:cubicBezTo>
                          <a:pt x="26472" y="2541"/>
                          <a:pt x="26468" y="2545"/>
                          <a:pt x="26463" y="2545"/>
                        </a:cubicBezTo>
                        <a:cubicBezTo>
                          <a:pt x="26455" y="2558"/>
                          <a:pt x="26442" y="2571"/>
                          <a:pt x="26429" y="2584"/>
                        </a:cubicBezTo>
                        <a:cubicBezTo>
                          <a:pt x="26429" y="2584"/>
                          <a:pt x="26425" y="2584"/>
                          <a:pt x="26425" y="2588"/>
                        </a:cubicBezTo>
                        <a:cubicBezTo>
                          <a:pt x="26412" y="2596"/>
                          <a:pt x="26403" y="2610"/>
                          <a:pt x="26391" y="2618"/>
                        </a:cubicBezTo>
                        <a:cubicBezTo>
                          <a:pt x="26386" y="2622"/>
                          <a:pt x="26382" y="2626"/>
                          <a:pt x="26378" y="2630"/>
                        </a:cubicBezTo>
                        <a:cubicBezTo>
                          <a:pt x="26369" y="2640"/>
                          <a:pt x="26356" y="2648"/>
                          <a:pt x="26348" y="2656"/>
                        </a:cubicBezTo>
                        <a:cubicBezTo>
                          <a:pt x="26344" y="2661"/>
                          <a:pt x="26335" y="2665"/>
                          <a:pt x="26330" y="2669"/>
                        </a:cubicBezTo>
                        <a:lnTo>
                          <a:pt x="26318" y="2682"/>
                        </a:lnTo>
                        <a:cubicBezTo>
                          <a:pt x="26309" y="2687"/>
                          <a:pt x="26301" y="2695"/>
                          <a:pt x="26293" y="2703"/>
                        </a:cubicBezTo>
                        <a:cubicBezTo>
                          <a:pt x="26288" y="2703"/>
                          <a:pt x="26288" y="2707"/>
                          <a:pt x="26283" y="2707"/>
                        </a:cubicBezTo>
                        <a:cubicBezTo>
                          <a:pt x="26275" y="2717"/>
                          <a:pt x="26263" y="2725"/>
                          <a:pt x="26249" y="2738"/>
                        </a:cubicBezTo>
                        <a:cubicBezTo>
                          <a:pt x="26245" y="2738"/>
                          <a:pt x="26241" y="2742"/>
                          <a:pt x="26241" y="2742"/>
                        </a:cubicBezTo>
                        <a:cubicBezTo>
                          <a:pt x="26232" y="2750"/>
                          <a:pt x="26224" y="2755"/>
                          <a:pt x="26211" y="2764"/>
                        </a:cubicBezTo>
                        <a:cubicBezTo>
                          <a:pt x="26211" y="2768"/>
                          <a:pt x="26206" y="2768"/>
                          <a:pt x="26202" y="2772"/>
                        </a:cubicBezTo>
                        <a:cubicBezTo>
                          <a:pt x="26190" y="2780"/>
                          <a:pt x="26181" y="2784"/>
                          <a:pt x="26172" y="2794"/>
                        </a:cubicBezTo>
                        <a:cubicBezTo>
                          <a:pt x="26168" y="2794"/>
                          <a:pt x="26164" y="2798"/>
                          <a:pt x="26164" y="2798"/>
                        </a:cubicBezTo>
                        <a:cubicBezTo>
                          <a:pt x="26151" y="2810"/>
                          <a:pt x="26139" y="2819"/>
                          <a:pt x="26121" y="2827"/>
                        </a:cubicBezTo>
                        <a:cubicBezTo>
                          <a:pt x="26109" y="2836"/>
                          <a:pt x="26095" y="2845"/>
                          <a:pt x="26083" y="2853"/>
                        </a:cubicBezTo>
                        <a:cubicBezTo>
                          <a:pt x="26078" y="2853"/>
                          <a:pt x="26074" y="2857"/>
                          <a:pt x="26070" y="2857"/>
                        </a:cubicBezTo>
                        <a:cubicBezTo>
                          <a:pt x="26062" y="2866"/>
                          <a:pt x="26052" y="2871"/>
                          <a:pt x="26040" y="2879"/>
                        </a:cubicBezTo>
                        <a:cubicBezTo>
                          <a:pt x="26036" y="2879"/>
                          <a:pt x="26032" y="2883"/>
                          <a:pt x="26027" y="2883"/>
                        </a:cubicBezTo>
                        <a:cubicBezTo>
                          <a:pt x="26014" y="2892"/>
                          <a:pt x="26001" y="2900"/>
                          <a:pt x="25989" y="2909"/>
                        </a:cubicBezTo>
                        <a:cubicBezTo>
                          <a:pt x="25985" y="2909"/>
                          <a:pt x="25985" y="2913"/>
                          <a:pt x="25980" y="2913"/>
                        </a:cubicBezTo>
                        <a:cubicBezTo>
                          <a:pt x="25967" y="2922"/>
                          <a:pt x="25955" y="2926"/>
                          <a:pt x="25941" y="2934"/>
                        </a:cubicBezTo>
                        <a:cubicBezTo>
                          <a:pt x="25937" y="2934"/>
                          <a:pt x="25933" y="2938"/>
                          <a:pt x="25929" y="2938"/>
                        </a:cubicBezTo>
                        <a:cubicBezTo>
                          <a:pt x="25916" y="2948"/>
                          <a:pt x="25903" y="2956"/>
                          <a:pt x="25890" y="2960"/>
                        </a:cubicBezTo>
                        <a:cubicBezTo>
                          <a:pt x="25890" y="2960"/>
                          <a:pt x="25886" y="2964"/>
                          <a:pt x="25882" y="2964"/>
                        </a:cubicBezTo>
                        <a:cubicBezTo>
                          <a:pt x="25869" y="2973"/>
                          <a:pt x="25852" y="2981"/>
                          <a:pt x="25835" y="2986"/>
                        </a:cubicBezTo>
                        <a:cubicBezTo>
                          <a:pt x="25835" y="2990"/>
                          <a:pt x="25831" y="2990"/>
                          <a:pt x="25826" y="2995"/>
                        </a:cubicBezTo>
                        <a:cubicBezTo>
                          <a:pt x="25813" y="2999"/>
                          <a:pt x="25801" y="3003"/>
                          <a:pt x="25787" y="3011"/>
                        </a:cubicBezTo>
                        <a:cubicBezTo>
                          <a:pt x="25783" y="3011"/>
                          <a:pt x="25775" y="3015"/>
                          <a:pt x="25770" y="3020"/>
                        </a:cubicBezTo>
                        <a:cubicBezTo>
                          <a:pt x="25758" y="3025"/>
                          <a:pt x="25744" y="3029"/>
                          <a:pt x="25732" y="3037"/>
                        </a:cubicBezTo>
                        <a:cubicBezTo>
                          <a:pt x="25728" y="3037"/>
                          <a:pt x="25724" y="3037"/>
                          <a:pt x="25719" y="3041"/>
                        </a:cubicBezTo>
                        <a:cubicBezTo>
                          <a:pt x="25702" y="3050"/>
                          <a:pt x="25681" y="3054"/>
                          <a:pt x="25663" y="3063"/>
                        </a:cubicBezTo>
                        <a:cubicBezTo>
                          <a:pt x="25659" y="3063"/>
                          <a:pt x="25655" y="3067"/>
                          <a:pt x="25651" y="3067"/>
                        </a:cubicBezTo>
                        <a:cubicBezTo>
                          <a:pt x="25638" y="3072"/>
                          <a:pt x="25625" y="3080"/>
                          <a:pt x="25608" y="3084"/>
                        </a:cubicBezTo>
                        <a:cubicBezTo>
                          <a:pt x="25604" y="3088"/>
                          <a:pt x="25596" y="3088"/>
                          <a:pt x="25590" y="3092"/>
                        </a:cubicBezTo>
                        <a:cubicBezTo>
                          <a:pt x="25578" y="3097"/>
                          <a:pt x="25561" y="3102"/>
                          <a:pt x="25548" y="3106"/>
                        </a:cubicBezTo>
                        <a:cubicBezTo>
                          <a:pt x="25544" y="3106"/>
                          <a:pt x="25535" y="3110"/>
                          <a:pt x="25531" y="3114"/>
                        </a:cubicBezTo>
                        <a:cubicBezTo>
                          <a:pt x="25513" y="3118"/>
                          <a:pt x="25501" y="3123"/>
                          <a:pt x="25484" y="3127"/>
                        </a:cubicBezTo>
                        <a:cubicBezTo>
                          <a:pt x="25480" y="3131"/>
                          <a:pt x="25475" y="3131"/>
                          <a:pt x="25471" y="3131"/>
                        </a:cubicBezTo>
                        <a:cubicBezTo>
                          <a:pt x="25450" y="3139"/>
                          <a:pt x="25428" y="3144"/>
                          <a:pt x="25407" y="3153"/>
                        </a:cubicBezTo>
                        <a:cubicBezTo>
                          <a:pt x="25403" y="3153"/>
                          <a:pt x="25403" y="3153"/>
                          <a:pt x="25398" y="3157"/>
                        </a:cubicBezTo>
                        <a:cubicBezTo>
                          <a:pt x="25381" y="3161"/>
                          <a:pt x="25359" y="3165"/>
                          <a:pt x="25343" y="3169"/>
                        </a:cubicBezTo>
                        <a:cubicBezTo>
                          <a:pt x="25339" y="3174"/>
                          <a:pt x="25334" y="3174"/>
                          <a:pt x="25330" y="3174"/>
                        </a:cubicBezTo>
                        <a:cubicBezTo>
                          <a:pt x="25308" y="3183"/>
                          <a:pt x="25288" y="3187"/>
                          <a:pt x="25266" y="3191"/>
                        </a:cubicBezTo>
                        <a:cubicBezTo>
                          <a:pt x="25262" y="3191"/>
                          <a:pt x="25257" y="3195"/>
                          <a:pt x="25253" y="3195"/>
                        </a:cubicBezTo>
                        <a:cubicBezTo>
                          <a:pt x="25231" y="3200"/>
                          <a:pt x="25215" y="3204"/>
                          <a:pt x="25193" y="3212"/>
                        </a:cubicBezTo>
                        <a:lnTo>
                          <a:pt x="25185" y="3212"/>
                        </a:lnTo>
                        <a:cubicBezTo>
                          <a:pt x="25163" y="3216"/>
                          <a:pt x="25138" y="3226"/>
                          <a:pt x="25116" y="3230"/>
                        </a:cubicBezTo>
                        <a:cubicBezTo>
                          <a:pt x="25112" y="3230"/>
                          <a:pt x="25103" y="3230"/>
                          <a:pt x="25099" y="3234"/>
                        </a:cubicBezTo>
                        <a:cubicBezTo>
                          <a:pt x="25077" y="3238"/>
                          <a:pt x="25051" y="3242"/>
                          <a:pt x="25031" y="3246"/>
                        </a:cubicBezTo>
                        <a:lnTo>
                          <a:pt x="25026" y="3246"/>
                        </a:lnTo>
                        <a:lnTo>
                          <a:pt x="24641" y="5094"/>
                        </a:lnTo>
                        <a:cubicBezTo>
                          <a:pt x="24564" y="5082"/>
                          <a:pt x="24492" y="5064"/>
                          <a:pt x="24419" y="5052"/>
                        </a:cubicBezTo>
                        <a:cubicBezTo>
                          <a:pt x="24415" y="5048"/>
                          <a:pt x="24410" y="5048"/>
                          <a:pt x="24410" y="5048"/>
                        </a:cubicBezTo>
                        <a:cubicBezTo>
                          <a:pt x="24350" y="4979"/>
                          <a:pt x="24312" y="4914"/>
                          <a:pt x="24282" y="4855"/>
                        </a:cubicBezTo>
                        <a:lnTo>
                          <a:pt x="24457" y="4025"/>
                        </a:lnTo>
                        <a:cubicBezTo>
                          <a:pt x="24461" y="4004"/>
                          <a:pt x="24466" y="3986"/>
                          <a:pt x="24466" y="3965"/>
                        </a:cubicBezTo>
                        <a:lnTo>
                          <a:pt x="24466" y="3961"/>
                        </a:lnTo>
                        <a:cubicBezTo>
                          <a:pt x="24470" y="3939"/>
                          <a:pt x="24470" y="3919"/>
                          <a:pt x="24470" y="3897"/>
                        </a:cubicBezTo>
                        <a:cubicBezTo>
                          <a:pt x="24307" y="3769"/>
                          <a:pt x="24200" y="3657"/>
                          <a:pt x="24133" y="3554"/>
                        </a:cubicBezTo>
                        <a:cubicBezTo>
                          <a:pt x="24124" y="3542"/>
                          <a:pt x="24111" y="3524"/>
                          <a:pt x="24102" y="3512"/>
                        </a:cubicBezTo>
                        <a:cubicBezTo>
                          <a:pt x="24094" y="3495"/>
                          <a:pt x="24090" y="3482"/>
                          <a:pt x="24081" y="3465"/>
                        </a:cubicBezTo>
                        <a:cubicBezTo>
                          <a:pt x="24076" y="3457"/>
                          <a:pt x="24072" y="3447"/>
                          <a:pt x="24068" y="3439"/>
                        </a:cubicBezTo>
                        <a:lnTo>
                          <a:pt x="24218" y="2725"/>
                        </a:lnTo>
                        <a:cubicBezTo>
                          <a:pt x="24239" y="2635"/>
                          <a:pt x="24230" y="2537"/>
                          <a:pt x="24175" y="2421"/>
                        </a:cubicBezTo>
                        <a:cubicBezTo>
                          <a:pt x="24124" y="2318"/>
                          <a:pt x="24034" y="2207"/>
                          <a:pt x="23884" y="2075"/>
                        </a:cubicBezTo>
                        <a:lnTo>
                          <a:pt x="22781" y="7327"/>
                        </a:lnTo>
                        <a:cubicBezTo>
                          <a:pt x="22686" y="7233"/>
                          <a:pt x="22584" y="7135"/>
                          <a:pt x="22481" y="7036"/>
                        </a:cubicBezTo>
                        <a:lnTo>
                          <a:pt x="22088" y="8905"/>
                        </a:lnTo>
                        <a:lnTo>
                          <a:pt x="21835" y="8905"/>
                        </a:lnTo>
                        <a:cubicBezTo>
                          <a:pt x="21814" y="8905"/>
                          <a:pt x="21792" y="8909"/>
                          <a:pt x="21772" y="8909"/>
                        </a:cubicBezTo>
                        <a:lnTo>
                          <a:pt x="21703" y="8909"/>
                        </a:lnTo>
                        <a:cubicBezTo>
                          <a:pt x="21681" y="8909"/>
                          <a:pt x="21660" y="8914"/>
                          <a:pt x="21643" y="8914"/>
                        </a:cubicBezTo>
                        <a:cubicBezTo>
                          <a:pt x="21618" y="8914"/>
                          <a:pt x="21596" y="8914"/>
                          <a:pt x="21571" y="8918"/>
                        </a:cubicBezTo>
                        <a:cubicBezTo>
                          <a:pt x="21549" y="8918"/>
                          <a:pt x="21527" y="8918"/>
                          <a:pt x="21506" y="8923"/>
                        </a:cubicBezTo>
                        <a:cubicBezTo>
                          <a:pt x="21484" y="8923"/>
                          <a:pt x="21459" y="8923"/>
                          <a:pt x="21438" y="8927"/>
                        </a:cubicBezTo>
                        <a:cubicBezTo>
                          <a:pt x="21417" y="8927"/>
                          <a:pt x="21395" y="8927"/>
                          <a:pt x="21373" y="8931"/>
                        </a:cubicBezTo>
                        <a:cubicBezTo>
                          <a:pt x="21348" y="8931"/>
                          <a:pt x="21326" y="8935"/>
                          <a:pt x="21301" y="8935"/>
                        </a:cubicBezTo>
                        <a:cubicBezTo>
                          <a:pt x="21279" y="8939"/>
                          <a:pt x="21259" y="8939"/>
                          <a:pt x="21241" y="8939"/>
                        </a:cubicBezTo>
                        <a:cubicBezTo>
                          <a:pt x="21215" y="8943"/>
                          <a:pt x="21190" y="8943"/>
                          <a:pt x="21164" y="8948"/>
                        </a:cubicBezTo>
                        <a:cubicBezTo>
                          <a:pt x="21143" y="8953"/>
                          <a:pt x="21125" y="8953"/>
                          <a:pt x="21105" y="8953"/>
                        </a:cubicBezTo>
                        <a:cubicBezTo>
                          <a:pt x="21079" y="8957"/>
                          <a:pt x="21053" y="8961"/>
                          <a:pt x="21028" y="8961"/>
                        </a:cubicBezTo>
                        <a:cubicBezTo>
                          <a:pt x="21006" y="8965"/>
                          <a:pt x="20989" y="8965"/>
                          <a:pt x="20967" y="8969"/>
                        </a:cubicBezTo>
                        <a:cubicBezTo>
                          <a:pt x="20941" y="8969"/>
                          <a:pt x="20916" y="8974"/>
                          <a:pt x="20886" y="8978"/>
                        </a:cubicBezTo>
                        <a:cubicBezTo>
                          <a:pt x="20868" y="8978"/>
                          <a:pt x="20848" y="8982"/>
                          <a:pt x="20830" y="8986"/>
                        </a:cubicBezTo>
                        <a:cubicBezTo>
                          <a:pt x="20801" y="8986"/>
                          <a:pt x="20775" y="8991"/>
                          <a:pt x="20745" y="8995"/>
                        </a:cubicBezTo>
                        <a:cubicBezTo>
                          <a:pt x="20728" y="9000"/>
                          <a:pt x="20710" y="9000"/>
                          <a:pt x="20694" y="9004"/>
                        </a:cubicBezTo>
                        <a:cubicBezTo>
                          <a:pt x="20663" y="9004"/>
                          <a:pt x="20629" y="9008"/>
                          <a:pt x="20600" y="9012"/>
                        </a:cubicBezTo>
                        <a:cubicBezTo>
                          <a:pt x="20582" y="9016"/>
                          <a:pt x="20570" y="9016"/>
                          <a:pt x="20556" y="9020"/>
                        </a:cubicBezTo>
                        <a:cubicBezTo>
                          <a:pt x="20509" y="9025"/>
                          <a:pt x="20463" y="9034"/>
                          <a:pt x="20416" y="9038"/>
                        </a:cubicBezTo>
                        <a:cubicBezTo>
                          <a:pt x="20197" y="9068"/>
                          <a:pt x="19980" y="9102"/>
                          <a:pt x="19757" y="9136"/>
                        </a:cubicBezTo>
                        <a:cubicBezTo>
                          <a:pt x="19705" y="9145"/>
                          <a:pt x="19654" y="9154"/>
                          <a:pt x="19603" y="9158"/>
                        </a:cubicBezTo>
                        <a:cubicBezTo>
                          <a:pt x="19445" y="9184"/>
                          <a:pt x="19291" y="9205"/>
                          <a:pt x="19137" y="9226"/>
                        </a:cubicBezTo>
                        <a:lnTo>
                          <a:pt x="18003" y="14640"/>
                        </a:lnTo>
                        <a:cubicBezTo>
                          <a:pt x="17806" y="14440"/>
                          <a:pt x="17609" y="14239"/>
                          <a:pt x="17413" y="14042"/>
                        </a:cubicBezTo>
                        <a:cubicBezTo>
                          <a:pt x="17358" y="14042"/>
                          <a:pt x="17301" y="14042"/>
                          <a:pt x="17246" y="14046"/>
                        </a:cubicBezTo>
                        <a:lnTo>
                          <a:pt x="17076" y="14046"/>
                        </a:lnTo>
                        <a:cubicBezTo>
                          <a:pt x="17058" y="14046"/>
                          <a:pt x="17037" y="14046"/>
                          <a:pt x="17015" y="14042"/>
                        </a:cubicBezTo>
                        <a:lnTo>
                          <a:pt x="16849" y="14042"/>
                        </a:lnTo>
                        <a:cubicBezTo>
                          <a:pt x="16801" y="14038"/>
                          <a:pt x="16758" y="14038"/>
                          <a:pt x="16711" y="14034"/>
                        </a:cubicBezTo>
                        <a:lnTo>
                          <a:pt x="16681" y="14034"/>
                        </a:lnTo>
                        <a:cubicBezTo>
                          <a:pt x="16630" y="14030"/>
                          <a:pt x="16575" y="14030"/>
                          <a:pt x="16519" y="14025"/>
                        </a:cubicBezTo>
                        <a:cubicBezTo>
                          <a:pt x="16506" y="14020"/>
                          <a:pt x="16489" y="14020"/>
                          <a:pt x="16476" y="14020"/>
                        </a:cubicBezTo>
                        <a:cubicBezTo>
                          <a:pt x="16438" y="14016"/>
                          <a:pt x="16399" y="14012"/>
                          <a:pt x="16357" y="14012"/>
                        </a:cubicBezTo>
                        <a:cubicBezTo>
                          <a:pt x="16340" y="14008"/>
                          <a:pt x="16322" y="14008"/>
                          <a:pt x="16301" y="14004"/>
                        </a:cubicBezTo>
                        <a:cubicBezTo>
                          <a:pt x="16267" y="14004"/>
                          <a:pt x="16229" y="13999"/>
                          <a:pt x="16194" y="13995"/>
                        </a:cubicBezTo>
                        <a:cubicBezTo>
                          <a:pt x="16177" y="13991"/>
                          <a:pt x="16160" y="13991"/>
                          <a:pt x="16142" y="13987"/>
                        </a:cubicBezTo>
                        <a:cubicBezTo>
                          <a:pt x="16100" y="13982"/>
                          <a:pt x="16057" y="13978"/>
                          <a:pt x="16014" y="13973"/>
                        </a:cubicBezTo>
                        <a:cubicBezTo>
                          <a:pt x="16006" y="13969"/>
                          <a:pt x="15993" y="13969"/>
                          <a:pt x="15984" y="13969"/>
                        </a:cubicBezTo>
                        <a:cubicBezTo>
                          <a:pt x="15933" y="13961"/>
                          <a:pt x="15882" y="13953"/>
                          <a:pt x="15830" y="13943"/>
                        </a:cubicBezTo>
                        <a:cubicBezTo>
                          <a:pt x="15813" y="13943"/>
                          <a:pt x="15801" y="13939"/>
                          <a:pt x="15787" y="13939"/>
                        </a:cubicBezTo>
                        <a:cubicBezTo>
                          <a:pt x="15749" y="13931"/>
                          <a:pt x="15706" y="13922"/>
                          <a:pt x="15668" y="13918"/>
                        </a:cubicBezTo>
                        <a:cubicBezTo>
                          <a:pt x="15659" y="13914"/>
                          <a:pt x="15647" y="13914"/>
                          <a:pt x="15638" y="13910"/>
                        </a:cubicBezTo>
                        <a:cubicBezTo>
                          <a:pt x="15587" y="13901"/>
                          <a:pt x="15540" y="13892"/>
                          <a:pt x="15493" y="13884"/>
                        </a:cubicBezTo>
                        <a:cubicBezTo>
                          <a:pt x="15484" y="13880"/>
                          <a:pt x="15475" y="13880"/>
                          <a:pt x="15471" y="13880"/>
                        </a:cubicBezTo>
                        <a:cubicBezTo>
                          <a:pt x="15424" y="13866"/>
                          <a:pt x="15382" y="13858"/>
                          <a:pt x="15335" y="13850"/>
                        </a:cubicBezTo>
                        <a:cubicBezTo>
                          <a:pt x="15330" y="13845"/>
                          <a:pt x="15321" y="13845"/>
                          <a:pt x="15313" y="13841"/>
                        </a:cubicBezTo>
                        <a:cubicBezTo>
                          <a:pt x="15266" y="13833"/>
                          <a:pt x="15219" y="13819"/>
                          <a:pt x="15171" y="13807"/>
                        </a:cubicBezTo>
                        <a:cubicBezTo>
                          <a:pt x="15163" y="13807"/>
                          <a:pt x="15155" y="13803"/>
                          <a:pt x="15146" y="13803"/>
                        </a:cubicBezTo>
                        <a:cubicBezTo>
                          <a:pt x="15099" y="13789"/>
                          <a:pt x="15056" y="13777"/>
                          <a:pt x="15009" y="13764"/>
                        </a:cubicBezTo>
                        <a:cubicBezTo>
                          <a:pt x="15001" y="13760"/>
                          <a:pt x="14992" y="13760"/>
                          <a:pt x="14983" y="13756"/>
                        </a:cubicBezTo>
                        <a:cubicBezTo>
                          <a:pt x="14950" y="13747"/>
                          <a:pt x="14911" y="13734"/>
                          <a:pt x="14877" y="13726"/>
                        </a:cubicBezTo>
                        <a:cubicBezTo>
                          <a:pt x="14859" y="13722"/>
                          <a:pt x="14843" y="13717"/>
                          <a:pt x="14825" y="13708"/>
                        </a:cubicBezTo>
                        <a:cubicBezTo>
                          <a:pt x="14778" y="13696"/>
                          <a:pt x="14731" y="13679"/>
                          <a:pt x="14684" y="13665"/>
                        </a:cubicBezTo>
                        <a:cubicBezTo>
                          <a:pt x="14684" y="13661"/>
                          <a:pt x="14680" y="13661"/>
                          <a:pt x="14680" y="13661"/>
                        </a:cubicBezTo>
                        <a:cubicBezTo>
                          <a:pt x="14539" y="13542"/>
                          <a:pt x="14423" y="13430"/>
                          <a:pt x="14334" y="13323"/>
                        </a:cubicBezTo>
                        <a:cubicBezTo>
                          <a:pt x="14278" y="13260"/>
                          <a:pt x="14231" y="13195"/>
                          <a:pt x="14196" y="13136"/>
                        </a:cubicBezTo>
                        <a:lnTo>
                          <a:pt x="14522" y="11574"/>
                        </a:lnTo>
                        <a:cubicBezTo>
                          <a:pt x="14535" y="11519"/>
                          <a:pt x="14539" y="11458"/>
                          <a:pt x="14535" y="11395"/>
                        </a:cubicBezTo>
                        <a:cubicBezTo>
                          <a:pt x="14535" y="11361"/>
                          <a:pt x="14530" y="11326"/>
                          <a:pt x="14522" y="11288"/>
                        </a:cubicBezTo>
                        <a:cubicBezTo>
                          <a:pt x="14522" y="11284"/>
                          <a:pt x="14517" y="11275"/>
                          <a:pt x="14517" y="11266"/>
                        </a:cubicBezTo>
                        <a:cubicBezTo>
                          <a:pt x="14488" y="11142"/>
                          <a:pt x="14419" y="11010"/>
                          <a:pt x="14304" y="10856"/>
                        </a:cubicBezTo>
                        <a:cubicBezTo>
                          <a:pt x="14295" y="10852"/>
                          <a:pt x="14286" y="10842"/>
                          <a:pt x="14273" y="10838"/>
                        </a:cubicBezTo>
                        <a:cubicBezTo>
                          <a:pt x="14273" y="10834"/>
                          <a:pt x="14269" y="10834"/>
                          <a:pt x="14265" y="10830"/>
                        </a:cubicBezTo>
                        <a:cubicBezTo>
                          <a:pt x="14261" y="10830"/>
                          <a:pt x="14253" y="10826"/>
                          <a:pt x="14247" y="10822"/>
                        </a:cubicBezTo>
                        <a:cubicBezTo>
                          <a:pt x="14235" y="10813"/>
                          <a:pt x="14222" y="10804"/>
                          <a:pt x="14210" y="10800"/>
                        </a:cubicBezTo>
                        <a:lnTo>
                          <a:pt x="14205" y="10800"/>
                        </a:lnTo>
                        <a:cubicBezTo>
                          <a:pt x="14201" y="10796"/>
                          <a:pt x="14196" y="10796"/>
                          <a:pt x="14196" y="10796"/>
                        </a:cubicBezTo>
                        <a:cubicBezTo>
                          <a:pt x="14188" y="10791"/>
                          <a:pt x="14180" y="10787"/>
                          <a:pt x="14176" y="10783"/>
                        </a:cubicBezTo>
                        <a:lnTo>
                          <a:pt x="14166" y="10783"/>
                        </a:lnTo>
                        <a:cubicBezTo>
                          <a:pt x="14162" y="10779"/>
                          <a:pt x="14162" y="10779"/>
                          <a:pt x="14158" y="10779"/>
                        </a:cubicBezTo>
                        <a:cubicBezTo>
                          <a:pt x="14154" y="10775"/>
                          <a:pt x="14145" y="10775"/>
                          <a:pt x="14141" y="10771"/>
                        </a:cubicBezTo>
                        <a:lnTo>
                          <a:pt x="14133" y="10771"/>
                        </a:lnTo>
                        <a:cubicBezTo>
                          <a:pt x="14128" y="10765"/>
                          <a:pt x="14128" y="10765"/>
                          <a:pt x="14124" y="10765"/>
                        </a:cubicBezTo>
                        <a:cubicBezTo>
                          <a:pt x="14119" y="10765"/>
                          <a:pt x="14111" y="10761"/>
                          <a:pt x="14107" y="10761"/>
                        </a:cubicBezTo>
                        <a:cubicBezTo>
                          <a:pt x="14103" y="10761"/>
                          <a:pt x="14103" y="10757"/>
                          <a:pt x="14099" y="10757"/>
                        </a:cubicBezTo>
                        <a:lnTo>
                          <a:pt x="14089" y="10757"/>
                        </a:lnTo>
                        <a:cubicBezTo>
                          <a:pt x="14085" y="10753"/>
                          <a:pt x="14077" y="10753"/>
                          <a:pt x="14073" y="10749"/>
                        </a:cubicBezTo>
                        <a:lnTo>
                          <a:pt x="14056" y="10749"/>
                        </a:lnTo>
                        <a:cubicBezTo>
                          <a:pt x="14047" y="10745"/>
                          <a:pt x="14038" y="10745"/>
                          <a:pt x="14034" y="10740"/>
                        </a:cubicBezTo>
                        <a:lnTo>
                          <a:pt x="14017" y="10740"/>
                        </a:lnTo>
                        <a:cubicBezTo>
                          <a:pt x="14004" y="10736"/>
                          <a:pt x="13987" y="10736"/>
                          <a:pt x="13970" y="10732"/>
                        </a:cubicBezTo>
                        <a:lnTo>
                          <a:pt x="13961" y="10732"/>
                        </a:lnTo>
                        <a:cubicBezTo>
                          <a:pt x="13949" y="10732"/>
                          <a:pt x="13935" y="10732"/>
                          <a:pt x="13923" y="10727"/>
                        </a:cubicBezTo>
                        <a:lnTo>
                          <a:pt x="14599" y="7502"/>
                        </a:lnTo>
                        <a:lnTo>
                          <a:pt x="14599" y="7494"/>
                        </a:lnTo>
                        <a:lnTo>
                          <a:pt x="14599" y="7490"/>
                        </a:lnTo>
                        <a:lnTo>
                          <a:pt x="14599" y="7486"/>
                        </a:lnTo>
                        <a:lnTo>
                          <a:pt x="14599" y="7481"/>
                        </a:lnTo>
                        <a:lnTo>
                          <a:pt x="14599" y="7472"/>
                        </a:lnTo>
                        <a:cubicBezTo>
                          <a:pt x="14599" y="7468"/>
                          <a:pt x="14594" y="7468"/>
                          <a:pt x="14594" y="7464"/>
                        </a:cubicBezTo>
                        <a:lnTo>
                          <a:pt x="14594" y="7460"/>
                        </a:lnTo>
                        <a:lnTo>
                          <a:pt x="14590" y="7455"/>
                        </a:lnTo>
                        <a:lnTo>
                          <a:pt x="14590" y="7451"/>
                        </a:lnTo>
                        <a:cubicBezTo>
                          <a:pt x="14586" y="7451"/>
                          <a:pt x="14586" y="7447"/>
                          <a:pt x="14581" y="7443"/>
                        </a:cubicBezTo>
                        <a:cubicBezTo>
                          <a:pt x="14581" y="7439"/>
                          <a:pt x="14577" y="7439"/>
                          <a:pt x="14573" y="7434"/>
                        </a:cubicBezTo>
                        <a:cubicBezTo>
                          <a:pt x="14569" y="7429"/>
                          <a:pt x="14569" y="7429"/>
                          <a:pt x="14565" y="7425"/>
                        </a:cubicBezTo>
                        <a:lnTo>
                          <a:pt x="14561" y="7425"/>
                        </a:lnTo>
                        <a:cubicBezTo>
                          <a:pt x="14561" y="7421"/>
                          <a:pt x="14555" y="7421"/>
                          <a:pt x="14551" y="7417"/>
                        </a:cubicBezTo>
                        <a:lnTo>
                          <a:pt x="14547" y="7417"/>
                        </a:lnTo>
                        <a:cubicBezTo>
                          <a:pt x="14543" y="7413"/>
                          <a:pt x="14543" y="7413"/>
                          <a:pt x="14539" y="7413"/>
                        </a:cubicBezTo>
                        <a:lnTo>
                          <a:pt x="14539" y="7409"/>
                        </a:lnTo>
                        <a:lnTo>
                          <a:pt x="14535" y="7409"/>
                        </a:lnTo>
                        <a:cubicBezTo>
                          <a:pt x="14530" y="7409"/>
                          <a:pt x="14530" y="7409"/>
                          <a:pt x="14526" y="7404"/>
                        </a:cubicBezTo>
                        <a:lnTo>
                          <a:pt x="14517" y="7404"/>
                        </a:lnTo>
                        <a:cubicBezTo>
                          <a:pt x="14517" y="7399"/>
                          <a:pt x="14513" y="7399"/>
                          <a:pt x="14513" y="7399"/>
                        </a:cubicBezTo>
                        <a:lnTo>
                          <a:pt x="14509" y="7399"/>
                        </a:lnTo>
                        <a:cubicBezTo>
                          <a:pt x="14504" y="7399"/>
                          <a:pt x="14504" y="7395"/>
                          <a:pt x="14500" y="7395"/>
                        </a:cubicBezTo>
                        <a:lnTo>
                          <a:pt x="14492" y="7395"/>
                        </a:lnTo>
                        <a:lnTo>
                          <a:pt x="14488" y="7391"/>
                        </a:lnTo>
                        <a:lnTo>
                          <a:pt x="14445" y="7391"/>
                        </a:lnTo>
                        <a:cubicBezTo>
                          <a:pt x="14440" y="7391"/>
                          <a:pt x="14436" y="7395"/>
                          <a:pt x="14432" y="7395"/>
                        </a:cubicBezTo>
                        <a:lnTo>
                          <a:pt x="14427" y="7395"/>
                        </a:lnTo>
                        <a:cubicBezTo>
                          <a:pt x="14423" y="7395"/>
                          <a:pt x="14423" y="7395"/>
                          <a:pt x="14419" y="7399"/>
                        </a:cubicBezTo>
                        <a:lnTo>
                          <a:pt x="14415" y="7399"/>
                        </a:lnTo>
                        <a:cubicBezTo>
                          <a:pt x="14411" y="7399"/>
                          <a:pt x="14401" y="7404"/>
                          <a:pt x="14393" y="7409"/>
                        </a:cubicBezTo>
                        <a:cubicBezTo>
                          <a:pt x="14385" y="7413"/>
                          <a:pt x="14376" y="7417"/>
                          <a:pt x="14368" y="7421"/>
                        </a:cubicBezTo>
                        <a:cubicBezTo>
                          <a:pt x="14359" y="7425"/>
                          <a:pt x="14355" y="7429"/>
                          <a:pt x="14346" y="7439"/>
                        </a:cubicBezTo>
                        <a:cubicBezTo>
                          <a:pt x="14342" y="7443"/>
                          <a:pt x="14342" y="7443"/>
                          <a:pt x="14338" y="7447"/>
                        </a:cubicBezTo>
                        <a:lnTo>
                          <a:pt x="14334" y="7447"/>
                        </a:lnTo>
                        <a:cubicBezTo>
                          <a:pt x="14334" y="7451"/>
                          <a:pt x="14334" y="7451"/>
                          <a:pt x="14330" y="7455"/>
                        </a:cubicBezTo>
                        <a:lnTo>
                          <a:pt x="14324" y="7460"/>
                        </a:lnTo>
                        <a:lnTo>
                          <a:pt x="14324" y="7464"/>
                        </a:lnTo>
                        <a:cubicBezTo>
                          <a:pt x="14320" y="7464"/>
                          <a:pt x="14320" y="7464"/>
                          <a:pt x="14320" y="7468"/>
                        </a:cubicBezTo>
                        <a:cubicBezTo>
                          <a:pt x="14320" y="7468"/>
                          <a:pt x="14316" y="7468"/>
                          <a:pt x="14316" y="7472"/>
                        </a:cubicBezTo>
                        <a:lnTo>
                          <a:pt x="14316" y="7476"/>
                        </a:lnTo>
                        <a:cubicBezTo>
                          <a:pt x="14312" y="7476"/>
                          <a:pt x="14312" y="7476"/>
                          <a:pt x="14312" y="7481"/>
                        </a:cubicBezTo>
                        <a:lnTo>
                          <a:pt x="14312" y="7486"/>
                        </a:lnTo>
                        <a:lnTo>
                          <a:pt x="14308" y="7490"/>
                        </a:lnTo>
                        <a:lnTo>
                          <a:pt x="14308" y="7498"/>
                        </a:lnTo>
                        <a:lnTo>
                          <a:pt x="13623" y="10757"/>
                        </a:lnTo>
                        <a:cubicBezTo>
                          <a:pt x="13619" y="10757"/>
                          <a:pt x="13615" y="10761"/>
                          <a:pt x="13611" y="10761"/>
                        </a:cubicBezTo>
                        <a:lnTo>
                          <a:pt x="12366" y="16711"/>
                        </a:lnTo>
                        <a:cubicBezTo>
                          <a:pt x="12379" y="16707"/>
                          <a:pt x="12387" y="16707"/>
                          <a:pt x="12396" y="16703"/>
                        </a:cubicBezTo>
                        <a:lnTo>
                          <a:pt x="12396" y="16703"/>
                        </a:lnTo>
                        <a:lnTo>
                          <a:pt x="12374" y="16805"/>
                        </a:lnTo>
                        <a:cubicBezTo>
                          <a:pt x="12370" y="16801"/>
                          <a:pt x="12362" y="16796"/>
                          <a:pt x="12358" y="16796"/>
                        </a:cubicBezTo>
                        <a:cubicBezTo>
                          <a:pt x="12348" y="16788"/>
                          <a:pt x="12336" y="16784"/>
                          <a:pt x="12328" y="16780"/>
                        </a:cubicBezTo>
                        <a:cubicBezTo>
                          <a:pt x="12319" y="16776"/>
                          <a:pt x="12306" y="16766"/>
                          <a:pt x="12297" y="16762"/>
                        </a:cubicBezTo>
                        <a:cubicBezTo>
                          <a:pt x="12285" y="16758"/>
                          <a:pt x="12277" y="16754"/>
                          <a:pt x="12267" y="16750"/>
                        </a:cubicBezTo>
                        <a:cubicBezTo>
                          <a:pt x="12255" y="16741"/>
                          <a:pt x="12246" y="16737"/>
                          <a:pt x="12233" y="16732"/>
                        </a:cubicBezTo>
                        <a:cubicBezTo>
                          <a:pt x="12225" y="16728"/>
                          <a:pt x="12216" y="16724"/>
                          <a:pt x="12204" y="16715"/>
                        </a:cubicBezTo>
                        <a:cubicBezTo>
                          <a:pt x="12200" y="16715"/>
                          <a:pt x="12194" y="16711"/>
                          <a:pt x="12190" y="16711"/>
                        </a:cubicBezTo>
                        <a:cubicBezTo>
                          <a:pt x="12186" y="16707"/>
                          <a:pt x="12178" y="16703"/>
                          <a:pt x="12169" y="16703"/>
                        </a:cubicBezTo>
                        <a:cubicBezTo>
                          <a:pt x="12161" y="16699"/>
                          <a:pt x="12152" y="16693"/>
                          <a:pt x="12148" y="16689"/>
                        </a:cubicBezTo>
                        <a:cubicBezTo>
                          <a:pt x="12135" y="16685"/>
                          <a:pt x="12123" y="16677"/>
                          <a:pt x="12109" y="16673"/>
                        </a:cubicBezTo>
                        <a:cubicBezTo>
                          <a:pt x="12101" y="16668"/>
                          <a:pt x="12092" y="16664"/>
                          <a:pt x="12088" y="16664"/>
                        </a:cubicBezTo>
                        <a:cubicBezTo>
                          <a:pt x="12071" y="16656"/>
                          <a:pt x="12058" y="16647"/>
                          <a:pt x="12046" y="16642"/>
                        </a:cubicBezTo>
                        <a:cubicBezTo>
                          <a:pt x="12036" y="16638"/>
                          <a:pt x="12032" y="16638"/>
                          <a:pt x="12028" y="16634"/>
                        </a:cubicBezTo>
                        <a:cubicBezTo>
                          <a:pt x="12011" y="16626"/>
                          <a:pt x="11989" y="16622"/>
                          <a:pt x="11973" y="16612"/>
                        </a:cubicBezTo>
                        <a:cubicBezTo>
                          <a:pt x="11947" y="16600"/>
                          <a:pt x="11926" y="16591"/>
                          <a:pt x="11900" y="16583"/>
                        </a:cubicBezTo>
                        <a:cubicBezTo>
                          <a:pt x="11896" y="16583"/>
                          <a:pt x="11887" y="16579"/>
                          <a:pt x="11882" y="16574"/>
                        </a:cubicBezTo>
                        <a:cubicBezTo>
                          <a:pt x="11866" y="16570"/>
                          <a:pt x="11849" y="16565"/>
                          <a:pt x="11831" y="16557"/>
                        </a:cubicBezTo>
                        <a:cubicBezTo>
                          <a:pt x="11827" y="16557"/>
                          <a:pt x="11823" y="16557"/>
                          <a:pt x="11823" y="16553"/>
                        </a:cubicBezTo>
                        <a:cubicBezTo>
                          <a:pt x="11815" y="16553"/>
                          <a:pt x="11810" y="16549"/>
                          <a:pt x="11805" y="16549"/>
                        </a:cubicBezTo>
                        <a:cubicBezTo>
                          <a:pt x="11793" y="16545"/>
                          <a:pt x="11784" y="16540"/>
                          <a:pt x="11772" y="16535"/>
                        </a:cubicBezTo>
                        <a:cubicBezTo>
                          <a:pt x="11763" y="16535"/>
                          <a:pt x="11754" y="16531"/>
                          <a:pt x="11742" y="16527"/>
                        </a:cubicBezTo>
                        <a:cubicBezTo>
                          <a:pt x="11733" y="16523"/>
                          <a:pt x="11720" y="16523"/>
                          <a:pt x="11712" y="16519"/>
                        </a:cubicBezTo>
                        <a:cubicBezTo>
                          <a:pt x="11707" y="16519"/>
                          <a:pt x="11699" y="16514"/>
                          <a:pt x="11695" y="16514"/>
                        </a:cubicBezTo>
                        <a:cubicBezTo>
                          <a:pt x="11690" y="16510"/>
                          <a:pt x="11686" y="16510"/>
                          <a:pt x="11681" y="16510"/>
                        </a:cubicBezTo>
                        <a:cubicBezTo>
                          <a:pt x="11673" y="16506"/>
                          <a:pt x="11665" y="16506"/>
                          <a:pt x="11656" y="16502"/>
                        </a:cubicBezTo>
                        <a:cubicBezTo>
                          <a:pt x="11647" y="16502"/>
                          <a:pt x="11635" y="16497"/>
                          <a:pt x="11622" y="16493"/>
                        </a:cubicBezTo>
                        <a:cubicBezTo>
                          <a:pt x="11618" y="16493"/>
                          <a:pt x="11609" y="16488"/>
                          <a:pt x="11600" y="16488"/>
                        </a:cubicBezTo>
                        <a:cubicBezTo>
                          <a:pt x="11600" y="16488"/>
                          <a:pt x="11596" y="16488"/>
                          <a:pt x="11592" y="16484"/>
                        </a:cubicBezTo>
                        <a:cubicBezTo>
                          <a:pt x="11584" y="16484"/>
                          <a:pt x="11574" y="16480"/>
                          <a:pt x="11566" y="16480"/>
                        </a:cubicBezTo>
                        <a:cubicBezTo>
                          <a:pt x="11558" y="16480"/>
                          <a:pt x="11553" y="16476"/>
                          <a:pt x="11545" y="16476"/>
                        </a:cubicBezTo>
                        <a:cubicBezTo>
                          <a:pt x="11532" y="16472"/>
                          <a:pt x="11519" y="16472"/>
                          <a:pt x="11502" y="16468"/>
                        </a:cubicBezTo>
                        <a:cubicBezTo>
                          <a:pt x="11497" y="16468"/>
                          <a:pt x="11493" y="16468"/>
                          <a:pt x="11489" y="16463"/>
                        </a:cubicBezTo>
                        <a:cubicBezTo>
                          <a:pt x="11476" y="16463"/>
                          <a:pt x="11464" y="16458"/>
                          <a:pt x="11455" y="16458"/>
                        </a:cubicBezTo>
                        <a:cubicBezTo>
                          <a:pt x="11446" y="16458"/>
                          <a:pt x="11438" y="16458"/>
                          <a:pt x="11434" y="16454"/>
                        </a:cubicBezTo>
                        <a:cubicBezTo>
                          <a:pt x="11420" y="16454"/>
                          <a:pt x="11404" y="16454"/>
                          <a:pt x="11391" y="16450"/>
                        </a:cubicBezTo>
                        <a:lnTo>
                          <a:pt x="11373" y="16450"/>
                        </a:lnTo>
                        <a:cubicBezTo>
                          <a:pt x="11361" y="16446"/>
                          <a:pt x="11348" y="16446"/>
                          <a:pt x="11335" y="16446"/>
                        </a:cubicBezTo>
                        <a:lnTo>
                          <a:pt x="11318" y="16446"/>
                        </a:lnTo>
                        <a:cubicBezTo>
                          <a:pt x="11306" y="16442"/>
                          <a:pt x="11288" y="16442"/>
                          <a:pt x="11276" y="16442"/>
                        </a:cubicBezTo>
                        <a:lnTo>
                          <a:pt x="11203" y="16442"/>
                        </a:lnTo>
                        <a:cubicBezTo>
                          <a:pt x="11185" y="16442"/>
                          <a:pt x="11168" y="16446"/>
                          <a:pt x="11147" y="16446"/>
                        </a:cubicBezTo>
                        <a:lnTo>
                          <a:pt x="11006" y="17126"/>
                        </a:lnTo>
                        <a:lnTo>
                          <a:pt x="10993" y="17126"/>
                        </a:lnTo>
                        <a:cubicBezTo>
                          <a:pt x="10976" y="17122"/>
                          <a:pt x="10954" y="17122"/>
                          <a:pt x="10937" y="17117"/>
                        </a:cubicBezTo>
                        <a:lnTo>
                          <a:pt x="10925" y="17117"/>
                        </a:lnTo>
                        <a:cubicBezTo>
                          <a:pt x="10911" y="17117"/>
                          <a:pt x="10903" y="17117"/>
                          <a:pt x="10891" y="17113"/>
                        </a:cubicBezTo>
                        <a:lnTo>
                          <a:pt x="10844" y="17113"/>
                        </a:lnTo>
                        <a:cubicBezTo>
                          <a:pt x="10839" y="17109"/>
                          <a:pt x="10834" y="17109"/>
                          <a:pt x="10826" y="17109"/>
                        </a:cubicBezTo>
                        <a:lnTo>
                          <a:pt x="10779" y="17109"/>
                        </a:lnTo>
                        <a:cubicBezTo>
                          <a:pt x="10767" y="17109"/>
                          <a:pt x="10749" y="17109"/>
                          <a:pt x="10732" y="17104"/>
                        </a:cubicBezTo>
                        <a:lnTo>
                          <a:pt x="10574" y="17104"/>
                        </a:lnTo>
                        <a:cubicBezTo>
                          <a:pt x="10557" y="17109"/>
                          <a:pt x="10540" y="17109"/>
                          <a:pt x="10522" y="17109"/>
                        </a:cubicBezTo>
                        <a:lnTo>
                          <a:pt x="10459" y="17109"/>
                        </a:lnTo>
                        <a:cubicBezTo>
                          <a:pt x="10449" y="17109"/>
                          <a:pt x="10437" y="17113"/>
                          <a:pt x="10424" y="17113"/>
                        </a:cubicBezTo>
                        <a:lnTo>
                          <a:pt x="10372" y="17113"/>
                        </a:lnTo>
                        <a:cubicBezTo>
                          <a:pt x="10368" y="17113"/>
                          <a:pt x="10364" y="17117"/>
                          <a:pt x="10360" y="17117"/>
                        </a:cubicBezTo>
                        <a:lnTo>
                          <a:pt x="10309" y="17117"/>
                        </a:lnTo>
                        <a:cubicBezTo>
                          <a:pt x="10291" y="17122"/>
                          <a:pt x="10279" y="17122"/>
                          <a:pt x="10262" y="17122"/>
                        </a:cubicBezTo>
                        <a:lnTo>
                          <a:pt x="10244" y="17122"/>
                        </a:lnTo>
                        <a:cubicBezTo>
                          <a:pt x="10232" y="17122"/>
                          <a:pt x="10224" y="17126"/>
                          <a:pt x="10210" y="17126"/>
                        </a:cubicBezTo>
                        <a:lnTo>
                          <a:pt x="10189" y="17126"/>
                        </a:lnTo>
                        <a:cubicBezTo>
                          <a:pt x="10180" y="17126"/>
                          <a:pt x="10167" y="17130"/>
                          <a:pt x="10159" y="17130"/>
                        </a:cubicBezTo>
                        <a:lnTo>
                          <a:pt x="10137" y="17130"/>
                        </a:lnTo>
                        <a:cubicBezTo>
                          <a:pt x="10129" y="17130"/>
                          <a:pt x="10116" y="17130"/>
                          <a:pt x="10108" y="17135"/>
                        </a:cubicBezTo>
                        <a:cubicBezTo>
                          <a:pt x="10086" y="17135"/>
                          <a:pt x="10064" y="17135"/>
                          <a:pt x="10044" y="17139"/>
                        </a:cubicBezTo>
                        <a:lnTo>
                          <a:pt x="9997" y="17139"/>
                        </a:lnTo>
                        <a:cubicBezTo>
                          <a:pt x="9987" y="17143"/>
                          <a:pt x="9983" y="17143"/>
                          <a:pt x="9979" y="17143"/>
                        </a:cubicBezTo>
                        <a:lnTo>
                          <a:pt x="9941" y="17143"/>
                        </a:lnTo>
                        <a:cubicBezTo>
                          <a:pt x="9936" y="17143"/>
                          <a:pt x="9932" y="17143"/>
                          <a:pt x="9928" y="17147"/>
                        </a:cubicBezTo>
                        <a:lnTo>
                          <a:pt x="9877" y="17147"/>
                        </a:lnTo>
                        <a:cubicBezTo>
                          <a:pt x="9859" y="17151"/>
                          <a:pt x="9843" y="17151"/>
                          <a:pt x="9825" y="17151"/>
                        </a:cubicBezTo>
                        <a:lnTo>
                          <a:pt x="9817" y="17151"/>
                        </a:lnTo>
                        <a:cubicBezTo>
                          <a:pt x="9804" y="17151"/>
                          <a:pt x="9791" y="17155"/>
                          <a:pt x="9778" y="17155"/>
                        </a:cubicBezTo>
                        <a:lnTo>
                          <a:pt x="9710" y="17155"/>
                        </a:lnTo>
                        <a:cubicBezTo>
                          <a:pt x="9697" y="17161"/>
                          <a:pt x="9685" y="17161"/>
                          <a:pt x="9675" y="17161"/>
                        </a:cubicBezTo>
                        <a:lnTo>
                          <a:pt x="9402" y="17161"/>
                        </a:lnTo>
                        <a:cubicBezTo>
                          <a:pt x="9385" y="17161"/>
                          <a:pt x="9372" y="17155"/>
                          <a:pt x="9355" y="17155"/>
                        </a:cubicBezTo>
                        <a:lnTo>
                          <a:pt x="9308" y="17155"/>
                        </a:lnTo>
                        <a:cubicBezTo>
                          <a:pt x="9304" y="17151"/>
                          <a:pt x="9300" y="17151"/>
                          <a:pt x="9295" y="17151"/>
                        </a:cubicBezTo>
                        <a:lnTo>
                          <a:pt x="9261" y="17151"/>
                        </a:lnTo>
                        <a:cubicBezTo>
                          <a:pt x="9257" y="17147"/>
                          <a:pt x="9253" y="17147"/>
                          <a:pt x="9248" y="17147"/>
                        </a:cubicBezTo>
                        <a:cubicBezTo>
                          <a:pt x="9227" y="17147"/>
                          <a:pt x="9209" y="17143"/>
                          <a:pt x="9188" y="17143"/>
                        </a:cubicBezTo>
                        <a:cubicBezTo>
                          <a:pt x="9184" y="17143"/>
                          <a:pt x="9180" y="17139"/>
                          <a:pt x="9180" y="17139"/>
                        </a:cubicBezTo>
                        <a:cubicBezTo>
                          <a:pt x="9158" y="17139"/>
                          <a:pt x="9137" y="17135"/>
                          <a:pt x="9120" y="17130"/>
                        </a:cubicBezTo>
                        <a:lnTo>
                          <a:pt x="9107" y="17130"/>
                        </a:lnTo>
                        <a:cubicBezTo>
                          <a:pt x="9099" y="17126"/>
                          <a:pt x="9085" y="17126"/>
                          <a:pt x="9077" y="17122"/>
                        </a:cubicBezTo>
                        <a:lnTo>
                          <a:pt x="9060" y="17122"/>
                        </a:lnTo>
                        <a:cubicBezTo>
                          <a:pt x="9051" y="17117"/>
                          <a:pt x="9043" y="17117"/>
                          <a:pt x="9034" y="17113"/>
                        </a:cubicBezTo>
                        <a:cubicBezTo>
                          <a:pt x="9030" y="17113"/>
                          <a:pt x="9026" y="17113"/>
                          <a:pt x="9022" y="17109"/>
                        </a:cubicBezTo>
                        <a:cubicBezTo>
                          <a:pt x="9000" y="17104"/>
                          <a:pt x="8978" y="17100"/>
                          <a:pt x="8961" y="17096"/>
                        </a:cubicBezTo>
                        <a:cubicBezTo>
                          <a:pt x="8957" y="17096"/>
                          <a:pt x="8953" y="17092"/>
                          <a:pt x="8949" y="17092"/>
                        </a:cubicBezTo>
                        <a:cubicBezTo>
                          <a:pt x="8931" y="17088"/>
                          <a:pt x="8910" y="17078"/>
                          <a:pt x="8893" y="17074"/>
                        </a:cubicBezTo>
                        <a:lnTo>
                          <a:pt x="8889" y="17070"/>
                        </a:lnTo>
                        <a:cubicBezTo>
                          <a:pt x="8872" y="17066"/>
                          <a:pt x="8854" y="17058"/>
                          <a:pt x="8838" y="17053"/>
                        </a:cubicBezTo>
                        <a:cubicBezTo>
                          <a:pt x="8833" y="17053"/>
                          <a:pt x="8833" y="17049"/>
                          <a:pt x="8829" y="17049"/>
                        </a:cubicBezTo>
                        <a:cubicBezTo>
                          <a:pt x="8812" y="17040"/>
                          <a:pt x="8795" y="17036"/>
                          <a:pt x="8777" y="17027"/>
                        </a:cubicBezTo>
                        <a:cubicBezTo>
                          <a:pt x="8773" y="17023"/>
                          <a:pt x="8769" y="17023"/>
                          <a:pt x="8765" y="17019"/>
                        </a:cubicBezTo>
                        <a:cubicBezTo>
                          <a:pt x="8756" y="17015"/>
                          <a:pt x="8752" y="17015"/>
                          <a:pt x="8747" y="17011"/>
                        </a:cubicBezTo>
                        <a:cubicBezTo>
                          <a:pt x="8739" y="17007"/>
                          <a:pt x="8735" y="17007"/>
                          <a:pt x="8730" y="17001"/>
                        </a:cubicBezTo>
                        <a:cubicBezTo>
                          <a:pt x="8726" y="16997"/>
                          <a:pt x="8718" y="16997"/>
                          <a:pt x="8714" y="16993"/>
                        </a:cubicBezTo>
                        <a:cubicBezTo>
                          <a:pt x="8704" y="16989"/>
                          <a:pt x="8696" y="16985"/>
                          <a:pt x="8688" y="16981"/>
                        </a:cubicBezTo>
                        <a:cubicBezTo>
                          <a:pt x="8666" y="16950"/>
                          <a:pt x="8641" y="16924"/>
                          <a:pt x="8619" y="16899"/>
                        </a:cubicBezTo>
                        <a:cubicBezTo>
                          <a:pt x="8611" y="16891"/>
                          <a:pt x="8602" y="16882"/>
                          <a:pt x="8593" y="16873"/>
                        </a:cubicBezTo>
                        <a:cubicBezTo>
                          <a:pt x="8581" y="16857"/>
                          <a:pt x="8564" y="16835"/>
                          <a:pt x="8546" y="16818"/>
                        </a:cubicBezTo>
                        <a:cubicBezTo>
                          <a:pt x="8538" y="16809"/>
                          <a:pt x="8530" y="16801"/>
                          <a:pt x="8521" y="16788"/>
                        </a:cubicBezTo>
                        <a:cubicBezTo>
                          <a:pt x="8504" y="16770"/>
                          <a:pt x="8491" y="16754"/>
                          <a:pt x="8473" y="16737"/>
                        </a:cubicBezTo>
                        <a:cubicBezTo>
                          <a:pt x="8465" y="16728"/>
                          <a:pt x="8457" y="16719"/>
                          <a:pt x="8448" y="16711"/>
                        </a:cubicBezTo>
                        <a:cubicBezTo>
                          <a:pt x="8431" y="16689"/>
                          <a:pt x="8414" y="16673"/>
                          <a:pt x="8396" y="16656"/>
                        </a:cubicBezTo>
                        <a:cubicBezTo>
                          <a:pt x="8388" y="16647"/>
                          <a:pt x="8384" y="16638"/>
                          <a:pt x="8376" y="16630"/>
                        </a:cubicBezTo>
                        <a:cubicBezTo>
                          <a:pt x="8350" y="16604"/>
                          <a:pt x="8329" y="16583"/>
                          <a:pt x="8303" y="16557"/>
                        </a:cubicBezTo>
                        <a:lnTo>
                          <a:pt x="8303" y="16553"/>
                        </a:lnTo>
                        <a:cubicBezTo>
                          <a:pt x="8277" y="16527"/>
                          <a:pt x="8252" y="16506"/>
                          <a:pt x="8226" y="16480"/>
                        </a:cubicBezTo>
                        <a:cubicBezTo>
                          <a:pt x="8222" y="16472"/>
                          <a:pt x="8213" y="16463"/>
                          <a:pt x="8204" y="16454"/>
                        </a:cubicBezTo>
                        <a:cubicBezTo>
                          <a:pt x="8187" y="16437"/>
                          <a:pt x="8171" y="16420"/>
                          <a:pt x="8153" y="16403"/>
                        </a:cubicBezTo>
                        <a:cubicBezTo>
                          <a:pt x="8145" y="16395"/>
                          <a:pt x="8136" y="16386"/>
                          <a:pt x="8127" y="16377"/>
                        </a:cubicBezTo>
                        <a:cubicBezTo>
                          <a:pt x="8110" y="16360"/>
                          <a:pt x="8094" y="16348"/>
                          <a:pt x="8076" y="16330"/>
                        </a:cubicBezTo>
                        <a:cubicBezTo>
                          <a:pt x="8068" y="16322"/>
                          <a:pt x="8059" y="16314"/>
                          <a:pt x="8050" y="16304"/>
                        </a:cubicBezTo>
                        <a:cubicBezTo>
                          <a:pt x="8033" y="16288"/>
                          <a:pt x="8017" y="16271"/>
                          <a:pt x="7999" y="16257"/>
                        </a:cubicBezTo>
                        <a:cubicBezTo>
                          <a:pt x="7991" y="16249"/>
                          <a:pt x="7982" y="16241"/>
                          <a:pt x="7973" y="16232"/>
                        </a:cubicBezTo>
                        <a:cubicBezTo>
                          <a:pt x="7948" y="16211"/>
                          <a:pt x="7926" y="16189"/>
                          <a:pt x="7901" y="16168"/>
                        </a:cubicBezTo>
                        <a:cubicBezTo>
                          <a:pt x="7901" y="16168"/>
                          <a:pt x="7901" y="16164"/>
                          <a:pt x="7896" y="16164"/>
                        </a:cubicBezTo>
                        <a:cubicBezTo>
                          <a:pt x="7871" y="16138"/>
                          <a:pt x="7845" y="16117"/>
                          <a:pt x="7820" y="16095"/>
                        </a:cubicBezTo>
                        <a:cubicBezTo>
                          <a:pt x="7811" y="16087"/>
                          <a:pt x="7802" y="16083"/>
                          <a:pt x="7794" y="16073"/>
                        </a:cubicBezTo>
                        <a:cubicBezTo>
                          <a:pt x="7776" y="16057"/>
                          <a:pt x="7760" y="16044"/>
                          <a:pt x="7743" y="16026"/>
                        </a:cubicBezTo>
                        <a:cubicBezTo>
                          <a:pt x="7729" y="16018"/>
                          <a:pt x="7721" y="16010"/>
                          <a:pt x="7713" y="16006"/>
                        </a:cubicBezTo>
                        <a:cubicBezTo>
                          <a:pt x="7695" y="15988"/>
                          <a:pt x="7678" y="15975"/>
                          <a:pt x="7661" y="15963"/>
                        </a:cubicBezTo>
                        <a:cubicBezTo>
                          <a:pt x="7652" y="15954"/>
                          <a:pt x="7640" y="15945"/>
                          <a:pt x="7632" y="15937"/>
                        </a:cubicBezTo>
                        <a:cubicBezTo>
                          <a:pt x="7614" y="15924"/>
                          <a:pt x="7597" y="15911"/>
                          <a:pt x="7575" y="15894"/>
                        </a:cubicBezTo>
                        <a:cubicBezTo>
                          <a:pt x="7567" y="15890"/>
                          <a:pt x="7559" y="15882"/>
                          <a:pt x="7550" y="15872"/>
                        </a:cubicBezTo>
                        <a:cubicBezTo>
                          <a:pt x="7529" y="15856"/>
                          <a:pt x="7503" y="15838"/>
                          <a:pt x="7478" y="15821"/>
                        </a:cubicBezTo>
                        <a:cubicBezTo>
                          <a:pt x="7478" y="15817"/>
                          <a:pt x="7473" y="15817"/>
                          <a:pt x="7468" y="15813"/>
                        </a:cubicBezTo>
                        <a:cubicBezTo>
                          <a:pt x="7443" y="15791"/>
                          <a:pt x="7417" y="15775"/>
                          <a:pt x="7387" y="15753"/>
                        </a:cubicBezTo>
                        <a:cubicBezTo>
                          <a:pt x="7387" y="15753"/>
                          <a:pt x="7383" y="15753"/>
                          <a:pt x="7383" y="15749"/>
                        </a:cubicBezTo>
                        <a:cubicBezTo>
                          <a:pt x="7375" y="15744"/>
                          <a:pt x="7370" y="15740"/>
                          <a:pt x="7366" y="15736"/>
                        </a:cubicBezTo>
                        <a:cubicBezTo>
                          <a:pt x="7344" y="15723"/>
                          <a:pt x="7324" y="15710"/>
                          <a:pt x="7302" y="15693"/>
                        </a:cubicBezTo>
                        <a:cubicBezTo>
                          <a:pt x="7293" y="15689"/>
                          <a:pt x="7285" y="15680"/>
                          <a:pt x="7272" y="15676"/>
                        </a:cubicBezTo>
                        <a:cubicBezTo>
                          <a:pt x="7255" y="15663"/>
                          <a:pt x="7233" y="15651"/>
                          <a:pt x="7216" y="15637"/>
                        </a:cubicBezTo>
                        <a:cubicBezTo>
                          <a:pt x="7208" y="15629"/>
                          <a:pt x="7195" y="15625"/>
                          <a:pt x="7186" y="15616"/>
                        </a:cubicBezTo>
                        <a:cubicBezTo>
                          <a:pt x="7165" y="15603"/>
                          <a:pt x="7144" y="15590"/>
                          <a:pt x="7123" y="15578"/>
                        </a:cubicBezTo>
                        <a:cubicBezTo>
                          <a:pt x="7113" y="15574"/>
                          <a:pt x="7105" y="15569"/>
                          <a:pt x="7097" y="15564"/>
                        </a:cubicBezTo>
                        <a:cubicBezTo>
                          <a:pt x="7071" y="15548"/>
                          <a:pt x="7041" y="15530"/>
                          <a:pt x="7011" y="15513"/>
                        </a:cubicBezTo>
                        <a:cubicBezTo>
                          <a:pt x="7011" y="15509"/>
                          <a:pt x="7007" y="15509"/>
                          <a:pt x="7007" y="15509"/>
                        </a:cubicBezTo>
                        <a:cubicBezTo>
                          <a:pt x="6985" y="15497"/>
                          <a:pt x="6964" y="15483"/>
                          <a:pt x="6939" y="15471"/>
                        </a:cubicBezTo>
                        <a:cubicBezTo>
                          <a:pt x="6934" y="15471"/>
                          <a:pt x="6930" y="15467"/>
                          <a:pt x="6921" y="15462"/>
                        </a:cubicBezTo>
                        <a:cubicBezTo>
                          <a:pt x="6904" y="15453"/>
                          <a:pt x="6887" y="15441"/>
                          <a:pt x="6866" y="15432"/>
                        </a:cubicBezTo>
                        <a:cubicBezTo>
                          <a:pt x="6857" y="15428"/>
                          <a:pt x="6848" y="15424"/>
                          <a:pt x="6840" y="15420"/>
                        </a:cubicBezTo>
                        <a:cubicBezTo>
                          <a:pt x="6827" y="15410"/>
                          <a:pt x="6810" y="15402"/>
                          <a:pt x="6793" y="15394"/>
                        </a:cubicBezTo>
                        <a:cubicBezTo>
                          <a:pt x="6785" y="15390"/>
                          <a:pt x="6776" y="15385"/>
                          <a:pt x="6767" y="15381"/>
                        </a:cubicBezTo>
                        <a:cubicBezTo>
                          <a:pt x="6763" y="15381"/>
                          <a:pt x="6754" y="15376"/>
                          <a:pt x="6750" y="15376"/>
                        </a:cubicBezTo>
                        <a:cubicBezTo>
                          <a:pt x="6746" y="15372"/>
                          <a:pt x="6738" y="15368"/>
                          <a:pt x="6733" y="15368"/>
                        </a:cubicBezTo>
                        <a:cubicBezTo>
                          <a:pt x="6712" y="15355"/>
                          <a:pt x="6690" y="15347"/>
                          <a:pt x="6669" y="15338"/>
                        </a:cubicBezTo>
                        <a:lnTo>
                          <a:pt x="7362" y="12019"/>
                        </a:lnTo>
                        <a:cubicBezTo>
                          <a:pt x="7383" y="11912"/>
                          <a:pt x="7396" y="11805"/>
                          <a:pt x="7396" y="11694"/>
                        </a:cubicBezTo>
                        <a:cubicBezTo>
                          <a:pt x="7396" y="11659"/>
                          <a:pt x="7396" y="11630"/>
                          <a:pt x="7391" y="11596"/>
                        </a:cubicBezTo>
                        <a:cubicBezTo>
                          <a:pt x="7391" y="11549"/>
                          <a:pt x="7387" y="11497"/>
                          <a:pt x="7379" y="11450"/>
                        </a:cubicBezTo>
                        <a:cubicBezTo>
                          <a:pt x="7340" y="11116"/>
                          <a:pt x="7208" y="10753"/>
                          <a:pt x="6990" y="10364"/>
                        </a:cubicBezTo>
                        <a:lnTo>
                          <a:pt x="6519" y="12622"/>
                        </a:lnTo>
                        <a:cubicBezTo>
                          <a:pt x="6434" y="12536"/>
                          <a:pt x="6353" y="12451"/>
                          <a:pt x="6266" y="12366"/>
                        </a:cubicBezTo>
                        <a:lnTo>
                          <a:pt x="5950" y="13892"/>
                        </a:lnTo>
                        <a:cubicBezTo>
                          <a:pt x="5950" y="13880"/>
                          <a:pt x="5946" y="13866"/>
                          <a:pt x="5946" y="13854"/>
                        </a:cubicBezTo>
                        <a:cubicBezTo>
                          <a:pt x="5946" y="13804"/>
                          <a:pt x="5949" y="13755"/>
                          <a:pt x="5957" y="13708"/>
                        </a:cubicBezTo>
                        <a:lnTo>
                          <a:pt x="5957" y="13708"/>
                        </a:lnTo>
                        <a:lnTo>
                          <a:pt x="4736" y="19538"/>
                        </a:lnTo>
                        <a:lnTo>
                          <a:pt x="4659" y="19538"/>
                        </a:lnTo>
                        <a:cubicBezTo>
                          <a:pt x="4641" y="19534"/>
                          <a:pt x="4624" y="19534"/>
                          <a:pt x="4608" y="19534"/>
                        </a:cubicBezTo>
                        <a:lnTo>
                          <a:pt x="4590" y="19534"/>
                        </a:lnTo>
                        <a:cubicBezTo>
                          <a:pt x="4578" y="19530"/>
                          <a:pt x="4560" y="19530"/>
                          <a:pt x="4547" y="19530"/>
                        </a:cubicBezTo>
                        <a:cubicBezTo>
                          <a:pt x="4539" y="19530"/>
                          <a:pt x="4535" y="19530"/>
                          <a:pt x="4531" y="19526"/>
                        </a:cubicBezTo>
                        <a:cubicBezTo>
                          <a:pt x="4509" y="19526"/>
                          <a:pt x="4492" y="19526"/>
                          <a:pt x="4470" y="19522"/>
                        </a:cubicBezTo>
                        <a:cubicBezTo>
                          <a:pt x="4449" y="19522"/>
                          <a:pt x="4428" y="19522"/>
                          <a:pt x="4406" y="19516"/>
                        </a:cubicBezTo>
                        <a:lnTo>
                          <a:pt x="4389" y="19516"/>
                        </a:lnTo>
                        <a:cubicBezTo>
                          <a:pt x="4373" y="19512"/>
                          <a:pt x="4355" y="19512"/>
                          <a:pt x="4338" y="19508"/>
                        </a:cubicBezTo>
                        <a:lnTo>
                          <a:pt x="4300" y="19508"/>
                        </a:lnTo>
                        <a:cubicBezTo>
                          <a:pt x="4286" y="19504"/>
                          <a:pt x="4270" y="19504"/>
                          <a:pt x="4252" y="19500"/>
                        </a:cubicBezTo>
                        <a:lnTo>
                          <a:pt x="4248" y="19500"/>
                        </a:lnTo>
                        <a:cubicBezTo>
                          <a:pt x="4231" y="19500"/>
                          <a:pt x="4213" y="19496"/>
                          <a:pt x="4197" y="19496"/>
                        </a:cubicBezTo>
                        <a:cubicBezTo>
                          <a:pt x="4193" y="19496"/>
                          <a:pt x="4188" y="19496"/>
                          <a:pt x="4184" y="19491"/>
                        </a:cubicBezTo>
                        <a:cubicBezTo>
                          <a:pt x="4167" y="19491"/>
                          <a:pt x="4150" y="19487"/>
                          <a:pt x="4132" y="19487"/>
                        </a:cubicBezTo>
                        <a:lnTo>
                          <a:pt x="4124" y="19487"/>
                        </a:lnTo>
                        <a:cubicBezTo>
                          <a:pt x="4107" y="19483"/>
                          <a:pt x="4090" y="19483"/>
                          <a:pt x="4077" y="19478"/>
                        </a:cubicBezTo>
                        <a:lnTo>
                          <a:pt x="4059" y="19478"/>
                        </a:lnTo>
                        <a:cubicBezTo>
                          <a:pt x="4043" y="19474"/>
                          <a:pt x="4026" y="19474"/>
                          <a:pt x="4004" y="19470"/>
                        </a:cubicBezTo>
                        <a:cubicBezTo>
                          <a:pt x="4000" y="19470"/>
                          <a:pt x="3996" y="19470"/>
                          <a:pt x="3992" y="19465"/>
                        </a:cubicBezTo>
                        <a:cubicBezTo>
                          <a:pt x="3974" y="19465"/>
                          <a:pt x="3957" y="19461"/>
                          <a:pt x="3940" y="19461"/>
                        </a:cubicBezTo>
                        <a:cubicBezTo>
                          <a:pt x="3936" y="19461"/>
                          <a:pt x="3931" y="19457"/>
                          <a:pt x="3927" y="19457"/>
                        </a:cubicBezTo>
                        <a:cubicBezTo>
                          <a:pt x="3905" y="19457"/>
                          <a:pt x="3889" y="19453"/>
                          <a:pt x="3867" y="19449"/>
                        </a:cubicBezTo>
                        <a:cubicBezTo>
                          <a:pt x="3863" y="19449"/>
                          <a:pt x="3854" y="19449"/>
                          <a:pt x="3850" y="19445"/>
                        </a:cubicBezTo>
                        <a:cubicBezTo>
                          <a:pt x="3834" y="19445"/>
                          <a:pt x="3812" y="19439"/>
                          <a:pt x="3795" y="19435"/>
                        </a:cubicBezTo>
                        <a:lnTo>
                          <a:pt x="3782" y="19435"/>
                        </a:lnTo>
                        <a:cubicBezTo>
                          <a:pt x="3761" y="19431"/>
                          <a:pt x="3739" y="19427"/>
                          <a:pt x="3718" y="19423"/>
                        </a:cubicBezTo>
                        <a:lnTo>
                          <a:pt x="3696" y="19423"/>
                        </a:lnTo>
                        <a:cubicBezTo>
                          <a:pt x="3680" y="19419"/>
                          <a:pt x="3658" y="19414"/>
                          <a:pt x="3636" y="19410"/>
                        </a:cubicBezTo>
                        <a:lnTo>
                          <a:pt x="3628" y="19410"/>
                        </a:lnTo>
                        <a:cubicBezTo>
                          <a:pt x="3500" y="19299"/>
                          <a:pt x="3388" y="19192"/>
                          <a:pt x="3295" y="19093"/>
                        </a:cubicBezTo>
                        <a:lnTo>
                          <a:pt x="3739" y="16972"/>
                        </a:lnTo>
                        <a:lnTo>
                          <a:pt x="3739" y="16972"/>
                        </a:lnTo>
                        <a:cubicBezTo>
                          <a:pt x="3735" y="16981"/>
                          <a:pt x="3735" y="16989"/>
                          <a:pt x="3731" y="16997"/>
                        </a:cubicBezTo>
                        <a:cubicBezTo>
                          <a:pt x="3731" y="17001"/>
                          <a:pt x="3726" y="17007"/>
                          <a:pt x="3726" y="17011"/>
                        </a:cubicBezTo>
                        <a:cubicBezTo>
                          <a:pt x="3726" y="17015"/>
                          <a:pt x="3722" y="17023"/>
                          <a:pt x="3722" y="17027"/>
                        </a:cubicBezTo>
                        <a:cubicBezTo>
                          <a:pt x="3718" y="17032"/>
                          <a:pt x="3718" y="17036"/>
                          <a:pt x="3713" y="17040"/>
                        </a:cubicBezTo>
                        <a:cubicBezTo>
                          <a:pt x="3713" y="17045"/>
                          <a:pt x="3709" y="17049"/>
                          <a:pt x="3705" y="17053"/>
                        </a:cubicBezTo>
                        <a:cubicBezTo>
                          <a:pt x="3700" y="17062"/>
                          <a:pt x="3696" y="17070"/>
                          <a:pt x="3688" y="17078"/>
                        </a:cubicBezTo>
                        <a:cubicBezTo>
                          <a:pt x="3688" y="17078"/>
                          <a:pt x="3688" y="17084"/>
                          <a:pt x="3684" y="17084"/>
                        </a:cubicBezTo>
                        <a:cubicBezTo>
                          <a:pt x="3680" y="17092"/>
                          <a:pt x="3674" y="17100"/>
                          <a:pt x="3670" y="17104"/>
                        </a:cubicBezTo>
                        <a:cubicBezTo>
                          <a:pt x="3666" y="17109"/>
                          <a:pt x="3658" y="17117"/>
                          <a:pt x="3654" y="17122"/>
                        </a:cubicBezTo>
                        <a:lnTo>
                          <a:pt x="3649" y="17126"/>
                        </a:lnTo>
                        <a:cubicBezTo>
                          <a:pt x="3641" y="17135"/>
                          <a:pt x="3636" y="17143"/>
                          <a:pt x="3628" y="17147"/>
                        </a:cubicBezTo>
                        <a:cubicBezTo>
                          <a:pt x="3628" y="17151"/>
                          <a:pt x="3628" y="17151"/>
                          <a:pt x="3623" y="17151"/>
                        </a:cubicBezTo>
                        <a:cubicBezTo>
                          <a:pt x="3619" y="17155"/>
                          <a:pt x="3611" y="17165"/>
                          <a:pt x="3607" y="17169"/>
                        </a:cubicBezTo>
                        <a:cubicBezTo>
                          <a:pt x="3603" y="17173"/>
                          <a:pt x="3597" y="17173"/>
                          <a:pt x="3597" y="17177"/>
                        </a:cubicBezTo>
                        <a:cubicBezTo>
                          <a:pt x="3593" y="17181"/>
                          <a:pt x="3585" y="17186"/>
                          <a:pt x="3581" y="17190"/>
                        </a:cubicBezTo>
                        <a:cubicBezTo>
                          <a:pt x="3568" y="17203"/>
                          <a:pt x="3555" y="17212"/>
                          <a:pt x="3538" y="17224"/>
                        </a:cubicBezTo>
                        <a:lnTo>
                          <a:pt x="3534" y="17228"/>
                        </a:lnTo>
                        <a:cubicBezTo>
                          <a:pt x="3516" y="17242"/>
                          <a:pt x="3504" y="17254"/>
                          <a:pt x="3487" y="17263"/>
                        </a:cubicBezTo>
                        <a:cubicBezTo>
                          <a:pt x="3469" y="17276"/>
                          <a:pt x="3457" y="17289"/>
                          <a:pt x="3439" y="17301"/>
                        </a:cubicBezTo>
                        <a:cubicBezTo>
                          <a:pt x="3435" y="17301"/>
                          <a:pt x="3435" y="17305"/>
                          <a:pt x="3431" y="17305"/>
                        </a:cubicBezTo>
                        <a:cubicBezTo>
                          <a:pt x="3418" y="17319"/>
                          <a:pt x="3401" y="17331"/>
                          <a:pt x="3388" y="17344"/>
                        </a:cubicBezTo>
                        <a:lnTo>
                          <a:pt x="3072" y="18837"/>
                        </a:lnTo>
                        <a:cubicBezTo>
                          <a:pt x="3016" y="18764"/>
                          <a:pt x="2969" y="18695"/>
                          <a:pt x="2922" y="18627"/>
                        </a:cubicBezTo>
                        <a:cubicBezTo>
                          <a:pt x="2910" y="18606"/>
                          <a:pt x="2896" y="18584"/>
                          <a:pt x="2879" y="18563"/>
                        </a:cubicBezTo>
                        <a:cubicBezTo>
                          <a:pt x="2875" y="18555"/>
                          <a:pt x="2867" y="18541"/>
                          <a:pt x="2863" y="18533"/>
                        </a:cubicBezTo>
                        <a:cubicBezTo>
                          <a:pt x="2849" y="18511"/>
                          <a:pt x="2833" y="18490"/>
                          <a:pt x="2819" y="18469"/>
                        </a:cubicBezTo>
                        <a:cubicBezTo>
                          <a:pt x="2815" y="18456"/>
                          <a:pt x="2807" y="18448"/>
                          <a:pt x="2802" y="18434"/>
                        </a:cubicBezTo>
                        <a:cubicBezTo>
                          <a:pt x="2776" y="18392"/>
                          <a:pt x="2751" y="18353"/>
                          <a:pt x="2725" y="18310"/>
                        </a:cubicBezTo>
                        <a:cubicBezTo>
                          <a:pt x="2713" y="18290"/>
                          <a:pt x="2699" y="18268"/>
                          <a:pt x="2687" y="18247"/>
                        </a:cubicBezTo>
                        <a:cubicBezTo>
                          <a:pt x="2490" y="17930"/>
                          <a:pt x="2272" y="17605"/>
                          <a:pt x="1759" y="17190"/>
                        </a:cubicBezTo>
                        <a:lnTo>
                          <a:pt x="514" y="23135"/>
                        </a:lnTo>
                        <a:cubicBezTo>
                          <a:pt x="557" y="23170"/>
                          <a:pt x="595" y="23204"/>
                          <a:pt x="634" y="23237"/>
                        </a:cubicBezTo>
                        <a:lnTo>
                          <a:pt x="1" y="26266"/>
                        </a:lnTo>
                        <a:cubicBezTo>
                          <a:pt x="18" y="26287"/>
                          <a:pt x="40" y="26305"/>
                          <a:pt x="61" y="26326"/>
                        </a:cubicBezTo>
                        <a:cubicBezTo>
                          <a:pt x="65" y="26330"/>
                          <a:pt x="69" y="26334"/>
                          <a:pt x="78" y="26343"/>
                        </a:cubicBezTo>
                        <a:cubicBezTo>
                          <a:pt x="95" y="26360"/>
                          <a:pt x="113" y="26378"/>
                          <a:pt x="133" y="26399"/>
                        </a:cubicBezTo>
                        <a:lnTo>
                          <a:pt x="138" y="26403"/>
                        </a:lnTo>
                        <a:cubicBezTo>
                          <a:pt x="159" y="26425"/>
                          <a:pt x="176" y="26445"/>
                          <a:pt x="198" y="26463"/>
                        </a:cubicBezTo>
                        <a:cubicBezTo>
                          <a:pt x="202" y="26471"/>
                          <a:pt x="206" y="26476"/>
                          <a:pt x="215" y="26480"/>
                        </a:cubicBezTo>
                        <a:cubicBezTo>
                          <a:pt x="232" y="26497"/>
                          <a:pt x="249" y="26518"/>
                          <a:pt x="266" y="26536"/>
                        </a:cubicBezTo>
                        <a:cubicBezTo>
                          <a:pt x="266" y="26540"/>
                          <a:pt x="271" y="26540"/>
                          <a:pt x="275" y="26544"/>
                        </a:cubicBezTo>
                        <a:cubicBezTo>
                          <a:pt x="292" y="26565"/>
                          <a:pt x="313" y="26587"/>
                          <a:pt x="334" y="26609"/>
                        </a:cubicBezTo>
                        <a:cubicBezTo>
                          <a:pt x="338" y="26617"/>
                          <a:pt x="343" y="26621"/>
                          <a:pt x="352" y="26630"/>
                        </a:cubicBezTo>
                        <a:cubicBezTo>
                          <a:pt x="369" y="26646"/>
                          <a:pt x="386" y="26664"/>
                          <a:pt x="403" y="26685"/>
                        </a:cubicBezTo>
                        <a:cubicBezTo>
                          <a:pt x="425" y="26707"/>
                          <a:pt x="441" y="26728"/>
                          <a:pt x="463" y="26749"/>
                        </a:cubicBezTo>
                        <a:cubicBezTo>
                          <a:pt x="467" y="26753"/>
                          <a:pt x="472" y="26758"/>
                          <a:pt x="476" y="26762"/>
                        </a:cubicBezTo>
                        <a:cubicBezTo>
                          <a:pt x="492" y="26784"/>
                          <a:pt x="510" y="26800"/>
                          <a:pt x="527" y="26818"/>
                        </a:cubicBezTo>
                        <a:cubicBezTo>
                          <a:pt x="531" y="26822"/>
                          <a:pt x="535" y="26826"/>
                          <a:pt x="540" y="26830"/>
                        </a:cubicBezTo>
                        <a:cubicBezTo>
                          <a:pt x="557" y="26852"/>
                          <a:pt x="579" y="26873"/>
                          <a:pt x="600" y="26895"/>
                        </a:cubicBezTo>
                        <a:cubicBezTo>
                          <a:pt x="604" y="26899"/>
                          <a:pt x="608" y="26903"/>
                          <a:pt x="612" y="26907"/>
                        </a:cubicBezTo>
                        <a:cubicBezTo>
                          <a:pt x="626" y="26925"/>
                          <a:pt x="642" y="26942"/>
                          <a:pt x="660" y="26959"/>
                        </a:cubicBezTo>
                        <a:cubicBezTo>
                          <a:pt x="664" y="26964"/>
                          <a:pt x="668" y="26968"/>
                          <a:pt x="677" y="26972"/>
                        </a:cubicBezTo>
                        <a:cubicBezTo>
                          <a:pt x="694" y="26993"/>
                          <a:pt x="715" y="27010"/>
                          <a:pt x="737" y="27031"/>
                        </a:cubicBezTo>
                        <a:cubicBezTo>
                          <a:pt x="737" y="27036"/>
                          <a:pt x="741" y="27041"/>
                          <a:pt x="745" y="27041"/>
                        </a:cubicBezTo>
                        <a:cubicBezTo>
                          <a:pt x="762" y="27057"/>
                          <a:pt x="780" y="27075"/>
                          <a:pt x="796" y="27092"/>
                        </a:cubicBezTo>
                        <a:cubicBezTo>
                          <a:pt x="800" y="27096"/>
                          <a:pt x="810" y="27100"/>
                          <a:pt x="814" y="27104"/>
                        </a:cubicBezTo>
                        <a:cubicBezTo>
                          <a:pt x="835" y="27126"/>
                          <a:pt x="852" y="27143"/>
                          <a:pt x="873" y="27160"/>
                        </a:cubicBezTo>
                        <a:cubicBezTo>
                          <a:pt x="877" y="27164"/>
                          <a:pt x="882" y="27169"/>
                          <a:pt x="882" y="27169"/>
                        </a:cubicBezTo>
                        <a:cubicBezTo>
                          <a:pt x="903" y="27185"/>
                          <a:pt x="920" y="27203"/>
                          <a:pt x="938" y="27215"/>
                        </a:cubicBezTo>
                        <a:cubicBezTo>
                          <a:pt x="942" y="27220"/>
                          <a:pt x="950" y="27224"/>
                          <a:pt x="954" y="27229"/>
                        </a:cubicBezTo>
                        <a:cubicBezTo>
                          <a:pt x="976" y="27250"/>
                          <a:pt x="997" y="27266"/>
                          <a:pt x="1019" y="27280"/>
                        </a:cubicBezTo>
                        <a:cubicBezTo>
                          <a:pt x="1019" y="27284"/>
                          <a:pt x="1023" y="27284"/>
                          <a:pt x="1023" y="27284"/>
                        </a:cubicBezTo>
                        <a:cubicBezTo>
                          <a:pt x="1045" y="27301"/>
                          <a:pt x="1066" y="27318"/>
                          <a:pt x="1083" y="27331"/>
                        </a:cubicBezTo>
                        <a:cubicBezTo>
                          <a:pt x="1088" y="27331"/>
                          <a:pt x="1092" y="27335"/>
                          <a:pt x="1096" y="27339"/>
                        </a:cubicBezTo>
                        <a:cubicBezTo>
                          <a:pt x="1100" y="27339"/>
                          <a:pt x="1104" y="27343"/>
                          <a:pt x="1108" y="27349"/>
                        </a:cubicBezTo>
                        <a:cubicBezTo>
                          <a:pt x="1113" y="27353"/>
                          <a:pt x="1117" y="27357"/>
                          <a:pt x="1122" y="27357"/>
                        </a:cubicBezTo>
                        <a:cubicBezTo>
                          <a:pt x="1139" y="27369"/>
                          <a:pt x="1151" y="27378"/>
                          <a:pt x="1165" y="27387"/>
                        </a:cubicBezTo>
                        <a:cubicBezTo>
                          <a:pt x="1169" y="27387"/>
                          <a:pt x="1169" y="27387"/>
                          <a:pt x="1169" y="27391"/>
                        </a:cubicBezTo>
                        <a:cubicBezTo>
                          <a:pt x="1185" y="27400"/>
                          <a:pt x="1203" y="27408"/>
                          <a:pt x="1216" y="27416"/>
                        </a:cubicBezTo>
                        <a:cubicBezTo>
                          <a:pt x="1220" y="27420"/>
                          <a:pt x="1224" y="27426"/>
                          <a:pt x="1232" y="27426"/>
                        </a:cubicBezTo>
                        <a:cubicBezTo>
                          <a:pt x="1237" y="27430"/>
                          <a:pt x="1242" y="27434"/>
                          <a:pt x="1250" y="27438"/>
                        </a:cubicBezTo>
                        <a:cubicBezTo>
                          <a:pt x="1254" y="27438"/>
                          <a:pt x="1258" y="27442"/>
                          <a:pt x="1262" y="27446"/>
                        </a:cubicBezTo>
                        <a:cubicBezTo>
                          <a:pt x="1271" y="27451"/>
                          <a:pt x="1280" y="27455"/>
                          <a:pt x="1288" y="27459"/>
                        </a:cubicBezTo>
                        <a:cubicBezTo>
                          <a:pt x="1297" y="27464"/>
                          <a:pt x="1305" y="27468"/>
                          <a:pt x="1314" y="27472"/>
                        </a:cubicBezTo>
                        <a:cubicBezTo>
                          <a:pt x="1323" y="27477"/>
                          <a:pt x="1331" y="27481"/>
                          <a:pt x="1339" y="27485"/>
                        </a:cubicBezTo>
                        <a:cubicBezTo>
                          <a:pt x="1344" y="27489"/>
                          <a:pt x="1348" y="27489"/>
                          <a:pt x="1353" y="27493"/>
                        </a:cubicBezTo>
                        <a:cubicBezTo>
                          <a:pt x="1361" y="27497"/>
                          <a:pt x="1370" y="27497"/>
                          <a:pt x="1378" y="27503"/>
                        </a:cubicBezTo>
                        <a:cubicBezTo>
                          <a:pt x="1382" y="27507"/>
                          <a:pt x="1382" y="27507"/>
                          <a:pt x="1386" y="27507"/>
                        </a:cubicBezTo>
                        <a:cubicBezTo>
                          <a:pt x="1404" y="27515"/>
                          <a:pt x="1416" y="27523"/>
                          <a:pt x="1434" y="27528"/>
                        </a:cubicBezTo>
                        <a:lnTo>
                          <a:pt x="1438" y="27528"/>
                        </a:lnTo>
                        <a:cubicBezTo>
                          <a:pt x="1459" y="27536"/>
                          <a:pt x="1481" y="27545"/>
                          <a:pt x="1502" y="27554"/>
                        </a:cubicBezTo>
                        <a:cubicBezTo>
                          <a:pt x="1519" y="27562"/>
                          <a:pt x="1536" y="27566"/>
                          <a:pt x="1558" y="27570"/>
                        </a:cubicBezTo>
                        <a:lnTo>
                          <a:pt x="1558" y="27574"/>
                        </a:lnTo>
                        <a:cubicBezTo>
                          <a:pt x="1566" y="27566"/>
                          <a:pt x="1575" y="27562"/>
                          <a:pt x="1579" y="27558"/>
                        </a:cubicBezTo>
                        <a:cubicBezTo>
                          <a:pt x="1583" y="27558"/>
                          <a:pt x="1588" y="27558"/>
                          <a:pt x="1588" y="27554"/>
                        </a:cubicBezTo>
                        <a:cubicBezTo>
                          <a:pt x="1596" y="27554"/>
                          <a:pt x="1601" y="27549"/>
                          <a:pt x="1605" y="27545"/>
                        </a:cubicBezTo>
                        <a:cubicBezTo>
                          <a:pt x="1609" y="27545"/>
                          <a:pt x="1613" y="27541"/>
                          <a:pt x="1613" y="27541"/>
                        </a:cubicBezTo>
                        <a:cubicBezTo>
                          <a:pt x="1621" y="27536"/>
                          <a:pt x="1627" y="27536"/>
                          <a:pt x="1631" y="27532"/>
                        </a:cubicBezTo>
                        <a:cubicBezTo>
                          <a:pt x="1635" y="27532"/>
                          <a:pt x="1639" y="27528"/>
                          <a:pt x="1639" y="27528"/>
                        </a:cubicBezTo>
                        <a:cubicBezTo>
                          <a:pt x="1647" y="27523"/>
                          <a:pt x="1652" y="27523"/>
                          <a:pt x="1660" y="27519"/>
                        </a:cubicBezTo>
                        <a:cubicBezTo>
                          <a:pt x="1665" y="27519"/>
                          <a:pt x="1665" y="27515"/>
                          <a:pt x="1669" y="27515"/>
                        </a:cubicBezTo>
                        <a:cubicBezTo>
                          <a:pt x="1678" y="27511"/>
                          <a:pt x="1686" y="27507"/>
                          <a:pt x="1694" y="27503"/>
                        </a:cubicBezTo>
                        <a:cubicBezTo>
                          <a:pt x="1698" y="27503"/>
                          <a:pt x="1698" y="27503"/>
                          <a:pt x="1704" y="27497"/>
                        </a:cubicBezTo>
                        <a:cubicBezTo>
                          <a:pt x="1708" y="27497"/>
                          <a:pt x="1716" y="27493"/>
                          <a:pt x="1724" y="27489"/>
                        </a:cubicBezTo>
                        <a:cubicBezTo>
                          <a:pt x="1729" y="27489"/>
                          <a:pt x="1733" y="27489"/>
                          <a:pt x="1733" y="27485"/>
                        </a:cubicBezTo>
                        <a:cubicBezTo>
                          <a:pt x="1742" y="27485"/>
                          <a:pt x="1750" y="27481"/>
                          <a:pt x="1755" y="27477"/>
                        </a:cubicBezTo>
                        <a:cubicBezTo>
                          <a:pt x="1759" y="27477"/>
                          <a:pt x="1763" y="27477"/>
                          <a:pt x="1767" y="27472"/>
                        </a:cubicBezTo>
                        <a:cubicBezTo>
                          <a:pt x="1771" y="27472"/>
                          <a:pt x="1781" y="27468"/>
                          <a:pt x="1789" y="27464"/>
                        </a:cubicBezTo>
                        <a:lnTo>
                          <a:pt x="1797" y="27464"/>
                        </a:lnTo>
                        <a:cubicBezTo>
                          <a:pt x="1806" y="27459"/>
                          <a:pt x="1819" y="27455"/>
                          <a:pt x="1827" y="27451"/>
                        </a:cubicBezTo>
                        <a:lnTo>
                          <a:pt x="1836" y="27451"/>
                        </a:lnTo>
                        <a:cubicBezTo>
                          <a:pt x="1844" y="27446"/>
                          <a:pt x="1852" y="27442"/>
                          <a:pt x="1862" y="27442"/>
                        </a:cubicBezTo>
                        <a:cubicBezTo>
                          <a:pt x="1866" y="27438"/>
                          <a:pt x="1870" y="27438"/>
                          <a:pt x="1874" y="27438"/>
                        </a:cubicBezTo>
                        <a:cubicBezTo>
                          <a:pt x="1878" y="27434"/>
                          <a:pt x="1887" y="27434"/>
                          <a:pt x="1896" y="27430"/>
                        </a:cubicBezTo>
                        <a:cubicBezTo>
                          <a:pt x="1900" y="27430"/>
                          <a:pt x="1904" y="27426"/>
                          <a:pt x="1909" y="27426"/>
                        </a:cubicBezTo>
                        <a:cubicBezTo>
                          <a:pt x="1917" y="27420"/>
                          <a:pt x="1921" y="27420"/>
                          <a:pt x="1929" y="27416"/>
                        </a:cubicBezTo>
                        <a:lnTo>
                          <a:pt x="1943" y="27416"/>
                        </a:lnTo>
                        <a:cubicBezTo>
                          <a:pt x="1955" y="27408"/>
                          <a:pt x="1973" y="27404"/>
                          <a:pt x="1990" y="27400"/>
                        </a:cubicBezTo>
                        <a:lnTo>
                          <a:pt x="1998" y="27400"/>
                        </a:lnTo>
                        <a:cubicBezTo>
                          <a:pt x="2016" y="27395"/>
                          <a:pt x="2028" y="27391"/>
                          <a:pt x="2045" y="27382"/>
                        </a:cubicBezTo>
                        <a:lnTo>
                          <a:pt x="2054" y="27382"/>
                        </a:lnTo>
                        <a:cubicBezTo>
                          <a:pt x="2071" y="27378"/>
                          <a:pt x="2089" y="27374"/>
                          <a:pt x="2105" y="27369"/>
                        </a:cubicBezTo>
                        <a:lnTo>
                          <a:pt x="2109" y="27365"/>
                        </a:lnTo>
                        <a:cubicBezTo>
                          <a:pt x="2127" y="27361"/>
                          <a:pt x="2144" y="27357"/>
                          <a:pt x="2160" y="27353"/>
                        </a:cubicBezTo>
                        <a:lnTo>
                          <a:pt x="2166" y="27353"/>
                        </a:lnTo>
                        <a:cubicBezTo>
                          <a:pt x="2182" y="27349"/>
                          <a:pt x="2199" y="27343"/>
                          <a:pt x="2217" y="27339"/>
                        </a:cubicBezTo>
                        <a:cubicBezTo>
                          <a:pt x="2221" y="27339"/>
                          <a:pt x="2225" y="27335"/>
                          <a:pt x="2225" y="27335"/>
                        </a:cubicBezTo>
                        <a:cubicBezTo>
                          <a:pt x="2243" y="27331"/>
                          <a:pt x="2259" y="27327"/>
                          <a:pt x="2276" y="27323"/>
                        </a:cubicBezTo>
                        <a:lnTo>
                          <a:pt x="2285" y="27323"/>
                        </a:lnTo>
                        <a:cubicBezTo>
                          <a:pt x="2302" y="27318"/>
                          <a:pt x="2319" y="27314"/>
                          <a:pt x="2336" y="27310"/>
                        </a:cubicBezTo>
                        <a:cubicBezTo>
                          <a:pt x="2340" y="27310"/>
                          <a:pt x="2345" y="27306"/>
                          <a:pt x="2349" y="27306"/>
                        </a:cubicBezTo>
                        <a:cubicBezTo>
                          <a:pt x="2366" y="27301"/>
                          <a:pt x="2383" y="27297"/>
                          <a:pt x="2401" y="27292"/>
                        </a:cubicBezTo>
                        <a:cubicBezTo>
                          <a:pt x="2417" y="27288"/>
                          <a:pt x="2434" y="27284"/>
                          <a:pt x="2456" y="27280"/>
                        </a:cubicBezTo>
                        <a:lnTo>
                          <a:pt x="2460" y="27280"/>
                        </a:lnTo>
                        <a:cubicBezTo>
                          <a:pt x="2478" y="27276"/>
                          <a:pt x="2494" y="27272"/>
                          <a:pt x="2511" y="27266"/>
                        </a:cubicBezTo>
                        <a:cubicBezTo>
                          <a:pt x="2516" y="27262"/>
                          <a:pt x="2520" y="27262"/>
                          <a:pt x="2520" y="27262"/>
                        </a:cubicBezTo>
                        <a:cubicBezTo>
                          <a:pt x="2537" y="27258"/>
                          <a:pt x="2555" y="27254"/>
                          <a:pt x="2571" y="27250"/>
                        </a:cubicBezTo>
                        <a:lnTo>
                          <a:pt x="2584" y="27250"/>
                        </a:lnTo>
                        <a:cubicBezTo>
                          <a:pt x="2597" y="27246"/>
                          <a:pt x="2614" y="27241"/>
                          <a:pt x="2632" y="27237"/>
                        </a:cubicBezTo>
                        <a:cubicBezTo>
                          <a:pt x="2636" y="27233"/>
                          <a:pt x="2640" y="27233"/>
                          <a:pt x="2640" y="27233"/>
                        </a:cubicBezTo>
                        <a:cubicBezTo>
                          <a:pt x="2657" y="27229"/>
                          <a:pt x="2674" y="27224"/>
                          <a:pt x="2691" y="27220"/>
                        </a:cubicBezTo>
                        <a:lnTo>
                          <a:pt x="2695" y="27220"/>
                        </a:lnTo>
                        <a:cubicBezTo>
                          <a:pt x="2713" y="27215"/>
                          <a:pt x="2730" y="27211"/>
                          <a:pt x="2747" y="27203"/>
                        </a:cubicBezTo>
                        <a:lnTo>
                          <a:pt x="2751" y="27203"/>
                        </a:lnTo>
                        <a:cubicBezTo>
                          <a:pt x="2768" y="27199"/>
                          <a:pt x="2786" y="27195"/>
                          <a:pt x="2802" y="27190"/>
                        </a:cubicBezTo>
                        <a:cubicBezTo>
                          <a:pt x="2802" y="27190"/>
                          <a:pt x="2807" y="27190"/>
                          <a:pt x="2807" y="27185"/>
                        </a:cubicBezTo>
                        <a:cubicBezTo>
                          <a:pt x="2824" y="27181"/>
                          <a:pt x="2841" y="27177"/>
                          <a:pt x="2853" y="27173"/>
                        </a:cubicBezTo>
                        <a:lnTo>
                          <a:pt x="2858" y="27173"/>
                        </a:lnTo>
                        <a:cubicBezTo>
                          <a:pt x="2863" y="27173"/>
                          <a:pt x="2863" y="27169"/>
                          <a:pt x="2867" y="27169"/>
                        </a:cubicBezTo>
                        <a:cubicBezTo>
                          <a:pt x="2875" y="27169"/>
                          <a:pt x="2879" y="27164"/>
                          <a:pt x="2888" y="27164"/>
                        </a:cubicBezTo>
                        <a:cubicBezTo>
                          <a:pt x="2892" y="27160"/>
                          <a:pt x="2896" y="27160"/>
                          <a:pt x="2900" y="27160"/>
                        </a:cubicBezTo>
                        <a:cubicBezTo>
                          <a:pt x="2910" y="27156"/>
                          <a:pt x="2918" y="27156"/>
                          <a:pt x="2926" y="27152"/>
                        </a:cubicBezTo>
                        <a:cubicBezTo>
                          <a:pt x="2926" y="27152"/>
                          <a:pt x="2930" y="27152"/>
                          <a:pt x="2930" y="27147"/>
                        </a:cubicBezTo>
                        <a:cubicBezTo>
                          <a:pt x="2944" y="27147"/>
                          <a:pt x="2952" y="27143"/>
                          <a:pt x="2965" y="27138"/>
                        </a:cubicBezTo>
                        <a:cubicBezTo>
                          <a:pt x="2965" y="27138"/>
                          <a:pt x="2969" y="27134"/>
                          <a:pt x="2973" y="27134"/>
                        </a:cubicBezTo>
                        <a:cubicBezTo>
                          <a:pt x="2977" y="27134"/>
                          <a:pt x="2987" y="27130"/>
                          <a:pt x="2995" y="27126"/>
                        </a:cubicBezTo>
                        <a:cubicBezTo>
                          <a:pt x="2999" y="27126"/>
                          <a:pt x="3003" y="27126"/>
                          <a:pt x="3007" y="27122"/>
                        </a:cubicBezTo>
                        <a:cubicBezTo>
                          <a:pt x="3012" y="27122"/>
                          <a:pt x="3021" y="27118"/>
                          <a:pt x="3025" y="27118"/>
                        </a:cubicBezTo>
                        <a:cubicBezTo>
                          <a:pt x="3029" y="27113"/>
                          <a:pt x="3033" y="27113"/>
                          <a:pt x="3038" y="27113"/>
                        </a:cubicBezTo>
                        <a:cubicBezTo>
                          <a:pt x="3042" y="27108"/>
                          <a:pt x="3050" y="27104"/>
                          <a:pt x="3059" y="27104"/>
                        </a:cubicBezTo>
                        <a:cubicBezTo>
                          <a:pt x="3059" y="27100"/>
                          <a:pt x="3064" y="27100"/>
                          <a:pt x="3068" y="27100"/>
                        </a:cubicBezTo>
                        <a:cubicBezTo>
                          <a:pt x="3076" y="27096"/>
                          <a:pt x="3084" y="27092"/>
                          <a:pt x="3093" y="27087"/>
                        </a:cubicBezTo>
                        <a:cubicBezTo>
                          <a:pt x="3106" y="27083"/>
                          <a:pt x="3115" y="27079"/>
                          <a:pt x="3123" y="27075"/>
                        </a:cubicBezTo>
                        <a:cubicBezTo>
                          <a:pt x="3127" y="27075"/>
                          <a:pt x="3127" y="27075"/>
                          <a:pt x="3127" y="27070"/>
                        </a:cubicBezTo>
                        <a:cubicBezTo>
                          <a:pt x="3136" y="27070"/>
                          <a:pt x="3145" y="27066"/>
                          <a:pt x="3149" y="27061"/>
                        </a:cubicBezTo>
                        <a:cubicBezTo>
                          <a:pt x="3153" y="27061"/>
                          <a:pt x="3153" y="27061"/>
                          <a:pt x="3157" y="27057"/>
                        </a:cubicBezTo>
                        <a:cubicBezTo>
                          <a:pt x="3166" y="27053"/>
                          <a:pt x="3170" y="27053"/>
                          <a:pt x="3179" y="27049"/>
                        </a:cubicBezTo>
                        <a:lnTo>
                          <a:pt x="3183" y="27045"/>
                        </a:lnTo>
                        <a:cubicBezTo>
                          <a:pt x="3192" y="27041"/>
                          <a:pt x="3200" y="27036"/>
                          <a:pt x="3208" y="27031"/>
                        </a:cubicBezTo>
                        <a:cubicBezTo>
                          <a:pt x="3208" y="27031"/>
                          <a:pt x="3213" y="27031"/>
                          <a:pt x="3213" y="27027"/>
                        </a:cubicBezTo>
                        <a:cubicBezTo>
                          <a:pt x="3218" y="27023"/>
                          <a:pt x="3226" y="27023"/>
                          <a:pt x="3230" y="27019"/>
                        </a:cubicBezTo>
                        <a:cubicBezTo>
                          <a:pt x="3234" y="27019"/>
                          <a:pt x="3234" y="27015"/>
                          <a:pt x="3234" y="27015"/>
                        </a:cubicBezTo>
                        <a:lnTo>
                          <a:pt x="3238" y="27015"/>
                        </a:lnTo>
                        <a:cubicBezTo>
                          <a:pt x="3247" y="27006"/>
                          <a:pt x="3260" y="27002"/>
                          <a:pt x="3269" y="26993"/>
                        </a:cubicBezTo>
                        <a:lnTo>
                          <a:pt x="3273" y="26989"/>
                        </a:lnTo>
                        <a:cubicBezTo>
                          <a:pt x="3281" y="26984"/>
                          <a:pt x="3290" y="26976"/>
                          <a:pt x="3299" y="26968"/>
                        </a:cubicBezTo>
                        <a:cubicBezTo>
                          <a:pt x="3303" y="26968"/>
                          <a:pt x="3307" y="26964"/>
                          <a:pt x="3307" y="26959"/>
                        </a:cubicBezTo>
                        <a:cubicBezTo>
                          <a:pt x="3311" y="26959"/>
                          <a:pt x="3311" y="26959"/>
                          <a:pt x="3315" y="26954"/>
                        </a:cubicBezTo>
                        <a:cubicBezTo>
                          <a:pt x="3320" y="26950"/>
                          <a:pt x="3324" y="26946"/>
                          <a:pt x="3329" y="26942"/>
                        </a:cubicBezTo>
                        <a:lnTo>
                          <a:pt x="3431" y="26455"/>
                        </a:lnTo>
                        <a:cubicBezTo>
                          <a:pt x="3439" y="26467"/>
                          <a:pt x="3449" y="26480"/>
                          <a:pt x="3457" y="26493"/>
                        </a:cubicBezTo>
                        <a:cubicBezTo>
                          <a:pt x="3461" y="26497"/>
                          <a:pt x="3469" y="26506"/>
                          <a:pt x="3474" y="26514"/>
                        </a:cubicBezTo>
                        <a:cubicBezTo>
                          <a:pt x="3487" y="26527"/>
                          <a:pt x="3495" y="26540"/>
                          <a:pt x="3508" y="26553"/>
                        </a:cubicBezTo>
                        <a:cubicBezTo>
                          <a:pt x="3512" y="26561"/>
                          <a:pt x="3521" y="26570"/>
                          <a:pt x="3526" y="26579"/>
                        </a:cubicBezTo>
                        <a:cubicBezTo>
                          <a:pt x="3538" y="26591"/>
                          <a:pt x="3546" y="26604"/>
                          <a:pt x="3560" y="26617"/>
                        </a:cubicBezTo>
                        <a:cubicBezTo>
                          <a:pt x="3564" y="26625"/>
                          <a:pt x="3572" y="26630"/>
                          <a:pt x="3577" y="26638"/>
                        </a:cubicBezTo>
                        <a:cubicBezTo>
                          <a:pt x="3589" y="26651"/>
                          <a:pt x="3603" y="26668"/>
                          <a:pt x="3615" y="26681"/>
                        </a:cubicBezTo>
                        <a:cubicBezTo>
                          <a:pt x="3619" y="26685"/>
                          <a:pt x="3623" y="26690"/>
                          <a:pt x="3628" y="26694"/>
                        </a:cubicBezTo>
                        <a:cubicBezTo>
                          <a:pt x="3645" y="26715"/>
                          <a:pt x="3662" y="26733"/>
                          <a:pt x="3680" y="26749"/>
                        </a:cubicBezTo>
                        <a:cubicBezTo>
                          <a:pt x="3684" y="26758"/>
                          <a:pt x="3688" y="26762"/>
                          <a:pt x="3692" y="26767"/>
                        </a:cubicBezTo>
                        <a:cubicBezTo>
                          <a:pt x="3705" y="26779"/>
                          <a:pt x="3718" y="26792"/>
                          <a:pt x="3735" y="26805"/>
                        </a:cubicBezTo>
                        <a:cubicBezTo>
                          <a:pt x="3739" y="26810"/>
                          <a:pt x="3747" y="26818"/>
                          <a:pt x="3751" y="26822"/>
                        </a:cubicBezTo>
                        <a:cubicBezTo>
                          <a:pt x="3765" y="26835"/>
                          <a:pt x="3777" y="26848"/>
                          <a:pt x="3786" y="26856"/>
                        </a:cubicBezTo>
                        <a:cubicBezTo>
                          <a:pt x="3795" y="26865"/>
                          <a:pt x="3803" y="26869"/>
                          <a:pt x="3808" y="26877"/>
                        </a:cubicBezTo>
                        <a:cubicBezTo>
                          <a:pt x="3820" y="26887"/>
                          <a:pt x="3834" y="26899"/>
                          <a:pt x="3842" y="26907"/>
                        </a:cubicBezTo>
                        <a:cubicBezTo>
                          <a:pt x="3850" y="26916"/>
                          <a:pt x="3859" y="26921"/>
                          <a:pt x="3863" y="26925"/>
                        </a:cubicBezTo>
                        <a:cubicBezTo>
                          <a:pt x="3876" y="26938"/>
                          <a:pt x="3889" y="26950"/>
                          <a:pt x="3901" y="26959"/>
                        </a:cubicBezTo>
                        <a:cubicBezTo>
                          <a:pt x="3911" y="26964"/>
                          <a:pt x="3915" y="26968"/>
                          <a:pt x="3919" y="26976"/>
                        </a:cubicBezTo>
                        <a:cubicBezTo>
                          <a:pt x="3940" y="26989"/>
                          <a:pt x="3957" y="27006"/>
                          <a:pt x="3974" y="27019"/>
                        </a:cubicBezTo>
                        <a:lnTo>
                          <a:pt x="3978" y="27023"/>
                        </a:lnTo>
                        <a:cubicBezTo>
                          <a:pt x="3996" y="27036"/>
                          <a:pt x="4017" y="27053"/>
                          <a:pt x="4034" y="27066"/>
                        </a:cubicBezTo>
                        <a:cubicBezTo>
                          <a:pt x="4039" y="27070"/>
                          <a:pt x="4047" y="27075"/>
                          <a:pt x="4051" y="27079"/>
                        </a:cubicBezTo>
                        <a:cubicBezTo>
                          <a:pt x="4065" y="27087"/>
                          <a:pt x="4077" y="27100"/>
                          <a:pt x="4090" y="27108"/>
                        </a:cubicBezTo>
                        <a:cubicBezTo>
                          <a:pt x="4098" y="27113"/>
                          <a:pt x="4107" y="27118"/>
                          <a:pt x="4116" y="27126"/>
                        </a:cubicBezTo>
                        <a:cubicBezTo>
                          <a:pt x="4120" y="27130"/>
                          <a:pt x="4128" y="27134"/>
                          <a:pt x="4132" y="27138"/>
                        </a:cubicBezTo>
                        <a:cubicBezTo>
                          <a:pt x="4136" y="27143"/>
                          <a:pt x="4142" y="27143"/>
                          <a:pt x="4146" y="27147"/>
                        </a:cubicBezTo>
                        <a:cubicBezTo>
                          <a:pt x="4167" y="27160"/>
                          <a:pt x="4188" y="27177"/>
                          <a:pt x="4209" y="27190"/>
                        </a:cubicBezTo>
                        <a:cubicBezTo>
                          <a:pt x="4213" y="27195"/>
                          <a:pt x="4219" y="27199"/>
                          <a:pt x="4223" y="27199"/>
                        </a:cubicBezTo>
                        <a:cubicBezTo>
                          <a:pt x="4248" y="27215"/>
                          <a:pt x="4274" y="27233"/>
                          <a:pt x="4300" y="27250"/>
                        </a:cubicBezTo>
                        <a:cubicBezTo>
                          <a:pt x="4308" y="27254"/>
                          <a:pt x="4316" y="27258"/>
                          <a:pt x="4321" y="27262"/>
                        </a:cubicBezTo>
                        <a:cubicBezTo>
                          <a:pt x="4342" y="27276"/>
                          <a:pt x="4363" y="27288"/>
                          <a:pt x="4385" y="27301"/>
                        </a:cubicBezTo>
                        <a:cubicBezTo>
                          <a:pt x="4389" y="27306"/>
                          <a:pt x="4398" y="27310"/>
                          <a:pt x="4406" y="27314"/>
                        </a:cubicBezTo>
                        <a:cubicBezTo>
                          <a:pt x="4432" y="27331"/>
                          <a:pt x="4458" y="27349"/>
                          <a:pt x="4487" y="27361"/>
                        </a:cubicBezTo>
                        <a:cubicBezTo>
                          <a:pt x="4505" y="27374"/>
                          <a:pt x="4526" y="27382"/>
                          <a:pt x="4543" y="27395"/>
                        </a:cubicBezTo>
                        <a:lnTo>
                          <a:pt x="4373" y="28216"/>
                        </a:lnTo>
                        <a:cubicBezTo>
                          <a:pt x="4367" y="28238"/>
                          <a:pt x="4367" y="28259"/>
                          <a:pt x="4377" y="28285"/>
                        </a:cubicBezTo>
                        <a:cubicBezTo>
                          <a:pt x="4381" y="28302"/>
                          <a:pt x="4389" y="28315"/>
                          <a:pt x="4398" y="28332"/>
                        </a:cubicBezTo>
                        <a:cubicBezTo>
                          <a:pt x="4402" y="28340"/>
                          <a:pt x="4406" y="28344"/>
                          <a:pt x="4410" y="28349"/>
                        </a:cubicBezTo>
                        <a:cubicBezTo>
                          <a:pt x="4436" y="28392"/>
                          <a:pt x="4479" y="28435"/>
                          <a:pt x="4539" y="28486"/>
                        </a:cubicBezTo>
                        <a:cubicBezTo>
                          <a:pt x="5210" y="28315"/>
                          <a:pt x="5895" y="28144"/>
                          <a:pt x="6661" y="28003"/>
                        </a:cubicBezTo>
                        <a:lnTo>
                          <a:pt x="6661" y="28003"/>
                        </a:lnTo>
                        <a:lnTo>
                          <a:pt x="6339" y="29530"/>
                        </a:lnTo>
                        <a:cubicBezTo>
                          <a:pt x="6335" y="29556"/>
                          <a:pt x="6335" y="29585"/>
                          <a:pt x="6339" y="29611"/>
                        </a:cubicBezTo>
                        <a:cubicBezTo>
                          <a:pt x="6339" y="29627"/>
                          <a:pt x="6343" y="29641"/>
                          <a:pt x="6353" y="29658"/>
                        </a:cubicBezTo>
                        <a:cubicBezTo>
                          <a:pt x="6353" y="29662"/>
                          <a:pt x="6357" y="29671"/>
                          <a:pt x="6361" y="29679"/>
                        </a:cubicBezTo>
                        <a:cubicBezTo>
                          <a:pt x="6391" y="29752"/>
                          <a:pt x="6451" y="29829"/>
                          <a:pt x="6549" y="29919"/>
                        </a:cubicBezTo>
                        <a:cubicBezTo>
                          <a:pt x="6558" y="29923"/>
                          <a:pt x="6570" y="29927"/>
                          <a:pt x="6584" y="29931"/>
                        </a:cubicBezTo>
                        <a:lnTo>
                          <a:pt x="6588" y="29931"/>
                        </a:lnTo>
                        <a:cubicBezTo>
                          <a:pt x="6609" y="29941"/>
                          <a:pt x="6631" y="29945"/>
                          <a:pt x="6656" y="29949"/>
                        </a:cubicBezTo>
                        <a:lnTo>
                          <a:pt x="6661" y="29953"/>
                        </a:lnTo>
                        <a:cubicBezTo>
                          <a:pt x="6673" y="29953"/>
                          <a:pt x="6682" y="29957"/>
                          <a:pt x="6694" y="29957"/>
                        </a:cubicBezTo>
                        <a:cubicBezTo>
                          <a:pt x="6699" y="29961"/>
                          <a:pt x="6703" y="29961"/>
                          <a:pt x="6708" y="29961"/>
                        </a:cubicBezTo>
                        <a:cubicBezTo>
                          <a:pt x="6716" y="29961"/>
                          <a:pt x="6724" y="29966"/>
                          <a:pt x="6733" y="29966"/>
                        </a:cubicBezTo>
                        <a:lnTo>
                          <a:pt x="6738" y="29966"/>
                        </a:lnTo>
                        <a:cubicBezTo>
                          <a:pt x="6742" y="29970"/>
                          <a:pt x="6742" y="29970"/>
                          <a:pt x="6746" y="29970"/>
                        </a:cubicBezTo>
                        <a:cubicBezTo>
                          <a:pt x="6759" y="29970"/>
                          <a:pt x="6776" y="29974"/>
                          <a:pt x="6793" y="29974"/>
                        </a:cubicBezTo>
                        <a:cubicBezTo>
                          <a:pt x="6793" y="29974"/>
                          <a:pt x="6797" y="29979"/>
                          <a:pt x="6801" y="29979"/>
                        </a:cubicBezTo>
                        <a:cubicBezTo>
                          <a:pt x="6819" y="29979"/>
                          <a:pt x="6836" y="29983"/>
                          <a:pt x="6853" y="29983"/>
                        </a:cubicBezTo>
                        <a:lnTo>
                          <a:pt x="6857" y="29983"/>
                        </a:lnTo>
                        <a:cubicBezTo>
                          <a:pt x="6866" y="29983"/>
                          <a:pt x="6870" y="29987"/>
                          <a:pt x="6878" y="29987"/>
                        </a:cubicBezTo>
                        <a:lnTo>
                          <a:pt x="6887" y="29987"/>
                        </a:lnTo>
                        <a:cubicBezTo>
                          <a:pt x="6896" y="29987"/>
                          <a:pt x="6908" y="29987"/>
                          <a:pt x="6921" y="29992"/>
                        </a:cubicBezTo>
                        <a:lnTo>
                          <a:pt x="6973" y="29992"/>
                        </a:lnTo>
                        <a:cubicBezTo>
                          <a:pt x="6981" y="29992"/>
                          <a:pt x="6994" y="29992"/>
                          <a:pt x="7007" y="29996"/>
                        </a:cubicBezTo>
                        <a:lnTo>
                          <a:pt x="7186" y="29996"/>
                        </a:lnTo>
                        <a:cubicBezTo>
                          <a:pt x="7190" y="29996"/>
                          <a:pt x="7195" y="29996"/>
                          <a:pt x="7200" y="29992"/>
                        </a:cubicBezTo>
                        <a:lnTo>
                          <a:pt x="7289" y="29992"/>
                        </a:lnTo>
                        <a:lnTo>
                          <a:pt x="7293" y="29987"/>
                        </a:lnTo>
                        <a:lnTo>
                          <a:pt x="7336" y="29987"/>
                        </a:lnTo>
                        <a:lnTo>
                          <a:pt x="6840" y="32357"/>
                        </a:lnTo>
                        <a:cubicBezTo>
                          <a:pt x="6878" y="32438"/>
                          <a:pt x="6955" y="32537"/>
                          <a:pt x="7050" y="32635"/>
                        </a:cubicBezTo>
                        <a:cubicBezTo>
                          <a:pt x="7071" y="32652"/>
                          <a:pt x="7088" y="32673"/>
                          <a:pt x="7105" y="32691"/>
                        </a:cubicBezTo>
                        <a:cubicBezTo>
                          <a:pt x="7152" y="32738"/>
                          <a:pt x="7204" y="32784"/>
                          <a:pt x="7259" y="32835"/>
                        </a:cubicBezTo>
                        <a:cubicBezTo>
                          <a:pt x="7281" y="32857"/>
                          <a:pt x="7302" y="32874"/>
                          <a:pt x="7324" y="32896"/>
                        </a:cubicBezTo>
                        <a:cubicBezTo>
                          <a:pt x="7349" y="32912"/>
                          <a:pt x="7370" y="32934"/>
                          <a:pt x="7391" y="32955"/>
                        </a:cubicBezTo>
                        <a:cubicBezTo>
                          <a:pt x="7687" y="33212"/>
                          <a:pt x="8025" y="33482"/>
                          <a:pt x="8230" y="33713"/>
                        </a:cubicBezTo>
                        <a:lnTo>
                          <a:pt x="8110" y="34282"/>
                        </a:lnTo>
                        <a:cubicBezTo>
                          <a:pt x="8132" y="34294"/>
                          <a:pt x="8149" y="34307"/>
                          <a:pt x="8171" y="34320"/>
                        </a:cubicBezTo>
                        <a:lnTo>
                          <a:pt x="8175" y="34320"/>
                        </a:lnTo>
                        <a:cubicBezTo>
                          <a:pt x="8191" y="34333"/>
                          <a:pt x="8213" y="34345"/>
                          <a:pt x="8230" y="34359"/>
                        </a:cubicBezTo>
                        <a:cubicBezTo>
                          <a:pt x="8234" y="34359"/>
                          <a:pt x="8234" y="34359"/>
                          <a:pt x="8234" y="34363"/>
                        </a:cubicBezTo>
                        <a:cubicBezTo>
                          <a:pt x="8256" y="34371"/>
                          <a:pt x="8273" y="34384"/>
                          <a:pt x="8294" y="34397"/>
                        </a:cubicBezTo>
                        <a:cubicBezTo>
                          <a:pt x="8294" y="34397"/>
                          <a:pt x="8299" y="34397"/>
                          <a:pt x="8299" y="34401"/>
                        </a:cubicBezTo>
                        <a:cubicBezTo>
                          <a:pt x="8319" y="34410"/>
                          <a:pt x="8337" y="34422"/>
                          <a:pt x="8358" y="34436"/>
                        </a:cubicBezTo>
                        <a:lnTo>
                          <a:pt x="8363" y="34436"/>
                        </a:lnTo>
                        <a:cubicBezTo>
                          <a:pt x="8396" y="34457"/>
                          <a:pt x="8431" y="34474"/>
                          <a:pt x="8469" y="34495"/>
                        </a:cubicBezTo>
                        <a:cubicBezTo>
                          <a:pt x="8504" y="34513"/>
                          <a:pt x="8538" y="34534"/>
                          <a:pt x="8576" y="34551"/>
                        </a:cubicBezTo>
                        <a:cubicBezTo>
                          <a:pt x="8611" y="34572"/>
                          <a:pt x="8649" y="34590"/>
                          <a:pt x="8684" y="34606"/>
                        </a:cubicBezTo>
                        <a:cubicBezTo>
                          <a:pt x="8684" y="34606"/>
                          <a:pt x="8688" y="34606"/>
                          <a:pt x="8688" y="34611"/>
                        </a:cubicBezTo>
                        <a:cubicBezTo>
                          <a:pt x="8722" y="34628"/>
                          <a:pt x="8761" y="34645"/>
                          <a:pt x="8795" y="34662"/>
                        </a:cubicBezTo>
                        <a:cubicBezTo>
                          <a:pt x="8829" y="34679"/>
                          <a:pt x="8863" y="34696"/>
                          <a:pt x="8897" y="34714"/>
                        </a:cubicBezTo>
                        <a:lnTo>
                          <a:pt x="8901" y="34718"/>
                        </a:lnTo>
                        <a:cubicBezTo>
                          <a:pt x="8940" y="34734"/>
                          <a:pt x="8974" y="34752"/>
                          <a:pt x="9008" y="34769"/>
                        </a:cubicBezTo>
                        <a:lnTo>
                          <a:pt x="9008" y="34773"/>
                        </a:lnTo>
                        <a:cubicBezTo>
                          <a:pt x="9047" y="34791"/>
                          <a:pt x="9081" y="34807"/>
                          <a:pt x="9115" y="34829"/>
                        </a:cubicBezTo>
                        <a:lnTo>
                          <a:pt x="9120" y="34829"/>
                        </a:lnTo>
                        <a:cubicBezTo>
                          <a:pt x="9154" y="34846"/>
                          <a:pt x="9188" y="34868"/>
                          <a:pt x="9223" y="34884"/>
                        </a:cubicBezTo>
                        <a:cubicBezTo>
                          <a:pt x="9223" y="34888"/>
                          <a:pt x="9227" y="34888"/>
                          <a:pt x="9227" y="34888"/>
                        </a:cubicBezTo>
                        <a:cubicBezTo>
                          <a:pt x="9248" y="34902"/>
                          <a:pt x="9269" y="34914"/>
                          <a:pt x="9290" y="34927"/>
                        </a:cubicBezTo>
                        <a:cubicBezTo>
                          <a:pt x="9295" y="34927"/>
                          <a:pt x="9295" y="34931"/>
                          <a:pt x="9300" y="34931"/>
                        </a:cubicBezTo>
                        <a:cubicBezTo>
                          <a:pt x="9320" y="34945"/>
                          <a:pt x="9342" y="34957"/>
                          <a:pt x="9363" y="34970"/>
                        </a:cubicBezTo>
                        <a:lnTo>
                          <a:pt x="9367" y="34975"/>
                        </a:lnTo>
                        <a:cubicBezTo>
                          <a:pt x="9393" y="34987"/>
                          <a:pt x="9415" y="35004"/>
                          <a:pt x="9436" y="35017"/>
                        </a:cubicBezTo>
                        <a:lnTo>
                          <a:pt x="9436" y="35022"/>
                        </a:lnTo>
                        <a:cubicBezTo>
                          <a:pt x="9462" y="35034"/>
                          <a:pt x="9483" y="35052"/>
                          <a:pt x="9505" y="35064"/>
                        </a:cubicBezTo>
                        <a:lnTo>
                          <a:pt x="9509" y="35068"/>
                        </a:lnTo>
                        <a:cubicBezTo>
                          <a:pt x="9521" y="35077"/>
                          <a:pt x="9535" y="35085"/>
                          <a:pt x="9543" y="35094"/>
                        </a:cubicBezTo>
                        <a:cubicBezTo>
                          <a:pt x="9547" y="35094"/>
                          <a:pt x="9551" y="35099"/>
                          <a:pt x="9556" y="35103"/>
                        </a:cubicBezTo>
                        <a:cubicBezTo>
                          <a:pt x="9565" y="35111"/>
                          <a:pt x="9577" y="35115"/>
                          <a:pt x="9586" y="35124"/>
                        </a:cubicBezTo>
                        <a:cubicBezTo>
                          <a:pt x="9590" y="35129"/>
                          <a:pt x="9590" y="35129"/>
                          <a:pt x="9594" y="35133"/>
                        </a:cubicBezTo>
                        <a:cubicBezTo>
                          <a:pt x="9608" y="35141"/>
                          <a:pt x="9620" y="35150"/>
                          <a:pt x="9633" y="35158"/>
                        </a:cubicBezTo>
                        <a:cubicBezTo>
                          <a:pt x="9633" y="35162"/>
                          <a:pt x="9637" y="35166"/>
                          <a:pt x="9642" y="35166"/>
                        </a:cubicBezTo>
                        <a:cubicBezTo>
                          <a:pt x="9650" y="35176"/>
                          <a:pt x="9659" y="35184"/>
                          <a:pt x="9667" y="35192"/>
                        </a:cubicBezTo>
                        <a:cubicBezTo>
                          <a:pt x="9671" y="35192"/>
                          <a:pt x="9675" y="35196"/>
                          <a:pt x="9680" y="35201"/>
                        </a:cubicBezTo>
                        <a:cubicBezTo>
                          <a:pt x="9689" y="35210"/>
                          <a:pt x="9701" y="35218"/>
                          <a:pt x="9710" y="35227"/>
                        </a:cubicBezTo>
                        <a:cubicBezTo>
                          <a:pt x="9714" y="35231"/>
                          <a:pt x="9714" y="35231"/>
                          <a:pt x="9719" y="35231"/>
                        </a:cubicBezTo>
                        <a:cubicBezTo>
                          <a:pt x="9727" y="35243"/>
                          <a:pt x="9740" y="35253"/>
                          <a:pt x="9752" y="35265"/>
                        </a:cubicBezTo>
                        <a:cubicBezTo>
                          <a:pt x="9757" y="35269"/>
                          <a:pt x="9762" y="35269"/>
                          <a:pt x="9762" y="35273"/>
                        </a:cubicBezTo>
                        <a:cubicBezTo>
                          <a:pt x="9770" y="35282"/>
                          <a:pt x="9778" y="35291"/>
                          <a:pt x="9791" y="35299"/>
                        </a:cubicBezTo>
                        <a:cubicBezTo>
                          <a:pt x="9791" y="35304"/>
                          <a:pt x="9796" y="35308"/>
                          <a:pt x="9800" y="35308"/>
                        </a:cubicBezTo>
                        <a:cubicBezTo>
                          <a:pt x="9813" y="35320"/>
                          <a:pt x="9821" y="35334"/>
                          <a:pt x="9834" y="35346"/>
                        </a:cubicBezTo>
                        <a:lnTo>
                          <a:pt x="9839" y="35346"/>
                        </a:lnTo>
                        <a:cubicBezTo>
                          <a:pt x="9847" y="35359"/>
                          <a:pt x="9859" y="35368"/>
                          <a:pt x="9868" y="35381"/>
                        </a:cubicBezTo>
                        <a:cubicBezTo>
                          <a:pt x="9873" y="35385"/>
                          <a:pt x="9877" y="35389"/>
                          <a:pt x="9877" y="35393"/>
                        </a:cubicBezTo>
                        <a:cubicBezTo>
                          <a:pt x="9890" y="35402"/>
                          <a:pt x="9898" y="35411"/>
                          <a:pt x="9906" y="35419"/>
                        </a:cubicBezTo>
                        <a:cubicBezTo>
                          <a:pt x="9906" y="35423"/>
                          <a:pt x="9911" y="35427"/>
                          <a:pt x="9916" y="35432"/>
                        </a:cubicBezTo>
                        <a:cubicBezTo>
                          <a:pt x="9924" y="35445"/>
                          <a:pt x="9936" y="35458"/>
                          <a:pt x="9945" y="35470"/>
                        </a:cubicBezTo>
                        <a:cubicBezTo>
                          <a:pt x="9950" y="35470"/>
                          <a:pt x="9950" y="35474"/>
                          <a:pt x="9954" y="35479"/>
                        </a:cubicBezTo>
                        <a:cubicBezTo>
                          <a:pt x="9962" y="35488"/>
                          <a:pt x="9971" y="35500"/>
                          <a:pt x="9979" y="35509"/>
                        </a:cubicBezTo>
                        <a:cubicBezTo>
                          <a:pt x="9983" y="35513"/>
                          <a:pt x="9983" y="35518"/>
                          <a:pt x="9987" y="35522"/>
                        </a:cubicBezTo>
                        <a:cubicBezTo>
                          <a:pt x="9997" y="35535"/>
                          <a:pt x="10005" y="35543"/>
                          <a:pt x="10013" y="35556"/>
                        </a:cubicBezTo>
                        <a:lnTo>
                          <a:pt x="10022" y="35565"/>
                        </a:lnTo>
                        <a:cubicBezTo>
                          <a:pt x="10031" y="35577"/>
                          <a:pt x="10039" y="35590"/>
                          <a:pt x="10052" y="35607"/>
                        </a:cubicBezTo>
                        <a:cubicBezTo>
                          <a:pt x="10052" y="35612"/>
                          <a:pt x="10056" y="35616"/>
                          <a:pt x="10060" y="35620"/>
                        </a:cubicBezTo>
                        <a:cubicBezTo>
                          <a:pt x="10064" y="35628"/>
                          <a:pt x="10074" y="35642"/>
                          <a:pt x="10082" y="35654"/>
                        </a:cubicBezTo>
                        <a:cubicBezTo>
                          <a:pt x="10086" y="35658"/>
                          <a:pt x="10086" y="35663"/>
                          <a:pt x="10090" y="35667"/>
                        </a:cubicBezTo>
                        <a:cubicBezTo>
                          <a:pt x="10099" y="35680"/>
                          <a:pt x="10112" y="35697"/>
                          <a:pt x="10121" y="35710"/>
                        </a:cubicBezTo>
                        <a:lnTo>
                          <a:pt x="10121" y="35715"/>
                        </a:lnTo>
                        <a:cubicBezTo>
                          <a:pt x="10137" y="35705"/>
                          <a:pt x="10159" y="35701"/>
                          <a:pt x="10176" y="35693"/>
                        </a:cubicBezTo>
                        <a:cubicBezTo>
                          <a:pt x="10189" y="35693"/>
                          <a:pt x="10198" y="35689"/>
                          <a:pt x="10206" y="35684"/>
                        </a:cubicBezTo>
                        <a:cubicBezTo>
                          <a:pt x="10218" y="35684"/>
                          <a:pt x="10232" y="35680"/>
                          <a:pt x="10244" y="35676"/>
                        </a:cubicBezTo>
                        <a:cubicBezTo>
                          <a:pt x="10253" y="35672"/>
                          <a:pt x="10262" y="35672"/>
                          <a:pt x="10270" y="35667"/>
                        </a:cubicBezTo>
                        <a:cubicBezTo>
                          <a:pt x="10283" y="35663"/>
                          <a:pt x="10295" y="35663"/>
                          <a:pt x="10309" y="35658"/>
                        </a:cubicBezTo>
                        <a:cubicBezTo>
                          <a:pt x="10317" y="35654"/>
                          <a:pt x="10326" y="35654"/>
                          <a:pt x="10334" y="35650"/>
                        </a:cubicBezTo>
                        <a:cubicBezTo>
                          <a:pt x="10347" y="35650"/>
                          <a:pt x="10360" y="35646"/>
                          <a:pt x="10372" y="35642"/>
                        </a:cubicBezTo>
                        <a:cubicBezTo>
                          <a:pt x="10382" y="35642"/>
                          <a:pt x="10390" y="35638"/>
                          <a:pt x="10398" y="35638"/>
                        </a:cubicBezTo>
                        <a:cubicBezTo>
                          <a:pt x="10411" y="35633"/>
                          <a:pt x="10424" y="35633"/>
                          <a:pt x="10433" y="35628"/>
                        </a:cubicBezTo>
                        <a:cubicBezTo>
                          <a:pt x="10441" y="35624"/>
                          <a:pt x="10455" y="35624"/>
                          <a:pt x="10463" y="35624"/>
                        </a:cubicBezTo>
                        <a:cubicBezTo>
                          <a:pt x="10471" y="35620"/>
                          <a:pt x="10484" y="35616"/>
                          <a:pt x="10497" y="35616"/>
                        </a:cubicBezTo>
                        <a:cubicBezTo>
                          <a:pt x="10506" y="35616"/>
                          <a:pt x="10514" y="35612"/>
                          <a:pt x="10522" y="35612"/>
                        </a:cubicBezTo>
                        <a:cubicBezTo>
                          <a:pt x="10536" y="35607"/>
                          <a:pt x="10548" y="35607"/>
                          <a:pt x="10565" y="35603"/>
                        </a:cubicBezTo>
                        <a:cubicBezTo>
                          <a:pt x="10570" y="35603"/>
                          <a:pt x="10578" y="35603"/>
                          <a:pt x="10583" y="35599"/>
                        </a:cubicBezTo>
                        <a:cubicBezTo>
                          <a:pt x="10603" y="35599"/>
                          <a:pt x="10625" y="35595"/>
                          <a:pt x="10642" y="35590"/>
                        </a:cubicBezTo>
                        <a:cubicBezTo>
                          <a:pt x="10668" y="35586"/>
                          <a:pt x="10690" y="35586"/>
                          <a:pt x="10711" y="35581"/>
                        </a:cubicBezTo>
                        <a:lnTo>
                          <a:pt x="10732" y="35581"/>
                        </a:lnTo>
                        <a:cubicBezTo>
                          <a:pt x="10749" y="35577"/>
                          <a:pt x="10767" y="35577"/>
                          <a:pt x="10779" y="35577"/>
                        </a:cubicBezTo>
                        <a:cubicBezTo>
                          <a:pt x="10788" y="35573"/>
                          <a:pt x="10796" y="35573"/>
                          <a:pt x="10805" y="35573"/>
                        </a:cubicBezTo>
                        <a:cubicBezTo>
                          <a:pt x="10818" y="35573"/>
                          <a:pt x="10834" y="35569"/>
                          <a:pt x="10848" y="35569"/>
                        </a:cubicBezTo>
                        <a:lnTo>
                          <a:pt x="10873" y="35569"/>
                        </a:lnTo>
                        <a:cubicBezTo>
                          <a:pt x="10886" y="35569"/>
                          <a:pt x="10903" y="35565"/>
                          <a:pt x="10916" y="35565"/>
                        </a:cubicBezTo>
                        <a:lnTo>
                          <a:pt x="10937" y="35565"/>
                        </a:lnTo>
                        <a:cubicBezTo>
                          <a:pt x="10959" y="35565"/>
                          <a:pt x="10980" y="35565"/>
                          <a:pt x="11002" y="35561"/>
                        </a:cubicBezTo>
                        <a:lnTo>
                          <a:pt x="11156" y="35561"/>
                        </a:lnTo>
                        <a:cubicBezTo>
                          <a:pt x="11168" y="35561"/>
                          <a:pt x="11185" y="35561"/>
                          <a:pt x="11199" y="35565"/>
                        </a:cubicBezTo>
                        <a:lnTo>
                          <a:pt x="11284" y="35565"/>
                        </a:lnTo>
                        <a:cubicBezTo>
                          <a:pt x="11306" y="35569"/>
                          <a:pt x="11327" y="35569"/>
                          <a:pt x="11348" y="35569"/>
                        </a:cubicBezTo>
                        <a:cubicBezTo>
                          <a:pt x="11369" y="35569"/>
                          <a:pt x="11387" y="35573"/>
                          <a:pt x="11408" y="35573"/>
                        </a:cubicBezTo>
                        <a:cubicBezTo>
                          <a:pt x="11416" y="35573"/>
                          <a:pt x="11420" y="35573"/>
                          <a:pt x="11430" y="35577"/>
                        </a:cubicBezTo>
                        <a:lnTo>
                          <a:pt x="11472" y="35577"/>
                        </a:lnTo>
                        <a:cubicBezTo>
                          <a:pt x="11476" y="35581"/>
                          <a:pt x="11485" y="35581"/>
                          <a:pt x="11493" y="35581"/>
                        </a:cubicBezTo>
                        <a:cubicBezTo>
                          <a:pt x="11507" y="35581"/>
                          <a:pt x="11519" y="35581"/>
                          <a:pt x="11532" y="35586"/>
                        </a:cubicBezTo>
                        <a:lnTo>
                          <a:pt x="11558" y="35586"/>
                        </a:lnTo>
                        <a:cubicBezTo>
                          <a:pt x="11566" y="35586"/>
                          <a:pt x="11574" y="35590"/>
                          <a:pt x="11584" y="35590"/>
                        </a:cubicBezTo>
                        <a:cubicBezTo>
                          <a:pt x="11604" y="35595"/>
                          <a:pt x="11630" y="35595"/>
                          <a:pt x="11656" y="35599"/>
                        </a:cubicBezTo>
                        <a:lnTo>
                          <a:pt x="11677" y="35599"/>
                        </a:lnTo>
                        <a:lnTo>
                          <a:pt x="11331" y="37259"/>
                        </a:lnTo>
                        <a:cubicBezTo>
                          <a:pt x="11365" y="37802"/>
                          <a:pt x="11857" y="38378"/>
                          <a:pt x="12251" y="38931"/>
                        </a:cubicBezTo>
                        <a:lnTo>
                          <a:pt x="11917" y="40522"/>
                        </a:lnTo>
                        <a:cubicBezTo>
                          <a:pt x="11770" y="40465"/>
                          <a:pt x="11613" y="40435"/>
                          <a:pt x="11443" y="40435"/>
                        </a:cubicBezTo>
                        <a:cubicBezTo>
                          <a:pt x="11420" y="40435"/>
                          <a:pt x="11397" y="40435"/>
                          <a:pt x="11373" y="40437"/>
                        </a:cubicBezTo>
                        <a:lnTo>
                          <a:pt x="11301" y="40800"/>
                        </a:lnTo>
                        <a:cubicBezTo>
                          <a:pt x="11280" y="40822"/>
                          <a:pt x="11267" y="40847"/>
                          <a:pt x="11262" y="40873"/>
                        </a:cubicBezTo>
                        <a:lnTo>
                          <a:pt x="11262" y="40868"/>
                        </a:lnTo>
                        <a:lnTo>
                          <a:pt x="10018" y="46817"/>
                        </a:lnTo>
                        <a:cubicBezTo>
                          <a:pt x="10018" y="46821"/>
                          <a:pt x="10018" y="46827"/>
                          <a:pt x="10013" y="46831"/>
                        </a:cubicBezTo>
                        <a:lnTo>
                          <a:pt x="10013" y="46835"/>
                        </a:lnTo>
                        <a:lnTo>
                          <a:pt x="10013" y="46843"/>
                        </a:lnTo>
                        <a:lnTo>
                          <a:pt x="10013" y="46852"/>
                        </a:lnTo>
                        <a:cubicBezTo>
                          <a:pt x="10013" y="46852"/>
                          <a:pt x="10018" y="46856"/>
                          <a:pt x="10018" y="46860"/>
                        </a:cubicBezTo>
                        <a:lnTo>
                          <a:pt x="10018" y="46865"/>
                        </a:lnTo>
                        <a:lnTo>
                          <a:pt x="10018" y="46873"/>
                        </a:lnTo>
                        <a:cubicBezTo>
                          <a:pt x="10022" y="46878"/>
                          <a:pt x="10022" y="46878"/>
                          <a:pt x="10022" y="46882"/>
                        </a:cubicBezTo>
                        <a:cubicBezTo>
                          <a:pt x="10022" y="46886"/>
                          <a:pt x="10022" y="46886"/>
                          <a:pt x="10026" y="46890"/>
                        </a:cubicBezTo>
                        <a:lnTo>
                          <a:pt x="10026" y="46898"/>
                        </a:lnTo>
                        <a:cubicBezTo>
                          <a:pt x="10031" y="46898"/>
                          <a:pt x="10031" y="46904"/>
                          <a:pt x="10031" y="46908"/>
                        </a:cubicBezTo>
                        <a:cubicBezTo>
                          <a:pt x="10035" y="46908"/>
                          <a:pt x="10035" y="46912"/>
                          <a:pt x="10035" y="46912"/>
                        </a:cubicBezTo>
                        <a:cubicBezTo>
                          <a:pt x="10039" y="46916"/>
                          <a:pt x="10039" y="46920"/>
                          <a:pt x="10039" y="46924"/>
                        </a:cubicBezTo>
                        <a:cubicBezTo>
                          <a:pt x="10044" y="46924"/>
                          <a:pt x="10044" y="46929"/>
                          <a:pt x="10048" y="46933"/>
                        </a:cubicBezTo>
                        <a:cubicBezTo>
                          <a:pt x="10048" y="46933"/>
                          <a:pt x="10052" y="46937"/>
                          <a:pt x="10052" y="46942"/>
                        </a:cubicBezTo>
                        <a:cubicBezTo>
                          <a:pt x="10056" y="46942"/>
                          <a:pt x="10056" y="46946"/>
                          <a:pt x="10060" y="46950"/>
                        </a:cubicBezTo>
                        <a:cubicBezTo>
                          <a:pt x="10060" y="46955"/>
                          <a:pt x="10064" y="46955"/>
                          <a:pt x="10070" y="46959"/>
                        </a:cubicBezTo>
                        <a:cubicBezTo>
                          <a:pt x="10070" y="46963"/>
                          <a:pt x="10074" y="46963"/>
                          <a:pt x="10074" y="46967"/>
                        </a:cubicBezTo>
                        <a:cubicBezTo>
                          <a:pt x="10078" y="46971"/>
                          <a:pt x="10082" y="46975"/>
                          <a:pt x="10086" y="46981"/>
                        </a:cubicBezTo>
                        <a:cubicBezTo>
                          <a:pt x="10086" y="46981"/>
                          <a:pt x="10090" y="46985"/>
                          <a:pt x="10090" y="46989"/>
                        </a:cubicBezTo>
                        <a:cubicBezTo>
                          <a:pt x="10095" y="46993"/>
                          <a:pt x="10099" y="46997"/>
                          <a:pt x="10103" y="47001"/>
                        </a:cubicBezTo>
                        <a:cubicBezTo>
                          <a:pt x="10108" y="47001"/>
                          <a:pt x="10112" y="47006"/>
                          <a:pt x="10112" y="47010"/>
                        </a:cubicBezTo>
                        <a:cubicBezTo>
                          <a:pt x="10116" y="47014"/>
                          <a:pt x="10125" y="47019"/>
                          <a:pt x="10129" y="47023"/>
                        </a:cubicBezTo>
                        <a:cubicBezTo>
                          <a:pt x="10133" y="47023"/>
                          <a:pt x="10133" y="47027"/>
                          <a:pt x="10137" y="47027"/>
                        </a:cubicBezTo>
                        <a:cubicBezTo>
                          <a:pt x="10141" y="47036"/>
                          <a:pt x="10151" y="47040"/>
                          <a:pt x="10159" y="47048"/>
                        </a:cubicBezTo>
                        <a:cubicBezTo>
                          <a:pt x="10159" y="47048"/>
                          <a:pt x="10163" y="47048"/>
                          <a:pt x="10163" y="47052"/>
                        </a:cubicBezTo>
                        <a:cubicBezTo>
                          <a:pt x="10172" y="47058"/>
                          <a:pt x="10185" y="47066"/>
                          <a:pt x="10193" y="47074"/>
                        </a:cubicBezTo>
                        <a:cubicBezTo>
                          <a:pt x="10198" y="47078"/>
                          <a:pt x="10202" y="47078"/>
                          <a:pt x="10202" y="47083"/>
                        </a:cubicBezTo>
                        <a:cubicBezTo>
                          <a:pt x="10210" y="47087"/>
                          <a:pt x="10218" y="47091"/>
                          <a:pt x="10224" y="47096"/>
                        </a:cubicBezTo>
                        <a:lnTo>
                          <a:pt x="10228" y="47100"/>
                        </a:lnTo>
                        <a:cubicBezTo>
                          <a:pt x="10228" y="47100"/>
                          <a:pt x="10232" y="47100"/>
                          <a:pt x="10232" y="47104"/>
                        </a:cubicBezTo>
                        <a:cubicBezTo>
                          <a:pt x="10244" y="47109"/>
                          <a:pt x="10253" y="47117"/>
                          <a:pt x="10266" y="47125"/>
                        </a:cubicBezTo>
                        <a:cubicBezTo>
                          <a:pt x="10398" y="47109"/>
                          <a:pt x="10526" y="47091"/>
                          <a:pt x="10655" y="47070"/>
                        </a:cubicBezTo>
                        <a:cubicBezTo>
                          <a:pt x="10873" y="47040"/>
                          <a:pt x="11087" y="47010"/>
                          <a:pt x="11306" y="46981"/>
                        </a:cubicBezTo>
                        <a:lnTo>
                          <a:pt x="12271" y="42374"/>
                        </a:lnTo>
                        <a:cubicBezTo>
                          <a:pt x="12319" y="42464"/>
                          <a:pt x="12362" y="42549"/>
                          <a:pt x="12396" y="42634"/>
                        </a:cubicBezTo>
                        <a:cubicBezTo>
                          <a:pt x="12405" y="42656"/>
                          <a:pt x="12417" y="42682"/>
                          <a:pt x="12425" y="42707"/>
                        </a:cubicBezTo>
                        <a:cubicBezTo>
                          <a:pt x="12473" y="42844"/>
                          <a:pt x="12508" y="42977"/>
                          <a:pt x="12528" y="43100"/>
                        </a:cubicBezTo>
                        <a:cubicBezTo>
                          <a:pt x="12575" y="43404"/>
                          <a:pt x="12550" y="43682"/>
                          <a:pt x="12512" y="43956"/>
                        </a:cubicBezTo>
                        <a:cubicBezTo>
                          <a:pt x="13221" y="44679"/>
                          <a:pt x="13927" y="45406"/>
                          <a:pt x="14638" y="46134"/>
                        </a:cubicBezTo>
                        <a:cubicBezTo>
                          <a:pt x="15347" y="46856"/>
                          <a:pt x="16057" y="47583"/>
                          <a:pt x="16768" y="48310"/>
                        </a:cubicBezTo>
                        <a:cubicBezTo>
                          <a:pt x="16861" y="48345"/>
                          <a:pt x="16951" y="48375"/>
                          <a:pt x="17041" y="48408"/>
                        </a:cubicBezTo>
                        <a:lnTo>
                          <a:pt x="17054" y="48408"/>
                        </a:lnTo>
                        <a:cubicBezTo>
                          <a:pt x="17105" y="48430"/>
                          <a:pt x="17157" y="48447"/>
                          <a:pt x="17212" y="48464"/>
                        </a:cubicBezTo>
                        <a:cubicBezTo>
                          <a:pt x="17224" y="48473"/>
                          <a:pt x="17242" y="48477"/>
                          <a:pt x="17255" y="48481"/>
                        </a:cubicBezTo>
                        <a:cubicBezTo>
                          <a:pt x="17293" y="48495"/>
                          <a:pt x="17332" y="48507"/>
                          <a:pt x="17370" y="48524"/>
                        </a:cubicBezTo>
                        <a:cubicBezTo>
                          <a:pt x="17388" y="48529"/>
                          <a:pt x="17404" y="48537"/>
                          <a:pt x="17426" y="48541"/>
                        </a:cubicBezTo>
                        <a:cubicBezTo>
                          <a:pt x="17460" y="48554"/>
                          <a:pt x="17494" y="48567"/>
                          <a:pt x="17528" y="48580"/>
                        </a:cubicBezTo>
                        <a:cubicBezTo>
                          <a:pt x="17546" y="48588"/>
                          <a:pt x="17567" y="48597"/>
                          <a:pt x="17589" y="48601"/>
                        </a:cubicBezTo>
                        <a:cubicBezTo>
                          <a:pt x="17619" y="48614"/>
                          <a:pt x="17652" y="48627"/>
                          <a:pt x="17686" y="48639"/>
                        </a:cubicBezTo>
                        <a:cubicBezTo>
                          <a:pt x="17708" y="48649"/>
                          <a:pt x="17725" y="48653"/>
                          <a:pt x="17747" y="48661"/>
                        </a:cubicBezTo>
                        <a:cubicBezTo>
                          <a:pt x="17781" y="48674"/>
                          <a:pt x="17820" y="48691"/>
                          <a:pt x="17854" y="48704"/>
                        </a:cubicBezTo>
                        <a:cubicBezTo>
                          <a:pt x="17871" y="48708"/>
                          <a:pt x="17887" y="48716"/>
                          <a:pt x="17901" y="48720"/>
                        </a:cubicBezTo>
                        <a:cubicBezTo>
                          <a:pt x="17956" y="48742"/>
                          <a:pt x="18008" y="48759"/>
                          <a:pt x="18059" y="48781"/>
                        </a:cubicBezTo>
                        <a:cubicBezTo>
                          <a:pt x="18063" y="48785"/>
                          <a:pt x="18071" y="48785"/>
                          <a:pt x="18076" y="48789"/>
                        </a:cubicBezTo>
                        <a:cubicBezTo>
                          <a:pt x="18123" y="48807"/>
                          <a:pt x="18166" y="48823"/>
                          <a:pt x="18213" y="48845"/>
                        </a:cubicBezTo>
                        <a:cubicBezTo>
                          <a:pt x="18230" y="48849"/>
                          <a:pt x="18247" y="48858"/>
                          <a:pt x="18264" y="48862"/>
                        </a:cubicBezTo>
                        <a:cubicBezTo>
                          <a:pt x="18298" y="48880"/>
                          <a:pt x="18333" y="48892"/>
                          <a:pt x="18367" y="48905"/>
                        </a:cubicBezTo>
                        <a:cubicBezTo>
                          <a:pt x="18393" y="48918"/>
                          <a:pt x="18418" y="48926"/>
                          <a:pt x="18440" y="48935"/>
                        </a:cubicBezTo>
                        <a:cubicBezTo>
                          <a:pt x="18461" y="48943"/>
                          <a:pt x="18478" y="48951"/>
                          <a:pt x="18499" y="48961"/>
                        </a:cubicBezTo>
                        <a:cubicBezTo>
                          <a:pt x="18525" y="48969"/>
                          <a:pt x="18551" y="48982"/>
                          <a:pt x="18576" y="48990"/>
                        </a:cubicBezTo>
                        <a:cubicBezTo>
                          <a:pt x="18598" y="48999"/>
                          <a:pt x="18615" y="49008"/>
                          <a:pt x="18632" y="49016"/>
                        </a:cubicBezTo>
                        <a:cubicBezTo>
                          <a:pt x="18661" y="49028"/>
                          <a:pt x="18687" y="49042"/>
                          <a:pt x="18718" y="49050"/>
                        </a:cubicBezTo>
                        <a:cubicBezTo>
                          <a:pt x="18734" y="49059"/>
                          <a:pt x="18752" y="49067"/>
                          <a:pt x="18769" y="49076"/>
                        </a:cubicBezTo>
                        <a:cubicBezTo>
                          <a:pt x="18799" y="49089"/>
                          <a:pt x="18829" y="49101"/>
                          <a:pt x="18859" y="49115"/>
                        </a:cubicBezTo>
                        <a:cubicBezTo>
                          <a:pt x="18872" y="49119"/>
                          <a:pt x="18888" y="49127"/>
                          <a:pt x="18902" y="49131"/>
                        </a:cubicBezTo>
                        <a:cubicBezTo>
                          <a:pt x="18944" y="49153"/>
                          <a:pt x="18991" y="49170"/>
                          <a:pt x="19034" y="49192"/>
                        </a:cubicBezTo>
                        <a:cubicBezTo>
                          <a:pt x="19038" y="49196"/>
                          <a:pt x="19046" y="49196"/>
                          <a:pt x="19052" y="49200"/>
                        </a:cubicBezTo>
                        <a:cubicBezTo>
                          <a:pt x="19090" y="49217"/>
                          <a:pt x="19129" y="49234"/>
                          <a:pt x="19167" y="49251"/>
                        </a:cubicBezTo>
                        <a:cubicBezTo>
                          <a:pt x="19184" y="49259"/>
                          <a:pt x="19196" y="49269"/>
                          <a:pt x="19214" y="49273"/>
                        </a:cubicBezTo>
                        <a:cubicBezTo>
                          <a:pt x="19239" y="49285"/>
                          <a:pt x="19269" y="49303"/>
                          <a:pt x="19299" y="49316"/>
                        </a:cubicBezTo>
                        <a:cubicBezTo>
                          <a:pt x="19316" y="49324"/>
                          <a:pt x="19334" y="49332"/>
                          <a:pt x="19350" y="49342"/>
                        </a:cubicBezTo>
                        <a:cubicBezTo>
                          <a:pt x="19376" y="49350"/>
                          <a:pt x="19406" y="49362"/>
                          <a:pt x="19431" y="49375"/>
                        </a:cubicBezTo>
                        <a:cubicBezTo>
                          <a:pt x="19449" y="49384"/>
                          <a:pt x="19466" y="49393"/>
                          <a:pt x="19479" y="49401"/>
                        </a:cubicBezTo>
                        <a:cubicBezTo>
                          <a:pt x="19508" y="49413"/>
                          <a:pt x="19534" y="49427"/>
                          <a:pt x="19560" y="49439"/>
                        </a:cubicBezTo>
                        <a:cubicBezTo>
                          <a:pt x="19577" y="49448"/>
                          <a:pt x="19595" y="49456"/>
                          <a:pt x="19611" y="49465"/>
                        </a:cubicBezTo>
                        <a:lnTo>
                          <a:pt x="19688" y="49504"/>
                        </a:lnTo>
                        <a:cubicBezTo>
                          <a:pt x="19705" y="49512"/>
                          <a:pt x="19723" y="49521"/>
                          <a:pt x="19739" y="49529"/>
                        </a:cubicBezTo>
                        <a:cubicBezTo>
                          <a:pt x="19765" y="49547"/>
                          <a:pt x="19796" y="49559"/>
                          <a:pt x="19821" y="49572"/>
                        </a:cubicBezTo>
                        <a:cubicBezTo>
                          <a:pt x="19834" y="49581"/>
                          <a:pt x="19851" y="49589"/>
                          <a:pt x="19868" y="49598"/>
                        </a:cubicBezTo>
                        <a:cubicBezTo>
                          <a:pt x="19898" y="49610"/>
                          <a:pt x="19924" y="49628"/>
                          <a:pt x="19954" y="49640"/>
                        </a:cubicBezTo>
                        <a:cubicBezTo>
                          <a:pt x="19966" y="49649"/>
                          <a:pt x="19980" y="49658"/>
                          <a:pt x="19996" y="49662"/>
                        </a:cubicBezTo>
                        <a:cubicBezTo>
                          <a:pt x="20035" y="49683"/>
                          <a:pt x="20069" y="49705"/>
                          <a:pt x="20108" y="49721"/>
                        </a:cubicBezTo>
                        <a:cubicBezTo>
                          <a:pt x="20112" y="49726"/>
                          <a:pt x="20116" y="49731"/>
                          <a:pt x="20120" y="49731"/>
                        </a:cubicBezTo>
                        <a:cubicBezTo>
                          <a:pt x="20163" y="49756"/>
                          <a:pt x="20206" y="49778"/>
                          <a:pt x="20248" y="49803"/>
                        </a:cubicBezTo>
                        <a:cubicBezTo>
                          <a:pt x="20258" y="49808"/>
                          <a:pt x="20270" y="49816"/>
                          <a:pt x="20283" y="49820"/>
                        </a:cubicBezTo>
                        <a:cubicBezTo>
                          <a:pt x="20313" y="49837"/>
                          <a:pt x="20343" y="49855"/>
                          <a:pt x="20373" y="49871"/>
                        </a:cubicBezTo>
                        <a:cubicBezTo>
                          <a:pt x="20386" y="49880"/>
                          <a:pt x="20398" y="49885"/>
                          <a:pt x="20407" y="49893"/>
                        </a:cubicBezTo>
                        <a:cubicBezTo>
                          <a:pt x="20437" y="49910"/>
                          <a:pt x="20467" y="49927"/>
                          <a:pt x="20493" y="49944"/>
                        </a:cubicBezTo>
                        <a:cubicBezTo>
                          <a:pt x="20505" y="49948"/>
                          <a:pt x="20518" y="49957"/>
                          <a:pt x="20531" y="49966"/>
                        </a:cubicBezTo>
                        <a:cubicBezTo>
                          <a:pt x="20566" y="49983"/>
                          <a:pt x="20595" y="50004"/>
                          <a:pt x="20625" y="50021"/>
                        </a:cubicBezTo>
                        <a:cubicBezTo>
                          <a:pt x="20633" y="50025"/>
                          <a:pt x="20643" y="50029"/>
                          <a:pt x="20651" y="50039"/>
                        </a:cubicBezTo>
                        <a:cubicBezTo>
                          <a:pt x="20689" y="50060"/>
                          <a:pt x="20732" y="50086"/>
                          <a:pt x="20771" y="50106"/>
                        </a:cubicBezTo>
                        <a:cubicBezTo>
                          <a:pt x="20779" y="50116"/>
                          <a:pt x="20787" y="50120"/>
                          <a:pt x="20797" y="50124"/>
                        </a:cubicBezTo>
                        <a:cubicBezTo>
                          <a:pt x="20826" y="50145"/>
                          <a:pt x="20856" y="50163"/>
                          <a:pt x="20886" y="50183"/>
                        </a:cubicBezTo>
                        <a:cubicBezTo>
                          <a:pt x="20899" y="50192"/>
                          <a:pt x="20912" y="50201"/>
                          <a:pt x="20925" y="50205"/>
                        </a:cubicBezTo>
                        <a:cubicBezTo>
                          <a:pt x="20955" y="50226"/>
                          <a:pt x="20980" y="50244"/>
                          <a:pt x="21010" y="50260"/>
                        </a:cubicBezTo>
                        <a:cubicBezTo>
                          <a:pt x="21018" y="50269"/>
                          <a:pt x="21032" y="50278"/>
                          <a:pt x="21044" y="50282"/>
                        </a:cubicBezTo>
                        <a:lnTo>
                          <a:pt x="21160" y="50359"/>
                        </a:lnTo>
                        <a:cubicBezTo>
                          <a:pt x="21172" y="50363"/>
                          <a:pt x="21190" y="50368"/>
                          <a:pt x="21202" y="50368"/>
                        </a:cubicBezTo>
                        <a:cubicBezTo>
                          <a:pt x="21245" y="50376"/>
                          <a:pt x="21284" y="50384"/>
                          <a:pt x="21326" y="50389"/>
                        </a:cubicBezTo>
                        <a:cubicBezTo>
                          <a:pt x="21330" y="50394"/>
                          <a:pt x="21340" y="50394"/>
                          <a:pt x="21344" y="50394"/>
                        </a:cubicBezTo>
                        <a:cubicBezTo>
                          <a:pt x="21387" y="50402"/>
                          <a:pt x="21429" y="50410"/>
                          <a:pt x="21472" y="50419"/>
                        </a:cubicBezTo>
                        <a:lnTo>
                          <a:pt x="21476" y="50419"/>
                        </a:lnTo>
                        <a:cubicBezTo>
                          <a:pt x="21519" y="50428"/>
                          <a:pt x="21561" y="50436"/>
                          <a:pt x="21604" y="50445"/>
                        </a:cubicBezTo>
                        <a:cubicBezTo>
                          <a:pt x="21609" y="50445"/>
                          <a:pt x="21613" y="50449"/>
                          <a:pt x="21613" y="50449"/>
                        </a:cubicBezTo>
                        <a:cubicBezTo>
                          <a:pt x="21656" y="50457"/>
                          <a:pt x="21699" y="50466"/>
                          <a:pt x="21741" y="50475"/>
                        </a:cubicBezTo>
                        <a:cubicBezTo>
                          <a:pt x="21746" y="50475"/>
                          <a:pt x="21750" y="50475"/>
                          <a:pt x="21758" y="50479"/>
                        </a:cubicBezTo>
                        <a:cubicBezTo>
                          <a:pt x="21797" y="50487"/>
                          <a:pt x="21840" y="50496"/>
                          <a:pt x="21879" y="50505"/>
                        </a:cubicBezTo>
                        <a:cubicBezTo>
                          <a:pt x="21887" y="50505"/>
                          <a:pt x="21891" y="50509"/>
                          <a:pt x="21900" y="50509"/>
                        </a:cubicBezTo>
                        <a:cubicBezTo>
                          <a:pt x="21938" y="50517"/>
                          <a:pt x="21981" y="50526"/>
                          <a:pt x="22019" y="50534"/>
                        </a:cubicBezTo>
                        <a:cubicBezTo>
                          <a:pt x="22023" y="50538"/>
                          <a:pt x="22033" y="50538"/>
                          <a:pt x="22037" y="50538"/>
                        </a:cubicBezTo>
                        <a:cubicBezTo>
                          <a:pt x="22080" y="50552"/>
                          <a:pt x="22118" y="50560"/>
                          <a:pt x="22161" y="50568"/>
                        </a:cubicBezTo>
                        <a:cubicBezTo>
                          <a:pt x="22165" y="50568"/>
                          <a:pt x="22169" y="50568"/>
                          <a:pt x="22173" y="50573"/>
                        </a:cubicBezTo>
                        <a:cubicBezTo>
                          <a:pt x="22216" y="50582"/>
                          <a:pt x="22259" y="50590"/>
                          <a:pt x="22301" y="50603"/>
                        </a:cubicBezTo>
                        <a:cubicBezTo>
                          <a:pt x="22370" y="50620"/>
                          <a:pt x="22439" y="50633"/>
                          <a:pt x="22507" y="50650"/>
                        </a:cubicBezTo>
                        <a:cubicBezTo>
                          <a:pt x="22511" y="50650"/>
                          <a:pt x="22511" y="50654"/>
                          <a:pt x="22516" y="50654"/>
                        </a:cubicBezTo>
                        <a:cubicBezTo>
                          <a:pt x="22584" y="50671"/>
                          <a:pt x="22653" y="50684"/>
                          <a:pt x="22721" y="50702"/>
                        </a:cubicBezTo>
                        <a:cubicBezTo>
                          <a:pt x="22789" y="50718"/>
                          <a:pt x="22854" y="50736"/>
                          <a:pt x="22921" y="50753"/>
                        </a:cubicBezTo>
                        <a:lnTo>
                          <a:pt x="22935" y="50753"/>
                        </a:lnTo>
                        <a:cubicBezTo>
                          <a:pt x="23004" y="50769"/>
                          <a:pt x="23071" y="50787"/>
                          <a:pt x="23136" y="50804"/>
                        </a:cubicBezTo>
                        <a:lnTo>
                          <a:pt x="23148" y="50804"/>
                        </a:lnTo>
                        <a:cubicBezTo>
                          <a:pt x="23187" y="50817"/>
                          <a:pt x="23229" y="50825"/>
                          <a:pt x="23273" y="50834"/>
                        </a:cubicBezTo>
                        <a:lnTo>
                          <a:pt x="23277" y="50834"/>
                        </a:lnTo>
                        <a:cubicBezTo>
                          <a:pt x="23320" y="50846"/>
                          <a:pt x="23358" y="50856"/>
                          <a:pt x="23401" y="50864"/>
                        </a:cubicBezTo>
                        <a:cubicBezTo>
                          <a:pt x="23405" y="50864"/>
                          <a:pt x="23414" y="50868"/>
                          <a:pt x="23418" y="50868"/>
                        </a:cubicBezTo>
                        <a:cubicBezTo>
                          <a:pt x="23456" y="50876"/>
                          <a:pt x="23499" y="50885"/>
                          <a:pt x="23537" y="50894"/>
                        </a:cubicBezTo>
                        <a:cubicBezTo>
                          <a:pt x="23547" y="50898"/>
                          <a:pt x="23551" y="50898"/>
                          <a:pt x="23559" y="50898"/>
                        </a:cubicBezTo>
                        <a:cubicBezTo>
                          <a:pt x="23598" y="50907"/>
                          <a:pt x="23640" y="50919"/>
                          <a:pt x="23679" y="50927"/>
                        </a:cubicBezTo>
                        <a:lnTo>
                          <a:pt x="23696" y="50927"/>
                        </a:lnTo>
                        <a:cubicBezTo>
                          <a:pt x="23739" y="50941"/>
                          <a:pt x="23778" y="50949"/>
                          <a:pt x="23820" y="50958"/>
                        </a:cubicBezTo>
                        <a:lnTo>
                          <a:pt x="23833" y="50958"/>
                        </a:lnTo>
                        <a:cubicBezTo>
                          <a:pt x="23918" y="50975"/>
                          <a:pt x="24004" y="50992"/>
                          <a:pt x="24094" y="51010"/>
                        </a:cubicBezTo>
                        <a:cubicBezTo>
                          <a:pt x="24098" y="51010"/>
                          <a:pt x="24102" y="51014"/>
                          <a:pt x="24107" y="51014"/>
                        </a:cubicBezTo>
                        <a:cubicBezTo>
                          <a:pt x="24149" y="51022"/>
                          <a:pt x="24188" y="51026"/>
                          <a:pt x="24230" y="51035"/>
                        </a:cubicBezTo>
                        <a:cubicBezTo>
                          <a:pt x="24235" y="51035"/>
                          <a:pt x="24239" y="51035"/>
                          <a:pt x="24244" y="51039"/>
                        </a:cubicBezTo>
                        <a:lnTo>
                          <a:pt x="24248" y="51039"/>
                        </a:lnTo>
                        <a:cubicBezTo>
                          <a:pt x="24307" y="51048"/>
                          <a:pt x="24368" y="51061"/>
                          <a:pt x="24427" y="51069"/>
                        </a:cubicBezTo>
                        <a:cubicBezTo>
                          <a:pt x="24487" y="51077"/>
                          <a:pt x="24547" y="51087"/>
                          <a:pt x="24611" y="51095"/>
                        </a:cubicBezTo>
                        <a:cubicBezTo>
                          <a:pt x="24615" y="51099"/>
                          <a:pt x="24620" y="51099"/>
                          <a:pt x="24624" y="51099"/>
                        </a:cubicBezTo>
                        <a:cubicBezTo>
                          <a:pt x="24684" y="51107"/>
                          <a:pt x="24744" y="51116"/>
                          <a:pt x="24800" y="51120"/>
                        </a:cubicBezTo>
                        <a:cubicBezTo>
                          <a:pt x="24804" y="51125"/>
                          <a:pt x="24808" y="51125"/>
                          <a:pt x="24808" y="51125"/>
                        </a:cubicBezTo>
                        <a:cubicBezTo>
                          <a:pt x="24872" y="51129"/>
                          <a:pt x="24932" y="51138"/>
                          <a:pt x="24992" y="51146"/>
                        </a:cubicBezTo>
                        <a:lnTo>
                          <a:pt x="25009" y="51146"/>
                        </a:lnTo>
                        <a:cubicBezTo>
                          <a:pt x="25051" y="51150"/>
                          <a:pt x="25095" y="51154"/>
                          <a:pt x="25134" y="51158"/>
                        </a:cubicBezTo>
                        <a:lnTo>
                          <a:pt x="25138" y="51158"/>
                        </a:lnTo>
                        <a:cubicBezTo>
                          <a:pt x="25176" y="51164"/>
                          <a:pt x="25219" y="51168"/>
                          <a:pt x="25262" y="51168"/>
                        </a:cubicBezTo>
                        <a:cubicBezTo>
                          <a:pt x="25266" y="51168"/>
                          <a:pt x="25274" y="51168"/>
                          <a:pt x="25282" y="51172"/>
                        </a:cubicBezTo>
                        <a:cubicBezTo>
                          <a:pt x="25321" y="51172"/>
                          <a:pt x="25365" y="51176"/>
                          <a:pt x="25403" y="51176"/>
                        </a:cubicBezTo>
                        <a:cubicBezTo>
                          <a:pt x="25411" y="51180"/>
                          <a:pt x="25416" y="51180"/>
                          <a:pt x="25424" y="51180"/>
                        </a:cubicBezTo>
                        <a:cubicBezTo>
                          <a:pt x="25467" y="51180"/>
                          <a:pt x="25509" y="51184"/>
                          <a:pt x="25548" y="51184"/>
                        </a:cubicBezTo>
                        <a:lnTo>
                          <a:pt x="25561" y="51184"/>
                        </a:lnTo>
                        <a:cubicBezTo>
                          <a:pt x="25604" y="51189"/>
                          <a:pt x="25642" y="51189"/>
                          <a:pt x="25685" y="51189"/>
                        </a:cubicBezTo>
                        <a:lnTo>
                          <a:pt x="25826" y="51189"/>
                        </a:lnTo>
                        <a:cubicBezTo>
                          <a:pt x="25831" y="51193"/>
                          <a:pt x="25839" y="51193"/>
                          <a:pt x="25847" y="51193"/>
                        </a:cubicBezTo>
                        <a:cubicBezTo>
                          <a:pt x="25890" y="51193"/>
                          <a:pt x="25933" y="51189"/>
                          <a:pt x="25971" y="51189"/>
                        </a:cubicBezTo>
                        <a:lnTo>
                          <a:pt x="25993" y="51189"/>
                        </a:lnTo>
                        <a:cubicBezTo>
                          <a:pt x="26036" y="51189"/>
                          <a:pt x="26083" y="51189"/>
                          <a:pt x="26125" y="51184"/>
                        </a:cubicBezTo>
                        <a:cubicBezTo>
                          <a:pt x="26147" y="51180"/>
                          <a:pt x="26168" y="51172"/>
                          <a:pt x="26194" y="51164"/>
                        </a:cubicBezTo>
                        <a:cubicBezTo>
                          <a:pt x="26198" y="51164"/>
                          <a:pt x="26206" y="51158"/>
                          <a:pt x="26216" y="51154"/>
                        </a:cubicBezTo>
                        <a:cubicBezTo>
                          <a:pt x="26228" y="51150"/>
                          <a:pt x="26245" y="51146"/>
                          <a:pt x="26258" y="51142"/>
                        </a:cubicBezTo>
                        <a:cubicBezTo>
                          <a:pt x="26267" y="51138"/>
                          <a:pt x="26275" y="51138"/>
                          <a:pt x="26288" y="51133"/>
                        </a:cubicBezTo>
                        <a:cubicBezTo>
                          <a:pt x="26301" y="51129"/>
                          <a:pt x="26314" y="51125"/>
                          <a:pt x="26326" y="51120"/>
                        </a:cubicBezTo>
                        <a:cubicBezTo>
                          <a:pt x="26340" y="51116"/>
                          <a:pt x="26348" y="51112"/>
                          <a:pt x="26356" y="51112"/>
                        </a:cubicBezTo>
                        <a:cubicBezTo>
                          <a:pt x="26369" y="51107"/>
                          <a:pt x="26382" y="51103"/>
                          <a:pt x="26395" y="51099"/>
                        </a:cubicBezTo>
                        <a:cubicBezTo>
                          <a:pt x="26399" y="51095"/>
                          <a:pt x="26403" y="51095"/>
                          <a:pt x="26407" y="51095"/>
                        </a:cubicBezTo>
                        <a:cubicBezTo>
                          <a:pt x="26442" y="51081"/>
                          <a:pt x="26480" y="51073"/>
                          <a:pt x="26514" y="51061"/>
                        </a:cubicBezTo>
                        <a:lnTo>
                          <a:pt x="26528" y="51061"/>
                        </a:lnTo>
                        <a:cubicBezTo>
                          <a:pt x="26561" y="51048"/>
                          <a:pt x="26600" y="51039"/>
                          <a:pt x="26638" y="51026"/>
                        </a:cubicBezTo>
                        <a:cubicBezTo>
                          <a:pt x="26643" y="51026"/>
                          <a:pt x="26652" y="51022"/>
                          <a:pt x="26656" y="51022"/>
                        </a:cubicBezTo>
                        <a:cubicBezTo>
                          <a:pt x="26694" y="51014"/>
                          <a:pt x="26729" y="51000"/>
                          <a:pt x="26767" y="50992"/>
                        </a:cubicBezTo>
                        <a:cubicBezTo>
                          <a:pt x="26776" y="50992"/>
                          <a:pt x="26780" y="50988"/>
                          <a:pt x="26788" y="50988"/>
                        </a:cubicBezTo>
                        <a:cubicBezTo>
                          <a:pt x="26827" y="50975"/>
                          <a:pt x="26865" y="50966"/>
                          <a:pt x="26904" y="50958"/>
                        </a:cubicBezTo>
                        <a:cubicBezTo>
                          <a:pt x="26908" y="50958"/>
                          <a:pt x="26913" y="50953"/>
                          <a:pt x="26913" y="50953"/>
                        </a:cubicBezTo>
                        <a:cubicBezTo>
                          <a:pt x="26950" y="50945"/>
                          <a:pt x="26994" y="50937"/>
                          <a:pt x="27033" y="50927"/>
                        </a:cubicBezTo>
                        <a:cubicBezTo>
                          <a:pt x="27037" y="50923"/>
                          <a:pt x="27041" y="50923"/>
                          <a:pt x="27045" y="50923"/>
                        </a:cubicBezTo>
                        <a:cubicBezTo>
                          <a:pt x="27084" y="50915"/>
                          <a:pt x="27126" y="50902"/>
                          <a:pt x="27165" y="50894"/>
                        </a:cubicBezTo>
                        <a:cubicBezTo>
                          <a:pt x="27173" y="50894"/>
                          <a:pt x="27181" y="50894"/>
                          <a:pt x="27191" y="50889"/>
                        </a:cubicBezTo>
                        <a:cubicBezTo>
                          <a:pt x="27229" y="50881"/>
                          <a:pt x="27268" y="50872"/>
                          <a:pt x="27310" y="50864"/>
                        </a:cubicBezTo>
                        <a:cubicBezTo>
                          <a:pt x="27319" y="50864"/>
                          <a:pt x="27323" y="50860"/>
                          <a:pt x="27331" y="50860"/>
                        </a:cubicBezTo>
                        <a:cubicBezTo>
                          <a:pt x="27374" y="50850"/>
                          <a:pt x="27418" y="50842"/>
                          <a:pt x="27460" y="50834"/>
                        </a:cubicBezTo>
                        <a:cubicBezTo>
                          <a:pt x="27460" y="50834"/>
                          <a:pt x="27464" y="50830"/>
                          <a:pt x="27469" y="50830"/>
                        </a:cubicBezTo>
                        <a:cubicBezTo>
                          <a:pt x="27507" y="50821"/>
                          <a:pt x="27550" y="50813"/>
                          <a:pt x="27597" y="50804"/>
                        </a:cubicBezTo>
                        <a:lnTo>
                          <a:pt x="27614" y="50804"/>
                        </a:lnTo>
                        <a:cubicBezTo>
                          <a:pt x="27657" y="50795"/>
                          <a:pt x="27700" y="50787"/>
                          <a:pt x="27742" y="50779"/>
                        </a:cubicBezTo>
                        <a:cubicBezTo>
                          <a:pt x="27751" y="50773"/>
                          <a:pt x="27759" y="50773"/>
                          <a:pt x="27768" y="50773"/>
                        </a:cubicBezTo>
                        <a:cubicBezTo>
                          <a:pt x="27811" y="50765"/>
                          <a:pt x="27854" y="50757"/>
                          <a:pt x="27896" y="50748"/>
                        </a:cubicBezTo>
                        <a:cubicBezTo>
                          <a:pt x="27905" y="50748"/>
                          <a:pt x="27913" y="50748"/>
                          <a:pt x="27917" y="50744"/>
                        </a:cubicBezTo>
                        <a:cubicBezTo>
                          <a:pt x="27965" y="50736"/>
                          <a:pt x="28012" y="50731"/>
                          <a:pt x="28059" y="50722"/>
                        </a:cubicBezTo>
                        <a:lnTo>
                          <a:pt x="28063" y="50722"/>
                        </a:lnTo>
                        <a:cubicBezTo>
                          <a:pt x="28110" y="50714"/>
                          <a:pt x="28153" y="50706"/>
                          <a:pt x="28200" y="50697"/>
                        </a:cubicBezTo>
                        <a:cubicBezTo>
                          <a:pt x="28208" y="50697"/>
                          <a:pt x="28213" y="50697"/>
                          <a:pt x="28221" y="50692"/>
                        </a:cubicBezTo>
                        <a:cubicBezTo>
                          <a:pt x="28269" y="50688"/>
                          <a:pt x="28311" y="50680"/>
                          <a:pt x="28358" y="50671"/>
                        </a:cubicBezTo>
                        <a:cubicBezTo>
                          <a:pt x="28367" y="50671"/>
                          <a:pt x="28375" y="50671"/>
                          <a:pt x="28384" y="50667"/>
                        </a:cubicBezTo>
                        <a:cubicBezTo>
                          <a:pt x="28431" y="50663"/>
                          <a:pt x="28478" y="50654"/>
                          <a:pt x="28525" y="50645"/>
                        </a:cubicBezTo>
                        <a:lnTo>
                          <a:pt x="28547" y="50645"/>
                        </a:lnTo>
                        <a:cubicBezTo>
                          <a:pt x="28598" y="50637"/>
                          <a:pt x="28644" y="50629"/>
                          <a:pt x="28696" y="50625"/>
                        </a:cubicBezTo>
                        <a:cubicBezTo>
                          <a:pt x="28845" y="50603"/>
                          <a:pt x="28999" y="50582"/>
                          <a:pt x="29153" y="50564"/>
                        </a:cubicBezTo>
                        <a:cubicBezTo>
                          <a:pt x="29311" y="50543"/>
                          <a:pt x="29471" y="50526"/>
                          <a:pt x="29629" y="50505"/>
                        </a:cubicBezTo>
                        <a:cubicBezTo>
                          <a:pt x="29637" y="50500"/>
                          <a:pt x="29641" y="50496"/>
                          <a:pt x="29645" y="50487"/>
                        </a:cubicBezTo>
                        <a:lnTo>
                          <a:pt x="29645" y="50483"/>
                        </a:lnTo>
                        <a:cubicBezTo>
                          <a:pt x="29650" y="50479"/>
                          <a:pt x="29654" y="50475"/>
                          <a:pt x="29654" y="50471"/>
                        </a:cubicBezTo>
                        <a:lnTo>
                          <a:pt x="29658" y="50466"/>
                        </a:lnTo>
                        <a:cubicBezTo>
                          <a:pt x="29663" y="50453"/>
                          <a:pt x="29667" y="50445"/>
                          <a:pt x="29671" y="50436"/>
                        </a:cubicBezTo>
                        <a:cubicBezTo>
                          <a:pt x="29676" y="50428"/>
                          <a:pt x="29680" y="50414"/>
                          <a:pt x="29684" y="50406"/>
                        </a:cubicBezTo>
                        <a:lnTo>
                          <a:pt x="29684" y="50402"/>
                        </a:lnTo>
                        <a:cubicBezTo>
                          <a:pt x="29688" y="50398"/>
                          <a:pt x="29688" y="50394"/>
                          <a:pt x="29688" y="50389"/>
                        </a:cubicBezTo>
                        <a:cubicBezTo>
                          <a:pt x="29688" y="50384"/>
                          <a:pt x="29692" y="50384"/>
                          <a:pt x="29692" y="50380"/>
                        </a:cubicBezTo>
                        <a:cubicBezTo>
                          <a:pt x="29692" y="50376"/>
                          <a:pt x="29692" y="50368"/>
                          <a:pt x="29696" y="50363"/>
                        </a:cubicBezTo>
                        <a:lnTo>
                          <a:pt x="29696" y="50359"/>
                        </a:lnTo>
                        <a:lnTo>
                          <a:pt x="29850" y="49628"/>
                        </a:lnTo>
                        <a:cubicBezTo>
                          <a:pt x="29856" y="49624"/>
                          <a:pt x="29860" y="49619"/>
                          <a:pt x="29864" y="49615"/>
                        </a:cubicBezTo>
                        <a:cubicBezTo>
                          <a:pt x="29868" y="49615"/>
                          <a:pt x="29868" y="49615"/>
                          <a:pt x="29872" y="49610"/>
                        </a:cubicBezTo>
                        <a:cubicBezTo>
                          <a:pt x="29881" y="49606"/>
                          <a:pt x="29889" y="49602"/>
                          <a:pt x="29898" y="49593"/>
                        </a:cubicBezTo>
                        <a:cubicBezTo>
                          <a:pt x="29902" y="49593"/>
                          <a:pt x="29902" y="49589"/>
                          <a:pt x="29907" y="49589"/>
                        </a:cubicBezTo>
                        <a:cubicBezTo>
                          <a:pt x="29911" y="49585"/>
                          <a:pt x="29915" y="49585"/>
                          <a:pt x="29919" y="49581"/>
                        </a:cubicBezTo>
                        <a:cubicBezTo>
                          <a:pt x="29923" y="49581"/>
                          <a:pt x="29923" y="49577"/>
                          <a:pt x="29927" y="49577"/>
                        </a:cubicBezTo>
                        <a:cubicBezTo>
                          <a:pt x="29932" y="49572"/>
                          <a:pt x="29937" y="49572"/>
                          <a:pt x="29941" y="49567"/>
                        </a:cubicBezTo>
                        <a:cubicBezTo>
                          <a:pt x="29945" y="49567"/>
                          <a:pt x="29945" y="49567"/>
                          <a:pt x="29949" y="49563"/>
                        </a:cubicBezTo>
                        <a:cubicBezTo>
                          <a:pt x="29953" y="49563"/>
                          <a:pt x="29958" y="49559"/>
                          <a:pt x="29962" y="49559"/>
                        </a:cubicBezTo>
                        <a:cubicBezTo>
                          <a:pt x="29966" y="49555"/>
                          <a:pt x="29970" y="49555"/>
                          <a:pt x="29970" y="49555"/>
                        </a:cubicBezTo>
                        <a:cubicBezTo>
                          <a:pt x="29975" y="49551"/>
                          <a:pt x="29979" y="49551"/>
                          <a:pt x="29984" y="49547"/>
                        </a:cubicBezTo>
                        <a:cubicBezTo>
                          <a:pt x="29988" y="49547"/>
                          <a:pt x="29996" y="49542"/>
                          <a:pt x="30000" y="49542"/>
                        </a:cubicBezTo>
                        <a:cubicBezTo>
                          <a:pt x="30004" y="49538"/>
                          <a:pt x="30009" y="49538"/>
                          <a:pt x="30014" y="49538"/>
                        </a:cubicBezTo>
                        <a:cubicBezTo>
                          <a:pt x="30018" y="49533"/>
                          <a:pt x="30022" y="49533"/>
                          <a:pt x="30030" y="49529"/>
                        </a:cubicBezTo>
                        <a:cubicBezTo>
                          <a:pt x="30035" y="49529"/>
                          <a:pt x="30039" y="49525"/>
                          <a:pt x="30043" y="49525"/>
                        </a:cubicBezTo>
                        <a:cubicBezTo>
                          <a:pt x="30047" y="49521"/>
                          <a:pt x="30052" y="49521"/>
                          <a:pt x="30061" y="49516"/>
                        </a:cubicBezTo>
                        <a:cubicBezTo>
                          <a:pt x="30065" y="49516"/>
                          <a:pt x="30069" y="49516"/>
                          <a:pt x="30073" y="49512"/>
                        </a:cubicBezTo>
                        <a:cubicBezTo>
                          <a:pt x="30077" y="49512"/>
                          <a:pt x="30086" y="49508"/>
                          <a:pt x="30091" y="49508"/>
                        </a:cubicBezTo>
                        <a:cubicBezTo>
                          <a:pt x="30095" y="49508"/>
                          <a:pt x="30103" y="49504"/>
                          <a:pt x="30107" y="49504"/>
                        </a:cubicBezTo>
                        <a:cubicBezTo>
                          <a:pt x="30112" y="49504"/>
                          <a:pt x="30116" y="49500"/>
                          <a:pt x="30120" y="49500"/>
                        </a:cubicBezTo>
                        <a:cubicBezTo>
                          <a:pt x="30129" y="49495"/>
                          <a:pt x="30133" y="49495"/>
                          <a:pt x="30138" y="49495"/>
                        </a:cubicBezTo>
                        <a:cubicBezTo>
                          <a:pt x="30146" y="49490"/>
                          <a:pt x="30150" y="49490"/>
                          <a:pt x="30154" y="49490"/>
                        </a:cubicBezTo>
                        <a:cubicBezTo>
                          <a:pt x="30158" y="49486"/>
                          <a:pt x="30168" y="49486"/>
                          <a:pt x="30172" y="49486"/>
                        </a:cubicBezTo>
                        <a:cubicBezTo>
                          <a:pt x="30180" y="49482"/>
                          <a:pt x="30184" y="49482"/>
                          <a:pt x="30189" y="49482"/>
                        </a:cubicBezTo>
                        <a:cubicBezTo>
                          <a:pt x="30197" y="49478"/>
                          <a:pt x="30201" y="49478"/>
                          <a:pt x="30210" y="49478"/>
                        </a:cubicBezTo>
                        <a:cubicBezTo>
                          <a:pt x="30215" y="49474"/>
                          <a:pt x="30219" y="49474"/>
                          <a:pt x="30227" y="49474"/>
                        </a:cubicBezTo>
                        <a:cubicBezTo>
                          <a:pt x="30231" y="49470"/>
                          <a:pt x="30240" y="49470"/>
                          <a:pt x="30249" y="49470"/>
                        </a:cubicBezTo>
                        <a:cubicBezTo>
                          <a:pt x="30253" y="49470"/>
                          <a:pt x="30257" y="49465"/>
                          <a:pt x="30261" y="49465"/>
                        </a:cubicBezTo>
                        <a:cubicBezTo>
                          <a:pt x="30270" y="49465"/>
                          <a:pt x="30278" y="49461"/>
                          <a:pt x="30287" y="49461"/>
                        </a:cubicBezTo>
                        <a:cubicBezTo>
                          <a:pt x="30292" y="49461"/>
                          <a:pt x="30296" y="49461"/>
                          <a:pt x="30304" y="49456"/>
                        </a:cubicBezTo>
                        <a:cubicBezTo>
                          <a:pt x="30312" y="49456"/>
                          <a:pt x="30322" y="49456"/>
                          <a:pt x="30330" y="49452"/>
                        </a:cubicBezTo>
                        <a:lnTo>
                          <a:pt x="30343" y="49452"/>
                        </a:lnTo>
                        <a:cubicBezTo>
                          <a:pt x="30360" y="49448"/>
                          <a:pt x="30373" y="49448"/>
                          <a:pt x="30389" y="49444"/>
                        </a:cubicBezTo>
                        <a:lnTo>
                          <a:pt x="30480" y="49444"/>
                        </a:lnTo>
                        <a:cubicBezTo>
                          <a:pt x="30488" y="49444"/>
                          <a:pt x="30492" y="49448"/>
                          <a:pt x="30501" y="49448"/>
                        </a:cubicBezTo>
                        <a:cubicBezTo>
                          <a:pt x="30509" y="49448"/>
                          <a:pt x="30518" y="49448"/>
                          <a:pt x="30527" y="49452"/>
                        </a:cubicBezTo>
                        <a:cubicBezTo>
                          <a:pt x="30535" y="49452"/>
                          <a:pt x="30548" y="49456"/>
                          <a:pt x="30557" y="49456"/>
                        </a:cubicBezTo>
                        <a:lnTo>
                          <a:pt x="30561" y="49456"/>
                        </a:lnTo>
                        <a:cubicBezTo>
                          <a:pt x="30574" y="49461"/>
                          <a:pt x="30586" y="49465"/>
                          <a:pt x="30600" y="49470"/>
                        </a:cubicBezTo>
                        <a:lnTo>
                          <a:pt x="30608" y="49470"/>
                        </a:lnTo>
                        <a:cubicBezTo>
                          <a:pt x="30616" y="49474"/>
                          <a:pt x="30625" y="49478"/>
                          <a:pt x="30634" y="49478"/>
                        </a:cubicBezTo>
                        <a:cubicBezTo>
                          <a:pt x="30638" y="49482"/>
                          <a:pt x="30642" y="49482"/>
                          <a:pt x="30646" y="49482"/>
                        </a:cubicBezTo>
                        <a:cubicBezTo>
                          <a:pt x="30651" y="49486"/>
                          <a:pt x="30659" y="49490"/>
                          <a:pt x="30663" y="49490"/>
                        </a:cubicBezTo>
                        <a:cubicBezTo>
                          <a:pt x="30672" y="49495"/>
                          <a:pt x="30681" y="49500"/>
                          <a:pt x="30685" y="49504"/>
                        </a:cubicBezTo>
                        <a:cubicBezTo>
                          <a:pt x="30693" y="49504"/>
                          <a:pt x="30702" y="49508"/>
                          <a:pt x="30706" y="49512"/>
                        </a:cubicBezTo>
                        <a:cubicBezTo>
                          <a:pt x="30711" y="49512"/>
                          <a:pt x="30715" y="49516"/>
                          <a:pt x="30715" y="49516"/>
                        </a:cubicBezTo>
                        <a:cubicBezTo>
                          <a:pt x="30728" y="49521"/>
                          <a:pt x="30736" y="49529"/>
                          <a:pt x="30749" y="49533"/>
                        </a:cubicBezTo>
                        <a:cubicBezTo>
                          <a:pt x="30762" y="49542"/>
                          <a:pt x="30774" y="49551"/>
                          <a:pt x="30788" y="49559"/>
                        </a:cubicBezTo>
                        <a:cubicBezTo>
                          <a:pt x="30788" y="49559"/>
                          <a:pt x="30792" y="49563"/>
                          <a:pt x="30796" y="49563"/>
                        </a:cubicBezTo>
                        <a:cubicBezTo>
                          <a:pt x="30805" y="49572"/>
                          <a:pt x="30813" y="49577"/>
                          <a:pt x="30826" y="49585"/>
                        </a:cubicBezTo>
                        <a:cubicBezTo>
                          <a:pt x="30826" y="49585"/>
                          <a:pt x="30831" y="49589"/>
                          <a:pt x="30835" y="49593"/>
                        </a:cubicBezTo>
                        <a:cubicBezTo>
                          <a:pt x="30847" y="49598"/>
                          <a:pt x="30860" y="49606"/>
                          <a:pt x="30869" y="49615"/>
                        </a:cubicBezTo>
                        <a:cubicBezTo>
                          <a:pt x="30873" y="49619"/>
                          <a:pt x="30877" y="49624"/>
                          <a:pt x="30882" y="49624"/>
                        </a:cubicBezTo>
                        <a:cubicBezTo>
                          <a:pt x="30894" y="49636"/>
                          <a:pt x="30908" y="49644"/>
                          <a:pt x="30920" y="49658"/>
                        </a:cubicBezTo>
                        <a:cubicBezTo>
                          <a:pt x="30924" y="49662"/>
                          <a:pt x="30928" y="49662"/>
                          <a:pt x="30928" y="49666"/>
                        </a:cubicBezTo>
                        <a:cubicBezTo>
                          <a:pt x="30942" y="49675"/>
                          <a:pt x="30954" y="49683"/>
                          <a:pt x="30967" y="49692"/>
                        </a:cubicBezTo>
                        <a:cubicBezTo>
                          <a:pt x="30967" y="49696"/>
                          <a:pt x="30971" y="49701"/>
                          <a:pt x="30975" y="49705"/>
                        </a:cubicBezTo>
                        <a:cubicBezTo>
                          <a:pt x="30989" y="49713"/>
                          <a:pt x="31001" y="49726"/>
                          <a:pt x="31014" y="49735"/>
                        </a:cubicBezTo>
                        <a:cubicBezTo>
                          <a:pt x="31027" y="49747"/>
                          <a:pt x="31044" y="49760"/>
                          <a:pt x="31057" y="49773"/>
                        </a:cubicBezTo>
                        <a:cubicBezTo>
                          <a:pt x="31062" y="49773"/>
                          <a:pt x="31066" y="49778"/>
                          <a:pt x="31070" y="49782"/>
                        </a:cubicBezTo>
                        <a:cubicBezTo>
                          <a:pt x="31078" y="49790"/>
                          <a:pt x="31091" y="49798"/>
                          <a:pt x="31104" y="49812"/>
                        </a:cubicBezTo>
                        <a:cubicBezTo>
                          <a:pt x="31104" y="49812"/>
                          <a:pt x="31108" y="49816"/>
                          <a:pt x="31113" y="49816"/>
                        </a:cubicBezTo>
                        <a:cubicBezTo>
                          <a:pt x="31125" y="49829"/>
                          <a:pt x="31139" y="49841"/>
                          <a:pt x="31155" y="49850"/>
                        </a:cubicBezTo>
                        <a:cubicBezTo>
                          <a:pt x="31155" y="49855"/>
                          <a:pt x="31159" y="49855"/>
                          <a:pt x="31164" y="49859"/>
                        </a:cubicBezTo>
                        <a:cubicBezTo>
                          <a:pt x="31177" y="49867"/>
                          <a:pt x="31185" y="49875"/>
                          <a:pt x="31198" y="49885"/>
                        </a:cubicBezTo>
                        <a:cubicBezTo>
                          <a:pt x="31202" y="49885"/>
                          <a:pt x="31202" y="49889"/>
                          <a:pt x="31206" y="49889"/>
                        </a:cubicBezTo>
                        <a:cubicBezTo>
                          <a:pt x="31206" y="49893"/>
                          <a:pt x="31210" y="49893"/>
                          <a:pt x="31210" y="49893"/>
                        </a:cubicBezTo>
                        <a:cubicBezTo>
                          <a:pt x="31224" y="49901"/>
                          <a:pt x="31232" y="49910"/>
                          <a:pt x="31245" y="49914"/>
                        </a:cubicBezTo>
                        <a:cubicBezTo>
                          <a:pt x="31245" y="49918"/>
                          <a:pt x="31250" y="49918"/>
                          <a:pt x="31250" y="49918"/>
                        </a:cubicBezTo>
                        <a:cubicBezTo>
                          <a:pt x="31267" y="49927"/>
                          <a:pt x="31279" y="49936"/>
                          <a:pt x="31293" y="49944"/>
                        </a:cubicBezTo>
                        <a:lnTo>
                          <a:pt x="31297" y="49948"/>
                        </a:lnTo>
                        <a:cubicBezTo>
                          <a:pt x="31305" y="49952"/>
                          <a:pt x="31313" y="49957"/>
                          <a:pt x="31322" y="49962"/>
                        </a:cubicBezTo>
                        <a:cubicBezTo>
                          <a:pt x="31326" y="49966"/>
                          <a:pt x="31326" y="49966"/>
                          <a:pt x="31331" y="49966"/>
                        </a:cubicBezTo>
                        <a:cubicBezTo>
                          <a:pt x="31335" y="49970"/>
                          <a:pt x="31344" y="49974"/>
                          <a:pt x="31348" y="49974"/>
                        </a:cubicBezTo>
                        <a:cubicBezTo>
                          <a:pt x="31352" y="49974"/>
                          <a:pt x="31352" y="49978"/>
                          <a:pt x="31356" y="49978"/>
                        </a:cubicBezTo>
                        <a:cubicBezTo>
                          <a:pt x="31360" y="49983"/>
                          <a:pt x="31370" y="49987"/>
                          <a:pt x="31378" y="49987"/>
                        </a:cubicBezTo>
                        <a:cubicBezTo>
                          <a:pt x="31382" y="49991"/>
                          <a:pt x="31386" y="49991"/>
                          <a:pt x="31390" y="49995"/>
                        </a:cubicBezTo>
                        <a:lnTo>
                          <a:pt x="31395" y="49995"/>
                        </a:lnTo>
                        <a:cubicBezTo>
                          <a:pt x="31399" y="50000"/>
                          <a:pt x="31408" y="50000"/>
                          <a:pt x="31412" y="50004"/>
                        </a:cubicBezTo>
                        <a:cubicBezTo>
                          <a:pt x="31416" y="50004"/>
                          <a:pt x="31421" y="50004"/>
                          <a:pt x="31425" y="50009"/>
                        </a:cubicBezTo>
                        <a:lnTo>
                          <a:pt x="31433" y="50009"/>
                        </a:lnTo>
                        <a:cubicBezTo>
                          <a:pt x="31437" y="50013"/>
                          <a:pt x="31441" y="50013"/>
                          <a:pt x="31447" y="50013"/>
                        </a:cubicBezTo>
                        <a:cubicBezTo>
                          <a:pt x="31451" y="50017"/>
                          <a:pt x="31455" y="50017"/>
                          <a:pt x="31455" y="50017"/>
                        </a:cubicBezTo>
                        <a:cubicBezTo>
                          <a:pt x="31463" y="50021"/>
                          <a:pt x="31467" y="50021"/>
                          <a:pt x="31476" y="50021"/>
                        </a:cubicBezTo>
                        <a:cubicBezTo>
                          <a:pt x="31480" y="50021"/>
                          <a:pt x="31480" y="50025"/>
                          <a:pt x="31485" y="50025"/>
                        </a:cubicBezTo>
                        <a:lnTo>
                          <a:pt x="31489" y="50025"/>
                        </a:lnTo>
                        <a:cubicBezTo>
                          <a:pt x="31498" y="50029"/>
                          <a:pt x="31510" y="50029"/>
                          <a:pt x="31518" y="50034"/>
                        </a:cubicBezTo>
                        <a:lnTo>
                          <a:pt x="31528" y="50034"/>
                        </a:lnTo>
                        <a:cubicBezTo>
                          <a:pt x="31540" y="50034"/>
                          <a:pt x="31553" y="50039"/>
                          <a:pt x="31566" y="50039"/>
                        </a:cubicBezTo>
                        <a:lnTo>
                          <a:pt x="31570" y="50039"/>
                        </a:lnTo>
                        <a:cubicBezTo>
                          <a:pt x="31703" y="50004"/>
                          <a:pt x="31836" y="49978"/>
                          <a:pt x="31964" y="49962"/>
                        </a:cubicBezTo>
                        <a:cubicBezTo>
                          <a:pt x="32167" y="49933"/>
                          <a:pt x="32362" y="49923"/>
                          <a:pt x="32552" y="49923"/>
                        </a:cubicBezTo>
                        <a:cubicBezTo>
                          <a:pt x="32709" y="49923"/>
                          <a:pt x="32863" y="49930"/>
                          <a:pt x="33016" y="49940"/>
                        </a:cubicBezTo>
                        <a:cubicBezTo>
                          <a:pt x="33067" y="49944"/>
                          <a:pt x="33119" y="49948"/>
                          <a:pt x="33170" y="49952"/>
                        </a:cubicBezTo>
                        <a:cubicBezTo>
                          <a:pt x="33196" y="49952"/>
                          <a:pt x="33221" y="49957"/>
                          <a:pt x="33247" y="49957"/>
                        </a:cubicBezTo>
                        <a:cubicBezTo>
                          <a:pt x="33562" y="49987"/>
                          <a:pt x="33874" y="50019"/>
                          <a:pt x="34201" y="50019"/>
                        </a:cubicBezTo>
                        <a:cubicBezTo>
                          <a:pt x="34301" y="50019"/>
                          <a:pt x="34402" y="50016"/>
                          <a:pt x="34505" y="50009"/>
                        </a:cubicBezTo>
                        <a:cubicBezTo>
                          <a:pt x="34513" y="50004"/>
                          <a:pt x="34521" y="49995"/>
                          <a:pt x="34530" y="49991"/>
                        </a:cubicBezTo>
                        <a:cubicBezTo>
                          <a:pt x="34530" y="49987"/>
                          <a:pt x="34534" y="49987"/>
                          <a:pt x="34538" y="49987"/>
                        </a:cubicBezTo>
                        <a:cubicBezTo>
                          <a:pt x="34543" y="49983"/>
                          <a:pt x="34547" y="49978"/>
                          <a:pt x="34552" y="49974"/>
                        </a:cubicBezTo>
                        <a:cubicBezTo>
                          <a:pt x="34552" y="49970"/>
                          <a:pt x="34552" y="49970"/>
                          <a:pt x="34556" y="49970"/>
                        </a:cubicBezTo>
                        <a:cubicBezTo>
                          <a:pt x="34556" y="49970"/>
                          <a:pt x="34556" y="49966"/>
                          <a:pt x="34560" y="49966"/>
                        </a:cubicBezTo>
                        <a:cubicBezTo>
                          <a:pt x="34564" y="49962"/>
                          <a:pt x="34568" y="49957"/>
                          <a:pt x="34572" y="49952"/>
                        </a:cubicBezTo>
                        <a:cubicBezTo>
                          <a:pt x="34577" y="49948"/>
                          <a:pt x="34582" y="49948"/>
                          <a:pt x="34582" y="49944"/>
                        </a:cubicBezTo>
                        <a:cubicBezTo>
                          <a:pt x="34586" y="49940"/>
                          <a:pt x="34594" y="49936"/>
                          <a:pt x="34598" y="49932"/>
                        </a:cubicBezTo>
                        <a:cubicBezTo>
                          <a:pt x="34598" y="49927"/>
                          <a:pt x="34603" y="49927"/>
                          <a:pt x="34603" y="49923"/>
                        </a:cubicBezTo>
                        <a:cubicBezTo>
                          <a:pt x="34607" y="49918"/>
                          <a:pt x="34615" y="49914"/>
                          <a:pt x="34620" y="49906"/>
                        </a:cubicBezTo>
                        <a:lnTo>
                          <a:pt x="34624" y="49901"/>
                        </a:lnTo>
                        <a:cubicBezTo>
                          <a:pt x="34629" y="49897"/>
                          <a:pt x="34637" y="49889"/>
                          <a:pt x="34641" y="49880"/>
                        </a:cubicBezTo>
                        <a:cubicBezTo>
                          <a:pt x="34645" y="49880"/>
                          <a:pt x="34645" y="49875"/>
                          <a:pt x="34645" y="49875"/>
                        </a:cubicBezTo>
                        <a:lnTo>
                          <a:pt x="34667" y="49855"/>
                        </a:lnTo>
                        <a:cubicBezTo>
                          <a:pt x="34667" y="49850"/>
                          <a:pt x="34667" y="49850"/>
                          <a:pt x="34671" y="49846"/>
                        </a:cubicBezTo>
                        <a:cubicBezTo>
                          <a:pt x="34675" y="49837"/>
                          <a:pt x="34684" y="49829"/>
                          <a:pt x="34692" y="49820"/>
                        </a:cubicBezTo>
                        <a:cubicBezTo>
                          <a:pt x="34697" y="49812"/>
                          <a:pt x="34706" y="49803"/>
                          <a:pt x="34710" y="49794"/>
                        </a:cubicBezTo>
                        <a:cubicBezTo>
                          <a:pt x="34714" y="49794"/>
                          <a:pt x="34714" y="49790"/>
                          <a:pt x="34718" y="49790"/>
                        </a:cubicBezTo>
                        <a:cubicBezTo>
                          <a:pt x="34722" y="49782"/>
                          <a:pt x="34731" y="49773"/>
                          <a:pt x="34740" y="49764"/>
                        </a:cubicBezTo>
                        <a:cubicBezTo>
                          <a:pt x="34740" y="49760"/>
                          <a:pt x="34744" y="49760"/>
                          <a:pt x="34744" y="49756"/>
                        </a:cubicBezTo>
                        <a:cubicBezTo>
                          <a:pt x="34748" y="49752"/>
                          <a:pt x="34752" y="49747"/>
                          <a:pt x="34757" y="49739"/>
                        </a:cubicBezTo>
                        <a:cubicBezTo>
                          <a:pt x="34761" y="49739"/>
                          <a:pt x="34761" y="49735"/>
                          <a:pt x="34765" y="49735"/>
                        </a:cubicBezTo>
                        <a:cubicBezTo>
                          <a:pt x="34769" y="49726"/>
                          <a:pt x="34773" y="49721"/>
                          <a:pt x="34778" y="49717"/>
                        </a:cubicBezTo>
                        <a:cubicBezTo>
                          <a:pt x="34783" y="49717"/>
                          <a:pt x="34783" y="49713"/>
                          <a:pt x="34787" y="49709"/>
                        </a:cubicBezTo>
                        <a:cubicBezTo>
                          <a:pt x="34791" y="49705"/>
                          <a:pt x="34799" y="49696"/>
                          <a:pt x="34808" y="49692"/>
                        </a:cubicBezTo>
                        <a:lnTo>
                          <a:pt x="34808" y="49687"/>
                        </a:lnTo>
                        <a:cubicBezTo>
                          <a:pt x="34813" y="49683"/>
                          <a:pt x="34821" y="49675"/>
                          <a:pt x="34829" y="49670"/>
                        </a:cubicBezTo>
                        <a:cubicBezTo>
                          <a:pt x="34834" y="49662"/>
                          <a:pt x="34842" y="49658"/>
                          <a:pt x="34846" y="49654"/>
                        </a:cubicBezTo>
                        <a:lnTo>
                          <a:pt x="34850" y="49654"/>
                        </a:lnTo>
                        <a:cubicBezTo>
                          <a:pt x="34855" y="49649"/>
                          <a:pt x="34864" y="49640"/>
                          <a:pt x="34868" y="49636"/>
                        </a:cubicBezTo>
                        <a:cubicBezTo>
                          <a:pt x="34872" y="49636"/>
                          <a:pt x="34872" y="49632"/>
                          <a:pt x="34876" y="49632"/>
                        </a:cubicBezTo>
                        <a:cubicBezTo>
                          <a:pt x="34880" y="49628"/>
                          <a:pt x="34885" y="49624"/>
                          <a:pt x="34894" y="49619"/>
                        </a:cubicBezTo>
                        <a:cubicBezTo>
                          <a:pt x="34894" y="49619"/>
                          <a:pt x="34898" y="49619"/>
                          <a:pt x="34898" y="49615"/>
                        </a:cubicBezTo>
                        <a:cubicBezTo>
                          <a:pt x="34906" y="49610"/>
                          <a:pt x="34911" y="49606"/>
                          <a:pt x="34919" y="49602"/>
                        </a:cubicBezTo>
                        <a:lnTo>
                          <a:pt x="34923" y="49602"/>
                        </a:lnTo>
                        <a:cubicBezTo>
                          <a:pt x="34932" y="49598"/>
                          <a:pt x="34941" y="49593"/>
                          <a:pt x="34949" y="49585"/>
                        </a:cubicBezTo>
                        <a:lnTo>
                          <a:pt x="34953" y="49585"/>
                        </a:lnTo>
                        <a:cubicBezTo>
                          <a:pt x="34962" y="49581"/>
                          <a:pt x="34971" y="49577"/>
                          <a:pt x="34975" y="49572"/>
                        </a:cubicBezTo>
                        <a:cubicBezTo>
                          <a:pt x="34979" y="49572"/>
                          <a:pt x="34983" y="49572"/>
                          <a:pt x="34983" y="49567"/>
                        </a:cubicBezTo>
                        <a:cubicBezTo>
                          <a:pt x="34992" y="49563"/>
                          <a:pt x="35000" y="49559"/>
                          <a:pt x="35014" y="49555"/>
                        </a:cubicBezTo>
                        <a:cubicBezTo>
                          <a:pt x="35026" y="49551"/>
                          <a:pt x="35034" y="49547"/>
                          <a:pt x="35048" y="49542"/>
                        </a:cubicBezTo>
                        <a:cubicBezTo>
                          <a:pt x="35052" y="49542"/>
                          <a:pt x="35052" y="49542"/>
                          <a:pt x="35056" y="49538"/>
                        </a:cubicBezTo>
                        <a:cubicBezTo>
                          <a:pt x="35065" y="49538"/>
                          <a:pt x="35073" y="49533"/>
                          <a:pt x="35081" y="49529"/>
                        </a:cubicBezTo>
                        <a:cubicBezTo>
                          <a:pt x="35086" y="49529"/>
                          <a:pt x="35091" y="49529"/>
                          <a:pt x="35095" y="49525"/>
                        </a:cubicBezTo>
                        <a:cubicBezTo>
                          <a:pt x="35103" y="49525"/>
                          <a:pt x="35116" y="49521"/>
                          <a:pt x="35129" y="49516"/>
                        </a:cubicBezTo>
                        <a:cubicBezTo>
                          <a:pt x="35142" y="49512"/>
                          <a:pt x="35154" y="49508"/>
                          <a:pt x="35168" y="49508"/>
                        </a:cubicBezTo>
                        <a:lnTo>
                          <a:pt x="35172" y="49504"/>
                        </a:lnTo>
                        <a:cubicBezTo>
                          <a:pt x="35188" y="49500"/>
                          <a:pt x="35202" y="49500"/>
                          <a:pt x="35214" y="49495"/>
                        </a:cubicBezTo>
                        <a:lnTo>
                          <a:pt x="35223" y="49495"/>
                        </a:lnTo>
                        <a:cubicBezTo>
                          <a:pt x="35235" y="49490"/>
                          <a:pt x="35253" y="49486"/>
                          <a:pt x="35265" y="49486"/>
                        </a:cubicBezTo>
                        <a:lnTo>
                          <a:pt x="35274" y="49486"/>
                        </a:lnTo>
                        <a:cubicBezTo>
                          <a:pt x="35287" y="49482"/>
                          <a:pt x="35304" y="49478"/>
                          <a:pt x="35322" y="49478"/>
                        </a:cubicBezTo>
                        <a:cubicBezTo>
                          <a:pt x="35381" y="49470"/>
                          <a:pt x="35445" y="49461"/>
                          <a:pt x="35514" y="49456"/>
                        </a:cubicBezTo>
                        <a:cubicBezTo>
                          <a:pt x="35547" y="49456"/>
                          <a:pt x="35586" y="49456"/>
                          <a:pt x="35624" y="49452"/>
                        </a:cubicBezTo>
                        <a:lnTo>
                          <a:pt x="35745" y="49452"/>
                        </a:lnTo>
                        <a:cubicBezTo>
                          <a:pt x="37276" y="50710"/>
                          <a:pt x="37032" y="51420"/>
                          <a:pt x="38174" y="52549"/>
                        </a:cubicBezTo>
                        <a:cubicBezTo>
                          <a:pt x="38222" y="52575"/>
                          <a:pt x="38273" y="52596"/>
                          <a:pt x="38324" y="52621"/>
                        </a:cubicBezTo>
                        <a:cubicBezTo>
                          <a:pt x="38370" y="52643"/>
                          <a:pt x="38422" y="52664"/>
                          <a:pt x="38473" y="52690"/>
                        </a:cubicBezTo>
                        <a:cubicBezTo>
                          <a:pt x="38524" y="52712"/>
                          <a:pt x="38576" y="52733"/>
                          <a:pt x="38627" y="52755"/>
                        </a:cubicBezTo>
                        <a:cubicBezTo>
                          <a:pt x="38678" y="52780"/>
                          <a:pt x="38730" y="52801"/>
                          <a:pt x="38781" y="52822"/>
                        </a:cubicBezTo>
                        <a:cubicBezTo>
                          <a:pt x="38832" y="52844"/>
                          <a:pt x="38884" y="52866"/>
                          <a:pt x="38935" y="52887"/>
                        </a:cubicBezTo>
                        <a:lnTo>
                          <a:pt x="38940" y="52887"/>
                        </a:lnTo>
                        <a:cubicBezTo>
                          <a:pt x="38986" y="52909"/>
                          <a:pt x="39038" y="52929"/>
                          <a:pt x="39089" y="52951"/>
                        </a:cubicBezTo>
                        <a:cubicBezTo>
                          <a:pt x="39094" y="52951"/>
                          <a:pt x="39094" y="52951"/>
                          <a:pt x="39094" y="52955"/>
                        </a:cubicBezTo>
                        <a:cubicBezTo>
                          <a:pt x="39145" y="52972"/>
                          <a:pt x="39197" y="52994"/>
                          <a:pt x="39248" y="53015"/>
                        </a:cubicBezTo>
                        <a:lnTo>
                          <a:pt x="39252" y="53019"/>
                        </a:lnTo>
                        <a:cubicBezTo>
                          <a:pt x="39303" y="53041"/>
                          <a:pt x="39355" y="53057"/>
                          <a:pt x="39406" y="53079"/>
                        </a:cubicBezTo>
                        <a:cubicBezTo>
                          <a:pt x="39453" y="53101"/>
                          <a:pt x="39505" y="53122"/>
                          <a:pt x="39556" y="53144"/>
                        </a:cubicBezTo>
                        <a:lnTo>
                          <a:pt x="39560" y="53144"/>
                        </a:lnTo>
                        <a:cubicBezTo>
                          <a:pt x="39611" y="53165"/>
                          <a:pt x="39659" y="53186"/>
                          <a:pt x="39710" y="53207"/>
                        </a:cubicBezTo>
                        <a:lnTo>
                          <a:pt x="39714" y="53207"/>
                        </a:lnTo>
                        <a:cubicBezTo>
                          <a:pt x="39765" y="53229"/>
                          <a:pt x="39813" y="53250"/>
                          <a:pt x="39864" y="53272"/>
                        </a:cubicBezTo>
                        <a:lnTo>
                          <a:pt x="39868" y="53272"/>
                        </a:lnTo>
                        <a:cubicBezTo>
                          <a:pt x="39919" y="53294"/>
                          <a:pt x="39967" y="53314"/>
                          <a:pt x="40013" y="53336"/>
                        </a:cubicBezTo>
                        <a:lnTo>
                          <a:pt x="40022" y="53336"/>
                        </a:lnTo>
                        <a:cubicBezTo>
                          <a:pt x="40069" y="53357"/>
                          <a:pt x="40115" y="53379"/>
                          <a:pt x="40167" y="53400"/>
                        </a:cubicBezTo>
                        <a:cubicBezTo>
                          <a:pt x="40167" y="53400"/>
                          <a:pt x="40172" y="53400"/>
                          <a:pt x="40172" y="53404"/>
                        </a:cubicBezTo>
                        <a:cubicBezTo>
                          <a:pt x="40218" y="53426"/>
                          <a:pt x="40265" y="53442"/>
                          <a:pt x="40313" y="53464"/>
                        </a:cubicBezTo>
                        <a:cubicBezTo>
                          <a:pt x="40317" y="53468"/>
                          <a:pt x="40321" y="53468"/>
                          <a:pt x="40321" y="53468"/>
                        </a:cubicBezTo>
                        <a:cubicBezTo>
                          <a:pt x="40368" y="53490"/>
                          <a:pt x="40415" y="53511"/>
                          <a:pt x="40462" y="53533"/>
                        </a:cubicBezTo>
                        <a:lnTo>
                          <a:pt x="40466" y="53537"/>
                        </a:lnTo>
                        <a:cubicBezTo>
                          <a:pt x="40514" y="53558"/>
                          <a:pt x="40561" y="53580"/>
                          <a:pt x="40608" y="53602"/>
                        </a:cubicBezTo>
                        <a:lnTo>
                          <a:pt x="40612" y="53606"/>
                        </a:lnTo>
                        <a:cubicBezTo>
                          <a:pt x="40654" y="53622"/>
                          <a:pt x="40693" y="53644"/>
                          <a:pt x="40731" y="53661"/>
                        </a:cubicBezTo>
                        <a:cubicBezTo>
                          <a:pt x="40731" y="53665"/>
                          <a:pt x="40736" y="53665"/>
                          <a:pt x="40741" y="53665"/>
                        </a:cubicBezTo>
                        <a:cubicBezTo>
                          <a:pt x="40779" y="53687"/>
                          <a:pt x="40813" y="53704"/>
                          <a:pt x="40851" y="53725"/>
                        </a:cubicBezTo>
                        <a:cubicBezTo>
                          <a:pt x="40856" y="53725"/>
                          <a:pt x="40865" y="53730"/>
                          <a:pt x="40869" y="53734"/>
                        </a:cubicBezTo>
                        <a:cubicBezTo>
                          <a:pt x="40903" y="53750"/>
                          <a:pt x="40942" y="53772"/>
                          <a:pt x="40976" y="53789"/>
                        </a:cubicBezTo>
                        <a:cubicBezTo>
                          <a:pt x="40984" y="53793"/>
                          <a:pt x="40988" y="53798"/>
                          <a:pt x="40997" y="53802"/>
                        </a:cubicBezTo>
                        <a:cubicBezTo>
                          <a:pt x="41031" y="53819"/>
                          <a:pt x="41065" y="53841"/>
                          <a:pt x="41100" y="53858"/>
                        </a:cubicBezTo>
                        <a:cubicBezTo>
                          <a:pt x="41104" y="53862"/>
                          <a:pt x="41112" y="53866"/>
                          <a:pt x="41116" y="53870"/>
                        </a:cubicBezTo>
                        <a:cubicBezTo>
                          <a:pt x="41151" y="53888"/>
                          <a:pt x="41185" y="53904"/>
                          <a:pt x="41215" y="53926"/>
                        </a:cubicBezTo>
                        <a:cubicBezTo>
                          <a:pt x="41219" y="53926"/>
                          <a:pt x="41219" y="53930"/>
                          <a:pt x="41219" y="53930"/>
                        </a:cubicBezTo>
                        <a:cubicBezTo>
                          <a:pt x="41254" y="53947"/>
                          <a:pt x="41284" y="53969"/>
                          <a:pt x="41313" y="53986"/>
                        </a:cubicBezTo>
                        <a:cubicBezTo>
                          <a:pt x="41317" y="53991"/>
                          <a:pt x="41327" y="53995"/>
                          <a:pt x="41331" y="53999"/>
                        </a:cubicBezTo>
                        <a:cubicBezTo>
                          <a:pt x="41361" y="54016"/>
                          <a:pt x="41390" y="54038"/>
                          <a:pt x="41420" y="54054"/>
                        </a:cubicBezTo>
                        <a:cubicBezTo>
                          <a:pt x="41429" y="54058"/>
                          <a:pt x="41433" y="54063"/>
                          <a:pt x="41438" y="54068"/>
                        </a:cubicBezTo>
                        <a:cubicBezTo>
                          <a:pt x="41467" y="54089"/>
                          <a:pt x="41497" y="54110"/>
                          <a:pt x="41527" y="54127"/>
                        </a:cubicBezTo>
                        <a:cubicBezTo>
                          <a:pt x="41536" y="54135"/>
                          <a:pt x="41540" y="54140"/>
                          <a:pt x="41548" y="54145"/>
                        </a:cubicBezTo>
                        <a:cubicBezTo>
                          <a:pt x="41562" y="54153"/>
                          <a:pt x="41574" y="54161"/>
                          <a:pt x="41587" y="54174"/>
                        </a:cubicBezTo>
                        <a:cubicBezTo>
                          <a:pt x="41596" y="54178"/>
                          <a:pt x="41604" y="54187"/>
                          <a:pt x="41613" y="54192"/>
                        </a:cubicBezTo>
                        <a:cubicBezTo>
                          <a:pt x="41625" y="54200"/>
                          <a:pt x="41639" y="54208"/>
                          <a:pt x="41647" y="54217"/>
                        </a:cubicBezTo>
                        <a:cubicBezTo>
                          <a:pt x="41655" y="54226"/>
                          <a:pt x="41664" y="54230"/>
                          <a:pt x="41673" y="54238"/>
                        </a:cubicBezTo>
                        <a:cubicBezTo>
                          <a:pt x="41686" y="54247"/>
                          <a:pt x="41698" y="54255"/>
                          <a:pt x="41707" y="54264"/>
                        </a:cubicBezTo>
                        <a:cubicBezTo>
                          <a:pt x="41716" y="54273"/>
                          <a:pt x="41724" y="54277"/>
                          <a:pt x="41732" y="54285"/>
                        </a:cubicBezTo>
                        <a:cubicBezTo>
                          <a:pt x="41746" y="54294"/>
                          <a:pt x="41754" y="54303"/>
                          <a:pt x="41767" y="54311"/>
                        </a:cubicBezTo>
                        <a:cubicBezTo>
                          <a:pt x="41775" y="54320"/>
                          <a:pt x="41784" y="54324"/>
                          <a:pt x="41793" y="54332"/>
                        </a:cubicBezTo>
                        <a:cubicBezTo>
                          <a:pt x="41801" y="54341"/>
                          <a:pt x="41814" y="54350"/>
                          <a:pt x="41823" y="54362"/>
                        </a:cubicBezTo>
                        <a:cubicBezTo>
                          <a:pt x="41831" y="54366"/>
                          <a:pt x="41840" y="54376"/>
                          <a:pt x="41848" y="54380"/>
                        </a:cubicBezTo>
                        <a:cubicBezTo>
                          <a:pt x="41856" y="54392"/>
                          <a:pt x="41870" y="54401"/>
                          <a:pt x="41882" y="54413"/>
                        </a:cubicBezTo>
                        <a:cubicBezTo>
                          <a:pt x="41886" y="54418"/>
                          <a:pt x="41895" y="54423"/>
                          <a:pt x="41900" y="54431"/>
                        </a:cubicBezTo>
                        <a:cubicBezTo>
                          <a:pt x="41912" y="54443"/>
                          <a:pt x="41929" y="54457"/>
                          <a:pt x="41943" y="54469"/>
                        </a:cubicBezTo>
                        <a:cubicBezTo>
                          <a:pt x="41947" y="54474"/>
                          <a:pt x="41951" y="54478"/>
                          <a:pt x="41955" y="54482"/>
                        </a:cubicBezTo>
                        <a:cubicBezTo>
                          <a:pt x="41972" y="54500"/>
                          <a:pt x="41985" y="54516"/>
                          <a:pt x="42002" y="54534"/>
                        </a:cubicBezTo>
                        <a:cubicBezTo>
                          <a:pt x="42010" y="54538"/>
                          <a:pt x="42014" y="54542"/>
                          <a:pt x="42020" y="54546"/>
                        </a:cubicBezTo>
                        <a:cubicBezTo>
                          <a:pt x="42028" y="54559"/>
                          <a:pt x="42040" y="54572"/>
                          <a:pt x="42053" y="54585"/>
                        </a:cubicBezTo>
                        <a:cubicBezTo>
                          <a:pt x="42058" y="54589"/>
                          <a:pt x="42066" y="54597"/>
                          <a:pt x="42071" y="54606"/>
                        </a:cubicBezTo>
                        <a:cubicBezTo>
                          <a:pt x="42079" y="54615"/>
                          <a:pt x="42091" y="54628"/>
                          <a:pt x="42101" y="54636"/>
                        </a:cubicBezTo>
                        <a:cubicBezTo>
                          <a:pt x="42105" y="54644"/>
                          <a:pt x="42113" y="54654"/>
                          <a:pt x="42117" y="54662"/>
                        </a:cubicBezTo>
                        <a:cubicBezTo>
                          <a:pt x="42130" y="54670"/>
                          <a:pt x="42139" y="54683"/>
                          <a:pt x="42148" y="54692"/>
                        </a:cubicBezTo>
                        <a:cubicBezTo>
                          <a:pt x="42152" y="54700"/>
                          <a:pt x="42160" y="54709"/>
                          <a:pt x="42164" y="54717"/>
                        </a:cubicBezTo>
                        <a:cubicBezTo>
                          <a:pt x="42174" y="54726"/>
                          <a:pt x="42182" y="54739"/>
                          <a:pt x="42190" y="54747"/>
                        </a:cubicBezTo>
                        <a:cubicBezTo>
                          <a:pt x="42194" y="54756"/>
                          <a:pt x="42203" y="54765"/>
                          <a:pt x="42207" y="54773"/>
                        </a:cubicBezTo>
                        <a:cubicBezTo>
                          <a:pt x="42216" y="54782"/>
                          <a:pt x="42225" y="54794"/>
                          <a:pt x="42233" y="54803"/>
                        </a:cubicBezTo>
                        <a:cubicBezTo>
                          <a:pt x="42237" y="54812"/>
                          <a:pt x="42245" y="54820"/>
                          <a:pt x="42251" y="54828"/>
                        </a:cubicBezTo>
                        <a:cubicBezTo>
                          <a:pt x="42259" y="54842"/>
                          <a:pt x="42267" y="54854"/>
                          <a:pt x="42276" y="54863"/>
                        </a:cubicBezTo>
                        <a:cubicBezTo>
                          <a:pt x="42280" y="54871"/>
                          <a:pt x="42284" y="54880"/>
                          <a:pt x="42289" y="54889"/>
                        </a:cubicBezTo>
                        <a:cubicBezTo>
                          <a:pt x="42297" y="54901"/>
                          <a:pt x="42306" y="54914"/>
                          <a:pt x="42314" y="54927"/>
                        </a:cubicBezTo>
                        <a:cubicBezTo>
                          <a:pt x="42318" y="54931"/>
                          <a:pt x="42322" y="54940"/>
                          <a:pt x="42328" y="54948"/>
                        </a:cubicBezTo>
                        <a:cubicBezTo>
                          <a:pt x="42340" y="54966"/>
                          <a:pt x="42348" y="54987"/>
                          <a:pt x="42361" y="55004"/>
                        </a:cubicBezTo>
                        <a:lnTo>
                          <a:pt x="42361" y="55008"/>
                        </a:lnTo>
                        <a:cubicBezTo>
                          <a:pt x="42399" y="55021"/>
                          <a:pt x="42434" y="55033"/>
                          <a:pt x="42468" y="55047"/>
                        </a:cubicBezTo>
                        <a:cubicBezTo>
                          <a:pt x="42472" y="55051"/>
                          <a:pt x="42482" y="55055"/>
                          <a:pt x="42486" y="55055"/>
                        </a:cubicBezTo>
                        <a:cubicBezTo>
                          <a:pt x="42520" y="55068"/>
                          <a:pt x="42553" y="55085"/>
                          <a:pt x="42584" y="55098"/>
                        </a:cubicBezTo>
                        <a:cubicBezTo>
                          <a:pt x="42592" y="55102"/>
                          <a:pt x="42601" y="55102"/>
                          <a:pt x="42605" y="55106"/>
                        </a:cubicBezTo>
                        <a:cubicBezTo>
                          <a:pt x="42636" y="55120"/>
                          <a:pt x="42665" y="55132"/>
                          <a:pt x="42695" y="55149"/>
                        </a:cubicBezTo>
                        <a:cubicBezTo>
                          <a:pt x="42699" y="55149"/>
                          <a:pt x="42703" y="55149"/>
                          <a:pt x="42707" y="55154"/>
                        </a:cubicBezTo>
                        <a:cubicBezTo>
                          <a:pt x="42742" y="55167"/>
                          <a:pt x="42772" y="55183"/>
                          <a:pt x="42802" y="55197"/>
                        </a:cubicBezTo>
                        <a:cubicBezTo>
                          <a:pt x="42819" y="55205"/>
                          <a:pt x="42832" y="55213"/>
                          <a:pt x="42845" y="55218"/>
                        </a:cubicBezTo>
                        <a:cubicBezTo>
                          <a:pt x="42866" y="55231"/>
                          <a:pt x="42887" y="55239"/>
                          <a:pt x="42909" y="55252"/>
                        </a:cubicBezTo>
                        <a:cubicBezTo>
                          <a:pt x="42922" y="55256"/>
                          <a:pt x="42938" y="55264"/>
                          <a:pt x="42952" y="55274"/>
                        </a:cubicBezTo>
                        <a:cubicBezTo>
                          <a:pt x="42973" y="55282"/>
                          <a:pt x="42995" y="55295"/>
                          <a:pt x="43015" y="55308"/>
                        </a:cubicBezTo>
                        <a:cubicBezTo>
                          <a:pt x="43029" y="55312"/>
                          <a:pt x="43041" y="55321"/>
                          <a:pt x="43058" y="55329"/>
                        </a:cubicBezTo>
                        <a:cubicBezTo>
                          <a:pt x="43076" y="55341"/>
                          <a:pt x="43097" y="55351"/>
                          <a:pt x="43118" y="55363"/>
                        </a:cubicBezTo>
                        <a:cubicBezTo>
                          <a:pt x="43131" y="55372"/>
                          <a:pt x="43149" y="55380"/>
                          <a:pt x="43161" y="55385"/>
                        </a:cubicBezTo>
                        <a:cubicBezTo>
                          <a:pt x="43183" y="55398"/>
                          <a:pt x="43204" y="55410"/>
                          <a:pt x="43226" y="55424"/>
                        </a:cubicBezTo>
                        <a:cubicBezTo>
                          <a:pt x="43238" y="55432"/>
                          <a:pt x="43251" y="55440"/>
                          <a:pt x="43260" y="55444"/>
                        </a:cubicBezTo>
                        <a:cubicBezTo>
                          <a:pt x="43289" y="55462"/>
                          <a:pt x="43315" y="55479"/>
                          <a:pt x="43345" y="55495"/>
                        </a:cubicBezTo>
                        <a:cubicBezTo>
                          <a:pt x="43349" y="55501"/>
                          <a:pt x="43358" y="55501"/>
                          <a:pt x="43362" y="55505"/>
                        </a:cubicBezTo>
                        <a:cubicBezTo>
                          <a:pt x="43396" y="55526"/>
                          <a:pt x="43431" y="55547"/>
                          <a:pt x="43465" y="55568"/>
                        </a:cubicBezTo>
                        <a:cubicBezTo>
                          <a:pt x="43473" y="55572"/>
                          <a:pt x="43482" y="55582"/>
                          <a:pt x="43491" y="55586"/>
                        </a:cubicBezTo>
                        <a:cubicBezTo>
                          <a:pt x="43516" y="55603"/>
                          <a:pt x="43538" y="55616"/>
                          <a:pt x="43563" y="55633"/>
                        </a:cubicBezTo>
                        <a:cubicBezTo>
                          <a:pt x="43576" y="55641"/>
                          <a:pt x="43589" y="55649"/>
                          <a:pt x="43601" y="55659"/>
                        </a:cubicBezTo>
                        <a:cubicBezTo>
                          <a:pt x="43619" y="55671"/>
                          <a:pt x="43640" y="55684"/>
                          <a:pt x="43662" y="55697"/>
                        </a:cubicBezTo>
                        <a:cubicBezTo>
                          <a:pt x="43674" y="55706"/>
                          <a:pt x="43688" y="55714"/>
                          <a:pt x="43700" y="55722"/>
                        </a:cubicBezTo>
                        <a:cubicBezTo>
                          <a:pt x="43722" y="55740"/>
                          <a:pt x="43743" y="55752"/>
                          <a:pt x="43760" y="55765"/>
                        </a:cubicBezTo>
                        <a:cubicBezTo>
                          <a:pt x="43773" y="55774"/>
                          <a:pt x="43785" y="55783"/>
                          <a:pt x="43803" y="55791"/>
                        </a:cubicBezTo>
                        <a:cubicBezTo>
                          <a:pt x="43820" y="55803"/>
                          <a:pt x="43842" y="55821"/>
                          <a:pt x="43858" y="55834"/>
                        </a:cubicBezTo>
                        <a:cubicBezTo>
                          <a:pt x="43871" y="55842"/>
                          <a:pt x="43884" y="55851"/>
                          <a:pt x="43901" y="55860"/>
                        </a:cubicBezTo>
                        <a:cubicBezTo>
                          <a:pt x="43919" y="55872"/>
                          <a:pt x="43935" y="55885"/>
                          <a:pt x="43953" y="55898"/>
                        </a:cubicBezTo>
                        <a:cubicBezTo>
                          <a:pt x="43970" y="55911"/>
                          <a:pt x="43986" y="55923"/>
                          <a:pt x="44008" y="55937"/>
                        </a:cubicBezTo>
                        <a:cubicBezTo>
                          <a:pt x="44021" y="55949"/>
                          <a:pt x="44038" y="55962"/>
                          <a:pt x="44055" y="55975"/>
                        </a:cubicBezTo>
                        <a:cubicBezTo>
                          <a:pt x="44073" y="55988"/>
                          <a:pt x="44093" y="56000"/>
                          <a:pt x="44111" y="56014"/>
                        </a:cubicBezTo>
                        <a:cubicBezTo>
                          <a:pt x="44128" y="56026"/>
                          <a:pt x="44144" y="56039"/>
                          <a:pt x="44162" y="56048"/>
                        </a:cubicBezTo>
                        <a:cubicBezTo>
                          <a:pt x="44179" y="56065"/>
                          <a:pt x="44196" y="56077"/>
                          <a:pt x="44213" y="56091"/>
                        </a:cubicBezTo>
                        <a:cubicBezTo>
                          <a:pt x="44231" y="56103"/>
                          <a:pt x="44247" y="56116"/>
                          <a:pt x="44265" y="56129"/>
                        </a:cubicBezTo>
                        <a:cubicBezTo>
                          <a:pt x="44282" y="56142"/>
                          <a:pt x="44298" y="56154"/>
                          <a:pt x="44320" y="56168"/>
                        </a:cubicBezTo>
                        <a:cubicBezTo>
                          <a:pt x="44337" y="56180"/>
                          <a:pt x="44350" y="56193"/>
                          <a:pt x="44367" y="56206"/>
                        </a:cubicBezTo>
                        <a:cubicBezTo>
                          <a:pt x="44385" y="56219"/>
                          <a:pt x="44406" y="56231"/>
                          <a:pt x="44423" y="56245"/>
                        </a:cubicBezTo>
                        <a:cubicBezTo>
                          <a:pt x="44440" y="56257"/>
                          <a:pt x="44458" y="56270"/>
                          <a:pt x="44470" y="56283"/>
                        </a:cubicBezTo>
                        <a:cubicBezTo>
                          <a:pt x="44491" y="56296"/>
                          <a:pt x="44509" y="56313"/>
                          <a:pt x="44525" y="56326"/>
                        </a:cubicBezTo>
                        <a:cubicBezTo>
                          <a:pt x="44543" y="56338"/>
                          <a:pt x="44560" y="56352"/>
                          <a:pt x="44577" y="56364"/>
                        </a:cubicBezTo>
                        <a:cubicBezTo>
                          <a:pt x="44594" y="56377"/>
                          <a:pt x="44612" y="56390"/>
                          <a:pt x="44632" y="56407"/>
                        </a:cubicBezTo>
                        <a:cubicBezTo>
                          <a:pt x="44650" y="56419"/>
                          <a:pt x="44667" y="56433"/>
                          <a:pt x="44683" y="56445"/>
                        </a:cubicBezTo>
                        <a:cubicBezTo>
                          <a:pt x="44701" y="56458"/>
                          <a:pt x="44718" y="56471"/>
                          <a:pt x="44735" y="56484"/>
                        </a:cubicBezTo>
                        <a:cubicBezTo>
                          <a:pt x="44770" y="56510"/>
                          <a:pt x="44799" y="56535"/>
                          <a:pt x="44833" y="56561"/>
                        </a:cubicBezTo>
                        <a:cubicBezTo>
                          <a:pt x="44847" y="56573"/>
                          <a:pt x="44863" y="56582"/>
                          <a:pt x="44876" y="56595"/>
                        </a:cubicBezTo>
                        <a:cubicBezTo>
                          <a:pt x="44898" y="56612"/>
                          <a:pt x="44919" y="56625"/>
                          <a:pt x="44940" y="56642"/>
                        </a:cubicBezTo>
                        <a:cubicBezTo>
                          <a:pt x="44953" y="56655"/>
                          <a:pt x="44966" y="56664"/>
                          <a:pt x="44983" y="56676"/>
                        </a:cubicBezTo>
                        <a:cubicBezTo>
                          <a:pt x="45005" y="56693"/>
                          <a:pt x="45026" y="56707"/>
                          <a:pt x="45048" y="56723"/>
                        </a:cubicBezTo>
                        <a:cubicBezTo>
                          <a:pt x="45060" y="56736"/>
                          <a:pt x="45073" y="56745"/>
                          <a:pt x="45086" y="56753"/>
                        </a:cubicBezTo>
                        <a:cubicBezTo>
                          <a:pt x="45111" y="56770"/>
                          <a:pt x="45133" y="56792"/>
                          <a:pt x="45159" y="56809"/>
                        </a:cubicBezTo>
                        <a:cubicBezTo>
                          <a:pt x="45167" y="56818"/>
                          <a:pt x="45180" y="56826"/>
                          <a:pt x="45188" y="56835"/>
                        </a:cubicBezTo>
                        <a:cubicBezTo>
                          <a:pt x="45222" y="56856"/>
                          <a:pt x="45253" y="56881"/>
                          <a:pt x="45287" y="56903"/>
                        </a:cubicBezTo>
                        <a:cubicBezTo>
                          <a:pt x="45287" y="56907"/>
                          <a:pt x="45291" y="56907"/>
                          <a:pt x="45295" y="56912"/>
                        </a:cubicBezTo>
                        <a:cubicBezTo>
                          <a:pt x="45330" y="56938"/>
                          <a:pt x="45364" y="56963"/>
                          <a:pt x="45398" y="56989"/>
                        </a:cubicBezTo>
                        <a:cubicBezTo>
                          <a:pt x="45407" y="56993"/>
                          <a:pt x="45411" y="56997"/>
                          <a:pt x="45419" y="57005"/>
                        </a:cubicBezTo>
                        <a:cubicBezTo>
                          <a:pt x="45449" y="57023"/>
                          <a:pt x="45475" y="57044"/>
                          <a:pt x="45500" y="57066"/>
                        </a:cubicBezTo>
                        <a:cubicBezTo>
                          <a:pt x="45514" y="57074"/>
                          <a:pt x="45526" y="57082"/>
                          <a:pt x="45539" y="57092"/>
                        </a:cubicBezTo>
                        <a:cubicBezTo>
                          <a:pt x="45561" y="57108"/>
                          <a:pt x="45587" y="57121"/>
                          <a:pt x="45607" y="57138"/>
                        </a:cubicBezTo>
                        <a:cubicBezTo>
                          <a:pt x="45607" y="57143"/>
                          <a:pt x="45612" y="57143"/>
                          <a:pt x="45612" y="57143"/>
                        </a:cubicBezTo>
                        <a:cubicBezTo>
                          <a:pt x="45642" y="57163"/>
                          <a:pt x="45668" y="57185"/>
                          <a:pt x="45698" y="57203"/>
                        </a:cubicBezTo>
                        <a:lnTo>
                          <a:pt x="45702" y="57207"/>
                        </a:lnTo>
                        <a:cubicBezTo>
                          <a:pt x="45727" y="57420"/>
                          <a:pt x="45830" y="57656"/>
                          <a:pt x="45980" y="57908"/>
                        </a:cubicBezTo>
                        <a:cubicBezTo>
                          <a:pt x="45997" y="57939"/>
                          <a:pt x="46014" y="57968"/>
                          <a:pt x="46035" y="58002"/>
                        </a:cubicBezTo>
                        <a:cubicBezTo>
                          <a:pt x="46057" y="58032"/>
                          <a:pt x="46074" y="58067"/>
                          <a:pt x="46095" y="58097"/>
                        </a:cubicBezTo>
                        <a:cubicBezTo>
                          <a:pt x="46146" y="58178"/>
                          <a:pt x="46203" y="58259"/>
                          <a:pt x="46262" y="58340"/>
                        </a:cubicBezTo>
                        <a:cubicBezTo>
                          <a:pt x="46270" y="58357"/>
                          <a:pt x="46284" y="58370"/>
                          <a:pt x="46296" y="58387"/>
                        </a:cubicBezTo>
                        <a:cubicBezTo>
                          <a:pt x="46318" y="58421"/>
                          <a:pt x="46343" y="58456"/>
                          <a:pt x="46365" y="58486"/>
                        </a:cubicBezTo>
                        <a:cubicBezTo>
                          <a:pt x="46377" y="58503"/>
                          <a:pt x="46390" y="58520"/>
                          <a:pt x="46399" y="58537"/>
                        </a:cubicBezTo>
                        <a:cubicBezTo>
                          <a:pt x="46472" y="58636"/>
                          <a:pt x="46544" y="58734"/>
                          <a:pt x="46617" y="58832"/>
                        </a:cubicBezTo>
                        <a:cubicBezTo>
                          <a:pt x="46643" y="58866"/>
                          <a:pt x="46669" y="58900"/>
                          <a:pt x="46694" y="58934"/>
                        </a:cubicBezTo>
                        <a:cubicBezTo>
                          <a:pt x="47019" y="59380"/>
                          <a:pt x="47327" y="59820"/>
                          <a:pt x="47439" y="60201"/>
                        </a:cubicBezTo>
                        <a:cubicBezTo>
                          <a:pt x="47506" y="60222"/>
                          <a:pt x="47575" y="60243"/>
                          <a:pt x="47644" y="60265"/>
                        </a:cubicBezTo>
                        <a:cubicBezTo>
                          <a:pt x="47665" y="60269"/>
                          <a:pt x="47682" y="60274"/>
                          <a:pt x="47703" y="60282"/>
                        </a:cubicBezTo>
                        <a:cubicBezTo>
                          <a:pt x="47759" y="60299"/>
                          <a:pt x="47810" y="60316"/>
                          <a:pt x="47866" y="60333"/>
                        </a:cubicBezTo>
                        <a:cubicBezTo>
                          <a:pt x="47883" y="60337"/>
                          <a:pt x="47900" y="60342"/>
                          <a:pt x="47913" y="60346"/>
                        </a:cubicBezTo>
                        <a:cubicBezTo>
                          <a:pt x="47982" y="60371"/>
                          <a:pt x="48050" y="60393"/>
                          <a:pt x="48118" y="60414"/>
                        </a:cubicBezTo>
                        <a:cubicBezTo>
                          <a:pt x="48136" y="60419"/>
                          <a:pt x="48148" y="60423"/>
                          <a:pt x="48161" y="60432"/>
                        </a:cubicBezTo>
                        <a:cubicBezTo>
                          <a:pt x="48217" y="60448"/>
                          <a:pt x="48272" y="60466"/>
                          <a:pt x="48327" y="60487"/>
                        </a:cubicBezTo>
                        <a:cubicBezTo>
                          <a:pt x="48345" y="60491"/>
                          <a:pt x="48366" y="60500"/>
                          <a:pt x="48384" y="60505"/>
                        </a:cubicBezTo>
                        <a:cubicBezTo>
                          <a:pt x="48448" y="60530"/>
                          <a:pt x="48512" y="60551"/>
                          <a:pt x="48576" y="60573"/>
                        </a:cubicBezTo>
                        <a:cubicBezTo>
                          <a:pt x="48580" y="60577"/>
                          <a:pt x="48584" y="60577"/>
                          <a:pt x="48589" y="60577"/>
                        </a:cubicBezTo>
                        <a:cubicBezTo>
                          <a:pt x="48657" y="60602"/>
                          <a:pt x="48726" y="60628"/>
                          <a:pt x="48789" y="60654"/>
                        </a:cubicBezTo>
                        <a:cubicBezTo>
                          <a:pt x="48811" y="60663"/>
                          <a:pt x="48828" y="60667"/>
                          <a:pt x="48846" y="60675"/>
                        </a:cubicBezTo>
                        <a:cubicBezTo>
                          <a:pt x="48901" y="60697"/>
                          <a:pt x="48953" y="60718"/>
                          <a:pt x="49008" y="60736"/>
                        </a:cubicBezTo>
                        <a:cubicBezTo>
                          <a:pt x="49020" y="60744"/>
                          <a:pt x="49038" y="60748"/>
                          <a:pt x="49055" y="60756"/>
                        </a:cubicBezTo>
                        <a:cubicBezTo>
                          <a:pt x="49119" y="60782"/>
                          <a:pt x="49188" y="60808"/>
                          <a:pt x="49251" y="60833"/>
                        </a:cubicBezTo>
                        <a:cubicBezTo>
                          <a:pt x="49265" y="60842"/>
                          <a:pt x="49277" y="60847"/>
                          <a:pt x="49290" y="60851"/>
                        </a:cubicBezTo>
                        <a:cubicBezTo>
                          <a:pt x="49350" y="60876"/>
                          <a:pt x="49410" y="60902"/>
                          <a:pt x="49466" y="60924"/>
                        </a:cubicBezTo>
                        <a:cubicBezTo>
                          <a:pt x="49482" y="60932"/>
                          <a:pt x="49500" y="60941"/>
                          <a:pt x="49517" y="60949"/>
                        </a:cubicBezTo>
                        <a:cubicBezTo>
                          <a:pt x="49585" y="60975"/>
                          <a:pt x="49654" y="61005"/>
                          <a:pt x="49723" y="61034"/>
                        </a:cubicBezTo>
                        <a:cubicBezTo>
                          <a:pt x="49735" y="61039"/>
                          <a:pt x="49744" y="61048"/>
                          <a:pt x="49752" y="61052"/>
                        </a:cubicBezTo>
                        <a:cubicBezTo>
                          <a:pt x="49812" y="61078"/>
                          <a:pt x="49872" y="61103"/>
                          <a:pt x="49932" y="61133"/>
                        </a:cubicBezTo>
                        <a:cubicBezTo>
                          <a:pt x="49949" y="61137"/>
                          <a:pt x="49966" y="61146"/>
                          <a:pt x="49983" y="61155"/>
                        </a:cubicBezTo>
                        <a:cubicBezTo>
                          <a:pt x="50052" y="61188"/>
                          <a:pt x="50120" y="61218"/>
                          <a:pt x="50189" y="61253"/>
                        </a:cubicBezTo>
                        <a:cubicBezTo>
                          <a:pt x="50236" y="61275"/>
                          <a:pt x="50283" y="61295"/>
                          <a:pt x="50329" y="61321"/>
                        </a:cubicBezTo>
                        <a:cubicBezTo>
                          <a:pt x="50343" y="61326"/>
                          <a:pt x="50355" y="61334"/>
                          <a:pt x="50368" y="61338"/>
                        </a:cubicBezTo>
                        <a:cubicBezTo>
                          <a:pt x="50402" y="61356"/>
                          <a:pt x="50437" y="61372"/>
                          <a:pt x="50475" y="61394"/>
                        </a:cubicBezTo>
                        <a:cubicBezTo>
                          <a:pt x="50492" y="61403"/>
                          <a:pt x="50509" y="61411"/>
                          <a:pt x="50526" y="61419"/>
                        </a:cubicBezTo>
                        <a:cubicBezTo>
                          <a:pt x="50556" y="61433"/>
                          <a:pt x="50586" y="61449"/>
                          <a:pt x="50617" y="61467"/>
                        </a:cubicBezTo>
                        <a:cubicBezTo>
                          <a:pt x="50633" y="61475"/>
                          <a:pt x="50655" y="61484"/>
                          <a:pt x="50672" y="61492"/>
                        </a:cubicBezTo>
                        <a:cubicBezTo>
                          <a:pt x="50702" y="61510"/>
                          <a:pt x="50732" y="61526"/>
                          <a:pt x="50761" y="61544"/>
                        </a:cubicBezTo>
                        <a:cubicBezTo>
                          <a:pt x="50779" y="61552"/>
                          <a:pt x="50796" y="61561"/>
                          <a:pt x="50813" y="61569"/>
                        </a:cubicBezTo>
                        <a:cubicBezTo>
                          <a:pt x="50848" y="61587"/>
                          <a:pt x="50881" y="61603"/>
                          <a:pt x="50911" y="61621"/>
                        </a:cubicBezTo>
                        <a:cubicBezTo>
                          <a:pt x="50929" y="61629"/>
                          <a:pt x="50941" y="61638"/>
                          <a:pt x="50958" y="61646"/>
                        </a:cubicBezTo>
                        <a:cubicBezTo>
                          <a:pt x="51006" y="61672"/>
                          <a:pt x="51053" y="61698"/>
                          <a:pt x="51099" y="61723"/>
                        </a:cubicBezTo>
                        <a:cubicBezTo>
                          <a:pt x="51104" y="61727"/>
                          <a:pt x="51108" y="61727"/>
                          <a:pt x="51112" y="61731"/>
                        </a:cubicBezTo>
                        <a:cubicBezTo>
                          <a:pt x="51150" y="61753"/>
                          <a:pt x="51193" y="61779"/>
                          <a:pt x="51237" y="61800"/>
                        </a:cubicBezTo>
                        <a:cubicBezTo>
                          <a:pt x="51262" y="61818"/>
                          <a:pt x="51288" y="61834"/>
                          <a:pt x="51318" y="61847"/>
                        </a:cubicBezTo>
                        <a:cubicBezTo>
                          <a:pt x="51339" y="61865"/>
                          <a:pt x="51365" y="61877"/>
                          <a:pt x="51386" y="61891"/>
                        </a:cubicBezTo>
                        <a:cubicBezTo>
                          <a:pt x="51416" y="61907"/>
                          <a:pt x="51442" y="61920"/>
                          <a:pt x="51468" y="61937"/>
                        </a:cubicBezTo>
                        <a:cubicBezTo>
                          <a:pt x="51493" y="61950"/>
                          <a:pt x="51515" y="61968"/>
                          <a:pt x="51540" y="61980"/>
                        </a:cubicBezTo>
                        <a:cubicBezTo>
                          <a:pt x="51566" y="61997"/>
                          <a:pt x="51592" y="62014"/>
                          <a:pt x="51622" y="62031"/>
                        </a:cubicBezTo>
                        <a:cubicBezTo>
                          <a:pt x="51643" y="62045"/>
                          <a:pt x="51664" y="62057"/>
                          <a:pt x="51689" y="62070"/>
                        </a:cubicBezTo>
                        <a:cubicBezTo>
                          <a:pt x="51715" y="62087"/>
                          <a:pt x="51741" y="62104"/>
                          <a:pt x="51771" y="62122"/>
                        </a:cubicBezTo>
                        <a:cubicBezTo>
                          <a:pt x="51792" y="62138"/>
                          <a:pt x="51813" y="62151"/>
                          <a:pt x="51835" y="62164"/>
                        </a:cubicBezTo>
                        <a:cubicBezTo>
                          <a:pt x="51865" y="62181"/>
                          <a:pt x="51895" y="62199"/>
                          <a:pt x="51920" y="62219"/>
                        </a:cubicBezTo>
                        <a:cubicBezTo>
                          <a:pt x="51942" y="62232"/>
                          <a:pt x="51963" y="62245"/>
                          <a:pt x="51985" y="62258"/>
                        </a:cubicBezTo>
                        <a:cubicBezTo>
                          <a:pt x="52015" y="62280"/>
                          <a:pt x="52044" y="62296"/>
                          <a:pt x="52074" y="62318"/>
                        </a:cubicBezTo>
                        <a:cubicBezTo>
                          <a:pt x="52096" y="62331"/>
                          <a:pt x="52113" y="62343"/>
                          <a:pt x="52135" y="62357"/>
                        </a:cubicBezTo>
                        <a:cubicBezTo>
                          <a:pt x="52165" y="62378"/>
                          <a:pt x="52198" y="62399"/>
                          <a:pt x="52233" y="62420"/>
                        </a:cubicBezTo>
                        <a:cubicBezTo>
                          <a:pt x="52250" y="62434"/>
                          <a:pt x="52263" y="62442"/>
                          <a:pt x="52280" y="62455"/>
                        </a:cubicBezTo>
                        <a:cubicBezTo>
                          <a:pt x="52327" y="62489"/>
                          <a:pt x="52378" y="62519"/>
                          <a:pt x="52425" y="62553"/>
                        </a:cubicBezTo>
                        <a:cubicBezTo>
                          <a:pt x="52917" y="63058"/>
                          <a:pt x="53409" y="63559"/>
                          <a:pt x="53901" y="64063"/>
                        </a:cubicBezTo>
                        <a:cubicBezTo>
                          <a:pt x="53931" y="64072"/>
                          <a:pt x="53961" y="64084"/>
                          <a:pt x="53991" y="64092"/>
                        </a:cubicBezTo>
                        <a:cubicBezTo>
                          <a:pt x="53999" y="64098"/>
                          <a:pt x="54008" y="64102"/>
                          <a:pt x="54016" y="64106"/>
                        </a:cubicBezTo>
                        <a:cubicBezTo>
                          <a:pt x="54038" y="64114"/>
                          <a:pt x="54059" y="64118"/>
                          <a:pt x="54076" y="64127"/>
                        </a:cubicBezTo>
                        <a:cubicBezTo>
                          <a:pt x="54089" y="64131"/>
                          <a:pt x="54102" y="64136"/>
                          <a:pt x="54111" y="64140"/>
                        </a:cubicBezTo>
                        <a:cubicBezTo>
                          <a:pt x="54132" y="64149"/>
                          <a:pt x="54149" y="64157"/>
                          <a:pt x="54166" y="64161"/>
                        </a:cubicBezTo>
                        <a:cubicBezTo>
                          <a:pt x="54179" y="64165"/>
                          <a:pt x="54188" y="64175"/>
                          <a:pt x="54200" y="64179"/>
                        </a:cubicBezTo>
                        <a:cubicBezTo>
                          <a:pt x="54218" y="64183"/>
                          <a:pt x="54235" y="64191"/>
                          <a:pt x="54247" y="64195"/>
                        </a:cubicBezTo>
                        <a:cubicBezTo>
                          <a:pt x="54273" y="64204"/>
                          <a:pt x="54295" y="64217"/>
                          <a:pt x="54320" y="64226"/>
                        </a:cubicBezTo>
                        <a:cubicBezTo>
                          <a:pt x="54328" y="64230"/>
                          <a:pt x="54342" y="64234"/>
                          <a:pt x="54350" y="64238"/>
                        </a:cubicBezTo>
                        <a:cubicBezTo>
                          <a:pt x="54384" y="64256"/>
                          <a:pt x="54419" y="64268"/>
                          <a:pt x="54449" y="64281"/>
                        </a:cubicBezTo>
                        <a:cubicBezTo>
                          <a:pt x="54449" y="64285"/>
                          <a:pt x="54453" y="64285"/>
                          <a:pt x="54453" y="64285"/>
                        </a:cubicBezTo>
                        <a:cubicBezTo>
                          <a:pt x="54487" y="64298"/>
                          <a:pt x="54521" y="64315"/>
                          <a:pt x="54555" y="64333"/>
                        </a:cubicBezTo>
                        <a:cubicBezTo>
                          <a:pt x="54564" y="64337"/>
                          <a:pt x="54577" y="64341"/>
                          <a:pt x="54585" y="64345"/>
                        </a:cubicBezTo>
                        <a:cubicBezTo>
                          <a:pt x="54611" y="64358"/>
                          <a:pt x="54632" y="64366"/>
                          <a:pt x="54658" y="64380"/>
                        </a:cubicBezTo>
                        <a:cubicBezTo>
                          <a:pt x="54666" y="64384"/>
                          <a:pt x="54675" y="64388"/>
                          <a:pt x="54684" y="64392"/>
                        </a:cubicBezTo>
                        <a:cubicBezTo>
                          <a:pt x="54735" y="64418"/>
                          <a:pt x="54782" y="64439"/>
                          <a:pt x="54833" y="64465"/>
                        </a:cubicBezTo>
                        <a:cubicBezTo>
                          <a:pt x="54838" y="64469"/>
                          <a:pt x="54846" y="64473"/>
                          <a:pt x="54855" y="64477"/>
                        </a:cubicBezTo>
                        <a:cubicBezTo>
                          <a:pt x="54902" y="64503"/>
                          <a:pt x="54954" y="64529"/>
                          <a:pt x="55000" y="64554"/>
                        </a:cubicBezTo>
                        <a:cubicBezTo>
                          <a:pt x="55009" y="64554"/>
                          <a:pt x="55013" y="64559"/>
                          <a:pt x="55017" y="64564"/>
                        </a:cubicBezTo>
                        <a:cubicBezTo>
                          <a:pt x="55069" y="64589"/>
                          <a:pt x="55120" y="64615"/>
                          <a:pt x="55171" y="64645"/>
                        </a:cubicBezTo>
                        <a:cubicBezTo>
                          <a:pt x="55171" y="64645"/>
                          <a:pt x="55175" y="64649"/>
                          <a:pt x="55179" y="64649"/>
                        </a:cubicBezTo>
                        <a:cubicBezTo>
                          <a:pt x="55231" y="64679"/>
                          <a:pt x="55282" y="64708"/>
                          <a:pt x="55333" y="64734"/>
                        </a:cubicBezTo>
                        <a:cubicBezTo>
                          <a:pt x="55333" y="64739"/>
                          <a:pt x="55333" y="64739"/>
                          <a:pt x="55339" y="64739"/>
                        </a:cubicBezTo>
                        <a:cubicBezTo>
                          <a:pt x="55390" y="64769"/>
                          <a:pt x="55441" y="64799"/>
                          <a:pt x="55492" y="64828"/>
                        </a:cubicBezTo>
                        <a:cubicBezTo>
                          <a:pt x="55497" y="64833"/>
                          <a:pt x="55501" y="64833"/>
                          <a:pt x="55505" y="64837"/>
                        </a:cubicBezTo>
                        <a:cubicBezTo>
                          <a:pt x="55556" y="64862"/>
                          <a:pt x="55603" y="64893"/>
                          <a:pt x="55655" y="64927"/>
                        </a:cubicBezTo>
                        <a:cubicBezTo>
                          <a:pt x="55659" y="64927"/>
                          <a:pt x="55663" y="64931"/>
                          <a:pt x="55672" y="64935"/>
                        </a:cubicBezTo>
                        <a:cubicBezTo>
                          <a:pt x="55718" y="64965"/>
                          <a:pt x="55766" y="64996"/>
                          <a:pt x="55817" y="65026"/>
                        </a:cubicBezTo>
                        <a:cubicBezTo>
                          <a:pt x="55821" y="65030"/>
                          <a:pt x="55830" y="65030"/>
                          <a:pt x="55834" y="65034"/>
                        </a:cubicBezTo>
                        <a:cubicBezTo>
                          <a:pt x="55882" y="65063"/>
                          <a:pt x="55933" y="65093"/>
                          <a:pt x="55980" y="65124"/>
                        </a:cubicBezTo>
                        <a:cubicBezTo>
                          <a:pt x="55984" y="65128"/>
                          <a:pt x="55992" y="65132"/>
                          <a:pt x="56001" y="65136"/>
                        </a:cubicBezTo>
                        <a:cubicBezTo>
                          <a:pt x="56048" y="65166"/>
                          <a:pt x="56095" y="65196"/>
                          <a:pt x="56142" y="65227"/>
                        </a:cubicBezTo>
                        <a:cubicBezTo>
                          <a:pt x="56146" y="65231"/>
                          <a:pt x="56155" y="65235"/>
                          <a:pt x="56164" y="65243"/>
                        </a:cubicBezTo>
                        <a:cubicBezTo>
                          <a:pt x="56211" y="65273"/>
                          <a:pt x="56257" y="65304"/>
                          <a:pt x="56304" y="65333"/>
                        </a:cubicBezTo>
                        <a:cubicBezTo>
                          <a:pt x="56309" y="65338"/>
                          <a:pt x="56318" y="65342"/>
                          <a:pt x="56326" y="65346"/>
                        </a:cubicBezTo>
                        <a:cubicBezTo>
                          <a:pt x="56373" y="65376"/>
                          <a:pt x="56420" y="65406"/>
                          <a:pt x="56468" y="65436"/>
                        </a:cubicBezTo>
                        <a:cubicBezTo>
                          <a:pt x="56476" y="65440"/>
                          <a:pt x="56484" y="65448"/>
                          <a:pt x="56493" y="65453"/>
                        </a:cubicBezTo>
                        <a:cubicBezTo>
                          <a:pt x="56540" y="65483"/>
                          <a:pt x="56587" y="65513"/>
                          <a:pt x="56634" y="65547"/>
                        </a:cubicBezTo>
                        <a:cubicBezTo>
                          <a:pt x="56685" y="65577"/>
                          <a:pt x="56737" y="65612"/>
                          <a:pt x="56788" y="65646"/>
                        </a:cubicBezTo>
                        <a:cubicBezTo>
                          <a:pt x="56792" y="65650"/>
                          <a:pt x="56796" y="65650"/>
                          <a:pt x="56801" y="65654"/>
                        </a:cubicBezTo>
                        <a:cubicBezTo>
                          <a:pt x="56853" y="65689"/>
                          <a:pt x="56904" y="65718"/>
                          <a:pt x="56955" y="65752"/>
                        </a:cubicBezTo>
                        <a:cubicBezTo>
                          <a:pt x="56955" y="65752"/>
                          <a:pt x="56959" y="65752"/>
                          <a:pt x="56959" y="65756"/>
                        </a:cubicBezTo>
                        <a:cubicBezTo>
                          <a:pt x="57011" y="65786"/>
                          <a:pt x="57062" y="65821"/>
                          <a:pt x="57113" y="65855"/>
                        </a:cubicBezTo>
                        <a:lnTo>
                          <a:pt x="57117" y="65855"/>
                        </a:lnTo>
                        <a:cubicBezTo>
                          <a:pt x="57169" y="65889"/>
                          <a:pt x="57220" y="65924"/>
                          <a:pt x="57271" y="65953"/>
                        </a:cubicBezTo>
                        <a:cubicBezTo>
                          <a:pt x="57276" y="65958"/>
                          <a:pt x="57280" y="65958"/>
                          <a:pt x="57284" y="65962"/>
                        </a:cubicBezTo>
                        <a:cubicBezTo>
                          <a:pt x="57331" y="65991"/>
                          <a:pt x="57382" y="66022"/>
                          <a:pt x="57430" y="66052"/>
                        </a:cubicBezTo>
                        <a:cubicBezTo>
                          <a:pt x="57434" y="66056"/>
                          <a:pt x="57443" y="66060"/>
                          <a:pt x="57447" y="66064"/>
                        </a:cubicBezTo>
                        <a:cubicBezTo>
                          <a:pt x="57494" y="66094"/>
                          <a:pt x="57546" y="66125"/>
                          <a:pt x="57592" y="66155"/>
                        </a:cubicBezTo>
                        <a:cubicBezTo>
                          <a:pt x="57601" y="66159"/>
                          <a:pt x="57605" y="66159"/>
                          <a:pt x="57613" y="66163"/>
                        </a:cubicBezTo>
                        <a:cubicBezTo>
                          <a:pt x="57660" y="66193"/>
                          <a:pt x="57708" y="66222"/>
                          <a:pt x="57755" y="66253"/>
                        </a:cubicBezTo>
                        <a:cubicBezTo>
                          <a:pt x="57763" y="66257"/>
                          <a:pt x="57771" y="66261"/>
                          <a:pt x="57776" y="66266"/>
                        </a:cubicBezTo>
                        <a:cubicBezTo>
                          <a:pt x="57828" y="66291"/>
                          <a:pt x="57874" y="66321"/>
                          <a:pt x="57921" y="66347"/>
                        </a:cubicBezTo>
                        <a:cubicBezTo>
                          <a:pt x="57925" y="66351"/>
                          <a:pt x="57930" y="66351"/>
                          <a:pt x="57935" y="66356"/>
                        </a:cubicBezTo>
                        <a:cubicBezTo>
                          <a:pt x="57939" y="66356"/>
                          <a:pt x="57943" y="66360"/>
                          <a:pt x="57943" y="66360"/>
                        </a:cubicBezTo>
                        <a:cubicBezTo>
                          <a:pt x="57994" y="66390"/>
                          <a:pt x="58041" y="66415"/>
                          <a:pt x="58093" y="66445"/>
                        </a:cubicBezTo>
                        <a:cubicBezTo>
                          <a:pt x="58101" y="66449"/>
                          <a:pt x="58105" y="66449"/>
                          <a:pt x="58114" y="66453"/>
                        </a:cubicBezTo>
                        <a:cubicBezTo>
                          <a:pt x="58166" y="66484"/>
                          <a:pt x="58213" y="66510"/>
                          <a:pt x="58264" y="66536"/>
                        </a:cubicBezTo>
                        <a:cubicBezTo>
                          <a:pt x="58272" y="66540"/>
                          <a:pt x="58276" y="66544"/>
                          <a:pt x="58285" y="66548"/>
                        </a:cubicBezTo>
                        <a:lnTo>
                          <a:pt x="58439" y="66625"/>
                        </a:lnTo>
                        <a:cubicBezTo>
                          <a:pt x="58444" y="66629"/>
                          <a:pt x="58452" y="66633"/>
                          <a:pt x="58456" y="66638"/>
                        </a:cubicBezTo>
                        <a:cubicBezTo>
                          <a:pt x="58507" y="66664"/>
                          <a:pt x="58559" y="66689"/>
                          <a:pt x="58614" y="66715"/>
                        </a:cubicBezTo>
                        <a:cubicBezTo>
                          <a:pt x="58614" y="66715"/>
                          <a:pt x="58618" y="66715"/>
                          <a:pt x="58618" y="66719"/>
                        </a:cubicBezTo>
                        <a:cubicBezTo>
                          <a:pt x="58627" y="66723"/>
                          <a:pt x="58636" y="66723"/>
                          <a:pt x="58644" y="66727"/>
                        </a:cubicBezTo>
                        <a:cubicBezTo>
                          <a:pt x="58665" y="66741"/>
                          <a:pt x="58687" y="66749"/>
                          <a:pt x="58709" y="66761"/>
                        </a:cubicBezTo>
                        <a:cubicBezTo>
                          <a:pt x="58721" y="66766"/>
                          <a:pt x="58734" y="66771"/>
                          <a:pt x="58747" y="66779"/>
                        </a:cubicBezTo>
                        <a:cubicBezTo>
                          <a:pt x="58768" y="66787"/>
                          <a:pt x="58790" y="66796"/>
                          <a:pt x="58815" y="66809"/>
                        </a:cubicBezTo>
                        <a:cubicBezTo>
                          <a:pt x="58823" y="66813"/>
                          <a:pt x="58837" y="66818"/>
                          <a:pt x="58849" y="66822"/>
                        </a:cubicBezTo>
                        <a:cubicBezTo>
                          <a:pt x="58875" y="66834"/>
                          <a:pt x="58900" y="66848"/>
                          <a:pt x="58922" y="66856"/>
                        </a:cubicBezTo>
                        <a:cubicBezTo>
                          <a:pt x="58931" y="66860"/>
                          <a:pt x="58944" y="66864"/>
                          <a:pt x="58952" y="66869"/>
                        </a:cubicBezTo>
                        <a:cubicBezTo>
                          <a:pt x="58987" y="66881"/>
                          <a:pt x="59021" y="66899"/>
                          <a:pt x="59054" y="66911"/>
                        </a:cubicBezTo>
                        <a:cubicBezTo>
                          <a:pt x="59080" y="66925"/>
                          <a:pt x="59106" y="66933"/>
                          <a:pt x="59131" y="66941"/>
                        </a:cubicBezTo>
                        <a:cubicBezTo>
                          <a:pt x="59137" y="66946"/>
                          <a:pt x="59141" y="66946"/>
                          <a:pt x="59149" y="66950"/>
                        </a:cubicBezTo>
                        <a:cubicBezTo>
                          <a:pt x="59179" y="66963"/>
                          <a:pt x="59204" y="66972"/>
                          <a:pt x="59234" y="66984"/>
                        </a:cubicBezTo>
                        <a:cubicBezTo>
                          <a:pt x="59247" y="66988"/>
                          <a:pt x="59256" y="66992"/>
                          <a:pt x="59269" y="66997"/>
                        </a:cubicBezTo>
                        <a:cubicBezTo>
                          <a:pt x="59285" y="67002"/>
                          <a:pt x="59307" y="67010"/>
                          <a:pt x="59329" y="67018"/>
                        </a:cubicBezTo>
                        <a:cubicBezTo>
                          <a:pt x="59342" y="67023"/>
                          <a:pt x="59354" y="67027"/>
                          <a:pt x="59368" y="67031"/>
                        </a:cubicBezTo>
                        <a:cubicBezTo>
                          <a:pt x="59380" y="67035"/>
                          <a:pt x="59397" y="67044"/>
                          <a:pt x="59410" y="67049"/>
                        </a:cubicBezTo>
                        <a:lnTo>
                          <a:pt x="59419" y="67049"/>
                        </a:lnTo>
                        <a:cubicBezTo>
                          <a:pt x="59453" y="67061"/>
                          <a:pt x="59487" y="67074"/>
                          <a:pt x="59522" y="67087"/>
                        </a:cubicBezTo>
                        <a:cubicBezTo>
                          <a:pt x="59560" y="67079"/>
                          <a:pt x="59593" y="67069"/>
                          <a:pt x="59628" y="67061"/>
                        </a:cubicBezTo>
                        <a:cubicBezTo>
                          <a:pt x="59641" y="67061"/>
                          <a:pt x="59654" y="67057"/>
                          <a:pt x="59666" y="67057"/>
                        </a:cubicBezTo>
                        <a:cubicBezTo>
                          <a:pt x="59688" y="67053"/>
                          <a:pt x="59713" y="67044"/>
                          <a:pt x="59735" y="67040"/>
                        </a:cubicBezTo>
                        <a:cubicBezTo>
                          <a:pt x="59747" y="67035"/>
                          <a:pt x="59765" y="67035"/>
                          <a:pt x="59778" y="67031"/>
                        </a:cubicBezTo>
                        <a:cubicBezTo>
                          <a:pt x="59799" y="67027"/>
                          <a:pt x="59820" y="67023"/>
                          <a:pt x="59838" y="67018"/>
                        </a:cubicBezTo>
                        <a:cubicBezTo>
                          <a:pt x="59855" y="67014"/>
                          <a:pt x="59867" y="67010"/>
                          <a:pt x="59881" y="67006"/>
                        </a:cubicBezTo>
                        <a:cubicBezTo>
                          <a:pt x="59901" y="67002"/>
                          <a:pt x="59919" y="66997"/>
                          <a:pt x="59940" y="66992"/>
                        </a:cubicBezTo>
                        <a:cubicBezTo>
                          <a:pt x="59953" y="66988"/>
                          <a:pt x="59970" y="66984"/>
                          <a:pt x="59983" y="66980"/>
                        </a:cubicBezTo>
                        <a:cubicBezTo>
                          <a:pt x="60000" y="66976"/>
                          <a:pt x="60017" y="66972"/>
                          <a:pt x="60039" y="66967"/>
                        </a:cubicBezTo>
                        <a:cubicBezTo>
                          <a:pt x="60051" y="66963"/>
                          <a:pt x="60065" y="66958"/>
                          <a:pt x="60081" y="66954"/>
                        </a:cubicBezTo>
                        <a:cubicBezTo>
                          <a:pt x="60098" y="66950"/>
                          <a:pt x="60116" y="66946"/>
                          <a:pt x="60132" y="66941"/>
                        </a:cubicBezTo>
                        <a:cubicBezTo>
                          <a:pt x="60146" y="66937"/>
                          <a:pt x="60163" y="66933"/>
                          <a:pt x="60175" y="66929"/>
                        </a:cubicBezTo>
                        <a:cubicBezTo>
                          <a:pt x="60193" y="66925"/>
                          <a:pt x="60209" y="66920"/>
                          <a:pt x="60227" y="66915"/>
                        </a:cubicBezTo>
                        <a:cubicBezTo>
                          <a:pt x="60240" y="66911"/>
                          <a:pt x="60252" y="66907"/>
                          <a:pt x="60270" y="66903"/>
                        </a:cubicBezTo>
                        <a:cubicBezTo>
                          <a:pt x="60278" y="66899"/>
                          <a:pt x="60286" y="66895"/>
                          <a:pt x="60300" y="66895"/>
                        </a:cubicBezTo>
                        <a:cubicBezTo>
                          <a:pt x="60304" y="66890"/>
                          <a:pt x="60308" y="66890"/>
                          <a:pt x="60312" y="66886"/>
                        </a:cubicBezTo>
                        <a:cubicBezTo>
                          <a:pt x="60338" y="66881"/>
                          <a:pt x="60359" y="66873"/>
                          <a:pt x="60381" y="66864"/>
                        </a:cubicBezTo>
                        <a:cubicBezTo>
                          <a:pt x="60394" y="66864"/>
                          <a:pt x="60402" y="66860"/>
                          <a:pt x="60415" y="66856"/>
                        </a:cubicBezTo>
                        <a:cubicBezTo>
                          <a:pt x="60445" y="66848"/>
                          <a:pt x="60475" y="66834"/>
                          <a:pt x="60505" y="66826"/>
                        </a:cubicBezTo>
                        <a:cubicBezTo>
                          <a:pt x="60509" y="66826"/>
                          <a:pt x="60509" y="66826"/>
                          <a:pt x="60513" y="66822"/>
                        </a:cubicBezTo>
                        <a:cubicBezTo>
                          <a:pt x="60543" y="66813"/>
                          <a:pt x="60574" y="66800"/>
                          <a:pt x="60608" y="66792"/>
                        </a:cubicBezTo>
                        <a:cubicBezTo>
                          <a:pt x="60616" y="66787"/>
                          <a:pt x="60625" y="66783"/>
                          <a:pt x="60637" y="66779"/>
                        </a:cubicBezTo>
                        <a:cubicBezTo>
                          <a:pt x="60659" y="66771"/>
                          <a:pt x="60676" y="66761"/>
                          <a:pt x="60697" y="66757"/>
                        </a:cubicBezTo>
                        <a:cubicBezTo>
                          <a:pt x="60710" y="66753"/>
                          <a:pt x="60723" y="66745"/>
                          <a:pt x="60732" y="66741"/>
                        </a:cubicBezTo>
                        <a:cubicBezTo>
                          <a:pt x="60753" y="66736"/>
                          <a:pt x="60770" y="66727"/>
                          <a:pt x="60791" y="66719"/>
                        </a:cubicBezTo>
                        <a:cubicBezTo>
                          <a:pt x="60800" y="66715"/>
                          <a:pt x="60813" y="66710"/>
                          <a:pt x="60821" y="66706"/>
                        </a:cubicBezTo>
                        <a:cubicBezTo>
                          <a:pt x="60843" y="66698"/>
                          <a:pt x="60860" y="66689"/>
                          <a:pt x="60882" y="66684"/>
                        </a:cubicBezTo>
                        <a:cubicBezTo>
                          <a:pt x="60890" y="66680"/>
                          <a:pt x="60898" y="66676"/>
                          <a:pt x="60911" y="66672"/>
                        </a:cubicBezTo>
                        <a:cubicBezTo>
                          <a:pt x="60933" y="66659"/>
                          <a:pt x="60953" y="66650"/>
                          <a:pt x="60979" y="66642"/>
                        </a:cubicBezTo>
                        <a:cubicBezTo>
                          <a:pt x="60984" y="66638"/>
                          <a:pt x="60988" y="66638"/>
                          <a:pt x="60997" y="66633"/>
                        </a:cubicBezTo>
                        <a:cubicBezTo>
                          <a:pt x="61022" y="66621"/>
                          <a:pt x="61048" y="66607"/>
                          <a:pt x="61078" y="66595"/>
                        </a:cubicBezTo>
                        <a:lnTo>
                          <a:pt x="61082" y="66595"/>
                        </a:lnTo>
                        <a:cubicBezTo>
                          <a:pt x="61103" y="66587"/>
                          <a:pt x="61121" y="66573"/>
                          <a:pt x="61142" y="66565"/>
                        </a:cubicBezTo>
                        <a:cubicBezTo>
                          <a:pt x="61146" y="66565"/>
                          <a:pt x="61151" y="66561"/>
                          <a:pt x="61155" y="66561"/>
                        </a:cubicBezTo>
                        <a:cubicBezTo>
                          <a:pt x="61172" y="66552"/>
                          <a:pt x="61194" y="66544"/>
                          <a:pt x="61210" y="66536"/>
                        </a:cubicBezTo>
                        <a:cubicBezTo>
                          <a:pt x="61219" y="66530"/>
                          <a:pt x="61223" y="66526"/>
                          <a:pt x="61232" y="66522"/>
                        </a:cubicBezTo>
                        <a:cubicBezTo>
                          <a:pt x="61245" y="66514"/>
                          <a:pt x="61261" y="66510"/>
                          <a:pt x="61275" y="66501"/>
                        </a:cubicBezTo>
                        <a:cubicBezTo>
                          <a:pt x="61283" y="66496"/>
                          <a:pt x="61292" y="66492"/>
                          <a:pt x="61300" y="66488"/>
                        </a:cubicBezTo>
                        <a:cubicBezTo>
                          <a:pt x="61313" y="66479"/>
                          <a:pt x="61326" y="66475"/>
                          <a:pt x="61338" y="66467"/>
                        </a:cubicBezTo>
                        <a:cubicBezTo>
                          <a:pt x="61348" y="66463"/>
                          <a:pt x="61356" y="66459"/>
                          <a:pt x="61364" y="66453"/>
                        </a:cubicBezTo>
                        <a:cubicBezTo>
                          <a:pt x="61377" y="66445"/>
                          <a:pt x="61395" y="66437"/>
                          <a:pt x="61411" y="66428"/>
                        </a:cubicBezTo>
                        <a:cubicBezTo>
                          <a:pt x="61415" y="66428"/>
                          <a:pt x="61421" y="66424"/>
                          <a:pt x="61425" y="66424"/>
                        </a:cubicBezTo>
                        <a:cubicBezTo>
                          <a:pt x="61446" y="66411"/>
                          <a:pt x="61467" y="66398"/>
                          <a:pt x="61488" y="66390"/>
                        </a:cubicBezTo>
                        <a:cubicBezTo>
                          <a:pt x="61492" y="66386"/>
                          <a:pt x="61498" y="66382"/>
                          <a:pt x="61502" y="66382"/>
                        </a:cubicBezTo>
                        <a:cubicBezTo>
                          <a:pt x="61518" y="66372"/>
                          <a:pt x="61531" y="66364"/>
                          <a:pt x="61549" y="66356"/>
                        </a:cubicBezTo>
                        <a:cubicBezTo>
                          <a:pt x="61553" y="66351"/>
                          <a:pt x="61561" y="66347"/>
                          <a:pt x="61569" y="66343"/>
                        </a:cubicBezTo>
                        <a:cubicBezTo>
                          <a:pt x="61583" y="66334"/>
                          <a:pt x="61595" y="66330"/>
                          <a:pt x="61608" y="66321"/>
                        </a:cubicBezTo>
                        <a:cubicBezTo>
                          <a:pt x="61617" y="66317"/>
                          <a:pt x="61621" y="66313"/>
                          <a:pt x="61630" y="66309"/>
                        </a:cubicBezTo>
                        <a:cubicBezTo>
                          <a:pt x="61642" y="66299"/>
                          <a:pt x="61656" y="66291"/>
                          <a:pt x="61668" y="66283"/>
                        </a:cubicBezTo>
                        <a:cubicBezTo>
                          <a:pt x="61677" y="66279"/>
                          <a:pt x="61681" y="66279"/>
                          <a:pt x="61690" y="66274"/>
                        </a:cubicBezTo>
                        <a:cubicBezTo>
                          <a:pt x="61703" y="66261"/>
                          <a:pt x="61719" y="66253"/>
                          <a:pt x="61737" y="66244"/>
                        </a:cubicBezTo>
                        <a:cubicBezTo>
                          <a:pt x="61741" y="66240"/>
                          <a:pt x="61741" y="66240"/>
                          <a:pt x="61745" y="66240"/>
                        </a:cubicBezTo>
                        <a:cubicBezTo>
                          <a:pt x="61766" y="66228"/>
                          <a:pt x="61784" y="66214"/>
                          <a:pt x="61805" y="66202"/>
                        </a:cubicBezTo>
                        <a:cubicBezTo>
                          <a:pt x="61810" y="66202"/>
                          <a:pt x="61814" y="66197"/>
                          <a:pt x="61818" y="66193"/>
                        </a:cubicBezTo>
                        <a:cubicBezTo>
                          <a:pt x="61835" y="66184"/>
                          <a:pt x="61848" y="66176"/>
                          <a:pt x="61861" y="66167"/>
                        </a:cubicBezTo>
                        <a:cubicBezTo>
                          <a:pt x="61865" y="66163"/>
                          <a:pt x="61873" y="66159"/>
                          <a:pt x="61882" y="66155"/>
                        </a:cubicBezTo>
                        <a:cubicBezTo>
                          <a:pt x="61895" y="66145"/>
                          <a:pt x="61903" y="66141"/>
                          <a:pt x="61916" y="66133"/>
                        </a:cubicBezTo>
                        <a:cubicBezTo>
                          <a:pt x="61925" y="66129"/>
                          <a:pt x="61929" y="66125"/>
                          <a:pt x="61938" y="66120"/>
                        </a:cubicBezTo>
                        <a:cubicBezTo>
                          <a:pt x="61942" y="66116"/>
                          <a:pt x="61946" y="66116"/>
                          <a:pt x="61950" y="66112"/>
                        </a:cubicBezTo>
                        <a:cubicBezTo>
                          <a:pt x="61954" y="66107"/>
                          <a:pt x="61959" y="66107"/>
                          <a:pt x="61964" y="66103"/>
                        </a:cubicBezTo>
                        <a:cubicBezTo>
                          <a:pt x="61985" y="66090"/>
                          <a:pt x="62006" y="66078"/>
                          <a:pt x="62027" y="66060"/>
                        </a:cubicBezTo>
                        <a:cubicBezTo>
                          <a:pt x="62031" y="66060"/>
                          <a:pt x="62036" y="66056"/>
                          <a:pt x="62041" y="66052"/>
                        </a:cubicBezTo>
                        <a:cubicBezTo>
                          <a:pt x="62066" y="66035"/>
                          <a:pt x="62092" y="66022"/>
                          <a:pt x="62118" y="66005"/>
                        </a:cubicBezTo>
                        <a:cubicBezTo>
                          <a:pt x="62126" y="66001"/>
                          <a:pt x="62130" y="65997"/>
                          <a:pt x="62139" y="65991"/>
                        </a:cubicBezTo>
                        <a:cubicBezTo>
                          <a:pt x="62156" y="65979"/>
                          <a:pt x="62177" y="65962"/>
                          <a:pt x="62199" y="65949"/>
                        </a:cubicBezTo>
                        <a:cubicBezTo>
                          <a:pt x="62207" y="65945"/>
                          <a:pt x="62211" y="65940"/>
                          <a:pt x="62216" y="65936"/>
                        </a:cubicBezTo>
                        <a:cubicBezTo>
                          <a:pt x="62246" y="65920"/>
                          <a:pt x="62272" y="65902"/>
                          <a:pt x="62297" y="65885"/>
                        </a:cubicBezTo>
                        <a:cubicBezTo>
                          <a:pt x="62319" y="65872"/>
                          <a:pt x="62339" y="65855"/>
                          <a:pt x="62361" y="65843"/>
                        </a:cubicBezTo>
                        <a:cubicBezTo>
                          <a:pt x="62370" y="65837"/>
                          <a:pt x="62378" y="65833"/>
                          <a:pt x="62387" y="65825"/>
                        </a:cubicBezTo>
                        <a:cubicBezTo>
                          <a:pt x="62412" y="65812"/>
                          <a:pt x="62438" y="65795"/>
                          <a:pt x="62463" y="65778"/>
                        </a:cubicBezTo>
                        <a:cubicBezTo>
                          <a:pt x="62468" y="65774"/>
                          <a:pt x="62468" y="65774"/>
                          <a:pt x="62473" y="65770"/>
                        </a:cubicBezTo>
                        <a:cubicBezTo>
                          <a:pt x="62493" y="65756"/>
                          <a:pt x="62519" y="65740"/>
                          <a:pt x="62540" y="65727"/>
                        </a:cubicBezTo>
                        <a:cubicBezTo>
                          <a:pt x="62545" y="65723"/>
                          <a:pt x="62554" y="65718"/>
                          <a:pt x="62562" y="65714"/>
                        </a:cubicBezTo>
                        <a:cubicBezTo>
                          <a:pt x="62588" y="65697"/>
                          <a:pt x="62613" y="65679"/>
                          <a:pt x="62639" y="65663"/>
                        </a:cubicBezTo>
                        <a:cubicBezTo>
                          <a:pt x="62656" y="65654"/>
                          <a:pt x="62678" y="65641"/>
                          <a:pt x="62694" y="65628"/>
                        </a:cubicBezTo>
                        <a:cubicBezTo>
                          <a:pt x="62699" y="65624"/>
                          <a:pt x="62708" y="65620"/>
                          <a:pt x="62712" y="65616"/>
                        </a:cubicBezTo>
                        <a:cubicBezTo>
                          <a:pt x="62724" y="65612"/>
                          <a:pt x="62738" y="65602"/>
                          <a:pt x="62750" y="65594"/>
                        </a:cubicBezTo>
                        <a:cubicBezTo>
                          <a:pt x="62759" y="65590"/>
                          <a:pt x="62767" y="65586"/>
                          <a:pt x="62771" y="65581"/>
                        </a:cubicBezTo>
                        <a:cubicBezTo>
                          <a:pt x="62785" y="65573"/>
                          <a:pt x="62797" y="65564"/>
                          <a:pt x="62810" y="65555"/>
                        </a:cubicBezTo>
                        <a:cubicBezTo>
                          <a:pt x="62819" y="65551"/>
                          <a:pt x="62823" y="65547"/>
                          <a:pt x="62832" y="65543"/>
                        </a:cubicBezTo>
                        <a:cubicBezTo>
                          <a:pt x="62844" y="65535"/>
                          <a:pt x="62858" y="65525"/>
                          <a:pt x="62874" y="65517"/>
                        </a:cubicBezTo>
                        <a:cubicBezTo>
                          <a:pt x="62878" y="65517"/>
                          <a:pt x="62883" y="65513"/>
                          <a:pt x="62887" y="65509"/>
                        </a:cubicBezTo>
                        <a:cubicBezTo>
                          <a:pt x="62909" y="65500"/>
                          <a:pt x="62925" y="65487"/>
                          <a:pt x="62947" y="65474"/>
                        </a:cubicBezTo>
                        <a:cubicBezTo>
                          <a:pt x="62951" y="65474"/>
                          <a:pt x="62955" y="65470"/>
                          <a:pt x="62960" y="65470"/>
                        </a:cubicBezTo>
                        <a:cubicBezTo>
                          <a:pt x="62973" y="65462"/>
                          <a:pt x="62990" y="65448"/>
                          <a:pt x="63007" y="65440"/>
                        </a:cubicBezTo>
                        <a:cubicBezTo>
                          <a:pt x="63012" y="65436"/>
                          <a:pt x="63020" y="65432"/>
                          <a:pt x="63024" y="65432"/>
                        </a:cubicBezTo>
                        <a:cubicBezTo>
                          <a:pt x="63041" y="65423"/>
                          <a:pt x="63054" y="65415"/>
                          <a:pt x="63067" y="65406"/>
                        </a:cubicBezTo>
                        <a:cubicBezTo>
                          <a:pt x="63075" y="65401"/>
                          <a:pt x="63079" y="65397"/>
                          <a:pt x="63089" y="65393"/>
                        </a:cubicBezTo>
                        <a:cubicBezTo>
                          <a:pt x="63101" y="65389"/>
                          <a:pt x="63118" y="65381"/>
                          <a:pt x="63131" y="65371"/>
                        </a:cubicBezTo>
                        <a:cubicBezTo>
                          <a:pt x="63135" y="65367"/>
                          <a:pt x="63144" y="65363"/>
                          <a:pt x="63152" y="65359"/>
                        </a:cubicBezTo>
                        <a:cubicBezTo>
                          <a:pt x="63170" y="65350"/>
                          <a:pt x="63186" y="65342"/>
                          <a:pt x="63204" y="65333"/>
                        </a:cubicBezTo>
                        <a:cubicBezTo>
                          <a:pt x="63208" y="65329"/>
                          <a:pt x="63208" y="65329"/>
                          <a:pt x="63212" y="65329"/>
                        </a:cubicBezTo>
                        <a:cubicBezTo>
                          <a:pt x="63233" y="65316"/>
                          <a:pt x="63255" y="65304"/>
                          <a:pt x="63276" y="65294"/>
                        </a:cubicBezTo>
                        <a:cubicBezTo>
                          <a:pt x="63281" y="65290"/>
                          <a:pt x="63289" y="65286"/>
                          <a:pt x="63294" y="65286"/>
                        </a:cubicBezTo>
                        <a:cubicBezTo>
                          <a:pt x="63310" y="65278"/>
                          <a:pt x="63328" y="65269"/>
                          <a:pt x="63340" y="65261"/>
                        </a:cubicBezTo>
                        <a:cubicBezTo>
                          <a:pt x="63349" y="65256"/>
                          <a:pt x="63358" y="65252"/>
                          <a:pt x="63366" y="65247"/>
                        </a:cubicBezTo>
                        <a:cubicBezTo>
                          <a:pt x="63379" y="65243"/>
                          <a:pt x="63391" y="65235"/>
                          <a:pt x="63409" y="65227"/>
                        </a:cubicBezTo>
                        <a:cubicBezTo>
                          <a:pt x="63417" y="65227"/>
                          <a:pt x="63426" y="65222"/>
                          <a:pt x="63435" y="65217"/>
                        </a:cubicBezTo>
                        <a:cubicBezTo>
                          <a:pt x="63448" y="65209"/>
                          <a:pt x="63464" y="65201"/>
                          <a:pt x="63482" y="65196"/>
                        </a:cubicBezTo>
                        <a:cubicBezTo>
                          <a:pt x="63486" y="65192"/>
                          <a:pt x="63494" y="65188"/>
                          <a:pt x="63499" y="65184"/>
                        </a:cubicBezTo>
                        <a:cubicBezTo>
                          <a:pt x="63512" y="65179"/>
                          <a:pt x="63520" y="65175"/>
                          <a:pt x="63533" y="65170"/>
                        </a:cubicBezTo>
                        <a:cubicBezTo>
                          <a:pt x="63545" y="65162"/>
                          <a:pt x="63563" y="65154"/>
                          <a:pt x="63580" y="65150"/>
                        </a:cubicBezTo>
                        <a:cubicBezTo>
                          <a:pt x="63593" y="65145"/>
                          <a:pt x="63602" y="65136"/>
                          <a:pt x="63614" y="65132"/>
                        </a:cubicBezTo>
                        <a:cubicBezTo>
                          <a:pt x="63632" y="65128"/>
                          <a:pt x="63644" y="65119"/>
                          <a:pt x="63661" y="65111"/>
                        </a:cubicBezTo>
                        <a:cubicBezTo>
                          <a:pt x="63674" y="65107"/>
                          <a:pt x="63687" y="65103"/>
                          <a:pt x="63695" y="65098"/>
                        </a:cubicBezTo>
                        <a:cubicBezTo>
                          <a:pt x="63713" y="65089"/>
                          <a:pt x="63730" y="65085"/>
                          <a:pt x="63743" y="65077"/>
                        </a:cubicBezTo>
                        <a:cubicBezTo>
                          <a:pt x="63756" y="65073"/>
                          <a:pt x="63768" y="65068"/>
                          <a:pt x="63782" y="65063"/>
                        </a:cubicBezTo>
                        <a:cubicBezTo>
                          <a:pt x="63798" y="65055"/>
                          <a:pt x="63815" y="65051"/>
                          <a:pt x="63828" y="65042"/>
                        </a:cubicBezTo>
                        <a:cubicBezTo>
                          <a:pt x="63841" y="65038"/>
                          <a:pt x="63853" y="65034"/>
                          <a:pt x="63867" y="65030"/>
                        </a:cubicBezTo>
                        <a:cubicBezTo>
                          <a:pt x="63884" y="65021"/>
                          <a:pt x="63901" y="65016"/>
                          <a:pt x="63918" y="65008"/>
                        </a:cubicBezTo>
                        <a:cubicBezTo>
                          <a:pt x="63930" y="65004"/>
                          <a:pt x="63944" y="65000"/>
                          <a:pt x="63956" y="64996"/>
                        </a:cubicBezTo>
                        <a:cubicBezTo>
                          <a:pt x="63973" y="64991"/>
                          <a:pt x="63991" y="64982"/>
                          <a:pt x="64007" y="64978"/>
                        </a:cubicBezTo>
                        <a:cubicBezTo>
                          <a:pt x="64021" y="64974"/>
                          <a:pt x="64033" y="64970"/>
                          <a:pt x="64046" y="64965"/>
                        </a:cubicBezTo>
                        <a:cubicBezTo>
                          <a:pt x="64068" y="64957"/>
                          <a:pt x="64084" y="64949"/>
                          <a:pt x="64106" y="64944"/>
                        </a:cubicBezTo>
                        <a:cubicBezTo>
                          <a:pt x="64119" y="64939"/>
                          <a:pt x="64127" y="64935"/>
                          <a:pt x="64136" y="64931"/>
                        </a:cubicBezTo>
                        <a:cubicBezTo>
                          <a:pt x="64171" y="64923"/>
                          <a:pt x="64200" y="64910"/>
                          <a:pt x="64230" y="64901"/>
                        </a:cubicBezTo>
                        <a:lnTo>
                          <a:pt x="64234" y="64901"/>
                        </a:lnTo>
                        <a:lnTo>
                          <a:pt x="65479" y="58952"/>
                        </a:lnTo>
                        <a:lnTo>
                          <a:pt x="65479" y="58952"/>
                        </a:lnTo>
                        <a:cubicBezTo>
                          <a:pt x="65444" y="58965"/>
                          <a:pt x="65415" y="58973"/>
                          <a:pt x="65385" y="58981"/>
                        </a:cubicBezTo>
                        <a:cubicBezTo>
                          <a:pt x="65377" y="58986"/>
                          <a:pt x="65367" y="58991"/>
                          <a:pt x="65359" y="58991"/>
                        </a:cubicBezTo>
                        <a:lnTo>
                          <a:pt x="65855" y="56608"/>
                        </a:lnTo>
                        <a:lnTo>
                          <a:pt x="65855" y="56608"/>
                        </a:lnTo>
                        <a:cubicBezTo>
                          <a:pt x="65843" y="56620"/>
                          <a:pt x="65825" y="56634"/>
                          <a:pt x="65813" y="56646"/>
                        </a:cubicBezTo>
                        <a:cubicBezTo>
                          <a:pt x="65809" y="56650"/>
                          <a:pt x="65804" y="56650"/>
                          <a:pt x="65804" y="56655"/>
                        </a:cubicBezTo>
                        <a:cubicBezTo>
                          <a:pt x="65791" y="56668"/>
                          <a:pt x="65774" y="56676"/>
                          <a:pt x="65762" y="56689"/>
                        </a:cubicBezTo>
                        <a:cubicBezTo>
                          <a:pt x="65758" y="56697"/>
                          <a:pt x="65748" y="56707"/>
                          <a:pt x="65740" y="56711"/>
                        </a:cubicBezTo>
                        <a:cubicBezTo>
                          <a:pt x="65723" y="56723"/>
                          <a:pt x="65710" y="56741"/>
                          <a:pt x="65697" y="56753"/>
                        </a:cubicBezTo>
                        <a:cubicBezTo>
                          <a:pt x="65689" y="56758"/>
                          <a:pt x="65685" y="56766"/>
                          <a:pt x="65675" y="56770"/>
                        </a:cubicBezTo>
                        <a:cubicBezTo>
                          <a:pt x="65659" y="56792"/>
                          <a:pt x="65637" y="56809"/>
                          <a:pt x="65620" y="56830"/>
                        </a:cubicBezTo>
                        <a:cubicBezTo>
                          <a:pt x="65616" y="56830"/>
                          <a:pt x="65616" y="56835"/>
                          <a:pt x="65612" y="56839"/>
                        </a:cubicBezTo>
                        <a:cubicBezTo>
                          <a:pt x="65598" y="56856"/>
                          <a:pt x="65582" y="56873"/>
                          <a:pt x="65565" y="56890"/>
                        </a:cubicBezTo>
                        <a:lnTo>
                          <a:pt x="65565" y="56895"/>
                        </a:lnTo>
                        <a:cubicBezTo>
                          <a:pt x="65556" y="56899"/>
                          <a:pt x="65552" y="56907"/>
                          <a:pt x="65547" y="56916"/>
                        </a:cubicBezTo>
                        <a:cubicBezTo>
                          <a:pt x="65535" y="56924"/>
                          <a:pt x="65527" y="56938"/>
                          <a:pt x="65517" y="56950"/>
                        </a:cubicBezTo>
                        <a:cubicBezTo>
                          <a:pt x="65509" y="56958"/>
                          <a:pt x="65505" y="56967"/>
                          <a:pt x="65496" y="56976"/>
                        </a:cubicBezTo>
                        <a:cubicBezTo>
                          <a:pt x="65488" y="56989"/>
                          <a:pt x="65479" y="57001"/>
                          <a:pt x="65470" y="57010"/>
                        </a:cubicBezTo>
                        <a:cubicBezTo>
                          <a:pt x="65466" y="57023"/>
                          <a:pt x="65458" y="57031"/>
                          <a:pt x="65454" y="57040"/>
                        </a:cubicBezTo>
                        <a:cubicBezTo>
                          <a:pt x="65444" y="57053"/>
                          <a:pt x="65436" y="57061"/>
                          <a:pt x="65428" y="57074"/>
                        </a:cubicBezTo>
                        <a:cubicBezTo>
                          <a:pt x="65424" y="57082"/>
                          <a:pt x="65415" y="57092"/>
                          <a:pt x="65411" y="57104"/>
                        </a:cubicBezTo>
                        <a:cubicBezTo>
                          <a:pt x="65402" y="57112"/>
                          <a:pt x="65398" y="57126"/>
                          <a:pt x="65389" y="57138"/>
                        </a:cubicBezTo>
                        <a:cubicBezTo>
                          <a:pt x="65389" y="57143"/>
                          <a:pt x="65385" y="57143"/>
                          <a:pt x="65385" y="57147"/>
                        </a:cubicBezTo>
                        <a:cubicBezTo>
                          <a:pt x="65381" y="57155"/>
                          <a:pt x="65377" y="57159"/>
                          <a:pt x="65373" y="57163"/>
                        </a:cubicBezTo>
                        <a:cubicBezTo>
                          <a:pt x="65367" y="57177"/>
                          <a:pt x="65359" y="57189"/>
                          <a:pt x="65351" y="57203"/>
                        </a:cubicBezTo>
                        <a:cubicBezTo>
                          <a:pt x="65347" y="57211"/>
                          <a:pt x="65342" y="57224"/>
                          <a:pt x="65338" y="57232"/>
                        </a:cubicBezTo>
                        <a:cubicBezTo>
                          <a:pt x="65334" y="57246"/>
                          <a:pt x="65325" y="57258"/>
                          <a:pt x="65321" y="57271"/>
                        </a:cubicBezTo>
                        <a:cubicBezTo>
                          <a:pt x="65316" y="57279"/>
                          <a:pt x="65312" y="57288"/>
                          <a:pt x="65308" y="57301"/>
                        </a:cubicBezTo>
                        <a:cubicBezTo>
                          <a:pt x="65300" y="57313"/>
                          <a:pt x="65296" y="57327"/>
                          <a:pt x="65290" y="57339"/>
                        </a:cubicBezTo>
                        <a:lnTo>
                          <a:pt x="65886" y="54504"/>
                        </a:lnTo>
                        <a:cubicBezTo>
                          <a:pt x="65714" y="54504"/>
                          <a:pt x="65578" y="54512"/>
                          <a:pt x="65462" y="54529"/>
                        </a:cubicBezTo>
                        <a:cubicBezTo>
                          <a:pt x="65444" y="54529"/>
                          <a:pt x="65432" y="54534"/>
                          <a:pt x="65415" y="54538"/>
                        </a:cubicBezTo>
                        <a:lnTo>
                          <a:pt x="65406" y="54538"/>
                        </a:lnTo>
                        <a:cubicBezTo>
                          <a:pt x="65393" y="54538"/>
                          <a:pt x="65377" y="54542"/>
                          <a:pt x="65363" y="54546"/>
                        </a:cubicBezTo>
                        <a:lnTo>
                          <a:pt x="65355" y="54546"/>
                        </a:lnTo>
                        <a:cubicBezTo>
                          <a:pt x="65342" y="54551"/>
                          <a:pt x="65329" y="54555"/>
                          <a:pt x="65316" y="54555"/>
                        </a:cubicBezTo>
                        <a:cubicBezTo>
                          <a:pt x="65312" y="54555"/>
                          <a:pt x="65312" y="54555"/>
                          <a:pt x="65308" y="54559"/>
                        </a:cubicBezTo>
                        <a:cubicBezTo>
                          <a:pt x="65296" y="54559"/>
                          <a:pt x="65282" y="54563"/>
                          <a:pt x="65270" y="54567"/>
                        </a:cubicBezTo>
                        <a:cubicBezTo>
                          <a:pt x="65261" y="54572"/>
                          <a:pt x="65253" y="54572"/>
                          <a:pt x="65244" y="54577"/>
                        </a:cubicBezTo>
                        <a:lnTo>
                          <a:pt x="65235" y="54577"/>
                        </a:lnTo>
                        <a:cubicBezTo>
                          <a:pt x="65231" y="54581"/>
                          <a:pt x="65227" y="54581"/>
                          <a:pt x="65223" y="54581"/>
                        </a:cubicBezTo>
                        <a:cubicBezTo>
                          <a:pt x="65213" y="54585"/>
                          <a:pt x="65205" y="54589"/>
                          <a:pt x="65201" y="54589"/>
                        </a:cubicBezTo>
                        <a:cubicBezTo>
                          <a:pt x="65197" y="54593"/>
                          <a:pt x="65193" y="54593"/>
                          <a:pt x="65188" y="54593"/>
                        </a:cubicBezTo>
                        <a:cubicBezTo>
                          <a:pt x="65180" y="54597"/>
                          <a:pt x="65167" y="54602"/>
                          <a:pt x="65158" y="54606"/>
                        </a:cubicBezTo>
                        <a:cubicBezTo>
                          <a:pt x="65158" y="54606"/>
                          <a:pt x="65154" y="54606"/>
                          <a:pt x="65154" y="54611"/>
                        </a:cubicBezTo>
                        <a:cubicBezTo>
                          <a:pt x="65146" y="54611"/>
                          <a:pt x="65142" y="54615"/>
                          <a:pt x="65132" y="54619"/>
                        </a:cubicBezTo>
                        <a:lnTo>
                          <a:pt x="65128" y="54619"/>
                        </a:lnTo>
                        <a:cubicBezTo>
                          <a:pt x="65124" y="54619"/>
                          <a:pt x="65124" y="54623"/>
                          <a:pt x="65120" y="54623"/>
                        </a:cubicBezTo>
                        <a:cubicBezTo>
                          <a:pt x="65111" y="54628"/>
                          <a:pt x="65107" y="54632"/>
                          <a:pt x="65099" y="54636"/>
                        </a:cubicBezTo>
                        <a:lnTo>
                          <a:pt x="65094" y="54636"/>
                        </a:lnTo>
                        <a:cubicBezTo>
                          <a:pt x="65085" y="54640"/>
                          <a:pt x="65077" y="54649"/>
                          <a:pt x="65069" y="54654"/>
                        </a:cubicBezTo>
                        <a:lnTo>
                          <a:pt x="65065" y="54654"/>
                        </a:lnTo>
                        <a:cubicBezTo>
                          <a:pt x="65060" y="54658"/>
                          <a:pt x="65055" y="54658"/>
                          <a:pt x="65051" y="54662"/>
                        </a:cubicBezTo>
                        <a:cubicBezTo>
                          <a:pt x="65047" y="54662"/>
                          <a:pt x="65047" y="54666"/>
                          <a:pt x="65043" y="54666"/>
                        </a:cubicBezTo>
                        <a:lnTo>
                          <a:pt x="65039" y="54670"/>
                        </a:lnTo>
                        <a:cubicBezTo>
                          <a:pt x="65030" y="54674"/>
                          <a:pt x="65026" y="54679"/>
                          <a:pt x="65022" y="54683"/>
                        </a:cubicBezTo>
                        <a:cubicBezTo>
                          <a:pt x="65017" y="54683"/>
                          <a:pt x="65017" y="54688"/>
                          <a:pt x="65013" y="54688"/>
                        </a:cubicBezTo>
                        <a:cubicBezTo>
                          <a:pt x="65008" y="54692"/>
                          <a:pt x="65000" y="54696"/>
                          <a:pt x="64992" y="54705"/>
                        </a:cubicBezTo>
                        <a:cubicBezTo>
                          <a:pt x="64988" y="54709"/>
                          <a:pt x="64983" y="54713"/>
                          <a:pt x="64978" y="54717"/>
                        </a:cubicBezTo>
                        <a:lnTo>
                          <a:pt x="64974" y="54717"/>
                        </a:lnTo>
                        <a:lnTo>
                          <a:pt x="64953" y="54739"/>
                        </a:lnTo>
                        <a:lnTo>
                          <a:pt x="64927" y="54765"/>
                        </a:lnTo>
                        <a:lnTo>
                          <a:pt x="64923" y="54769"/>
                        </a:lnTo>
                        <a:lnTo>
                          <a:pt x="64906" y="54786"/>
                        </a:lnTo>
                        <a:cubicBezTo>
                          <a:pt x="64906" y="54786"/>
                          <a:pt x="64901" y="54790"/>
                          <a:pt x="64901" y="54794"/>
                        </a:cubicBezTo>
                        <a:cubicBezTo>
                          <a:pt x="64897" y="54798"/>
                          <a:pt x="64889" y="54803"/>
                          <a:pt x="64885" y="54812"/>
                        </a:cubicBezTo>
                        <a:lnTo>
                          <a:pt x="64880" y="54816"/>
                        </a:lnTo>
                        <a:cubicBezTo>
                          <a:pt x="64868" y="54833"/>
                          <a:pt x="64850" y="54850"/>
                          <a:pt x="64838" y="54867"/>
                        </a:cubicBezTo>
                        <a:cubicBezTo>
                          <a:pt x="64824" y="54885"/>
                          <a:pt x="64812" y="54901"/>
                          <a:pt x="64795" y="54919"/>
                        </a:cubicBezTo>
                        <a:cubicBezTo>
                          <a:pt x="64795" y="54923"/>
                          <a:pt x="64791" y="54923"/>
                          <a:pt x="64791" y="54927"/>
                        </a:cubicBezTo>
                        <a:lnTo>
                          <a:pt x="64777" y="54940"/>
                        </a:lnTo>
                        <a:cubicBezTo>
                          <a:pt x="64773" y="54944"/>
                          <a:pt x="64773" y="54948"/>
                          <a:pt x="64769" y="54948"/>
                        </a:cubicBezTo>
                        <a:cubicBezTo>
                          <a:pt x="64765" y="54957"/>
                          <a:pt x="64757" y="54962"/>
                          <a:pt x="64752" y="54966"/>
                        </a:cubicBezTo>
                        <a:cubicBezTo>
                          <a:pt x="64752" y="54970"/>
                          <a:pt x="64747" y="54970"/>
                          <a:pt x="64747" y="54974"/>
                        </a:cubicBezTo>
                        <a:cubicBezTo>
                          <a:pt x="64739" y="54978"/>
                          <a:pt x="64735" y="54987"/>
                          <a:pt x="64726" y="54996"/>
                        </a:cubicBezTo>
                        <a:cubicBezTo>
                          <a:pt x="64722" y="54996"/>
                          <a:pt x="64722" y="55000"/>
                          <a:pt x="64718" y="55000"/>
                        </a:cubicBezTo>
                        <a:cubicBezTo>
                          <a:pt x="64714" y="55004"/>
                          <a:pt x="64709" y="55013"/>
                          <a:pt x="64700" y="55017"/>
                        </a:cubicBezTo>
                        <a:lnTo>
                          <a:pt x="64692" y="55025"/>
                        </a:lnTo>
                        <a:cubicBezTo>
                          <a:pt x="64688" y="55029"/>
                          <a:pt x="64684" y="55033"/>
                          <a:pt x="64675" y="55039"/>
                        </a:cubicBezTo>
                        <a:cubicBezTo>
                          <a:pt x="64670" y="55039"/>
                          <a:pt x="64670" y="55043"/>
                          <a:pt x="64666" y="55043"/>
                        </a:cubicBezTo>
                        <a:cubicBezTo>
                          <a:pt x="64658" y="55051"/>
                          <a:pt x="64649" y="55059"/>
                          <a:pt x="64641" y="55064"/>
                        </a:cubicBezTo>
                        <a:lnTo>
                          <a:pt x="63632" y="59880"/>
                        </a:lnTo>
                        <a:cubicBezTo>
                          <a:pt x="63622" y="59884"/>
                          <a:pt x="63618" y="59889"/>
                          <a:pt x="63610" y="59893"/>
                        </a:cubicBezTo>
                        <a:cubicBezTo>
                          <a:pt x="63589" y="59909"/>
                          <a:pt x="63567" y="59923"/>
                          <a:pt x="63541" y="59935"/>
                        </a:cubicBezTo>
                        <a:cubicBezTo>
                          <a:pt x="63516" y="59953"/>
                          <a:pt x="63490" y="59974"/>
                          <a:pt x="63464" y="59992"/>
                        </a:cubicBezTo>
                        <a:cubicBezTo>
                          <a:pt x="63456" y="59996"/>
                          <a:pt x="63452" y="60000"/>
                          <a:pt x="63443" y="60004"/>
                        </a:cubicBezTo>
                        <a:cubicBezTo>
                          <a:pt x="63426" y="60017"/>
                          <a:pt x="63405" y="60030"/>
                          <a:pt x="63383" y="60043"/>
                        </a:cubicBezTo>
                        <a:cubicBezTo>
                          <a:pt x="63375" y="60047"/>
                          <a:pt x="63371" y="60051"/>
                          <a:pt x="63362" y="60055"/>
                        </a:cubicBezTo>
                        <a:cubicBezTo>
                          <a:pt x="63336" y="60073"/>
                          <a:pt x="63314" y="60089"/>
                          <a:pt x="63289" y="60106"/>
                        </a:cubicBezTo>
                        <a:cubicBezTo>
                          <a:pt x="63281" y="60106"/>
                          <a:pt x="63276" y="60111"/>
                          <a:pt x="63272" y="60115"/>
                        </a:cubicBezTo>
                        <a:cubicBezTo>
                          <a:pt x="63251" y="60128"/>
                          <a:pt x="63229" y="60140"/>
                          <a:pt x="63208" y="60154"/>
                        </a:cubicBezTo>
                        <a:cubicBezTo>
                          <a:pt x="63199" y="60162"/>
                          <a:pt x="63191" y="60166"/>
                          <a:pt x="63182" y="60171"/>
                        </a:cubicBezTo>
                        <a:cubicBezTo>
                          <a:pt x="63178" y="60175"/>
                          <a:pt x="63170" y="60179"/>
                          <a:pt x="63166" y="60183"/>
                        </a:cubicBezTo>
                        <a:cubicBezTo>
                          <a:pt x="63152" y="60192"/>
                          <a:pt x="63140" y="60201"/>
                          <a:pt x="63127" y="60205"/>
                        </a:cubicBezTo>
                        <a:cubicBezTo>
                          <a:pt x="63118" y="60209"/>
                          <a:pt x="63114" y="60213"/>
                          <a:pt x="63105" y="60217"/>
                        </a:cubicBezTo>
                        <a:cubicBezTo>
                          <a:pt x="63093" y="60227"/>
                          <a:pt x="63079" y="60235"/>
                          <a:pt x="63067" y="60243"/>
                        </a:cubicBezTo>
                        <a:cubicBezTo>
                          <a:pt x="63058" y="60248"/>
                          <a:pt x="63054" y="60252"/>
                          <a:pt x="63050" y="60256"/>
                        </a:cubicBezTo>
                        <a:cubicBezTo>
                          <a:pt x="63028" y="60265"/>
                          <a:pt x="63012" y="60278"/>
                          <a:pt x="62994" y="60290"/>
                        </a:cubicBezTo>
                        <a:cubicBezTo>
                          <a:pt x="62990" y="60290"/>
                          <a:pt x="62986" y="60294"/>
                          <a:pt x="62981" y="60294"/>
                        </a:cubicBezTo>
                        <a:cubicBezTo>
                          <a:pt x="62969" y="60304"/>
                          <a:pt x="62951" y="60316"/>
                          <a:pt x="62935" y="60325"/>
                        </a:cubicBezTo>
                        <a:cubicBezTo>
                          <a:pt x="62930" y="60329"/>
                          <a:pt x="62921" y="60333"/>
                          <a:pt x="62913" y="60337"/>
                        </a:cubicBezTo>
                        <a:cubicBezTo>
                          <a:pt x="62900" y="60342"/>
                          <a:pt x="62887" y="60351"/>
                          <a:pt x="62874" y="60359"/>
                        </a:cubicBezTo>
                        <a:cubicBezTo>
                          <a:pt x="62870" y="60363"/>
                          <a:pt x="62862" y="60367"/>
                          <a:pt x="62853" y="60371"/>
                        </a:cubicBezTo>
                        <a:cubicBezTo>
                          <a:pt x="62840" y="60381"/>
                          <a:pt x="62827" y="60389"/>
                          <a:pt x="62815" y="60393"/>
                        </a:cubicBezTo>
                        <a:cubicBezTo>
                          <a:pt x="62806" y="60397"/>
                          <a:pt x="62801" y="60402"/>
                          <a:pt x="62793" y="60406"/>
                        </a:cubicBezTo>
                        <a:cubicBezTo>
                          <a:pt x="62781" y="60414"/>
                          <a:pt x="62763" y="60423"/>
                          <a:pt x="62746" y="60432"/>
                        </a:cubicBezTo>
                        <a:cubicBezTo>
                          <a:pt x="62742" y="60436"/>
                          <a:pt x="62738" y="60436"/>
                          <a:pt x="62733" y="60440"/>
                        </a:cubicBezTo>
                        <a:cubicBezTo>
                          <a:pt x="62712" y="60453"/>
                          <a:pt x="62690" y="60462"/>
                          <a:pt x="62673" y="60474"/>
                        </a:cubicBezTo>
                        <a:cubicBezTo>
                          <a:pt x="62665" y="60474"/>
                          <a:pt x="62661" y="60479"/>
                          <a:pt x="62656" y="60483"/>
                        </a:cubicBezTo>
                        <a:cubicBezTo>
                          <a:pt x="62639" y="60491"/>
                          <a:pt x="62627" y="60500"/>
                          <a:pt x="62609" y="60509"/>
                        </a:cubicBezTo>
                        <a:cubicBezTo>
                          <a:pt x="62601" y="60509"/>
                          <a:pt x="62596" y="60513"/>
                          <a:pt x="62588" y="60517"/>
                        </a:cubicBezTo>
                        <a:cubicBezTo>
                          <a:pt x="62575" y="60525"/>
                          <a:pt x="62558" y="60535"/>
                          <a:pt x="62545" y="60539"/>
                        </a:cubicBezTo>
                        <a:cubicBezTo>
                          <a:pt x="62536" y="60543"/>
                          <a:pt x="62528" y="60547"/>
                          <a:pt x="62519" y="60551"/>
                        </a:cubicBezTo>
                        <a:cubicBezTo>
                          <a:pt x="62507" y="60560"/>
                          <a:pt x="62493" y="60568"/>
                          <a:pt x="62477" y="60573"/>
                        </a:cubicBezTo>
                        <a:cubicBezTo>
                          <a:pt x="62473" y="60577"/>
                          <a:pt x="62463" y="60582"/>
                          <a:pt x="62455" y="60586"/>
                        </a:cubicBezTo>
                        <a:cubicBezTo>
                          <a:pt x="62438" y="60594"/>
                          <a:pt x="62421" y="60602"/>
                          <a:pt x="62400" y="60612"/>
                        </a:cubicBezTo>
                        <a:cubicBezTo>
                          <a:pt x="62396" y="60612"/>
                          <a:pt x="62396" y="60616"/>
                          <a:pt x="62391" y="60616"/>
                        </a:cubicBezTo>
                        <a:cubicBezTo>
                          <a:pt x="62365" y="60628"/>
                          <a:pt x="62344" y="60637"/>
                          <a:pt x="62323" y="60650"/>
                        </a:cubicBezTo>
                        <a:cubicBezTo>
                          <a:pt x="62297" y="60663"/>
                          <a:pt x="62267" y="60671"/>
                          <a:pt x="62242" y="60684"/>
                        </a:cubicBezTo>
                        <a:cubicBezTo>
                          <a:pt x="62237" y="60689"/>
                          <a:pt x="62228" y="60689"/>
                          <a:pt x="62224" y="60693"/>
                        </a:cubicBezTo>
                        <a:cubicBezTo>
                          <a:pt x="62203" y="60701"/>
                          <a:pt x="62177" y="60714"/>
                          <a:pt x="62156" y="60722"/>
                        </a:cubicBezTo>
                        <a:cubicBezTo>
                          <a:pt x="62147" y="60727"/>
                          <a:pt x="62134" y="60731"/>
                          <a:pt x="62126" y="60736"/>
                        </a:cubicBezTo>
                        <a:cubicBezTo>
                          <a:pt x="62108" y="60744"/>
                          <a:pt x="62088" y="60752"/>
                          <a:pt x="62070" y="60756"/>
                        </a:cubicBezTo>
                        <a:cubicBezTo>
                          <a:pt x="62057" y="60761"/>
                          <a:pt x="62049" y="60766"/>
                          <a:pt x="62036" y="60770"/>
                        </a:cubicBezTo>
                        <a:cubicBezTo>
                          <a:pt x="62015" y="60778"/>
                          <a:pt x="61997" y="60787"/>
                          <a:pt x="61980" y="60795"/>
                        </a:cubicBezTo>
                        <a:cubicBezTo>
                          <a:pt x="61968" y="60799"/>
                          <a:pt x="61954" y="60803"/>
                          <a:pt x="61946" y="60808"/>
                        </a:cubicBezTo>
                        <a:cubicBezTo>
                          <a:pt x="61925" y="60817"/>
                          <a:pt x="61903" y="60821"/>
                          <a:pt x="61882" y="60829"/>
                        </a:cubicBezTo>
                        <a:cubicBezTo>
                          <a:pt x="61873" y="60833"/>
                          <a:pt x="61861" y="60838"/>
                          <a:pt x="61852" y="60842"/>
                        </a:cubicBezTo>
                        <a:cubicBezTo>
                          <a:pt x="61822" y="60851"/>
                          <a:pt x="61788" y="60864"/>
                          <a:pt x="61758" y="60876"/>
                        </a:cubicBezTo>
                        <a:lnTo>
                          <a:pt x="61754" y="60876"/>
                        </a:lnTo>
                        <a:cubicBezTo>
                          <a:pt x="61723" y="60890"/>
                          <a:pt x="61690" y="60898"/>
                          <a:pt x="61660" y="60906"/>
                        </a:cubicBezTo>
                        <a:cubicBezTo>
                          <a:pt x="61652" y="60910"/>
                          <a:pt x="61638" y="60915"/>
                          <a:pt x="61630" y="60919"/>
                        </a:cubicBezTo>
                        <a:cubicBezTo>
                          <a:pt x="61604" y="60924"/>
                          <a:pt x="61583" y="60932"/>
                          <a:pt x="61561" y="60941"/>
                        </a:cubicBezTo>
                        <a:cubicBezTo>
                          <a:pt x="61544" y="60945"/>
                          <a:pt x="61531" y="60949"/>
                          <a:pt x="61514" y="60953"/>
                        </a:cubicBezTo>
                        <a:cubicBezTo>
                          <a:pt x="61502" y="60957"/>
                          <a:pt x="61484" y="60962"/>
                          <a:pt x="61472" y="60967"/>
                        </a:cubicBezTo>
                        <a:cubicBezTo>
                          <a:pt x="61454" y="60971"/>
                          <a:pt x="61437" y="60975"/>
                          <a:pt x="61421" y="60979"/>
                        </a:cubicBezTo>
                        <a:cubicBezTo>
                          <a:pt x="61407" y="60983"/>
                          <a:pt x="61395" y="60987"/>
                          <a:pt x="61377" y="60992"/>
                        </a:cubicBezTo>
                        <a:cubicBezTo>
                          <a:pt x="61360" y="60996"/>
                          <a:pt x="61344" y="61001"/>
                          <a:pt x="61326" y="61009"/>
                        </a:cubicBezTo>
                        <a:cubicBezTo>
                          <a:pt x="61313" y="61009"/>
                          <a:pt x="61296" y="61013"/>
                          <a:pt x="61283" y="61018"/>
                        </a:cubicBezTo>
                        <a:cubicBezTo>
                          <a:pt x="61267" y="61022"/>
                          <a:pt x="61249" y="61026"/>
                          <a:pt x="61228" y="61034"/>
                        </a:cubicBezTo>
                        <a:cubicBezTo>
                          <a:pt x="61215" y="61034"/>
                          <a:pt x="61202" y="61039"/>
                          <a:pt x="61184" y="61044"/>
                        </a:cubicBezTo>
                        <a:cubicBezTo>
                          <a:pt x="61168" y="61048"/>
                          <a:pt x="61146" y="61052"/>
                          <a:pt x="61129" y="61056"/>
                        </a:cubicBezTo>
                        <a:cubicBezTo>
                          <a:pt x="61113" y="61060"/>
                          <a:pt x="61099" y="61064"/>
                          <a:pt x="61087" y="61069"/>
                        </a:cubicBezTo>
                        <a:cubicBezTo>
                          <a:pt x="61065" y="61073"/>
                          <a:pt x="61044" y="61078"/>
                          <a:pt x="61022" y="61082"/>
                        </a:cubicBezTo>
                        <a:cubicBezTo>
                          <a:pt x="61010" y="61086"/>
                          <a:pt x="60997" y="61090"/>
                          <a:pt x="60984" y="61090"/>
                        </a:cubicBezTo>
                        <a:cubicBezTo>
                          <a:pt x="60959" y="61099"/>
                          <a:pt x="60937" y="61103"/>
                          <a:pt x="60911" y="61107"/>
                        </a:cubicBezTo>
                        <a:cubicBezTo>
                          <a:pt x="60898" y="61111"/>
                          <a:pt x="60890" y="61111"/>
                          <a:pt x="60877" y="61116"/>
                        </a:cubicBezTo>
                        <a:cubicBezTo>
                          <a:pt x="60839" y="61121"/>
                          <a:pt x="60805" y="61129"/>
                          <a:pt x="60766" y="61137"/>
                        </a:cubicBezTo>
                        <a:cubicBezTo>
                          <a:pt x="60732" y="61125"/>
                          <a:pt x="60697" y="61111"/>
                          <a:pt x="60663" y="61103"/>
                        </a:cubicBezTo>
                        <a:cubicBezTo>
                          <a:pt x="60646" y="61095"/>
                          <a:pt x="60629" y="61090"/>
                          <a:pt x="60608" y="61082"/>
                        </a:cubicBezTo>
                        <a:cubicBezTo>
                          <a:pt x="60599" y="61078"/>
                          <a:pt x="60586" y="61073"/>
                          <a:pt x="60574" y="61069"/>
                        </a:cubicBezTo>
                        <a:cubicBezTo>
                          <a:pt x="60552" y="61060"/>
                          <a:pt x="60531" y="61056"/>
                          <a:pt x="60513" y="61048"/>
                        </a:cubicBezTo>
                        <a:cubicBezTo>
                          <a:pt x="60501" y="61044"/>
                          <a:pt x="60492" y="61039"/>
                          <a:pt x="60479" y="61034"/>
                        </a:cubicBezTo>
                        <a:cubicBezTo>
                          <a:pt x="60449" y="61022"/>
                          <a:pt x="60420" y="61013"/>
                          <a:pt x="60389" y="61001"/>
                        </a:cubicBezTo>
                        <a:lnTo>
                          <a:pt x="60385" y="60996"/>
                        </a:lnTo>
                        <a:cubicBezTo>
                          <a:pt x="60355" y="60987"/>
                          <a:pt x="60329" y="60975"/>
                          <a:pt x="60300" y="60962"/>
                        </a:cubicBezTo>
                        <a:cubicBezTo>
                          <a:pt x="60266" y="60949"/>
                          <a:pt x="60231" y="60936"/>
                          <a:pt x="60197" y="60919"/>
                        </a:cubicBezTo>
                        <a:cubicBezTo>
                          <a:pt x="60189" y="60915"/>
                          <a:pt x="60180" y="60910"/>
                          <a:pt x="60167" y="60906"/>
                        </a:cubicBezTo>
                        <a:cubicBezTo>
                          <a:pt x="60146" y="60898"/>
                          <a:pt x="60120" y="60885"/>
                          <a:pt x="60094" y="60876"/>
                        </a:cubicBezTo>
                        <a:cubicBezTo>
                          <a:pt x="60081" y="60868"/>
                          <a:pt x="60073" y="60864"/>
                          <a:pt x="60060" y="60859"/>
                        </a:cubicBezTo>
                        <a:cubicBezTo>
                          <a:pt x="60039" y="60851"/>
                          <a:pt x="60017" y="60838"/>
                          <a:pt x="59992" y="60829"/>
                        </a:cubicBezTo>
                        <a:cubicBezTo>
                          <a:pt x="59983" y="60825"/>
                          <a:pt x="59970" y="60817"/>
                          <a:pt x="59958" y="60813"/>
                        </a:cubicBezTo>
                        <a:cubicBezTo>
                          <a:pt x="59936" y="60799"/>
                          <a:pt x="59911" y="60791"/>
                          <a:pt x="59889" y="60782"/>
                        </a:cubicBezTo>
                        <a:cubicBezTo>
                          <a:pt x="59881" y="60774"/>
                          <a:pt x="59867" y="60770"/>
                          <a:pt x="59859" y="60766"/>
                        </a:cubicBezTo>
                        <a:lnTo>
                          <a:pt x="59705" y="60689"/>
                        </a:lnTo>
                        <a:cubicBezTo>
                          <a:pt x="59696" y="60684"/>
                          <a:pt x="59692" y="60684"/>
                          <a:pt x="59684" y="60679"/>
                        </a:cubicBezTo>
                        <a:cubicBezTo>
                          <a:pt x="59632" y="60654"/>
                          <a:pt x="59581" y="60628"/>
                          <a:pt x="59534" y="60598"/>
                        </a:cubicBezTo>
                        <a:cubicBezTo>
                          <a:pt x="59526" y="60594"/>
                          <a:pt x="59516" y="60594"/>
                          <a:pt x="59508" y="60590"/>
                        </a:cubicBezTo>
                        <a:cubicBezTo>
                          <a:pt x="59461" y="60560"/>
                          <a:pt x="59410" y="60535"/>
                          <a:pt x="59362" y="60509"/>
                        </a:cubicBezTo>
                        <a:cubicBezTo>
                          <a:pt x="59354" y="60505"/>
                          <a:pt x="59346" y="60500"/>
                          <a:pt x="59337" y="60496"/>
                        </a:cubicBezTo>
                        <a:cubicBezTo>
                          <a:pt x="59291" y="60466"/>
                          <a:pt x="59239" y="60440"/>
                          <a:pt x="59192" y="60410"/>
                        </a:cubicBezTo>
                        <a:cubicBezTo>
                          <a:pt x="59183" y="60406"/>
                          <a:pt x="59175" y="60402"/>
                          <a:pt x="59166" y="60397"/>
                        </a:cubicBezTo>
                        <a:cubicBezTo>
                          <a:pt x="59119" y="60371"/>
                          <a:pt x="59072" y="60342"/>
                          <a:pt x="59025" y="60316"/>
                        </a:cubicBezTo>
                        <a:cubicBezTo>
                          <a:pt x="59016" y="60312"/>
                          <a:pt x="59008" y="60308"/>
                          <a:pt x="59003" y="60304"/>
                        </a:cubicBezTo>
                        <a:cubicBezTo>
                          <a:pt x="58952" y="60274"/>
                          <a:pt x="58906" y="60243"/>
                          <a:pt x="58858" y="60217"/>
                        </a:cubicBezTo>
                        <a:cubicBezTo>
                          <a:pt x="58849" y="60213"/>
                          <a:pt x="58845" y="60209"/>
                          <a:pt x="58837" y="60205"/>
                        </a:cubicBezTo>
                        <a:cubicBezTo>
                          <a:pt x="58790" y="60175"/>
                          <a:pt x="58742" y="60146"/>
                          <a:pt x="58691" y="60115"/>
                        </a:cubicBezTo>
                        <a:cubicBezTo>
                          <a:pt x="58687" y="60111"/>
                          <a:pt x="58683" y="60106"/>
                          <a:pt x="58675" y="60106"/>
                        </a:cubicBezTo>
                        <a:cubicBezTo>
                          <a:pt x="58627" y="60073"/>
                          <a:pt x="58576" y="60043"/>
                          <a:pt x="58529" y="60012"/>
                        </a:cubicBezTo>
                        <a:cubicBezTo>
                          <a:pt x="58525" y="60008"/>
                          <a:pt x="58521" y="60008"/>
                          <a:pt x="58516" y="60004"/>
                        </a:cubicBezTo>
                        <a:cubicBezTo>
                          <a:pt x="58464" y="59974"/>
                          <a:pt x="58413" y="59940"/>
                          <a:pt x="58362" y="59909"/>
                        </a:cubicBezTo>
                        <a:lnTo>
                          <a:pt x="58362" y="59905"/>
                        </a:lnTo>
                        <a:cubicBezTo>
                          <a:pt x="58310" y="59871"/>
                          <a:pt x="58255" y="59842"/>
                          <a:pt x="58203" y="59807"/>
                        </a:cubicBezTo>
                        <a:cubicBezTo>
                          <a:pt x="58203" y="59807"/>
                          <a:pt x="58203" y="59803"/>
                          <a:pt x="58199" y="59803"/>
                        </a:cubicBezTo>
                        <a:cubicBezTo>
                          <a:pt x="58148" y="59773"/>
                          <a:pt x="58097" y="59739"/>
                          <a:pt x="58050" y="59704"/>
                        </a:cubicBezTo>
                        <a:cubicBezTo>
                          <a:pt x="58045" y="59704"/>
                          <a:pt x="58041" y="59700"/>
                          <a:pt x="58037" y="59696"/>
                        </a:cubicBezTo>
                        <a:cubicBezTo>
                          <a:pt x="57986" y="59666"/>
                          <a:pt x="57935" y="59632"/>
                          <a:pt x="57883" y="59597"/>
                        </a:cubicBezTo>
                        <a:cubicBezTo>
                          <a:pt x="57836" y="59568"/>
                          <a:pt x="57785" y="59534"/>
                          <a:pt x="57737" y="59504"/>
                        </a:cubicBezTo>
                        <a:cubicBezTo>
                          <a:pt x="57729" y="59499"/>
                          <a:pt x="57720" y="59495"/>
                          <a:pt x="57712" y="59486"/>
                        </a:cubicBezTo>
                        <a:cubicBezTo>
                          <a:pt x="57665" y="59457"/>
                          <a:pt x="57617" y="59427"/>
                          <a:pt x="57571" y="59396"/>
                        </a:cubicBezTo>
                        <a:cubicBezTo>
                          <a:pt x="57566" y="59392"/>
                          <a:pt x="57558" y="59388"/>
                          <a:pt x="57550" y="59384"/>
                        </a:cubicBezTo>
                        <a:cubicBezTo>
                          <a:pt x="57502" y="59354"/>
                          <a:pt x="57455" y="59324"/>
                          <a:pt x="57408" y="59294"/>
                        </a:cubicBezTo>
                        <a:cubicBezTo>
                          <a:pt x="57400" y="59289"/>
                          <a:pt x="57396" y="59285"/>
                          <a:pt x="57386" y="59277"/>
                        </a:cubicBezTo>
                        <a:cubicBezTo>
                          <a:pt x="57340" y="59247"/>
                          <a:pt x="57293" y="59222"/>
                          <a:pt x="57246" y="59191"/>
                        </a:cubicBezTo>
                        <a:cubicBezTo>
                          <a:pt x="57238" y="59187"/>
                          <a:pt x="57232" y="59183"/>
                          <a:pt x="57224" y="59174"/>
                        </a:cubicBezTo>
                        <a:cubicBezTo>
                          <a:pt x="57177" y="59145"/>
                          <a:pt x="57130" y="59119"/>
                          <a:pt x="57084" y="59088"/>
                        </a:cubicBezTo>
                        <a:cubicBezTo>
                          <a:pt x="57074" y="59084"/>
                          <a:pt x="57070" y="59080"/>
                          <a:pt x="57062" y="59076"/>
                        </a:cubicBezTo>
                        <a:cubicBezTo>
                          <a:pt x="57015" y="59046"/>
                          <a:pt x="56963" y="59016"/>
                          <a:pt x="56916" y="58986"/>
                        </a:cubicBezTo>
                        <a:cubicBezTo>
                          <a:pt x="56912" y="58981"/>
                          <a:pt x="56904" y="58981"/>
                          <a:pt x="56899" y="58977"/>
                        </a:cubicBezTo>
                        <a:cubicBezTo>
                          <a:pt x="56853" y="58948"/>
                          <a:pt x="56801" y="58918"/>
                          <a:pt x="56750" y="58888"/>
                        </a:cubicBezTo>
                        <a:cubicBezTo>
                          <a:pt x="56745" y="58883"/>
                          <a:pt x="56741" y="58883"/>
                          <a:pt x="56741" y="58879"/>
                        </a:cubicBezTo>
                        <a:cubicBezTo>
                          <a:pt x="56685" y="58849"/>
                          <a:pt x="56634" y="58819"/>
                          <a:pt x="56583" y="58789"/>
                        </a:cubicBezTo>
                        <a:lnTo>
                          <a:pt x="56579" y="58789"/>
                        </a:lnTo>
                        <a:cubicBezTo>
                          <a:pt x="56527" y="58760"/>
                          <a:pt x="56476" y="58729"/>
                          <a:pt x="56425" y="58699"/>
                        </a:cubicBezTo>
                        <a:cubicBezTo>
                          <a:pt x="56420" y="58699"/>
                          <a:pt x="56420" y="58699"/>
                          <a:pt x="56416" y="58695"/>
                        </a:cubicBezTo>
                        <a:cubicBezTo>
                          <a:pt x="56365" y="58669"/>
                          <a:pt x="56314" y="58640"/>
                          <a:pt x="56266" y="58614"/>
                        </a:cubicBezTo>
                        <a:cubicBezTo>
                          <a:pt x="56257" y="58610"/>
                          <a:pt x="56253" y="58610"/>
                          <a:pt x="56249" y="58606"/>
                        </a:cubicBezTo>
                        <a:cubicBezTo>
                          <a:pt x="56198" y="58580"/>
                          <a:pt x="56150" y="58554"/>
                          <a:pt x="56099" y="58529"/>
                        </a:cubicBezTo>
                        <a:cubicBezTo>
                          <a:pt x="56091" y="58524"/>
                          <a:pt x="56087" y="58520"/>
                          <a:pt x="56078" y="58515"/>
                        </a:cubicBezTo>
                        <a:cubicBezTo>
                          <a:pt x="56031" y="58494"/>
                          <a:pt x="55980" y="58468"/>
                          <a:pt x="55933" y="58443"/>
                        </a:cubicBezTo>
                        <a:cubicBezTo>
                          <a:pt x="55929" y="58443"/>
                          <a:pt x="55924" y="58438"/>
                          <a:pt x="55920" y="58438"/>
                        </a:cubicBezTo>
                        <a:cubicBezTo>
                          <a:pt x="55911" y="58434"/>
                          <a:pt x="55907" y="58434"/>
                          <a:pt x="55903" y="58430"/>
                        </a:cubicBezTo>
                        <a:cubicBezTo>
                          <a:pt x="55882" y="58421"/>
                          <a:pt x="55856" y="58409"/>
                          <a:pt x="55834" y="58395"/>
                        </a:cubicBezTo>
                        <a:cubicBezTo>
                          <a:pt x="55821" y="58391"/>
                          <a:pt x="55813" y="58387"/>
                          <a:pt x="55800" y="58383"/>
                        </a:cubicBezTo>
                        <a:cubicBezTo>
                          <a:pt x="55766" y="58366"/>
                          <a:pt x="55732" y="58353"/>
                          <a:pt x="55702" y="58336"/>
                        </a:cubicBezTo>
                        <a:lnTo>
                          <a:pt x="55693" y="58336"/>
                        </a:lnTo>
                        <a:cubicBezTo>
                          <a:pt x="55663" y="58318"/>
                          <a:pt x="55629" y="58306"/>
                          <a:pt x="55599" y="58293"/>
                        </a:cubicBezTo>
                        <a:cubicBezTo>
                          <a:pt x="55586" y="58289"/>
                          <a:pt x="55578" y="58280"/>
                          <a:pt x="55564" y="58276"/>
                        </a:cubicBezTo>
                        <a:cubicBezTo>
                          <a:pt x="55539" y="58267"/>
                          <a:pt x="55518" y="58259"/>
                          <a:pt x="55492" y="58246"/>
                        </a:cubicBezTo>
                        <a:cubicBezTo>
                          <a:pt x="55487" y="58246"/>
                          <a:pt x="55483" y="58241"/>
                          <a:pt x="55475" y="58241"/>
                        </a:cubicBezTo>
                        <a:cubicBezTo>
                          <a:pt x="55467" y="58237"/>
                          <a:pt x="55458" y="58233"/>
                          <a:pt x="55449" y="58229"/>
                        </a:cubicBezTo>
                        <a:cubicBezTo>
                          <a:pt x="55436" y="58225"/>
                          <a:pt x="55424" y="58221"/>
                          <a:pt x="55410" y="58216"/>
                        </a:cubicBezTo>
                        <a:cubicBezTo>
                          <a:pt x="55394" y="58207"/>
                          <a:pt x="55376" y="58199"/>
                          <a:pt x="55359" y="58195"/>
                        </a:cubicBezTo>
                        <a:cubicBezTo>
                          <a:pt x="55347" y="58190"/>
                          <a:pt x="55333" y="58186"/>
                          <a:pt x="55325" y="58182"/>
                        </a:cubicBezTo>
                        <a:cubicBezTo>
                          <a:pt x="55304" y="58174"/>
                          <a:pt x="55282" y="58164"/>
                          <a:pt x="55266" y="58156"/>
                        </a:cubicBezTo>
                        <a:cubicBezTo>
                          <a:pt x="55252" y="58152"/>
                          <a:pt x="55244" y="58152"/>
                          <a:pt x="55236" y="58148"/>
                        </a:cubicBezTo>
                        <a:cubicBezTo>
                          <a:pt x="55205" y="58135"/>
                          <a:pt x="55175" y="58126"/>
                          <a:pt x="55146" y="58113"/>
                        </a:cubicBezTo>
                        <a:cubicBezTo>
                          <a:pt x="54654" y="57609"/>
                          <a:pt x="54166" y="57108"/>
                          <a:pt x="53670" y="56608"/>
                        </a:cubicBezTo>
                        <a:cubicBezTo>
                          <a:pt x="53623" y="56573"/>
                          <a:pt x="53576" y="56539"/>
                          <a:pt x="53525" y="56506"/>
                        </a:cubicBezTo>
                        <a:cubicBezTo>
                          <a:pt x="53511" y="56496"/>
                          <a:pt x="53495" y="56484"/>
                          <a:pt x="53477" y="56476"/>
                        </a:cubicBezTo>
                        <a:cubicBezTo>
                          <a:pt x="53444" y="56450"/>
                          <a:pt x="53414" y="56429"/>
                          <a:pt x="53379" y="56407"/>
                        </a:cubicBezTo>
                        <a:cubicBezTo>
                          <a:pt x="53357" y="56394"/>
                          <a:pt x="53341" y="56381"/>
                          <a:pt x="53319" y="56368"/>
                        </a:cubicBezTo>
                        <a:cubicBezTo>
                          <a:pt x="53290" y="56352"/>
                          <a:pt x="53260" y="56330"/>
                          <a:pt x="53229" y="56308"/>
                        </a:cubicBezTo>
                        <a:cubicBezTo>
                          <a:pt x="53213" y="56296"/>
                          <a:pt x="53191" y="56283"/>
                          <a:pt x="53170" y="56270"/>
                        </a:cubicBezTo>
                        <a:cubicBezTo>
                          <a:pt x="53140" y="56253"/>
                          <a:pt x="53110" y="56231"/>
                          <a:pt x="53084" y="56214"/>
                        </a:cubicBezTo>
                        <a:cubicBezTo>
                          <a:pt x="53063" y="56202"/>
                          <a:pt x="53037" y="56188"/>
                          <a:pt x="53016" y="56176"/>
                        </a:cubicBezTo>
                        <a:cubicBezTo>
                          <a:pt x="52990" y="56159"/>
                          <a:pt x="52960" y="56137"/>
                          <a:pt x="52934" y="56125"/>
                        </a:cubicBezTo>
                        <a:cubicBezTo>
                          <a:pt x="52913" y="56107"/>
                          <a:pt x="52887" y="56095"/>
                          <a:pt x="52866" y="56082"/>
                        </a:cubicBezTo>
                        <a:cubicBezTo>
                          <a:pt x="52840" y="56065"/>
                          <a:pt x="52810" y="56048"/>
                          <a:pt x="52785" y="56030"/>
                        </a:cubicBezTo>
                        <a:cubicBezTo>
                          <a:pt x="52759" y="56018"/>
                          <a:pt x="52737" y="56005"/>
                          <a:pt x="52716" y="55988"/>
                        </a:cubicBezTo>
                        <a:cubicBezTo>
                          <a:pt x="52686" y="55975"/>
                          <a:pt x="52660" y="55957"/>
                          <a:pt x="52635" y="55941"/>
                        </a:cubicBezTo>
                        <a:cubicBezTo>
                          <a:pt x="52609" y="55928"/>
                          <a:pt x="52587" y="55915"/>
                          <a:pt x="52562" y="55902"/>
                        </a:cubicBezTo>
                        <a:cubicBezTo>
                          <a:pt x="52536" y="55885"/>
                          <a:pt x="52510" y="55868"/>
                          <a:pt x="52481" y="55855"/>
                        </a:cubicBezTo>
                        <a:cubicBezTo>
                          <a:pt x="52477" y="55851"/>
                          <a:pt x="52473" y="55851"/>
                          <a:pt x="52468" y="55846"/>
                        </a:cubicBezTo>
                        <a:cubicBezTo>
                          <a:pt x="52429" y="55825"/>
                          <a:pt x="52396" y="55803"/>
                          <a:pt x="52357" y="55783"/>
                        </a:cubicBezTo>
                        <a:cubicBezTo>
                          <a:pt x="52352" y="55783"/>
                          <a:pt x="52348" y="55778"/>
                          <a:pt x="52344" y="55774"/>
                        </a:cubicBezTo>
                        <a:cubicBezTo>
                          <a:pt x="52297" y="55748"/>
                          <a:pt x="52250" y="55722"/>
                          <a:pt x="52203" y="55697"/>
                        </a:cubicBezTo>
                        <a:cubicBezTo>
                          <a:pt x="52190" y="55688"/>
                          <a:pt x="52173" y="55684"/>
                          <a:pt x="52160" y="55675"/>
                        </a:cubicBezTo>
                        <a:cubicBezTo>
                          <a:pt x="52126" y="55659"/>
                          <a:pt x="52092" y="55637"/>
                          <a:pt x="52062" y="55620"/>
                        </a:cubicBezTo>
                        <a:cubicBezTo>
                          <a:pt x="52044" y="55611"/>
                          <a:pt x="52028" y="55603"/>
                          <a:pt x="52011" y="55594"/>
                        </a:cubicBezTo>
                        <a:cubicBezTo>
                          <a:pt x="51977" y="55578"/>
                          <a:pt x="51946" y="55560"/>
                          <a:pt x="51916" y="55547"/>
                        </a:cubicBezTo>
                        <a:cubicBezTo>
                          <a:pt x="51900" y="55534"/>
                          <a:pt x="51882" y="55526"/>
                          <a:pt x="51865" y="55517"/>
                        </a:cubicBezTo>
                        <a:cubicBezTo>
                          <a:pt x="51831" y="55501"/>
                          <a:pt x="51801" y="55487"/>
                          <a:pt x="51771" y="55470"/>
                        </a:cubicBezTo>
                        <a:cubicBezTo>
                          <a:pt x="51754" y="55462"/>
                          <a:pt x="51737" y="55453"/>
                          <a:pt x="51720" y="55444"/>
                        </a:cubicBezTo>
                        <a:cubicBezTo>
                          <a:pt x="51685" y="55428"/>
                          <a:pt x="51647" y="55406"/>
                          <a:pt x="51612" y="55389"/>
                        </a:cubicBezTo>
                        <a:cubicBezTo>
                          <a:pt x="51600" y="55385"/>
                          <a:pt x="51587" y="55376"/>
                          <a:pt x="51574" y="55372"/>
                        </a:cubicBezTo>
                        <a:cubicBezTo>
                          <a:pt x="51531" y="55351"/>
                          <a:pt x="51484" y="55325"/>
                          <a:pt x="51438" y="55303"/>
                        </a:cubicBezTo>
                        <a:lnTo>
                          <a:pt x="51433" y="55303"/>
                        </a:lnTo>
                        <a:cubicBezTo>
                          <a:pt x="51365" y="55270"/>
                          <a:pt x="51296" y="55239"/>
                          <a:pt x="51232" y="55205"/>
                        </a:cubicBezTo>
                        <a:cubicBezTo>
                          <a:pt x="51215" y="55201"/>
                          <a:pt x="51193" y="55193"/>
                          <a:pt x="51176" y="55183"/>
                        </a:cubicBezTo>
                        <a:cubicBezTo>
                          <a:pt x="51121" y="55154"/>
                          <a:pt x="51061" y="55128"/>
                          <a:pt x="51002" y="55102"/>
                        </a:cubicBezTo>
                        <a:cubicBezTo>
                          <a:pt x="50988" y="55098"/>
                          <a:pt x="50980" y="55094"/>
                          <a:pt x="50971" y="55090"/>
                        </a:cubicBezTo>
                        <a:cubicBezTo>
                          <a:pt x="50903" y="55059"/>
                          <a:pt x="50834" y="55029"/>
                          <a:pt x="50765" y="55000"/>
                        </a:cubicBezTo>
                        <a:cubicBezTo>
                          <a:pt x="50749" y="54991"/>
                          <a:pt x="50732" y="54982"/>
                          <a:pt x="50714" y="54978"/>
                        </a:cubicBezTo>
                        <a:cubicBezTo>
                          <a:pt x="50655" y="54952"/>
                          <a:pt x="50595" y="54927"/>
                          <a:pt x="50540" y="54901"/>
                        </a:cubicBezTo>
                        <a:cubicBezTo>
                          <a:pt x="50526" y="54901"/>
                          <a:pt x="50518" y="54897"/>
                          <a:pt x="50509" y="54893"/>
                        </a:cubicBezTo>
                        <a:cubicBezTo>
                          <a:pt x="50505" y="54889"/>
                          <a:pt x="50501" y="54889"/>
                          <a:pt x="50501" y="54889"/>
                        </a:cubicBezTo>
                        <a:cubicBezTo>
                          <a:pt x="50432" y="54859"/>
                          <a:pt x="50368" y="54833"/>
                          <a:pt x="50299" y="54808"/>
                        </a:cubicBezTo>
                        <a:cubicBezTo>
                          <a:pt x="50283" y="54803"/>
                          <a:pt x="50270" y="54794"/>
                          <a:pt x="50252" y="54790"/>
                        </a:cubicBezTo>
                        <a:cubicBezTo>
                          <a:pt x="50201" y="54769"/>
                          <a:pt x="50145" y="54747"/>
                          <a:pt x="50094" y="54726"/>
                        </a:cubicBezTo>
                        <a:cubicBezTo>
                          <a:pt x="50073" y="54721"/>
                          <a:pt x="50056" y="54713"/>
                          <a:pt x="50039" y="54705"/>
                        </a:cubicBezTo>
                        <a:cubicBezTo>
                          <a:pt x="49970" y="54679"/>
                          <a:pt x="49902" y="54658"/>
                          <a:pt x="49833" y="54632"/>
                        </a:cubicBezTo>
                        <a:cubicBezTo>
                          <a:pt x="49829" y="54628"/>
                          <a:pt x="49825" y="54628"/>
                          <a:pt x="49821" y="54628"/>
                        </a:cubicBezTo>
                        <a:cubicBezTo>
                          <a:pt x="49756" y="54602"/>
                          <a:pt x="49697" y="54581"/>
                          <a:pt x="49632" y="54559"/>
                        </a:cubicBezTo>
                        <a:cubicBezTo>
                          <a:pt x="49624" y="54555"/>
                          <a:pt x="49616" y="54551"/>
                          <a:pt x="49607" y="54551"/>
                        </a:cubicBezTo>
                        <a:cubicBezTo>
                          <a:pt x="49594" y="54546"/>
                          <a:pt x="49581" y="54542"/>
                          <a:pt x="49573" y="54538"/>
                        </a:cubicBezTo>
                        <a:cubicBezTo>
                          <a:pt x="49517" y="54520"/>
                          <a:pt x="49466" y="54500"/>
                          <a:pt x="49410" y="54482"/>
                        </a:cubicBezTo>
                        <a:cubicBezTo>
                          <a:pt x="49393" y="54478"/>
                          <a:pt x="49380" y="54474"/>
                          <a:pt x="49363" y="54465"/>
                        </a:cubicBezTo>
                        <a:cubicBezTo>
                          <a:pt x="49299" y="54443"/>
                          <a:pt x="49231" y="54423"/>
                          <a:pt x="49162" y="54401"/>
                        </a:cubicBezTo>
                        <a:cubicBezTo>
                          <a:pt x="49145" y="54397"/>
                          <a:pt x="49128" y="54388"/>
                          <a:pt x="49111" y="54384"/>
                        </a:cubicBezTo>
                        <a:cubicBezTo>
                          <a:pt x="49059" y="54366"/>
                          <a:pt x="49004" y="54350"/>
                          <a:pt x="48953" y="54332"/>
                        </a:cubicBezTo>
                        <a:cubicBezTo>
                          <a:pt x="48931" y="54328"/>
                          <a:pt x="48910" y="54320"/>
                          <a:pt x="48888" y="54315"/>
                        </a:cubicBezTo>
                        <a:cubicBezTo>
                          <a:pt x="48824" y="54294"/>
                          <a:pt x="48756" y="54273"/>
                          <a:pt x="48687" y="54255"/>
                        </a:cubicBezTo>
                        <a:cubicBezTo>
                          <a:pt x="48687" y="54251"/>
                          <a:pt x="48683" y="54251"/>
                          <a:pt x="48683" y="54251"/>
                        </a:cubicBezTo>
                        <a:cubicBezTo>
                          <a:pt x="48597" y="53956"/>
                          <a:pt x="48392" y="53622"/>
                          <a:pt x="48153" y="53280"/>
                        </a:cubicBezTo>
                        <a:cubicBezTo>
                          <a:pt x="48127" y="53246"/>
                          <a:pt x="48106" y="53217"/>
                          <a:pt x="48080" y="53182"/>
                        </a:cubicBezTo>
                        <a:cubicBezTo>
                          <a:pt x="48025" y="53101"/>
                          <a:pt x="47964" y="53019"/>
                          <a:pt x="47900" y="52934"/>
                        </a:cubicBezTo>
                        <a:cubicBezTo>
                          <a:pt x="47853" y="52870"/>
                          <a:pt x="47806" y="52801"/>
                          <a:pt x="47755" y="52737"/>
                        </a:cubicBezTo>
                        <a:cubicBezTo>
                          <a:pt x="47721" y="52686"/>
                          <a:pt x="47682" y="52639"/>
                          <a:pt x="47648" y="52587"/>
                        </a:cubicBezTo>
                        <a:cubicBezTo>
                          <a:pt x="47588" y="52506"/>
                          <a:pt x="47528" y="52425"/>
                          <a:pt x="47472" y="52344"/>
                        </a:cubicBezTo>
                        <a:cubicBezTo>
                          <a:pt x="47460" y="52327"/>
                          <a:pt x="47451" y="52309"/>
                          <a:pt x="47439" y="52293"/>
                        </a:cubicBezTo>
                        <a:cubicBezTo>
                          <a:pt x="47186" y="51920"/>
                          <a:pt x="46985" y="51565"/>
                          <a:pt x="46951" y="51257"/>
                        </a:cubicBezTo>
                        <a:cubicBezTo>
                          <a:pt x="46916" y="51235"/>
                          <a:pt x="46886" y="51215"/>
                          <a:pt x="46852" y="51189"/>
                        </a:cubicBezTo>
                        <a:cubicBezTo>
                          <a:pt x="46831" y="51176"/>
                          <a:pt x="46809" y="51158"/>
                          <a:pt x="46788" y="51146"/>
                        </a:cubicBezTo>
                        <a:cubicBezTo>
                          <a:pt x="46775" y="51133"/>
                          <a:pt x="46762" y="51125"/>
                          <a:pt x="46750" y="51116"/>
                        </a:cubicBezTo>
                        <a:cubicBezTo>
                          <a:pt x="46724" y="51099"/>
                          <a:pt x="46698" y="51077"/>
                          <a:pt x="46673" y="51061"/>
                        </a:cubicBezTo>
                        <a:cubicBezTo>
                          <a:pt x="46665" y="51056"/>
                          <a:pt x="46655" y="51048"/>
                          <a:pt x="46643" y="51039"/>
                        </a:cubicBezTo>
                        <a:cubicBezTo>
                          <a:pt x="46608" y="51014"/>
                          <a:pt x="46574" y="50988"/>
                          <a:pt x="46540" y="50962"/>
                        </a:cubicBezTo>
                        <a:cubicBezTo>
                          <a:pt x="46531" y="50958"/>
                          <a:pt x="46523" y="50949"/>
                          <a:pt x="46515" y="50945"/>
                        </a:cubicBezTo>
                        <a:cubicBezTo>
                          <a:pt x="46489" y="50923"/>
                          <a:pt x="46463" y="50907"/>
                          <a:pt x="46438" y="50885"/>
                        </a:cubicBezTo>
                        <a:cubicBezTo>
                          <a:pt x="46424" y="50876"/>
                          <a:pt x="46412" y="50864"/>
                          <a:pt x="46395" y="50856"/>
                        </a:cubicBezTo>
                        <a:cubicBezTo>
                          <a:pt x="46373" y="50838"/>
                          <a:pt x="46351" y="50821"/>
                          <a:pt x="46335" y="50808"/>
                        </a:cubicBezTo>
                        <a:cubicBezTo>
                          <a:pt x="46318" y="50795"/>
                          <a:pt x="46300" y="50783"/>
                          <a:pt x="46288" y="50769"/>
                        </a:cubicBezTo>
                        <a:cubicBezTo>
                          <a:pt x="46266" y="50757"/>
                          <a:pt x="46249" y="50744"/>
                          <a:pt x="46228" y="50727"/>
                        </a:cubicBezTo>
                        <a:cubicBezTo>
                          <a:pt x="46211" y="50714"/>
                          <a:pt x="46197" y="50702"/>
                          <a:pt x="46181" y="50688"/>
                        </a:cubicBezTo>
                        <a:cubicBezTo>
                          <a:pt x="46159" y="50676"/>
                          <a:pt x="46142" y="50663"/>
                          <a:pt x="46126" y="50645"/>
                        </a:cubicBezTo>
                        <a:cubicBezTo>
                          <a:pt x="46104" y="50633"/>
                          <a:pt x="46087" y="50620"/>
                          <a:pt x="46069" y="50603"/>
                        </a:cubicBezTo>
                        <a:cubicBezTo>
                          <a:pt x="46044" y="50586"/>
                          <a:pt x="46018" y="50564"/>
                          <a:pt x="45992" y="50548"/>
                        </a:cubicBezTo>
                        <a:cubicBezTo>
                          <a:pt x="45972" y="50530"/>
                          <a:pt x="45950" y="50513"/>
                          <a:pt x="45929" y="50496"/>
                        </a:cubicBezTo>
                        <a:cubicBezTo>
                          <a:pt x="45911" y="50483"/>
                          <a:pt x="45895" y="50471"/>
                          <a:pt x="45877" y="50457"/>
                        </a:cubicBezTo>
                        <a:cubicBezTo>
                          <a:pt x="45860" y="50445"/>
                          <a:pt x="45838" y="50428"/>
                          <a:pt x="45822" y="50414"/>
                        </a:cubicBezTo>
                        <a:cubicBezTo>
                          <a:pt x="45804" y="50402"/>
                          <a:pt x="45792" y="50389"/>
                          <a:pt x="45775" y="50376"/>
                        </a:cubicBezTo>
                        <a:cubicBezTo>
                          <a:pt x="45753" y="50363"/>
                          <a:pt x="45736" y="50351"/>
                          <a:pt x="45719" y="50333"/>
                        </a:cubicBezTo>
                        <a:cubicBezTo>
                          <a:pt x="45702" y="50321"/>
                          <a:pt x="45684" y="50312"/>
                          <a:pt x="45668" y="50299"/>
                        </a:cubicBezTo>
                        <a:cubicBezTo>
                          <a:pt x="45650" y="50286"/>
                          <a:pt x="45633" y="50269"/>
                          <a:pt x="45612" y="50256"/>
                        </a:cubicBezTo>
                        <a:cubicBezTo>
                          <a:pt x="45599" y="50244"/>
                          <a:pt x="45582" y="50230"/>
                          <a:pt x="45565" y="50218"/>
                        </a:cubicBezTo>
                        <a:cubicBezTo>
                          <a:pt x="45548" y="50205"/>
                          <a:pt x="45530" y="50192"/>
                          <a:pt x="45510" y="50179"/>
                        </a:cubicBezTo>
                        <a:cubicBezTo>
                          <a:pt x="45492" y="50167"/>
                          <a:pt x="45479" y="50153"/>
                          <a:pt x="45463" y="50141"/>
                        </a:cubicBezTo>
                        <a:cubicBezTo>
                          <a:pt x="45441" y="50128"/>
                          <a:pt x="45423" y="50116"/>
                          <a:pt x="45407" y="50102"/>
                        </a:cubicBezTo>
                        <a:cubicBezTo>
                          <a:pt x="45390" y="50090"/>
                          <a:pt x="45372" y="50076"/>
                          <a:pt x="45356" y="50064"/>
                        </a:cubicBezTo>
                        <a:cubicBezTo>
                          <a:pt x="45338" y="50051"/>
                          <a:pt x="45321" y="50039"/>
                          <a:pt x="45299" y="50025"/>
                        </a:cubicBezTo>
                        <a:cubicBezTo>
                          <a:pt x="45287" y="50013"/>
                          <a:pt x="45270" y="50000"/>
                          <a:pt x="45253" y="49987"/>
                        </a:cubicBezTo>
                        <a:cubicBezTo>
                          <a:pt x="45236" y="49974"/>
                          <a:pt x="45214" y="49962"/>
                          <a:pt x="45197" y="49948"/>
                        </a:cubicBezTo>
                        <a:cubicBezTo>
                          <a:pt x="45184" y="49940"/>
                          <a:pt x="45176" y="49936"/>
                          <a:pt x="45163" y="49927"/>
                        </a:cubicBezTo>
                        <a:cubicBezTo>
                          <a:pt x="45159" y="49923"/>
                          <a:pt x="45150" y="49918"/>
                          <a:pt x="45145" y="49914"/>
                        </a:cubicBezTo>
                        <a:cubicBezTo>
                          <a:pt x="45133" y="49901"/>
                          <a:pt x="45120" y="49893"/>
                          <a:pt x="45107" y="49885"/>
                        </a:cubicBezTo>
                        <a:cubicBezTo>
                          <a:pt x="45086" y="49871"/>
                          <a:pt x="45064" y="49859"/>
                          <a:pt x="45048" y="49846"/>
                        </a:cubicBezTo>
                        <a:cubicBezTo>
                          <a:pt x="45034" y="49833"/>
                          <a:pt x="45022" y="49824"/>
                          <a:pt x="45005" y="49816"/>
                        </a:cubicBezTo>
                        <a:cubicBezTo>
                          <a:pt x="44987" y="49803"/>
                          <a:pt x="44966" y="49790"/>
                          <a:pt x="44949" y="49778"/>
                        </a:cubicBezTo>
                        <a:cubicBezTo>
                          <a:pt x="44936" y="49769"/>
                          <a:pt x="44919" y="49760"/>
                          <a:pt x="44906" y="49747"/>
                        </a:cubicBezTo>
                        <a:cubicBezTo>
                          <a:pt x="44889" y="49735"/>
                          <a:pt x="44868" y="49721"/>
                          <a:pt x="44847" y="49709"/>
                        </a:cubicBezTo>
                        <a:cubicBezTo>
                          <a:pt x="44833" y="49701"/>
                          <a:pt x="44821" y="49692"/>
                          <a:pt x="44808" y="49683"/>
                        </a:cubicBezTo>
                        <a:cubicBezTo>
                          <a:pt x="44786" y="49670"/>
                          <a:pt x="44760" y="49654"/>
                          <a:pt x="44735" y="49636"/>
                        </a:cubicBezTo>
                        <a:cubicBezTo>
                          <a:pt x="44726" y="49632"/>
                          <a:pt x="44718" y="49628"/>
                          <a:pt x="44709" y="49619"/>
                        </a:cubicBezTo>
                        <a:cubicBezTo>
                          <a:pt x="44675" y="49598"/>
                          <a:pt x="44641" y="49577"/>
                          <a:pt x="44606" y="49559"/>
                        </a:cubicBezTo>
                        <a:cubicBezTo>
                          <a:pt x="44602" y="49555"/>
                          <a:pt x="44598" y="49551"/>
                          <a:pt x="44590" y="49547"/>
                        </a:cubicBezTo>
                        <a:cubicBezTo>
                          <a:pt x="44564" y="49529"/>
                          <a:pt x="44535" y="49512"/>
                          <a:pt x="44509" y="49495"/>
                        </a:cubicBezTo>
                        <a:cubicBezTo>
                          <a:pt x="44496" y="49490"/>
                          <a:pt x="44483" y="49482"/>
                          <a:pt x="44474" y="49478"/>
                        </a:cubicBezTo>
                        <a:cubicBezTo>
                          <a:pt x="44458" y="49465"/>
                          <a:pt x="44440" y="49456"/>
                          <a:pt x="44423" y="49448"/>
                        </a:cubicBezTo>
                        <a:cubicBezTo>
                          <a:pt x="44414" y="49444"/>
                          <a:pt x="44410" y="49439"/>
                          <a:pt x="44406" y="49439"/>
                        </a:cubicBezTo>
                        <a:cubicBezTo>
                          <a:pt x="44393" y="49431"/>
                          <a:pt x="44381" y="49423"/>
                          <a:pt x="44367" y="49413"/>
                        </a:cubicBezTo>
                        <a:cubicBezTo>
                          <a:pt x="44346" y="49405"/>
                          <a:pt x="44324" y="49393"/>
                          <a:pt x="44304" y="49380"/>
                        </a:cubicBezTo>
                        <a:cubicBezTo>
                          <a:pt x="44290" y="49371"/>
                          <a:pt x="44273" y="49367"/>
                          <a:pt x="44260" y="49358"/>
                        </a:cubicBezTo>
                        <a:cubicBezTo>
                          <a:pt x="44239" y="49346"/>
                          <a:pt x="44217" y="49336"/>
                          <a:pt x="44196" y="49324"/>
                        </a:cubicBezTo>
                        <a:cubicBezTo>
                          <a:pt x="44183" y="49316"/>
                          <a:pt x="44170" y="49311"/>
                          <a:pt x="44154" y="49303"/>
                        </a:cubicBezTo>
                        <a:cubicBezTo>
                          <a:pt x="44132" y="49290"/>
                          <a:pt x="44115" y="49281"/>
                          <a:pt x="44093" y="49269"/>
                        </a:cubicBezTo>
                        <a:cubicBezTo>
                          <a:pt x="44077" y="49265"/>
                          <a:pt x="44063" y="49255"/>
                          <a:pt x="44051" y="49251"/>
                        </a:cubicBezTo>
                        <a:cubicBezTo>
                          <a:pt x="44042" y="49247"/>
                          <a:pt x="44038" y="49243"/>
                          <a:pt x="44034" y="49243"/>
                        </a:cubicBezTo>
                        <a:lnTo>
                          <a:pt x="43957" y="49204"/>
                        </a:lnTo>
                        <a:cubicBezTo>
                          <a:pt x="43953" y="49204"/>
                          <a:pt x="43948" y="49200"/>
                          <a:pt x="43944" y="49200"/>
                        </a:cubicBezTo>
                        <a:cubicBezTo>
                          <a:pt x="43914" y="49188"/>
                          <a:pt x="43884" y="49170"/>
                          <a:pt x="43850" y="49157"/>
                        </a:cubicBezTo>
                        <a:cubicBezTo>
                          <a:pt x="43846" y="49157"/>
                          <a:pt x="43837" y="49153"/>
                          <a:pt x="43832" y="49149"/>
                        </a:cubicBezTo>
                        <a:cubicBezTo>
                          <a:pt x="43803" y="49136"/>
                          <a:pt x="43773" y="49123"/>
                          <a:pt x="43747" y="49115"/>
                        </a:cubicBezTo>
                        <a:cubicBezTo>
                          <a:pt x="43743" y="49111"/>
                          <a:pt x="43734" y="49111"/>
                          <a:pt x="43730" y="49105"/>
                        </a:cubicBezTo>
                        <a:cubicBezTo>
                          <a:pt x="43726" y="49105"/>
                          <a:pt x="43722" y="49101"/>
                          <a:pt x="43713" y="49101"/>
                        </a:cubicBezTo>
                        <a:cubicBezTo>
                          <a:pt x="43678" y="49085"/>
                          <a:pt x="43645" y="49072"/>
                          <a:pt x="43611" y="49059"/>
                        </a:cubicBezTo>
                        <a:cubicBezTo>
                          <a:pt x="43597" y="49038"/>
                          <a:pt x="43585" y="49020"/>
                          <a:pt x="43572" y="48999"/>
                        </a:cubicBezTo>
                        <a:cubicBezTo>
                          <a:pt x="43568" y="48990"/>
                          <a:pt x="43563" y="48986"/>
                          <a:pt x="43559" y="48977"/>
                        </a:cubicBezTo>
                        <a:cubicBezTo>
                          <a:pt x="43554" y="48965"/>
                          <a:pt x="43546" y="48951"/>
                          <a:pt x="43538" y="48939"/>
                        </a:cubicBezTo>
                        <a:cubicBezTo>
                          <a:pt x="43529" y="48931"/>
                          <a:pt x="43524" y="48922"/>
                          <a:pt x="43520" y="48918"/>
                        </a:cubicBezTo>
                        <a:cubicBezTo>
                          <a:pt x="43512" y="48905"/>
                          <a:pt x="43503" y="48892"/>
                          <a:pt x="43495" y="48880"/>
                        </a:cubicBezTo>
                        <a:cubicBezTo>
                          <a:pt x="43491" y="48870"/>
                          <a:pt x="43486" y="48866"/>
                          <a:pt x="43477" y="48858"/>
                        </a:cubicBezTo>
                        <a:cubicBezTo>
                          <a:pt x="43469" y="48845"/>
                          <a:pt x="43465" y="48836"/>
                          <a:pt x="43457" y="48823"/>
                        </a:cubicBezTo>
                        <a:cubicBezTo>
                          <a:pt x="43447" y="48815"/>
                          <a:pt x="43443" y="48807"/>
                          <a:pt x="43435" y="48797"/>
                        </a:cubicBezTo>
                        <a:cubicBezTo>
                          <a:pt x="43426" y="48789"/>
                          <a:pt x="43418" y="48777"/>
                          <a:pt x="43409" y="48768"/>
                        </a:cubicBezTo>
                        <a:cubicBezTo>
                          <a:pt x="43405" y="48759"/>
                          <a:pt x="43400" y="48751"/>
                          <a:pt x="43392" y="48742"/>
                        </a:cubicBezTo>
                        <a:cubicBezTo>
                          <a:pt x="43384" y="48734"/>
                          <a:pt x="43375" y="48720"/>
                          <a:pt x="43366" y="48712"/>
                        </a:cubicBezTo>
                        <a:cubicBezTo>
                          <a:pt x="43358" y="48704"/>
                          <a:pt x="43354" y="48695"/>
                          <a:pt x="43345" y="48691"/>
                        </a:cubicBezTo>
                        <a:cubicBezTo>
                          <a:pt x="43337" y="48678"/>
                          <a:pt x="43328" y="48665"/>
                          <a:pt x="43315" y="48657"/>
                        </a:cubicBezTo>
                        <a:cubicBezTo>
                          <a:pt x="43311" y="48649"/>
                          <a:pt x="43307" y="48643"/>
                          <a:pt x="43298" y="48635"/>
                        </a:cubicBezTo>
                        <a:cubicBezTo>
                          <a:pt x="43285" y="48623"/>
                          <a:pt x="43277" y="48610"/>
                          <a:pt x="43264" y="48597"/>
                        </a:cubicBezTo>
                        <a:lnTo>
                          <a:pt x="43251" y="48584"/>
                        </a:lnTo>
                        <a:lnTo>
                          <a:pt x="43200" y="48533"/>
                        </a:lnTo>
                        <a:lnTo>
                          <a:pt x="43187" y="48520"/>
                        </a:lnTo>
                        <a:lnTo>
                          <a:pt x="43149" y="48481"/>
                        </a:lnTo>
                        <a:cubicBezTo>
                          <a:pt x="43140" y="48477"/>
                          <a:pt x="43135" y="48469"/>
                          <a:pt x="43127" y="48464"/>
                        </a:cubicBezTo>
                        <a:cubicBezTo>
                          <a:pt x="43114" y="48452"/>
                          <a:pt x="43106" y="48443"/>
                          <a:pt x="43092" y="48434"/>
                        </a:cubicBezTo>
                        <a:cubicBezTo>
                          <a:pt x="43084" y="48426"/>
                          <a:pt x="43076" y="48422"/>
                          <a:pt x="43072" y="48413"/>
                        </a:cubicBezTo>
                        <a:cubicBezTo>
                          <a:pt x="43058" y="48404"/>
                          <a:pt x="43050" y="48396"/>
                          <a:pt x="43037" y="48383"/>
                        </a:cubicBezTo>
                        <a:cubicBezTo>
                          <a:pt x="43029" y="48379"/>
                          <a:pt x="43020" y="48370"/>
                          <a:pt x="43011" y="48366"/>
                        </a:cubicBezTo>
                        <a:cubicBezTo>
                          <a:pt x="43003" y="48353"/>
                          <a:pt x="42990" y="48345"/>
                          <a:pt x="42977" y="48336"/>
                        </a:cubicBezTo>
                        <a:lnTo>
                          <a:pt x="42956" y="48315"/>
                        </a:lnTo>
                        <a:cubicBezTo>
                          <a:pt x="42943" y="48306"/>
                          <a:pt x="42930" y="48298"/>
                          <a:pt x="42922" y="48289"/>
                        </a:cubicBezTo>
                        <a:cubicBezTo>
                          <a:pt x="42913" y="48284"/>
                          <a:pt x="42904" y="48276"/>
                          <a:pt x="42896" y="48272"/>
                        </a:cubicBezTo>
                        <a:cubicBezTo>
                          <a:pt x="42883" y="48259"/>
                          <a:pt x="42871" y="48250"/>
                          <a:pt x="42857" y="48242"/>
                        </a:cubicBezTo>
                        <a:cubicBezTo>
                          <a:pt x="42849" y="48238"/>
                          <a:pt x="42845" y="48229"/>
                          <a:pt x="42836" y="48225"/>
                        </a:cubicBezTo>
                        <a:cubicBezTo>
                          <a:pt x="42823" y="48216"/>
                          <a:pt x="42806" y="48203"/>
                          <a:pt x="42794" y="48195"/>
                        </a:cubicBezTo>
                        <a:cubicBezTo>
                          <a:pt x="42789" y="48191"/>
                          <a:pt x="42784" y="48187"/>
                          <a:pt x="42776" y="48182"/>
                        </a:cubicBezTo>
                        <a:lnTo>
                          <a:pt x="42772" y="48182"/>
                        </a:lnTo>
                        <a:cubicBezTo>
                          <a:pt x="42746" y="48161"/>
                          <a:pt x="42717" y="48139"/>
                          <a:pt x="42687" y="48118"/>
                        </a:cubicBezTo>
                        <a:cubicBezTo>
                          <a:pt x="42678" y="48114"/>
                          <a:pt x="42673" y="48110"/>
                          <a:pt x="42665" y="48110"/>
                        </a:cubicBezTo>
                        <a:cubicBezTo>
                          <a:pt x="42636" y="48088"/>
                          <a:pt x="42605" y="48067"/>
                          <a:pt x="42575" y="48049"/>
                        </a:cubicBezTo>
                        <a:lnTo>
                          <a:pt x="42563" y="48037"/>
                        </a:lnTo>
                        <a:cubicBezTo>
                          <a:pt x="42528" y="48019"/>
                          <a:pt x="42498" y="47998"/>
                          <a:pt x="42468" y="47981"/>
                        </a:cubicBezTo>
                        <a:cubicBezTo>
                          <a:pt x="42464" y="47981"/>
                          <a:pt x="42464" y="47981"/>
                          <a:pt x="42464" y="47976"/>
                        </a:cubicBezTo>
                        <a:cubicBezTo>
                          <a:pt x="42430" y="47960"/>
                          <a:pt x="42395" y="47938"/>
                          <a:pt x="42361" y="47921"/>
                        </a:cubicBezTo>
                        <a:cubicBezTo>
                          <a:pt x="42361" y="47917"/>
                          <a:pt x="42357" y="47917"/>
                          <a:pt x="42353" y="47913"/>
                        </a:cubicBezTo>
                        <a:cubicBezTo>
                          <a:pt x="42348" y="47913"/>
                          <a:pt x="42348" y="47913"/>
                          <a:pt x="42344" y="47909"/>
                        </a:cubicBezTo>
                        <a:cubicBezTo>
                          <a:pt x="42310" y="47891"/>
                          <a:pt x="42276" y="47870"/>
                          <a:pt x="42241" y="47853"/>
                        </a:cubicBezTo>
                        <a:cubicBezTo>
                          <a:pt x="42233" y="47848"/>
                          <a:pt x="42229" y="47844"/>
                          <a:pt x="42220" y="47840"/>
                        </a:cubicBezTo>
                        <a:cubicBezTo>
                          <a:pt x="42186" y="47822"/>
                          <a:pt x="42152" y="47802"/>
                          <a:pt x="42113" y="47784"/>
                        </a:cubicBezTo>
                        <a:cubicBezTo>
                          <a:pt x="42109" y="47780"/>
                          <a:pt x="42105" y="47780"/>
                          <a:pt x="42097" y="47776"/>
                        </a:cubicBezTo>
                        <a:cubicBezTo>
                          <a:pt x="42062" y="47755"/>
                          <a:pt x="42024" y="47737"/>
                          <a:pt x="41985" y="47720"/>
                        </a:cubicBezTo>
                        <a:cubicBezTo>
                          <a:pt x="41981" y="47716"/>
                          <a:pt x="41981" y="47716"/>
                          <a:pt x="41976" y="47716"/>
                        </a:cubicBezTo>
                        <a:cubicBezTo>
                          <a:pt x="41937" y="47694"/>
                          <a:pt x="41900" y="47678"/>
                          <a:pt x="41860" y="47656"/>
                        </a:cubicBezTo>
                        <a:lnTo>
                          <a:pt x="41852" y="47656"/>
                        </a:lnTo>
                        <a:lnTo>
                          <a:pt x="41852" y="47652"/>
                        </a:lnTo>
                        <a:cubicBezTo>
                          <a:pt x="41805" y="47630"/>
                          <a:pt x="41763" y="47609"/>
                          <a:pt x="41716" y="47587"/>
                        </a:cubicBezTo>
                        <a:cubicBezTo>
                          <a:pt x="41712" y="47587"/>
                          <a:pt x="41712" y="47587"/>
                          <a:pt x="41707" y="47583"/>
                        </a:cubicBezTo>
                        <a:cubicBezTo>
                          <a:pt x="41660" y="47562"/>
                          <a:pt x="41613" y="47540"/>
                          <a:pt x="41566" y="47519"/>
                        </a:cubicBezTo>
                        <a:lnTo>
                          <a:pt x="41562" y="47519"/>
                        </a:lnTo>
                        <a:cubicBezTo>
                          <a:pt x="41515" y="47498"/>
                          <a:pt x="41467" y="47476"/>
                          <a:pt x="41416" y="47455"/>
                        </a:cubicBezTo>
                        <a:cubicBezTo>
                          <a:pt x="41416" y="47455"/>
                          <a:pt x="41412" y="47455"/>
                          <a:pt x="41412" y="47451"/>
                        </a:cubicBezTo>
                        <a:cubicBezTo>
                          <a:pt x="41365" y="47429"/>
                          <a:pt x="41317" y="47412"/>
                          <a:pt x="41266" y="47391"/>
                        </a:cubicBezTo>
                        <a:cubicBezTo>
                          <a:pt x="41266" y="47386"/>
                          <a:pt x="41262" y="47386"/>
                          <a:pt x="41262" y="47386"/>
                        </a:cubicBezTo>
                        <a:cubicBezTo>
                          <a:pt x="41211" y="47365"/>
                          <a:pt x="41163" y="47344"/>
                          <a:pt x="41112" y="47326"/>
                        </a:cubicBezTo>
                        <a:cubicBezTo>
                          <a:pt x="41112" y="47322"/>
                          <a:pt x="41112" y="47322"/>
                          <a:pt x="41108" y="47322"/>
                        </a:cubicBezTo>
                        <a:cubicBezTo>
                          <a:pt x="41061" y="47301"/>
                          <a:pt x="41010" y="47279"/>
                          <a:pt x="40962" y="47263"/>
                        </a:cubicBezTo>
                        <a:cubicBezTo>
                          <a:pt x="40958" y="47258"/>
                          <a:pt x="40958" y="47258"/>
                          <a:pt x="40954" y="47258"/>
                        </a:cubicBezTo>
                        <a:cubicBezTo>
                          <a:pt x="40907" y="47237"/>
                          <a:pt x="40856" y="47216"/>
                          <a:pt x="40808" y="47198"/>
                        </a:cubicBezTo>
                        <a:cubicBezTo>
                          <a:pt x="40804" y="47194"/>
                          <a:pt x="40804" y="47194"/>
                          <a:pt x="40800" y="47194"/>
                        </a:cubicBezTo>
                        <a:cubicBezTo>
                          <a:pt x="40753" y="47173"/>
                          <a:pt x="40702" y="47155"/>
                          <a:pt x="40654" y="47135"/>
                        </a:cubicBezTo>
                        <a:cubicBezTo>
                          <a:pt x="40548" y="47091"/>
                          <a:pt x="40445" y="47048"/>
                          <a:pt x="40338" y="47006"/>
                        </a:cubicBezTo>
                        <a:lnTo>
                          <a:pt x="40338" y="47001"/>
                        </a:lnTo>
                        <a:cubicBezTo>
                          <a:pt x="40287" y="46981"/>
                          <a:pt x="40236" y="46959"/>
                          <a:pt x="40184" y="46942"/>
                        </a:cubicBezTo>
                        <a:cubicBezTo>
                          <a:pt x="40184" y="46937"/>
                          <a:pt x="40180" y="46937"/>
                          <a:pt x="40180" y="46937"/>
                        </a:cubicBezTo>
                        <a:cubicBezTo>
                          <a:pt x="40129" y="46916"/>
                          <a:pt x="40077" y="46894"/>
                          <a:pt x="40026" y="46873"/>
                        </a:cubicBezTo>
                        <a:cubicBezTo>
                          <a:pt x="39975" y="46852"/>
                          <a:pt x="39923" y="46831"/>
                          <a:pt x="39872" y="46809"/>
                        </a:cubicBezTo>
                        <a:cubicBezTo>
                          <a:pt x="39821" y="46783"/>
                          <a:pt x="39770" y="46762"/>
                          <a:pt x="39718" y="46740"/>
                        </a:cubicBezTo>
                        <a:cubicBezTo>
                          <a:pt x="39620" y="46693"/>
                          <a:pt x="39517" y="46647"/>
                          <a:pt x="39418" y="46600"/>
                        </a:cubicBezTo>
                        <a:cubicBezTo>
                          <a:pt x="39312" y="46497"/>
                          <a:pt x="39217" y="46394"/>
                          <a:pt x="39132" y="46292"/>
                        </a:cubicBezTo>
                        <a:cubicBezTo>
                          <a:pt x="39102" y="46262"/>
                          <a:pt x="39077" y="46227"/>
                          <a:pt x="39051" y="46193"/>
                        </a:cubicBezTo>
                        <a:cubicBezTo>
                          <a:pt x="38931" y="46047"/>
                          <a:pt x="38832" y="45907"/>
                          <a:pt x="38743" y="45769"/>
                        </a:cubicBezTo>
                        <a:cubicBezTo>
                          <a:pt x="38696" y="45692"/>
                          <a:pt x="38649" y="45620"/>
                          <a:pt x="38606" y="45543"/>
                        </a:cubicBezTo>
                        <a:cubicBezTo>
                          <a:pt x="38597" y="45530"/>
                          <a:pt x="38589" y="45518"/>
                          <a:pt x="38581" y="45500"/>
                        </a:cubicBezTo>
                        <a:cubicBezTo>
                          <a:pt x="38226" y="44889"/>
                          <a:pt x="37973" y="44312"/>
                          <a:pt x="36994" y="43503"/>
                        </a:cubicBezTo>
                        <a:cubicBezTo>
                          <a:pt x="36822" y="43503"/>
                          <a:pt x="36686" y="43511"/>
                          <a:pt x="36566" y="43528"/>
                        </a:cubicBezTo>
                        <a:cubicBezTo>
                          <a:pt x="36553" y="43533"/>
                          <a:pt x="36536" y="43533"/>
                          <a:pt x="36519" y="43537"/>
                        </a:cubicBezTo>
                        <a:lnTo>
                          <a:pt x="36510" y="43537"/>
                        </a:lnTo>
                        <a:cubicBezTo>
                          <a:pt x="36497" y="43542"/>
                          <a:pt x="36485" y="43542"/>
                          <a:pt x="36467" y="43546"/>
                        </a:cubicBezTo>
                        <a:lnTo>
                          <a:pt x="36459" y="43546"/>
                        </a:lnTo>
                        <a:cubicBezTo>
                          <a:pt x="36446" y="43550"/>
                          <a:pt x="36433" y="43554"/>
                          <a:pt x="36420" y="43554"/>
                        </a:cubicBezTo>
                        <a:lnTo>
                          <a:pt x="36416" y="43558"/>
                        </a:lnTo>
                        <a:cubicBezTo>
                          <a:pt x="36399" y="43562"/>
                          <a:pt x="36386" y="43562"/>
                          <a:pt x="36378" y="43567"/>
                        </a:cubicBezTo>
                        <a:lnTo>
                          <a:pt x="36374" y="43567"/>
                        </a:lnTo>
                        <a:cubicBezTo>
                          <a:pt x="36365" y="43572"/>
                          <a:pt x="36356" y="43572"/>
                          <a:pt x="36348" y="43576"/>
                        </a:cubicBezTo>
                        <a:cubicBezTo>
                          <a:pt x="36343" y="43576"/>
                          <a:pt x="36343" y="43576"/>
                          <a:pt x="36339" y="43580"/>
                        </a:cubicBezTo>
                        <a:cubicBezTo>
                          <a:pt x="36335" y="43580"/>
                          <a:pt x="36331" y="43580"/>
                          <a:pt x="36327" y="43584"/>
                        </a:cubicBezTo>
                        <a:cubicBezTo>
                          <a:pt x="36317" y="43584"/>
                          <a:pt x="36309" y="43588"/>
                          <a:pt x="36301" y="43593"/>
                        </a:cubicBezTo>
                        <a:lnTo>
                          <a:pt x="36292" y="43593"/>
                        </a:lnTo>
                        <a:cubicBezTo>
                          <a:pt x="36283" y="43597"/>
                          <a:pt x="36271" y="43601"/>
                          <a:pt x="36262" y="43605"/>
                        </a:cubicBezTo>
                        <a:cubicBezTo>
                          <a:pt x="36258" y="43605"/>
                          <a:pt x="36258" y="43610"/>
                          <a:pt x="36258" y="43610"/>
                        </a:cubicBezTo>
                        <a:cubicBezTo>
                          <a:pt x="36250" y="43610"/>
                          <a:pt x="36240" y="43614"/>
                          <a:pt x="36236" y="43619"/>
                        </a:cubicBezTo>
                        <a:cubicBezTo>
                          <a:pt x="36232" y="43619"/>
                          <a:pt x="36232" y="43619"/>
                          <a:pt x="36232" y="43623"/>
                        </a:cubicBezTo>
                        <a:lnTo>
                          <a:pt x="36224" y="43623"/>
                        </a:lnTo>
                        <a:cubicBezTo>
                          <a:pt x="36215" y="43627"/>
                          <a:pt x="36207" y="43631"/>
                          <a:pt x="36202" y="43635"/>
                        </a:cubicBezTo>
                        <a:cubicBezTo>
                          <a:pt x="36198" y="43635"/>
                          <a:pt x="36198" y="43635"/>
                          <a:pt x="36194" y="43639"/>
                        </a:cubicBezTo>
                        <a:cubicBezTo>
                          <a:pt x="36185" y="43644"/>
                          <a:pt x="36177" y="43649"/>
                          <a:pt x="36169" y="43653"/>
                        </a:cubicBezTo>
                        <a:lnTo>
                          <a:pt x="36163" y="43657"/>
                        </a:lnTo>
                        <a:cubicBezTo>
                          <a:pt x="36159" y="43657"/>
                          <a:pt x="36155" y="43661"/>
                          <a:pt x="36151" y="43665"/>
                        </a:cubicBezTo>
                        <a:lnTo>
                          <a:pt x="36147" y="43665"/>
                        </a:lnTo>
                        <a:lnTo>
                          <a:pt x="36138" y="43674"/>
                        </a:lnTo>
                        <a:cubicBezTo>
                          <a:pt x="36134" y="43678"/>
                          <a:pt x="36125" y="43678"/>
                          <a:pt x="36121" y="43682"/>
                        </a:cubicBezTo>
                        <a:cubicBezTo>
                          <a:pt x="36121" y="43686"/>
                          <a:pt x="36117" y="43686"/>
                          <a:pt x="36117" y="43686"/>
                        </a:cubicBezTo>
                        <a:cubicBezTo>
                          <a:pt x="36108" y="43696"/>
                          <a:pt x="36100" y="43700"/>
                          <a:pt x="36096" y="43704"/>
                        </a:cubicBezTo>
                        <a:lnTo>
                          <a:pt x="36092" y="43708"/>
                        </a:lnTo>
                        <a:cubicBezTo>
                          <a:pt x="36086" y="43708"/>
                          <a:pt x="36082" y="43712"/>
                          <a:pt x="36078" y="43716"/>
                        </a:cubicBezTo>
                        <a:cubicBezTo>
                          <a:pt x="36078" y="43721"/>
                          <a:pt x="36078" y="43721"/>
                          <a:pt x="36074" y="43721"/>
                        </a:cubicBezTo>
                        <a:cubicBezTo>
                          <a:pt x="36070" y="43726"/>
                          <a:pt x="36061" y="43734"/>
                          <a:pt x="36053" y="43742"/>
                        </a:cubicBezTo>
                        <a:cubicBezTo>
                          <a:pt x="36044" y="43747"/>
                          <a:pt x="36040" y="43755"/>
                          <a:pt x="36031" y="43763"/>
                        </a:cubicBezTo>
                        <a:cubicBezTo>
                          <a:pt x="36027" y="43763"/>
                          <a:pt x="36027" y="43768"/>
                          <a:pt x="36023" y="43768"/>
                        </a:cubicBezTo>
                        <a:cubicBezTo>
                          <a:pt x="36019" y="43777"/>
                          <a:pt x="36015" y="43781"/>
                          <a:pt x="36009" y="43785"/>
                        </a:cubicBezTo>
                        <a:cubicBezTo>
                          <a:pt x="36009" y="43789"/>
                          <a:pt x="36005" y="43789"/>
                          <a:pt x="36001" y="43793"/>
                        </a:cubicBezTo>
                        <a:cubicBezTo>
                          <a:pt x="35997" y="43798"/>
                          <a:pt x="35993" y="43802"/>
                          <a:pt x="35989" y="43807"/>
                        </a:cubicBezTo>
                        <a:cubicBezTo>
                          <a:pt x="35989" y="43811"/>
                          <a:pt x="35989" y="43811"/>
                          <a:pt x="35984" y="43811"/>
                        </a:cubicBezTo>
                        <a:lnTo>
                          <a:pt x="35984" y="43815"/>
                        </a:lnTo>
                        <a:cubicBezTo>
                          <a:pt x="35976" y="43824"/>
                          <a:pt x="35971" y="43832"/>
                          <a:pt x="35963" y="43840"/>
                        </a:cubicBezTo>
                        <a:cubicBezTo>
                          <a:pt x="35958" y="43845"/>
                          <a:pt x="35958" y="43845"/>
                          <a:pt x="35958" y="43850"/>
                        </a:cubicBezTo>
                        <a:cubicBezTo>
                          <a:pt x="35950" y="43854"/>
                          <a:pt x="35946" y="43862"/>
                          <a:pt x="35938" y="43870"/>
                        </a:cubicBezTo>
                        <a:cubicBezTo>
                          <a:pt x="35928" y="43879"/>
                          <a:pt x="35924" y="43888"/>
                          <a:pt x="35916" y="43901"/>
                        </a:cubicBezTo>
                        <a:cubicBezTo>
                          <a:pt x="35916" y="43901"/>
                          <a:pt x="35912" y="43901"/>
                          <a:pt x="35912" y="43905"/>
                        </a:cubicBezTo>
                        <a:cubicBezTo>
                          <a:pt x="35903" y="43913"/>
                          <a:pt x="35899" y="43922"/>
                          <a:pt x="35890" y="43927"/>
                        </a:cubicBezTo>
                        <a:cubicBezTo>
                          <a:pt x="35890" y="43931"/>
                          <a:pt x="35890" y="43931"/>
                          <a:pt x="35886" y="43931"/>
                        </a:cubicBezTo>
                        <a:cubicBezTo>
                          <a:pt x="35881" y="43939"/>
                          <a:pt x="35877" y="43947"/>
                          <a:pt x="35869" y="43956"/>
                        </a:cubicBezTo>
                        <a:lnTo>
                          <a:pt x="35865" y="43956"/>
                        </a:lnTo>
                        <a:cubicBezTo>
                          <a:pt x="35861" y="43965"/>
                          <a:pt x="35855" y="43969"/>
                          <a:pt x="35851" y="43973"/>
                        </a:cubicBezTo>
                        <a:lnTo>
                          <a:pt x="35843" y="43982"/>
                        </a:lnTo>
                        <a:lnTo>
                          <a:pt x="35830" y="43994"/>
                        </a:lnTo>
                        <a:lnTo>
                          <a:pt x="35822" y="44004"/>
                        </a:lnTo>
                        <a:cubicBezTo>
                          <a:pt x="35817" y="44008"/>
                          <a:pt x="35809" y="44012"/>
                          <a:pt x="35804" y="44016"/>
                        </a:cubicBezTo>
                        <a:cubicBezTo>
                          <a:pt x="35804" y="44020"/>
                          <a:pt x="35800" y="44020"/>
                          <a:pt x="35796" y="44024"/>
                        </a:cubicBezTo>
                        <a:cubicBezTo>
                          <a:pt x="35792" y="44029"/>
                          <a:pt x="35788" y="44033"/>
                          <a:pt x="35784" y="44038"/>
                        </a:cubicBezTo>
                        <a:cubicBezTo>
                          <a:pt x="35778" y="44038"/>
                          <a:pt x="35778" y="44042"/>
                          <a:pt x="35774" y="44042"/>
                        </a:cubicBezTo>
                        <a:cubicBezTo>
                          <a:pt x="35766" y="44050"/>
                          <a:pt x="35758" y="44055"/>
                          <a:pt x="35749" y="44059"/>
                        </a:cubicBezTo>
                        <a:cubicBezTo>
                          <a:pt x="35646" y="44066"/>
                          <a:pt x="35546" y="44069"/>
                          <a:pt x="35447" y="44069"/>
                        </a:cubicBezTo>
                        <a:cubicBezTo>
                          <a:pt x="34881" y="44069"/>
                          <a:pt x="34360" y="43973"/>
                          <a:pt x="33794" y="43973"/>
                        </a:cubicBezTo>
                        <a:cubicBezTo>
                          <a:pt x="33606" y="43973"/>
                          <a:pt x="33413" y="43984"/>
                          <a:pt x="33212" y="44012"/>
                        </a:cubicBezTo>
                        <a:cubicBezTo>
                          <a:pt x="33178" y="44020"/>
                          <a:pt x="33149" y="44024"/>
                          <a:pt x="33115" y="44029"/>
                        </a:cubicBezTo>
                        <a:cubicBezTo>
                          <a:pt x="33016" y="44046"/>
                          <a:pt x="32918" y="44067"/>
                          <a:pt x="32815" y="44093"/>
                        </a:cubicBezTo>
                        <a:cubicBezTo>
                          <a:pt x="32802" y="44089"/>
                          <a:pt x="32785" y="44089"/>
                          <a:pt x="32772" y="44085"/>
                        </a:cubicBezTo>
                        <a:lnTo>
                          <a:pt x="32768" y="44085"/>
                        </a:lnTo>
                        <a:cubicBezTo>
                          <a:pt x="32755" y="44081"/>
                          <a:pt x="32742" y="44081"/>
                          <a:pt x="32730" y="44076"/>
                        </a:cubicBezTo>
                        <a:lnTo>
                          <a:pt x="32720" y="44076"/>
                        </a:lnTo>
                        <a:cubicBezTo>
                          <a:pt x="32712" y="44071"/>
                          <a:pt x="32704" y="44067"/>
                          <a:pt x="32695" y="44067"/>
                        </a:cubicBezTo>
                        <a:cubicBezTo>
                          <a:pt x="32691" y="44063"/>
                          <a:pt x="32687" y="44063"/>
                          <a:pt x="32683" y="44063"/>
                        </a:cubicBezTo>
                        <a:cubicBezTo>
                          <a:pt x="32673" y="44059"/>
                          <a:pt x="32665" y="44055"/>
                          <a:pt x="32657" y="44055"/>
                        </a:cubicBezTo>
                        <a:cubicBezTo>
                          <a:pt x="32653" y="44050"/>
                          <a:pt x="32648" y="44050"/>
                          <a:pt x="32639" y="44046"/>
                        </a:cubicBezTo>
                        <a:cubicBezTo>
                          <a:pt x="32635" y="44046"/>
                          <a:pt x="32631" y="44042"/>
                          <a:pt x="32622" y="44042"/>
                        </a:cubicBezTo>
                        <a:cubicBezTo>
                          <a:pt x="32614" y="44038"/>
                          <a:pt x="32610" y="44033"/>
                          <a:pt x="32601" y="44029"/>
                        </a:cubicBezTo>
                        <a:cubicBezTo>
                          <a:pt x="32592" y="44024"/>
                          <a:pt x="32584" y="44020"/>
                          <a:pt x="32576" y="44016"/>
                        </a:cubicBezTo>
                        <a:lnTo>
                          <a:pt x="32571" y="44016"/>
                        </a:lnTo>
                        <a:cubicBezTo>
                          <a:pt x="32558" y="44008"/>
                          <a:pt x="32550" y="44004"/>
                          <a:pt x="32537" y="43999"/>
                        </a:cubicBezTo>
                        <a:cubicBezTo>
                          <a:pt x="32524" y="43990"/>
                          <a:pt x="32511" y="43982"/>
                          <a:pt x="32499" y="43973"/>
                        </a:cubicBezTo>
                        <a:cubicBezTo>
                          <a:pt x="32494" y="43969"/>
                          <a:pt x="32494" y="43969"/>
                          <a:pt x="32490" y="43969"/>
                        </a:cubicBezTo>
                        <a:cubicBezTo>
                          <a:pt x="32481" y="43961"/>
                          <a:pt x="32468" y="43952"/>
                          <a:pt x="32456" y="43943"/>
                        </a:cubicBezTo>
                        <a:cubicBezTo>
                          <a:pt x="32452" y="43943"/>
                          <a:pt x="32447" y="43939"/>
                          <a:pt x="32442" y="43935"/>
                        </a:cubicBezTo>
                        <a:cubicBezTo>
                          <a:pt x="32434" y="43927"/>
                          <a:pt x="32422" y="43917"/>
                          <a:pt x="32408" y="43909"/>
                        </a:cubicBezTo>
                        <a:cubicBezTo>
                          <a:pt x="32408" y="43909"/>
                          <a:pt x="32404" y="43905"/>
                          <a:pt x="32400" y="43901"/>
                        </a:cubicBezTo>
                        <a:cubicBezTo>
                          <a:pt x="32387" y="43892"/>
                          <a:pt x="32370" y="43879"/>
                          <a:pt x="32357" y="43870"/>
                        </a:cubicBezTo>
                        <a:cubicBezTo>
                          <a:pt x="32353" y="43866"/>
                          <a:pt x="32353" y="43862"/>
                          <a:pt x="32349" y="43862"/>
                        </a:cubicBezTo>
                        <a:cubicBezTo>
                          <a:pt x="32336" y="43854"/>
                          <a:pt x="32327" y="43840"/>
                          <a:pt x="32314" y="43832"/>
                        </a:cubicBezTo>
                        <a:cubicBezTo>
                          <a:pt x="32310" y="43828"/>
                          <a:pt x="32306" y="43828"/>
                          <a:pt x="32302" y="43824"/>
                        </a:cubicBezTo>
                        <a:cubicBezTo>
                          <a:pt x="32288" y="43811"/>
                          <a:pt x="32276" y="43802"/>
                          <a:pt x="32263" y="43789"/>
                        </a:cubicBezTo>
                        <a:cubicBezTo>
                          <a:pt x="32250" y="43777"/>
                          <a:pt x="32237" y="43768"/>
                          <a:pt x="32225" y="43755"/>
                        </a:cubicBezTo>
                        <a:cubicBezTo>
                          <a:pt x="32221" y="43751"/>
                          <a:pt x="32216" y="43751"/>
                          <a:pt x="32211" y="43747"/>
                        </a:cubicBezTo>
                        <a:cubicBezTo>
                          <a:pt x="32199" y="43734"/>
                          <a:pt x="32186" y="43726"/>
                          <a:pt x="32177" y="43716"/>
                        </a:cubicBezTo>
                        <a:cubicBezTo>
                          <a:pt x="32173" y="43712"/>
                          <a:pt x="32169" y="43712"/>
                          <a:pt x="32169" y="43708"/>
                        </a:cubicBezTo>
                        <a:cubicBezTo>
                          <a:pt x="32156" y="43700"/>
                          <a:pt x="32139" y="43686"/>
                          <a:pt x="32126" y="43678"/>
                        </a:cubicBezTo>
                        <a:cubicBezTo>
                          <a:pt x="32122" y="43674"/>
                          <a:pt x="32118" y="43670"/>
                          <a:pt x="32118" y="43670"/>
                        </a:cubicBezTo>
                        <a:cubicBezTo>
                          <a:pt x="32105" y="43661"/>
                          <a:pt x="32092" y="43653"/>
                          <a:pt x="32083" y="43644"/>
                        </a:cubicBezTo>
                        <a:cubicBezTo>
                          <a:pt x="32079" y="43639"/>
                          <a:pt x="32075" y="43639"/>
                          <a:pt x="32075" y="43639"/>
                        </a:cubicBezTo>
                        <a:cubicBezTo>
                          <a:pt x="32075" y="43635"/>
                          <a:pt x="32071" y="43635"/>
                          <a:pt x="32071" y="43635"/>
                        </a:cubicBezTo>
                        <a:cubicBezTo>
                          <a:pt x="32062" y="43627"/>
                          <a:pt x="32049" y="43623"/>
                          <a:pt x="32041" y="43614"/>
                        </a:cubicBezTo>
                        <a:cubicBezTo>
                          <a:pt x="32037" y="43614"/>
                          <a:pt x="32037" y="43610"/>
                          <a:pt x="32032" y="43610"/>
                        </a:cubicBezTo>
                        <a:cubicBezTo>
                          <a:pt x="32019" y="43601"/>
                          <a:pt x="32006" y="43593"/>
                          <a:pt x="31994" y="43584"/>
                        </a:cubicBezTo>
                        <a:cubicBezTo>
                          <a:pt x="31980" y="43580"/>
                          <a:pt x="31972" y="43576"/>
                          <a:pt x="31964" y="43567"/>
                        </a:cubicBezTo>
                        <a:cubicBezTo>
                          <a:pt x="31960" y="43567"/>
                          <a:pt x="31955" y="43567"/>
                          <a:pt x="31955" y="43562"/>
                        </a:cubicBezTo>
                        <a:cubicBezTo>
                          <a:pt x="31951" y="43562"/>
                          <a:pt x="31947" y="43558"/>
                          <a:pt x="31942" y="43558"/>
                        </a:cubicBezTo>
                        <a:cubicBezTo>
                          <a:pt x="31938" y="43554"/>
                          <a:pt x="31934" y="43554"/>
                          <a:pt x="31934" y="43554"/>
                        </a:cubicBezTo>
                        <a:cubicBezTo>
                          <a:pt x="31925" y="43550"/>
                          <a:pt x="31917" y="43546"/>
                          <a:pt x="31913" y="43546"/>
                        </a:cubicBezTo>
                        <a:cubicBezTo>
                          <a:pt x="31909" y="43542"/>
                          <a:pt x="31903" y="43542"/>
                          <a:pt x="31899" y="43542"/>
                        </a:cubicBezTo>
                        <a:cubicBezTo>
                          <a:pt x="31899" y="43537"/>
                          <a:pt x="31895" y="43537"/>
                          <a:pt x="31891" y="43537"/>
                        </a:cubicBezTo>
                        <a:cubicBezTo>
                          <a:pt x="31887" y="43533"/>
                          <a:pt x="31883" y="43533"/>
                          <a:pt x="31878" y="43533"/>
                        </a:cubicBezTo>
                        <a:cubicBezTo>
                          <a:pt x="31878" y="43528"/>
                          <a:pt x="31874" y="43528"/>
                          <a:pt x="31870" y="43528"/>
                        </a:cubicBezTo>
                        <a:cubicBezTo>
                          <a:pt x="31865" y="43524"/>
                          <a:pt x="31861" y="43524"/>
                          <a:pt x="31852" y="43524"/>
                        </a:cubicBezTo>
                        <a:cubicBezTo>
                          <a:pt x="31852" y="43520"/>
                          <a:pt x="31848" y="43520"/>
                          <a:pt x="31844" y="43520"/>
                        </a:cubicBezTo>
                        <a:lnTo>
                          <a:pt x="31840" y="43520"/>
                        </a:lnTo>
                        <a:cubicBezTo>
                          <a:pt x="31832" y="43516"/>
                          <a:pt x="31818" y="43511"/>
                          <a:pt x="31810" y="43511"/>
                        </a:cubicBezTo>
                        <a:cubicBezTo>
                          <a:pt x="31806" y="43507"/>
                          <a:pt x="31806" y="43507"/>
                          <a:pt x="31801" y="43507"/>
                        </a:cubicBezTo>
                        <a:cubicBezTo>
                          <a:pt x="31793" y="43507"/>
                          <a:pt x="31784" y="43503"/>
                          <a:pt x="31780" y="43503"/>
                        </a:cubicBezTo>
                        <a:lnTo>
                          <a:pt x="31771" y="43503"/>
                        </a:lnTo>
                        <a:cubicBezTo>
                          <a:pt x="31763" y="43503"/>
                          <a:pt x="31755" y="43499"/>
                          <a:pt x="31745" y="43499"/>
                        </a:cubicBezTo>
                        <a:lnTo>
                          <a:pt x="31724" y="43499"/>
                        </a:lnTo>
                        <a:cubicBezTo>
                          <a:pt x="31724" y="43499"/>
                          <a:pt x="31720" y="43499"/>
                          <a:pt x="31720" y="43495"/>
                        </a:cubicBezTo>
                        <a:lnTo>
                          <a:pt x="31678" y="43495"/>
                        </a:lnTo>
                        <a:cubicBezTo>
                          <a:pt x="31664" y="43495"/>
                          <a:pt x="31647" y="43495"/>
                          <a:pt x="31634" y="43499"/>
                        </a:cubicBezTo>
                        <a:cubicBezTo>
                          <a:pt x="31617" y="43499"/>
                          <a:pt x="31605" y="43503"/>
                          <a:pt x="31591" y="43503"/>
                        </a:cubicBezTo>
                        <a:cubicBezTo>
                          <a:pt x="31587" y="43503"/>
                          <a:pt x="31583" y="43503"/>
                          <a:pt x="31575" y="43507"/>
                        </a:cubicBezTo>
                        <a:cubicBezTo>
                          <a:pt x="31566" y="43507"/>
                          <a:pt x="31557" y="43507"/>
                          <a:pt x="31549" y="43511"/>
                        </a:cubicBezTo>
                        <a:lnTo>
                          <a:pt x="31532" y="43511"/>
                        </a:lnTo>
                        <a:cubicBezTo>
                          <a:pt x="31524" y="43516"/>
                          <a:pt x="31518" y="43516"/>
                          <a:pt x="31510" y="43516"/>
                        </a:cubicBezTo>
                        <a:cubicBezTo>
                          <a:pt x="31502" y="43520"/>
                          <a:pt x="31498" y="43520"/>
                          <a:pt x="31493" y="43520"/>
                        </a:cubicBezTo>
                        <a:cubicBezTo>
                          <a:pt x="31485" y="43520"/>
                          <a:pt x="31480" y="43524"/>
                          <a:pt x="31472" y="43524"/>
                        </a:cubicBezTo>
                        <a:cubicBezTo>
                          <a:pt x="31467" y="43524"/>
                          <a:pt x="31459" y="43528"/>
                          <a:pt x="31455" y="43528"/>
                        </a:cubicBezTo>
                        <a:cubicBezTo>
                          <a:pt x="31447" y="43528"/>
                          <a:pt x="31441" y="43533"/>
                          <a:pt x="31433" y="43533"/>
                        </a:cubicBezTo>
                        <a:cubicBezTo>
                          <a:pt x="31429" y="43533"/>
                          <a:pt x="31425" y="43537"/>
                          <a:pt x="31421" y="43537"/>
                        </a:cubicBezTo>
                        <a:cubicBezTo>
                          <a:pt x="31412" y="43537"/>
                          <a:pt x="31408" y="43542"/>
                          <a:pt x="31399" y="43542"/>
                        </a:cubicBezTo>
                        <a:cubicBezTo>
                          <a:pt x="31395" y="43542"/>
                          <a:pt x="31390" y="43546"/>
                          <a:pt x="31386" y="43546"/>
                        </a:cubicBezTo>
                        <a:cubicBezTo>
                          <a:pt x="31378" y="43546"/>
                          <a:pt x="31374" y="43550"/>
                          <a:pt x="31364" y="43550"/>
                        </a:cubicBezTo>
                        <a:cubicBezTo>
                          <a:pt x="31360" y="43550"/>
                          <a:pt x="31356" y="43554"/>
                          <a:pt x="31352" y="43554"/>
                        </a:cubicBezTo>
                        <a:cubicBezTo>
                          <a:pt x="31352" y="43554"/>
                          <a:pt x="31348" y="43554"/>
                          <a:pt x="31348" y="43558"/>
                        </a:cubicBezTo>
                        <a:lnTo>
                          <a:pt x="31339" y="43558"/>
                        </a:lnTo>
                        <a:cubicBezTo>
                          <a:pt x="31331" y="43562"/>
                          <a:pt x="31326" y="43562"/>
                          <a:pt x="31318" y="43567"/>
                        </a:cubicBezTo>
                        <a:cubicBezTo>
                          <a:pt x="31313" y="43567"/>
                          <a:pt x="31309" y="43567"/>
                          <a:pt x="31305" y="43572"/>
                        </a:cubicBezTo>
                        <a:cubicBezTo>
                          <a:pt x="31301" y="43572"/>
                          <a:pt x="31293" y="43576"/>
                          <a:pt x="31287" y="43576"/>
                        </a:cubicBezTo>
                        <a:cubicBezTo>
                          <a:pt x="31283" y="43580"/>
                          <a:pt x="31279" y="43580"/>
                          <a:pt x="31275" y="43580"/>
                        </a:cubicBezTo>
                        <a:cubicBezTo>
                          <a:pt x="31271" y="43584"/>
                          <a:pt x="31262" y="43584"/>
                          <a:pt x="31258" y="43588"/>
                        </a:cubicBezTo>
                        <a:cubicBezTo>
                          <a:pt x="31254" y="43588"/>
                          <a:pt x="31250" y="43593"/>
                          <a:pt x="31245" y="43593"/>
                        </a:cubicBezTo>
                        <a:cubicBezTo>
                          <a:pt x="31241" y="43597"/>
                          <a:pt x="31236" y="43597"/>
                          <a:pt x="31232" y="43601"/>
                        </a:cubicBezTo>
                        <a:lnTo>
                          <a:pt x="31224" y="43601"/>
                        </a:lnTo>
                        <a:lnTo>
                          <a:pt x="31220" y="43605"/>
                        </a:lnTo>
                        <a:cubicBezTo>
                          <a:pt x="31216" y="43605"/>
                          <a:pt x="31210" y="43610"/>
                          <a:pt x="31210" y="43610"/>
                        </a:cubicBezTo>
                        <a:cubicBezTo>
                          <a:pt x="31202" y="43610"/>
                          <a:pt x="31198" y="43614"/>
                          <a:pt x="31194" y="43619"/>
                        </a:cubicBezTo>
                        <a:cubicBezTo>
                          <a:pt x="31194" y="43619"/>
                          <a:pt x="31190" y="43619"/>
                          <a:pt x="31185" y="43623"/>
                        </a:cubicBezTo>
                        <a:cubicBezTo>
                          <a:pt x="31181" y="43623"/>
                          <a:pt x="31177" y="43627"/>
                          <a:pt x="31173" y="43627"/>
                        </a:cubicBezTo>
                        <a:cubicBezTo>
                          <a:pt x="31168" y="43631"/>
                          <a:pt x="31168" y="43631"/>
                          <a:pt x="31164" y="43631"/>
                        </a:cubicBezTo>
                        <a:cubicBezTo>
                          <a:pt x="31159" y="43635"/>
                          <a:pt x="31155" y="43639"/>
                          <a:pt x="31151" y="43639"/>
                        </a:cubicBezTo>
                        <a:lnTo>
                          <a:pt x="31147" y="43644"/>
                        </a:lnTo>
                        <a:lnTo>
                          <a:pt x="31143" y="43644"/>
                        </a:lnTo>
                        <a:lnTo>
                          <a:pt x="31143" y="43649"/>
                        </a:lnTo>
                        <a:cubicBezTo>
                          <a:pt x="31134" y="43653"/>
                          <a:pt x="31125" y="43657"/>
                          <a:pt x="31117" y="43665"/>
                        </a:cubicBezTo>
                        <a:cubicBezTo>
                          <a:pt x="31117" y="43665"/>
                          <a:pt x="31113" y="43665"/>
                          <a:pt x="31113" y="43670"/>
                        </a:cubicBezTo>
                        <a:cubicBezTo>
                          <a:pt x="31104" y="43674"/>
                          <a:pt x="31096" y="43678"/>
                          <a:pt x="31087" y="43686"/>
                        </a:cubicBezTo>
                        <a:lnTo>
                          <a:pt x="31082" y="43691"/>
                        </a:lnTo>
                        <a:cubicBezTo>
                          <a:pt x="31078" y="43696"/>
                          <a:pt x="31070" y="43704"/>
                          <a:pt x="31066" y="43708"/>
                        </a:cubicBezTo>
                        <a:cubicBezTo>
                          <a:pt x="31062" y="43708"/>
                          <a:pt x="31062" y="43712"/>
                          <a:pt x="31062" y="43712"/>
                        </a:cubicBezTo>
                        <a:cubicBezTo>
                          <a:pt x="31052" y="43716"/>
                          <a:pt x="31048" y="43726"/>
                          <a:pt x="31040" y="43734"/>
                        </a:cubicBezTo>
                        <a:lnTo>
                          <a:pt x="31040" y="43738"/>
                        </a:lnTo>
                        <a:cubicBezTo>
                          <a:pt x="31031" y="43742"/>
                          <a:pt x="31027" y="43751"/>
                          <a:pt x="31019" y="43759"/>
                        </a:cubicBezTo>
                        <a:lnTo>
                          <a:pt x="31019" y="43763"/>
                        </a:lnTo>
                        <a:cubicBezTo>
                          <a:pt x="31014" y="43773"/>
                          <a:pt x="31005" y="43781"/>
                          <a:pt x="31001" y="43785"/>
                        </a:cubicBezTo>
                        <a:lnTo>
                          <a:pt x="31001" y="43789"/>
                        </a:lnTo>
                        <a:cubicBezTo>
                          <a:pt x="30997" y="43793"/>
                          <a:pt x="30997" y="43798"/>
                          <a:pt x="30993" y="43807"/>
                        </a:cubicBezTo>
                        <a:lnTo>
                          <a:pt x="30993" y="43811"/>
                        </a:lnTo>
                        <a:cubicBezTo>
                          <a:pt x="30989" y="43815"/>
                          <a:pt x="30989" y="43819"/>
                          <a:pt x="30985" y="43824"/>
                        </a:cubicBezTo>
                        <a:cubicBezTo>
                          <a:pt x="30985" y="43824"/>
                          <a:pt x="30985" y="43828"/>
                          <a:pt x="30980" y="43828"/>
                        </a:cubicBezTo>
                        <a:cubicBezTo>
                          <a:pt x="30980" y="43832"/>
                          <a:pt x="30980" y="43836"/>
                          <a:pt x="30975" y="43840"/>
                        </a:cubicBezTo>
                        <a:lnTo>
                          <a:pt x="30975" y="43845"/>
                        </a:lnTo>
                        <a:cubicBezTo>
                          <a:pt x="30971" y="43850"/>
                          <a:pt x="30971" y="43854"/>
                          <a:pt x="30971" y="43858"/>
                        </a:cubicBezTo>
                        <a:cubicBezTo>
                          <a:pt x="30971" y="43862"/>
                          <a:pt x="30971" y="43862"/>
                          <a:pt x="30967" y="43862"/>
                        </a:cubicBezTo>
                        <a:cubicBezTo>
                          <a:pt x="30967" y="43866"/>
                          <a:pt x="30967" y="43875"/>
                          <a:pt x="30963" y="43879"/>
                        </a:cubicBezTo>
                        <a:lnTo>
                          <a:pt x="30963" y="43884"/>
                        </a:lnTo>
                        <a:cubicBezTo>
                          <a:pt x="30963" y="43892"/>
                          <a:pt x="30959" y="43896"/>
                          <a:pt x="30959" y="43905"/>
                        </a:cubicBezTo>
                        <a:lnTo>
                          <a:pt x="30821" y="44563"/>
                        </a:lnTo>
                        <a:cubicBezTo>
                          <a:pt x="30518" y="44598"/>
                          <a:pt x="30227" y="44636"/>
                          <a:pt x="29941" y="44675"/>
                        </a:cubicBezTo>
                        <a:cubicBezTo>
                          <a:pt x="29893" y="44683"/>
                          <a:pt x="29842" y="44687"/>
                          <a:pt x="29795" y="44697"/>
                        </a:cubicBezTo>
                        <a:cubicBezTo>
                          <a:pt x="29787" y="44697"/>
                          <a:pt x="29779" y="44697"/>
                          <a:pt x="29769" y="44701"/>
                        </a:cubicBezTo>
                        <a:cubicBezTo>
                          <a:pt x="29722" y="44705"/>
                          <a:pt x="29680" y="44713"/>
                          <a:pt x="29633" y="44722"/>
                        </a:cubicBezTo>
                        <a:cubicBezTo>
                          <a:pt x="29625" y="44722"/>
                          <a:pt x="29615" y="44722"/>
                          <a:pt x="29607" y="44726"/>
                        </a:cubicBezTo>
                        <a:cubicBezTo>
                          <a:pt x="29560" y="44730"/>
                          <a:pt x="29513" y="44739"/>
                          <a:pt x="29465" y="44748"/>
                        </a:cubicBezTo>
                        <a:lnTo>
                          <a:pt x="29449" y="44748"/>
                        </a:lnTo>
                        <a:cubicBezTo>
                          <a:pt x="29402" y="44756"/>
                          <a:pt x="29355" y="44764"/>
                          <a:pt x="29307" y="44774"/>
                        </a:cubicBezTo>
                        <a:lnTo>
                          <a:pt x="29303" y="44774"/>
                        </a:lnTo>
                        <a:cubicBezTo>
                          <a:pt x="29256" y="44782"/>
                          <a:pt x="29209" y="44790"/>
                          <a:pt x="29167" y="44799"/>
                        </a:cubicBezTo>
                        <a:lnTo>
                          <a:pt x="29145" y="44799"/>
                        </a:lnTo>
                        <a:cubicBezTo>
                          <a:pt x="29098" y="44807"/>
                          <a:pt x="29055" y="44816"/>
                          <a:pt x="29013" y="44825"/>
                        </a:cubicBezTo>
                        <a:cubicBezTo>
                          <a:pt x="29004" y="44825"/>
                          <a:pt x="28995" y="44829"/>
                          <a:pt x="28987" y="44829"/>
                        </a:cubicBezTo>
                        <a:cubicBezTo>
                          <a:pt x="28944" y="44837"/>
                          <a:pt x="28901" y="44845"/>
                          <a:pt x="28859" y="44855"/>
                        </a:cubicBezTo>
                        <a:cubicBezTo>
                          <a:pt x="28855" y="44855"/>
                          <a:pt x="28845" y="44855"/>
                          <a:pt x="28841" y="44859"/>
                        </a:cubicBezTo>
                        <a:cubicBezTo>
                          <a:pt x="28798" y="44867"/>
                          <a:pt x="28756" y="44876"/>
                          <a:pt x="28713" y="44884"/>
                        </a:cubicBezTo>
                        <a:lnTo>
                          <a:pt x="28705" y="44884"/>
                        </a:lnTo>
                        <a:cubicBezTo>
                          <a:pt x="28662" y="44893"/>
                          <a:pt x="28619" y="44902"/>
                          <a:pt x="28576" y="44910"/>
                        </a:cubicBezTo>
                        <a:cubicBezTo>
                          <a:pt x="28572" y="44910"/>
                          <a:pt x="28563" y="44914"/>
                          <a:pt x="28555" y="44914"/>
                        </a:cubicBezTo>
                        <a:cubicBezTo>
                          <a:pt x="28516" y="44922"/>
                          <a:pt x="28474" y="44932"/>
                          <a:pt x="28435" y="44940"/>
                        </a:cubicBezTo>
                        <a:cubicBezTo>
                          <a:pt x="28427" y="44944"/>
                          <a:pt x="28418" y="44944"/>
                          <a:pt x="28413" y="44948"/>
                        </a:cubicBezTo>
                        <a:cubicBezTo>
                          <a:pt x="28371" y="44957"/>
                          <a:pt x="28332" y="44966"/>
                          <a:pt x="28294" y="44974"/>
                        </a:cubicBezTo>
                        <a:cubicBezTo>
                          <a:pt x="28285" y="44974"/>
                          <a:pt x="28281" y="44979"/>
                          <a:pt x="28277" y="44979"/>
                        </a:cubicBezTo>
                        <a:cubicBezTo>
                          <a:pt x="28239" y="44987"/>
                          <a:pt x="28200" y="44995"/>
                          <a:pt x="28162" y="45009"/>
                        </a:cubicBezTo>
                        <a:lnTo>
                          <a:pt x="28153" y="45009"/>
                        </a:lnTo>
                        <a:cubicBezTo>
                          <a:pt x="28110" y="45017"/>
                          <a:pt x="28071" y="45030"/>
                          <a:pt x="28033" y="45038"/>
                        </a:cubicBezTo>
                        <a:cubicBezTo>
                          <a:pt x="28028" y="45038"/>
                          <a:pt x="28020" y="45043"/>
                          <a:pt x="28016" y="45043"/>
                        </a:cubicBezTo>
                        <a:cubicBezTo>
                          <a:pt x="27977" y="45056"/>
                          <a:pt x="27939" y="45064"/>
                          <a:pt x="27905" y="45072"/>
                        </a:cubicBezTo>
                        <a:cubicBezTo>
                          <a:pt x="27896" y="45076"/>
                          <a:pt x="27888" y="45076"/>
                          <a:pt x="27884" y="45082"/>
                        </a:cubicBezTo>
                        <a:cubicBezTo>
                          <a:pt x="27845" y="45090"/>
                          <a:pt x="27811" y="45098"/>
                          <a:pt x="27772" y="45111"/>
                        </a:cubicBezTo>
                        <a:cubicBezTo>
                          <a:pt x="27768" y="45111"/>
                          <a:pt x="27763" y="45111"/>
                          <a:pt x="27759" y="45115"/>
                        </a:cubicBezTo>
                        <a:cubicBezTo>
                          <a:pt x="27726" y="45124"/>
                          <a:pt x="27691" y="45137"/>
                          <a:pt x="27657" y="45145"/>
                        </a:cubicBezTo>
                        <a:cubicBezTo>
                          <a:pt x="27653" y="45145"/>
                          <a:pt x="27649" y="45145"/>
                          <a:pt x="27649" y="45149"/>
                        </a:cubicBezTo>
                        <a:lnTo>
                          <a:pt x="27643" y="45149"/>
                        </a:lnTo>
                        <a:cubicBezTo>
                          <a:pt x="27631" y="45153"/>
                          <a:pt x="27618" y="45159"/>
                          <a:pt x="27605" y="45163"/>
                        </a:cubicBezTo>
                        <a:cubicBezTo>
                          <a:pt x="27592" y="45163"/>
                          <a:pt x="27584" y="45167"/>
                          <a:pt x="27576" y="45171"/>
                        </a:cubicBezTo>
                        <a:cubicBezTo>
                          <a:pt x="27558" y="45175"/>
                          <a:pt x="27546" y="45179"/>
                          <a:pt x="27533" y="45184"/>
                        </a:cubicBezTo>
                        <a:cubicBezTo>
                          <a:pt x="27524" y="45188"/>
                          <a:pt x="27515" y="45188"/>
                          <a:pt x="27507" y="45192"/>
                        </a:cubicBezTo>
                        <a:cubicBezTo>
                          <a:pt x="27489" y="45196"/>
                          <a:pt x="27477" y="45201"/>
                          <a:pt x="27464" y="45205"/>
                        </a:cubicBezTo>
                        <a:cubicBezTo>
                          <a:pt x="27456" y="45210"/>
                          <a:pt x="27447" y="45214"/>
                          <a:pt x="27438" y="45214"/>
                        </a:cubicBezTo>
                        <a:cubicBezTo>
                          <a:pt x="27418" y="45222"/>
                          <a:pt x="27400" y="45226"/>
                          <a:pt x="27383" y="45235"/>
                        </a:cubicBezTo>
                        <a:cubicBezTo>
                          <a:pt x="27379" y="45235"/>
                          <a:pt x="27374" y="45235"/>
                          <a:pt x="27370" y="45240"/>
                        </a:cubicBezTo>
                        <a:cubicBezTo>
                          <a:pt x="27327" y="45240"/>
                          <a:pt x="27284" y="45240"/>
                          <a:pt x="27242" y="45244"/>
                        </a:cubicBezTo>
                        <a:lnTo>
                          <a:pt x="27071" y="45244"/>
                        </a:lnTo>
                        <a:cubicBezTo>
                          <a:pt x="27027" y="45244"/>
                          <a:pt x="26985" y="45244"/>
                          <a:pt x="26946" y="45240"/>
                        </a:cubicBezTo>
                        <a:lnTo>
                          <a:pt x="26930" y="45240"/>
                        </a:lnTo>
                        <a:cubicBezTo>
                          <a:pt x="26891" y="45240"/>
                          <a:pt x="26848" y="45240"/>
                          <a:pt x="26810" y="45235"/>
                        </a:cubicBezTo>
                        <a:lnTo>
                          <a:pt x="26797" y="45235"/>
                        </a:lnTo>
                        <a:cubicBezTo>
                          <a:pt x="26754" y="45235"/>
                          <a:pt x="26711" y="45230"/>
                          <a:pt x="26673" y="45230"/>
                        </a:cubicBezTo>
                        <a:lnTo>
                          <a:pt x="26648" y="45230"/>
                        </a:lnTo>
                        <a:cubicBezTo>
                          <a:pt x="26609" y="45226"/>
                          <a:pt x="26566" y="45226"/>
                          <a:pt x="26528" y="45222"/>
                        </a:cubicBezTo>
                        <a:cubicBezTo>
                          <a:pt x="26519" y="45222"/>
                          <a:pt x="26514" y="45222"/>
                          <a:pt x="26506" y="45218"/>
                        </a:cubicBezTo>
                        <a:cubicBezTo>
                          <a:pt x="26463" y="45218"/>
                          <a:pt x="26425" y="45214"/>
                          <a:pt x="26382" y="45210"/>
                        </a:cubicBezTo>
                        <a:lnTo>
                          <a:pt x="26378" y="45210"/>
                        </a:lnTo>
                        <a:cubicBezTo>
                          <a:pt x="26340" y="45205"/>
                          <a:pt x="26297" y="45201"/>
                          <a:pt x="26258" y="45196"/>
                        </a:cubicBezTo>
                        <a:lnTo>
                          <a:pt x="26237" y="45196"/>
                        </a:lnTo>
                        <a:cubicBezTo>
                          <a:pt x="26177" y="45188"/>
                          <a:pt x="26117" y="45184"/>
                          <a:pt x="26057" y="45175"/>
                        </a:cubicBezTo>
                        <a:lnTo>
                          <a:pt x="26048" y="45175"/>
                        </a:lnTo>
                        <a:cubicBezTo>
                          <a:pt x="25989" y="45167"/>
                          <a:pt x="25929" y="45159"/>
                          <a:pt x="25873" y="45149"/>
                        </a:cubicBezTo>
                        <a:lnTo>
                          <a:pt x="25856" y="45149"/>
                        </a:lnTo>
                        <a:cubicBezTo>
                          <a:pt x="25796" y="45141"/>
                          <a:pt x="25736" y="45128"/>
                          <a:pt x="25677" y="45119"/>
                        </a:cubicBezTo>
                        <a:lnTo>
                          <a:pt x="25673" y="45119"/>
                        </a:lnTo>
                        <a:cubicBezTo>
                          <a:pt x="25612" y="45111"/>
                          <a:pt x="25552" y="45102"/>
                          <a:pt x="25493" y="45090"/>
                        </a:cubicBezTo>
                        <a:cubicBezTo>
                          <a:pt x="25488" y="45090"/>
                          <a:pt x="25484" y="45090"/>
                          <a:pt x="25475" y="45086"/>
                        </a:cubicBezTo>
                        <a:cubicBezTo>
                          <a:pt x="25436" y="45082"/>
                          <a:pt x="25394" y="45072"/>
                          <a:pt x="25351" y="45064"/>
                        </a:cubicBezTo>
                        <a:cubicBezTo>
                          <a:pt x="25347" y="45064"/>
                          <a:pt x="25343" y="45064"/>
                          <a:pt x="25339" y="45060"/>
                        </a:cubicBezTo>
                        <a:cubicBezTo>
                          <a:pt x="25296" y="45051"/>
                          <a:pt x="25253" y="45047"/>
                          <a:pt x="25211" y="45038"/>
                        </a:cubicBezTo>
                        <a:cubicBezTo>
                          <a:pt x="25167" y="45030"/>
                          <a:pt x="25124" y="45021"/>
                          <a:pt x="25082" y="45009"/>
                        </a:cubicBezTo>
                        <a:lnTo>
                          <a:pt x="25065" y="45009"/>
                        </a:lnTo>
                        <a:cubicBezTo>
                          <a:pt x="25026" y="44999"/>
                          <a:pt x="24984" y="44991"/>
                          <a:pt x="24945" y="44983"/>
                        </a:cubicBezTo>
                        <a:cubicBezTo>
                          <a:pt x="24936" y="44979"/>
                          <a:pt x="24932" y="44979"/>
                          <a:pt x="24923" y="44979"/>
                        </a:cubicBezTo>
                        <a:cubicBezTo>
                          <a:pt x="24885" y="44970"/>
                          <a:pt x="24846" y="44961"/>
                          <a:pt x="24804" y="44953"/>
                        </a:cubicBezTo>
                        <a:cubicBezTo>
                          <a:pt x="24800" y="44948"/>
                          <a:pt x="24791" y="44948"/>
                          <a:pt x="24787" y="44948"/>
                        </a:cubicBezTo>
                        <a:cubicBezTo>
                          <a:pt x="24744" y="44940"/>
                          <a:pt x="24706" y="44928"/>
                          <a:pt x="24662" y="44918"/>
                        </a:cubicBezTo>
                        <a:cubicBezTo>
                          <a:pt x="24658" y="44918"/>
                          <a:pt x="24654" y="44918"/>
                          <a:pt x="24650" y="44914"/>
                        </a:cubicBezTo>
                        <a:cubicBezTo>
                          <a:pt x="24607" y="44906"/>
                          <a:pt x="24564" y="44897"/>
                          <a:pt x="24522" y="44889"/>
                        </a:cubicBezTo>
                        <a:lnTo>
                          <a:pt x="24518" y="44884"/>
                        </a:lnTo>
                        <a:cubicBezTo>
                          <a:pt x="24479" y="44876"/>
                          <a:pt x="24436" y="44867"/>
                          <a:pt x="24393" y="44855"/>
                        </a:cubicBezTo>
                        <a:lnTo>
                          <a:pt x="24384" y="44855"/>
                        </a:lnTo>
                        <a:cubicBezTo>
                          <a:pt x="24316" y="44837"/>
                          <a:pt x="24248" y="44820"/>
                          <a:pt x="24179" y="44807"/>
                        </a:cubicBezTo>
                        <a:cubicBezTo>
                          <a:pt x="24175" y="44803"/>
                          <a:pt x="24175" y="44803"/>
                          <a:pt x="24171" y="44803"/>
                        </a:cubicBezTo>
                        <a:cubicBezTo>
                          <a:pt x="24102" y="44786"/>
                          <a:pt x="24030" y="44768"/>
                          <a:pt x="23961" y="44752"/>
                        </a:cubicBezTo>
                        <a:cubicBezTo>
                          <a:pt x="23897" y="44739"/>
                          <a:pt x="23829" y="44722"/>
                          <a:pt x="23764" y="44705"/>
                        </a:cubicBezTo>
                        <a:cubicBezTo>
                          <a:pt x="23760" y="44705"/>
                          <a:pt x="23756" y="44705"/>
                          <a:pt x="23752" y="44701"/>
                        </a:cubicBezTo>
                        <a:cubicBezTo>
                          <a:pt x="23683" y="44687"/>
                          <a:pt x="23619" y="44671"/>
                          <a:pt x="23551" y="44653"/>
                        </a:cubicBezTo>
                        <a:lnTo>
                          <a:pt x="23543" y="44653"/>
                        </a:lnTo>
                        <a:cubicBezTo>
                          <a:pt x="23503" y="44645"/>
                          <a:pt x="23466" y="44632"/>
                          <a:pt x="23422" y="44624"/>
                        </a:cubicBezTo>
                        <a:cubicBezTo>
                          <a:pt x="23418" y="44624"/>
                          <a:pt x="23409" y="44620"/>
                          <a:pt x="23405" y="44620"/>
                        </a:cubicBezTo>
                        <a:cubicBezTo>
                          <a:pt x="23367" y="44610"/>
                          <a:pt x="23324" y="44602"/>
                          <a:pt x="23286" y="44594"/>
                        </a:cubicBezTo>
                        <a:cubicBezTo>
                          <a:pt x="23277" y="44589"/>
                          <a:pt x="23273" y="44589"/>
                          <a:pt x="23264" y="44589"/>
                        </a:cubicBezTo>
                        <a:cubicBezTo>
                          <a:pt x="23225" y="44576"/>
                          <a:pt x="23187" y="44568"/>
                          <a:pt x="23144" y="44559"/>
                        </a:cubicBezTo>
                        <a:cubicBezTo>
                          <a:pt x="23140" y="44559"/>
                          <a:pt x="23132" y="44559"/>
                          <a:pt x="23123" y="44555"/>
                        </a:cubicBezTo>
                        <a:cubicBezTo>
                          <a:pt x="23085" y="44547"/>
                          <a:pt x="23046" y="44537"/>
                          <a:pt x="23004" y="44529"/>
                        </a:cubicBezTo>
                        <a:cubicBezTo>
                          <a:pt x="22998" y="44529"/>
                          <a:pt x="22990" y="44525"/>
                          <a:pt x="22986" y="44525"/>
                        </a:cubicBezTo>
                        <a:cubicBezTo>
                          <a:pt x="22943" y="44517"/>
                          <a:pt x="22901" y="44508"/>
                          <a:pt x="22862" y="44499"/>
                        </a:cubicBezTo>
                        <a:cubicBezTo>
                          <a:pt x="22858" y="44499"/>
                          <a:pt x="22854" y="44499"/>
                          <a:pt x="22850" y="44495"/>
                        </a:cubicBezTo>
                        <a:cubicBezTo>
                          <a:pt x="22806" y="44486"/>
                          <a:pt x="22767" y="44478"/>
                          <a:pt x="22725" y="44474"/>
                        </a:cubicBezTo>
                        <a:cubicBezTo>
                          <a:pt x="22721" y="44470"/>
                          <a:pt x="22721" y="44470"/>
                          <a:pt x="22716" y="44470"/>
                        </a:cubicBezTo>
                        <a:cubicBezTo>
                          <a:pt x="22674" y="44460"/>
                          <a:pt x="22631" y="44452"/>
                          <a:pt x="22593" y="44444"/>
                        </a:cubicBezTo>
                        <a:lnTo>
                          <a:pt x="22571" y="44444"/>
                        </a:lnTo>
                        <a:cubicBezTo>
                          <a:pt x="22532" y="44435"/>
                          <a:pt x="22490" y="44427"/>
                          <a:pt x="22451" y="44418"/>
                        </a:cubicBezTo>
                        <a:lnTo>
                          <a:pt x="22439" y="44418"/>
                        </a:lnTo>
                        <a:cubicBezTo>
                          <a:pt x="22426" y="44414"/>
                          <a:pt x="22417" y="44414"/>
                          <a:pt x="22404" y="44414"/>
                        </a:cubicBezTo>
                        <a:lnTo>
                          <a:pt x="22289" y="44337"/>
                        </a:lnTo>
                        <a:cubicBezTo>
                          <a:pt x="22276" y="44328"/>
                          <a:pt x="22268" y="44320"/>
                          <a:pt x="22254" y="44312"/>
                        </a:cubicBezTo>
                        <a:cubicBezTo>
                          <a:pt x="22224" y="44294"/>
                          <a:pt x="22199" y="44277"/>
                          <a:pt x="22169" y="44260"/>
                        </a:cubicBezTo>
                        <a:cubicBezTo>
                          <a:pt x="22157" y="44251"/>
                          <a:pt x="22143" y="44243"/>
                          <a:pt x="22131" y="44235"/>
                        </a:cubicBezTo>
                        <a:cubicBezTo>
                          <a:pt x="22100" y="44217"/>
                          <a:pt x="22070" y="44196"/>
                          <a:pt x="22041" y="44178"/>
                        </a:cubicBezTo>
                        <a:cubicBezTo>
                          <a:pt x="22033" y="44170"/>
                          <a:pt x="22023" y="44166"/>
                          <a:pt x="22015" y="44162"/>
                        </a:cubicBezTo>
                        <a:cubicBezTo>
                          <a:pt x="21977" y="44136"/>
                          <a:pt x="21938" y="44110"/>
                          <a:pt x="21900" y="44089"/>
                        </a:cubicBezTo>
                        <a:cubicBezTo>
                          <a:pt x="21887" y="44085"/>
                          <a:pt x="21879" y="44076"/>
                          <a:pt x="21869" y="44071"/>
                        </a:cubicBezTo>
                        <a:cubicBezTo>
                          <a:pt x="21840" y="44055"/>
                          <a:pt x="21810" y="44033"/>
                          <a:pt x="21780" y="44016"/>
                        </a:cubicBezTo>
                        <a:cubicBezTo>
                          <a:pt x="21767" y="44008"/>
                          <a:pt x="21754" y="44004"/>
                          <a:pt x="21741" y="43994"/>
                        </a:cubicBezTo>
                        <a:cubicBezTo>
                          <a:pt x="21711" y="43978"/>
                          <a:pt x="21681" y="43961"/>
                          <a:pt x="21656" y="43943"/>
                        </a:cubicBezTo>
                        <a:cubicBezTo>
                          <a:pt x="21643" y="43939"/>
                          <a:pt x="21630" y="43931"/>
                          <a:pt x="21618" y="43922"/>
                        </a:cubicBezTo>
                        <a:cubicBezTo>
                          <a:pt x="21613" y="43922"/>
                          <a:pt x="21609" y="43917"/>
                          <a:pt x="21600" y="43913"/>
                        </a:cubicBezTo>
                        <a:cubicBezTo>
                          <a:pt x="21579" y="43901"/>
                          <a:pt x="21553" y="43888"/>
                          <a:pt x="21532" y="43875"/>
                        </a:cubicBezTo>
                        <a:cubicBezTo>
                          <a:pt x="21519" y="43866"/>
                          <a:pt x="21506" y="43858"/>
                          <a:pt x="21494" y="43854"/>
                        </a:cubicBezTo>
                        <a:cubicBezTo>
                          <a:pt x="21450" y="43828"/>
                          <a:pt x="21407" y="43807"/>
                          <a:pt x="21369" y="43785"/>
                        </a:cubicBezTo>
                        <a:cubicBezTo>
                          <a:pt x="21361" y="43781"/>
                          <a:pt x="21356" y="43777"/>
                          <a:pt x="21352" y="43777"/>
                        </a:cubicBezTo>
                        <a:cubicBezTo>
                          <a:pt x="21314" y="43755"/>
                          <a:pt x="21279" y="43734"/>
                          <a:pt x="21241" y="43716"/>
                        </a:cubicBezTo>
                        <a:cubicBezTo>
                          <a:pt x="21228" y="43708"/>
                          <a:pt x="21211" y="43700"/>
                          <a:pt x="21198" y="43691"/>
                        </a:cubicBezTo>
                        <a:cubicBezTo>
                          <a:pt x="21172" y="43678"/>
                          <a:pt x="21143" y="43661"/>
                          <a:pt x="21117" y="43649"/>
                        </a:cubicBezTo>
                        <a:cubicBezTo>
                          <a:pt x="21099" y="43639"/>
                          <a:pt x="21083" y="43631"/>
                          <a:pt x="21066" y="43623"/>
                        </a:cubicBezTo>
                        <a:lnTo>
                          <a:pt x="20989" y="43584"/>
                        </a:lnTo>
                        <a:cubicBezTo>
                          <a:pt x="20971" y="43576"/>
                          <a:pt x="20955" y="43567"/>
                          <a:pt x="20937" y="43558"/>
                        </a:cubicBezTo>
                        <a:cubicBezTo>
                          <a:pt x="20912" y="43546"/>
                          <a:pt x="20886" y="43528"/>
                          <a:pt x="20856" y="43516"/>
                        </a:cubicBezTo>
                        <a:cubicBezTo>
                          <a:pt x="20839" y="43507"/>
                          <a:pt x="20822" y="43499"/>
                          <a:pt x="20805" y="43490"/>
                        </a:cubicBezTo>
                        <a:lnTo>
                          <a:pt x="20728" y="43451"/>
                        </a:lnTo>
                        <a:cubicBezTo>
                          <a:pt x="20710" y="43443"/>
                          <a:pt x="20694" y="43439"/>
                          <a:pt x="20676" y="43430"/>
                        </a:cubicBezTo>
                        <a:cubicBezTo>
                          <a:pt x="20672" y="43426"/>
                          <a:pt x="20663" y="43422"/>
                          <a:pt x="20659" y="43422"/>
                        </a:cubicBezTo>
                        <a:cubicBezTo>
                          <a:pt x="20637" y="43408"/>
                          <a:pt x="20617" y="43400"/>
                          <a:pt x="20595" y="43392"/>
                        </a:cubicBezTo>
                        <a:cubicBezTo>
                          <a:pt x="20578" y="43383"/>
                          <a:pt x="20561" y="43374"/>
                          <a:pt x="20544" y="43366"/>
                        </a:cubicBezTo>
                        <a:cubicBezTo>
                          <a:pt x="20518" y="43353"/>
                          <a:pt x="20489" y="43341"/>
                          <a:pt x="20458" y="43323"/>
                        </a:cubicBezTo>
                        <a:cubicBezTo>
                          <a:pt x="20441" y="43319"/>
                          <a:pt x="20428" y="43311"/>
                          <a:pt x="20412" y="43306"/>
                        </a:cubicBezTo>
                        <a:cubicBezTo>
                          <a:pt x="20373" y="43285"/>
                          <a:pt x="20335" y="43268"/>
                          <a:pt x="20296" y="43250"/>
                        </a:cubicBezTo>
                        <a:cubicBezTo>
                          <a:pt x="20292" y="43246"/>
                          <a:pt x="20287" y="43246"/>
                          <a:pt x="20278" y="43242"/>
                        </a:cubicBezTo>
                        <a:cubicBezTo>
                          <a:pt x="20236" y="43225"/>
                          <a:pt x="20193" y="43203"/>
                          <a:pt x="20146" y="43182"/>
                        </a:cubicBezTo>
                        <a:cubicBezTo>
                          <a:pt x="20133" y="43177"/>
                          <a:pt x="20120" y="43173"/>
                          <a:pt x="20108" y="43165"/>
                        </a:cubicBezTo>
                        <a:cubicBezTo>
                          <a:pt x="20078" y="43152"/>
                          <a:pt x="20043" y="43139"/>
                          <a:pt x="20013" y="43126"/>
                        </a:cubicBezTo>
                        <a:cubicBezTo>
                          <a:pt x="19996" y="43118"/>
                          <a:pt x="19980" y="43110"/>
                          <a:pt x="19962" y="43105"/>
                        </a:cubicBezTo>
                        <a:cubicBezTo>
                          <a:pt x="19936" y="43092"/>
                          <a:pt x="19907" y="43080"/>
                          <a:pt x="19881" y="43066"/>
                        </a:cubicBezTo>
                        <a:cubicBezTo>
                          <a:pt x="19859" y="43058"/>
                          <a:pt x="19842" y="43054"/>
                          <a:pt x="19826" y="43045"/>
                        </a:cubicBezTo>
                        <a:cubicBezTo>
                          <a:pt x="19796" y="43033"/>
                          <a:pt x="19770" y="43023"/>
                          <a:pt x="19744" y="43011"/>
                        </a:cubicBezTo>
                        <a:cubicBezTo>
                          <a:pt x="19727" y="43003"/>
                          <a:pt x="19705" y="42994"/>
                          <a:pt x="19688" y="42985"/>
                        </a:cubicBezTo>
                        <a:cubicBezTo>
                          <a:pt x="19672" y="42981"/>
                          <a:pt x="19654" y="42972"/>
                          <a:pt x="19637" y="42968"/>
                        </a:cubicBezTo>
                        <a:cubicBezTo>
                          <a:pt x="19628" y="42964"/>
                          <a:pt x="19624" y="42960"/>
                          <a:pt x="19616" y="42956"/>
                        </a:cubicBezTo>
                        <a:cubicBezTo>
                          <a:pt x="19581" y="42942"/>
                          <a:pt x="19547" y="42930"/>
                          <a:pt x="19513" y="42917"/>
                        </a:cubicBezTo>
                        <a:cubicBezTo>
                          <a:pt x="19496" y="42908"/>
                          <a:pt x="19474" y="42900"/>
                          <a:pt x="19457" y="42895"/>
                        </a:cubicBezTo>
                        <a:cubicBezTo>
                          <a:pt x="19415" y="42879"/>
                          <a:pt x="19368" y="42857"/>
                          <a:pt x="19325" y="42840"/>
                        </a:cubicBezTo>
                        <a:cubicBezTo>
                          <a:pt x="19316" y="42840"/>
                          <a:pt x="19312" y="42836"/>
                          <a:pt x="19303" y="42831"/>
                        </a:cubicBezTo>
                        <a:cubicBezTo>
                          <a:pt x="19252" y="42814"/>
                          <a:pt x="19200" y="42792"/>
                          <a:pt x="19149" y="42772"/>
                        </a:cubicBezTo>
                        <a:cubicBezTo>
                          <a:pt x="19133" y="42767"/>
                          <a:pt x="19115" y="42759"/>
                          <a:pt x="19098" y="42754"/>
                        </a:cubicBezTo>
                        <a:cubicBezTo>
                          <a:pt x="19064" y="42741"/>
                          <a:pt x="19030" y="42729"/>
                          <a:pt x="18991" y="42711"/>
                        </a:cubicBezTo>
                        <a:cubicBezTo>
                          <a:pt x="18975" y="42707"/>
                          <a:pt x="18953" y="42699"/>
                          <a:pt x="18931" y="42690"/>
                        </a:cubicBezTo>
                        <a:cubicBezTo>
                          <a:pt x="18898" y="42677"/>
                          <a:pt x="18867" y="42664"/>
                          <a:pt x="18833" y="42656"/>
                        </a:cubicBezTo>
                        <a:cubicBezTo>
                          <a:pt x="18811" y="42648"/>
                          <a:pt x="18795" y="42638"/>
                          <a:pt x="18773" y="42630"/>
                        </a:cubicBezTo>
                        <a:cubicBezTo>
                          <a:pt x="18738" y="42618"/>
                          <a:pt x="18705" y="42609"/>
                          <a:pt x="18675" y="42596"/>
                        </a:cubicBezTo>
                        <a:cubicBezTo>
                          <a:pt x="18653" y="42587"/>
                          <a:pt x="18632" y="42579"/>
                          <a:pt x="18615" y="42575"/>
                        </a:cubicBezTo>
                        <a:cubicBezTo>
                          <a:pt x="18576" y="42561"/>
                          <a:pt x="18542" y="42549"/>
                          <a:pt x="18503" y="42536"/>
                        </a:cubicBezTo>
                        <a:cubicBezTo>
                          <a:pt x="18487" y="42528"/>
                          <a:pt x="18474" y="42523"/>
                          <a:pt x="18456" y="42519"/>
                        </a:cubicBezTo>
                        <a:cubicBezTo>
                          <a:pt x="18405" y="42498"/>
                          <a:pt x="18349" y="42480"/>
                          <a:pt x="18298" y="42464"/>
                        </a:cubicBezTo>
                        <a:cubicBezTo>
                          <a:pt x="18298" y="42464"/>
                          <a:pt x="18298" y="42459"/>
                          <a:pt x="18294" y="42459"/>
                        </a:cubicBezTo>
                        <a:lnTo>
                          <a:pt x="18286" y="42459"/>
                        </a:lnTo>
                        <a:cubicBezTo>
                          <a:pt x="18195" y="42425"/>
                          <a:pt x="18106" y="42395"/>
                          <a:pt x="18016" y="42365"/>
                        </a:cubicBezTo>
                        <a:cubicBezTo>
                          <a:pt x="17301" y="41638"/>
                          <a:pt x="16592" y="40911"/>
                          <a:pt x="15882" y="40184"/>
                        </a:cubicBezTo>
                        <a:cubicBezTo>
                          <a:pt x="15176" y="39456"/>
                          <a:pt x="14466" y="38734"/>
                          <a:pt x="13756" y="38007"/>
                        </a:cubicBezTo>
                        <a:cubicBezTo>
                          <a:pt x="13786" y="37797"/>
                          <a:pt x="13807" y="37583"/>
                          <a:pt x="13795" y="37357"/>
                        </a:cubicBezTo>
                        <a:cubicBezTo>
                          <a:pt x="13795" y="37336"/>
                          <a:pt x="13791" y="37314"/>
                          <a:pt x="13791" y="37292"/>
                        </a:cubicBezTo>
                        <a:cubicBezTo>
                          <a:pt x="13791" y="37267"/>
                          <a:pt x="13786" y="37245"/>
                          <a:pt x="13781" y="37224"/>
                        </a:cubicBezTo>
                        <a:cubicBezTo>
                          <a:pt x="13781" y="37198"/>
                          <a:pt x="13777" y="37177"/>
                          <a:pt x="13773" y="37156"/>
                        </a:cubicBezTo>
                        <a:cubicBezTo>
                          <a:pt x="13765" y="37109"/>
                          <a:pt x="13756" y="37061"/>
                          <a:pt x="13748" y="37014"/>
                        </a:cubicBezTo>
                        <a:cubicBezTo>
                          <a:pt x="13739" y="36989"/>
                          <a:pt x="13734" y="36967"/>
                          <a:pt x="13726" y="36941"/>
                        </a:cubicBezTo>
                        <a:cubicBezTo>
                          <a:pt x="13726" y="36929"/>
                          <a:pt x="13722" y="36916"/>
                          <a:pt x="13718" y="36907"/>
                        </a:cubicBezTo>
                        <a:cubicBezTo>
                          <a:pt x="13671" y="36741"/>
                          <a:pt x="13602" y="36570"/>
                          <a:pt x="13499" y="36390"/>
                        </a:cubicBezTo>
                        <a:lnTo>
                          <a:pt x="13726" y="35316"/>
                        </a:lnTo>
                        <a:cubicBezTo>
                          <a:pt x="13726" y="35312"/>
                          <a:pt x="13730" y="35312"/>
                          <a:pt x="13734" y="35312"/>
                        </a:cubicBezTo>
                        <a:lnTo>
                          <a:pt x="13965" y="35312"/>
                        </a:lnTo>
                        <a:cubicBezTo>
                          <a:pt x="13970" y="35316"/>
                          <a:pt x="13974" y="35316"/>
                          <a:pt x="13979" y="35316"/>
                        </a:cubicBezTo>
                        <a:lnTo>
                          <a:pt x="14022" y="35316"/>
                        </a:lnTo>
                        <a:cubicBezTo>
                          <a:pt x="14030" y="35316"/>
                          <a:pt x="14038" y="35316"/>
                          <a:pt x="14047" y="35320"/>
                        </a:cubicBezTo>
                        <a:lnTo>
                          <a:pt x="14094" y="35320"/>
                        </a:lnTo>
                        <a:cubicBezTo>
                          <a:pt x="14099" y="35320"/>
                          <a:pt x="14103" y="35325"/>
                          <a:pt x="14107" y="35325"/>
                        </a:cubicBezTo>
                        <a:lnTo>
                          <a:pt x="14150" y="35325"/>
                        </a:lnTo>
                        <a:lnTo>
                          <a:pt x="14150" y="35330"/>
                        </a:lnTo>
                        <a:lnTo>
                          <a:pt x="14192" y="35330"/>
                        </a:lnTo>
                        <a:cubicBezTo>
                          <a:pt x="14196" y="35334"/>
                          <a:pt x="14205" y="35334"/>
                          <a:pt x="14210" y="35334"/>
                        </a:cubicBezTo>
                        <a:cubicBezTo>
                          <a:pt x="14218" y="35334"/>
                          <a:pt x="14231" y="35334"/>
                          <a:pt x="14239" y="35338"/>
                        </a:cubicBezTo>
                        <a:lnTo>
                          <a:pt x="14278" y="35338"/>
                        </a:lnTo>
                        <a:cubicBezTo>
                          <a:pt x="14286" y="35342"/>
                          <a:pt x="14299" y="35342"/>
                          <a:pt x="14312" y="35342"/>
                        </a:cubicBezTo>
                        <a:lnTo>
                          <a:pt x="14316" y="35342"/>
                        </a:lnTo>
                        <a:cubicBezTo>
                          <a:pt x="14330" y="35346"/>
                          <a:pt x="14342" y="35346"/>
                          <a:pt x="14355" y="35350"/>
                        </a:cubicBezTo>
                        <a:lnTo>
                          <a:pt x="14368" y="35350"/>
                        </a:lnTo>
                        <a:cubicBezTo>
                          <a:pt x="14381" y="35350"/>
                          <a:pt x="14389" y="35350"/>
                          <a:pt x="14397" y="35355"/>
                        </a:cubicBezTo>
                        <a:lnTo>
                          <a:pt x="14415" y="35355"/>
                        </a:lnTo>
                        <a:cubicBezTo>
                          <a:pt x="14423" y="35355"/>
                          <a:pt x="14436" y="35359"/>
                          <a:pt x="14445" y="35359"/>
                        </a:cubicBezTo>
                        <a:lnTo>
                          <a:pt x="14458" y="35359"/>
                        </a:lnTo>
                        <a:cubicBezTo>
                          <a:pt x="14470" y="35364"/>
                          <a:pt x="14488" y="35364"/>
                          <a:pt x="14500" y="35368"/>
                        </a:cubicBezTo>
                        <a:lnTo>
                          <a:pt x="14509" y="35368"/>
                        </a:lnTo>
                        <a:cubicBezTo>
                          <a:pt x="14522" y="35368"/>
                          <a:pt x="14535" y="35372"/>
                          <a:pt x="14547" y="35372"/>
                        </a:cubicBezTo>
                        <a:cubicBezTo>
                          <a:pt x="14551" y="35372"/>
                          <a:pt x="14555" y="35372"/>
                          <a:pt x="14561" y="35376"/>
                        </a:cubicBezTo>
                        <a:cubicBezTo>
                          <a:pt x="14573" y="35376"/>
                          <a:pt x="14586" y="35376"/>
                          <a:pt x="14599" y="35381"/>
                        </a:cubicBezTo>
                        <a:lnTo>
                          <a:pt x="14612" y="35381"/>
                        </a:lnTo>
                        <a:cubicBezTo>
                          <a:pt x="14624" y="35381"/>
                          <a:pt x="14642" y="35385"/>
                          <a:pt x="14654" y="35385"/>
                        </a:cubicBezTo>
                        <a:cubicBezTo>
                          <a:pt x="14654" y="35385"/>
                          <a:pt x="14658" y="35385"/>
                          <a:pt x="14658" y="35389"/>
                        </a:cubicBezTo>
                        <a:cubicBezTo>
                          <a:pt x="14676" y="35389"/>
                          <a:pt x="14693" y="35393"/>
                          <a:pt x="14709" y="35393"/>
                        </a:cubicBezTo>
                        <a:lnTo>
                          <a:pt x="14719" y="35393"/>
                        </a:lnTo>
                        <a:cubicBezTo>
                          <a:pt x="14735" y="35397"/>
                          <a:pt x="14748" y="35397"/>
                          <a:pt x="14766" y="35402"/>
                        </a:cubicBezTo>
                        <a:lnTo>
                          <a:pt x="14778" y="35402"/>
                        </a:lnTo>
                        <a:cubicBezTo>
                          <a:pt x="14792" y="35407"/>
                          <a:pt x="14808" y="35407"/>
                          <a:pt x="14821" y="35411"/>
                        </a:cubicBezTo>
                        <a:lnTo>
                          <a:pt x="14830" y="35411"/>
                        </a:lnTo>
                        <a:cubicBezTo>
                          <a:pt x="14851" y="35415"/>
                          <a:pt x="14869" y="35415"/>
                          <a:pt x="14889" y="35419"/>
                        </a:cubicBezTo>
                        <a:lnTo>
                          <a:pt x="15753" y="31279"/>
                        </a:lnTo>
                        <a:lnTo>
                          <a:pt x="15762" y="31279"/>
                        </a:lnTo>
                        <a:cubicBezTo>
                          <a:pt x="15775" y="31279"/>
                          <a:pt x="15787" y="31279"/>
                          <a:pt x="15805" y="31275"/>
                        </a:cubicBezTo>
                        <a:lnTo>
                          <a:pt x="15813" y="31275"/>
                        </a:lnTo>
                        <a:cubicBezTo>
                          <a:pt x="15822" y="31275"/>
                          <a:pt x="15834" y="31275"/>
                          <a:pt x="15848" y="31270"/>
                        </a:cubicBezTo>
                        <a:lnTo>
                          <a:pt x="15856" y="31270"/>
                        </a:lnTo>
                        <a:cubicBezTo>
                          <a:pt x="15869" y="31270"/>
                          <a:pt x="15882" y="31266"/>
                          <a:pt x="15899" y="31266"/>
                        </a:cubicBezTo>
                        <a:cubicBezTo>
                          <a:pt x="15916" y="31262"/>
                          <a:pt x="15937" y="31258"/>
                          <a:pt x="15959" y="31258"/>
                        </a:cubicBezTo>
                        <a:cubicBezTo>
                          <a:pt x="15963" y="31253"/>
                          <a:pt x="15972" y="31253"/>
                          <a:pt x="15976" y="31253"/>
                        </a:cubicBezTo>
                        <a:cubicBezTo>
                          <a:pt x="15988" y="31249"/>
                          <a:pt x="16002" y="31249"/>
                          <a:pt x="16014" y="31244"/>
                        </a:cubicBezTo>
                        <a:cubicBezTo>
                          <a:pt x="16023" y="31244"/>
                          <a:pt x="16032" y="31240"/>
                          <a:pt x="16036" y="31240"/>
                        </a:cubicBezTo>
                        <a:cubicBezTo>
                          <a:pt x="16049" y="31236"/>
                          <a:pt x="16061" y="31236"/>
                          <a:pt x="16070" y="31232"/>
                        </a:cubicBezTo>
                        <a:cubicBezTo>
                          <a:pt x="16079" y="31228"/>
                          <a:pt x="16087" y="31228"/>
                          <a:pt x="16091" y="31228"/>
                        </a:cubicBezTo>
                        <a:cubicBezTo>
                          <a:pt x="16104" y="31224"/>
                          <a:pt x="16113" y="31219"/>
                          <a:pt x="16126" y="31214"/>
                        </a:cubicBezTo>
                        <a:cubicBezTo>
                          <a:pt x="16130" y="31214"/>
                          <a:pt x="16134" y="31214"/>
                          <a:pt x="16138" y="31210"/>
                        </a:cubicBezTo>
                        <a:lnTo>
                          <a:pt x="16147" y="31210"/>
                        </a:lnTo>
                        <a:cubicBezTo>
                          <a:pt x="16156" y="31206"/>
                          <a:pt x="16168" y="31202"/>
                          <a:pt x="16181" y="31198"/>
                        </a:cubicBezTo>
                        <a:cubicBezTo>
                          <a:pt x="16186" y="31198"/>
                          <a:pt x="16190" y="31198"/>
                          <a:pt x="16194" y="31193"/>
                        </a:cubicBezTo>
                        <a:cubicBezTo>
                          <a:pt x="16211" y="31189"/>
                          <a:pt x="16229" y="31181"/>
                          <a:pt x="16245" y="31176"/>
                        </a:cubicBezTo>
                        <a:lnTo>
                          <a:pt x="16249" y="31172"/>
                        </a:lnTo>
                        <a:cubicBezTo>
                          <a:pt x="16263" y="31167"/>
                          <a:pt x="16275" y="31163"/>
                          <a:pt x="16288" y="31155"/>
                        </a:cubicBezTo>
                        <a:cubicBezTo>
                          <a:pt x="16296" y="31155"/>
                          <a:pt x="16301" y="31151"/>
                          <a:pt x="16306" y="31151"/>
                        </a:cubicBezTo>
                        <a:cubicBezTo>
                          <a:pt x="16314" y="31147"/>
                          <a:pt x="16326" y="31142"/>
                          <a:pt x="16335" y="31137"/>
                        </a:cubicBezTo>
                        <a:cubicBezTo>
                          <a:pt x="16340" y="31137"/>
                          <a:pt x="16340" y="31133"/>
                          <a:pt x="16344" y="31133"/>
                        </a:cubicBezTo>
                        <a:cubicBezTo>
                          <a:pt x="16348" y="31129"/>
                          <a:pt x="16352" y="31129"/>
                          <a:pt x="16361" y="31125"/>
                        </a:cubicBezTo>
                        <a:cubicBezTo>
                          <a:pt x="16365" y="31125"/>
                          <a:pt x="16369" y="31121"/>
                          <a:pt x="16369" y="31121"/>
                        </a:cubicBezTo>
                        <a:cubicBezTo>
                          <a:pt x="16383" y="31116"/>
                          <a:pt x="16395" y="31108"/>
                          <a:pt x="16403" y="31104"/>
                        </a:cubicBezTo>
                        <a:lnTo>
                          <a:pt x="16408" y="31104"/>
                        </a:lnTo>
                        <a:cubicBezTo>
                          <a:pt x="16421" y="31095"/>
                          <a:pt x="16434" y="31090"/>
                          <a:pt x="16446" y="31082"/>
                        </a:cubicBezTo>
                        <a:cubicBezTo>
                          <a:pt x="16450" y="31082"/>
                          <a:pt x="16450" y="31078"/>
                          <a:pt x="16454" y="31078"/>
                        </a:cubicBezTo>
                        <a:cubicBezTo>
                          <a:pt x="16464" y="31074"/>
                          <a:pt x="16472" y="31070"/>
                          <a:pt x="16480" y="31065"/>
                        </a:cubicBezTo>
                        <a:cubicBezTo>
                          <a:pt x="16485" y="31060"/>
                          <a:pt x="16489" y="31056"/>
                          <a:pt x="16493" y="31056"/>
                        </a:cubicBezTo>
                        <a:cubicBezTo>
                          <a:pt x="16502" y="31052"/>
                          <a:pt x="16511" y="31048"/>
                          <a:pt x="16519" y="31044"/>
                        </a:cubicBezTo>
                        <a:cubicBezTo>
                          <a:pt x="16523" y="31039"/>
                          <a:pt x="16527" y="31039"/>
                          <a:pt x="16531" y="31035"/>
                        </a:cubicBezTo>
                        <a:cubicBezTo>
                          <a:pt x="16541" y="31031"/>
                          <a:pt x="16549" y="31027"/>
                          <a:pt x="16557" y="31022"/>
                        </a:cubicBezTo>
                        <a:cubicBezTo>
                          <a:pt x="16562" y="31018"/>
                          <a:pt x="16566" y="31018"/>
                          <a:pt x="16570" y="31013"/>
                        </a:cubicBezTo>
                        <a:cubicBezTo>
                          <a:pt x="16579" y="31009"/>
                          <a:pt x="16592" y="31005"/>
                          <a:pt x="16600" y="30997"/>
                        </a:cubicBezTo>
                        <a:lnTo>
                          <a:pt x="16604" y="30997"/>
                        </a:lnTo>
                        <a:cubicBezTo>
                          <a:pt x="16614" y="30988"/>
                          <a:pt x="16626" y="30983"/>
                          <a:pt x="16639" y="30975"/>
                        </a:cubicBezTo>
                        <a:cubicBezTo>
                          <a:pt x="16643" y="30975"/>
                          <a:pt x="16647" y="30971"/>
                          <a:pt x="16652" y="30971"/>
                        </a:cubicBezTo>
                        <a:cubicBezTo>
                          <a:pt x="16660" y="30967"/>
                          <a:pt x="16669" y="30962"/>
                          <a:pt x="16677" y="30954"/>
                        </a:cubicBezTo>
                        <a:cubicBezTo>
                          <a:pt x="16681" y="30954"/>
                          <a:pt x="16685" y="30950"/>
                          <a:pt x="16691" y="30950"/>
                        </a:cubicBezTo>
                        <a:cubicBezTo>
                          <a:pt x="16699" y="30945"/>
                          <a:pt x="16707" y="30941"/>
                          <a:pt x="16716" y="30936"/>
                        </a:cubicBezTo>
                        <a:cubicBezTo>
                          <a:pt x="16720" y="30932"/>
                          <a:pt x="16724" y="30928"/>
                          <a:pt x="16729" y="30928"/>
                        </a:cubicBezTo>
                        <a:cubicBezTo>
                          <a:pt x="16737" y="30924"/>
                          <a:pt x="16746" y="30920"/>
                          <a:pt x="16754" y="30911"/>
                        </a:cubicBezTo>
                        <a:cubicBezTo>
                          <a:pt x="16758" y="30911"/>
                          <a:pt x="16762" y="30906"/>
                          <a:pt x="16768" y="30906"/>
                        </a:cubicBezTo>
                        <a:cubicBezTo>
                          <a:pt x="16780" y="30898"/>
                          <a:pt x="16793" y="30894"/>
                          <a:pt x="16806" y="30885"/>
                        </a:cubicBezTo>
                        <a:lnTo>
                          <a:pt x="16814" y="30885"/>
                        </a:lnTo>
                        <a:cubicBezTo>
                          <a:pt x="16823" y="30877"/>
                          <a:pt x="16835" y="30873"/>
                          <a:pt x="16849" y="30869"/>
                        </a:cubicBezTo>
                        <a:cubicBezTo>
                          <a:pt x="16853" y="30864"/>
                          <a:pt x="16857" y="30864"/>
                          <a:pt x="16861" y="30859"/>
                        </a:cubicBezTo>
                        <a:cubicBezTo>
                          <a:pt x="16870" y="30855"/>
                          <a:pt x="16883" y="30851"/>
                          <a:pt x="16891" y="30847"/>
                        </a:cubicBezTo>
                        <a:cubicBezTo>
                          <a:pt x="16896" y="30843"/>
                          <a:pt x="16900" y="30843"/>
                          <a:pt x="16904" y="30843"/>
                        </a:cubicBezTo>
                        <a:cubicBezTo>
                          <a:pt x="16916" y="30834"/>
                          <a:pt x="16930" y="30830"/>
                          <a:pt x="16947" y="30821"/>
                        </a:cubicBezTo>
                        <a:cubicBezTo>
                          <a:pt x="16960" y="30817"/>
                          <a:pt x="16973" y="30808"/>
                          <a:pt x="16989" y="30804"/>
                        </a:cubicBezTo>
                        <a:cubicBezTo>
                          <a:pt x="16993" y="30804"/>
                          <a:pt x="16999" y="30800"/>
                          <a:pt x="17003" y="30800"/>
                        </a:cubicBezTo>
                        <a:cubicBezTo>
                          <a:pt x="17015" y="30796"/>
                          <a:pt x="17028" y="30792"/>
                          <a:pt x="17041" y="30782"/>
                        </a:cubicBezTo>
                        <a:lnTo>
                          <a:pt x="17045" y="30782"/>
                        </a:lnTo>
                        <a:cubicBezTo>
                          <a:pt x="17062" y="30778"/>
                          <a:pt x="17080" y="30770"/>
                          <a:pt x="17092" y="30766"/>
                        </a:cubicBezTo>
                        <a:cubicBezTo>
                          <a:pt x="17096" y="30766"/>
                          <a:pt x="17101" y="30762"/>
                          <a:pt x="17105" y="30762"/>
                        </a:cubicBezTo>
                        <a:cubicBezTo>
                          <a:pt x="17118" y="30757"/>
                          <a:pt x="17135" y="30753"/>
                          <a:pt x="17147" y="30748"/>
                        </a:cubicBezTo>
                        <a:cubicBezTo>
                          <a:pt x="17153" y="30748"/>
                          <a:pt x="17157" y="30744"/>
                          <a:pt x="17157" y="30744"/>
                        </a:cubicBezTo>
                        <a:cubicBezTo>
                          <a:pt x="17169" y="30740"/>
                          <a:pt x="17178" y="30740"/>
                          <a:pt x="17190" y="30736"/>
                        </a:cubicBezTo>
                        <a:cubicBezTo>
                          <a:pt x="17199" y="30731"/>
                          <a:pt x="17208" y="30731"/>
                          <a:pt x="17216" y="30727"/>
                        </a:cubicBezTo>
                        <a:cubicBezTo>
                          <a:pt x="17229" y="30723"/>
                          <a:pt x="17242" y="30723"/>
                          <a:pt x="17250" y="30719"/>
                        </a:cubicBezTo>
                        <a:cubicBezTo>
                          <a:pt x="17259" y="30715"/>
                          <a:pt x="17267" y="30715"/>
                          <a:pt x="17276" y="30710"/>
                        </a:cubicBezTo>
                        <a:cubicBezTo>
                          <a:pt x="17289" y="30710"/>
                          <a:pt x="17306" y="30705"/>
                          <a:pt x="17319" y="30701"/>
                        </a:cubicBezTo>
                        <a:cubicBezTo>
                          <a:pt x="17327" y="30701"/>
                          <a:pt x="17332" y="30697"/>
                          <a:pt x="17340" y="30697"/>
                        </a:cubicBezTo>
                        <a:cubicBezTo>
                          <a:pt x="17362" y="30693"/>
                          <a:pt x="17383" y="30689"/>
                          <a:pt x="17404" y="30685"/>
                        </a:cubicBezTo>
                        <a:lnTo>
                          <a:pt x="17404" y="30715"/>
                        </a:lnTo>
                        <a:lnTo>
                          <a:pt x="17404" y="30727"/>
                        </a:lnTo>
                        <a:cubicBezTo>
                          <a:pt x="17400" y="30731"/>
                          <a:pt x="17400" y="30740"/>
                          <a:pt x="17400" y="30748"/>
                        </a:cubicBezTo>
                        <a:lnTo>
                          <a:pt x="17400" y="30762"/>
                        </a:lnTo>
                        <a:lnTo>
                          <a:pt x="17400" y="30782"/>
                        </a:lnTo>
                        <a:lnTo>
                          <a:pt x="17400" y="30792"/>
                        </a:lnTo>
                        <a:cubicBezTo>
                          <a:pt x="17404" y="30804"/>
                          <a:pt x="17404" y="30817"/>
                          <a:pt x="17404" y="30825"/>
                        </a:cubicBezTo>
                        <a:lnTo>
                          <a:pt x="17404" y="30830"/>
                        </a:lnTo>
                        <a:cubicBezTo>
                          <a:pt x="17404" y="30843"/>
                          <a:pt x="17409" y="30851"/>
                          <a:pt x="17409" y="30859"/>
                        </a:cubicBezTo>
                        <a:lnTo>
                          <a:pt x="17409" y="30873"/>
                        </a:lnTo>
                        <a:cubicBezTo>
                          <a:pt x="17413" y="30881"/>
                          <a:pt x="17413" y="30885"/>
                          <a:pt x="17413" y="30894"/>
                        </a:cubicBezTo>
                        <a:cubicBezTo>
                          <a:pt x="17413" y="30898"/>
                          <a:pt x="17417" y="30902"/>
                          <a:pt x="17417" y="30906"/>
                        </a:cubicBezTo>
                        <a:cubicBezTo>
                          <a:pt x="17417" y="30916"/>
                          <a:pt x="17421" y="30924"/>
                          <a:pt x="17421" y="30932"/>
                        </a:cubicBezTo>
                        <a:cubicBezTo>
                          <a:pt x="17421" y="30936"/>
                          <a:pt x="17426" y="30936"/>
                          <a:pt x="17426" y="30941"/>
                        </a:cubicBezTo>
                        <a:cubicBezTo>
                          <a:pt x="17426" y="30954"/>
                          <a:pt x="17430" y="30962"/>
                          <a:pt x="17435" y="30975"/>
                        </a:cubicBezTo>
                        <a:cubicBezTo>
                          <a:pt x="17435" y="30979"/>
                          <a:pt x="17435" y="30979"/>
                          <a:pt x="17439" y="30983"/>
                        </a:cubicBezTo>
                        <a:cubicBezTo>
                          <a:pt x="17439" y="30993"/>
                          <a:pt x="17443" y="31001"/>
                          <a:pt x="17447" y="31009"/>
                        </a:cubicBezTo>
                        <a:cubicBezTo>
                          <a:pt x="17447" y="31013"/>
                          <a:pt x="17447" y="31018"/>
                          <a:pt x="17451" y="31022"/>
                        </a:cubicBezTo>
                        <a:cubicBezTo>
                          <a:pt x="17451" y="31031"/>
                          <a:pt x="17455" y="31039"/>
                          <a:pt x="17460" y="31048"/>
                        </a:cubicBezTo>
                        <a:cubicBezTo>
                          <a:pt x="17460" y="31048"/>
                          <a:pt x="17460" y="31052"/>
                          <a:pt x="17465" y="31056"/>
                        </a:cubicBezTo>
                        <a:cubicBezTo>
                          <a:pt x="17469" y="31065"/>
                          <a:pt x="17469" y="31078"/>
                          <a:pt x="17473" y="31086"/>
                        </a:cubicBezTo>
                        <a:cubicBezTo>
                          <a:pt x="17477" y="31086"/>
                          <a:pt x="17477" y="31090"/>
                          <a:pt x="17477" y="31095"/>
                        </a:cubicBezTo>
                        <a:cubicBezTo>
                          <a:pt x="17481" y="31104"/>
                          <a:pt x="17490" y="31116"/>
                          <a:pt x="17494" y="31129"/>
                        </a:cubicBezTo>
                        <a:cubicBezTo>
                          <a:pt x="17494" y="31129"/>
                          <a:pt x="17498" y="31133"/>
                          <a:pt x="17498" y="31137"/>
                        </a:cubicBezTo>
                        <a:cubicBezTo>
                          <a:pt x="17503" y="31147"/>
                          <a:pt x="17507" y="31155"/>
                          <a:pt x="17512" y="31163"/>
                        </a:cubicBezTo>
                        <a:cubicBezTo>
                          <a:pt x="17516" y="31167"/>
                          <a:pt x="17516" y="31172"/>
                          <a:pt x="17520" y="31176"/>
                        </a:cubicBezTo>
                        <a:cubicBezTo>
                          <a:pt x="17524" y="31185"/>
                          <a:pt x="17528" y="31193"/>
                          <a:pt x="17532" y="31202"/>
                        </a:cubicBezTo>
                        <a:cubicBezTo>
                          <a:pt x="17532" y="31206"/>
                          <a:pt x="17537" y="31210"/>
                          <a:pt x="17537" y="31210"/>
                        </a:cubicBezTo>
                        <a:cubicBezTo>
                          <a:pt x="17546" y="31224"/>
                          <a:pt x="17550" y="31232"/>
                          <a:pt x="17554" y="31244"/>
                        </a:cubicBezTo>
                        <a:cubicBezTo>
                          <a:pt x="17558" y="31244"/>
                          <a:pt x="17558" y="31244"/>
                          <a:pt x="17558" y="31249"/>
                        </a:cubicBezTo>
                        <a:cubicBezTo>
                          <a:pt x="17567" y="31262"/>
                          <a:pt x="17575" y="31275"/>
                          <a:pt x="17580" y="31283"/>
                        </a:cubicBezTo>
                        <a:cubicBezTo>
                          <a:pt x="17584" y="31287"/>
                          <a:pt x="17584" y="31291"/>
                          <a:pt x="17589" y="31296"/>
                        </a:cubicBezTo>
                        <a:cubicBezTo>
                          <a:pt x="17593" y="31305"/>
                          <a:pt x="17601" y="31313"/>
                          <a:pt x="17605" y="31321"/>
                        </a:cubicBezTo>
                        <a:cubicBezTo>
                          <a:pt x="17609" y="31326"/>
                          <a:pt x="17609" y="31330"/>
                          <a:pt x="17614" y="31335"/>
                        </a:cubicBezTo>
                        <a:cubicBezTo>
                          <a:pt x="17619" y="31343"/>
                          <a:pt x="17627" y="31352"/>
                          <a:pt x="17631" y="31360"/>
                        </a:cubicBezTo>
                        <a:cubicBezTo>
                          <a:pt x="17635" y="31364"/>
                          <a:pt x="17635" y="31368"/>
                          <a:pt x="17640" y="31368"/>
                        </a:cubicBezTo>
                        <a:cubicBezTo>
                          <a:pt x="17648" y="31382"/>
                          <a:pt x="17657" y="31394"/>
                          <a:pt x="17666" y="31407"/>
                        </a:cubicBezTo>
                        <a:cubicBezTo>
                          <a:pt x="17674" y="31420"/>
                          <a:pt x="17682" y="31433"/>
                          <a:pt x="17696" y="31445"/>
                        </a:cubicBezTo>
                        <a:cubicBezTo>
                          <a:pt x="17696" y="31445"/>
                          <a:pt x="17700" y="31450"/>
                          <a:pt x="17704" y="31455"/>
                        </a:cubicBezTo>
                        <a:cubicBezTo>
                          <a:pt x="17708" y="31463"/>
                          <a:pt x="17717" y="31471"/>
                          <a:pt x="17721" y="31480"/>
                        </a:cubicBezTo>
                        <a:cubicBezTo>
                          <a:pt x="17725" y="31484"/>
                          <a:pt x="17729" y="31489"/>
                          <a:pt x="17734" y="31493"/>
                        </a:cubicBezTo>
                        <a:cubicBezTo>
                          <a:pt x="17738" y="31501"/>
                          <a:pt x="17747" y="31510"/>
                          <a:pt x="17755" y="31518"/>
                        </a:cubicBezTo>
                        <a:cubicBezTo>
                          <a:pt x="17759" y="31522"/>
                          <a:pt x="17759" y="31527"/>
                          <a:pt x="17763" y="31532"/>
                        </a:cubicBezTo>
                        <a:cubicBezTo>
                          <a:pt x="17773" y="31544"/>
                          <a:pt x="17785" y="31557"/>
                          <a:pt x="17794" y="31570"/>
                        </a:cubicBezTo>
                        <a:cubicBezTo>
                          <a:pt x="17798" y="31570"/>
                          <a:pt x="17798" y="31570"/>
                          <a:pt x="17798" y="31574"/>
                        </a:cubicBezTo>
                        <a:cubicBezTo>
                          <a:pt x="17806" y="31583"/>
                          <a:pt x="17820" y="31595"/>
                          <a:pt x="17828" y="31603"/>
                        </a:cubicBezTo>
                        <a:cubicBezTo>
                          <a:pt x="17832" y="31609"/>
                          <a:pt x="17836" y="31613"/>
                          <a:pt x="17836" y="31617"/>
                        </a:cubicBezTo>
                        <a:cubicBezTo>
                          <a:pt x="17845" y="31625"/>
                          <a:pt x="17854" y="31634"/>
                          <a:pt x="17862" y="31642"/>
                        </a:cubicBezTo>
                        <a:cubicBezTo>
                          <a:pt x="17866" y="31647"/>
                          <a:pt x="17871" y="31651"/>
                          <a:pt x="17875" y="31655"/>
                        </a:cubicBezTo>
                        <a:cubicBezTo>
                          <a:pt x="17883" y="31664"/>
                          <a:pt x="17892" y="31672"/>
                          <a:pt x="17901" y="31686"/>
                        </a:cubicBezTo>
                        <a:cubicBezTo>
                          <a:pt x="17901" y="31686"/>
                          <a:pt x="17905" y="31690"/>
                          <a:pt x="17909" y="31694"/>
                        </a:cubicBezTo>
                        <a:cubicBezTo>
                          <a:pt x="17922" y="31706"/>
                          <a:pt x="17931" y="31719"/>
                          <a:pt x="17943" y="31732"/>
                        </a:cubicBezTo>
                        <a:cubicBezTo>
                          <a:pt x="17948" y="31732"/>
                          <a:pt x="17952" y="31737"/>
                          <a:pt x="17952" y="31737"/>
                        </a:cubicBezTo>
                        <a:cubicBezTo>
                          <a:pt x="17960" y="31749"/>
                          <a:pt x="17974" y="31757"/>
                          <a:pt x="17982" y="31767"/>
                        </a:cubicBezTo>
                        <a:cubicBezTo>
                          <a:pt x="17986" y="31771"/>
                          <a:pt x="17990" y="31775"/>
                          <a:pt x="17994" y="31779"/>
                        </a:cubicBezTo>
                        <a:cubicBezTo>
                          <a:pt x="18003" y="31788"/>
                          <a:pt x="18012" y="31796"/>
                          <a:pt x="18020" y="31805"/>
                        </a:cubicBezTo>
                        <a:cubicBezTo>
                          <a:pt x="18025" y="31809"/>
                          <a:pt x="18029" y="31814"/>
                          <a:pt x="18033" y="31818"/>
                        </a:cubicBezTo>
                        <a:cubicBezTo>
                          <a:pt x="18041" y="31830"/>
                          <a:pt x="18055" y="31840"/>
                          <a:pt x="18063" y="31848"/>
                        </a:cubicBezTo>
                        <a:cubicBezTo>
                          <a:pt x="18067" y="31852"/>
                          <a:pt x="18071" y="31852"/>
                          <a:pt x="18071" y="31856"/>
                        </a:cubicBezTo>
                        <a:cubicBezTo>
                          <a:pt x="18085" y="31869"/>
                          <a:pt x="18097" y="31882"/>
                          <a:pt x="18114" y="31895"/>
                        </a:cubicBezTo>
                        <a:cubicBezTo>
                          <a:pt x="18114" y="31899"/>
                          <a:pt x="18118" y="31899"/>
                          <a:pt x="18123" y="31903"/>
                        </a:cubicBezTo>
                        <a:cubicBezTo>
                          <a:pt x="18132" y="31911"/>
                          <a:pt x="18144" y="31921"/>
                          <a:pt x="18153" y="31933"/>
                        </a:cubicBezTo>
                        <a:cubicBezTo>
                          <a:pt x="18157" y="31937"/>
                          <a:pt x="18162" y="31942"/>
                          <a:pt x="18166" y="31946"/>
                        </a:cubicBezTo>
                        <a:cubicBezTo>
                          <a:pt x="18179" y="31955"/>
                          <a:pt x="18187" y="31963"/>
                          <a:pt x="18195" y="31972"/>
                        </a:cubicBezTo>
                        <a:cubicBezTo>
                          <a:pt x="18200" y="31976"/>
                          <a:pt x="18205" y="31980"/>
                          <a:pt x="18209" y="31984"/>
                        </a:cubicBezTo>
                        <a:cubicBezTo>
                          <a:pt x="18221" y="31994"/>
                          <a:pt x="18234" y="32002"/>
                          <a:pt x="18247" y="32014"/>
                        </a:cubicBezTo>
                        <a:lnTo>
                          <a:pt x="18251" y="32019"/>
                        </a:lnTo>
                        <a:cubicBezTo>
                          <a:pt x="18268" y="32032"/>
                          <a:pt x="18282" y="32045"/>
                          <a:pt x="18294" y="32057"/>
                        </a:cubicBezTo>
                        <a:cubicBezTo>
                          <a:pt x="18298" y="32061"/>
                          <a:pt x="18302" y="32065"/>
                          <a:pt x="18307" y="32071"/>
                        </a:cubicBezTo>
                        <a:cubicBezTo>
                          <a:pt x="18320" y="32079"/>
                          <a:pt x="18328" y="32087"/>
                          <a:pt x="18341" y="32096"/>
                        </a:cubicBezTo>
                        <a:cubicBezTo>
                          <a:pt x="18345" y="32100"/>
                          <a:pt x="18349" y="32104"/>
                          <a:pt x="18354" y="32109"/>
                        </a:cubicBezTo>
                        <a:cubicBezTo>
                          <a:pt x="18367" y="32117"/>
                          <a:pt x="18375" y="32126"/>
                          <a:pt x="18388" y="32134"/>
                        </a:cubicBezTo>
                        <a:cubicBezTo>
                          <a:pt x="18393" y="32138"/>
                          <a:pt x="18397" y="32142"/>
                          <a:pt x="18401" y="32148"/>
                        </a:cubicBezTo>
                        <a:cubicBezTo>
                          <a:pt x="18414" y="32160"/>
                          <a:pt x="18431" y="32168"/>
                          <a:pt x="18444" y="32181"/>
                        </a:cubicBezTo>
                        <a:lnTo>
                          <a:pt x="18448" y="32186"/>
                        </a:lnTo>
                        <a:cubicBezTo>
                          <a:pt x="18461" y="32199"/>
                          <a:pt x="18478" y="32207"/>
                          <a:pt x="18491" y="32219"/>
                        </a:cubicBezTo>
                        <a:cubicBezTo>
                          <a:pt x="18495" y="32225"/>
                          <a:pt x="18503" y="32229"/>
                          <a:pt x="18507" y="32233"/>
                        </a:cubicBezTo>
                        <a:cubicBezTo>
                          <a:pt x="18517" y="32241"/>
                          <a:pt x="18529" y="32250"/>
                          <a:pt x="18538" y="32258"/>
                        </a:cubicBezTo>
                        <a:cubicBezTo>
                          <a:pt x="18542" y="32263"/>
                          <a:pt x="18551" y="32267"/>
                          <a:pt x="18555" y="32271"/>
                        </a:cubicBezTo>
                        <a:cubicBezTo>
                          <a:pt x="18568" y="32280"/>
                          <a:pt x="18576" y="32288"/>
                          <a:pt x="18590" y="32296"/>
                        </a:cubicBezTo>
                        <a:cubicBezTo>
                          <a:pt x="18594" y="32302"/>
                          <a:pt x="18598" y="32306"/>
                          <a:pt x="18602" y="32310"/>
                        </a:cubicBezTo>
                        <a:cubicBezTo>
                          <a:pt x="18619" y="32322"/>
                          <a:pt x="18636" y="32335"/>
                          <a:pt x="18649" y="32348"/>
                        </a:cubicBezTo>
                        <a:cubicBezTo>
                          <a:pt x="18653" y="32348"/>
                          <a:pt x="18653" y="32348"/>
                          <a:pt x="18657" y="32353"/>
                        </a:cubicBezTo>
                        <a:cubicBezTo>
                          <a:pt x="18671" y="32361"/>
                          <a:pt x="18683" y="32373"/>
                          <a:pt x="18696" y="32383"/>
                        </a:cubicBezTo>
                        <a:cubicBezTo>
                          <a:pt x="18705" y="32387"/>
                          <a:pt x="18709" y="32391"/>
                          <a:pt x="18713" y="32395"/>
                        </a:cubicBezTo>
                        <a:cubicBezTo>
                          <a:pt x="18726" y="32404"/>
                          <a:pt x="18734" y="32412"/>
                          <a:pt x="18748" y="32421"/>
                        </a:cubicBezTo>
                        <a:cubicBezTo>
                          <a:pt x="18752" y="32425"/>
                          <a:pt x="18760" y="32430"/>
                          <a:pt x="18764" y="32434"/>
                        </a:cubicBezTo>
                        <a:cubicBezTo>
                          <a:pt x="18777" y="32442"/>
                          <a:pt x="18790" y="32450"/>
                          <a:pt x="18799" y="32460"/>
                        </a:cubicBezTo>
                        <a:cubicBezTo>
                          <a:pt x="18803" y="32464"/>
                          <a:pt x="18807" y="32468"/>
                          <a:pt x="18815" y="32472"/>
                        </a:cubicBezTo>
                        <a:cubicBezTo>
                          <a:pt x="18829" y="32485"/>
                          <a:pt x="18846" y="32493"/>
                          <a:pt x="18863" y="32507"/>
                        </a:cubicBezTo>
                        <a:cubicBezTo>
                          <a:pt x="18867" y="32511"/>
                          <a:pt x="18872" y="32515"/>
                          <a:pt x="18876" y="32515"/>
                        </a:cubicBezTo>
                        <a:cubicBezTo>
                          <a:pt x="18888" y="32523"/>
                          <a:pt x="18902" y="32537"/>
                          <a:pt x="18914" y="32545"/>
                        </a:cubicBezTo>
                        <a:cubicBezTo>
                          <a:pt x="18918" y="32549"/>
                          <a:pt x="18923" y="32553"/>
                          <a:pt x="18931" y="32558"/>
                        </a:cubicBezTo>
                        <a:cubicBezTo>
                          <a:pt x="18940" y="32566"/>
                          <a:pt x="18953" y="32575"/>
                          <a:pt x="18961" y="32579"/>
                        </a:cubicBezTo>
                        <a:cubicBezTo>
                          <a:pt x="18969" y="32584"/>
                          <a:pt x="18975" y="32592"/>
                          <a:pt x="18983" y="32596"/>
                        </a:cubicBezTo>
                        <a:cubicBezTo>
                          <a:pt x="18995" y="32604"/>
                          <a:pt x="19004" y="32614"/>
                          <a:pt x="19017" y="32622"/>
                        </a:cubicBezTo>
                        <a:cubicBezTo>
                          <a:pt x="19021" y="32626"/>
                          <a:pt x="19026" y="32626"/>
                          <a:pt x="19034" y="32630"/>
                        </a:cubicBezTo>
                        <a:cubicBezTo>
                          <a:pt x="19046" y="32643"/>
                          <a:pt x="19064" y="32656"/>
                          <a:pt x="19081" y="32665"/>
                        </a:cubicBezTo>
                        <a:cubicBezTo>
                          <a:pt x="19085" y="32669"/>
                          <a:pt x="19090" y="32673"/>
                          <a:pt x="19098" y="32677"/>
                        </a:cubicBezTo>
                        <a:cubicBezTo>
                          <a:pt x="19107" y="32681"/>
                          <a:pt x="19115" y="32691"/>
                          <a:pt x="19123" y="32695"/>
                        </a:cubicBezTo>
                        <a:lnTo>
                          <a:pt x="19123" y="32699"/>
                        </a:lnTo>
                        <a:cubicBezTo>
                          <a:pt x="19248" y="32784"/>
                          <a:pt x="19372" y="32870"/>
                          <a:pt x="19492" y="32951"/>
                        </a:cubicBezTo>
                        <a:cubicBezTo>
                          <a:pt x="19496" y="32951"/>
                          <a:pt x="19496" y="32955"/>
                          <a:pt x="19500" y="32955"/>
                        </a:cubicBezTo>
                        <a:cubicBezTo>
                          <a:pt x="19560" y="32994"/>
                          <a:pt x="19620" y="33036"/>
                          <a:pt x="19680" y="33075"/>
                        </a:cubicBezTo>
                        <a:cubicBezTo>
                          <a:pt x="19680" y="33075"/>
                          <a:pt x="19680" y="33080"/>
                          <a:pt x="19684" y="33080"/>
                        </a:cubicBezTo>
                        <a:cubicBezTo>
                          <a:pt x="19744" y="33118"/>
                          <a:pt x="19804" y="33161"/>
                          <a:pt x="19864" y="33200"/>
                        </a:cubicBezTo>
                        <a:cubicBezTo>
                          <a:pt x="19885" y="33195"/>
                          <a:pt x="19903" y="33190"/>
                          <a:pt x="19919" y="33186"/>
                        </a:cubicBezTo>
                        <a:cubicBezTo>
                          <a:pt x="19924" y="33186"/>
                          <a:pt x="19928" y="33186"/>
                          <a:pt x="19928" y="33182"/>
                        </a:cubicBezTo>
                        <a:cubicBezTo>
                          <a:pt x="19945" y="33182"/>
                          <a:pt x="19962" y="33178"/>
                          <a:pt x="19980" y="33174"/>
                        </a:cubicBezTo>
                        <a:cubicBezTo>
                          <a:pt x="19984" y="33174"/>
                          <a:pt x="19984" y="33169"/>
                          <a:pt x="19988" y="33169"/>
                        </a:cubicBezTo>
                        <a:cubicBezTo>
                          <a:pt x="20005" y="33165"/>
                          <a:pt x="20022" y="33161"/>
                          <a:pt x="20035" y="33157"/>
                        </a:cubicBezTo>
                        <a:cubicBezTo>
                          <a:pt x="20052" y="33152"/>
                          <a:pt x="20065" y="33148"/>
                          <a:pt x="20082" y="33143"/>
                        </a:cubicBezTo>
                        <a:lnTo>
                          <a:pt x="20090" y="33143"/>
                        </a:lnTo>
                        <a:cubicBezTo>
                          <a:pt x="20104" y="33139"/>
                          <a:pt x="20116" y="33135"/>
                          <a:pt x="20129" y="33131"/>
                        </a:cubicBezTo>
                        <a:cubicBezTo>
                          <a:pt x="20133" y="33127"/>
                          <a:pt x="20133" y="33127"/>
                          <a:pt x="20138" y="33127"/>
                        </a:cubicBezTo>
                        <a:cubicBezTo>
                          <a:pt x="20150" y="33123"/>
                          <a:pt x="20159" y="33118"/>
                          <a:pt x="20171" y="33113"/>
                        </a:cubicBezTo>
                        <a:lnTo>
                          <a:pt x="20176" y="33113"/>
                        </a:lnTo>
                        <a:cubicBezTo>
                          <a:pt x="20189" y="33109"/>
                          <a:pt x="20197" y="33105"/>
                          <a:pt x="20210" y="33101"/>
                        </a:cubicBezTo>
                        <a:cubicBezTo>
                          <a:pt x="20210" y="33097"/>
                          <a:pt x="20215" y="33097"/>
                          <a:pt x="20219" y="33097"/>
                        </a:cubicBezTo>
                        <a:cubicBezTo>
                          <a:pt x="20227" y="33092"/>
                          <a:pt x="20240" y="33088"/>
                          <a:pt x="20248" y="33084"/>
                        </a:cubicBezTo>
                        <a:cubicBezTo>
                          <a:pt x="20253" y="33080"/>
                          <a:pt x="20253" y="33080"/>
                          <a:pt x="20258" y="33080"/>
                        </a:cubicBezTo>
                        <a:cubicBezTo>
                          <a:pt x="20262" y="33075"/>
                          <a:pt x="20266" y="33075"/>
                          <a:pt x="20270" y="33071"/>
                        </a:cubicBezTo>
                        <a:cubicBezTo>
                          <a:pt x="20274" y="33071"/>
                          <a:pt x="20274" y="33071"/>
                          <a:pt x="20278" y="33066"/>
                        </a:cubicBezTo>
                        <a:cubicBezTo>
                          <a:pt x="20283" y="33066"/>
                          <a:pt x="20287" y="33062"/>
                          <a:pt x="20292" y="33062"/>
                        </a:cubicBezTo>
                        <a:cubicBezTo>
                          <a:pt x="20292" y="33062"/>
                          <a:pt x="20296" y="33058"/>
                          <a:pt x="20300" y="33058"/>
                        </a:cubicBezTo>
                        <a:cubicBezTo>
                          <a:pt x="20304" y="33054"/>
                          <a:pt x="20304" y="33054"/>
                          <a:pt x="20309" y="33050"/>
                        </a:cubicBezTo>
                        <a:cubicBezTo>
                          <a:pt x="20313" y="33050"/>
                          <a:pt x="20317" y="33050"/>
                          <a:pt x="20317" y="33046"/>
                        </a:cubicBezTo>
                        <a:cubicBezTo>
                          <a:pt x="20321" y="33046"/>
                          <a:pt x="20325" y="33041"/>
                          <a:pt x="20330" y="33041"/>
                        </a:cubicBezTo>
                        <a:lnTo>
                          <a:pt x="20335" y="33036"/>
                        </a:lnTo>
                        <a:cubicBezTo>
                          <a:pt x="20343" y="33032"/>
                          <a:pt x="20351" y="33028"/>
                          <a:pt x="20360" y="33020"/>
                        </a:cubicBezTo>
                        <a:lnTo>
                          <a:pt x="20364" y="33020"/>
                        </a:lnTo>
                        <a:cubicBezTo>
                          <a:pt x="20369" y="33011"/>
                          <a:pt x="20377" y="33007"/>
                          <a:pt x="20386" y="33003"/>
                        </a:cubicBezTo>
                        <a:lnTo>
                          <a:pt x="20386" y="32999"/>
                        </a:lnTo>
                        <a:cubicBezTo>
                          <a:pt x="20390" y="32994"/>
                          <a:pt x="20398" y="32989"/>
                          <a:pt x="20402" y="32985"/>
                        </a:cubicBezTo>
                        <a:cubicBezTo>
                          <a:pt x="20402" y="32985"/>
                          <a:pt x="20402" y="32981"/>
                          <a:pt x="20407" y="32981"/>
                        </a:cubicBezTo>
                        <a:cubicBezTo>
                          <a:pt x="20412" y="32977"/>
                          <a:pt x="20416" y="32973"/>
                          <a:pt x="20420" y="32964"/>
                        </a:cubicBezTo>
                        <a:lnTo>
                          <a:pt x="20424" y="32964"/>
                        </a:lnTo>
                        <a:cubicBezTo>
                          <a:pt x="20428" y="32960"/>
                          <a:pt x="20428" y="32955"/>
                          <a:pt x="20432" y="32947"/>
                        </a:cubicBezTo>
                        <a:lnTo>
                          <a:pt x="20437" y="32947"/>
                        </a:lnTo>
                        <a:cubicBezTo>
                          <a:pt x="20437" y="32943"/>
                          <a:pt x="20441" y="32938"/>
                          <a:pt x="20446" y="32930"/>
                        </a:cubicBezTo>
                        <a:lnTo>
                          <a:pt x="20446" y="32926"/>
                        </a:lnTo>
                        <a:cubicBezTo>
                          <a:pt x="20450" y="32922"/>
                          <a:pt x="20454" y="32917"/>
                          <a:pt x="20454" y="32912"/>
                        </a:cubicBezTo>
                        <a:cubicBezTo>
                          <a:pt x="20458" y="32904"/>
                          <a:pt x="20458" y="32900"/>
                          <a:pt x="20463" y="32896"/>
                        </a:cubicBezTo>
                        <a:lnTo>
                          <a:pt x="20463" y="32892"/>
                        </a:lnTo>
                        <a:cubicBezTo>
                          <a:pt x="20463" y="32887"/>
                          <a:pt x="20467" y="32878"/>
                          <a:pt x="20467" y="32874"/>
                        </a:cubicBezTo>
                        <a:lnTo>
                          <a:pt x="20698" y="31767"/>
                        </a:lnTo>
                        <a:cubicBezTo>
                          <a:pt x="20714" y="31767"/>
                          <a:pt x="20732" y="31763"/>
                          <a:pt x="20749" y="31763"/>
                        </a:cubicBezTo>
                        <a:lnTo>
                          <a:pt x="20779" y="31763"/>
                        </a:lnTo>
                        <a:cubicBezTo>
                          <a:pt x="20805" y="31757"/>
                          <a:pt x="20835" y="31757"/>
                          <a:pt x="20860" y="31757"/>
                        </a:cubicBezTo>
                        <a:lnTo>
                          <a:pt x="20886" y="31757"/>
                        </a:lnTo>
                        <a:cubicBezTo>
                          <a:pt x="20920" y="31753"/>
                          <a:pt x="20955" y="31753"/>
                          <a:pt x="20989" y="31753"/>
                        </a:cubicBezTo>
                        <a:lnTo>
                          <a:pt x="21224" y="31753"/>
                        </a:lnTo>
                        <a:cubicBezTo>
                          <a:pt x="21259" y="31757"/>
                          <a:pt x="21288" y="31757"/>
                          <a:pt x="21322" y="31757"/>
                        </a:cubicBezTo>
                        <a:lnTo>
                          <a:pt x="21348" y="31757"/>
                        </a:lnTo>
                        <a:cubicBezTo>
                          <a:pt x="21373" y="31763"/>
                          <a:pt x="21399" y="31763"/>
                          <a:pt x="21425" y="31763"/>
                        </a:cubicBezTo>
                        <a:cubicBezTo>
                          <a:pt x="21433" y="31767"/>
                          <a:pt x="21442" y="31767"/>
                          <a:pt x="21455" y="31767"/>
                        </a:cubicBezTo>
                        <a:cubicBezTo>
                          <a:pt x="21484" y="31767"/>
                          <a:pt x="21515" y="31771"/>
                          <a:pt x="21545" y="31771"/>
                        </a:cubicBezTo>
                        <a:cubicBezTo>
                          <a:pt x="21549" y="31775"/>
                          <a:pt x="21549" y="31775"/>
                          <a:pt x="21553" y="31775"/>
                        </a:cubicBezTo>
                        <a:cubicBezTo>
                          <a:pt x="21583" y="31775"/>
                          <a:pt x="21618" y="31779"/>
                          <a:pt x="21648" y="31783"/>
                        </a:cubicBezTo>
                        <a:cubicBezTo>
                          <a:pt x="21660" y="31783"/>
                          <a:pt x="21669" y="31783"/>
                          <a:pt x="21681" y="31788"/>
                        </a:cubicBezTo>
                        <a:cubicBezTo>
                          <a:pt x="21703" y="31788"/>
                          <a:pt x="21725" y="31792"/>
                          <a:pt x="21750" y="31796"/>
                        </a:cubicBezTo>
                        <a:cubicBezTo>
                          <a:pt x="21758" y="31796"/>
                          <a:pt x="21772" y="31796"/>
                          <a:pt x="21784" y="31801"/>
                        </a:cubicBezTo>
                        <a:cubicBezTo>
                          <a:pt x="21806" y="31801"/>
                          <a:pt x="21827" y="31805"/>
                          <a:pt x="21853" y="31809"/>
                        </a:cubicBezTo>
                        <a:cubicBezTo>
                          <a:pt x="21861" y="31809"/>
                          <a:pt x="21869" y="31814"/>
                          <a:pt x="21883" y="31814"/>
                        </a:cubicBezTo>
                        <a:cubicBezTo>
                          <a:pt x="21912" y="31818"/>
                          <a:pt x="21946" y="31822"/>
                          <a:pt x="21977" y="31830"/>
                        </a:cubicBezTo>
                        <a:cubicBezTo>
                          <a:pt x="22015" y="31834"/>
                          <a:pt x="22054" y="31844"/>
                          <a:pt x="22096" y="31852"/>
                        </a:cubicBezTo>
                        <a:cubicBezTo>
                          <a:pt x="22105" y="31852"/>
                          <a:pt x="22118" y="31856"/>
                          <a:pt x="22131" y="31860"/>
                        </a:cubicBezTo>
                        <a:cubicBezTo>
                          <a:pt x="22157" y="31865"/>
                          <a:pt x="22186" y="31869"/>
                          <a:pt x="22212" y="31878"/>
                        </a:cubicBezTo>
                        <a:cubicBezTo>
                          <a:pt x="22229" y="31882"/>
                          <a:pt x="22242" y="31886"/>
                          <a:pt x="22259" y="31886"/>
                        </a:cubicBezTo>
                        <a:cubicBezTo>
                          <a:pt x="22276" y="31895"/>
                          <a:pt x="22297" y="31899"/>
                          <a:pt x="22319" y="31903"/>
                        </a:cubicBezTo>
                        <a:cubicBezTo>
                          <a:pt x="22336" y="31907"/>
                          <a:pt x="22349" y="31911"/>
                          <a:pt x="22366" y="31917"/>
                        </a:cubicBezTo>
                        <a:cubicBezTo>
                          <a:pt x="22388" y="31921"/>
                          <a:pt x="22404" y="31925"/>
                          <a:pt x="22426" y="31933"/>
                        </a:cubicBezTo>
                        <a:cubicBezTo>
                          <a:pt x="22443" y="31937"/>
                          <a:pt x="22455" y="31942"/>
                          <a:pt x="22473" y="31946"/>
                        </a:cubicBezTo>
                        <a:cubicBezTo>
                          <a:pt x="22490" y="31950"/>
                          <a:pt x="22511" y="31959"/>
                          <a:pt x="22528" y="31963"/>
                        </a:cubicBezTo>
                        <a:cubicBezTo>
                          <a:pt x="22546" y="31968"/>
                          <a:pt x="22558" y="31972"/>
                          <a:pt x="22576" y="31976"/>
                        </a:cubicBezTo>
                        <a:cubicBezTo>
                          <a:pt x="22593" y="31984"/>
                          <a:pt x="22614" y="31988"/>
                          <a:pt x="22631" y="31998"/>
                        </a:cubicBezTo>
                        <a:cubicBezTo>
                          <a:pt x="22644" y="32002"/>
                          <a:pt x="22661" y="32006"/>
                          <a:pt x="22674" y="32010"/>
                        </a:cubicBezTo>
                        <a:cubicBezTo>
                          <a:pt x="22696" y="32019"/>
                          <a:pt x="22716" y="32027"/>
                          <a:pt x="22738" y="32036"/>
                        </a:cubicBezTo>
                        <a:cubicBezTo>
                          <a:pt x="22751" y="32040"/>
                          <a:pt x="22763" y="32045"/>
                          <a:pt x="22777" y="32049"/>
                        </a:cubicBezTo>
                        <a:cubicBezTo>
                          <a:pt x="22793" y="32053"/>
                          <a:pt x="22806" y="32061"/>
                          <a:pt x="22819" y="32065"/>
                        </a:cubicBezTo>
                        <a:lnTo>
                          <a:pt x="22627" y="32994"/>
                        </a:lnTo>
                        <a:cubicBezTo>
                          <a:pt x="22639" y="33011"/>
                          <a:pt x="22653" y="33024"/>
                          <a:pt x="22665" y="33036"/>
                        </a:cubicBezTo>
                        <a:cubicBezTo>
                          <a:pt x="22670" y="33041"/>
                          <a:pt x="22670" y="33041"/>
                          <a:pt x="22674" y="33046"/>
                        </a:cubicBezTo>
                        <a:cubicBezTo>
                          <a:pt x="22678" y="33050"/>
                          <a:pt x="22686" y="33058"/>
                          <a:pt x="22696" y="33062"/>
                        </a:cubicBezTo>
                        <a:lnTo>
                          <a:pt x="22378" y="34555"/>
                        </a:lnTo>
                        <a:cubicBezTo>
                          <a:pt x="22392" y="34555"/>
                          <a:pt x="22400" y="34551"/>
                          <a:pt x="22408" y="34551"/>
                        </a:cubicBezTo>
                        <a:cubicBezTo>
                          <a:pt x="22413" y="34546"/>
                          <a:pt x="22417" y="34546"/>
                          <a:pt x="22422" y="34546"/>
                        </a:cubicBezTo>
                        <a:cubicBezTo>
                          <a:pt x="22426" y="34546"/>
                          <a:pt x="22430" y="34542"/>
                          <a:pt x="22439" y="34542"/>
                        </a:cubicBezTo>
                        <a:cubicBezTo>
                          <a:pt x="22439" y="34542"/>
                          <a:pt x="22443" y="34542"/>
                          <a:pt x="22443" y="34538"/>
                        </a:cubicBezTo>
                        <a:cubicBezTo>
                          <a:pt x="22451" y="34538"/>
                          <a:pt x="22455" y="34534"/>
                          <a:pt x="22465" y="34534"/>
                        </a:cubicBezTo>
                        <a:cubicBezTo>
                          <a:pt x="22465" y="34534"/>
                          <a:pt x="22469" y="34534"/>
                          <a:pt x="22469" y="34529"/>
                        </a:cubicBezTo>
                        <a:cubicBezTo>
                          <a:pt x="22477" y="34529"/>
                          <a:pt x="22481" y="34525"/>
                          <a:pt x="22485" y="34525"/>
                        </a:cubicBezTo>
                        <a:cubicBezTo>
                          <a:pt x="22490" y="34525"/>
                          <a:pt x="22490" y="34525"/>
                          <a:pt x="22494" y="34521"/>
                        </a:cubicBezTo>
                        <a:cubicBezTo>
                          <a:pt x="22499" y="34521"/>
                          <a:pt x="22503" y="34517"/>
                          <a:pt x="22507" y="34517"/>
                        </a:cubicBezTo>
                        <a:cubicBezTo>
                          <a:pt x="22511" y="34517"/>
                          <a:pt x="22511" y="34513"/>
                          <a:pt x="22516" y="34513"/>
                        </a:cubicBezTo>
                        <a:cubicBezTo>
                          <a:pt x="22516" y="34513"/>
                          <a:pt x="22520" y="34513"/>
                          <a:pt x="22520" y="34509"/>
                        </a:cubicBezTo>
                        <a:cubicBezTo>
                          <a:pt x="22524" y="34509"/>
                          <a:pt x="22532" y="34503"/>
                          <a:pt x="22537" y="34503"/>
                        </a:cubicBezTo>
                        <a:cubicBezTo>
                          <a:pt x="22537" y="34499"/>
                          <a:pt x="22542" y="34499"/>
                          <a:pt x="22546" y="34499"/>
                        </a:cubicBezTo>
                        <a:cubicBezTo>
                          <a:pt x="22550" y="34495"/>
                          <a:pt x="22554" y="34491"/>
                          <a:pt x="22558" y="34491"/>
                        </a:cubicBezTo>
                        <a:lnTo>
                          <a:pt x="22558" y="34487"/>
                        </a:lnTo>
                        <a:lnTo>
                          <a:pt x="22562" y="34487"/>
                        </a:lnTo>
                        <a:cubicBezTo>
                          <a:pt x="22567" y="34483"/>
                          <a:pt x="22571" y="34483"/>
                          <a:pt x="22571" y="34478"/>
                        </a:cubicBezTo>
                        <a:cubicBezTo>
                          <a:pt x="22576" y="34478"/>
                          <a:pt x="22580" y="34478"/>
                          <a:pt x="22580" y="34474"/>
                        </a:cubicBezTo>
                        <a:cubicBezTo>
                          <a:pt x="22584" y="34474"/>
                          <a:pt x="22584" y="34469"/>
                          <a:pt x="22588" y="34469"/>
                        </a:cubicBezTo>
                        <a:cubicBezTo>
                          <a:pt x="22588" y="34469"/>
                          <a:pt x="22588" y="34465"/>
                          <a:pt x="22593" y="34465"/>
                        </a:cubicBezTo>
                        <a:lnTo>
                          <a:pt x="22597" y="34461"/>
                        </a:lnTo>
                        <a:lnTo>
                          <a:pt x="22601" y="34457"/>
                        </a:lnTo>
                        <a:lnTo>
                          <a:pt x="22605" y="34452"/>
                        </a:lnTo>
                        <a:cubicBezTo>
                          <a:pt x="22609" y="34448"/>
                          <a:pt x="22609" y="34448"/>
                          <a:pt x="22609" y="34444"/>
                        </a:cubicBezTo>
                        <a:lnTo>
                          <a:pt x="22614" y="34444"/>
                        </a:lnTo>
                        <a:lnTo>
                          <a:pt x="22619" y="34440"/>
                        </a:lnTo>
                        <a:cubicBezTo>
                          <a:pt x="22619" y="34436"/>
                          <a:pt x="22619" y="34436"/>
                          <a:pt x="22623" y="34436"/>
                        </a:cubicBezTo>
                        <a:cubicBezTo>
                          <a:pt x="22623" y="34432"/>
                          <a:pt x="22627" y="34426"/>
                          <a:pt x="22627" y="34426"/>
                        </a:cubicBezTo>
                        <a:cubicBezTo>
                          <a:pt x="22627" y="34426"/>
                          <a:pt x="22627" y="34422"/>
                          <a:pt x="22631" y="34422"/>
                        </a:cubicBezTo>
                        <a:cubicBezTo>
                          <a:pt x="22631" y="34418"/>
                          <a:pt x="22631" y="34418"/>
                          <a:pt x="22635" y="34414"/>
                        </a:cubicBezTo>
                        <a:lnTo>
                          <a:pt x="22635" y="34410"/>
                        </a:lnTo>
                        <a:cubicBezTo>
                          <a:pt x="22635" y="34406"/>
                          <a:pt x="22639" y="34406"/>
                          <a:pt x="22639" y="34401"/>
                        </a:cubicBezTo>
                        <a:lnTo>
                          <a:pt x="22639" y="34397"/>
                        </a:lnTo>
                        <a:cubicBezTo>
                          <a:pt x="22644" y="34393"/>
                          <a:pt x="22644" y="34388"/>
                          <a:pt x="22644" y="34384"/>
                        </a:cubicBezTo>
                        <a:lnTo>
                          <a:pt x="22888" y="33212"/>
                        </a:lnTo>
                        <a:cubicBezTo>
                          <a:pt x="22896" y="33216"/>
                          <a:pt x="22905" y="33220"/>
                          <a:pt x="22913" y="33225"/>
                        </a:cubicBezTo>
                        <a:lnTo>
                          <a:pt x="22917" y="33229"/>
                        </a:lnTo>
                        <a:cubicBezTo>
                          <a:pt x="22917" y="33229"/>
                          <a:pt x="22921" y="33229"/>
                          <a:pt x="22921" y="33234"/>
                        </a:cubicBezTo>
                        <a:cubicBezTo>
                          <a:pt x="22935" y="33238"/>
                          <a:pt x="22943" y="33242"/>
                          <a:pt x="22952" y="33246"/>
                        </a:cubicBezTo>
                        <a:cubicBezTo>
                          <a:pt x="22956" y="33251"/>
                          <a:pt x="22960" y="33251"/>
                          <a:pt x="22960" y="33251"/>
                        </a:cubicBezTo>
                        <a:cubicBezTo>
                          <a:pt x="22973" y="33259"/>
                          <a:pt x="22986" y="33267"/>
                          <a:pt x="22998" y="33272"/>
                        </a:cubicBezTo>
                        <a:lnTo>
                          <a:pt x="23004" y="33272"/>
                        </a:lnTo>
                        <a:cubicBezTo>
                          <a:pt x="23004" y="33277"/>
                          <a:pt x="23008" y="33277"/>
                          <a:pt x="23012" y="33277"/>
                        </a:cubicBezTo>
                        <a:cubicBezTo>
                          <a:pt x="23020" y="33281"/>
                          <a:pt x="23029" y="33285"/>
                          <a:pt x="23037" y="33289"/>
                        </a:cubicBezTo>
                        <a:cubicBezTo>
                          <a:pt x="23042" y="33289"/>
                          <a:pt x="23046" y="33293"/>
                          <a:pt x="23050" y="33293"/>
                        </a:cubicBezTo>
                        <a:cubicBezTo>
                          <a:pt x="23059" y="33297"/>
                          <a:pt x="23067" y="33302"/>
                          <a:pt x="23075" y="33306"/>
                        </a:cubicBezTo>
                        <a:cubicBezTo>
                          <a:pt x="23075" y="33306"/>
                          <a:pt x="23081" y="33306"/>
                          <a:pt x="23081" y="33311"/>
                        </a:cubicBezTo>
                        <a:lnTo>
                          <a:pt x="23085" y="33311"/>
                        </a:lnTo>
                        <a:cubicBezTo>
                          <a:pt x="23097" y="33315"/>
                          <a:pt x="23110" y="33319"/>
                          <a:pt x="23123" y="33323"/>
                        </a:cubicBezTo>
                        <a:cubicBezTo>
                          <a:pt x="23136" y="33328"/>
                          <a:pt x="23148" y="33336"/>
                          <a:pt x="23162" y="33340"/>
                        </a:cubicBezTo>
                        <a:lnTo>
                          <a:pt x="23174" y="33340"/>
                        </a:lnTo>
                        <a:cubicBezTo>
                          <a:pt x="23183" y="33344"/>
                          <a:pt x="23196" y="33349"/>
                          <a:pt x="23204" y="33354"/>
                        </a:cubicBezTo>
                        <a:cubicBezTo>
                          <a:pt x="23209" y="33354"/>
                          <a:pt x="23213" y="33358"/>
                          <a:pt x="23217" y="33358"/>
                        </a:cubicBezTo>
                        <a:cubicBezTo>
                          <a:pt x="23229" y="33362"/>
                          <a:pt x="23243" y="33366"/>
                          <a:pt x="23255" y="33370"/>
                        </a:cubicBezTo>
                        <a:lnTo>
                          <a:pt x="23260" y="33370"/>
                        </a:lnTo>
                        <a:cubicBezTo>
                          <a:pt x="23277" y="33374"/>
                          <a:pt x="23294" y="33379"/>
                          <a:pt x="23312" y="33383"/>
                        </a:cubicBezTo>
                        <a:cubicBezTo>
                          <a:pt x="23312" y="33383"/>
                          <a:pt x="23316" y="33388"/>
                          <a:pt x="23320" y="33388"/>
                        </a:cubicBezTo>
                        <a:cubicBezTo>
                          <a:pt x="23337" y="33392"/>
                          <a:pt x="23350" y="33396"/>
                          <a:pt x="23367" y="33400"/>
                        </a:cubicBezTo>
                        <a:lnTo>
                          <a:pt x="23375" y="33400"/>
                        </a:lnTo>
                        <a:cubicBezTo>
                          <a:pt x="23401" y="33405"/>
                          <a:pt x="23427" y="33413"/>
                          <a:pt x="23452" y="33417"/>
                        </a:cubicBezTo>
                        <a:lnTo>
                          <a:pt x="23456" y="33417"/>
                        </a:lnTo>
                        <a:cubicBezTo>
                          <a:pt x="23482" y="33421"/>
                          <a:pt x="23512" y="33431"/>
                          <a:pt x="23537" y="33435"/>
                        </a:cubicBezTo>
                        <a:lnTo>
                          <a:pt x="23543" y="33435"/>
                        </a:lnTo>
                        <a:cubicBezTo>
                          <a:pt x="23576" y="33439"/>
                          <a:pt x="23606" y="33443"/>
                          <a:pt x="23640" y="33451"/>
                        </a:cubicBezTo>
                        <a:cubicBezTo>
                          <a:pt x="23675" y="33456"/>
                          <a:pt x="23705" y="33460"/>
                          <a:pt x="23739" y="33465"/>
                        </a:cubicBezTo>
                        <a:lnTo>
                          <a:pt x="23743" y="33465"/>
                        </a:lnTo>
                        <a:cubicBezTo>
                          <a:pt x="23773" y="33469"/>
                          <a:pt x="23807" y="33473"/>
                          <a:pt x="23837" y="33477"/>
                        </a:cubicBezTo>
                        <a:lnTo>
                          <a:pt x="23845" y="33477"/>
                        </a:lnTo>
                        <a:cubicBezTo>
                          <a:pt x="23880" y="33482"/>
                          <a:pt x="23910" y="33486"/>
                          <a:pt x="23944" y="33490"/>
                        </a:cubicBezTo>
                        <a:cubicBezTo>
                          <a:pt x="23979" y="33494"/>
                          <a:pt x="24009" y="33498"/>
                          <a:pt x="24038" y="33503"/>
                        </a:cubicBezTo>
                        <a:lnTo>
                          <a:pt x="24047" y="33503"/>
                        </a:lnTo>
                        <a:cubicBezTo>
                          <a:pt x="24081" y="33508"/>
                          <a:pt x="24111" y="33512"/>
                          <a:pt x="24145" y="33516"/>
                        </a:cubicBezTo>
                        <a:lnTo>
                          <a:pt x="24149" y="33516"/>
                        </a:lnTo>
                        <a:cubicBezTo>
                          <a:pt x="24179" y="33520"/>
                          <a:pt x="24214" y="33524"/>
                          <a:pt x="24244" y="33528"/>
                        </a:cubicBezTo>
                        <a:lnTo>
                          <a:pt x="24248" y="33528"/>
                        </a:lnTo>
                        <a:cubicBezTo>
                          <a:pt x="24277" y="33533"/>
                          <a:pt x="24312" y="33542"/>
                          <a:pt x="24342" y="33546"/>
                        </a:cubicBezTo>
                        <a:lnTo>
                          <a:pt x="24346" y="33546"/>
                        </a:lnTo>
                        <a:cubicBezTo>
                          <a:pt x="24376" y="33550"/>
                          <a:pt x="24402" y="33559"/>
                          <a:pt x="24427" y="33563"/>
                        </a:cubicBezTo>
                        <a:lnTo>
                          <a:pt x="24431" y="33563"/>
                        </a:lnTo>
                        <a:cubicBezTo>
                          <a:pt x="24457" y="33567"/>
                          <a:pt x="24483" y="33575"/>
                          <a:pt x="24508" y="33580"/>
                        </a:cubicBezTo>
                        <a:lnTo>
                          <a:pt x="24518" y="33580"/>
                        </a:lnTo>
                        <a:cubicBezTo>
                          <a:pt x="24534" y="33585"/>
                          <a:pt x="24552" y="33589"/>
                          <a:pt x="24569" y="33593"/>
                        </a:cubicBezTo>
                        <a:cubicBezTo>
                          <a:pt x="24573" y="33593"/>
                          <a:pt x="24573" y="33597"/>
                          <a:pt x="24577" y="33597"/>
                        </a:cubicBezTo>
                        <a:cubicBezTo>
                          <a:pt x="24595" y="33601"/>
                          <a:pt x="24611" y="33605"/>
                          <a:pt x="24624" y="33610"/>
                        </a:cubicBezTo>
                        <a:lnTo>
                          <a:pt x="24629" y="33610"/>
                        </a:lnTo>
                        <a:cubicBezTo>
                          <a:pt x="24641" y="33614"/>
                          <a:pt x="24654" y="33619"/>
                          <a:pt x="24672" y="33623"/>
                        </a:cubicBezTo>
                        <a:cubicBezTo>
                          <a:pt x="24676" y="33623"/>
                          <a:pt x="24680" y="33627"/>
                          <a:pt x="24680" y="33627"/>
                        </a:cubicBezTo>
                        <a:cubicBezTo>
                          <a:pt x="24692" y="33631"/>
                          <a:pt x="24701" y="33636"/>
                          <a:pt x="24714" y="33636"/>
                        </a:cubicBezTo>
                        <a:cubicBezTo>
                          <a:pt x="24718" y="33640"/>
                          <a:pt x="24718" y="33640"/>
                          <a:pt x="24723" y="33640"/>
                        </a:cubicBezTo>
                        <a:cubicBezTo>
                          <a:pt x="24735" y="33644"/>
                          <a:pt x="24749" y="33648"/>
                          <a:pt x="24761" y="33652"/>
                        </a:cubicBezTo>
                        <a:lnTo>
                          <a:pt x="25134" y="31882"/>
                        </a:lnTo>
                        <a:cubicBezTo>
                          <a:pt x="25138" y="31882"/>
                          <a:pt x="25138" y="31878"/>
                          <a:pt x="25142" y="31878"/>
                        </a:cubicBezTo>
                        <a:lnTo>
                          <a:pt x="25146" y="31878"/>
                        </a:lnTo>
                        <a:cubicBezTo>
                          <a:pt x="25150" y="31878"/>
                          <a:pt x="25154" y="31873"/>
                          <a:pt x="25154" y="31873"/>
                        </a:cubicBezTo>
                        <a:cubicBezTo>
                          <a:pt x="25159" y="31873"/>
                          <a:pt x="25159" y="31873"/>
                          <a:pt x="25159" y="31869"/>
                        </a:cubicBezTo>
                        <a:lnTo>
                          <a:pt x="25167" y="31869"/>
                        </a:lnTo>
                        <a:lnTo>
                          <a:pt x="25172" y="31865"/>
                        </a:lnTo>
                        <a:lnTo>
                          <a:pt x="25176" y="31865"/>
                        </a:lnTo>
                        <a:cubicBezTo>
                          <a:pt x="25180" y="31860"/>
                          <a:pt x="25180" y="31860"/>
                          <a:pt x="25185" y="31856"/>
                        </a:cubicBezTo>
                        <a:lnTo>
                          <a:pt x="25189" y="31856"/>
                        </a:lnTo>
                        <a:lnTo>
                          <a:pt x="25189" y="31852"/>
                        </a:lnTo>
                        <a:cubicBezTo>
                          <a:pt x="25193" y="31852"/>
                          <a:pt x="25193" y="31848"/>
                          <a:pt x="25197" y="31844"/>
                        </a:cubicBezTo>
                        <a:lnTo>
                          <a:pt x="25201" y="31844"/>
                        </a:lnTo>
                        <a:lnTo>
                          <a:pt x="25201" y="31840"/>
                        </a:lnTo>
                        <a:lnTo>
                          <a:pt x="25205" y="31834"/>
                        </a:lnTo>
                        <a:cubicBezTo>
                          <a:pt x="25211" y="31830"/>
                          <a:pt x="25211" y="31826"/>
                          <a:pt x="25215" y="31826"/>
                        </a:cubicBezTo>
                        <a:cubicBezTo>
                          <a:pt x="25215" y="31818"/>
                          <a:pt x="25219" y="31814"/>
                          <a:pt x="25219" y="31809"/>
                        </a:cubicBezTo>
                        <a:cubicBezTo>
                          <a:pt x="25223" y="31809"/>
                          <a:pt x="25223" y="31805"/>
                          <a:pt x="25223" y="31805"/>
                        </a:cubicBezTo>
                        <a:lnTo>
                          <a:pt x="25223" y="31801"/>
                        </a:lnTo>
                        <a:cubicBezTo>
                          <a:pt x="25223" y="31796"/>
                          <a:pt x="25227" y="31792"/>
                          <a:pt x="25227" y="31783"/>
                        </a:cubicBezTo>
                        <a:lnTo>
                          <a:pt x="25296" y="31459"/>
                        </a:lnTo>
                        <a:cubicBezTo>
                          <a:pt x="25300" y="31463"/>
                          <a:pt x="25308" y="31467"/>
                          <a:pt x="25313" y="31467"/>
                        </a:cubicBezTo>
                        <a:cubicBezTo>
                          <a:pt x="25317" y="31471"/>
                          <a:pt x="25321" y="31471"/>
                          <a:pt x="25326" y="31475"/>
                        </a:cubicBezTo>
                        <a:cubicBezTo>
                          <a:pt x="25334" y="31480"/>
                          <a:pt x="25343" y="31484"/>
                          <a:pt x="25351" y="31489"/>
                        </a:cubicBezTo>
                        <a:cubicBezTo>
                          <a:pt x="25355" y="31493"/>
                          <a:pt x="25365" y="31497"/>
                          <a:pt x="25369" y="31497"/>
                        </a:cubicBezTo>
                        <a:cubicBezTo>
                          <a:pt x="25381" y="31506"/>
                          <a:pt x="25390" y="31510"/>
                          <a:pt x="25403" y="31518"/>
                        </a:cubicBezTo>
                        <a:cubicBezTo>
                          <a:pt x="25411" y="31522"/>
                          <a:pt x="25420" y="31527"/>
                          <a:pt x="25428" y="31532"/>
                        </a:cubicBezTo>
                        <a:cubicBezTo>
                          <a:pt x="25432" y="31536"/>
                          <a:pt x="25436" y="31536"/>
                          <a:pt x="25442" y="31540"/>
                        </a:cubicBezTo>
                        <a:cubicBezTo>
                          <a:pt x="25454" y="31544"/>
                          <a:pt x="25467" y="31552"/>
                          <a:pt x="25480" y="31557"/>
                        </a:cubicBezTo>
                        <a:cubicBezTo>
                          <a:pt x="25480" y="31561"/>
                          <a:pt x="25484" y="31561"/>
                          <a:pt x="25488" y="31561"/>
                        </a:cubicBezTo>
                        <a:cubicBezTo>
                          <a:pt x="25497" y="31570"/>
                          <a:pt x="25505" y="31574"/>
                          <a:pt x="25513" y="31578"/>
                        </a:cubicBezTo>
                        <a:cubicBezTo>
                          <a:pt x="25519" y="31578"/>
                          <a:pt x="25523" y="31583"/>
                          <a:pt x="25527" y="31587"/>
                        </a:cubicBezTo>
                        <a:cubicBezTo>
                          <a:pt x="25535" y="31591"/>
                          <a:pt x="25544" y="31595"/>
                          <a:pt x="25552" y="31599"/>
                        </a:cubicBezTo>
                        <a:cubicBezTo>
                          <a:pt x="25557" y="31599"/>
                          <a:pt x="25561" y="31603"/>
                          <a:pt x="25565" y="31603"/>
                        </a:cubicBezTo>
                        <a:cubicBezTo>
                          <a:pt x="25578" y="31613"/>
                          <a:pt x="25586" y="31617"/>
                          <a:pt x="25600" y="31625"/>
                        </a:cubicBezTo>
                        <a:cubicBezTo>
                          <a:pt x="25612" y="31629"/>
                          <a:pt x="25625" y="31638"/>
                          <a:pt x="25638" y="31642"/>
                        </a:cubicBezTo>
                        <a:cubicBezTo>
                          <a:pt x="25638" y="31647"/>
                          <a:pt x="25642" y="31647"/>
                          <a:pt x="25647" y="31647"/>
                        </a:cubicBezTo>
                        <a:cubicBezTo>
                          <a:pt x="25655" y="31651"/>
                          <a:pt x="25663" y="31655"/>
                          <a:pt x="25673" y="31660"/>
                        </a:cubicBezTo>
                        <a:cubicBezTo>
                          <a:pt x="25677" y="31664"/>
                          <a:pt x="25681" y="31664"/>
                          <a:pt x="25685" y="31668"/>
                        </a:cubicBezTo>
                        <a:cubicBezTo>
                          <a:pt x="25689" y="31672"/>
                          <a:pt x="25698" y="31676"/>
                          <a:pt x="25706" y="31680"/>
                        </a:cubicBezTo>
                        <a:cubicBezTo>
                          <a:pt x="25710" y="31680"/>
                          <a:pt x="25715" y="31686"/>
                          <a:pt x="25715" y="31686"/>
                        </a:cubicBezTo>
                        <a:cubicBezTo>
                          <a:pt x="25728" y="31690"/>
                          <a:pt x="25740" y="31698"/>
                          <a:pt x="25749" y="31702"/>
                        </a:cubicBezTo>
                        <a:cubicBezTo>
                          <a:pt x="25762" y="31706"/>
                          <a:pt x="25770" y="31711"/>
                          <a:pt x="25779" y="31719"/>
                        </a:cubicBezTo>
                        <a:cubicBezTo>
                          <a:pt x="25783" y="31719"/>
                          <a:pt x="25787" y="31719"/>
                          <a:pt x="25792" y="31724"/>
                        </a:cubicBezTo>
                        <a:cubicBezTo>
                          <a:pt x="25796" y="31728"/>
                          <a:pt x="25805" y="31728"/>
                          <a:pt x="25809" y="31732"/>
                        </a:cubicBezTo>
                        <a:cubicBezTo>
                          <a:pt x="25813" y="31737"/>
                          <a:pt x="25817" y="31737"/>
                          <a:pt x="25821" y="31737"/>
                        </a:cubicBezTo>
                        <a:cubicBezTo>
                          <a:pt x="25826" y="31741"/>
                          <a:pt x="25835" y="31745"/>
                          <a:pt x="25843" y="31749"/>
                        </a:cubicBezTo>
                        <a:cubicBezTo>
                          <a:pt x="25843" y="31749"/>
                          <a:pt x="25847" y="31749"/>
                          <a:pt x="25852" y="31753"/>
                        </a:cubicBezTo>
                        <a:cubicBezTo>
                          <a:pt x="25860" y="31757"/>
                          <a:pt x="25864" y="31757"/>
                          <a:pt x="25869" y="31763"/>
                        </a:cubicBezTo>
                        <a:cubicBezTo>
                          <a:pt x="25873" y="31763"/>
                          <a:pt x="25878" y="31767"/>
                          <a:pt x="25878" y="31767"/>
                        </a:cubicBezTo>
                        <a:cubicBezTo>
                          <a:pt x="25886" y="31771"/>
                          <a:pt x="25898" y="31775"/>
                          <a:pt x="25908" y="31779"/>
                        </a:cubicBezTo>
                        <a:cubicBezTo>
                          <a:pt x="25924" y="31788"/>
                          <a:pt x="25941" y="31796"/>
                          <a:pt x="25963" y="31805"/>
                        </a:cubicBezTo>
                        <a:lnTo>
                          <a:pt x="25971" y="31805"/>
                        </a:lnTo>
                        <a:lnTo>
                          <a:pt x="25975" y="31809"/>
                        </a:lnTo>
                        <a:cubicBezTo>
                          <a:pt x="25997" y="31818"/>
                          <a:pt x="26018" y="31826"/>
                          <a:pt x="26040" y="31834"/>
                        </a:cubicBezTo>
                        <a:cubicBezTo>
                          <a:pt x="26044" y="31834"/>
                          <a:pt x="26048" y="31834"/>
                          <a:pt x="26052" y="31840"/>
                        </a:cubicBezTo>
                        <a:cubicBezTo>
                          <a:pt x="26074" y="31848"/>
                          <a:pt x="26100" y="31856"/>
                          <a:pt x="26121" y="31865"/>
                        </a:cubicBezTo>
                        <a:cubicBezTo>
                          <a:pt x="26125" y="31865"/>
                          <a:pt x="26129" y="31869"/>
                          <a:pt x="26134" y="31869"/>
                        </a:cubicBezTo>
                        <a:cubicBezTo>
                          <a:pt x="26155" y="31878"/>
                          <a:pt x="26181" y="31886"/>
                          <a:pt x="26202" y="31895"/>
                        </a:cubicBezTo>
                        <a:cubicBezTo>
                          <a:pt x="26206" y="31895"/>
                          <a:pt x="26211" y="31899"/>
                          <a:pt x="26216" y="31899"/>
                        </a:cubicBezTo>
                        <a:cubicBezTo>
                          <a:pt x="26241" y="31907"/>
                          <a:pt x="26267" y="31917"/>
                          <a:pt x="26293" y="31925"/>
                        </a:cubicBezTo>
                        <a:cubicBezTo>
                          <a:pt x="26318" y="31933"/>
                          <a:pt x="26344" y="31942"/>
                          <a:pt x="26369" y="31955"/>
                        </a:cubicBezTo>
                        <a:lnTo>
                          <a:pt x="26374" y="31955"/>
                        </a:lnTo>
                        <a:cubicBezTo>
                          <a:pt x="26399" y="31963"/>
                          <a:pt x="26421" y="31972"/>
                          <a:pt x="26446" y="31980"/>
                        </a:cubicBezTo>
                        <a:cubicBezTo>
                          <a:pt x="26451" y="31984"/>
                          <a:pt x="26455" y="31984"/>
                          <a:pt x="26455" y="31984"/>
                        </a:cubicBezTo>
                        <a:cubicBezTo>
                          <a:pt x="26480" y="31994"/>
                          <a:pt x="26506" y="32002"/>
                          <a:pt x="26528" y="32010"/>
                        </a:cubicBezTo>
                        <a:cubicBezTo>
                          <a:pt x="26532" y="32014"/>
                          <a:pt x="26536" y="32014"/>
                          <a:pt x="26540" y="32014"/>
                        </a:cubicBezTo>
                        <a:cubicBezTo>
                          <a:pt x="26561" y="32027"/>
                          <a:pt x="26587" y="32036"/>
                          <a:pt x="26609" y="32045"/>
                        </a:cubicBezTo>
                        <a:cubicBezTo>
                          <a:pt x="26613" y="32045"/>
                          <a:pt x="26617" y="32049"/>
                          <a:pt x="26622" y="32049"/>
                        </a:cubicBezTo>
                        <a:cubicBezTo>
                          <a:pt x="26638" y="32057"/>
                          <a:pt x="26660" y="32065"/>
                          <a:pt x="26682" y="32075"/>
                        </a:cubicBezTo>
                        <a:cubicBezTo>
                          <a:pt x="26686" y="32075"/>
                          <a:pt x="26686" y="32079"/>
                          <a:pt x="26690" y="32079"/>
                        </a:cubicBezTo>
                        <a:cubicBezTo>
                          <a:pt x="26711" y="32087"/>
                          <a:pt x="26729" y="32096"/>
                          <a:pt x="26750" y="32104"/>
                        </a:cubicBezTo>
                        <a:cubicBezTo>
                          <a:pt x="26750" y="32104"/>
                          <a:pt x="26750" y="32109"/>
                          <a:pt x="26754" y="32109"/>
                        </a:cubicBezTo>
                        <a:cubicBezTo>
                          <a:pt x="26767" y="32113"/>
                          <a:pt x="26784" y="32122"/>
                          <a:pt x="26797" y="32130"/>
                        </a:cubicBezTo>
                        <a:cubicBezTo>
                          <a:pt x="26802" y="32130"/>
                          <a:pt x="26806" y="32134"/>
                          <a:pt x="26810" y="32134"/>
                        </a:cubicBezTo>
                        <a:cubicBezTo>
                          <a:pt x="26822" y="32142"/>
                          <a:pt x="26831" y="32148"/>
                          <a:pt x="26844" y="32156"/>
                        </a:cubicBezTo>
                        <a:cubicBezTo>
                          <a:pt x="26848" y="32156"/>
                          <a:pt x="26848" y="32160"/>
                          <a:pt x="26853" y="32160"/>
                        </a:cubicBezTo>
                        <a:cubicBezTo>
                          <a:pt x="26869" y="32168"/>
                          <a:pt x="26883" y="32177"/>
                          <a:pt x="26891" y="32186"/>
                        </a:cubicBezTo>
                        <a:lnTo>
                          <a:pt x="26895" y="32186"/>
                        </a:lnTo>
                        <a:cubicBezTo>
                          <a:pt x="26908" y="32194"/>
                          <a:pt x="26921" y="32203"/>
                          <a:pt x="26930" y="32211"/>
                        </a:cubicBezTo>
                        <a:cubicBezTo>
                          <a:pt x="26938" y="32215"/>
                          <a:pt x="26942" y="32219"/>
                          <a:pt x="26946" y="32225"/>
                        </a:cubicBezTo>
                        <a:cubicBezTo>
                          <a:pt x="26950" y="32225"/>
                          <a:pt x="26956" y="32225"/>
                          <a:pt x="26956" y="32229"/>
                        </a:cubicBezTo>
                        <a:cubicBezTo>
                          <a:pt x="26964" y="32237"/>
                          <a:pt x="26972" y="32241"/>
                          <a:pt x="26981" y="32250"/>
                        </a:cubicBezTo>
                        <a:lnTo>
                          <a:pt x="26985" y="32250"/>
                        </a:lnTo>
                        <a:cubicBezTo>
                          <a:pt x="26994" y="32258"/>
                          <a:pt x="26998" y="32263"/>
                          <a:pt x="27007" y="32271"/>
                        </a:cubicBezTo>
                        <a:cubicBezTo>
                          <a:pt x="27007" y="32271"/>
                          <a:pt x="27011" y="32276"/>
                          <a:pt x="27015" y="32276"/>
                        </a:cubicBezTo>
                        <a:cubicBezTo>
                          <a:pt x="27019" y="32280"/>
                          <a:pt x="27023" y="32288"/>
                          <a:pt x="27027" y="32292"/>
                        </a:cubicBezTo>
                        <a:cubicBezTo>
                          <a:pt x="27033" y="32292"/>
                          <a:pt x="27033" y="32296"/>
                          <a:pt x="27037" y="32302"/>
                        </a:cubicBezTo>
                        <a:cubicBezTo>
                          <a:pt x="27041" y="32306"/>
                          <a:pt x="27045" y="32310"/>
                          <a:pt x="27049" y="32314"/>
                        </a:cubicBezTo>
                        <a:cubicBezTo>
                          <a:pt x="27049" y="32318"/>
                          <a:pt x="27053" y="32318"/>
                          <a:pt x="27053" y="32322"/>
                        </a:cubicBezTo>
                        <a:cubicBezTo>
                          <a:pt x="27058" y="32327"/>
                          <a:pt x="27062" y="32331"/>
                          <a:pt x="27066" y="32339"/>
                        </a:cubicBezTo>
                        <a:lnTo>
                          <a:pt x="27071" y="32344"/>
                        </a:lnTo>
                        <a:cubicBezTo>
                          <a:pt x="27075" y="32353"/>
                          <a:pt x="27084" y="32361"/>
                          <a:pt x="27088" y="32369"/>
                        </a:cubicBezTo>
                        <a:cubicBezTo>
                          <a:pt x="27254" y="32541"/>
                          <a:pt x="27418" y="32707"/>
                          <a:pt x="27580" y="32874"/>
                        </a:cubicBezTo>
                        <a:cubicBezTo>
                          <a:pt x="27746" y="33041"/>
                          <a:pt x="27905" y="33208"/>
                          <a:pt x="28067" y="33374"/>
                        </a:cubicBezTo>
                        <a:cubicBezTo>
                          <a:pt x="28080" y="33379"/>
                          <a:pt x="28093" y="33383"/>
                          <a:pt x="28105" y="33388"/>
                        </a:cubicBezTo>
                        <a:cubicBezTo>
                          <a:pt x="28110" y="33388"/>
                          <a:pt x="28119" y="33388"/>
                          <a:pt x="28123" y="33392"/>
                        </a:cubicBezTo>
                        <a:cubicBezTo>
                          <a:pt x="28136" y="33396"/>
                          <a:pt x="28148" y="33396"/>
                          <a:pt x="28157" y="33400"/>
                        </a:cubicBezTo>
                        <a:cubicBezTo>
                          <a:pt x="28166" y="33400"/>
                          <a:pt x="28170" y="33405"/>
                          <a:pt x="28178" y="33405"/>
                        </a:cubicBezTo>
                        <a:cubicBezTo>
                          <a:pt x="28187" y="33409"/>
                          <a:pt x="28196" y="33409"/>
                          <a:pt x="28200" y="33409"/>
                        </a:cubicBezTo>
                        <a:cubicBezTo>
                          <a:pt x="28204" y="33413"/>
                          <a:pt x="28208" y="33413"/>
                          <a:pt x="28213" y="33413"/>
                        </a:cubicBezTo>
                        <a:cubicBezTo>
                          <a:pt x="28230" y="33417"/>
                          <a:pt x="28251" y="33421"/>
                          <a:pt x="28269" y="33426"/>
                        </a:cubicBezTo>
                        <a:lnTo>
                          <a:pt x="28277" y="33426"/>
                        </a:lnTo>
                        <a:cubicBezTo>
                          <a:pt x="28285" y="33426"/>
                          <a:pt x="28294" y="33426"/>
                          <a:pt x="28302" y="33431"/>
                        </a:cubicBezTo>
                        <a:cubicBezTo>
                          <a:pt x="28316" y="33431"/>
                          <a:pt x="28332" y="33435"/>
                          <a:pt x="28346" y="33435"/>
                        </a:cubicBezTo>
                        <a:cubicBezTo>
                          <a:pt x="28354" y="33439"/>
                          <a:pt x="28362" y="33439"/>
                          <a:pt x="28375" y="33439"/>
                        </a:cubicBezTo>
                        <a:cubicBezTo>
                          <a:pt x="28379" y="33439"/>
                          <a:pt x="28388" y="33443"/>
                          <a:pt x="28397" y="33443"/>
                        </a:cubicBezTo>
                        <a:lnTo>
                          <a:pt x="28423" y="33443"/>
                        </a:lnTo>
                        <a:cubicBezTo>
                          <a:pt x="28427" y="33443"/>
                          <a:pt x="28435" y="33447"/>
                          <a:pt x="28439" y="33447"/>
                        </a:cubicBezTo>
                        <a:cubicBezTo>
                          <a:pt x="28460" y="33447"/>
                          <a:pt x="28486" y="33447"/>
                          <a:pt x="28508" y="33451"/>
                        </a:cubicBezTo>
                        <a:lnTo>
                          <a:pt x="28598" y="33451"/>
                        </a:lnTo>
                        <a:cubicBezTo>
                          <a:pt x="28612" y="33451"/>
                          <a:pt x="28624" y="33453"/>
                          <a:pt x="28637" y="33453"/>
                        </a:cubicBezTo>
                        <a:cubicBezTo>
                          <a:pt x="28644" y="33453"/>
                          <a:pt x="28650" y="33453"/>
                          <a:pt x="28658" y="33451"/>
                        </a:cubicBezTo>
                        <a:cubicBezTo>
                          <a:pt x="28660" y="33451"/>
                          <a:pt x="28663" y="33453"/>
                          <a:pt x="28666" y="33453"/>
                        </a:cubicBezTo>
                        <a:cubicBezTo>
                          <a:pt x="28667" y="33453"/>
                          <a:pt x="28669" y="33453"/>
                          <a:pt x="28670" y="33451"/>
                        </a:cubicBezTo>
                        <a:lnTo>
                          <a:pt x="28760" y="33451"/>
                        </a:lnTo>
                        <a:cubicBezTo>
                          <a:pt x="28782" y="33451"/>
                          <a:pt x="28798" y="33451"/>
                          <a:pt x="28820" y="33447"/>
                        </a:cubicBezTo>
                        <a:lnTo>
                          <a:pt x="28837" y="33447"/>
                        </a:lnTo>
                        <a:cubicBezTo>
                          <a:pt x="28863" y="33447"/>
                          <a:pt x="28889" y="33443"/>
                          <a:pt x="28910" y="33443"/>
                        </a:cubicBezTo>
                        <a:lnTo>
                          <a:pt x="28914" y="33443"/>
                        </a:lnTo>
                        <a:cubicBezTo>
                          <a:pt x="28940" y="33443"/>
                          <a:pt x="28961" y="33439"/>
                          <a:pt x="28987" y="33439"/>
                        </a:cubicBezTo>
                        <a:cubicBezTo>
                          <a:pt x="28995" y="33435"/>
                          <a:pt x="28999" y="33435"/>
                          <a:pt x="29009" y="33435"/>
                        </a:cubicBezTo>
                        <a:cubicBezTo>
                          <a:pt x="29029" y="33435"/>
                          <a:pt x="29047" y="33431"/>
                          <a:pt x="29068" y="33431"/>
                        </a:cubicBezTo>
                        <a:cubicBezTo>
                          <a:pt x="29072" y="33426"/>
                          <a:pt x="29080" y="33426"/>
                          <a:pt x="29086" y="33426"/>
                        </a:cubicBezTo>
                        <a:cubicBezTo>
                          <a:pt x="29111" y="33426"/>
                          <a:pt x="29137" y="33421"/>
                          <a:pt x="29163" y="33417"/>
                        </a:cubicBezTo>
                        <a:lnTo>
                          <a:pt x="29179" y="33417"/>
                        </a:lnTo>
                        <a:cubicBezTo>
                          <a:pt x="29201" y="33413"/>
                          <a:pt x="29218" y="33413"/>
                          <a:pt x="29240" y="33409"/>
                        </a:cubicBezTo>
                        <a:cubicBezTo>
                          <a:pt x="29248" y="33409"/>
                          <a:pt x="29252" y="33405"/>
                          <a:pt x="29260" y="33405"/>
                        </a:cubicBezTo>
                        <a:cubicBezTo>
                          <a:pt x="29286" y="33400"/>
                          <a:pt x="29311" y="33400"/>
                          <a:pt x="29337" y="33396"/>
                        </a:cubicBezTo>
                        <a:cubicBezTo>
                          <a:pt x="29449" y="33379"/>
                          <a:pt x="29564" y="33362"/>
                          <a:pt x="29676" y="33344"/>
                        </a:cubicBezTo>
                        <a:cubicBezTo>
                          <a:pt x="29710" y="33340"/>
                          <a:pt x="29740" y="33336"/>
                          <a:pt x="29773" y="33328"/>
                        </a:cubicBezTo>
                        <a:cubicBezTo>
                          <a:pt x="29850" y="33319"/>
                          <a:pt x="29927" y="33306"/>
                          <a:pt x="30004" y="33293"/>
                        </a:cubicBezTo>
                        <a:lnTo>
                          <a:pt x="30004" y="33293"/>
                        </a:lnTo>
                        <a:lnTo>
                          <a:pt x="29966" y="33490"/>
                        </a:lnTo>
                        <a:cubicBezTo>
                          <a:pt x="29975" y="33503"/>
                          <a:pt x="29988" y="33512"/>
                          <a:pt x="30000" y="33520"/>
                        </a:cubicBezTo>
                        <a:cubicBezTo>
                          <a:pt x="30000" y="33520"/>
                          <a:pt x="30004" y="33524"/>
                          <a:pt x="30009" y="33524"/>
                        </a:cubicBezTo>
                        <a:cubicBezTo>
                          <a:pt x="30018" y="33533"/>
                          <a:pt x="30030" y="33542"/>
                          <a:pt x="30043" y="33550"/>
                        </a:cubicBezTo>
                        <a:cubicBezTo>
                          <a:pt x="30043" y="33554"/>
                          <a:pt x="30047" y="33554"/>
                          <a:pt x="30047" y="33554"/>
                        </a:cubicBezTo>
                        <a:cubicBezTo>
                          <a:pt x="30056" y="33563"/>
                          <a:pt x="30065" y="33567"/>
                          <a:pt x="30073" y="33575"/>
                        </a:cubicBezTo>
                        <a:cubicBezTo>
                          <a:pt x="30077" y="33575"/>
                          <a:pt x="30081" y="33575"/>
                          <a:pt x="30081" y="33580"/>
                        </a:cubicBezTo>
                        <a:cubicBezTo>
                          <a:pt x="30095" y="33585"/>
                          <a:pt x="30103" y="33593"/>
                          <a:pt x="30116" y="33597"/>
                        </a:cubicBezTo>
                        <a:cubicBezTo>
                          <a:pt x="30120" y="33601"/>
                          <a:pt x="30124" y="33601"/>
                          <a:pt x="30124" y="33605"/>
                        </a:cubicBezTo>
                        <a:cubicBezTo>
                          <a:pt x="30129" y="33605"/>
                          <a:pt x="30138" y="33610"/>
                          <a:pt x="30142" y="33610"/>
                        </a:cubicBezTo>
                        <a:cubicBezTo>
                          <a:pt x="30142" y="33614"/>
                          <a:pt x="30146" y="33614"/>
                          <a:pt x="30150" y="33619"/>
                        </a:cubicBezTo>
                        <a:cubicBezTo>
                          <a:pt x="30154" y="33619"/>
                          <a:pt x="30158" y="33623"/>
                          <a:pt x="30163" y="33623"/>
                        </a:cubicBezTo>
                        <a:lnTo>
                          <a:pt x="30168" y="33627"/>
                        </a:lnTo>
                        <a:cubicBezTo>
                          <a:pt x="30184" y="33631"/>
                          <a:pt x="30197" y="33640"/>
                          <a:pt x="30210" y="33644"/>
                        </a:cubicBezTo>
                        <a:lnTo>
                          <a:pt x="30215" y="33644"/>
                        </a:lnTo>
                        <a:cubicBezTo>
                          <a:pt x="30223" y="33652"/>
                          <a:pt x="30235" y="33657"/>
                          <a:pt x="30249" y="33662"/>
                        </a:cubicBezTo>
                        <a:lnTo>
                          <a:pt x="30257" y="33662"/>
                        </a:lnTo>
                        <a:cubicBezTo>
                          <a:pt x="30266" y="33666"/>
                          <a:pt x="30278" y="33670"/>
                          <a:pt x="30292" y="33674"/>
                        </a:cubicBezTo>
                        <a:lnTo>
                          <a:pt x="30296" y="33674"/>
                        </a:lnTo>
                        <a:cubicBezTo>
                          <a:pt x="30308" y="33678"/>
                          <a:pt x="30322" y="33682"/>
                          <a:pt x="30334" y="33687"/>
                        </a:cubicBezTo>
                        <a:lnTo>
                          <a:pt x="30338" y="33687"/>
                        </a:lnTo>
                        <a:cubicBezTo>
                          <a:pt x="30351" y="33691"/>
                          <a:pt x="30369" y="33691"/>
                          <a:pt x="30385" y="33696"/>
                        </a:cubicBezTo>
                        <a:lnTo>
                          <a:pt x="30389" y="33696"/>
                        </a:lnTo>
                        <a:cubicBezTo>
                          <a:pt x="30399" y="33700"/>
                          <a:pt x="30411" y="33700"/>
                          <a:pt x="30420" y="33700"/>
                        </a:cubicBezTo>
                        <a:cubicBezTo>
                          <a:pt x="30424" y="33700"/>
                          <a:pt x="30424" y="33700"/>
                          <a:pt x="30428" y="33704"/>
                        </a:cubicBezTo>
                        <a:lnTo>
                          <a:pt x="30462" y="33704"/>
                        </a:lnTo>
                        <a:cubicBezTo>
                          <a:pt x="30480" y="33708"/>
                          <a:pt x="30497" y="33708"/>
                          <a:pt x="30514" y="33708"/>
                        </a:cubicBezTo>
                        <a:lnTo>
                          <a:pt x="30518" y="33708"/>
                        </a:lnTo>
                        <a:cubicBezTo>
                          <a:pt x="30535" y="33713"/>
                          <a:pt x="30553" y="33713"/>
                          <a:pt x="30574" y="33713"/>
                        </a:cubicBezTo>
                        <a:lnTo>
                          <a:pt x="30634" y="33713"/>
                        </a:lnTo>
                        <a:cubicBezTo>
                          <a:pt x="30655" y="33713"/>
                          <a:pt x="30672" y="33713"/>
                          <a:pt x="30689" y="33708"/>
                        </a:cubicBezTo>
                        <a:lnTo>
                          <a:pt x="30693" y="33708"/>
                        </a:lnTo>
                        <a:lnTo>
                          <a:pt x="30304" y="35561"/>
                        </a:lnTo>
                        <a:cubicBezTo>
                          <a:pt x="30283" y="35658"/>
                          <a:pt x="30308" y="35770"/>
                          <a:pt x="30338" y="35881"/>
                        </a:cubicBezTo>
                        <a:cubicBezTo>
                          <a:pt x="30377" y="36027"/>
                          <a:pt x="30424" y="36177"/>
                          <a:pt x="30399" y="36300"/>
                        </a:cubicBezTo>
                        <a:lnTo>
                          <a:pt x="30942" y="33696"/>
                        </a:lnTo>
                        <a:lnTo>
                          <a:pt x="30950" y="33696"/>
                        </a:lnTo>
                        <a:cubicBezTo>
                          <a:pt x="30971" y="33691"/>
                          <a:pt x="30997" y="33691"/>
                          <a:pt x="31019" y="33691"/>
                        </a:cubicBezTo>
                        <a:lnTo>
                          <a:pt x="31023" y="33691"/>
                        </a:lnTo>
                        <a:cubicBezTo>
                          <a:pt x="31044" y="33687"/>
                          <a:pt x="31066" y="33687"/>
                          <a:pt x="31091" y="33687"/>
                        </a:cubicBezTo>
                        <a:lnTo>
                          <a:pt x="31096" y="33687"/>
                        </a:lnTo>
                        <a:cubicBezTo>
                          <a:pt x="31117" y="33687"/>
                          <a:pt x="31139" y="33682"/>
                          <a:pt x="31164" y="33682"/>
                        </a:cubicBezTo>
                        <a:lnTo>
                          <a:pt x="31326" y="33682"/>
                        </a:lnTo>
                        <a:cubicBezTo>
                          <a:pt x="31352" y="33682"/>
                          <a:pt x="31378" y="33682"/>
                          <a:pt x="31408" y="33687"/>
                        </a:cubicBezTo>
                        <a:cubicBezTo>
                          <a:pt x="31433" y="33687"/>
                          <a:pt x="31463" y="33687"/>
                          <a:pt x="31489" y="33691"/>
                        </a:cubicBezTo>
                        <a:lnTo>
                          <a:pt x="31498" y="33691"/>
                        </a:lnTo>
                        <a:cubicBezTo>
                          <a:pt x="31524" y="33691"/>
                          <a:pt x="31549" y="33696"/>
                          <a:pt x="31579" y="33700"/>
                        </a:cubicBezTo>
                        <a:lnTo>
                          <a:pt x="31591" y="33700"/>
                        </a:lnTo>
                        <a:cubicBezTo>
                          <a:pt x="31601" y="33700"/>
                          <a:pt x="31613" y="33700"/>
                          <a:pt x="31621" y="33704"/>
                        </a:cubicBezTo>
                        <a:lnTo>
                          <a:pt x="31639" y="33704"/>
                        </a:lnTo>
                        <a:cubicBezTo>
                          <a:pt x="31652" y="33708"/>
                          <a:pt x="31660" y="33708"/>
                          <a:pt x="31668" y="33708"/>
                        </a:cubicBezTo>
                        <a:cubicBezTo>
                          <a:pt x="31678" y="33708"/>
                          <a:pt x="31682" y="33708"/>
                          <a:pt x="31686" y="33713"/>
                        </a:cubicBezTo>
                        <a:cubicBezTo>
                          <a:pt x="31698" y="33713"/>
                          <a:pt x="31707" y="33713"/>
                          <a:pt x="31720" y="33717"/>
                        </a:cubicBezTo>
                        <a:lnTo>
                          <a:pt x="31737" y="33717"/>
                        </a:lnTo>
                        <a:cubicBezTo>
                          <a:pt x="31749" y="33721"/>
                          <a:pt x="31763" y="33721"/>
                          <a:pt x="31780" y="33725"/>
                        </a:cubicBezTo>
                        <a:lnTo>
                          <a:pt x="31784" y="33725"/>
                        </a:lnTo>
                        <a:cubicBezTo>
                          <a:pt x="31810" y="33729"/>
                          <a:pt x="31836" y="33739"/>
                          <a:pt x="31865" y="33743"/>
                        </a:cubicBezTo>
                        <a:lnTo>
                          <a:pt x="31874" y="33743"/>
                        </a:lnTo>
                        <a:cubicBezTo>
                          <a:pt x="31899" y="33747"/>
                          <a:pt x="31925" y="33755"/>
                          <a:pt x="31951" y="33759"/>
                        </a:cubicBezTo>
                        <a:cubicBezTo>
                          <a:pt x="31955" y="33764"/>
                          <a:pt x="31960" y="33764"/>
                          <a:pt x="31964" y="33764"/>
                        </a:cubicBezTo>
                        <a:cubicBezTo>
                          <a:pt x="31986" y="33768"/>
                          <a:pt x="32002" y="33772"/>
                          <a:pt x="32023" y="33777"/>
                        </a:cubicBezTo>
                        <a:lnTo>
                          <a:pt x="32156" y="33143"/>
                        </a:lnTo>
                        <a:cubicBezTo>
                          <a:pt x="32177" y="33148"/>
                          <a:pt x="32199" y="33148"/>
                          <a:pt x="32221" y="33152"/>
                        </a:cubicBezTo>
                        <a:lnTo>
                          <a:pt x="32246" y="33152"/>
                        </a:lnTo>
                        <a:cubicBezTo>
                          <a:pt x="32276" y="33157"/>
                          <a:pt x="32302" y="33157"/>
                          <a:pt x="32331" y="33161"/>
                        </a:cubicBezTo>
                        <a:lnTo>
                          <a:pt x="32361" y="33161"/>
                        </a:lnTo>
                        <a:cubicBezTo>
                          <a:pt x="32391" y="33165"/>
                          <a:pt x="32426" y="33165"/>
                          <a:pt x="32456" y="33165"/>
                        </a:cubicBezTo>
                        <a:lnTo>
                          <a:pt x="32473" y="33165"/>
                        </a:lnTo>
                        <a:cubicBezTo>
                          <a:pt x="32507" y="33169"/>
                          <a:pt x="32545" y="33169"/>
                          <a:pt x="32580" y="33169"/>
                        </a:cubicBezTo>
                        <a:lnTo>
                          <a:pt x="32832" y="33169"/>
                        </a:lnTo>
                        <a:cubicBezTo>
                          <a:pt x="32866" y="33169"/>
                          <a:pt x="32900" y="33165"/>
                          <a:pt x="32935" y="33165"/>
                        </a:cubicBezTo>
                        <a:lnTo>
                          <a:pt x="32965" y="33165"/>
                        </a:lnTo>
                        <a:cubicBezTo>
                          <a:pt x="32995" y="33161"/>
                          <a:pt x="33020" y="33161"/>
                          <a:pt x="33046" y="33161"/>
                        </a:cubicBezTo>
                        <a:cubicBezTo>
                          <a:pt x="33054" y="33157"/>
                          <a:pt x="33067" y="33157"/>
                          <a:pt x="33076" y="33157"/>
                        </a:cubicBezTo>
                        <a:cubicBezTo>
                          <a:pt x="33110" y="33157"/>
                          <a:pt x="33144" y="33152"/>
                          <a:pt x="33174" y="33148"/>
                        </a:cubicBezTo>
                        <a:lnTo>
                          <a:pt x="33182" y="33148"/>
                        </a:lnTo>
                        <a:cubicBezTo>
                          <a:pt x="33217" y="33148"/>
                          <a:pt x="33251" y="33143"/>
                          <a:pt x="33285" y="33139"/>
                        </a:cubicBezTo>
                        <a:cubicBezTo>
                          <a:pt x="33294" y="33139"/>
                          <a:pt x="33303" y="33139"/>
                          <a:pt x="33315" y="33135"/>
                        </a:cubicBezTo>
                        <a:cubicBezTo>
                          <a:pt x="33340" y="33135"/>
                          <a:pt x="33366" y="33131"/>
                          <a:pt x="33392" y="33127"/>
                        </a:cubicBezTo>
                        <a:cubicBezTo>
                          <a:pt x="33401" y="33127"/>
                          <a:pt x="33409" y="33127"/>
                          <a:pt x="33417" y="33123"/>
                        </a:cubicBezTo>
                        <a:cubicBezTo>
                          <a:pt x="33452" y="33118"/>
                          <a:pt x="33486" y="33113"/>
                          <a:pt x="33520" y="33109"/>
                        </a:cubicBezTo>
                        <a:cubicBezTo>
                          <a:pt x="33555" y="33105"/>
                          <a:pt x="33585" y="33101"/>
                          <a:pt x="33619" y="33097"/>
                        </a:cubicBezTo>
                        <a:cubicBezTo>
                          <a:pt x="33623" y="33097"/>
                          <a:pt x="33632" y="33097"/>
                          <a:pt x="33636" y="33092"/>
                        </a:cubicBezTo>
                        <a:cubicBezTo>
                          <a:pt x="33666" y="33088"/>
                          <a:pt x="33696" y="33084"/>
                          <a:pt x="33725" y="33080"/>
                        </a:cubicBezTo>
                        <a:cubicBezTo>
                          <a:pt x="33735" y="33075"/>
                          <a:pt x="33739" y="33075"/>
                          <a:pt x="33747" y="33075"/>
                        </a:cubicBezTo>
                        <a:cubicBezTo>
                          <a:pt x="33777" y="33071"/>
                          <a:pt x="33808" y="33062"/>
                          <a:pt x="33837" y="33058"/>
                        </a:cubicBezTo>
                        <a:lnTo>
                          <a:pt x="33841" y="33058"/>
                        </a:lnTo>
                        <a:cubicBezTo>
                          <a:pt x="33871" y="33050"/>
                          <a:pt x="33901" y="33046"/>
                          <a:pt x="33931" y="33036"/>
                        </a:cubicBezTo>
                        <a:lnTo>
                          <a:pt x="33948" y="33036"/>
                        </a:lnTo>
                        <a:cubicBezTo>
                          <a:pt x="33974" y="33028"/>
                          <a:pt x="34004" y="33024"/>
                          <a:pt x="34033" y="33015"/>
                        </a:cubicBezTo>
                        <a:cubicBezTo>
                          <a:pt x="34039" y="33015"/>
                          <a:pt x="34043" y="33011"/>
                          <a:pt x="34047" y="33011"/>
                        </a:cubicBezTo>
                        <a:cubicBezTo>
                          <a:pt x="34077" y="33007"/>
                          <a:pt x="34102" y="32999"/>
                          <a:pt x="34132" y="32989"/>
                        </a:cubicBezTo>
                        <a:lnTo>
                          <a:pt x="34136" y="32989"/>
                        </a:lnTo>
                        <a:cubicBezTo>
                          <a:pt x="34162" y="32981"/>
                          <a:pt x="34192" y="32977"/>
                          <a:pt x="34218" y="32969"/>
                        </a:cubicBezTo>
                        <a:cubicBezTo>
                          <a:pt x="34222" y="32964"/>
                          <a:pt x="34226" y="32964"/>
                          <a:pt x="34235" y="32964"/>
                        </a:cubicBezTo>
                        <a:cubicBezTo>
                          <a:pt x="34260" y="32955"/>
                          <a:pt x="34286" y="32947"/>
                          <a:pt x="34312" y="32938"/>
                        </a:cubicBezTo>
                        <a:lnTo>
                          <a:pt x="34316" y="32938"/>
                        </a:lnTo>
                        <a:cubicBezTo>
                          <a:pt x="34321" y="32938"/>
                          <a:pt x="34329" y="32934"/>
                          <a:pt x="34333" y="32934"/>
                        </a:cubicBezTo>
                        <a:cubicBezTo>
                          <a:pt x="34341" y="32930"/>
                          <a:pt x="34355" y="32926"/>
                          <a:pt x="34363" y="32926"/>
                        </a:cubicBezTo>
                        <a:cubicBezTo>
                          <a:pt x="34372" y="32922"/>
                          <a:pt x="34376" y="32917"/>
                          <a:pt x="34384" y="32917"/>
                        </a:cubicBezTo>
                        <a:cubicBezTo>
                          <a:pt x="34398" y="32912"/>
                          <a:pt x="34406" y="32908"/>
                          <a:pt x="34414" y="32908"/>
                        </a:cubicBezTo>
                        <a:cubicBezTo>
                          <a:pt x="34423" y="32904"/>
                          <a:pt x="34428" y="32900"/>
                          <a:pt x="34436" y="32900"/>
                        </a:cubicBezTo>
                        <a:cubicBezTo>
                          <a:pt x="34444" y="32896"/>
                          <a:pt x="34453" y="32892"/>
                          <a:pt x="34461" y="32892"/>
                        </a:cubicBezTo>
                        <a:cubicBezTo>
                          <a:pt x="34470" y="32887"/>
                          <a:pt x="34479" y="32883"/>
                          <a:pt x="34487" y="32883"/>
                        </a:cubicBezTo>
                        <a:cubicBezTo>
                          <a:pt x="34495" y="32878"/>
                          <a:pt x="34505" y="32874"/>
                          <a:pt x="34513" y="32874"/>
                        </a:cubicBezTo>
                        <a:cubicBezTo>
                          <a:pt x="34521" y="32870"/>
                          <a:pt x="34526" y="32866"/>
                          <a:pt x="34534" y="32866"/>
                        </a:cubicBezTo>
                        <a:cubicBezTo>
                          <a:pt x="34543" y="32861"/>
                          <a:pt x="34552" y="32857"/>
                          <a:pt x="34560" y="32853"/>
                        </a:cubicBezTo>
                        <a:cubicBezTo>
                          <a:pt x="34568" y="32853"/>
                          <a:pt x="34572" y="32849"/>
                          <a:pt x="34582" y="32845"/>
                        </a:cubicBezTo>
                        <a:cubicBezTo>
                          <a:pt x="34590" y="32845"/>
                          <a:pt x="34598" y="32840"/>
                          <a:pt x="34607" y="32835"/>
                        </a:cubicBezTo>
                        <a:cubicBezTo>
                          <a:pt x="34611" y="32831"/>
                          <a:pt x="34620" y="32831"/>
                          <a:pt x="34624" y="32827"/>
                        </a:cubicBezTo>
                        <a:cubicBezTo>
                          <a:pt x="34633" y="32823"/>
                          <a:pt x="34641" y="32819"/>
                          <a:pt x="34649" y="32819"/>
                        </a:cubicBezTo>
                        <a:cubicBezTo>
                          <a:pt x="34654" y="32815"/>
                          <a:pt x="34663" y="32810"/>
                          <a:pt x="34671" y="32810"/>
                        </a:cubicBezTo>
                        <a:cubicBezTo>
                          <a:pt x="34675" y="32806"/>
                          <a:pt x="34684" y="32801"/>
                          <a:pt x="34692" y="32797"/>
                        </a:cubicBezTo>
                        <a:cubicBezTo>
                          <a:pt x="34692" y="32797"/>
                          <a:pt x="34697" y="32797"/>
                          <a:pt x="34701" y="32793"/>
                        </a:cubicBezTo>
                        <a:cubicBezTo>
                          <a:pt x="34706" y="32793"/>
                          <a:pt x="34706" y="32793"/>
                          <a:pt x="34710" y="32789"/>
                        </a:cubicBezTo>
                        <a:cubicBezTo>
                          <a:pt x="34722" y="32784"/>
                          <a:pt x="34736" y="32780"/>
                          <a:pt x="34748" y="32772"/>
                        </a:cubicBezTo>
                        <a:cubicBezTo>
                          <a:pt x="34748" y="32772"/>
                          <a:pt x="34752" y="32768"/>
                          <a:pt x="34757" y="32768"/>
                        </a:cubicBezTo>
                        <a:cubicBezTo>
                          <a:pt x="34773" y="32758"/>
                          <a:pt x="34787" y="32750"/>
                          <a:pt x="34803" y="32746"/>
                        </a:cubicBezTo>
                        <a:cubicBezTo>
                          <a:pt x="34803" y="32742"/>
                          <a:pt x="34808" y="32742"/>
                          <a:pt x="34813" y="32738"/>
                        </a:cubicBezTo>
                        <a:cubicBezTo>
                          <a:pt x="34825" y="32733"/>
                          <a:pt x="34834" y="32729"/>
                          <a:pt x="34846" y="32720"/>
                        </a:cubicBezTo>
                        <a:cubicBezTo>
                          <a:pt x="34850" y="32720"/>
                          <a:pt x="34855" y="32716"/>
                          <a:pt x="34855" y="32712"/>
                        </a:cubicBezTo>
                        <a:cubicBezTo>
                          <a:pt x="34868" y="32707"/>
                          <a:pt x="34880" y="32699"/>
                          <a:pt x="34889" y="32695"/>
                        </a:cubicBezTo>
                        <a:lnTo>
                          <a:pt x="34894" y="32691"/>
                        </a:lnTo>
                        <a:lnTo>
                          <a:pt x="34898" y="32691"/>
                        </a:lnTo>
                        <a:cubicBezTo>
                          <a:pt x="34902" y="32686"/>
                          <a:pt x="34906" y="32681"/>
                          <a:pt x="34911" y="32681"/>
                        </a:cubicBezTo>
                        <a:cubicBezTo>
                          <a:pt x="34915" y="32677"/>
                          <a:pt x="34919" y="32673"/>
                          <a:pt x="34927" y="32669"/>
                        </a:cubicBezTo>
                        <a:cubicBezTo>
                          <a:pt x="34932" y="32665"/>
                          <a:pt x="34937" y="32665"/>
                          <a:pt x="34941" y="32661"/>
                        </a:cubicBezTo>
                        <a:cubicBezTo>
                          <a:pt x="34945" y="32656"/>
                          <a:pt x="34949" y="32652"/>
                          <a:pt x="34953" y="32652"/>
                        </a:cubicBezTo>
                        <a:cubicBezTo>
                          <a:pt x="34957" y="32647"/>
                          <a:pt x="34962" y="32643"/>
                          <a:pt x="34966" y="32639"/>
                        </a:cubicBezTo>
                        <a:cubicBezTo>
                          <a:pt x="34971" y="32639"/>
                          <a:pt x="34975" y="32635"/>
                          <a:pt x="34979" y="32630"/>
                        </a:cubicBezTo>
                        <a:cubicBezTo>
                          <a:pt x="34983" y="32626"/>
                          <a:pt x="34988" y="32626"/>
                          <a:pt x="34992" y="32622"/>
                        </a:cubicBezTo>
                        <a:cubicBezTo>
                          <a:pt x="34996" y="32618"/>
                          <a:pt x="34996" y="32618"/>
                          <a:pt x="35000" y="32614"/>
                        </a:cubicBezTo>
                        <a:lnTo>
                          <a:pt x="35004" y="32609"/>
                        </a:lnTo>
                        <a:cubicBezTo>
                          <a:pt x="35014" y="32604"/>
                          <a:pt x="35022" y="32596"/>
                          <a:pt x="35030" y="32588"/>
                        </a:cubicBezTo>
                        <a:cubicBezTo>
                          <a:pt x="35043" y="32592"/>
                          <a:pt x="35056" y="32592"/>
                          <a:pt x="35069" y="32596"/>
                        </a:cubicBezTo>
                        <a:lnTo>
                          <a:pt x="35077" y="32596"/>
                        </a:lnTo>
                        <a:cubicBezTo>
                          <a:pt x="35086" y="32596"/>
                          <a:pt x="35095" y="32600"/>
                          <a:pt x="35103" y="32600"/>
                        </a:cubicBezTo>
                        <a:cubicBezTo>
                          <a:pt x="35111" y="32600"/>
                          <a:pt x="35116" y="32600"/>
                          <a:pt x="35125" y="32604"/>
                        </a:cubicBezTo>
                        <a:cubicBezTo>
                          <a:pt x="35129" y="32604"/>
                          <a:pt x="35137" y="32604"/>
                          <a:pt x="35146" y="32609"/>
                        </a:cubicBezTo>
                        <a:cubicBezTo>
                          <a:pt x="35150" y="32609"/>
                          <a:pt x="35158" y="32609"/>
                          <a:pt x="35163" y="32614"/>
                        </a:cubicBezTo>
                        <a:cubicBezTo>
                          <a:pt x="35176" y="32614"/>
                          <a:pt x="35184" y="32618"/>
                          <a:pt x="35197" y="32622"/>
                        </a:cubicBezTo>
                        <a:cubicBezTo>
                          <a:pt x="35206" y="32622"/>
                          <a:pt x="35219" y="32626"/>
                          <a:pt x="35227" y="32630"/>
                        </a:cubicBezTo>
                        <a:lnTo>
                          <a:pt x="35235" y="32630"/>
                        </a:lnTo>
                        <a:cubicBezTo>
                          <a:pt x="35245" y="32635"/>
                          <a:pt x="35253" y="32639"/>
                          <a:pt x="35261" y="32639"/>
                        </a:cubicBezTo>
                        <a:cubicBezTo>
                          <a:pt x="35265" y="32639"/>
                          <a:pt x="35265" y="32639"/>
                          <a:pt x="35265" y="32643"/>
                        </a:cubicBezTo>
                        <a:lnTo>
                          <a:pt x="35270" y="32643"/>
                        </a:lnTo>
                        <a:cubicBezTo>
                          <a:pt x="35283" y="32647"/>
                          <a:pt x="35296" y="32652"/>
                          <a:pt x="35304" y="32656"/>
                        </a:cubicBezTo>
                        <a:cubicBezTo>
                          <a:pt x="35308" y="32656"/>
                          <a:pt x="35312" y="32661"/>
                          <a:pt x="35317" y="32661"/>
                        </a:cubicBezTo>
                        <a:cubicBezTo>
                          <a:pt x="35326" y="32665"/>
                          <a:pt x="35334" y="32669"/>
                          <a:pt x="35342" y="32673"/>
                        </a:cubicBezTo>
                        <a:cubicBezTo>
                          <a:pt x="35342" y="32673"/>
                          <a:pt x="35347" y="32673"/>
                          <a:pt x="35351" y="32677"/>
                        </a:cubicBezTo>
                        <a:cubicBezTo>
                          <a:pt x="35356" y="32677"/>
                          <a:pt x="35356" y="32677"/>
                          <a:pt x="35360" y="32681"/>
                        </a:cubicBezTo>
                        <a:cubicBezTo>
                          <a:pt x="35364" y="32681"/>
                          <a:pt x="35368" y="32686"/>
                          <a:pt x="35377" y="32691"/>
                        </a:cubicBezTo>
                        <a:cubicBezTo>
                          <a:pt x="35377" y="32691"/>
                          <a:pt x="35381" y="32691"/>
                          <a:pt x="35385" y="32695"/>
                        </a:cubicBezTo>
                        <a:cubicBezTo>
                          <a:pt x="35389" y="32695"/>
                          <a:pt x="35394" y="32699"/>
                          <a:pt x="35399" y="32703"/>
                        </a:cubicBezTo>
                        <a:cubicBezTo>
                          <a:pt x="35403" y="32703"/>
                          <a:pt x="35403" y="32707"/>
                          <a:pt x="35407" y="32707"/>
                        </a:cubicBezTo>
                        <a:cubicBezTo>
                          <a:pt x="35411" y="32712"/>
                          <a:pt x="35415" y="32712"/>
                          <a:pt x="35419" y="32716"/>
                        </a:cubicBezTo>
                        <a:cubicBezTo>
                          <a:pt x="35424" y="32720"/>
                          <a:pt x="35428" y="32720"/>
                          <a:pt x="35433" y="32724"/>
                        </a:cubicBezTo>
                        <a:cubicBezTo>
                          <a:pt x="35433" y="32724"/>
                          <a:pt x="35437" y="32729"/>
                          <a:pt x="35441" y="32733"/>
                        </a:cubicBezTo>
                        <a:cubicBezTo>
                          <a:pt x="35445" y="32733"/>
                          <a:pt x="35450" y="32738"/>
                          <a:pt x="35450" y="32738"/>
                        </a:cubicBezTo>
                        <a:cubicBezTo>
                          <a:pt x="35454" y="32742"/>
                          <a:pt x="35458" y="32746"/>
                          <a:pt x="35462" y="32746"/>
                        </a:cubicBezTo>
                        <a:cubicBezTo>
                          <a:pt x="35462" y="32750"/>
                          <a:pt x="35466" y="32750"/>
                          <a:pt x="35470" y="32754"/>
                        </a:cubicBezTo>
                        <a:cubicBezTo>
                          <a:pt x="35476" y="32758"/>
                          <a:pt x="35476" y="32758"/>
                          <a:pt x="35480" y="32763"/>
                        </a:cubicBezTo>
                        <a:cubicBezTo>
                          <a:pt x="35484" y="32768"/>
                          <a:pt x="35484" y="32768"/>
                          <a:pt x="35488" y="32772"/>
                        </a:cubicBezTo>
                        <a:cubicBezTo>
                          <a:pt x="35492" y="32776"/>
                          <a:pt x="35492" y="32776"/>
                          <a:pt x="35496" y="32780"/>
                        </a:cubicBezTo>
                        <a:cubicBezTo>
                          <a:pt x="35501" y="32784"/>
                          <a:pt x="35501" y="32784"/>
                          <a:pt x="35505" y="32789"/>
                        </a:cubicBezTo>
                        <a:cubicBezTo>
                          <a:pt x="35510" y="32793"/>
                          <a:pt x="35510" y="32793"/>
                          <a:pt x="35514" y="32797"/>
                        </a:cubicBezTo>
                        <a:cubicBezTo>
                          <a:pt x="35514" y="32801"/>
                          <a:pt x="35518" y="32801"/>
                          <a:pt x="35522" y="32806"/>
                        </a:cubicBezTo>
                        <a:cubicBezTo>
                          <a:pt x="35522" y="32810"/>
                          <a:pt x="35527" y="32810"/>
                          <a:pt x="35527" y="32815"/>
                        </a:cubicBezTo>
                        <a:lnTo>
                          <a:pt x="35535" y="32823"/>
                        </a:lnTo>
                        <a:cubicBezTo>
                          <a:pt x="35535" y="32827"/>
                          <a:pt x="35539" y="32827"/>
                          <a:pt x="35543" y="32831"/>
                        </a:cubicBezTo>
                        <a:cubicBezTo>
                          <a:pt x="35543" y="32835"/>
                          <a:pt x="35547" y="32835"/>
                          <a:pt x="35547" y="32840"/>
                        </a:cubicBezTo>
                        <a:cubicBezTo>
                          <a:pt x="35553" y="32845"/>
                          <a:pt x="35553" y="32849"/>
                          <a:pt x="35557" y="32849"/>
                        </a:cubicBezTo>
                        <a:cubicBezTo>
                          <a:pt x="35557" y="32853"/>
                          <a:pt x="35557" y="32857"/>
                          <a:pt x="35561" y="32857"/>
                        </a:cubicBezTo>
                        <a:cubicBezTo>
                          <a:pt x="35561" y="32861"/>
                          <a:pt x="35565" y="32866"/>
                          <a:pt x="35565" y="32870"/>
                        </a:cubicBezTo>
                        <a:cubicBezTo>
                          <a:pt x="35569" y="32870"/>
                          <a:pt x="35569" y="32874"/>
                          <a:pt x="35573" y="32878"/>
                        </a:cubicBezTo>
                        <a:cubicBezTo>
                          <a:pt x="35573" y="32878"/>
                          <a:pt x="35578" y="32883"/>
                          <a:pt x="35578" y="32887"/>
                        </a:cubicBezTo>
                        <a:cubicBezTo>
                          <a:pt x="35578" y="32892"/>
                          <a:pt x="35582" y="32892"/>
                          <a:pt x="35582" y="32896"/>
                        </a:cubicBezTo>
                        <a:cubicBezTo>
                          <a:pt x="35586" y="32900"/>
                          <a:pt x="35586" y="32900"/>
                          <a:pt x="35586" y="32904"/>
                        </a:cubicBezTo>
                        <a:cubicBezTo>
                          <a:pt x="35591" y="32908"/>
                          <a:pt x="35591" y="32912"/>
                          <a:pt x="35595" y="32912"/>
                        </a:cubicBezTo>
                        <a:cubicBezTo>
                          <a:pt x="35595" y="32917"/>
                          <a:pt x="35595" y="32922"/>
                          <a:pt x="35599" y="32926"/>
                        </a:cubicBezTo>
                        <a:cubicBezTo>
                          <a:pt x="35599" y="32926"/>
                          <a:pt x="35599" y="32930"/>
                          <a:pt x="35604" y="32934"/>
                        </a:cubicBezTo>
                        <a:cubicBezTo>
                          <a:pt x="35604" y="32934"/>
                          <a:pt x="35608" y="32938"/>
                          <a:pt x="35608" y="32943"/>
                        </a:cubicBezTo>
                        <a:cubicBezTo>
                          <a:pt x="35608" y="32947"/>
                          <a:pt x="35612" y="32947"/>
                          <a:pt x="35612" y="32951"/>
                        </a:cubicBezTo>
                        <a:cubicBezTo>
                          <a:pt x="35612" y="32955"/>
                          <a:pt x="35616" y="32960"/>
                          <a:pt x="35616" y="32960"/>
                        </a:cubicBezTo>
                        <a:cubicBezTo>
                          <a:pt x="35616" y="32964"/>
                          <a:pt x="35620" y="32969"/>
                          <a:pt x="35620" y="32973"/>
                        </a:cubicBezTo>
                        <a:cubicBezTo>
                          <a:pt x="35620" y="32973"/>
                          <a:pt x="35624" y="32977"/>
                          <a:pt x="35624" y="32981"/>
                        </a:cubicBezTo>
                        <a:cubicBezTo>
                          <a:pt x="35624" y="32985"/>
                          <a:pt x="35630" y="32985"/>
                          <a:pt x="35630" y="32989"/>
                        </a:cubicBezTo>
                        <a:cubicBezTo>
                          <a:pt x="35630" y="32994"/>
                          <a:pt x="35634" y="32999"/>
                          <a:pt x="35634" y="32999"/>
                        </a:cubicBezTo>
                        <a:cubicBezTo>
                          <a:pt x="35634" y="33003"/>
                          <a:pt x="35638" y="33007"/>
                          <a:pt x="35638" y="33007"/>
                        </a:cubicBezTo>
                        <a:cubicBezTo>
                          <a:pt x="35638" y="33011"/>
                          <a:pt x="35642" y="33015"/>
                          <a:pt x="35642" y="33020"/>
                        </a:cubicBezTo>
                        <a:cubicBezTo>
                          <a:pt x="35646" y="33024"/>
                          <a:pt x="35646" y="33028"/>
                          <a:pt x="35646" y="33032"/>
                        </a:cubicBezTo>
                        <a:cubicBezTo>
                          <a:pt x="35650" y="33036"/>
                          <a:pt x="35650" y="33041"/>
                          <a:pt x="35655" y="33046"/>
                        </a:cubicBezTo>
                        <a:cubicBezTo>
                          <a:pt x="35655" y="33050"/>
                          <a:pt x="35655" y="33050"/>
                          <a:pt x="35659" y="33054"/>
                        </a:cubicBezTo>
                        <a:lnTo>
                          <a:pt x="35659" y="33062"/>
                        </a:lnTo>
                        <a:cubicBezTo>
                          <a:pt x="35663" y="33066"/>
                          <a:pt x="35663" y="33071"/>
                          <a:pt x="35663" y="33071"/>
                        </a:cubicBezTo>
                        <a:cubicBezTo>
                          <a:pt x="35668" y="33075"/>
                          <a:pt x="35668" y="33080"/>
                          <a:pt x="35668" y="33084"/>
                        </a:cubicBezTo>
                        <a:cubicBezTo>
                          <a:pt x="35672" y="33084"/>
                          <a:pt x="35672" y="33088"/>
                          <a:pt x="35672" y="33092"/>
                        </a:cubicBezTo>
                        <a:cubicBezTo>
                          <a:pt x="35676" y="33092"/>
                          <a:pt x="35676" y="33097"/>
                          <a:pt x="35676" y="33101"/>
                        </a:cubicBezTo>
                        <a:cubicBezTo>
                          <a:pt x="35681" y="33105"/>
                          <a:pt x="35681" y="33105"/>
                          <a:pt x="35681" y="33109"/>
                        </a:cubicBezTo>
                        <a:cubicBezTo>
                          <a:pt x="35685" y="33113"/>
                          <a:pt x="35685" y="33113"/>
                          <a:pt x="35685" y="33118"/>
                        </a:cubicBezTo>
                        <a:cubicBezTo>
                          <a:pt x="35689" y="33123"/>
                          <a:pt x="35689" y="33123"/>
                          <a:pt x="35693" y="33127"/>
                        </a:cubicBezTo>
                        <a:cubicBezTo>
                          <a:pt x="35693" y="33131"/>
                          <a:pt x="35693" y="33131"/>
                          <a:pt x="35697" y="33135"/>
                        </a:cubicBezTo>
                        <a:cubicBezTo>
                          <a:pt x="35697" y="33139"/>
                          <a:pt x="35697" y="33139"/>
                          <a:pt x="35701" y="33143"/>
                        </a:cubicBezTo>
                        <a:cubicBezTo>
                          <a:pt x="35701" y="33148"/>
                          <a:pt x="35701" y="33148"/>
                          <a:pt x="35707" y="33152"/>
                        </a:cubicBezTo>
                        <a:cubicBezTo>
                          <a:pt x="35707" y="33157"/>
                          <a:pt x="35711" y="33157"/>
                          <a:pt x="35711" y="33161"/>
                        </a:cubicBezTo>
                        <a:cubicBezTo>
                          <a:pt x="35711" y="33165"/>
                          <a:pt x="35715" y="33165"/>
                          <a:pt x="35715" y="33169"/>
                        </a:cubicBezTo>
                        <a:lnTo>
                          <a:pt x="35723" y="33178"/>
                        </a:lnTo>
                        <a:cubicBezTo>
                          <a:pt x="35723" y="33182"/>
                          <a:pt x="35723" y="33182"/>
                          <a:pt x="35727" y="33186"/>
                        </a:cubicBezTo>
                        <a:cubicBezTo>
                          <a:pt x="35727" y="33186"/>
                          <a:pt x="35732" y="33190"/>
                          <a:pt x="35732" y="33195"/>
                        </a:cubicBezTo>
                        <a:cubicBezTo>
                          <a:pt x="35736" y="33195"/>
                          <a:pt x="35736" y="33200"/>
                          <a:pt x="35740" y="33204"/>
                        </a:cubicBezTo>
                        <a:cubicBezTo>
                          <a:pt x="35740" y="33204"/>
                          <a:pt x="35740" y="33208"/>
                          <a:pt x="35745" y="33208"/>
                        </a:cubicBezTo>
                        <a:cubicBezTo>
                          <a:pt x="35745" y="33212"/>
                          <a:pt x="35749" y="33216"/>
                          <a:pt x="35749" y="33216"/>
                        </a:cubicBezTo>
                        <a:lnTo>
                          <a:pt x="35758" y="33225"/>
                        </a:lnTo>
                        <a:cubicBezTo>
                          <a:pt x="35758" y="33229"/>
                          <a:pt x="35762" y="33229"/>
                          <a:pt x="35766" y="33234"/>
                        </a:cubicBezTo>
                        <a:lnTo>
                          <a:pt x="35770" y="33238"/>
                        </a:lnTo>
                        <a:lnTo>
                          <a:pt x="35778" y="33246"/>
                        </a:lnTo>
                        <a:cubicBezTo>
                          <a:pt x="35778" y="33251"/>
                          <a:pt x="35784" y="33251"/>
                          <a:pt x="35788" y="33255"/>
                        </a:cubicBezTo>
                        <a:cubicBezTo>
                          <a:pt x="35788" y="33255"/>
                          <a:pt x="35792" y="33259"/>
                          <a:pt x="35796" y="33259"/>
                        </a:cubicBezTo>
                        <a:cubicBezTo>
                          <a:pt x="35796" y="33263"/>
                          <a:pt x="35800" y="33263"/>
                          <a:pt x="35800" y="33267"/>
                        </a:cubicBezTo>
                        <a:cubicBezTo>
                          <a:pt x="35804" y="33267"/>
                          <a:pt x="35809" y="33272"/>
                          <a:pt x="35809" y="33272"/>
                        </a:cubicBezTo>
                        <a:cubicBezTo>
                          <a:pt x="35813" y="33272"/>
                          <a:pt x="35813" y="33277"/>
                          <a:pt x="35813" y="33277"/>
                        </a:cubicBezTo>
                        <a:lnTo>
                          <a:pt x="35817" y="33277"/>
                        </a:lnTo>
                        <a:cubicBezTo>
                          <a:pt x="35822" y="33281"/>
                          <a:pt x="35830" y="33289"/>
                          <a:pt x="35839" y="33293"/>
                        </a:cubicBezTo>
                        <a:lnTo>
                          <a:pt x="35843" y="33293"/>
                        </a:lnTo>
                        <a:cubicBezTo>
                          <a:pt x="35851" y="33297"/>
                          <a:pt x="35861" y="33302"/>
                          <a:pt x="35869" y="33306"/>
                        </a:cubicBezTo>
                        <a:lnTo>
                          <a:pt x="35869" y="33311"/>
                        </a:lnTo>
                        <a:lnTo>
                          <a:pt x="35873" y="33311"/>
                        </a:lnTo>
                        <a:cubicBezTo>
                          <a:pt x="35881" y="33315"/>
                          <a:pt x="35886" y="33315"/>
                          <a:pt x="35894" y="33319"/>
                        </a:cubicBezTo>
                        <a:cubicBezTo>
                          <a:pt x="35899" y="33323"/>
                          <a:pt x="35903" y="33323"/>
                          <a:pt x="35903" y="33323"/>
                        </a:cubicBezTo>
                        <a:cubicBezTo>
                          <a:pt x="35907" y="33323"/>
                          <a:pt x="35912" y="33328"/>
                          <a:pt x="35916" y="33328"/>
                        </a:cubicBezTo>
                        <a:cubicBezTo>
                          <a:pt x="35920" y="33328"/>
                          <a:pt x="35920" y="33328"/>
                          <a:pt x="35920" y="33332"/>
                        </a:cubicBezTo>
                        <a:lnTo>
                          <a:pt x="35928" y="33332"/>
                        </a:lnTo>
                        <a:cubicBezTo>
                          <a:pt x="35932" y="33336"/>
                          <a:pt x="35938" y="33336"/>
                          <a:pt x="35942" y="33336"/>
                        </a:cubicBezTo>
                        <a:cubicBezTo>
                          <a:pt x="35946" y="33336"/>
                          <a:pt x="35946" y="33336"/>
                          <a:pt x="35946" y="33340"/>
                        </a:cubicBezTo>
                        <a:lnTo>
                          <a:pt x="35954" y="33340"/>
                        </a:lnTo>
                        <a:cubicBezTo>
                          <a:pt x="35963" y="33340"/>
                          <a:pt x="35967" y="33344"/>
                          <a:pt x="35971" y="33344"/>
                        </a:cubicBezTo>
                        <a:cubicBezTo>
                          <a:pt x="35976" y="33344"/>
                          <a:pt x="35976" y="33344"/>
                          <a:pt x="35980" y="33349"/>
                        </a:cubicBezTo>
                        <a:lnTo>
                          <a:pt x="35997" y="33349"/>
                        </a:lnTo>
                        <a:cubicBezTo>
                          <a:pt x="36005" y="33354"/>
                          <a:pt x="36015" y="33354"/>
                          <a:pt x="36027" y="33358"/>
                        </a:cubicBezTo>
                        <a:cubicBezTo>
                          <a:pt x="36035" y="33358"/>
                          <a:pt x="36044" y="33358"/>
                          <a:pt x="36057" y="33362"/>
                        </a:cubicBezTo>
                        <a:lnTo>
                          <a:pt x="36082" y="33362"/>
                        </a:lnTo>
                        <a:cubicBezTo>
                          <a:pt x="36082" y="33362"/>
                          <a:pt x="36086" y="33366"/>
                          <a:pt x="36092" y="33366"/>
                        </a:cubicBezTo>
                        <a:lnTo>
                          <a:pt x="36134" y="33366"/>
                        </a:lnTo>
                        <a:cubicBezTo>
                          <a:pt x="36147" y="33366"/>
                          <a:pt x="36159" y="33370"/>
                          <a:pt x="36173" y="33370"/>
                        </a:cubicBezTo>
                        <a:lnTo>
                          <a:pt x="36262" y="33370"/>
                        </a:lnTo>
                        <a:cubicBezTo>
                          <a:pt x="36275" y="33366"/>
                          <a:pt x="36288" y="33366"/>
                          <a:pt x="36305" y="33366"/>
                        </a:cubicBezTo>
                        <a:lnTo>
                          <a:pt x="36309" y="33366"/>
                        </a:lnTo>
                        <a:cubicBezTo>
                          <a:pt x="36322" y="33366"/>
                          <a:pt x="36339" y="33366"/>
                          <a:pt x="36352" y="33362"/>
                        </a:cubicBezTo>
                        <a:lnTo>
                          <a:pt x="36356" y="33362"/>
                        </a:lnTo>
                        <a:cubicBezTo>
                          <a:pt x="36374" y="33362"/>
                          <a:pt x="36386" y="33362"/>
                          <a:pt x="36404" y="33358"/>
                        </a:cubicBezTo>
                        <a:lnTo>
                          <a:pt x="36412" y="33358"/>
                        </a:lnTo>
                        <a:cubicBezTo>
                          <a:pt x="36429" y="33358"/>
                          <a:pt x="36446" y="33354"/>
                          <a:pt x="36463" y="33354"/>
                        </a:cubicBezTo>
                        <a:lnTo>
                          <a:pt x="36471" y="33354"/>
                        </a:lnTo>
                        <a:cubicBezTo>
                          <a:pt x="36489" y="33349"/>
                          <a:pt x="36506" y="33349"/>
                          <a:pt x="36523" y="33344"/>
                        </a:cubicBezTo>
                        <a:cubicBezTo>
                          <a:pt x="36532" y="33344"/>
                          <a:pt x="36540" y="33344"/>
                          <a:pt x="36548" y="33340"/>
                        </a:cubicBezTo>
                        <a:lnTo>
                          <a:pt x="36558" y="33340"/>
                        </a:lnTo>
                        <a:cubicBezTo>
                          <a:pt x="36562" y="33340"/>
                          <a:pt x="36566" y="33336"/>
                          <a:pt x="36574" y="33336"/>
                        </a:cubicBezTo>
                        <a:lnTo>
                          <a:pt x="36583" y="33336"/>
                        </a:lnTo>
                        <a:cubicBezTo>
                          <a:pt x="36587" y="33332"/>
                          <a:pt x="36591" y="33332"/>
                          <a:pt x="36596" y="33332"/>
                        </a:cubicBezTo>
                        <a:cubicBezTo>
                          <a:pt x="36600" y="33332"/>
                          <a:pt x="36600" y="33328"/>
                          <a:pt x="36605" y="33328"/>
                        </a:cubicBezTo>
                        <a:lnTo>
                          <a:pt x="36617" y="33328"/>
                        </a:lnTo>
                        <a:lnTo>
                          <a:pt x="36617" y="33323"/>
                        </a:lnTo>
                        <a:cubicBezTo>
                          <a:pt x="36625" y="33323"/>
                          <a:pt x="36630" y="33319"/>
                          <a:pt x="36639" y="33319"/>
                        </a:cubicBezTo>
                        <a:cubicBezTo>
                          <a:pt x="36639" y="33319"/>
                          <a:pt x="36643" y="33319"/>
                          <a:pt x="36643" y="33315"/>
                        </a:cubicBezTo>
                        <a:cubicBezTo>
                          <a:pt x="36647" y="33315"/>
                          <a:pt x="36651" y="33315"/>
                          <a:pt x="36656" y="33311"/>
                        </a:cubicBezTo>
                        <a:lnTo>
                          <a:pt x="36660" y="33311"/>
                        </a:lnTo>
                        <a:cubicBezTo>
                          <a:pt x="36660" y="33311"/>
                          <a:pt x="36660" y="33306"/>
                          <a:pt x="36664" y="33306"/>
                        </a:cubicBezTo>
                        <a:lnTo>
                          <a:pt x="36668" y="33306"/>
                        </a:lnTo>
                        <a:cubicBezTo>
                          <a:pt x="36673" y="33302"/>
                          <a:pt x="36673" y="33302"/>
                          <a:pt x="36677" y="33302"/>
                        </a:cubicBezTo>
                        <a:cubicBezTo>
                          <a:pt x="36677" y="33297"/>
                          <a:pt x="36682" y="33297"/>
                          <a:pt x="36682" y="33297"/>
                        </a:cubicBezTo>
                        <a:lnTo>
                          <a:pt x="36686" y="33297"/>
                        </a:lnTo>
                        <a:cubicBezTo>
                          <a:pt x="36686" y="33293"/>
                          <a:pt x="36690" y="33293"/>
                          <a:pt x="36690" y="33293"/>
                        </a:cubicBezTo>
                        <a:cubicBezTo>
                          <a:pt x="36690" y="33289"/>
                          <a:pt x="36694" y="33289"/>
                          <a:pt x="36694" y="33289"/>
                        </a:cubicBezTo>
                        <a:lnTo>
                          <a:pt x="36702" y="33281"/>
                        </a:lnTo>
                        <a:lnTo>
                          <a:pt x="36716" y="33267"/>
                        </a:lnTo>
                        <a:lnTo>
                          <a:pt x="36720" y="33267"/>
                        </a:lnTo>
                        <a:cubicBezTo>
                          <a:pt x="36724" y="33259"/>
                          <a:pt x="36728" y="33255"/>
                          <a:pt x="36728" y="33251"/>
                        </a:cubicBezTo>
                        <a:cubicBezTo>
                          <a:pt x="36733" y="33251"/>
                          <a:pt x="36733" y="33246"/>
                          <a:pt x="36733" y="33246"/>
                        </a:cubicBezTo>
                        <a:lnTo>
                          <a:pt x="36733" y="33242"/>
                        </a:lnTo>
                        <a:cubicBezTo>
                          <a:pt x="36737" y="33238"/>
                          <a:pt x="36737" y="33234"/>
                          <a:pt x="36737" y="33234"/>
                        </a:cubicBezTo>
                        <a:cubicBezTo>
                          <a:pt x="36741" y="33229"/>
                          <a:pt x="36741" y="33225"/>
                          <a:pt x="36741" y="33220"/>
                        </a:cubicBezTo>
                        <a:lnTo>
                          <a:pt x="36917" y="32379"/>
                        </a:lnTo>
                        <a:cubicBezTo>
                          <a:pt x="37105" y="32575"/>
                          <a:pt x="37298" y="32768"/>
                          <a:pt x="37486" y="32960"/>
                        </a:cubicBezTo>
                        <a:cubicBezTo>
                          <a:pt x="37592" y="33071"/>
                          <a:pt x="37695" y="33178"/>
                          <a:pt x="37802" y="33285"/>
                        </a:cubicBezTo>
                        <a:lnTo>
                          <a:pt x="37764" y="33469"/>
                        </a:lnTo>
                        <a:cubicBezTo>
                          <a:pt x="37738" y="33585"/>
                          <a:pt x="37793" y="33717"/>
                          <a:pt x="37875" y="33862"/>
                        </a:cubicBezTo>
                        <a:cubicBezTo>
                          <a:pt x="37892" y="33893"/>
                          <a:pt x="37908" y="33922"/>
                          <a:pt x="37926" y="33952"/>
                        </a:cubicBezTo>
                        <a:cubicBezTo>
                          <a:pt x="37930" y="33956"/>
                          <a:pt x="37934" y="33964"/>
                          <a:pt x="37939" y="33974"/>
                        </a:cubicBezTo>
                        <a:cubicBezTo>
                          <a:pt x="37969" y="34016"/>
                          <a:pt x="37999" y="34063"/>
                          <a:pt x="38029" y="34106"/>
                        </a:cubicBezTo>
                        <a:cubicBezTo>
                          <a:pt x="38037" y="34124"/>
                          <a:pt x="38050" y="34136"/>
                          <a:pt x="38058" y="34153"/>
                        </a:cubicBezTo>
                        <a:cubicBezTo>
                          <a:pt x="38211" y="34383"/>
                          <a:pt x="38360" y="34608"/>
                          <a:pt x="38325" y="34782"/>
                        </a:cubicBezTo>
                        <a:lnTo>
                          <a:pt x="38325" y="34782"/>
                        </a:lnTo>
                        <a:lnTo>
                          <a:pt x="39568" y="28837"/>
                        </a:lnTo>
                        <a:cubicBezTo>
                          <a:pt x="39598" y="28704"/>
                          <a:pt x="39517" y="28537"/>
                          <a:pt x="39406" y="28358"/>
                        </a:cubicBezTo>
                        <a:cubicBezTo>
                          <a:pt x="39397" y="28344"/>
                          <a:pt x="39389" y="28328"/>
                          <a:pt x="39376" y="28315"/>
                        </a:cubicBezTo>
                        <a:cubicBezTo>
                          <a:pt x="39367" y="28302"/>
                          <a:pt x="39359" y="28285"/>
                          <a:pt x="39351" y="28272"/>
                        </a:cubicBezTo>
                        <a:cubicBezTo>
                          <a:pt x="39337" y="28255"/>
                          <a:pt x="39329" y="28242"/>
                          <a:pt x="39320" y="28225"/>
                        </a:cubicBezTo>
                        <a:cubicBezTo>
                          <a:pt x="39303" y="28204"/>
                          <a:pt x="39290" y="28182"/>
                          <a:pt x="39274" y="28156"/>
                        </a:cubicBezTo>
                        <a:cubicBezTo>
                          <a:pt x="39248" y="28123"/>
                          <a:pt x="39226" y="28084"/>
                          <a:pt x="39201" y="28046"/>
                        </a:cubicBezTo>
                        <a:cubicBezTo>
                          <a:pt x="39197" y="28042"/>
                          <a:pt x="39192" y="28032"/>
                          <a:pt x="39187" y="28024"/>
                        </a:cubicBezTo>
                        <a:cubicBezTo>
                          <a:pt x="39162" y="27985"/>
                          <a:pt x="39140" y="27951"/>
                          <a:pt x="39120" y="27913"/>
                        </a:cubicBezTo>
                        <a:cubicBezTo>
                          <a:pt x="39106" y="27892"/>
                          <a:pt x="39098" y="27870"/>
                          <a:pt x="39085" y="27849"/>
                        </a:cubicBezTo>
                        <a:cubicBezTo>
                          <a:pt x="39068" y="27815"/>
                          <a:pt x="39051" y="27780"/>
                          <a:pt x="39038" y="27746"/>
                        </a:cubicBezTo>
                        <a:cubicBezTo>
                          <a:pt x="39038" y="27742"/>
                          <a:pt x="39033" y="27734"/>
                          <a:pt x="39029" y="27724"/>
                        </a:cubicBezTo>
                        <a:cubicBezTo>
                          <a:pt x="39029" y="27720"/>
                          <a:pt x="39029" y="27716"/>
                          <a:pt x="39025" y="27712"/>
                        </a:cubicBezTo>
                        <a:lnTo>
                          <a:pt x="39094" y="27382"/>
                        </a:lnTo>
                        <a:cubicBezTo>
                          <a:pt x="38974" y="27262"/>
                          <a:pt x="38854" y="27138"/>
                          <a:pt x="38730" y="27010"/>
                        </a:cubicBezTo>
                        <a:cubicBezTo>
                          <a:pt x="38524" y="26800"/>
                          <a:pt x="38319" y="26591"/>
                          <a:pt x="38114" y="26382"/>
                        </a:cubicBezTo>
                        <a:cubicBezTo>
                          <a:pt x="38097" y="26382"/>
                          <a:pt x="38084" y="26386"/>
                          <a:pt x="38072" y="26386"/>
                        </a:cubicBezTo>
                        <a:lnTo>
                          <a:pt x="38058" y="26386"/>
                        </a:lnTo>
                        <a:cubicBezTo>
                          <a:pt x="38046" y="26390"/>
                          <a:pt x="38033" y="26390"/>
                          <a:pt x="38020" y="26390"/>
                        </a:cubicBezTo>
                        <a:lnTo>
                          <a:pt x="38011" y="26390"/>
                        </a:lnTo>
                        <a:cubicBezTo>
                          <a:pt x="38003" y="26394"/>
                          <a:pt x="37991" y="26394"/>
                          <a:pt x="37977" y="26399"/>
                        </a:cubicBezTo>
                        <a:lnTo>
                          <a:pt x="37969" y="26399"/>
                        </a:lnTo>
                        <a:cubicBezTo>
                          <a:pt x="37960" y="26399"/>
                          <a:pt x="37947" y="26403"/>
                          <a:pt x="37934" y="26403"/>
                        </a:cubicBezTo>
                        <a:lnTo>
                          <a:pt x="37930" y="26403"/>
                        </a:lnTo>
                        <a:cubicBezTo>
                          <a:pt x="37918" y="26407"/>
                          <a:pt x="37908" y="26407"/>
                          <a:pt x="37900" y="26411"/>
                        </a:cubicBezTo>
                        <a:lnTo>
                          <a:pt x="37892" y="26411"/>
                        </a:lnTo>
                        <a:cubicBezTo>
                          <a:pt x="37883" y="26411"/>
                          <a:pt x="37870" y="26416"/>
                          <a:pt x="37862" y="26420"/>
                        </a:cubicBezTo>
                        <a:lnTo>
                          <a:pt x="37853" y="26420"/>
                        </a:lnTo>
                        <a:cubicBezTo>
                          <a:pt x="37845" y="26420"/>
                          <a:pt x="37837" y="26425"/>
                          <a:pt x="37827" y="26425"/>
                        </a:cubicBezTo>
                        <a:lnTo>
                          <a:pt x="37827" y="26429"/>
                        </a:lnTo>
                        <a:cubicBezTo>
                          <a:pt x="37815" y="26429"/>
                          <a:pt x="37806" y="26433"/>
                          <a:pt x="37798" y="26433"/>
                        </a:cubicBezTo>
                        <a:lnTo>
                          <a:pt x="37798" y="26437"/>
                        </a:lnTo>
                        <a:lnTo>
                          <a:pt x="37793" y="26437"/>
                        </a:lnTo>
                        <a:cubicBezTo>
                          <a:pt x="37789" y="26437"/>
                          <a:pt x="37785" y="26437"/>
                          <a:pt x="37780" y="26441"/>
                        </a:cubicBezTo>
                        <a:lnTo>
                          <a:pt x="37772" y="26441"/>
                        </a:lnTo>
                        <a:cubicBezTo>
                          <a:pt x="37772" y="26445"/>
                          <a:pt x="37768" y="26445"/>
                          <a:pt x="37764" y="26445"/>
                        </a:cubicBezTo>
                        <a:cubicBezTo>
                          <a:pt x="37764" y="26445"/>
                          <a:pt x="37760" y="26450"/>
                          <a:pt x="37754" y="26450"/>
                        </a:cubicBezTo>
                        <a:cubicBezTo>
                          <a:pt x="37754" y="26450"/>
                          <a:pt x="37750" y="26450"/>
                          <a:pt x="37746" y="26455"/>
                        </a:cubicBezTo>
                        <a:lnTo>
                          <a:pt x="37742" y="26455"/>
                        </a:lnTo>
                        <a:cubicBezTo>
                          <a:pt x="37738" y="26459"/>
                          <a:pt x="37734" y="26459"/>
                          <a:pt x="37729" y="26459"/>
                        </a:cubicBezTo>
                        <a:cubicBezTo>
                          <a:pt x="37729" y="26459"/>
                          <a:pt x="37729" y="26463"/>
                          <a:pt x="37725" y="26463"/>
                        </a:cubicBezTo>
                        <a:cubicBezTo>
                          <a:pt x="37721" y="26463"/>
                          <a:pt x="37712" y="26467"/>
                          <a:pt x="37708" y="26471"/>
                        </a:cubicBezTo>
                        <a:lnTo>
                          <a:pt x="37703" y="26471"/>
                        </a:lnTo>
                        <a:cubicBezTo>
                          <a:pt x="37699" y="26476"/>
                          <a:pt x="37691" y="26480"/>
                          <a:pt x="37687" y="26484"/>
                        </a:cubicBezTo>
                        <a:cubicBezTo>
                          <a:pt x="37683" y="26484"/>
                          <a:pt x="37677" y="26488"/>
                          <a:pt x="37673" y="26493"/>
                        </a:cubicBezTo>
                        <a:lnTo>
                          <a:pt x="37669" y="26493"/>
                        </a:lnTo>
                        <a:cubicBezTo>
                          <a:pt x="37665" y="26497"/>
                          <a:pt x="37665" y="26497"/>
                          <a:pt x="37661" y="26502"/>
                        </a:cubicBezTo>
                        <a:lnTo>
                          <a:pt x="37657" y="26502"/>
                        </a:lnTo>
                        <a:cubicBezTo>
                          <a:pt x="37657" y="26506"/>
                          <a:pt x="37652" y="26510"/>
                          <a:pt x="37648" y="26510"/>
                        </a:cubicBezTo>
                        <a:lnTo>
                          <a:pt x="37648" y="26514"/>
                        </a:lnTo>
                        <a:cubicBezTo>
                          <a:pt x="37644" y="26514"/>
                          <a:pt x="37644" y="26518"/>
                          <a:pt x="37640" y="26522"/>
                        </a:cubicBezTo>
                        <a:cubicBezTo>
                          <a:pt x="37635" y="26527"/>
                          <a:pt x="37635" y="26527"/>
                          <a:pt x="37635" y="26532"/>
                        </a:cubicBezTo>
                        <a:lnTo>
                          <a:pt x="37631" y="26532"/>
                        </a:lnTo>
                        <a:cubicBezTo>
                          <a:pt x="37631" y="26536"/>
                          <a:pt x="37626" y="26536"/>
                          <a:pt x="37626" y="26540"/>
                        </a:cubicBezTo>
                        <a:lnTo>
                          <a:pt x="37626" y="26544"/>
                        </a:lnTo>
                        <a:cubicBezTo>
                          <a:pt x="37622" y="26544"/>
                          <a:pt x="37622" y="26548"/>
                          <a:pt x="37622" y="26553"/>
                        </a:cubicBezTo>
                        <a:lnTo>
                          <a:pt x="37618" y="26553"/>
                        </a:lnTo>
                        <a:lnTo>
                          <a:pt x="37618" y="26561"/>
                        </a:lnTo>
                        <a:cubicBezTo>
                          <a:pt x="37618" y="26561"/>
                          <a:pt x="37618" y="26565"/>
                          <a:pt x="37614" y="26565"/>
                        </a:cubicBezTo>
                        <a:lnTo>
                          <a:pt x="37614" y="26579"/>
                        </a:lnTo>
                        <a:lnTo>
                          <a:pt x="37434" y="27420"/>
                        </a:lnTo>
                        <a:lnTo>
                          <a:pt x="37375" y="27420"/>
                        </a:lnTo>
                        <a:cubicBezTo>
                          <a:pt x="37365" y="27416"/>
                          <a:pt x="37353" y="27416"/>
                          <a:pt x="37344" y="27416"/>
                        </a:cubicBezTo>
                        <a:lnTo>
                          <a:pt x="37336" y="27416"/>
                        </a:lnTo>
                        <a:cubicBezTo>
                          <a:pt x="37327" y="27416"/>
                          <a:pt x="37318" y="27412"/>
                          <a:pt x="37310" y="27412"/>
                        </a:cubicBezTo>
                        <a:lnTo>
                          <a:pt x="37302" y="27412"/>
                        </a:lnTo>
                        <a:cubicBezTo>
                          <a:pt x="37293" y="27412"/>
                          <a:pt x="37280" y="27408"/>
                          <a:pt x="37272" y="27408"/>
                        </a:cubicBezTo>
                        <a:cubicBezTo>
                          <a:pt x="37263" y="27408"/>
                          <a:pt x="37250" y="27404"/>
                          <a:pt x="37241" y="27404"/>
                        </a:cubicBezTo>
                        <a:cubicBezTo>
                          <a:pt x="37241" y="27404"/>
                          <a:pt x="37237" y="27400"/>
                          <a:pt x="37233" y="27400"/>
                        </a:cubicBezTo>
                        <a:cubicBezTo>
                          <a:pt x="37229" y="27400"/>
                          <a:pt x="37225" y="27400"/>
                          <a:pt x="37221" y="27395"/>
                        </a:cubicBezTo>
                        <a:cubicBezTo>
                          <a:pt x="37211" y="27395"/>
                          <a:pt x="37207" y="27395"/>
                          <a:pt x="37203" y="27391"/>
                        </a:cubicBezTo>
                        <a:cubicBezTo>
                          <a:pt x="37199" y="27391"/>
                          <a:pt x="37195" y="27391"/>
                          <a:pt x="37190" y="27387"/>
                        </a:cubicBezTo>
                        <a:cubicBezTo>
                          <a:pt x="37186" y="27387"/>
                          <a:pt x="37178" y="27387"/>
                          <a:pt x="37173" y="27382"/>
                        </a:cubicBezTo>
                        <a:cubicBezTo>
                          <a:pt x="37169" y="27382"/>
                          <a:pt x="37164" y="27382"/>
                          <a:pt x="37160" y="27378"/>
                        </a:cubicBezTo>
                        <a:cubicBezTo>
                          <a:pt x="37156" y="27378"/>
                          <a:pt x="37152" y="27378"/>
                          <a:pt x="37148" y="27374"/>
                        </a:cubicBezTo>
                        <a:cubicBezTo>
                          <a:pt x="37148" y="27374"/>
                          <a:pt x="37144" y="27374"/>
                          <a:pt x="37139" y="27369"/>
                        </a:cubicBezTo>
                        <a:cubicBezTo>
                          <a:pt x="37130" y="27369"/>
                          <a:pt x="37126" y="27365"/>
                          <a:pt x="37122" y="27361"/>
                        </a:cubicBezTo>
                        <a:lnTo>
                          <a:pt x="37113" y="27361"/>
                        </a:lnTo>
                        <a:cubicBezTo>
                          <a:pt x="37105" y="27357"/>
                          <a:pt x="37096" y="27353"/>
                          <a:pt x="37092" y="27349"/>
                        </a:cubicBezTo>
                        <a:lnTo>
                          <a:pt x="37087" y="27343"/>
                        </a:lnTo>
                        <a:cubicBezTo>
                          <a:pt x="37079" y="27339"/>
                          <a:pt x="37071" y="27335"/>
                          <a:pt x="37062" y="27327"/>
                        </a:cubicBezTo>
                        <a:lnTo>
                          <a:pt x="37057" y="27327"/>
                        </a:lnTo>
                        <a:cubicBezTo>
                          <a:pt x="37053" y="27323"/>
                          <a:pt x="37049" y="27323"/>
                          <a:pt x="37049" y="27318"/>
                        </a:cubicBezTo>
                        <a:cubicBezTo>
                          <a:pt x="37045" y="27318"/>
                          <a:pt x="37041" y="27314"/>
                          <a:pt x="37041" y="27314"/>
                        </a:cubicBezTo>
                        <a:cubicBezTo>
                          <a:pt x="37036" y="27310"/>
                          <a:pt x="37036" y="27306"/>
                          <a:pt x="37032" y="27306"/>
                        </a:cubicBezTo>
                        <a:cubicBezTo>
                          <a:pt x="37028" y="27301"/>
                          <a:pt x="37028" y="27301"/>
                          <a:pt x="37024" y="27297"/>
                        </a:cubicBezTo>
                        <a:lnTo>
                          <a:pt x="37019" y="27292"/>
                        </a:lnTo>
                        <a:cubicBezTo>
                          <a:pt x="37015" y="27288"/>
                          <a:pt x="37010" y="27288"/>
                          <a:pt x="37010" y="27284"/>
                        </a:cubicBezTo>
                        <a:cubicBezTo>
                          <a:pt x="37006" y="27280"/>
                          <a:pt x="37006" y="27280"/>
                          <a:pt x="37002" y="27276"/>
                        </a:cubicBezTo>
                        <a:cubicBezTo>
                          <a:pt x="37002" y="27276"/>
                          <a:pt x="36998" y="27272"/>
                          <a:pt x="36998" y="27266"/>
                        </a:cubicBezTo>
                        <a:cubicBezTo>
                          <a:pt x="36994" y="27266"/>
                          <a:pt x="36994" y="27262"/>
                          <a:pt x="36990" y="27262"/>
                        </a:cubicBezTo>
                        <a:cubicBezTo>
                          <a:pt x="36990" y="27258"/>
                          <a:pt x="36985" y="27254"/>
                          <a:pt x="36985" y="27254"/>
                        </a:cubicBezTo>
                        <a:lnTo>
                          <a:pt x="36976" y="27246"/>
                        </a:lnTo>
                        <a:cubicBezTo>
                          <a:pt x="36976" y="27241"/>
                          <a:pt x="36976" y="27241"/>
                          <a:pt x="36972" y="27237"/>
                        </a:cubicBezTo>
                        <a:cubicBezTo>
                          <a:pt x="36972" y="27233"/>
                          <a:pt x="36968" y="27233"/>
                          <a:pt x="36968" y="27229"/>
                        </a:cubicBezTo>
                        <a:cubicBezTo>
                          <a:pt x="36964" y="27229"/>
                          <a:pt x="36964" y="27224"/>
                          <a:pt x="36964" y="27220"/>
                        </a:cubicBezTo>
                        <a:cubicBezTo>
                          <a:pt x="36959" y="27220"/>
                          <a:pt x="36959" y="27215"/>
                          <a:pt x="36955" y="27211"/>
                        </a:cubicBezTo>
                        <a:cubicBezTo>
                          <a:pt x="36955" y="27211"/>
                          <a:pt x="36955" y="27207"/>
                          <a:pt x="36951" y="27203"/>
                        </a:cubicBezTo>
                        <a:cubicBezTo>
                          <a:pt x="36951" y="27203"/>
                          <a:pt x="36947" y="27199"/>
                          <a:pt x="36947" y="27195"/>
                        </a:cubicBezTo>
                        <a:cubicBezTo>
                          <a:pt x="36947" y="27195"/>
                          <a:pt x="36943" y="27190"/>
                          <a:pt x="36943" y="27185"/>
                        </a:cubicBezTo>
                        <a:cubicBezTo>
                          <a:pt x="36943" y="27185"/>
                          <a:pt x="36938" y="27181"/>
                          <a:pt x="36938" y="27177"/>
                        </a:cubicBezTo>
                        <a:cubicBezTo>
                          <a:pt x="36933" y="27177"/>
                          <a:pt x="36933" y="27173"/>
                          <a:pt x="36933" y="27169"/>
                        </a:cubicBezTo>
                        <a:cubicBezTo>
                          <a:pt x="36929" y="27169"/>
                          <a:pt x="36929" y="27164"/>
                          <a:pt x="36929" y="27160"/>
                        </a:cubicBezTo>
                        <a:cubicBezTo>
                          <a:pt x="36925" y="27156"/>
                          <a:pt x="36925" y="27156"/>
                          <a:pt x="36925" y="27152"/>
                        </a:cubicBezTo>
                        <a:cubicBezTo>
                          <a:pt x="36921" y="27147"/>
                          <a:pt x="36921" y="27147"/>
                          <a:pt x="36921" y="27143"/>
                        </a:cubicBezTo>
                        <a:cubicBezTo>
                          <a:pt x="36917" y="27138"/>
                          <a:pt x="36917" y="27138"/>
                          <a:pt x="36917" y="27134"/>
                        </a:cubicBezTo>
                        <a:cubicBezTo>
                          <a:pt x="36913" y="27130"/>
                          <a:pt x="36913" y="27126"/>
                          <a:pt x="36913" y="27126"/>
                        </a:cubicBezTo>
                        <a:cubicBezTo>
                          <a:pt x="36908" y="27122"/>
                          <a:pt x="36908" y="27118"/>
                          <a:pt x="36908" y="27118"/>
                        </a:cubicBezTo>
                        <a:cubicBezTo>
                          <a:pt x="36903" y="27113"/>
                          <a:pt x="36903" y="27108"/>
                          <a:pt x="36903" y="27104"/>
                        </a:cubicBezTo>
                        <a:cubicBezTo>
                          <a:pt x="36899" y="27100"/>
                          <a:pt x="36899" y="27100"/>
                          <a:pt x="36899" y="27096"/>
                        </a:cubicBezTo>
                        <a:cubicBezTo>
                          <a:pt x="36895" y="27092"/>
                          <a:pt x="36895" y="27087"/>
                          <a:pt x="36895" y="27083"/>
                        </a:cubicBezTo>
                        <a:cubicBezTo>
                          <a:pt x="36891" y="27079"/>
                          <a:pt x="36891" y="27079"/>
                          <a:pt x="36891" y="27075"/>
                        </a:cubicBezTo>
                        <a:cubicBezTo>
                          <a:pt x="36887" y="27070"/>
                          <a:pt x="36887" y="27066"/>
                          <a:pt x="36882" y="27061"/>
                        </a:cubicBezTo>
                        <a:cubicBezTo>
                          <a:pt x="36882" y="27057"/>
                          <a:pt x="36882" y="27053"/>
                          <a:pt x="36878" y="27053"/>
                        </a:cubicBezTo>
                        <a:cubicBezTo>
                          <a:pt x="36878" y="27049"/>
                          <a:pt x="36878" y="27045"/>
                          <a:pt x="36874" y="27041"/>
                        </a:cubicBezTo>
                        <a:cubicBezTo>
                          <a:pt x="36874" y="27041"/>
                          <a:pt x="36874" y="27036"/>
                          <a:pt x="36870" y="27031"/>
                        </a:cubicBezTo>
                        <a:cubicBezTo>
                          <a:pt x="36870" y="27027"/>
                          <a:pt x="36870" y="27027"/>
                          <a:pt x="36866" y="27023"/>
                        </a:cubicBezTo>
                        <a:cubicBezTo>
                          <a:pt x="36866" y="27019"/>
                          <a:pt x="36866" y="27015"/>
                          <a:pt x="36861" y="27015"/>
                        </a:cubicBezTo>
                        <a:cubicBezTo>
                          <a:pt x="36861" y="27010"/>
                          <a:pt x="36861" y="27006"/>
                          <a:pt x="36856" y="27002"/>
                        </a:cubicBezTo>
                        <a:cubicBezTo>
                          <a:pt x="36856" y="27002"/>
                          <a:pt x="36856" y="26998"/>
                          <a:pt x="36852" y="26993"/>
                        </a:cubicBezTo>
                        <a:cubicBezTo>
                          <a:pt x="36852" y="26993"/>
                          <a:pt x="36852" y="26989"/>
                          <a:pt x="36848" y="26984"/>
                        </a:cubicBezTo>
                        <a:cubicBezTo>
                          <a:pt x="36848" y="26980"/>
                          <a:pt x="36844" y="26980"/>
                          <a:pt x="36844" y="26976"/>
                        </a:cubicBezTo>
                        <a:cubicBezTo>
                          <a:pt x="36844" y="26972"/>
                          <a:pt x="36840" y="26968"/>
                          <a:pt x="36840" y="26968"/>
                        </a:cubicBezTo>
                        <a:cubicBezTo>
                          <a:pt x="36840" y="26964"/>
                          <a:pt x="36836" y="26959"/>
                          <a:pt x="36836" y="26959"/>
                        </a:cubicBezTo>
                        <a:cubicBezTo>
                          <a:pt x="36831" y="26954"/>
                          <a:pt x="36831" y="26950"/>
                          <a:pt x="36831" y="26946"/>
                        </a:cubicBezTo>
                        <a:cubicBezTo>
                          <a:pt x="36827" y="26946"/>
                          <a:pt x="36827" y="26942"/>
                          <a:pt x="36822" y="26938"/>
                        </a:cubicBezTo>
                        <a:cubicBezTo>
                          <a:pt x="36822" y="26933"/>
                          <a:pt x="36818" y="26933"/>
                          <a:pt x="36818" y="26929"/>
                        </a:cubicBezTo>
                        <a:cubicBezTo>
                          <a:pt x="36818" y="26925"/>
                          <a:pt x="36814" y="26925"/>
                          <a:pt x="36814" y="26921"/>
                        </a:cubicBezTo>
                        <a:cubicBezTo>
                          <a:pt x="36810" y="26916"/>
                          <a:pt x="36810" y="26912"/>
                          <a:pt x="36805" y="26912"/>
                        </a:cubicBezTo>
                        <a:cubicBezTo>
                          <a:pt x="36805" y="26907"/>
                          <a:pt x="36801" y="26903"/>
                          <a:pt x="36801" y="26903"/>
                        </a:cubicBezTo>
                        <a:cubicBezTo>
                          <a:pt x="36797" y="26899"/>
                          <a:pt x="36797" y="26895"/>
                          <a:pt x="36793" y="26891"/>
                        </a:cubicBezTo>
                        <a:cubicBezTo>
                          <a:pt x="36793" y="26891"/>
                          <a:pt x="36789" y="26887"/>
                          <a:pt x="36789" y="26882"/>
                        </a:cubicBezTo>
                        <a:cubicBezTo>
                          <a:pt x="36784" y="26882"/>
                          <a:pt x="36784" y="26877"/>
                          <a:pt x="36779" y="26873"/>
                        </a:cubicBezTo>
                        <a:cubicBezTo>
                          <a:pt x="36779" y="26873"/>
                          <a:pt x="36775" y="26869"/>
                          <a:pt x="36775" y="26865"/>
                        </a:cubicBezTo>
                        <a:cubicBezTo>
                          <a:pt x="36771" y="26865"/>
                          <a:pt x="36767" y="26861"/>
                          <a:pt x="36767" y="26856"/>
                        </a:cubicBezTo>
                        <a:lnTo>
                          <a:pt x="36759" y="26848"/>
                        </a:lnTo>
                        <a:cubicBezTo>
                          <a:pt x="36759" y="26844"/>
                          <a:pt x="36754" y="26844"/>
                          <a:pt x="36750" y="26839"/>
                        </a:cubicBezTo>
                        <a:cubicBezTo>
                          <a:pt x="36750" y="26835"/>
                          <a:pt x="36745" y="26835"/>
                          <a:pt x="36741" y="26830"/>
                        </a:cubicBezTo>
                        <a:lnTo>
                          <a:pt x="36733" y="26822"/>
                        </a:lnTo>
                        <a:lnTo>
                          <a:pt x="36724" y="26814"/>
                        </a:lnTo>
                        <a:lnTo>
                          <a:pt x="36716" y="26805"/>
                        </a:lnTo>
                        <a:cubicBezTo>
                          <a:pt x="36712" y="26805"/>
                          <a:pt x="36712" y="26800"/>
                          <a:pt x="36707" y="26800"/>
                        </a:cubicBezTo>
                        <a:cubicBezTo>
                          <a:pt x="36702" y="26796"/>
                          <a:pt x="36698" y="26792"/>
                          <a:pt x="36698" y="26792"/>
                        </a:cubicBezTo>
                        <a:cubicBezTo>
                          <a:pt x="36694" y="26788"/>
                          <a:pt x="36690" y="26784"/>
                          <a:pt x="36686" y="26784"/>
                        </a:cubicBezTo>
                        <a:cubicBezTo>
                          <a:pt x="36686" y="26779"/>
                          <a:pt x="36682" y="26779"/>
                          <a:pt x="36682" y="26779"/>
                        </a:cubicBezTo>
                        <a:lnTo>
                          <a:pt x="36677" y="26775"/>
                        </a:lnTo>
                        <a:cubicBezTo>
                          <a:pt x="36673" y="26771"/>
                          <a:pt x="36668" y="26771"/>
                          <a:pt x="36664" y="26767"/>
                        </a:cubicBezTo>
                        <a:cubicBezTo>
                          <a:pt x="36660" y="26767"/>
                          <a:pt x="36660" y="26762"/>
                          <a:pt x="36656" y="26762"/>
                        </a:cubicBezTo>
                        <a:cubicBezTo>
                          <a:pt x="36651" y="26758"/>
                          <a:pt x="36647" y="26753"/>
                          <a:pt x="36643" y="26753"/>
                        </a:cubicBezTo>
                        <a:cubicBezTo>
                          <a:pt x="36639" y="26753"/>
                          <a:pt x="36639" y="26749"/>
                          <a:pt x="36635" y="26749"/>
                        </a:cubicBezTo>
                        <a:cubicBezTo>
                          <a:pt x="36635" y="26745"/>
                          <a:pt x="36630" y="26745"/>
                          <a:pt x="36630" y="26745"/>
                        </a:cubicBezTo>
                        <a:cubicBezTo>
                          <a:pt x="36625" y="26745"/>
                          <a:pt x="36625" y="26741"/>
                          <a:pt x="36621" y="26741"/>
                        </a:cubicBezTo>
                        <a:cubicBezTo>
                          <a:pt x="36617" y="26737"/>
                          <a:pt x="36613" y="26737"/>
                          <a:pt x="36605" y="26733"/>
                        </a:cubicBezTo>
                        <a:cubicBezTo>
                          <a:pt x="36605" y="26733"/>
                          <a:pt x="36600" y="26728"/>
                          <a:pt x="36596" y="26728"/>
                        </a:cubicBezTo>
                        <a:lnTo>
                          <a:pt x="36591" y="26728"/>
                        </a:lnTo>
                        <a:cubicBezTo>
                          <a:pt x="36591" y="26723"/>
                          <a:pt x="36587" y="26723"/>
                          <a:pt x="36587" y="26723"/>
                        </a:cubicBezTo>
                        <a:cubicBezTo>
                          <a:pt x="36579" y="26719"/>
                          <a:pt x="36570" y="26715"/>
                          <a:pt x="36562" y="26711"/>
                        </a:cubicBezTo>
                        <a:lnTo>
                          <a:pt x="36558" y="26711"/>
                        </a:lnTo>
                        <a:cubicBezTo>
                          <a:pt x="36553" y="26707"/>
                          <a:pt x="36553" y="26707"/>
                          <a:pt x="36548" y="26707"/>
                        </a:cubicBezTo>
                        <a:cubicBezTo>
                          <a:pt x="36540" y="26702"/>
                          <a:pt x="36528" y="26698"/>
                          <a:pt x="36519" y="26694"/>
                        </a:cubicBezTo>
                        <a:lnTo>
                          <a:pt x="36510" y="26694"/>
                        </a:lnTo>
                        <a:cubicBezTo>
                          <a:pt x="36502" y="26690"/>
                          <a:pt x="36489" y="26685"/>
                          <a:pt x="36481" y="26681"/>
                        </a:cubicBezTo>
                        <a:lnTo>
                          <a:pt x="36471" y="26681"/>
                        </a:lnTo>
                        <a:cubicBezTo>
                          <a:pt x="36471" y="26681"/>
                          <a:pt x="36467" y="26681"/>
                          <a:pt x="36467" y="26676"/>
                        </a:cubicBezTo>
                        <a:cubicBezTo>
                          <a:pt x="36451" y="26672"/>
                          <a:pt x="36433" y="26668"/>
                          <a:pt x="36416" y="26664"/>
                        </a:cubicBezTo>
                        <a:lnTo>
                          <a:pt x="36408" y="26664"/>
                        </a:lnTo>
                        <a:cubicBezTo>
                          <a:pt x="36404" y="26664"/>
                          <a:pt x="36399" y="26660"/>
                          <a:pt x="36390" y="26660"/>
                        </a:cubicBezTo>
                        <a:cubicBezTo>
                          <a:pt x="36382" y="26660"/>
                          <a:pt x="36378" y="26656"/>
                          <a:pt x="36369" y="26656"/>
                        </a:cubicBezTo>
                        <a:cubicBezTo>
                          <a:pt x="36365" y="26656"/>
                          <a:pt x="36356" y="26651"/>
                          <a:pt x="36352" y="26651"/>
                        </a:cubicBezTo>
                        <a:lnTo>
                          <a:pt x="36335" y="26651"/>
                        </a:lnTo>
                        <a:cubicBezTo>
                          <a:pt x="36331" y="26646"/>
                          <a:pt x="36327" y="26646"/>
                          <a:pt x="36327" y="26646"/>
                        </a:cubicBezTo>
                        <a:lnTo>
                          <a:pt x="36313" y="26646"/>
                        </a:lnTo>
                        <a:cubicBezTo>
                          <a:pt x="36301" y="26642"/>
                          <a:pt x="36288" y="26642"/>
                          <a:pt x="36275" y="26638"/>
                        </a:cubicBezTo>
                        <a:lnTo>
                          <a:pt x="36250" y="26664"/>
                        </a:lnTo>
                        <a:cubicBezTo>
                          <a:pt x="36246" y="26668"/>
                          <a:pt x="36240" y="26668"/>
                          <a:pt x="36236" y="26672"/>
                        </a:cubicBezTo>
                        <a:cubicBezTo>
                          <a:pt x="36232" y="26676"/>
                          <a:pt x="36228" y="26681"/>
                          <a:pt x="36228" y="26681"/>
                        </a:cubicBezTo>
                        <a:cubicBezTo>
                          <a:pt x="36220" y="26685"/>
                          <a:pt x="36215" y="26690"/>
                          <a:pt x="36211" y="26694"/>
                        </a:cubicBezTo>
                        <a:cubicBezTo>
                          <a:pt x="36207" y="26694"/>
                          <a:pt x="36202" y="26698"/>
                          <a:pt x="36202" y="26702"/>
                        </a:cubicBezTo>
                        <a:cubicBezTo>
                          <a:pt x="36194" y="26707"/>
                          <a:pt x="36189" y="26711"/>
                          <a:pt x="36185" y="26711"/>
                        </a:cubicBezTo>
                        <a:cubicBezTo>
                          <a:pt x="36181" y="26715"/>
                          <a:pt x="36177" y="26719"/>
                          <a:pt x="36173" y="26719"/>
                        </a:cubicBezTo>
                        <a:cubicBezTo>
                          <a:pt x="36169" y="26723"/>
                          <a:pt x="36159" y="26728"/>
                          <a:pt x="36155" y="26733"/>
                        </a:cubicBezTo>
                        <a:cubicBezTo>
                          <a:pt x="36151" y="26737"/>
                          <a:pt x="36147" y="26737"/>
                          <a:pt x="36143" y="26741"/>
                        </a:cubicBezTo>
                        <a:cubicBezTo>
                          <a:pt x="36143" y="26741"/>
                          <a:pt x="36138" y="26745"/>
                          <a:pt x="36134" y="26745"/>
                        </a:cubicBezTo>
                        <a:cubicBezTo>
                          <a:pt x="36125" y="26753"/>
                          <a:pt x="36112" y="26758"/>
                          <a:pt x="36104" y="26767"/>
                        </a:cubicBezTo>
                        <a:cubicBezTo>
                          <a:pt x="36100" y="26767"/>
                          <a:pt x="36096" y="26771"/>
                          <a:pt x="36092" y="26771"/>
                        </a:cubicBezTo>
                        <a:cubicBezTo>
                          <a:pt x="36078" y="26779"/>
                          <a:pt x="36070" y="26784"/>
                          <a:pt x="36057" y="26792"/>
                        </a:cubicBezTo>
                        <a:cubicBezTo>
                          <a:pt x="36053" y="26792"/>
                          <a:pt x="36053" y="26792"/>
                          <a:pt x="36048" y="26796"/>
                        </a:cubicBezTo>
                        <a:cubicBezTo>
                          <a:pt x="36031" y="26805"/>
                          <a:pt x="36019" y="26814"/>
                          <a:pt x="36001" y="26818"/>
                        </a:cubicBezTo>
                        <a:cubicBezTo>
                          <a:pt x="36001" y="26822"/>
                          <a:pt x="35997" y="26822"/>
                          <a:pt x="35993" y="26826"/>
                        </a:cubicBezTo>
                        <a:cubicBezTo>
                          <a:pt x="35980" y="26830"/>
                          <a:pt x="35967" y="26835"/>
                          <a:pt x="35954" y="26844"/>
                        </a:cubicBezTo>
                        <a:cubicBezTo>
                          <a:pt x="35950" y="26844"/>
                          <a:pt x="35942" y="26848"/>
                          <a:pt x="35938" y="26852"/>
                        </a:cubicBezTo>
                        <a:cubicBezTo>
                          <a:pt x="35928" y="26852"/>
                          <a:pt x="35924" y="26856"/>
                          <a:pt x="35916" y="26861"/>
                        </a:cubicBezTo>
                        <a:cubicBezTo>
                          <a:pt x="35907" y="26865"/>
                          <a:pt x="35903" y="26865"/>
                          <a:pt x="35894" y="26869"/>
                        </a:cubicBezTo>
                        <a:cubicBezTo>
                          <a:pt x="35886" y="26873"/>
                          <a:pt x="35881" y="26877"/>
                          <a:pt x="35873" y="26877"/>
                        </a:cubicBezTo>
                        <a:cubicBezTo>
                          <a:pt x="35865" y="26882"/>
                          <a:pt x="35861" y="26887"/>
                          <a:pt x="35851" y="26887"/>
                        </a:cubicBezTo>
                        <a:cubicBezTo>
                          <a:pt x="35843" y="26891"/>
                          <a:pt x="35835" y="26895"/>
                          <a:pt x="35826" y="26899"/>
                        </a:cubicBezTo>
                        <a:cubicBezTo>
                          <a:pt x="35822" y="26899"/>
                          <a:pt x="35813" y="26903"/>
                          <a:pt x="35804" y="26907"/>
                        </a:cubicBezTo>
                        <a:cubicBezTo>
                          <a:pt x="35796" y="26907"/>
                          <a:pt x="35788" y="26912"/>
                          <a:pt x="35778" y="26916"/>
                        </a:cubicBezTo>
                        <a:cubicBezTo>
                          <a:pt x="35774" y="26916"/>
                          <a:pt x="35766" y="26921"/>
                          <a:pt x="35758" y="26925"/>
                        </a:cubicBezTo>
                        <a:cubicBezTo>
                          <a:pt x="35749" y="26929"/>
                          <a:pt x="35740" y="26929"/>
                          <a:pt x="35732" y="26933"/>
                        </a:cubicBezTo>
                        <a:cubicBezTo>
                          <a:pt x="35723" y="26938"/>
                          <a:pt x="35719" y="26938"/>
                          <a:pt x="35711" y="26942"/>
                        </a:cubicBezTo>
                        <a:cubicBezTo>
                          <a:pt x="35701" y="26946"/>
                          <a:pt x="35693" y="26946"/>
                          <a:pt x="35685" y="26950"/>
                        </a:cubicBezTo>
                        <a:cubicBezTo>
                          <a:pt x="35676" y="26954"/>
                          <a:pt x="35668" y="26954"/>
                          <a:pt x="35659" y="26959"/>
                        </a:cubicBezTo>
                        <a:cubicBezTo>
                          <a:pt x="35650" y="26964"/>
                          <a:pt x="35642" y="26964"/>
                          <a:pt x="35634" y="26968"/>
                        </a:cubicBezTo>
                        <a:cubicBezTo>
                          <a:pt x="35624" y="26972"/>
                          <a:pt x="35616" y="26972"/>
                          <a:pt x="35608" y="26976"/>
                        </a:cubicBezTo>
                        <a:cubicBezTo>
                          <a:pt x="35599" y="26980"/>
                          <a:pt x="35591" y="26980"/>
                          <a:pt x="35578" y="26984"/>
                        </a:cubicBezTo>
                        <a:cubicBezTo>
                          <a:pt x="35573" y="26989"/>
                          <a:pt x="35565" y="26989"/>
                          <a:pt x="35557" y="26993"/>
                        </a:cubicBezTo>
                        <a:cubicBezTo>
                          <a:pt x="35531" y="26998"/>
                          <a:pt x="35505" y="27006"/>
                          <a:pt x="35480" y="27015"/>
                        </a:cubicBezTo>
                        <a:cubicBezTo>
                          <a:pt x="35476" y="27015"/>
                          <a:pt x="35470" y="27019"/>
                          <a:pt x="35462" y="27019"/>
                        </a:cubicBezTo>
                        <a:cubicBezTo>
                          <a:pt x="35437" y="27027"/>
                          <a:pt x="35411" y="27036"/>
                          <a:pt x="35381" y="27041"/>
                        </a:cubicBezTo>
                        <a:cubicBezTo>
                          <a:pt x="35381" y="27041"/>
                          <a:pt x="35377" y="27041"/>
                          <a:pt x="35377" y="27045"/>
                        </a:cubicBezTo>
                        <a:cubicBezTo>
                          <a:pt x="35351" y="27049"/>
                          <a:pt x="35322" y="27057"/>
                          <a:pt x="35296" y="27061"/>
                        </a:cubicBezTo>
                        <a:cubicBezTo>
                          <a:pt x="35287" y="27066"/>
                          <a:pt x="35283" y="27066"/>
                          <a:pt x="35279" y="27066"/>
                        </a:cubicBezTo>
                        <a:cubicBezTo>
                          <a:pt x="35249" y="27075"/>
                          <a:pt x="35223" y="27079"/>
                          <a:pt x="35193" y="27087"/>
                        </a:cubicBezTo>
                        <a:cubicBezTo>
                          <a:pt x="35188" y="27087"/>
                          <a:pt x="35180" y="27087"/>
                          <a:pt x="35176" y="27092"/>
                        </a:cubicBezTo>
                        <a:cubicBezTo>
                          <a:pt x="35146" y="27096"/>
                          <a:pt x="35116" y="27104"/>
                          <a:pt x="35086" y="27108"/>
                        </a:cubicBezTo>
                        <a:lnTo>
                          <a:pt x="35081" y="27108"/>
                        </a:lnTo>
                        <a:cubicBezTo>
                          <a:pt x="35052" y="27118"/>
                          <a:pt x="35022" y="27122"/>
                          <a:pt x="34992" y="27126"/>
                        </a:cubicBezTo>
                        <a:cubicBezTo>
                          <a:pt x="34988" y="27126"/>
                          <a:pt x="34979" y="27130"/>
                          <a:pt x="34975" y="27130"/>
                        </a:cubicBezTo>
                        <a:cubicBezTo>
                          <a:pt x="34945" y="27134"/>
                          <a:pt x="34915" y="27138"/>
                          <a:pt x="34880" y="27147"/>
                        </a:cubicBezTo>
                        <a:lnTo>
                          <a:pt x="34864" y="27147"/>
                        </a:lnTo>
                        <a:cubicBezTo>
                          <a:pt x="34829" y="27152"/>
                          <a:pt x="34799" y="27160"/>
                          <a:pt x="34765" y="27164"/>
                        </a:cubicBezTo>
                        <a:cubicBezTo>
                          <a:pt x="34731" y="27169"/>
                          <a:pt x="34701" y="27173"/>
                          <a:pt x="34667" y="27177"/>
                        </a:cubicBezTo>
                        <a:cubicBezTo>
                          <a:pt x="34659" y="27177"/>
                          <a:pt x="34645" y="27177"/>
                          <a:pt x="34637" y="27181"/>
                        </a:cubicBezTo>
                        <a:cubicBezTo>
                          <a:pt x="34611" y="27181"/>
                          <a:pt x="34586" y="27185"/>
                          <a:pt x="34560" y="27190"/>
                        </a:cubicBezTo>
                        <a:lnTo>
                          <a:pt x="34530" y="27190"/>
                        </a:lnTo>
                        <a:cubicBezTo>
                          <a:pt x="34495" y="27195"/>
                          <a:pt x="34461" y="27199"/>
                          <a:pt x="34428" y="27203"/>
                        </a:cubicBezTo>
                        <a:lnTo>
                          <a:pt x="34418" y="27203"/>
                        </a:lnTo>
                        <a:cubicBezTo>
                          <a:pt x="34389" y="27203"/>
                          <a:pt x="34355" y="27207"/>
                          <a:pt x="34325" y="27207"/>
                        </a:cubicBezTo>
                        <a:cubicBezTo>
                          <a:pt x="34312" y="27207"/>
                          <a:pt x="34303" y="27211"/>
                          <a:pt x="34290" y="27211"/>
                        </a:cubicBezTo>
                        <a:cubicBezTo>
                          <a:pt x="34264" y="27211"/>
                          <a:pt x="34239" y="27215"/>
                          <a:pt x="34213" y="27215"/>
                        </a:cubicBezTo>
                        <a:lnTo>
                          <a:pt x="34183" y="27215"/>
                        </a:lnTo>
                        <a:cubicBezTo>
                          <a:pt x="34145" y="27220"/>
                          <a:pt x="34110" y="27220"/>
                          <a:pt x="34077" y="27220"/>
                        </a:cubicBezTo>
                        <a:lnTo>
                          <a:pt x="33717" y="27220"/>
                        </a:lnTo>
                        <a:cubicBezTo>
                          <a:pt x="33713" y="27220"/>
                          <a:pt x="33705" y="27215"/>
                          <a:pt x="33700" y="27215"/>
                        </a:cubicBezTo>
                        <a:cubicBezTo>
                          <a:pt x="33670" y="27215"/>
                          <a:pt x="33640" y="27215"/>
                          <a:pt x="33610" y="27211"/>
                        </a:cubicBezTo>
                        <a:lnTo>
                          <a:pt x="33577" y="27211"/>
                        </a:lnTo>
                        <a:cubicBezTo>
                          <a:pt x="33546" y="27211"/>
                          <a:pt x="33520" y="27207"/>
                          <a:pt x="33494" y="27207"/>
                        </a:cubicBezTo>
                        <a:cubicBezTo>
                          <a:pt x="33482" y="27203"/>
                          <a:pt x="33474" y="27203"/>
                          <a:pt x="33465" y="27203"/>
                        </a:cubicBezTo>
                        <a:cubicBezTo>
                          <a:pt x="33431" y="27199"/>
                          <a:pt x="33392" y="27199"/>
                          <a:pt x="33358" y="27195"/>
                        </a:cubicBezTo>
                        <a:cubicBezTo>
                          <a:pt x="33350" y="27195"/>
                          <a:pt x="33346" y="27190"/>
                          <a:pt x="33340" y="27190"/>
                        </a:cubicBezTo>
                        <a:cubicBezTo>
                          <a:pt x="33311" y="27185"/>
                          <a:pt x="33281" y="27185"/>
                          <a:pt x="33247" y="27181"/>
                        </a:cubicBezTo>
                        <a:cubicBezTo>
                          <a:pt x="33238" y="27177"/>
                          <a:pt x="33230" y="27177"/>
                          <a:pt x="33221" y="27177"/>
                        </a:cubicBezTo>
                        <a:cubicBezTo>
                          <a:pt x="33187" y="27173"/>
                          <a:pt x="33149" y="27169"/>
                          <a:pt x="33115" y="27160"/>
                        </a:cubicBezTo>
                        <a:cubicBezTo>
                          <a:pt x="33076" y="27156"/>
                          <a:pt x="33042" y="27147"/>
                          <a:pt x="33007" y="27143"/>
                        </a:cubicBezTo>
                        <a:cubicBezTo>
                          <a:pt x="32999" y="27143"/>
                          <a:pt x="32990" y="27138"/>
                          <a:pt x="32981" y="27138"/>
                        </a:cubicBezTo>
                        <a:cubicBezTo>
                          <a:pt x="32947" y="27130"/>
                          <a:pt x="32913" y="27126"/>
                          <a:pt x="32879" y="27118"/>
                        </a:cubicBezTo>
                        <a:cubicBezTo>
                          <a:pt x="32862" y="27113"/>
                          <a:pt x="32849" y="27113"/>
                          <a:pt x="32836" y="27108"/>
                        </a:cubicBezTo>
                        <a:cubicBezTo>
                          <a:pt x="32823" y="27104"/>
                          <a:pt x="32811" y="27100"/>
                          <a:pt x="32797" y="27096"/>
                        </a:cubicBezTo>
                        <a:cubicBezTo>
                          <a:pt x="32793" y="27096"/>
                          <a:pt x="32785" y="27096"/>
                          <a:pt x="32776" y="27092"/>
                        </a:cubicBezTo>
                        <a:cubicBezTo>
                          <a:pt x="32759" y="27087"/>
                          <a:pt x="32742" y="27083"/>
                          <a:pt x="32725" y="27075"/>
                        </a:cubicBezTo>
                        <a:lnTo>
                          <a:pt x="32720" y="27075"/>
                        </a:lnTo>
                        <a:cubicBezTo>
                          <a:pt x="32699" y="27066"/>
                          <a:pt x="32683" y="27057"/>
                          <a:pt x="32661" y="27049"/>
                        </a:cubicBezTo>
                        <a:cubicBezTo>
                          <a:pt x="32653" y="27045"/>
                          <a:pt x="32644" y="27045"/>
                          <a:pt x="32635" y="27041"/>
                        </a:cubicBezTo>
                        <a:cubicBezTo>
                          <a:pt x="32627" y="27036"/>
                          <a:pt x="32622" y="27036"/>
                          <a:pt x="32618" y="27031"/>
                        </a:cubicBezTo>
                        <a:cubicBezTo>
                          <a:pt x="32606" y="27027"/>
                          <a:pt x="32592" y="27023"/>
                          <a:pt x="32580" y="27015"/>
                        </a:cubicBezTo>
                        <a:lnTo>
                          <a:pt x="32576" y="27015"/>
                        </a:lnTo>
                        <a:lnTo>
                          <a:pt x="32571" y="27010"/>
                        </a:lnTo>
                        <a:cubicBezTo>
                          <a:pt x="32554" y="27002"/>
                          <a:pt x="32537" y="26993"/>
                          <a:pt x="32519" y="26984"/>
                        </a:cubicBezTo>
                        <a:cubicBezTo>
                          <a:pt x="32515" y="26984"/>
                          <a:pt x="32511" y="26980"/>
                          <a:pt x="32507" y="26976"/>
                        </a:cubicBezTo>
                        <a:cubicBezTo>
                          <a:pt x="32494" y="26972"/>
                          <a:pt x="32481" y="26964"/>
                          <a:pt x="32468" y="26959"/>
                        </a:cubicBezTo>
                        <a:cubicBezTo>
                          <a:pt x="32464" y="26954"/>
                          <a:pt x="32460" y="26950"/>
                          <a:pt x="32452" y="26946"/>
                        </a:cubicBezTo>
                        <a:cubicBezTo>
                          <a:pt x="32434" y="26938"/>
                          <a:pt x="32417" y="26925"/>
                          <a:pt x="32400" y="26916"/>
                        </a:cubicBezTo>
                        <a:cubicBezTo>
                          <a:pt x="32396" y="26916"/>
                          <a:pt x="32396" y="26912"/>
                          <a:pt x="32396" y="26912"/>
                        </a:cubicBezTo>
                        <a:cubicBezTo>
                          <a:pt x="32379" y="26903"/>
                          <a:pt x="32361" y="26891"/>
                          <a:pt x="32345" y="26882"/>
                        </a:cubicBezTo>
                        <a:cubicBezTo>
                          <a:pt x="32336" y="26877"/>
                          <a:pt x="32331" y="26873"/>
                          <a:pt x="32327" y="26869"/>
                        </a:cubicBezTo>
                        <a:cubicBezTo>
                          <a:pt x="32310" y="26861"/>
                          <a:pt x="32298" y="26848"/>
                          <a:pt x="32280" y="26839"/>
                        </a:cubicBezTo>
                        <a:cubicBezTo>
                          <a:pt x="32280" y="26839"/>
                          <a:pt x="32276" y="26839"/>
                          <a:pt x="32276" y="26835"/>
                        </a:cubicBezTo>
                        <a:cubicBezTo>
                          <a:pt x="32259" y="26822"/>
                          <a:pt x="32237" y="26810"/>
                          <a:pt x="32221" y="26800"/>
                        </a:cubicBezTo>
                        <a:cubicBezTo>
                          <a:pt x="32203" y="26788"/>
                          <a:pt x="32191" y="26779"/>
                          <a:pt x="32173" y="26767"/>
                        </a:cubicBezTo>
                        <a:cubicBezTo>
                          <a:pt x="32169" y="26762"/>
                          <a:pt x="32165" y="26762"/>
                          <a:pt x="32160" y="26758"/>
                        </a:cubicBezTo>
                        <a:cubicBezTo>
                          <a:pt x="32144" y="26749"/>
                          <a:pt x="32126" y="26737"/>
                          <a:pt x="32109" y="26723"/>
                        </a:cubicBezTo>
                        <a:cubicBezTo>
                          <a:pt x="32105" y="26723"/>
                          <a:pt x="32100" y="26719"/>
                          <a:pt x="32100" y="26719"/>
                        </a:cubicBezTo>
                        <a:cubicBezTo>
                          <a:pt x="32083" y="26707"/>
                          <a:pt x="32071" y="26698"/>
                          <a:pt x="32057" y="26690"/>
                        </a:cubicBezTo>
                        <a:cubicBezTo>
                          <a:pt x="32053" y="26690"/>
                          <a:pt x="32049" y="26685"/>
                          <a:pt x="32045" y="26685"/>
                        </a:cubicBezTo>
                        <a:cubicBezTo>
                          <a:pt x="32028" y="26672"/>
                          <a:pt x="32015" y="26664"/>
                          <a:pt x="31998" y="26656"/>
                        </a:cubicBezTo>
                        <a:cubicBezTo>
                          <a:pt x="31998" y="26656"/>
                          <a:pt x="31994" y="26656"/>
                          <a:pt x="31994" y="26651"/>
                        </a:cubicBezTo>
                        <a:cubicBezTo>
                          <a:pt x="31990" y="26651"/>
                          <a:pt x="31986" y="26646"/>
                          <a:pt x="31980" y="26646"/>
                        </a:cubicBezTo>
                        <a:cubicBezTo>
                          <a:pt x="31972" y="26642"/>
                          <a:pt x="31964" y="26638"/>
                          <a:pt x="31960" y="26634"/>
                        </a:cubicBezTo>
                        <a:cubicBezTo>
                          <a:pt x="31951" y="26630"/>
                          <a:pt x="31947" y="26625"/>
                          <a:pt x="31942" y="26625"/>
                        </a:cubicBezTo>
                        <a:cubicBezTo>
                          <a:pt x="31934" y="26621"/>
                          <a:pt x="31925" y="26617"/>
                          <a:pt x="31917" y="26613"/>
                        </a:cubicBezTo>
                        <a:cubicBezTo>
                          <a:pt x="31913" y="26613"/>
                          <a:pt x="31913" y="26609"/>
                          <a:pt x="31909" y="26609"/>
                        </a:cubicBezTo>
                        <a:cubicBezTo>
                          <a:pt x="31903" y="26609"/>
                          <a:pt x="31903" y="26604"/>
                          <a:pt x="31899" y="26604"/>
                        </a:cubicBezTo>
                        <a:cubicBezTo>
                          <a:pt x="31887" y="26599"/>
                          <a:pt x="31878" y="26591"/>
                          <a:pt x="31865" y="26587"/>
                        </a:cubicBezTo>
                        <a:cubicBezTo>
                          <a:pt x="31861" y="26587"/>
                          <a:pt x="31857" y="26587"/>
                          <a:pt x="31857" y="26583"/>
                        </a:cubicBezTo>
                        <a:lnTo>
                          <a:pt x="31852" y="26583"/>
                        </a:lnTo>
                        <a:cubicBezTo>
                          <a:pt x="31844" y="26579"/>
                          <a:pt x="31836" y="26579"/>
                          <a:pt x="31832" y="26574"/>
                        </a:cubicBezTo>
                        <a:cubicBezTo>
                          <a:pt x="31822" y="26574"/>
                          <a:pt x="31818" y="26570"/>
                          <a:pt x="31814" y="26570"/>
                        </a:cubicBezTo>
                        <a:lnTo>
                          <a:pt x="31810" y="26565"/>
                        </a:lnTo>
                        <a:cubicBezTo>
                          <a:pt x="31806" y="26565"/>
                          <a:pt x="31801" y="26565"/>
                          <a:pt x="31797" y="26561"/>
                        </a:cubicBezTo>
                        <a:cubicBezTo>
                          <a:pt x="31788" y="26561"/>
                          <a:pt x="31784" y="26557"/>
                          <a:pt x="31775" y="26557"/>
                        </a:cubicBezTo>
                        <a:lnTo>
                          <a:pt x="31771" y="26557"/>
                        </a:lnTo>
                        <a:cubicBezTo>
                          <a:pt x="31767" y="26553"/>
                          <a:pt x="31763" y="26553"/>
                          <a:pt x="31759" y="26553"/>
                        </a:cubicBezTo>
                        <a:cubicBezTo>
                          <a:pt x="31755" y="26548"/>
                          <a:pt x="31745" y="26548"/>
                          <a:pt x="31741" y="26548"/>
                        </a:cubicBezTo>
                        <a:cubicBezTo>
                          <a:pt x="31737" y="26548"/>
                          <a:pt x="31737" y="26544"/>
                          <a:pt x="31733" y="26544"/>
                        </a:cubicBezTo>
                        <a:cubicBezTo>
                          <a:pt x="31729" y="26544"/>
                          <a:pt x="31724" y="26544"/>
                          <a:pt x="31716" y="26540"/>
                        </a:cubicBezTo>
                        <a:lnTo>
                          <a:pt x="31694" y="26540"/>
                        </a:lnTo>
                        <a:cubicBezTo>
                          <a:pt x="31690" y="26536"/>
                          <a:pt x="31682" y="26536"/>
                          <a:pt x="31672" y="26536"/>
                        </a:cubicBezTo>
                        <a:cubicBezTo>
                          <a:pt x="31668" y="26536"/>
                          <a:pt x="31664" y="26536"/>
                          <a:pt x="31660" y="26532"/>
                        </a:cubicBezTo>
                        <a:lnTo>
                          <a:pt x="31557" y="26532"/>
                        </a:lnTo>
                        <a:cubicBezTo>
                          <a:pt x="31544" y="26532"/>
                          <a:pt x="31532" y="26536"/>
                          <a:pt x="31514" y="26536"/>
                        </a:cubicBezTo>
                        <a:cubicBezTo>
                          <a:pt x="31472" y="26480"/>
                          <a:pt x="31429" y="26429"/>
                          <a:pt x="31390" y="26382"/>
                        </a:cubicBezTo>
                        <a:cubicBezTo>
                          <a:pt x="31374" y="26360"/>
                          <a:pt x="31356" y="26343"/>
                          <a:pt x="31344" y="26326"/>
                        </a:cubicBezTo>
                        <a:cubicBezTo>
                          <a:pt x="31326" y="26305"/>
                          <a:pt x="31313" y="26287"/>
                          <a:pt x="31297" y="26275"/>
                        </a:cubicBezTo>
                        <a:cubicBezTo>
                          <a:pt x="31267" y="26240"/>
                          <a:pt x="31236" y="26210"/>
                          <a:pt x="31210" y="26180"/>
                        </a:cubicBezTo>
                        <a:cubicBezTo>
                          <a:pt x="31185" y="26151"/>
                          <a:pt x="31155" y="26125"/>
                          <a:pt x="31129" y="26095"/>
                        </a:cubicBezTo>
                        <a:cubicBezTo>
                          <a:pt x="31117" y="26082"/>
                          <a:pt x="31104" y="26074"/>
                          <a:pt x="31091" y="26060"/>
                        </a:cubicBezTo>
                        <a:cubicBezTo>
                          <a:pt x="31048" y="26018"/>
                          <a:pt x="31005" y="25979"/>
                          <a:pt x="30967" y="25941"/>
                        </a:cubicBezTo>
                        <a:cubicBezTo>
                          <a:pt x="30959" y="25932"/>
                          <a:pt x="30946" y="25920"/>
                          <a:pt x="30933" y="25912"/>
                        </a:cubicBezTo>
                        <a:cubicBezTo>
                          <a:pt x="30928" y="25902"/>
                          <a:pt x="30924" y="25898"/>
                          <a:pt x="30916" y="25894"/>
                        </a:cubicBezTo>
                        <a:cubicBezTo>
                          <a:pt x="30728" y="25714"/>
                          <a:pt x="30574" y="25565"/>
                          <a:pt x="30381" y="25180"/>
                        </a:cubicBezTo>
                        <a:cubicBezTo>
                          <a:pt x="30317" y="25188"/>
                          <a:pt x="30257" y="25197"/>
                          <a:pt x="30193" y="25205"/>
                        </a:cubicBezTo>
                        <a:cubicBezTo>
                          <a:pt x="30000" y="25231"/>
                          <a:pt x="29804" y="25261"/>
                          <a:pt x="29599" y="25290"/>
                        </a:cubicBezTo>
                        <a:lnTo>
                          <a:pt x="29179" y="27288"/>
                        </a:lnTo>
                        <a:cubicBezTo>
                          <a:pt x="28901" y="27002"/>
                          <a:pt x="28619" y="26715"/>
                          <a:pt x="28332" y="26420"/>
                        </a:cubicBezTo>
                        <a:cubicBezTo>
                          <a:pt x="28328" y="26411"/>
                          <a:pt x="28324" y="26403"/>
                          <a:pt x="28320" y="26399"/>
                        </a:cubicBezTo>
                        <a:cubicBezTo>
                          <a:pt x="28316" y="26394"/>
                          <a:pt x="28316" y="26390"/>
                          <a:pt x="28311" y="26390"/>
                        </a:cubicBezTo>
                        <a:cubicBezTo>
                          <a:pt x="28307" y="26386"/>
                          <a:pt x="28302" y="26378"/>
                          <a:pt x="28302" y="26373"/>
                        </a:cubicBezTo>
                        <a:cubicBezTo>
                          <a:pt x="28298" y="26373"/>
                          <a:pt x="28294" y="26368"/>
                          <a:pt x="28294" y="26364"/>
                        </a:cubicBezTo>
                        <a:cubicBezTo>
                          <a:pt x="28290" y="26360"/>
                          <a:pt x="28285" y="26356"/>
                          <a:pt x="28281" y="26352"/>
                        </a:cubicBezTo>
                        <a:lnTo>
                          <a:pt x="28273" y="26343"/>
                        </a:lnTo>
                        <a:cubicBezTo>
                          <a:pt x="28269" y="26339"/>
                          <a:pt x="28264" y="26334"/>
                          <a:pt x="28259" y="26330"/>
                        </a:cubicBezTo>
                        <a:cubicBezTo>
                          <a:pt x="28255" y="26326"/>
                          <a:pt x="28255" y="26322"/>
                          <a:pt x="28251" y="26322"/>
                        </a:cubicBezTo>
                        <a:cubicBezTo>
                          <a:pt x="28247" y="26313"/>
                          <a:pt x="28239" y="26309"/>
                          <a:pt x="28230" y="26301"/>
                        </a:cubicBezTo>
                        <a:cubicBezTo>
                          <a:pt x="28221" y="26291"/>
                          <a:pt x="28213" y="26287"/>
                          <a:pt x="28204" y="26279"/>
                        </a:cubicBezTo>
                        <a:cubicBezTo>
                          <a:pt x="28200" y="26279"/>
                          <a:pt x="28196" y="26275"/>
                          <a:pt x="28196" y="26275"/>
                        </a:cubicBezTo>
                        <a:cubicBezTo>
                          <a:pt x="28192" y="26271"/>
                          <a:pt x="28187" y="26266"/>
                          <a:pt x="28182" y="26262"/>
                        </a:cubicBezTo>
                        <a:lnTo>
                          <a:pt x="28178" y="26262"/>
                        </a:lnTo>
                        <a:cubicBezTo>
                          <a:pt x="28166" y="26253"/>
                          <a:pt x="28153" y="26245"/>
                          <a:pt x="28140" y="26236"/>
                        </a:cubicBezTo>
                        <a:cubicBezTo>
                          <a:pt x="28127" y="26228"/>
                          <a:pt x="28115" y="26219"/>
                          <a:pt x="28101" y="26210"/>
                        </a:cubicBezTo>
                        <a:lnTo>
                          <a:pt x="28097" y="26210"/>
                        </a:lnTo>
                        <a:cubicBezTo>
                          <a:pt x="28093" y="26210"/>
                          <a:pt x="28093" y="26206"/>
                          <a:pt x="28089" y="26206"/>
                        </a:cubicBezTo>
                        <a:cubicBezTo>
                          <a:pt x="28076" y="26198"/>
                          <a:pt x="28067" y="26194"/>
                          <a:pt x="28054" y="26189"/>
                        </a:cubicBezTo>
                        <a:cubicBezTo>
                          <a:pt x="28050" y="26185"/>
                          <a:pt x="28046" y="26185"/>
                          <a:pt x="28042" y="26180"/>
                        </a:cubicBezTo>
                        <a:cubicBezTo>
                          <a:pt x="28028" y="26172"/>
                          <a:pt x="28012" y="26168"/>
                          <a:pt x="27999" y="26159"/>
                        </a:cubicBezTo>
                        <a:lnTo>
                          <a:pt x="27994" y="26159"/>
                        </a:lnTo>
                        <a:cubicBezTo>
                          <a:pt x="27977" y="26147"/>
                          <a:pt x="27956" y="26137"/>
                          <a:pt x="27935" y="26129"/>
                        </a:cubicBezTo>
                        <a:cubicBezTo>
                          <a:pt x="27935" y="26129"/>
                          <a:pt x="27931" y="26129"/>
                          <a:pt x="27926" y="26125"/>
                        </a:cubicBezTo>
                        <a:cubicBezTo>
                          <a:pt x="27905" y="26117"/>
                          <a:pt x="27888" y="26108"/>
                          <a:pt x="27866" y="26099"/>
                        </a:cubicBezTo>
                        <a:lnTo>
                          <a:pt x="27862" y="26099"/>
                        </a:lnTo>
                        <a:cubicBezTo>
                          <a:pt x="27858" y="26095"/>
                          <a:pt x="27858" y="26095"/>
                          <a:pt x="27854" y="26095"/>
                        </a:cubicBezTo>
                        <a:cubicBezTo>
                          <a:pt x="27832" y="26086"/>
                          <a:pt x="27807" y="26078"/>
                          <a:pt x="27785" y="26070"/>
                        </a:cubicBezTo>
                        <a:cubicBezTo>
                          <a:pt x="27781" y="26065"/>
                          <a:pt x="27777" y="26065"/>
                          <a:pt x="27772" y="26065"/>
                        </a:cubicBezTo>
                        <a:cubicBezTo>
                          <a:pt x="27751" y="26056"/>
                          <a:pt x="27726" y="26044"/>
                          <a:pt x="27704" y="26035"/>
                        </a:cubicBezTo>
                        <a:lnTo>
                          <a:pt x="27695" y="26035"/>
                        </a:lnTo>
                        <a:cubicBezTo>
                          <a:pt x="27669" y="26022"/>
                          <a:pt x="27643" y="26014"/>
                          <a:pt x="27618" y="26005"/>
                        </a:cubicBezTo>
                        <a:lnTo>
                          <a:pt x="27614" y="26005"/>
                        </a:lnTo>
                        <a:cubicBezTo>
                          <a:pt x="27588" y="25997"/>
                          <a:pt x="27562" y="25988"/>
                          <a:pt x="27537" y="25975"/>
                        </a:cubicBezTo>
                        <a:cubicBezTo>
                          <a:pt x="27511" y="25967"/>
                          <a:pt x="27485" y="25958"/>
                          <a:pt x="27460" y="25949"/>
                        </a:cubicBezTo>
                        <a:cubicBezTo>
                          <a:pt x="27460" y="25949"/>
                          <a:pt x="27456" y="25949"/>
                          <a:pt x="27451" y="25945"/>
                        </a:cubicBezTo>
                        <a:cubicBezTo>
                          <a:pt x="27426" y="25937"/>
                          <a:pt x="27404" y="25928"/>
                          <a:pt x="27379" y="25920"/>
                        </a:cubicBezTo>
                        <a:cubicBezTo>
                          <a:pt x="27374" y="25920"/>
                          <a:pt x="27370" y="25916"/>
                          <a:pt x="27366" y="25916"/>
                        </a:cubicBezTo>
                        <a:cubicBezTo>
                          <a:pt x="27345" y="25906"/>
                          <a:pt x="27323" y="25898"/>
                          <a:pt x="27297" y="25890"/>
                        </a:cubicBezTo>
                        <a:cubicBezTo>
                          <a:pt x="27293" y="25890"/>
                          <a:pt x="27293" y="25886"/>
                          <a:pt x="27289" y="25886"/>
                        </a:cubicBezTo>
                        <a:cubicBezTo>
                          <a:pt x="27264" y="25877"/>
                          <a:pt x="27242" y="25868"/>
                          <a:pt x="27220" y="25860"/>
                        </a:cubicBezTo>
                        <a:cubicBezTo>
                          <a:pt x="27216" y="25855"/>
                          <a:pt x="27212" y="25855"/>
                          <a:pt x="27207" y="25855"/>
                        </a:cubicBezTo>
                        <a:cubicBezTo>
                          <a:pt x="27191" y="25847"/>
                          <a:pt x="27169" y="25839"/>
                          <a:pt x="27152" y="25829"/>
                        </a:cubicBezTo>
                        <a:cubicBezTo>
                          <a:pt x="27143" y="25825"/>
                          <a:pt x="27135" y="25821"/>
                          <a:pt x="27126" y="25817"/>
                        </a:cubicBezTo>
                        <a:cubicBezTo>
                          <a:pt x="27122" y="25817"/>
                          <a:pt x="27118" y="25813"/>
                          <a:pt x="27114" y="25813"/>
                        </a:cubicBezTo>
                        <a:cubicBezTo>
                          <a:pt x="27110" y="25809"/>
                          <a:pt x="27100" y="25809"/>
                          <a:pt x="27096" y="25804"/>
                        </a:cubicBezTo>
                        <a:cubicBezTo>
                          <a:pt x="27092" y="25804"/>
                          <a:pt x="27092" y="25800"/>
                          <a:pt x="27088" y="25800"/>
                        </a:cubicBezTo>
                        <a:cubicBezTo>
                          <a:pt x="27079" y="25796"/>
                          <a:pt x="27075" y="25791"/>
                          <a:pt x="27066" y="25791"/>
                        </a:cubicBezTo>
                        <a:cubicBezTo>
                          <a:pt x="27062" y="25787"/>
                          <a:pt x="27062" y="25787"/>
                          <a:pt x="27058" y="25783"/>
                        </a:cubicBezTo>
                        <a:cubicBezTo>
                          <a:pt x="27049" y="25783"/>
                          <a:pt x="27045" y="25778"/>
                          <a:pt x="27037" y="25774"/>
                        </a:cubicBezTo>
                        <a:cubicBezTo>
                          <a:pt x="27033" y="25774"/>
                          <a:pt x="27027" y="25770"/>
                          <a:pt x="27027" y="25770"/>
                        </a:cubicBezTo>
                        <a:cubicBezTo>
                          <a:pt x="27015" y="25766"/>
                          <a:pt x="27007" y="25762"/>
                          <a:pt x="26998" y="25752"/>
                        </a:cubicBezTo>
                        <a:lnTo>
                          <a:pt x="26994" y="25752"/>
                        </a:lnTo>
                        <a:cubicBezTo>
                          <a:pt x="26985" y="25748"/>
                          <a:pt x="26972" y="25744"/>
                          <a:pt x="26964" y="25736"/>
                        </a:cubicBezTo>
                        <a:cubicBezTo>
                          <a:pt x="26960" y="25736"/>
                          <a:pt x="26956" y="25732"/>
                          <a:pt x="26950" y="25732"/>
                        </a:cubicBezTo>
                        <a:cubicBezTo>
                          <a:pt x="26942" y="25727"/>
                          <a:pt x="26938" y="25723"/>
                          <a:pt x="26930" y="25719"/>
                        </a:cubicBezTo>
                        <a:cubicBezTo>
                          <a:pt x="26925" y="25719"/>
                          <a:pt x="26921" y="25714"/>
                          <a:pt x="26917" y="25714"/>
                        </a:cubicBezTo>
                        <a:cubicBezTo>
                          <a:pt x="26908" y="25710"/>
                          <a:pt x="26899" y="25706"/>
                          <a:pt x="26891" y="25701"/>
                        </a:cubicBezTo>
                        <a:cubicBezTo>
                          <a:pt x="26891" y="25697"/>
                          <a:pt x="26887" y="25697"/>
                          <a:pt x="26883" y="25693"/>
                        </a:cubicBezTo>
                        <a:cubicBezTo>
                          <a:pt x="26857" y="25681"/>
                          <a:pt x="26836" y="25667"/>
                          <a:pt x="26810" y="25655"/>
                        </a:cubicBezTo>
                        <a:cubicBezTo>
                          <a:pt x="26806" y="25655"/>
                          <a:pt x="26802" y="25650"/>
                          <a:pt x="26802" y="25650"/>
                        </a:cubicBezTo>
                        <a:cubicBezTo>
                          <a:pt x="26792" y="25646"/>
                          <a:pt x="26784" y="25642"/>
                          <a:pt x="26776" y="25637"/>
                        </a:cubicBezTo>
                        <a:cubicBezTo>
                          <a:pt x="26771" y="25633"/>
                          <a:pt x="26763" y="25633"/>
                          <a:pt x="26759" y="25629"/>
                        </a:cubicBezTo>
                        <a:cubicBezTo>
                          <a:pt x="26750" y="25624"/>
                          <a:pt x="26741" y="25620"/>
                          <a:pt x="26733" y="25616"/>
                        </a:cubicBezTo>
                        <a:cubicBezTo>
                          <a:pt x="26729" y="25612"/>
                          <a:pt x="26729" y="25612"/>
                          <a:pt x="26725" y="25612"/>
                        </a:cubicBezTo>
                        <a:cubicBezTo>
                          <a:pt x="26699" y="25594"/>
                          <a:pt x="26673" y="25582"/>
                          <a:pt x="26648" y="25569"/>
                        </a:cubicBezTo>
                        <a:cubicBezTo>
                          <a:pt x="26638" y="25560"/>
                          <a:pt x="26626" y="25556"/>
                          <a:pt x="26613" y="25552"/>
                        </a:cubicBezTo>
                        <a:cubicBezTo>
                          <a:pt x="26609" y="25547"/>
                          <a:pt x="26605" y="25543"/>
                          <a:pt x="26596" y="25543"/>
                        </a:cubicBezTo>
                        <a:cubicBezTo>
                          <a:pt x="26587" y="25535"/>
                          <a:pt x="26579" y="25531"/>
                          <a:pt x="26571" y="25527"/>
                        </a:cubicBezTo>
                        <a:cubicBezTo>
                          <a:pt x="26566" y="25527"/>
                          <a:pt x="26561" y="25521"/>
                          <a:pt x="26557" y="25521"/>
                        </a:cubicBezTo>
                        <a:cubicBezTo>
                          <a:pt x="26545" y="25513"/>
                          <a:pt x="26532" y="25505"/>
                          <a:pt x="26519" y="25501"/>
                        </a:cubicBezTo>
                        <a:cubicBezTo>
                          <a:pt x="26519" y="25501"/>
                          <a:pt x="26519" y="25496"/>
                          <a:pt x="26514" y="25496"/>
                        </a:cubicBezTo>
                        <a:cubicBezTo>
                          <a:pt x="26506" y="25492"/>
                          <a:pt x="26494" y="25483"/>
                          <a:pt x="26484" y="25479"/>
                        </a:cubicBezTo>
                        <a:cubicBezTo>
                          <a:pt x="26480" y="25479"/>
                          <a:pt x="26476" y="25475"/>
                          <a:pt x="26472" y="25470"/>
                        </a:cubicBezTo>
                        <a:cubicBezTo>
                          <a:pt x="26463" y="25466"/>
                          <a:pt x="26455" y="25462"/>
                          <a:pt x="26442" y="25458"/>
                        </a:cubicBezTo>
                        <a:cubicBezTo>
                          <a:pt x="26442" y="25458"/>
                          <a:pt x="26437" y="25454"/>
                          <a:pt x="26433" y="25454"/>
                        </a:cubicBezTo>
                        <a:cubicBezTo>
                          <a:pt x="26421" y="25444"/>
                          <a:pt x="26412" y="25440"/>
                          <a:pt x="26403" y="25436"/>
                        </a:cubicBezTo>
                        <a:cubicBezTo>
                          <a:pt x="26399" y="25436"/>
                          <a:pt x="26399" y="25432"/>
                          <a:pt x="26395" y="25432"/>
                        </a:cubicBezTo>
                        <a:cubicBezTo>
                          <a:pt x="26382" y="25424"/>
                          <a:pt x="26369" y="25419"/>
                          <a:pt x="26356" y="25411"/>
                        </a:cubicBezTo>
                        <a:cubicBezTo>
                          <a:pt x="26356" y="25411"/>
                          <a:pt x="26352" y="25411"/>
                          <a:pt x="26352" y="25406"/>
                        </a:cubicBezTo>
                        <a:cubicBezTo>
                          <a:pt x="26340" y="25402"/>
                          <a:pt x="26330" y="25398"/>
                          <a:pt x="26322" y="25393"/>
                        </a:cubicBezTo>
                        <a:cubicBezTo>
                          <a:pt x="26318" y="25389"/>
                          <a:pt x="26314" y="25389"/>
                          <a:pt x="26309" y="25385"/>
                        </a:cubicBezTo>
                        <a:cubicBezTo>
                          <a:pt x="26301" y="25381"/>
                          <a:pt x="26293" y="25377"/>
                          <a:pt x="26283" y="25373"/>
                        </a:cubicBezTo>
                        <a:cubicBezTo>
                          <a:pt x="26279" y="25373"/>
                          <a:pt x="26275" y="25367"/>
                          <a:pt x="26271" y="25367"/>
                        </a:cubicBezTo>
                        <a:cubicBezTo>
                          <a:pt x="26263" y="25363"/>
                          <a:pt x="26254" y="25359"/>
                          <a:pt x="26245" y="25355"/>
                        </a:cubicBezTo>
                        <a:cubicBezTo>
                          <a:pt x="26245" y="25355"/>
                          <a:pt x="26241" y="25351"/>
                          <a:pt x="26237" y="25351"/>
                        </a:cubicBezTo>
                        <a:cubicBezTo>
                          <a:pt x="26228" y="25342"/>
                          <a:pt x="26216" y="25338"/>
                          <a:pt x="26202" y="25334"/>
                        </a:cubicBezTo>
                        <a:lnTo>
                          <a:pt x="26198" y="25329"/>
                        </a:lnTo>
                        <a:cubicBezTo>
                          <a:pt x="26190" y="25325"/>
                          <a:pt x="26181" y="25321"/>
                          <a:pt x="26172" y="25316"/>
                        </a:cubicBezTo>
                        <a:cubicBezTo>
                          <a:pt x="26168" y="25316"/>
                          <a:pt x="26164" y="25312"/>
                          <a:pt x="26160" y="25312"/>
                        </a:cubicBezTo>
                        <a:cubicBezTo>
                          <a:pt x="26155" y="25308"/>
                          <a:pt x="26147" y="25304"/>
                          <a:pt x="26139" y="25300"/>
                        </a:cubicBezTo>
                        <a:cubicBezTo>
                          <a:pt x="26134" y="25300"/>
                          <a:pt x="26134" y="25296"/>
                          <a:pt x="26129" y="25296"/>
                        </a:cubicBezTo>
                        <a:cubicBezTo>
                          <a:pt x="26125" y="25296"/>
                          <a:pt x="26125" y="25296"/>
                          <a:pt x="26121" y="25290"/>
                        </a:cubicBezTo>
                        <a:cubicBezTo>
                          <a:pt x="26117" y="25290"/>
                          <a:pt x="26117" y="25290"/>
                          <a:pt x="26113" y="25286"/>
                        </a:cubicBezTo>
                        <a:cubicBezTo>
                          <a:pt x="26104" y="25282"/>
                          <a:pt x="26100" y="25282"/>
                          <a:pt x="26095" y="25278"/>
                        </a:cubicBezTo>
                        <a:cubicBezTo>
                          <a:pt x="26091" y="25278"/>
                          <a:pt x="26083" y="25274"/>
                          <a:pt x="26078" y="25274"/>
                        </a:cubicBezTo>
                        <a:cubicBezTo>
                          <a:pt x="26074" y="25270"/>
                          <a:pt x="26070" y="25265"/>
                          <a:pt x="26062" y="25265"/>
                        </a:cubicBezTo>
                        <a:cubicBezTo>
                          <a:pt x="26057" y="25261"/>
                          <a:pt x="26052" y="25261"/>
                          <a:pt x="26048" y="25257"/>
                        </a:cubicBezTo>
                        <a:cubicBezTo>
                          <a:pt x="26044" y="25257"/>
                          <a:pt x="26040" y="25252"/>
                          <a:pt x="26032" y="25252"/>
                        </a:cubicBezTo>
                        <a:cubicBezTo>
                          <a:pt x="26027" y="25248"/>
                          <a:pt x="26023" y="25248"/>
                          <a:pt x="26018" y="25244"/>
                        </a:cubicBezTo>
                        <a:cubicBezTo>
                          <a:pt x="26014" y="25244"/>
                          <a:pt x="26010" y="25239"/>
                          <a:pt x="26006" y="25239"/>
                        </a:cubicBezTo>
                        <a:cubicBezTo>
                          <a:pt x="26006" y="25239"/>
                          <a:pt x="26001" y="25239"/>
                          <a:pt x="26001" y="25235"/>
                        </a:cubicBezTo>
                        <a:cubicBezTo>
                          <a:pt x="25993" y="25235"/>
                          <a:pt x="25989" y="25231"/>
                          <a:pt x="25985" y="25231"/>
                        </a:cubicBezTo>
                        <a:cubicBezTo>
                          <a:pt x="25937" y="25213"/>
                          <a:pt x="25894" y="25197"/>
                          <a:pt x="25852" y="25180"/>
                        </a:cubicBezTo>
                        <a:cubicBezTo>
                          <a:pt x="25839" y="25180"/>
                          <a:pt x="25831" y="25176"/>
                          <a:pt x="25821" y="25171"/>
                        </a:cubicBezTo>
                        <a:cubicBezTo>
                          <a:pt x="25813" y="25167"/>
                          <a:pt x="25805" y="25167"/>
                          <a:pt x="25796" y="25162"/>
                        </a:cubicBezTo>
                        <a:cubicBezTo>
                          <a:pt x="25775" y="25154"/>
                          <a:pt x="25749" y="25146"/>
                          <a:pt x="25724" y="25136"/>
                        </a:cubicBezTo>
                        <a:cubicBezTo>
                          <a:pt x="25706" y="25132"/>
                          <a:pt x="25689" y="25128"/>
                          <a:pt x="25677" y="25120"/>
                        </a:cubicBezTo>
                        <a:cubicBezTo>
                          <a:pt x="25633" y="25107"/>
                          <a:pt x="25590" y="25094"/>
                          <a:pt x="25548" y="25081"/>
                        </a:cubicBezTo>
                        <a:cubicBezTo>
                          <a:pt x="25544" y="25077"/>
                          <a:pt x="25535" y="25077"/>
                          <a:pt x="25531" y="25073"/>
                        </a:cubicBezTo>
                        <a:cubicBezTo>
                          <a:pt x="25484" y="25060"/>
                          <a:pt x="25436" y="25043"/>
                          <a:pt x="25385" y="25030"/>
                        </a:cubicBezTo>
                        <a:cubicBezTo>
                          <a:pt x="25373" y="25026"/>
                          <a:pt x="25355" y="25022"/>
                          <a:pt x="25339" y="25017"/>
                        </a:cubicBezTo>
                        <a:cubicBezTo>
                          <a:pt x="25313" y="25008"/>
                          <a:pt x="25288" y="25000"/>
                          <a:pt x="25257" y="24992"/>
                        </a:cubicBezTo>
                        <a:cubicBezTo>
                          <a:pt x="25253" y="24988"/>
                          <a:pt x="25244" y="24988"/>
                          <a:pt x="25240" y="24988"/>
                        </a:cubicBezTo>
                        <a:cubicBezTo>
                          <a:pt x="25223" y="24983"/>
                          <a:pt x="25211" y="24978"/>
                          <a:pt x="25193" y="24974"/>
                        </a:cubicBezTo>
                        <a:cubicBezTo>
                          <a:pt x="25159" y="24962"/>
                          <a:pt x="25128" y="24953"/>
                          <a:pt x="25095" y="24945"/>
                        </a:cubicBezTo>
                        <a:cubicBezTo>
                          <a:pt x="25077" y="24940"/>
                          <a:pt x="25061" y="24936"/>
                          <a:pt x="25043" y="24931"/>
                        </a:cubicBezTo>
                        <a:cubicBezTo>
                          <a:pt x="25013" y="24923"/>
                          <a:pt x="24980" y="24915"/>
                          <a:pt x="24945" y="24901"/>
                        </a:cubicBezTo>
                        <a:cubicBezTo>
                          <a:pt x="24932" y="24901"/>
                          <a:pt x="24915" y="24897"/>
                          <a:pt x="24903" y="24893"/>
                        </a:cubicBezTo>
                        <a:cubicBezTo>
                          <a:pt x="24860" y="24880"/>
                          <a:pt x="24816" y="24868"/>
                          <a:pt x="24774" y="24859"/>
                        </a:cubicBezTo>
                        <a:cubicBezTo>
                          <a:pt x="24765" y="24854"/>
                          <a:pt x="24761" y="24854"/>
                          <a:pt x="24757" y="24854"/>
                        </a:cubicBezTo>
                        <a:cubicBezTo>
                          <a:pt x="24710" y="24842"/>
                          <a:pt x="24662" y="24829"/>
                          <a:pt x="24611" y="24816"/>
                        </a:cubicBezTo>
                        <a:cubicBezTo>
                          <a:pt x="24599" y="24812"/>
                          <a:pt x="24581" y="24812"/>
                          <a:pt x="24569" y="24808"/>
                        </a:cubicBezTo>
                        <a:cubicBezTo>
                          <a:pt x="24534" y="24799"/>
                          <a:pt x="24500" y="24791"/>
                          <a:pt x="24466" y="24782"/>
                        </a:cubicBezTo>
                        <a:cubicBezTo>
                          <a:pt x="24449" y="24777"/>
                          <a:pt x="24431" y="24773"/>
                          <a:pt x="24415" y="24769"/>
                        </a:cubicBezTo>
                        <a:cubicBezTo>
                          <a:pt x="24380" y="24761"/>
                          <a:pt x="24350" y="24752"/>
                          <a:pt x="24316" y="24743"/>
                        </a:cubicBezTo>
                        <a:cubicBezTo>
                          <a:pt x="24299" y="24739"/>
                          <a:pt x="24282" y="24739"/>
                          <a:pt x="24269" y="24735"/>
                        </a:cubicBezTo>
                        <a:cubicBezTo>
                          <a:pt x="24261" y="24731"/>
                          <a:pt x="24252" y="24731"/>
                          <a:pt x="24244" y="24726"/>
                        </a:cubicBezTo>
                        <a:cubicBezTo>
                          <a:pt x="24235" y="24726"/>
                          <a:pt x="24226" y="24722"/>
                          <a:pt x="24218" y="24722"/>
                        </a:cubicBezTo>
                        <a:cubicBezTo>
                          <a:pt x="24133" y="24700"/>
                          <a:pt x="24051" y="24684"/>
                          <a:pt x="23965" y="24662"/>
                        </a:cubicBezTo>
                        <a:lnTo>
                          <a:pt x="23961" y="24662"/>
                        </a:lnTo>
                        <a:cubicBezTo>
                          <a:pt x="23871" y="24641"/>
                          <a:pt x="23782" y="24619"/>
                          <a:pt x="23696" y="24603"/>
                        </a:cubicBezTo>
                        <a:cubicBezTo>
                          <a:pt x="23610" y="24581"/>
                          <a:pt x="23525" y="24564"/>
                          <a:pt x="23444" y="24542"/>
                        </a:cubicBezTo>
                        <a:cubicBezTo>
                          <a:pt x="23427" y="24538"/>
                          <a:pt x="23409" y="24534"/>
                          <a:pt x="23393" y="24530"/>
                        </a:cubicBezTo>
                        <a:cubicBezTo>
                          <a:pt x="23312" y="24512"/>
                          <a:pt x="23229" y="24495"/>
                          <a:pt x="23148" y="24474"/>
                        </a:cubicBezTo>
                        <a:cubicBezTo>
                          <a:pt x="23114" y="24465"/>
                          <a:pt x="23085" y="24457"/>
                          <a:pt x="23050" y="24453"/>
                        </a:cubicBezTo>
                        <a:cubicBezTo>
                          <a:pt x="23037" y="24449"/>
                          <a:pt x="23024" y="24444"/>
                          <a:pt x="23012" y="24440"/>
                        </a:cubicBezTo>
                        <a:cubicBezTo>
                          <a:pt x="22965" y="24431"/>
                          <a:pt x="22913" y="24418"/>
                          <a:pt x="22866" y="24406"/>
                        </a:cubicBezTo>
                        <a:cubicBezTo>
                          <a:pt x="22858" y="24406"/>
                          <a:pt x="22844" y="24402"/>
                          <a:pt x="22832" y="24397"/>
                        </a:cubicBezTo>
                        <a:cubicBezTo>
                          <a:pt x="22798" y="24388"/>
                          <a:pt x="22759" y="24380"/>
                          <a:pt x="22725" y="24372"/>
                        </a:cubicBezTo>
                        <a:cubicBezTo>
                          <a:pt x="22708" y="24367"/>
                          <a:pt x="22691" y="24363"/>
                          <a:pt x="22674" y="24358"/>
                        </a:cubicBezTo>
                        <a:cubicBezTo>
                          <a:pt x="22639" y="24350"/>
                          <a:pt x="22609" y="24341"/>
                          <a:pt x="22580" y="24333"/>
                        </a:cubicBezTo>
                        <a:cubicBezTo>
                          <a:pt x="22558" y="24329"/>
                          <a:pt x="22542" y="24325"/>
                          <a:pt x="22524" y="24320"/>
                        </a:cubicBezTo>
                        <a:cubicBezTo>
                          <a:pt x="22494" y="24311"/>
                          <a:pt x="22460" y="24303"/>
                          <a:pt x="22426" y="24295"/>
                        </a:cubicBezTo>
                        <a:cubicBezTo>
                          <a:pt x="22413" y="24290"/>
                          <a:pt x="22396" y="24286"/>
                          <a:pt x="22383" y="24281"/>
                        </a:cubicBezTo>
                        <a:cubicBezTo>
                          <a:pt x="22336" y="24269"/>
                          <a:pt x="22289" y="24256"/>
                          <a:pt x="22242" y="24243"/>
                        </a:cubicBezTo>
                        <a:cubicBezTo>
                          <a:pt x="22234" y="24238"/>
                          <a:pt x="22229" y="24238"/>
                          <a:pt x="22220" y="24238"/>
                        </a:cubicBezTo>
                        <a:cubicBezTo>
                          <a:pt x="22182" y="24226"/>
                          <a:pt x="22139" y="24213"/>
                          <a:pt x="22100" y="24200"/>
                        </a:cubicBezTo>
                        <a:cubicBezTo>
                          <a:pt x="22084" y="24196"/>
                          <a:pt x="22062" y="24192"/>
                          <a:pt x="22045" y="24183"/>
                        </a:cubicBezTo>
                        <a:cubicBezTo>
                          <a:pt x="22015" y="24175"/>
                          <a:pt x="21985" y="24166"/>
                          <a:pt x="21956" y="24157"/>
                        </a:cubicBezTo>
                        <a:cubicBezTo>
                          <a:pt x="21934" y="24153"/>
                          <a:pt x="21917" y="24145"/>
                          <a:pt x="21895" y="24141"/>
                        </a:cubicBezTo>
                        <a:cubicBezTo>
                          <a:pt x="21869" y="24132"/>
                          <a:pt x="21840" y="24123"/>
                          <a:pt x="21810" y="24115"/>
                        </a:cubicBezTo>
                        <a:cubicBezTo>
                          <a:pt x="21792" y="24106"/>
                          <a:pt x="21772" y="24102"/>
                          <a:pt x="21750" y="24094"/>
                        </a:cubicBezTo>
                        <a:cubicBezTo>
                          <a:pt x="21725" y="24084"/>
                          <a:pt x="21695" y="24076"/>
                          <a:pt x="21669" y="24068"/>
                        </a:cubicBezTo>
                        <a:cubicBezTo>
                          <a:pt x="21648" y="24059"/>
                          <a:pt x="21626" y="24050"/>
                          <a:pt x="21609" y="24046"/>
                        </a:cubicBezTo>
                        <a:cubicBezTo>
                          <a:pt x="21571" y="24033"/>
                          <a:pt x="21532" y="24021"/>
                          <a:pt x="21494" y="24003"/>
                        </a:cubicBezTo>
                        <a:cubicBezTo>
                          <a:pt x="21489" y="24003"/>
                          <a:pt x="21484" y="24003"/>
                          <a:pt x="21480" y="23999"/>
                        </a:cubicBezTo>
                        <a:cubicBezTo>
                          <a:pt x="21433" y="23982"/>
                          <a:pt x="21391" y="23969"/>
                          <a:pt x="21348" y="23952"/>
                        </a:cubicBezTo>
                        <a:cubicBezTo>
                          <a:pt x="21336" y="23948"/>
                          <a:pt x="21326" y="23944"/>
                          <a:pt x="21314" y="23940"/>
                        </a:cubicBezTo>
                        <a:cubicBezTo>
                          <a:pt x="21279" y="23926"/>
                          <a:pt x="21245" y="23910"/>
                          <a:pt x="21211" y="23896"/>
                        </a:cubicBezTo>
                        <a:cubicBezTo>
                          <a:pt x="21202" y="23892"/>
                          <a:pt x="21190" y="23888"/>
                          <a:pt x="21182" y="23884"/>
                        </a:cubicBezTo>
                        <a:cubicBezTo>
                          <a:pt x="21134" y="23867"/>
                          <a:pt x="21091" y="23849"/>
                          <a:pt x="21048" y="23828"/>
                        </a:cubicBezTo>
                        <a:lnTo>
                          <a:pt x="21044" y="23828"/>
                        </a:lnTo>
                        <a:lnTo>
                          <a:pt x="20710" y="25428"/>
                        </a:lnTo>
                        <a:lnTo>
                          <a:pt x="20706" y="25428"/>
                        </a:lnTo>
                        <a:cubicBezTo>
                          <a:pt x="20698" y="25424"/>
                          <a:pt x="20694" y="25419"/>
                          <a:pt x="20689" y="25419"/>
                        </a:cubicBezTo>
                        <a:cubicBezTo>
                          <a:pt x="20676" y="25415"/>
                          <a:pt x="20663" y="25406"/>
                          <a:pt x="20651" y="25402"/>
                        </a:cubicBezTo>
                        <a:cubicBezTo>
                          <a:pt x="20647" y="25402"/>
                          <a:pt x="20643" y="25398"/>
                          <a:pt x="20643" y="25398"/>
                        </a:cubicBezTo>
                        <a:cubicBezTo>
                          <a:pt x="20637" y="25398"/>
                          <a:pt x="20637" y="25398"/>
                          <a:pt x="20633" y="25393"/>
                        </a:cubicBezTo>
                        <a:cubicBezTo>
                          <a:pt x="20629" y="25393"/>
                          <a:pt x="20621" y="25389"/>
                          <a:pt x="20617" y="25389"/>
                        </a:cubicBezTo>
                        <a:cubicBezTo>
                          <a:pt x="20608" y="25385"/>
                          <a:pt x="20600" y="25381"/>
                          <a:pt x="20591" y="25377"/>
                        </a:cubicBezTo>
                        <a:cubicBezTo>
                          <a:pt x="20582" y="25377"/>
                          <a:pt x="20578" y="25373"/>
                          <a:pt x="20574" y="25373"/>
                        </a:cubicBezTo>
                        <a:cubicBezTo>
                          <a:pt x="20566" y="25373"/>
                          <a:pt x="20561" y="25367"/>
                          <a:pt x="20556" y="25367"/>
                        </a:cubicBezTo>
                        <a:lnTo>
                          <a:pt x="20552" y="25363"/>
                        </a:lnTo>
                        <a:cubicBezTo>
                          <a:pt x="20531" y="25359"/>
                          <a:pt x="20509" y="25351"/>
                          <a:pt x="20489" y="25342"/>
                        </a:cubicBezTo>
                        <a:lnTo>
                          <a:pt x="20479" y="25342"/>
                        </a:lnTo>
                        <a:cubicBezTo>
                          <a:pt x="20463" y="25338"/>
                          <a:pt x="20446" y="25334"/>
                          <a:pt x="20428" y="25329"/>
                        </a:cubicBezTo>
                        <a:cubicBezTo>
                          <a:pt x="20424" y="25325"/>
                          <a:pt x="20420" y="25325"/>
                          <a:pt x="20420" y="25325"/>
                        </a:cubicBezTo>
                        <a:cubicBezTo>
                          <a:pt x="20412" y="25325"/>
                          <a:pt x="20407" y="25325"/>
                          <a:pt x="20402" y="25321"/>
                        </a:cubicBezTo>
                        <a:lnTo>
                          <a:pt x="20390" y="25321"/>
                        </a:lnTo>
                        <a:cubicBezTo>
                          <a:pt x="20377" y="25316"/>
                          <a:pt x="20360" y="25312"/>
                          <a:pt x="20347" y="25312"/>
                        </a:cubicBezTo>
                        <a:cubicBezTo>
                          <a:pt x="20343" y="25312"/>
                          <a:pt x="20343" y="25308"/>
                          <a:pt x="20339" y="25308"/>
                        </a:cubicBezTo>
                        <a:cubicBezTo>
                          <a:pt x="20325" y="25308"/>
                          <a:pt x="20313" y="25304"/>
                          <a:pt x="20300" y="25304"/>
                        </a:cubicBezTo>
                        <a:cubicBezTo>
                          <a:pt x="20296" y="25304"/>
                          <a:pt x="20287" y="25304"/>
                          <a:pt x="20283" y="25300"/>
                        </a:cubicBezTo>
                        <a:lnTo>
                          <a:pt x="20253" y="25300"/>
                        </a:lnTo>
                        <a:cubicBezTo>
                          <a:pt x="20244" y="25300"/>
                          <a:pt x="20240" y="25296"/>
                          <a:pt x="20236" y="25296"/>
                        </a:cubicBezTo>
                        <a:lnTo>
                          <a:pt x="20185" y="25296"/>
                        </a:lnTo>
                        <a:cubicBezTo>
                          <a:pt x="20171" y="25290"/>
                          <a:pt x="20163" y="25290"/>
                          <a:pt x="20150" y="25290"/>
                        </a:cubicBezTo>
                        <a:lnTo>
                          <a:pt x="20133" y="25290"/>
                        </a:lnTo>
                        <a:cubicBezTo>
                          <a:pt x="20116" y="25290"/>
                          <a:pt x="20104" y="25290"/>
                          <a:pt x="20086" y="25296"/>
                        </a:cubicBezTo>
                        <a:cubicBezTo>
                          <a:pt x="20031" y="25239"/>
                          <a:pt x="19975" y="25184"/>
                          <a:pt x="19924" y="25128"/>
                        </a:cubicBezTo>
                        <a:cubicBezTo>
                          <a:pt x="19868" y="25073"/>
                          <a:pt x="19812" y="25017"/>
                          <a:pt x="19757" y="24957"/>
                        </a:cubicBezTo>
                        <a:cubicBezTo>
                          <a:pt x="19757" y="24962"/>
                          <a:pt x="19753" y="24962"/>
                          <a:pt x="19753" y="24962"/>
                        </a:cubicBezTo>
                        <a:cubicBezTo>
                          <a:pt x="19749" y="24962"/>
                          <a:pt x="19739" y="24966"/>
                          <a:pt x="19735" y="24966"/>
                        </a:cubicBezTo>
                        <a:lnTo>
                          <a:pt x="19731" y="24966"/>
                        </a:lnTo>
                        <a:cubicBezTo>
                          <a:pt x="19727" y="24970"/>
                          <a:pt x="19723" y="24970"/>
                          <a:pt x="19719" y="24974"/>
                        </a:cubicBezTo>
                        <a:lnTo>
                          <a:pt x="19714" y="24974"/>
                        </a:lnTo>
                        <a:lnTo>
                          <a:pt x="19710" y="24978"/>
                        </a:lnTo>
                        <a:cubicBezTo>
                          <a:pt x="19705" y="24978"/>
                          <a:pt x="19701" y="24983"/>
                          <a:pt x="19697" y="24988"/>
                        </a:cubicBezTo>
                        <a:lnTo>
                          <a:pt x="19693" y="24988"/>
                        </a:lnTo>
                        <a:cubicBezTo>
                          <a:pt x="19688" y="24992"/>
                          <a:pt x="19684" y="24992"/>
                          <a:pt x="19680" y="24996"/>
                        </a:cubicBezTo>
                        <a:cubicBezTo>
                          <a:pt x="19680" y="25000"/>
                          <a:pt x="19676" y="25000"/>
                          <a:pt x="19676" y="25000"/>
                        </a:cubicBezTo>
                        <a:cubicBezTo>
                          <a:pt x="19672" y="25004"/>
                          <a:pt x="19672" y="25004"/>
                          <a:pt x="19667" y="25008"/>
                        </a:cubicBezTo>
                        <a:cubicBezTo>
                          <a:pt x="19667" y="25008"/>
                          <a:pt x="19667" y="25013"/>
                          <a:pt x="19662" y="25013"/>
                        </a:cubicBezTo>
                        <a:cubicBezTo>
                          <a:pt x="19662" y="25017"/>
                          <a:pt x="19662" y="25017"/>
                          <a:pt x="19658" y="25022"/>
                        </a:cubicBezTo>
                        <a:lnTo>
                          <a:pt x="19658" y="25026"/>
                        </a:lnTo>
                        <a:cubicBezTo>
                          <a:pt x="19654" y="25030"/>
                          <a:pt x="19654" y="25030"/>
                          <a:pt x="19654" y="25034"/>
                        </a:cubicBezTo>
                        <a:cubicBezTo>
                          <a:pt x="19654" y="25034"/>
                          <a:pt x="19650" y="25034"/>
                          <a:pt x="19650" y="25039"/>
                        </a:cubicBezTo>
                        <a:lnTo>
                          <a:pt x="19650" y="25043"/>
                        </a:lnTo>
                        <a:lnTo>
                          <a:pt x="19445" y="26022"/>
                        </a:lnTo>
                        <a:lnTo>
                          <a:pt x="19441" y="26022"/>
                        </a:lnTo>
                        <a:cubicBezTo>
                          <a:pt x="19431" y="26014"/>
                          <a:pt x="19423" y="26005"/>
                          <a:pt x="19415" y="25997"/>
                        </a:cubicBezTo>
                        <a:cubicBezTo>
                          <a:pt x="19411" y="25993"/>
                          <a:pt x="19406" y="25988"/>
                          <a:pt x="19397" y="25983"/>
                        </a:cubicBezTo>
                        <a:cubicBezTo>
                          <a:pt x="19389" y="25975"/>
                          <a:pt x="19380" y="25967"/>
                          <a:pt x="19368" y="25954"/>
                        </a:cubicBezTo>
                        <a:cubicBezTo>
                          <a:pt x="19368" y="25954"/>
                          <a:pt x="19364" y="25949"/>
                          <a:pt x="19359" y="25945"/>
                        </a:cubicBezTo>
                        <a:lnTo>
                          <a:pt x="19320" y="25906"/>
                        </a:lnTo>
                        <a:cubicBezTo>
                          <a:pt x="19316" y="25906"/>
                          <a:pt x="19312" y="25902"/>
                          <a:pt x="19312" y="25898"/>
                        </a:cubicBezTo>
                        <a:cubicBezTo>
                          <a:pt x="19299" y="25890"/>
                          <a:pt x="19291" y="25881"/>
                          <a:pt x="19277" y="25873"/>
                        </a:cubicBezTo>
                        <a:cubicBezTo>
                          <a:pt x="19273" y="25868"/>
                          <a:pt x="19269" y="25864"/>
                          <a:pt x="19265" y="25860"/>
                        </a:cubicBezTo>
                        <a:cubicBezTo>
                          <a:pt x="19257" y="25851"/>
                          <a:pt x="19248" y="25843"/>
                          <a:pt x="19239" y="25835"/>
                        </a:cubicBezTo>
                        <a:cubicBezTo>
                          <a:pt x="19235" y="25829"/>
                          <a:pt x="19231" y="25825"/>
                          <a:pt x="19226" y="25821"/>
                        </a:cubicBezTo>
                        <a:cubicBezTo>
                          <a:pt x="19218" y="25809"/>
                          <a:pt x="19210" y="25800"/>
                          <a:pt x="19196" y="25791"/>
                        </a:cubicBezTo>
                        <a:cubicBezTo>
                          <a:pt x="19196" y="25787"/>
                          <a:pt x="19192" y="25783"/>
                          <a:pt x="19192" y="25783"/>
                        </a:cubicBezTo>
                        <a:lnTo>
                          <a:pt x="19154" y="25744"/>
                        </a:lnTo>
                        <a:cubicBezTo>
                          <a:pt x="19154" y="25740"/>
                          <a:pt x="19149" y="25740"/>
                          <a:pt x="19145" y="25736"/>
                        </a:cubicBezTo>
                        <a:cubicBezTo>
                          <a:pt x="19137" y="25727"/>
                          <a:pt x="19129" y="25719"/>
                          <a:pt x="19119" y="25706"/>
                        </a:cubicBezTo>
                        <a:cubicBezTo>
                          <a:pt x="19115" y="25701"/>
                          <a:pt x="19111" y="25697"/>
                          <a:pt x="19107" y="25693"/>
                        </a:cubicBezTo>
                        <a:cubicBezTo>
                          <a:pt x="19098" y="25685"/>
                          <a:pt x="19094" y="25675"/>
                          <a:pt x="19085" y="25667"/>
                        </a:cubicBezTo>
                        <a:cubicBezTo>
                          <a:pt x="19081" y="25663"/>
                          <a:pt x="19077" y="25659"/>
                          <a:pt x="19072" y="25659"/>
                        </a:cubicBezTo>
                        <a:cubicBezTo>
                          <a:pt x="19064" y="25646"/>
                          <a:pt x="19056" y="25637"/>
                          <a:pt x="19046" y="25624"/>
                        </a:cubicBezTo>
                        <a:cubicBezTo>
                          <a:pt x="19042" y="25624"/>
                          <a:pt x="19042" y="25620"/>
                          <a:pt x="19042" y="25620"/>
                        </a:cubicBezTo>
                        <a:cubicBezTo>
                          <a:pt x="19030" y="25608"/>
                          <a:pt x="19021" y="25594"/>
                          <a:pt x="19008" y="25582"/>
                        </a:cubicBezTo>
                        <a:cubicBezTo>
                          <a:pt x="19008" y="25578"/>
                          <a:pt x="19004" y="25578"/>
                          <a:pt x="19000" y="25573"/>
                        </a:cubicBezTo>
                        <a:cubicBezTo>
                          <a:pt x="18991" y="25565"/>
                          <a:pt x="18987" y="25556"/>
                          <a:pt x="18979" y="25547"/>
                        </a:cubicBezTo>
                        <a:cubicBezTo>
                          <a:pt x="18975" y="25543"/>
                          <a:pt x="18969" y="25539"/>
                          <a:pt x="18969" y="25535"/>
                        </a:cubicBezTo>
                        <a:cubicBezTo>
                          <a:pt x="18961" y="25527"/>
                          <a:pt x="18957" y="25513"/>
                          <a:pt x="18949" y="25505"/>
                        </a:cubicBezTo>
                        <a:cubicBezTo>
                          <a:pt x="18944" y="25505"/>
                          <a:pt x="18944" y="25501"/>
                          <a:pt x="18940" y="25496"/>
                        </a:cubicBezTo>
                        <a:cubicBezTo>
                          <a:pt x="18931" y="25483"/>
                          <a:pt x="18918" y="25470"/>
                          <a:pt x="18910" y="25458"/>
                        </a:cubicBezTo>
                        <a:cubicBezTo>
                          <a:pt x="18902" y="25444"/>
                          <a:pt x="18892" y="25432"/>
                          <a:pt x="18884" y="25424"/>
                        </a:cubicBezTo>
                        <a:cubicBezTo>
                          <a:pt x="18884" y="25419"/>
                          <a:pt x="18880" y="25415"/>
                          <a:pt x="18876" y="25411"/>
                        </a:cubicBezTo>
                        <a:cubicBezTo>
                          <a:pt x="18872" y="25402"/>
                          <a:pt x="18867" y="25393"/>
                          <a:pt x="18859" y="25385"/>
                        </a:cubicBezTo>
                        <a:cubicBezTo>
                          <a:pt x="18859" y="25381"/>
                          <a:pt x="18854" y="25377"/>
                          <a:pt x="18850" y="25373"/>
                        </a:cubicBezTo>
                        <a:cubicBezTo>
                          <a:pt x="18846" y="25363"/>
                          <a:pt x="18841" y="25355"/>
                          <a:pt x="18833" y="25347"/>
                        </a:cubicBezTo>
                        <a:cubicBezTo>
                          <a:pt x="18833" y="25342"/>
                          <a:pt x="18829" y="25338"/>
                          <a:pt x="18829" y="25338"/>
                        </a:cubicBezTo>
                        <a:cubicBezTo>
                          <a:pt x="18821" y="25325"/>
                          <a:pt x="18811" y="25312"/>
                          <a:pt x="18803" y="25300"/>
                        </a:cubicBezTo>
                        <a:lnTo>
                          <a:pt x="18803" y="25296"/>
                        </a:lnTo>
                        <a:cubicBezTo>
                          <a:pt x="18795" y="25286"/>
                          <a:pt x="18790" y="25274"/>
                          <a:pt x="18786" y="25265"/>
                        </a:cubicBezTo>
                        <a:cubicBezTo>
                          <a:pt x="18782" y="25261"/>
                          <a:pt x="18782" y="25257"/>
                          <a:pt x="18777" y="25252"/>
                        </a:cubicBezTo>
                        <a:cubicBezTo>
                          <a:pt x="18773" y="25244"/>
                          <a:pt x="18769" y="25235"/>
                          <a:pt x="18764" y="25227"/>
                        </a:cubicBezTo>
                        <a:cubicBezTo>
                          <a:pt x="18760" y="25223"/>
                          <a:pt x="18760" y="25219"/>
                          <a:pt x="18756" y="25213"/>
                        </a:cubicBezTo>
                        <a:cubicBezTo>
                          <a:pt x="18752" y="25205"/>
                          <a:pt x="18748" y="25197"/>
                          <a:pt x="18744" y="25188"/>
                        </a:cubicBezTo>
                        <a:cubicBezTo>
                          <a:pt x="18744" y="25184"/>
                          <a:pt x="18744" y="25184"/>
                          <a:pt x="18738" y="25180"/>
                        </a:cubicBezTo>
                        <a:cubicBezTo>
                          <a:pt x="18734" y="25167"/>
                          <a:pt x="18730" y="25158"/>
                          <a:pt x="18722" y="25146"/>
                        </a:cubicBezTo>
                        <a:lnTo>
                          <a:pt x="18722" y="25136"/>
                        </a:lnTo>
                        <a:cubicBezTo>
                          <a:pt x="18718" y="25128"/>
                          <a:pt x="18713" y="25120"/>
                          <a:pt x="18709" y="25111"/>
                        </a:cubicBezTo>
                        <a:cubicBezTo>
                          <a:pt x="18709" y="25107"/>
                          <a:pt x="18705" y="25103"/>
                          <a:pt x="18705" y="25099"/>
                        </a:cubicBezTo>
                        <a:cubicBezTo>
                          <a:pt x="18700" y="25090"/>
                          <a:pt x="18700" y="25081"/>
                          <a:pt x="18696" y="25073"/>
                        </a:cubicBezTo>
                        <a:cubicBezTo>
                          <a:pt x="18696" y="25069"/>
                          <a:pt x="18692" y="25065"/>
                          <a:pt x="18692" y="25060"/>
                        </a:cubicBezTo>
                        <a:cubicBezTo>
                          <a:pt x="18687" y="25051"/>
                          <a:pt x="18683" y="25043"/>
                          <a:pt x="18683" y="25034"/>
                        </a:cubicBezTo>
                        <a:cubicBezTo>
                          <a:pt x="18683" y="25030"/>
                          <a:pt x="18679" y="25030"/>
                          <a:pt x="18679" y="25026"/>
                        </a:cubicBezTo>
                        <a:cubicBezTo>
                          <a:pt x="18675" y="25017"/>
                          <a:pt x="18675" y="25004"/>
                          <a:pt x="18671" y="24992"/>
                        </a:cubicBezTo>
                        <a:lnTo>
                          <a:pt x="18671" y="24983"/>
                        </a:lnTo>
                        <a:cubicBezTo>
                          <a:pt x="18667" y="24974"/>
                          <a:pt x="18667" y="24966"/>
                          <a:pt x="18661" y="24957"/>
                        </a:cubicBezTo>
                        <a:lnTo>
                          <a:pt x="18661" y="24945"/>
                        </a:lnTo>
                        <a:cubicBezTo>
                          <a:pt x="18657" y="24940"/>
                          <a:pt x="18657" y="24931"/>
                          <a:pt x="18657" y="24923"/>
                        </a:cubicBezTo>
                        <a:cubicBezTo>
                          <a:pt x="18657" y="24919"/>
                          <a:pt x="18653" y="24915"/>
                          <a:pt x="18653" y="24911"/>
                        </a:cubicBezTo>
                        <a:cubicBezTo>
                          <a:pt x="18653" y="24901"/>
                          <a:pt x="18653" y="24893"/>
                          <a:pt x="18649" y="24885"/>
                        </a:cubicBezTo>
                        <a:lnTo>
                          <a:pt x="18649" y="24876"/>
                        </a:lnTo>
                        <a:lnTo>
                          <a:pt x="18649" y="24846"/>
                        </a:lnTo>
                        <a:lnTo>
                          <a:pt x="18649" y="24834"/>
                        </a:lnTo>
                        <a:lnTo>
                          <a:pt x="18649" y="24812"/>
                        </a:lnTo>
                        <a:lnTo>
                          <a:pt x="18649" y="24799"/>
                        </a:lnTo>
                        <a:lnTo>
                          <a:pt x="18649" y="24777"/>
                        </a:lnTo>
                        <a:lnTo>
                          <a:pt x="18649" y="24765"/>
                        </a:lnTo>
                        <a:cubicBezTo>
                          <a:pt x="18649" y="24757"/>
                          <a:pt x="18649" y="24743"/>
                          <a:pt x="18653" y="24735"/>
                        </a:cubicBezTo>
                        <a:lnTo>
                          <a:pt x="18653" y="24735"/>
                        </a:lnTo>
                        <a:cubicBezTo>
                          <a:pt x="18628" y="24739"/>
                          <a:pt x="18606" y="24743"/>
                          <a:pt x="18584" y="24747"/>
                        </a:cubicBezTo>
                        <a:cubicBezTo>
                          <a:pt x="18580" y="24747"/>
                          <a:pt x="18572" y="24752"/>
                          <a:pt x="18564" y="24752"/>
                        </a:cubicBezTo>
                        <a:cubicBezTo>
                          <a:pt x="18551" y="24757"/>
                          <a:pt x="18538" y="24761"/>
                          <a:pt x="18521" y="24765"/>
                        </a:cubicBezTo>
                        <a:cubicBezTo>
                          <a:pt x="18513" y="24765"/>
                          <a:pt x="18507" y="24769"/>
                          <a:pt x="18499" y="24769"/>
                        </a:cubicBezTo>
                        <a:cubicBezTo>
                          <a:pt x="18487" y="24773"/>
                          <a:pt x="18474" y="24777"/>
                          <a:pt x="18461" y="24777"/>
                        </a:cubicBezTo>
                        <a:cubicBezTo>
                          <a:pt x="18452" y="24782"/>
                          <a:pt x="18444" y="24786"/>
                          <a:pt x="18436" y="24786"/>
                        </a:cubicBezTo>
                        <a:cubicBezTo>
                          <a:pt x="18426" y="24791"/>
                          <a:pt x="18418" y="24791"/>
                          <a:pt x="18410" y="24795"/>
                        </a:cubicBezTo>
                        <a:lnTo>
                          <a:pt x="18405" y="24795"/>
                        </a:lnTo>
                        <a:cubicBezTo>
                          <a:pt x="18401" y="24799"/>
                          <a:pt x="18397" y="24799"/>
                          <a:pt x="18393" y="24799"/>
                        </a:cubicBezTo>
                        <a:cubicBezTo>
                          <a:pt x="18379" y="24803"/>
                          <a:pt x="18367" y="24808"/>
                          <a:pt x="18354" y="24812"/>
                        </a:cubicBezTo>
                        <a:cubicBezTo>
                          <a:pt x="18349" y="24816"/>
                          <a:pt x="18345" y="24816"/>
                          <a:pt x="18341" y="24816"/>
                        </a:cubicBezTo>
                        <a:cubicBezTo>
                          <a:pt x="18324" y="24824"/>
                          <a:pt x="18307" y="24829"/>
                          <a:pt x="18294" y="24834"/>
                        </a:cubicBezTo>
                        <a:cubicBezTo>
                          <a:pt x="18290" y="24834"/>
                          <a:pt x="18290" y="24834"/>
                          <a:pt x="18286" y="24838"/>
                        </a:cubicBezTo>
                        <a:cubicBezTo>
                          <a:pt x="18272" y="24842"/>
                          <a:pt x="18260" y="24846"/>
                          <a:pt x="18247" y="24850"/>
                        </a:cubicBezTo>
                        <a:cubicBezTo>
                          <a:pt x="18243" y="24854"/>
                          <a:pt x="18239" y="24854"/>
                          <a:pt x="18234" y="24854"/>
                        </a:cubicBezTo>
                        <a:cubicBezTo>
                          <a:pt x="18221" y="24863"/>
                          <a:pt x="18205" y="24868"/>
                          <a:pt x="18191" y="24876"/>
                        </a:cubicBezTo>
                        <a:cubicBezTo>
                          <a:pt x="18179" y="24880"/>
                          <a:pt x="18162" y="24885"/>
                          <a:pt x="18148" y="24893"/>
                        </a:cubicBezTo>
                        <a:cubicBezTo>
                          <a:pt x="18144" y="24893"/>
                          <a:pt x="18140" y="24897"/>
                          <a:pt x="18136" y="24897"/>
                        </a:cubicBezTo>
                        <a:cubicBezTo>
                          <a:pt x="18136" y="24897"/>
                          <a:pt x="18132" y="24901"/>
                          <a:pt x="18128" y="24901"/>
                        </a:cubicBezTo>
                        <a:cubicBezTo>
                          <a:pt x="18118" y="24906"/>
                          <a:pt x="18114" y="24911"/>
                          <a:pt x="18106" y="24911"/>
                        </a:cubicBezTo>
                        <a:cubicBezTo>
                          <a:pt x="18102" y="24915"/>
                          <a:pt x="18097" y="24915"/>
                          <a:pt x="18093" y="24919"/>
                        </a:cubicBezTo>
                        <a:cubicBezTo>
                          <a:pt x="18080" y="24923"/>
                          <a:pt x="18071" y="24931"/>
                          <a:pt x="18059" y="24936"/>
                        </a:cubicBezTo>
                        <a:cubicBezTo>
                          <a:pt x="18059" y="24936"/>
                          <a:pt x="18055" y="24936"/>
                          <a:pt x="18055" y="24940"/>
                        </a:cubicBezTo>
                        <a:cubicBezTo>
                          <a:pt x="18041" y="24945"/>
                          <a:pt x="18025" y="24953"/>
                          <a:pt x="18012" y="24957"/>
                        </a:cubicBezTo>
                        <a:cubicBezTo>
                          <a:pt x="18012" y="24962"/>
                          <a:pt x="18008" y="24962"/>
                          <a:pt x="18003" y="24966"/>
                        </a:cubicBezTo>
                        <a:cubicBezTo>
                          <a:pt x="17994" y="24970"/>
                          <a:pt x="17982" y="24974"/>
                          <a:pt x="17974" y="24978"/>
                        </a:cubicBezTo>
                        <a:cubicBezTo>
                          <a:pt x="17969" y="24983"/>
                          <a:pt x="17964" y="24983"/>
                          <a:pt x="17960" y="24988"/>
                        </a:cubicBezTo>
                        <a:cubicBezTo>
                          <a:pt x="17952" y="24992"/>
                          <a:pt x="17943" y="24996"/>
                          <a:pt x="17935" y="25000"/>
                        </a:cubicBezTo>
                        <a:cubicBezTo>
                          <a:pt x="17931" y="25004"/>
                          <a:pt x="17926" y="25004"/>
                          <a:pt x="17922" y="25008"/>
                        </a:cubicBezTo>
                        <a:cubicBezTo>
                          <a:pt x="17913" y="25013"/>
                          <a:pt x="17905" y="25017"/>
                          <a:pt x="17897" y="25022"/>
                        </a:cubicBezTo>
                        <a:cubicBezTo>
                          <a:pt x="17892" y="25026"/>
                          <a:pt x="17887" y="25026"/>
                          <a:pt x="17883" y="25030"/>
                        </a:cubicBezTo>
                        <a:cubicBezTo>
                          <a:pt x="17875" y="25034"/>
                          <a:pt x="17862" y="25043"/>
                          <a:pt x="17850" y="25047"/>
                        </a:cubicBezTo>
                        <a:cubicBezTo>
                          <a:pt x="17836" y="25055"/>
                          <a:pt x="17824" y="25060"/>
                          <a:pt x="17815" y="25069"/>
                        </a:cubicBezTo>
                        <a:cubicBezTo>
                          <a:pt x="17810" y="25069"/>
                          <a:pt x="17806" y="25073"/>
                          <a:pt x="17802" y="25073"/>
                        </a:cubicBezTo>
                        <a:cubicBezTo>
                          <a:pt x="17794" y="25077"/>
                          <a:pt x="17785" y="25081"/>
                          <a:pt x="17777" y="25085"/>
                        </a:cubicBezTo>
                        <a:cubicBezTo>
                          <a:pt x="17773" y="25090"/>
                          <a:pt x="17768" y="25094"/>
                          <a:pt x="17763" y="25094"/>
                        </a:cubicBezTo>
                        <a:cubicBezTo>
                          <a:pt x="17755" y="25099"/>
                          <a:pt x="17751" y="25103"/>
                          <a:pt x="17743" y="25107"/>
                        </a:cubicBezTo>
                        <a:cubicBezTo>
                          <a:pt x="17738" y="25111"/>
                          <a:pt x="17734" y="25111"/>
                          <a:pt x="17729" y="25116"/>
                        </a:cubicBezTo>
                        <a:cubicBezTo>
                          <a:pt x="17721" y="25120"/>
                          <a:pt x="17712" y="25124"/>
                          <a:pt x="17704" y="25128"/>
                        </a:cubicBezTo>
                        <a:cubicBezTo>
                          <a:pt x="17700" y="25132"/>
                          <a:pt x="17696" y="25132"/>
                          <a:pt x="17691" y="25132"/>
                        </a:cubicBezTo>
                        <a:cubicBezTo>
                          <a:pt x="17678" y="25142"/>
                          <a:pt x="17666" y="25146"/>
                          <a:pt x="17652" y="25154"/>
                        </a:cubicBezTo>
                        <a:cubicBezTo>
                          <a:pt x="17640" y="25162"/>
                          <a:pt x="17627" y="25167"/>
                          <a:pt x="17619" y="25171"/>
                        </a:cubicBezTo>
                        <a:cubicBezTo>
                          <a:pt x="17614" y="25176"/>
                          <a:pt x="17609" y="25176"/>
                          <a:pt x="17605" y="25176"/>
                        </a:cubicBezTo>
                        <a:cubicBezTo>
                          <a:pt x="17597" y="25180"/>
                          <a:pt x="17589" y="25184"/>
                          <a:pt x="17580" y="25188"/>
                        </a:cubicBezTo>
                        <a:cubicBezTo>
                          <a:pt x="17571" y="25193"/>
                          <a:pt x="17563" y="25197"/>
                          <a:pt x="17550" y="25201"/>
                        </a:cubicBezTo>
                        <a:cubicBezTo>
                          <a:pt x="17546" y="25205"/>
                          <a:pt x="17542" y="25205"/>
                          <a:pt x="17537" y="25209"/>
                        </a:cubicBezTo>
                        <a:cubicBezTo>
                          <a:pt x="17524" y="25213"/>
                          <a:pt x="17507" y="25219"/>
                          <a:pt x="17494" y="25227"/>
                        </a:cubicBezTo>
                        <a:lnTo>
                          <a:pt x="17490" y="25227"/>
                        </a:lnTo>
                        <a:cubicBezTo>
                          <a:pt x="17473" y="25235"/>
                          <a:pt x="17455" y="25239"/>
                          <a:pt x="17443" y="25244"/>
                        </a:cubicBezTo>
                        <a:cubicBezTo>
                          <a:pt x="17435" y="25248"/>
                          <a:pt x="17430" y="25248"/>
                          <a:pt x="17426" y="25252"/>
                        </a:cubicBezTo>
                        <a:cubicBezTo>
                          <a:pt x="17413" y="25252"/>
                          <a:pt x="17404" y="25257"/>
                          <a:pt x="17392" y="25261"/>
                        </a:cubicBezTo>
                        <a:cubicBezTo>
                          <a:pt x="17383" y="25265"/>
                          <a:pt x="17378" y="25265"/>
                          <a:pt x="17370" y="25270"/>
                        </a:cubicBezTo>
                        <a:cubicBezTo>
                          <a:pt x="17362" y="25270"/>
                          <a:pt x="17349" y="25274"/>
                          <a:pt x="17340" y="25278"/>
                        </a:cubicBezTo>
                        <a:cubicBezTo>
                          <a:pt x="17332" y="25278"/>
                          <a:pt x="17323" y="25282"/>
                          <a:pt x="17319" y="25282"/>
                        </a:cubicBezTo>
                        <a:cubicBezTo>
                          <a:pt x="17306" y="25286"/>
                          <a:pt x="17293" y="25286"/>
                          <a:pt x="17285" y="25290"/>
                        </a:cubicBezTo>
                        <a:cubicBezTo>
                          <a:pt x="17276" y="25290"/>
                          <a:pt x="17267" y="25296"/>
                          <a:pt x="17263" y="25296"/>
                        </a:cubicBezTo>
                        <a:cubicBezTo>
                          <a:pt x="17250" y="25300"/>
                          <a:pt x="17238" y="25300"/>
                          <a:pt x="17220" y="25304"/>
                        </a:cubicBezTo>
                        <a:cubicBezTo>
                          <a:pt x="17216" y="25304"/>
                          <a:pt x="17212" y="25308"/>
                          <a:pt x="17204" y="25308"/>
                        </a:cubicBezTo>
                        <a:cubicBezTo>
                          <a:pt x="17182" y="25312"/>
                          <a:pt x="17165" y="25312"/>
                          <a:pt x="17143" y="25316"/>
                        </a:cubicBezTo>
                        <a:cubicBezTo>
                          <a:pt x="17131" y="25321"/>
                          <a:pt x="17118" y="25321"/>
                          <a:pt x="17105" y="25321"/>
                        </a:cubicBezTo>
                        <a:cubicBezTo>
                          <a:pt x="17101" y="25321"/>
                          <a:pt x="17096" y="25325"/>
                          <a:pt x="17092" y="25325"/>
                        </a:cubicBezTo>
                        <a:lnTo>
                          <a:pt x="17058" y="25325"/>
                        </a:lnTo>
                        <a:cubicBezTo>
                          <a:pt x="17054" y="25329"/>
                          <a:pt x="17054" y="25329"/>
                          <a:pt x="17050" y="25329"/>
                        </a:cubicBezTo>
                        <a:lnTo>
                          <a:pt x="17007" y="25329"/>
                        </a:lnTo>
                        <a:cubicBezTo>
                          <a:pt x="17003" y="25329"/>
                          <a:pt x="16999" y="25334"/>
                          <a:pt x="16999" y="25334"/>
                        </a:cubicBezTo>
                        <a:lnTo>
                          <a:pt x="16900" y="25334"/>
                        </a:lnTo>
                        <a:cubicBezTo>
                          <a:pt x="16887" y="25338"/>
                          <a:pt x="16870" y="25338"/>
                          <a:pt x="16857" y="25338"/>
                        </a:cubicBezTo>
                        <a:lnTo>
                          <a:pt x="16839" y="25338"/>
                        </a:lnTo>
                        <a:cubicBezTo>
                          <a:pt x="16827" y="25338"/>
                          <a:pt x="16814" y="25334"/>
                          <a:pt x="16801" y="25334"/>
                        </a:cubicBezTo>
                        <a:lnTo>
                          <a:pt x="16729" y="25334"/>
                        </a:lnTo>
                        <a:cubicBezTo>
                          <a:pt x="16711" y="25334"/>
                          <a:pt x="16699" y="25334"/>
                          <a:pt x="16685" y="25329"/>
                        </a:cubicBezTo>
                        <a:lnTo>
                          <a:pt x="16669" y="25329"/>
                        </a:lnTo>
                        <a:cubicBezTo>
                          <a:pt x="16652" y="25329"/>
                          <a:pt x="16634" y="25329"/>
                          <a:pt x="16614" y="25325"/>
                        </a:cubicBezTo>
                        <a:lnTo>
                          <a:pt x="16608" y="25325"/>
                        </a:lnTo>
                        <a:cubicBezTo>
                          <a:pt x="16592" y="25325"/>
                          <a:pt x="16575" y="25321"/>
                          <a:pt x="16557" y="25321"/>
                        </a:cubicBezTo>
                        <a:lnTo>
                          <a:pt x="16541" y="25321"/>
                        </a:lnTo>
                        <a:cubicBezTo>
                          <a:pt x="16527" y="25316"/>
                          <a:pt x="16519" y="25316"/>
                          <a:pt x="16506" y="25316"/>
                        </a:cubicBezTo>
                        <a:cubicBezTo>
                          <a:pt x="16489" y="25312"/>
                          <a:pt x="16476" y="25312"/>
                          <a:pt x="16460" y="25312"/>
                        </a:cubicBezTo>
                        <a:cubicBezTo>
                          <a:pt x="16450" y="25308"/>
                          <a:pt x="16442" y="25308"/>
                          <a:pt x="16429" y="25308"/>
                        </a:cubicBezTo>
                        <a:cubicBezTo>
                          <a:pt x="16412" y="25304"/>
                          <a:pt x="16399" y="25304"/>
                          <a:pt x="16383" y="25300"/>
                        </a:cubicBezTo>
                        <a:cubicBezTo>
                          <a:pt x="16373" y="25300"/>
                          <a:pt x="16361" y="25300"/>
                          <a:pt x="16352" y="25296"/>
                        </a:cubicBezTo>
                        <a:cubicBezTo>
                          <a:pt x="16335" y="25296"/>
                          <a:pt x="16314" y="25290"/>
                          <a:pt x="16296" y="25286"/>
                        </a:cubicBezTo>
                        <a:cubicBezTo>
                          <a:pt x="16288" y="25286"/>
                          <a:pt x="16280" y="25286"/>
                          <a:pt x="16271" y="25282"/>
                        </a:cubicBezTo>
                        <a:cubicBezTo>
                          <a:pt x="16245" y="25278"/>
                          <a:pt x="16215" y="25274"/>
                          <a:pt x="16186" y="25270"/>
                        </a:cubicBezTo>
                        <a:cubicBezTo>
                          <a:pt x="16168" y="25274"/>
                          <a:pt x="16156" y="25278"/>
                          <a:pt x="16138" y="25278"/>
                        </a:cubicBezTo>
                        <a:cubicBezTo>
                          <a:pt x="16134" y="25282"/>
                          <a:pt x="16130" y="25282"/>
                          <a:pt x="16126" y="25282"/>
                        </a:cubicBezTo>
                        <a:cubicBezTo>
                          <a:pt x="16113" y="25286"/>
                          <a:pt x="16104" y="25286"/>
                          <a:pt x="16091" y="25290"/>
                        </a:cubicBezTo>
                        <a:cubicBezTo>
                          <a:pt x="16087" y="25290"/>
                          <a:pt x="16083" y="25290"/>
                          <a:pt x="16079" y="25296"/>
                        </a:cubicBezTo>
                        <a:cubicBezTo>
                          <a:pt x="16065" y="25296"/>
                          <a:pt x="16057" y="25300"/>
                          <a:pt x="16049" y="25300"/>
                        </a:cubicBezTo>
                        <a:cubicBezTo>
                          <a:pt x="16044" y="25304"/>
                          <a:pt x="16040" y="25304"/>
                          <a:pt x="16036" y="25304"/>
                        </a:cubicBezTo>
                        <a:cubicBezTo>
                          <a:pt x="16023" y="25308"/>
                          <a:pt x="16010" y="25312"/>
                          <a:pt x="15998" y="25316"/>
                        </a:cubicBezTo>
                        <a:lnTo>
                          <a:pt x="15993" y="25316"/>
                        </a:lnTo>
                        <a:cubicBezTo>
                          <a:pt x="15980" y="25321"/>
                          <a:pt x="15967" y="25325"/>
                          <a:pt x="15955" y="25329"/>
                        </a:cubicBezTo>
                        <a:cubicBezTo>
                          <a:pt x="15955" y="25329"/>
                          <a:pt x="15950" y="25329"/>
                          <a:pt x="15946" y="25334"/>
                        </a:cubicBezTo>
                        <a:cubicBezTo>
                          <a:pt x="15937" y="25334"/>
                          <a:pt x="15929" y="25338"/>
                          <a:pt x="15921" y="25342"/>
                        </a:cubicBezTo>
                        <a:cubicBezTo>
                          <a:pt x="15916" y="25342"/>
                          <a:pt x="15911" y="25342"/>
                          <a:pt x="15907" y="25347"/>
                        </a:cubicBezTo>
                        <a:cubicBezTo>
                          <a:pt x="15903" y="25347"/>
                          <a:pt x="15895" y="25351"/>
                          <a:pt x="15890" y="25355"/>
                        </a:cubicBezTo>
                        <a:cubicBezTo>
                          <a:pt x="15886" y="25355"/>
                          <a:pt x="15882" y="25359"/>
                          <a:pt x="15878" y="25359"/>
                        </a:cubicBezTo>
                        <a:cubicBezTo>
                          <a:pt x="15869" y="25363"/>
                          <a:pt x="15864" y="25363"/>
                          <a:pt x="15856" y="25367"/>
                        </a:cubicBezTo>
                        <a:cubicBezTo>
                          <a:pt x="15856" y="25367"/>
                          <a:pt x="15852" y="25367"/>
                          <a:pt x="15852" y="25373"/>
                        </a:cubicBezTo>
                        <a:lnTo>
                          <a:pt x="15844" y="25373"/>
                        </a:lnTo>
                        <a:cubicBezTo>
                          <a:pt x="15839" y="25377"/>
                          <a:pt x="15834" y="25377"/>
                          <a:pt x="15830" y="25381"/>
                        </a:cubicBezTo>
                        <a:cubicBezTo>
                          <a:pt x="15826" y="25381"/>
                          <a:pt x="15822" y="25385"/>
                          <a:pt x="15818" y="25385"/>
                        </a:cubicBezTo>
                        <a:cubicBezTo>
                          <a:pt x="15813" y="25389"/>
                          <a:pt x="15809" y="25389"/>
                          <a:pt x="15805" y="25393"/>
                        </a:cubicBezTo>
                        <a:cubicBezTo>
                          <a:pt x="15801" y="25393"/>
                          <a:pt x="15796" y="25398"/>
                          <a:pt x="15792" y="25398"/>
                        </a:cubicBezTo>
                        <a:cubicBezTo>
                          <a:pt x="15787" y="25402"/>
                          <a:pt x="15787" y="25402"/>
                          <a:pt x="15783" y="25406"/>
                        </a:cubicBezTo>
                        <a:cubicBezTo>
                          <a:pt x="15779" y="25406"/>
                          <a:pt x="15775" y="25411"/>
                          <a:pt x="15771" y="25415"/>
                        </a:cubicBezTo>
                        <a:cubicBezTo>
                          <a:pt x="15767" y="25415"/>
                          <a:pt x="15762" y="25415"/>
                          <a:pt x="15762" y="25419"/>
                        </a:cubicBezTo>
                        <a:lnTo>
                          <a:pt x="15757" y="25419"/>
                        </a:lnTo>
                        <a:cubicBezTo>
                          <a:pt x="15753" y="25424"/>
                          <a:pt x="15749" y="25428"/>
                          <a:pt x="15745" y="25428"/>
                        </a:cubicBezTo>
                        <a:lnTo>
                          <a:pt x="15741" y="25432"/>
                        </a:lnTo>
                        <a:cubicBezTo>
                          <a:pt x="15732" y="25436"/>
                          <a:pt x="15728" y="25440"/>
                          <a:pt x="15720" y="25444"/>
                        </a:cubicBezTo>
                        <a:cubicBezTo>
                          <a:pt x="15720" y="25450"/>
                          <a:pt x="15715" y="25450"/>
                          <a:pt x="15715" y="25450"/>
                        </a:cubicBezTo>
                        <a:cubicBezTo>
                          <a:pt x="15710" y="25454"/>
                          <a:pt x="15706" y="25458"/>
                          <a:pt x="15702" y="25462"/>
                        </a:cubicBezTo>
                        <a:cubicBezTo>
                          <a:pt x="15698" y="25462"/>
                          <a:pt x="15698" y="25462"/>
                          <a:pt x="15694" y="25466"/>
                        </a:cubicBezTo>
                        <a:cubicBezTo>
                          <a:pt x="15694" y="25466"/>
                          <a:pt x="15690" y="25470"/>
                          <a:pt x="15685" y="25475"/>
                        </a:cubicBezTo>
                        <a:cubicBezTo>
                          <a:pt x="15676" y="25483"/>
                          <a:pt x="15668" y="25492"/>
                          <a:pt x="15659" y="25501"/>
                        </a:cubicBezTo>
                        <a:cubicBezTo>
                          <a:pt x="15655" y="25501"/>
                          <a:pt x="15655" y="25501"/>
                          <a:pt x="15655" y="25505"/>
                        </a:cubicBezTo>
                        <a:cubicBezTo>
                          <a:pt x="15647" y="25513"/>
                          <a:pt x="15638" y="25521"/>
                          <a:pt x="15629" y="25531"/>
                        </a:cubicBezTo>
                        <a:cubicBezTo>
                          <a:pt x="15625" y="25535"/>
                          <a:pt x="15625" y="25535"/>
                          <a:pt x="15621" y="25539"/>
                        </a:cubicBezTo>
                        <a:cubicBezTo>
                          <a:pt x="15621" y="25539"/>
                          <a:pt x="15617" y="25543"/>
                          <a:pt x="15617" y="25547"/>
                        </a:cubicBezTo>
                        <a:cubicBezTo>
                          <a:pt x="15613" y="25547"/>
                          <a:pt x="15613" y="25552"/>
                          <a:pt x="15608" y="25556"/>
                        </a:cubicBezTo>
                        <a:cubicBezTo>
                          <a:pt x="15608" y="25556"/>
                          <a:pt x="15604" y="25560"/>
                          <a:pt x="15604" y="25565"/>
                        </a:cubicBezTo>
                        <a:cubicBezTo>
                          <a:pt x="15599" y="25565"/>
                          <a:pt x="15599" y="25569"/>
                          <a:pt x="15595" y="25573"/>
                        </a:cubicBezTo>
                        <a:cubicBezTo>
                          <a:pt x="15595" y="25573"/>
                          <a:pt x="15595" y="25578"/>
                          <a:pt x="15591" y="25582"/>
                        </a:cubicBezTo>
                        <a:cubicBezTo>
                          <a:pt x="15591" y="25582"/>
                          <a:pt x="15587" y="25586"/>
                          <a:pt x="15587" y="25590"/>
                        </a:cubicBezTo>
                        <a:cubicBezTo>
                          <a:pt x="15582" y="25594"/>
                          <a:pt x="15582" y="25594"/>
                          <a:pt x="15582" y="25598"/>
                        </a:cubicBezTo>
                        <a:lnTo>
                          <a:pt x="15578" y="25598"/>
                        </a:lnTo>
                        <a:lnTo>
                          <a:pt x="15578" y="25604"/>
                        </a:lnTo>
                        <a:cubicBezTo>
                          <a:pt x="15574" y="25608"/>
                          <a:pt x="15574" y="25616"/>
                          <a:pt x="15570" y="25620"/>
                        </a:cubicBezTo>
                        <a:lnTo>
                          <a:pt x="15566" y="25624"/>
                        </a:lnTo>
                        <a:cubicBezTo>
                          <a:pt x="15566" y="25633"/>
                          <a:pt x="15561" y="25637"/>
                          <a:pt x="15561" y="25642"/>
                        </a:cubicBezTo>
                        <a:cubicBezTo>
                          <a:pt x="15556" y="25642"/>
                          <a:pt x="15556" y="25646"/>
                          <a:pt x="15556" y="25646"/>
                        </a:cubicBezTo>
                        <a:cubicBezTo>
                          <a:pt x="15552" y="25655"/>
                          <a:pt x="15552" y="25659"/>
                          <a:pt x="15548" y="25663"/>
                        </a:cubicBezTo>
                        <a:lnTo>
                          <a:pt x="15548" y="25667"/>
                        </a:lnTo>
                        <a:cubicBezTo>
                          <a:pt x="15544" y="25675"/>
                          <a:pt x="15544" y="25685"/>
                          <a:pt x="15540" y="25693"/>
                        </a:cubicBezTo>
                        <a:cubicBezTo>
                          <a:pt x="15536" y="25701"/>
                          <a:pt x="15536" y="25710"/>
                          <a:pt x="15531" y="25719"/>
                        </a:cubicBezTo>
                        <a:lnTo>
                          <a:pt x="15531" y="25723"/>
                        </a:lnTo>
                        <a:cubicBezTo>
                          <a:pt x="15527" y="25732"/>
                          <a:pt x="15527" y="25740"/>
                          <a:pt x="15522" y="25748"/>
                        </a:cubicBezTo>
                        <a:lnTo>
                          <a:pt x="15291" y="26865"/>
                        </a:lnTo>
                        <a:cubicBezTo>
                          <a:pt x="15283" y="26869"/>
                          <a:pt x="15274" y="26877"/>
                          <a:pt x="15266" y="26882"/>
                        </a:cubicBezTo>
                        <a:cubicBezTo>
                          <a:pt x="15253" y="26891"/>
                          <a:pt x="15244" y="26895"/>
                          <a:pt x="15232" y="26899"/>
                        </a:cubicBezTo>
                        <a:cubicBezTo>
                          <a:pt x="15228" y="26903"/>
                          <a:pt x="15228" y="26903"/>
                          <a:pt x="15223" y="26903"/>
                        </a:cubicBezTo>
                        <a:cubicBezTo>
                          <a:pt x="15210" y="26912"/>
                          <a:pt x="15202" y="26916"/>
                          <a:pt x="15189" y="26921"/>
                        </a:cubicBezTo>
                        <a:cubicBezTo>
                          <a:pt x="15185" y="26921"/>
                          <a:pt x="15185" y="26925"/>
                          <a:pt x="15185" y="26925"/>
                        </a:cubicBezTo>
                        <a:cubicBezTo>
                          <a:pt x="15171" y="26929"/>
                          <a:pt x="15159" y="26933"/>
                          <a:pt x="15142" y="26942"/>
                        </a:cubicBezTo>
                        <a:lnTo>
                          <a:pt x="14620" y="29436"/>
                        </a:lnTo>
                        <a:cubicBezTo>
                          <a:pt x="14616" y="29436"/>
                          <a:pt x="14607" y="29440"/>
                          <a:pt x="14603" y="29440"/>
                        </a:cubicBezTo>
                        <a:cubicBezTo>
                          <a:pt x="14594" y="29444"/>
                          <a:pt x="14586" y="29448"/>
                          <a:pt x="14573" y="29453"/>
                        </a:cubicBezTo>
                        <a:cubicBezTo>
                          <a:pt x="14569" y="29453"/>
                          <a:pt x="14565" y="29457"/>
                          <a:pt x="14561" y="29457"/>
                        </a:cubicBezTo>
                        <a:cubicBezTo>
                          <a:pt x="14547" y="29465"/>
                          <a:pt x="14535" y="29469"/>
                          <a:pt x="14522" y="29473"/>
                        </a:cubicBezTo>
                        <a:lnTo>
                          <a:pt x="14517" y="29479"/>
                        </a:lnTo>
                        <a:cubicBezTo>
                          <a:pt x="14500" y="29483"/>
                          <a:pt x="14488" y="29491"/>
                          <a:pt x="14474" y="29495"/>
                        </a:cubicBezTo>
                        <a:cubicBezTo>
                          <a:pt x="14470" y="29499"/>
                          <a:pt x="14470" y="29499"/>
                          <a:pt x="14466" y="29504"/>
                        </a:cubicBezTo>
                        <a:cubicBezTo>
                          <a:pt x="14453" y="29508"/>
                          <a:pt x="14436" y="29517"/>
                          <a:pt x="14423" y="29525"/>
                        </a:cubicBezTo>
                        <a:lnTo>
                          <a:pt x="14419" y="29525"/>
                        </a:lnTo>
                        <a:cubicBezTo>
                          <a:pt x="14407" y="29534"/>
                          <a:pt x="14393" y="29542"/>
                          <a:pt x="14381" y="29546"/>
                        </a:cubicBezTo>
                        <a:cubicBezTo>
                          <a:pt x="14376" y="29550"/>
                          <a:pt x="14372" y="29550"/>
                          <a:pt x="14372" y="29556"/>
                        </a:cubicBezTo>
                        <a:cubicBezTo>
                          <a:pt x="14355" y="29564"/>
                          <a:pt x="14342" y="29572"/>
                          <a:pt x="14330" y="29581"/>
                        </a:cubicBezTo>
                        <a:cubicBezTo>
                          <a:pt x="14324" y="29581"/>
                          <a:pt x="14320" y="29581"/>
                          <a:pt x="14320" y="29585"/>
                        </a:cubicBezTo>
                        <a:cubicBezTo>
                          <a:pt x="14308" y="29594"/>
                          <a:pt x="14291" y="29602"/>
                          <a:pt x="14278" y="29611"/>
                        </a:cubicBezTo>
                        <a:cubicBezTo>
                          <a:pt x="14278" y="29611"/>
                          <a:pt x="14273" y="29611"/>
                          <a:pt x="14269" y="29615"/>
                        </a:cubicBezTo>
                        <a:lnTo>
                          <a:pt x="14265" y="29619"/>
                        </a:lnTo>
                        <a:cubicBezTo>
                          <a:pt x="14257" y="29623"/>
                          <a:pt x="14247" y="29627"/>
                          <a:pt x="14239" y="29637"/>
                        </a:cubicBezTo>
                        <a:cubicBezTo>
                          <a:pt x="14231" y="29641"/>
                          <a:pt x="14227" y="29645"/>
                          <a:pt x="14218" y="29649"/>
                        </a:cubicBezTo>
                        <a:cubicBezTo>
                          <a:pt x="14205" y="29658"/>
                          <a:pt x="14192" y="29662"/>
                          <a:pt x="14184" y="29671"/>
                        </a:cubicBezTo>
                        <a:cubicBezTo>
                          <a:pt x="14176" y="29675"/>
                          <a:pt x="14171" y="29679"/>
                          <a:pt x="14162" y="29684"/>
                        </a:cubicBezTo>
                        <a:cubicBezTo>
                          <a:pt x="14150" y="29692"/>
                          <a:pt x="14137" y="29704"/>
                          <a:pt x="14119" y="29714"/>
                        </a:cubicBezTo>
                        <a:cubicBezTo>
                          <a:pt x="14115" y="29718"/>
                          <a:pt x="14111" y="29718"/>
                          <a:pt x="14107" y="29722"/>
                        </a:cubicBezTo>
                        <a:cubicBezTo>
                          <a:pt x="14085" y="29735"/>
                          <a:pt x="14068" y="29748"/>
                          <a:pt x="14047" y="29765"/>
                        </a:cubicBezTo>
                        <a:cubicBezTo>
                          <a:pt x="14012" y="29765"/>
                          <a:pt x="13979" y="29765"/>
                          <a:pt x="13940" y="29761"/>
                        </a:cubicBezTo>
                        <a:lnTo>
                          <a:pt x="13923" y="29761"/>
                        </a:lnTo>
                        <a:cubicBezTo>
                          <a:pt x="13893" y="29761"/>
                          <a:pt x="13858" y="29756"/>
                          <a:pt x="13825" y="29756"/>
                        </a:cubicBezTo>
                        <a:lnTo>
                          <a:pt x="13807" y="29756"/>
                        </a:lnTo>
                        <a:cubicBezTo>
                          <a:pt x="13773" y="29752"/>
                          <a:pt x="13739" y="29752"/>
                          <a:pt x="13704" y="29748"/>
                        </a:cubicBezTo>
                        <a:lnTo>
                          <a:pt x="13700" y="29748"/>
                        </a:lnTo>
                        <a:cubicBezTo>
                          <a:pt x="13666" y="29743"/>
                          <a:pt x="13632" y="29739"/>
                          <a:pt x="13602" y="29739"/>
                        </a:cubicBezTo>
                        <a:cubicBezTo>
                          <a:pt x="13598" y="29739"/>
                          <a:pt x="13594" y="29735"/>
                          <a:pt x="13585" y="29735"/>
                        </a:cubicBezTo>
                        <a:cubicBezTo>
                          <a:pt x="13560" y="29735"/>
                          <a:pt x="13529" y="29730"/>
                          <a:pt x="13499" y="29726"/>
                        </a:cubicBezTo>
                        <a:cubicBezTo>
                          <a:pt x="13495" y="29726"/>
                          <a:pt x="13487" y="29726"/>
                          <a:pt x="13483" y="29722"/>
                        </a:cubicBezTo>
                        <a:cubicBezTo>
                          <a:pt x="13457" y="29722"/>
                          <a:pt x="13431" y="29718"/>
                          <a:pt x="13410" y="29714"/>
                        </a:cubicBezTo>
                        <a:lnTo>
                          <a:pt x="13388" y="29714"/>
                        </a:lnTo>
                        <a:cubicBezTo>
                          <a:pt x="13363" y="29710"/>
                          <a:pt x="13333" y="29704"/>
                          <a:pt x="13303" y="29700"/>
                        </a:cubicBezTo>
                        <a:lnTo>
                          <a:pt x="13282" y="29700"/>
                        </a:lnTo>
                        <a:cubicBezTo>
                          <a:pt x="13256" y="29696"/>
                          <a:pt x="13230" y="29692"/>
                          <a:pt x="13205" y="29688"/>
                        </a:cubicBezTo>
                        <a:cubicBezTo>
                          <a:pt x="13175" y="29684"/>
                          <a:pt x="13144" y="29679"/>
                          <a:pt x="13114" y="29675"/>
                        </a:cubicBezTo>
                        <a:lnTo>
                          <a:pt x="13098" y="29675"/>
                        </a:lnTo>
                        <a:cubicBezTo>
                          <a:pt x="13072" y="29671"/>
                          <a:pt x="13051" y="29666"/>
                          <a:pt x="13025" y="29666"/>
                        </a:cubicBezTo>
                        <a:cubicBezTo>
                          <a:pt x="13016" y="29662"/>
                          <a:pt x="13012" y="29662"/>
                          <a:pt x="13003" y="29662"/>
                        </a:cubicBezTo>
                        <a:cubicBezTo>
                          <a:pt x="12974" y="29658"/>
                          <a:pt x="12948" y="29653"/>
                          <a:pt x="12918" y="29653"/>
                        </a:cubicBezTo>
                        <a:cubicBezTo>
                          <a:pt x="12913" y="29649"/>
                          <a:pt x="12905" y="29649"/>
                          <a:pt x="12901" y="29649"/>
                        </a:cubicBezTo>
                        <a:cubicBezTo>
                          <a:pt x="12875" y="29645"/>
                          <a:pt x="12853" y="29645"/>
                          <a:pt x="12828" y="29641"/>
                        </a:cubicBezTo>
                        <a:lnTo>
                          <a:pt x="12802" y="29641"/>
                        </a:lnTo>
                        <a:cubicBezTo>
                          <a:pt x="12794" y="29637"/>
                          <a:pt x="12785" y="29637"/>
                          <a:pt x="12781" y="29637"/>
                        </a:cubicBezTo>
                        <a:cubicBezTo>
                          <a:pt x="12768" y="29637"/>
                          <a:pt x="12755" y="29633"/>
                          <a:pt x="12739" y="29633"/>
                        </a:cubicBezTo>
                        <a:lnTo>
                          <a:pt x="12717" y="29633"/>
                        </a:lnTo>
                        <a:cubicBezTo>
                          <a:pt x="12704" y="29627"/>
                          <a:pt x="12687" y="29627"/>
                          <a:pt x="12674" y="29627"/>
                        </a:cubicBezTo>
                        <a:cubicBezTo>
                          <a:pt x="12670" y="29627"/>
                          <a:pt x="12662" y="29627"/>
                          <a:pt x="12652" y="29623"/>
                        </a:cubicBezTo>
                        <a:cubicBezTo>
                          <a:pt x="12636" y="29623"/>
                          <a:pt x="12614" y="29623"/>
                          <a:pt x="12597" y="29619"/>
                        </a:cubicBezTo>
                        <a:lnTo>
                          <a:pt x="12528" y="29619"/>
                        </a:lnTo>
                        <a:cubicBezTo>
                          <a:pt x="12524" y="29615"/>
                          <a:pt x="12516" y="29615"/>
                          <a:pt x="12512" y="29615"/>
                        </a:cubicBezTo>
                        <a:lnTo>
                          <a:pt x="12405" y="29615"/>
                        </a:lnTo>
                        <a:cubicBezTo>
                          <a:pt x="12396" y="29615"/>
                          <a:pt x="12387" y="29611"/>
                          <a:pt x="12379" y="29611"/>
                        </a:cubicBezTo>
                        <a:lnTo>
                          <a:pt x="12315" y="29611"/>
                        </a:lnTo>
                        <a:cubicBezTo>
                          <a:pt x="12293" y="29611"/>
                          <a:pt x="12271" y="29615"/>
                          <a:pt x="12251" y="29615"/>
                        </a:cubicBezTo>
                        <a:lnTo>
                          <a:pt x="12165" y="29615"/>
                        </a:lnTo>
                        <a:cubicBezTo>
                          <a:pt x="12148" y="29619"/>
                          <a:pt x="12135" y="29619"/>
                          <a:pt x="12117" y="29619"/>
                        </a:cubicBezTo>
                        <a:lnTo>
                          <a:pt x="12092" y="29619"/>
                        </a:lnTo>
                        <a:cubicBezTo>
                          <a:pt x="12080" y="29623"/>
                          <a:pt x="12066" y="29623"/>
                          <a:pt x="12050" y="29623"/>
                        </a:cubicBezTo>
                        <a:cubicBezTo>
                          <a:pt x="12041" y="29623"/>
                          <a:pt x="12032" y="29627"/>
                          <a:pt x="12024" y="29627"/>
                        </a:cubicBezTo>
                        <a:cubicBezTo>
                          <a:pt x="12011" y="29627"/>
                          <a:pt x="11994" y="29627"/>
                          <a:pt x="11981" y="29633"/>
                        </a:cubicBezTo>
                        <a:lnTo>
                          <a:pt x="11959" y="29633"/>
                        </a:lnTo>
                        <a:cubicBezTo>
                          <a:pt x="11934" y="29637"/>
                          <a:pt x="11912" y="29641"/>
                          <a:pt x="11892" y="29641"/>
                        </a:cubicBezTo>
                        <a:cubicBezTo>
                          <a:pt x="11870" y="29645"/>
                          <a:pt x="11849" y="29649"/>
                          <a:pt x="11831" y="29653"/>
                        </a:cubicBezTo>
                        <a:lnTo>
                          <a:pt x="11810" y="29653"/>
                        </a:lnTo>
                        <a:cubicBezTo>
                          <a:pt x="11797" y="29658"/>
                          <a:pt x="11784" y="29662"/>
                          <a:pt x="11767" y="29662"/>
                        </a:cubicBezTo>
                        <a:cubicBezTo>
                          <a:pt x="11758" y="29662"/>
                          <a:pt x="11754" y="29666"/>
                          <a:pt x="11746" y="29666"/>
                        </a:cubicBezTo>
                        <a:cubicBezTo>
                          <a:pt x="11733" y="29671"/>
                          <a:pt x="11720" y="29671"/>
                          <a:pt x="11707" y="29675"/>
                        </a:cubicBezTo>
                        <a:cubicBezTo>
                          <a:pt x="11699" y="29675"/>
                          <a:pt x="11690" y="29679"/>
                          <a:pt x="11681" y="29679"/>
                        </a:cubicBezTo>
                        <a:cubicBezTo>
                          <a:pt x="11669" y="29684"/>
                          <a:pt x="11656" y="29684"/>
                          <a:pt x="11643" y="29688"/>
                        </a:cubicBezTo>
                        <a:cubicBezTo>
                          <a:pt x="11635" y="29688"/>
                          <a:pt x="11626" y="29692"/>
                          <a:pt x="11618" y="29692"/>
                        </a:cubicBezTo>
                        <a:cubicBezTo>
                          <a:pt x="11604" y="29696"/>
                          <a:pt x="11592" y="29700"/>
                          <a:pt x="11579" y="29704"/>
                        </a:cubicBezTo>
                        <a:cubicBezTo>
                          <a:pt x="11570" y="29704"/>
                          <a:pt x="11562" y="29710"/>
                          <a:pt x="11553" y="29710"/>
                        </a:cubicBezTo>
                        <a:cubicBezTo>
                          <a:pt x="11541" y="29714"/>
                          <a:pt x="11527" y="29718"/>
                          <a:pt x="11519" y="29718"/>
                        </a:cubicBezTo>
                        <a:cubicBezTo>
                          <a:pt x="11507" y="29722"/>
                          <a:pt x="11497" y="29726"/>
                          <a:pt x="11489" y="29726"/>
                        </a:cubicBezTo>
                        <a:cubicBezTo>
                          <a:pt x="11476" y="29730"/>
                          <a:pt x="11464" y="29735"/>
                          <a:pt x="11450" y="29739"/>
                        </a:cubicBezTo>
                        <a:cubicBezTo>
                          <a:pt x="11442" y="29739"/>
                          <a:pt x="11434" y="29743"/>
                          <a:pt x="11425" y="29748"/>
                        </a:cubicBezTo>
                        <a:cubicBezTo>
                          <a:pt x="11420" y="29748"/>
                          <a:pt x="11416" y="29748"/>
                          <a:pt x="11412" y="29752"/>
                        </a:cubicBezTo>
                        <a:cubicBezTo>
                          <a:pt x="11404" y="29752"/>
                          <a:pt x="11395" y="29756"/>
                          <a:pt x="11387" y="29756"/>
                        </a:cubicBezTo>
                        <a:lnTo>
                          <a:pt x="12242" y="25667"/>
                        </a:lnTo>
                        <a:cubicBezTo>
                          <a:pt x="12251" y="25624"/>
                          <a:pt x="12251" y="25578"/>
                          <a:pt x="12238" y="25527"/>
                        </a:cubicBezTo>
                        <a:cubicBezTo>
                          <a:pt x="12238" y="25517"/>
                          <a:pt x="12233" y="25505"/>
                          <a:pt x="12229" y="25492"/>
                        </a:cubicBezTo>
                        <a:cubicBezTo>
                          <a:pt x="12225" y="25479"/>
                          <a:pt x="12225" y="25466"/>
                          <a:pt x="12220" y="25454"/>
                        </a:cubicBezTo>
                        <a:cubicBezTo>
                          <a:pt x="12216" y="25440"/>
                          <a:pt x="12212" y="25428"/>
                          <a:pt x="12208" y="25415"/>
                        </a:cubicBezTo>
                        <a:cubicBezTo>
                          <a:pt x="12204" y="25406"/>
                          <a:pt x="12204" y="25402"/>
                          <a:pt x="12200" y="25393"/>
                        </a:cubicBezTo>
                        <a:cubicBezTo>
                          <a:pt x="12165" y="25282"/>
                          <a:pt x="12127" y="25171"/>
                          <a:pt x="12148" y="25077"/>
                        </a:cubicBezTo>
                        <a:cubicBezTo>
                          <a:pt x="12135" y="25065"/>
                          <a:pt x="12127" y="25055"/>
                          <a:pt x="12117" y="25043"/>
                        </a:cubicBezTo>
                        <a:cubicBezTo>
                          <a:pt x="12113" y="25039"/>
                          <a:pt x="12109" y="25034"/>
                          <a:pt x="12105" y="25030"/>
                        </a:cubicBezTo>
                        <a:cubicBezTo>
                          <a:pt x="12101" y="25022"/>
                          <a:pt x="12092" y="25013"/>
                          <a:pt x="12088" y="25004"/>
                        </a:cubicBezTo>
                        <a:cubicBezTo>
                          <a:pt x="12084" y="25000"/>
                          <a:pt x="12080" y="24996"/>
                          <a:pt x="12075" y="24992"/>
                        </a:cubicBezTo>
                        <a:cubicBezTo>
                          <a:pt x="12066" y="24983"/>
                          <a:pt x="12062" y="24978"/>
                          <a:pt x="12054" y="24970"/>
                        </a:cubicBezTo>
                        <a:cubicBezTo>
                          <a:pt x="12050" y="24966"/>
                          <a:pt x="12046" y="24962"/>
                          <a:pt x="12041" y="24957"/>
                        </a:cubicBezTo>
                        <a:cubicBezTo>
                          <a:pt x="12036" y="24949"/>
                          <a:pt x="12028" y="24945"/>
                          <a:pt x="12024" y="24936"/>
                        </a:cubicBezTo>
                        <a:cubicBezTo>
                          <a:pt x="12020" y="24931"/>
                          <a:pt x="12011" y="24927"/>
                          <a:pt x="12007" y="24923"/>
                        </a:cubicBezTo>
                        <a:cubicBezTo>
                          <a:pt x="12003" y="24919"/>
                          <a:pt x="11994" y="24911"/>
                          <a:pt x="11989" y="24906"/>
                        </a:cubicBezTo>
                        <a:cubicBezTo>
                          <a:pt x="11985" y="24901"/>
                          <a:pt x="11981" y="24897"/>
                          <a:pt x="11973" y="24893"/>
                        </a:cubicBezTo>
                        <a:cubicBezTo>
                          <a:pt x="11969" y="24889"/>
                          <a:pt x="11959" y="24880"/>
                          <a:pt x="11955" y="24876"/>
                        </a:cubicBezTo>
                        <a:cubicBezTo>
                          <a:pt x="11951" y="24872"/>
                          <a:pt x="11947" y="24868"/>
                          <a:pt x="11938" y="24863"/>
                        </a:cubicBezTo>
                        <a:cubicBezTo>
                          <a:pt x="11934" y="24859"/>
                          <a:pt x="11926" y="24854"/>
                          <a:pt x="11921" y="24850"/>
                        </a:cubicBezTo>
                        <a:cubicBezTo>
                          <a:pt x="11917" y="24846"/>
                          <a:pt x="11908" y="24842"/>
                          <a:pt x="11904" y="24838"/>
                        </a:cubicBezTo>
                        <a:cubicBezTo>
                          <a:pt x="11900" y="24834"/>
                          <a:pt x="11892" y="24824"/>
                          <a:pt x="11887" y="24820"/>
                        </a:cubicBezTo>
                        <a:cubicBezTo>
                          <a:pt x="11882" y="24820"/>
                          <a:pt x="11878" y="24816"/>
                          <a:pt x="11874" y="24816"/>
                        </a:cubicBezTo>
                        <a:cubicBezTo>
                          <a:pt x="11874" y="24812"/>
                          <a:pt x="11874" y="24812"/>
                          <a:pt x="11870" y="24812"/>
                        </a:cubicBezTo>
                        <a:cubicBezTo>
                          <a:pt x="11857" y="24799"/>
                          <a:pt x="11840" y="24791"/>
                          <a:pt x="11823" y="24777"/>
                        </a:cubicBezTo>
                        <a:cubicBezTo>
                          <a:pt x="11819" y="24777"/>
                          <a:pt x="11815" y="24773"/>
                          <a:pt x="11815" y="24773"/>
                        </a:cubicBezTo>
                        <a:cubicBezTo>
                          <a:pt x="11797" y="24761"/>
                          <a:pt x="11780" y="24752"/>
                          <a:pt x="11767" y="24743"/>
                        </a:cubicBezTo>
                        <a:cubicBezTo>
                          <a:pt x="11763" y="24743"/>
                          <a:pt x="11763" y="24743"/>
                          <a:pt x="11763" y="24739"/>
                        </a:cubicBezTo>
                        <a:lnTo>
                          <a:pt x="11758" y="24739"/>
                        </a:lnTo>
                        <a:cubicBezTo>
                          <a:pt x="11746" y="24731"/>
                          <a:pt x="11733" y="24726"/>
                          <a:pt x="11716" y="24718"/>
                        </a:cubicBezTo>
                        <a:cubicBezTo>
                          <a:pt x="11712" y="24714"/>
                          <a:pt x="11707" y="24714"/>
                          <a:pt x="11703" y="24709"/>
                        </a:cubicBezTo>
                        <a:cubicBezTo>
                          <a:pt x="11695" y="24705"/>
                          <a:pt x="11681" y="24700"/>
                          <a:pt x="11673" y="24692"/>
                        </a:cubicBezTo>
                        <a:cubicBezTo>
                          <a:pt x="11669" y="24692"/>
                          <a:pt x="11665" y="24692"/>
                          <a:pt x="11665" y="24688"/>
                        </a:cubicBezTo>
                        <a:lnTo>
                          <a:pt x="11656" y="24688"/>
                        </a:lnTo>
                        <a:cubicBezTo>
                          <a:pt x="11647" y="24684"/>
                          <a:pt x="11635" y="24675"/>
                          <a:pt x="11622" y="24670"/>
                        </a:cubicBezTo>
                        <a:cubicBezTo>
                          <a:pt x="11622" y="24670"/>
                          <a:pt x="11618" y="24666"/>
                          <a:pt x="11613" y="24666"/>
                        </a:cubicBezTo>
                        <a:cubicBezTo>
                          <a:pt x="11596" y="24658"/>
                          <a:pt x="11584" y="24654"/>
                          <a:pt x="11570" y="24649"/>
                        </a:cubicBezTo>
                        <a:cubicBezTo>
                          <a:pt x="11566" y="24649"/>
                          <a:pt x="11566" y="24645"/>
                          <a:pt x="11566" y="24645"/>
                        </a:cubicBezTo>
                        <a:lnTo>
                          <a:pt x="11558" y="24645"/>
                        </a:lnTo>
                        <a:cubicBezTo>
                          <a:pt x="11545" y="24637"/>
                          <a:pt x="11532" y="24632"/>
                          <a:pt x="11519" y="24628"/>
                        </a:cubicBezTo>
                        <a:cubicBezTo>
                          <a:pt x="11515" y="24628"/>
                          <a:pt x="11511" y="24623"/>
                          <a:pt x="11507" y="24623"/>
                        </a:cubicBezTo>
                        <a:cubicBezTo>
                          <a:pt x="11493" y="24619"/>
                          <a:pt x="11481" y="24615"/>
                          <a:pt x="11468" y="24611"/>
                        </a:cubicBezTo>
                        <a:cubicBezTo>
                          <a:pt x="11464" y="24607"/>
                          <a:pt x="11464" y="24607"/>
                          <a:pt x="11460" y="24607"/>
                        </a:cubicBezTo>
                        <a:cubicBezTo>
                          <a:pt x="11438" y="24598"/>
                          <a:pt x="11416" y="24593"/>
                          <a:pt x="11399" y="24585"/>
                        </a:cubicBezTo>
                        <a:cubicBezTo>
                          <a:pt x="11395" y="24585"/>
                          <a:pt x="11391" y="24585"/>
                          <a:pt x="11387" y="24581"/>
                        </a:cubicBezTo>
                        <a:cubicBezTo>
                          <a:pt x="11365" y="24577"/>
                          <a:pt x="11348" y="24568"/>
                          <a:pt x="11327" y="24564"/>
                        </a:cubicBezTo>
                        <a:lnTo>
                          <a:pt x="11322" y="24564"/>
                        </a:lnTo>
                        <a:cubicBezTo>
                          <a:pt x="11318" y="24564"/>
                          <a:pt x="11318" y="24560"/>
                          <a:pt x="11314" y="24560"/>
                        </a:cubicBezTo>
                        <a:cubicBezTo>
                          <a:pt x="11296" y="24555"/>
                          <a:pt x="11276" y="24551"/>
                          <a:pt x="11254" y="24542"/>
                        </a:cubicBezTo>
                        <a:lnTo>
                          <a:pt x="11250" y="24542"/>
                        </a:lnTo>
                        <a:cubicBezTo>
                          <a:pt x="11241" y="24538"/>
                          <a:pt x="11233" y="24538"/>
                          <a:pt x="11224" y="24534"/>
                        </a:cubicBezTo>
                        <a:lnTo>
                          <a:pt x="11549" y="22986"/>
                        </a:lnTo>
                        <a:cubicBezTo>
                          <a:pt x="11553" y="22990"/>
                          <a:pt x="11562" y="22994"/>
                          <a:pt x="11570" y="22998"/>
                        </a:cubicBezTo>
                        <a:cubicBezTo>
                          <a:pt x="11574" y="23002"/>
                          <a:pt x="11579" y="23002"/>
                          <a:pt x="11588" y="23006"/>
                        </a:cubicBezTo>
                        <a:cubicBezTo>
                          <a:pt x="11626" y="23032"/>
                          <a:pt x="11669" y="23054"/>
                          <a:pt x="11707" y="23079"/>
                        </a:cubicBezTo>
                        <a:cubicBezTo>
                          <a:pt x="11750" y="23105"/>
                          <a:pt x="11793" y="23131"/>
                          <a:pt x="11835" y="23152"/>
                        </a:cubicBezTo>
                        <a:cubicBezTo>
                          <a:pt x="11844" y="23156"/>
                          <a:pt x="11849" y="23160"/>
                          <a:pt x="11853" y="23166"/>
                        </a:cubicBezTo>
                        <a:cubicBezTo>
                          <a:pt x="11896" y="23186"/>
                          <a:pt x="11938" y="23212"/>
                          <a:pt x="11981" y="23237"/>
                        </a:cubicBezTo>
                        <a:cubicBezTo>
                          <a:pt x="11981" y="23237"/>
                          <a:pt x="11985" y="23237"/>
                          <a:pt x="11985" y="23243"/>
                        </a:cubicBezTo>
                        <a:lnTo>
                          <a:pt x="11989" y="23243"/>
                        </a:lnTo>
                        <a:cubicBezTo>
                          <a:pt x="12007" y="23251"/>
                          <a:pt x="12020" y="23259"/>
                          <a:pt x="12036" y="23268"/>
                        </a:cubicBezTo>
                        <a:cubicBezTo>
                          <a:pt x="12046" y="23272"/>
                          <a:pt x="12054" y="23276"/>
                          <a:pt x="12058" y="23281"/>
                        </a:cubicBezTo>
                        <a:cubicBezTo>
                          <a:pt x="12080" y="23294"/>
                          <a:pt x="12101" y="23306"/>
                          <a:pt x="12123" y="23320"/>
                        </a:cubicBezTo>
                        <a:lnTo>
                          <a:pt x="12127" y="23320"/>
                        </a:lnTo>
                        <a:cubicBezTo>
                          <a:pt x="12152" y="23332"/>
                          <a:pt x="12174" y="23345"/>
                          <a:pt x="12200" y="23358"/>
                        </a:cubicBezTo>
                        <a:cubicBezTo>
                          <a:pt x="12204" y="23362"/>
                          <a:pt x="12212" y="23366"/>
                          <a:pt x="12220" y="23371"/>
                        </a:cubicBezTo>
                        <a:cubicBezTo>
                          <a:pt x="12233" y="23379"/>
                          <a:pt x="12251" y="23387"/>
                          <a:pt x="12267" y="23397"/>
                        </a:cubicBezTo>
                        <a:cubicBezTo>
                          <a:pt x="12277" y="23401"/>
                          <a:pt x="12285" y="23405"/>
                          <a:pt x="12293" y="23413"/>
                        </a:cubicBezTo>
                        <a:cubicBezTo>
                          <a:pt x="12306" y="23417"/>
                          <a:pt x="12319" y="23426"/>
                          <a:pt x="12336" y="23435"/>
                        </a:cubicBezTo>
                        <a:cubicBezTo>
                          <a:pt x="12344" y="23439"/>
                          <a:pt x="12354" y="23443"/>
                          <a:pt x="12362" y="23448"/>
                        </a:cubicBezTo>
                        <a:cubicBezTo>
                          <a:pt x="12379" y="23456"/>
                          <a:pt x="12392" y="23464"/>
                          <a:pt x="12405" y="23468"/>
                        </a:cubicBezTo>
                        <a:cubicBezTo>
                          <a:pt x="12413" y="23474"/>
                          <a:pt x="12425" y="23482"/>
                          <a:pt x="12435" y="23486"/>
                        </a:cubicBezTo>
                        <a:cubicBezTo>
                          <a:pt x="12439" y="23486"/>
                          <a:pt x="12443" y="23490"/>
                          <a:pt x="12447" y="23490"/>
                        </a:cubicBezTo>
                        <a:lnTo>
                          <a:pt x="12319" y="24095"/>
                        </a:lnTo>
                        <a:lnTo>
                          <a:pt x="12319" y="24095"/>
                        </a:lnTo>
                        <a:cubicBezTo>
                          <a:pt x="12321" y="24091"/>
                          <a:pt x="12323" y="24088"/>
                          <a:pt x="12323" y="24084"/>
                        </a:cubicBezTo>
                        <a:lnTo>
                          <a:pt x="12323" y="24080"/>
                        </a:lnTo>
                        <a:cubicBezTo>
                          <a:pt x="12328" y="24080"/>
                          <a:pt x="12328" y="24076"/>
                          <a:pt x="12328" y="24076"/>
                        </a:cubicBezTo>
                        <a:cubicBezTo>
                          <a:pt x="12328" y="24072"/>
                          <a:pt x="12332" y="24072"/>
                          <a:pt x="12332" y="24068"/>
                        </a:cubicBezTo>
                        <a:cubicBezTo>
                          <a:pt x="12332" y="24068"/>
                          <a:pt x="12332" y="24064"/>
                          <a:pt x="12336" y="24064"/>
                        </a:cubicBezTo>
                        <a:lnTo>
                          <a:pt x="12336" y="24055"/>
                        </a:lnTo>
                        <a:cubicBezTo>
                          <a:pt x="12340" y="24055"/>
                          <a:pt x="12340" y="24050"/>
                          <a:pt x="12344" y="24050"/>
                        </a:cubicBezTo>
                        <a:lnTo>
                          <a:pt x="12344" y="24046"/>
                        </a:lnTo>
                        <a:cubicBezTo>
                          <a:pt x="12348" y="24042"/>
                          <a:pt x="12348" y="24042"/>
                          <a:pt x="12354" y="24038"/>
                        </a:cubicBezTo>
                        <a:lnTo>
                          <a:pt x="12358" y="24033"/>
                        </a:lnTo>
                        <a:cubicBezTo>
                          <a:pt x="12358" y="24029"/>
                          <a:pt x="12362" y="24029"/>
                          <a:pt x="12362" y="24025"/>
                        </a:cubicBezTo>
                        <a:cubicBezTo>
                          <a:pt x="12366" y="24025"/>
                          <a:pt x="12366" y="24021"/>
                          <a:pt x="12370" y="24021"/>
                        </a:cubicBezTo>
                        <a:cubicBezTo>
                          <a:pt x="12370" y="24017"/>
                          <a:pt x="12374" y="24017"/>
                          <a:pt x="12374" y="24017"/>
                        </a:cubicBezTo>
                        <a:cubicBezTo>
                          <a:pt x="12379" y="24012"/>
                          <a:pt x="12383" y="24012"/>
                          <a:pt x="12383" y="24007"/>
                        </a:cubicBezTo>
                        <a:cubicBezTo>
                          <a:pt x="12387" y="24007"/>
                          <a:pt x="12387" y="24003"/>
                          <a:pt x="12392" y="24003"/>
                        </a:cubicBezTo>
                        <a:cubicBezTo>
                          <a:pt x="12396" y="23999"/>
                          <a:pt x="12396" y="23999"/>
                          <a:pt x="12400" y="23995"/>
                        </a:cubicBezTo>
                        <a:cubicBezTo>
                          <a:pt x="12405" y="23995"/>
                          <a:pt x="12405" y="23995"/>
                          <a:pt x="12409" y="23991"/>
                        </a:cubicBezTo>
                        <a:cubicBezTo>
                          <a:pt x="12413" y="23991"/>
                          <a:pt x="12417" y="23987"/>
                          <a:pt x="12421" y="23982"/>
                        </a:cubicBezTo>
                        <a:cubicBezTo>
                          <a:pt x="12425" y="23982"/>
                          <a:pt x="12425" y="23982"/>
                          <a:pt x="12431" y="23978"/>
                        </a:cubicBezTo>
                        <a:cubicBezTo>
                          <a:pt x="12435" y="23978"/>
                          <a:pt x="12443" y="23973"/>
                          <a:pt x="12451" y="23969"/>
                        </a:cubicBezTo>
                        <a:lnTo>
                          <a:pt x="12456" y="23969"/>
                        </a:lnTo>
                        <a:cubicBezTo>
                          <a:pt x="12460" y="23965"/>
                          <a:pt x="12469" y="23961"/>
                          <a:pt x="12473" y="23961"/>
                        </a:cubicBezTo>
                        <a:cubicBezTo>
                          <a:pt x="12477" y="23956"/>
                          <a:pt x="12477" y="23956"/>
                          <a:pt x="12482" y="23956"/>
                        </a:cubicBezTo>
                        <a:cubicBezTo>
                          <a:pt x="12486" y="23952"/>
                          <a:pt x="12490" y="23952"/>
                          <a:pt x="12498" y="23952"/>
                        </a:cubicBezTo>
                        <a:cubicBezTo>
                          <a:pt x="12498" y="23948"/>
                          <a:pt x="12502" y="23948"/>
                          <a:pt x="12508" y="23948"/>
                        </a:cubicBezTo>
                        <a:cubicBezTo>
                          <a:pt x="12512" y="23944"/>
                          <a:pt x="12516" y="23944"/>
                          <a:pt x="12524" y="23940"/>
                        </a:cubicBezTo>
                        <a:lnTo>
                          <a:pt x="12528" y="23940"/>
                        </a:lnTo>
                        <a:cubicBezTo>
                          <a:pt x="12537" y="23935"/>
                          <a:pt x="12541" y="23935"/>
                          <a:pt x="12550" y="23935"/>
                        </a:cubicBezTo>
                        <a:cubicBezTo>
                          <a:pt x="12554" y="23930"/>
                          <a:pt x="12554" y="23930"/>
                          <a:pt x="12559" y="23930"/>
                        </a:cubicBezTo>
                        <a:cubicBezTo>
                          <a:pt x="12567" y="23926"/>
                          <a:pt x="12579" y="23926"/>
                          <a:pt x="12589" y="23922"/>
                        </a:cubicBezTo>
                        <a:lnTo>
                          <a:pt x="12656" y="23593"/>
                        </a:lnTo>
                        <a:cubicBezTo>
                          <a:pt x="12662" y="23597"/>
                          <a:pt x="12670" y="23597"/>
                          <a:pt x="12674" y="23602"/>
                        </a:cubicBezTo>
                        <a:cubicBezTo>
                          <a:pt x="12687" y="23606"/>
                          <a:pt x="12700" y="23610"/>
                          <a:pt x="12708" y="23618"/>
                        </a:cubicBezTo>
                        <a:cubicBezTo>
                          <a:pt x="12721" y="23622"/>
                          <a:pt x="12729" y="23628"/>
                          <a:pt x="12743" y="23632"/>
                        </a:cubicBezTo>
                        <a:cubicBezTo>
                          <a:pt x="12751" y="23636"/>
                          <a:pt x="12764" y="23640"/>
                          <a:pt x="12777" y="23644"/>
                        </a:cubicBezTo>
                        <a:cubicBezTo>
                          <a:pt x="12785" y="23648"/>
                          <a:pt x="12798" y="23653"/>
                          <a:pt x="12806" y="23657"/>
                        </a:cubicBezTo>
                        <a:cubicBezTo>
                          <a:pt x="12810" y="23661"/>
                          <a:pt x="12816" y="23661"/>
                          <a:pt x="12820" y="23661"/>
                        </a:cubicBezTo>
                        <a:cubicBezTo>
                          <a:pt x="12824" y="23666"/>
                          <a:pt x="12828" y="23666"/>
                          <a:pt x="12832" y="23670"/>
                        </a:cubicBezTo>
                        <a:cubicBezTo>
                          <a:pt x="12853" y="23679"/>
                          <a:pt x="12875" y="23687"/>
                          <a:pt x="12897" y="23695"/>
                        </a:cubicBezTo>
                        <a:cubicBezTo>
                          <a:pt x="12905" y="23699"/>
                          <a:pt x="12913" y="23699"/>
                          <a:pt x="12922" y="23705"/>
                        </a:cubicBezTo>
                        <a:cubicBezTo>
                          <a:pt x="12948" y="23713"/>
                          <a:pt x="12978" y="23725"/>
                          <a:pt x="13003" y="23734"/>
                        </a:cubicBezTo>
                        <a:lnTo>
                          <a:pt x="13007" y="23734"/>
                        </a:lnTo>
                        <a:cubicBezTo>
                          <a:pt x="13012" y="23738"/>
                          <a:pt x="13016" y="23738"/>
                          <a:pt x="13021" y="23743"/>
                        </a:cubicBezTo>
                        <a:cubicBezTo>
                          <a:pt x="13041" y="23747"/>
                          <a:pt x="13059" y="23756"/>
                          <a:pt x="13080" y="23760"/>
                        </a:cubicBezTo>
                        <a:cubicBezTo>
                          <a:pt x="13089" y="23764"/>
                          <a:pt x="13098" y="23764"/>
                          <a:pt x="13106" y="23768"/>
                        </a:cubicBezTo>
                        <a:cubicBezTo>
                          <a:pt x="13110" y="23768"/>
                          <a:pt x="13114" y="23772"/>
                          <a:pt x="13114" y="23772"/>
                        </a:cubicBezTo>
                        <a:lnTo>
                          <a:pt x="13012" y="24281"/>
                        </a:lnTo>
                        <a:cubicBezTo>
                          <a:pt x="13003" y="24303"/>
                          <a:pt x="13012" y="24329"/>
                          <a:pt x="13029" y="24363"/>
                        </a:cubicBezTo>
                        <a:cubicBezTo>
                          <a:pt x="13041" y="24380"/>
                          <a:pt x="13059" y="24402"/>
                          <a:pt x="13080" y="24427"/>
                        </a:cubicBezTo>
                        <a:lnTo>
                          <a:pt x="13213" y="23798"/>
                        </a:lnTo>
                        <a:cubicBezTo>
                          <a:pt x="13213" y="23802"/>
                          <a:pt x="13217" y="23802"/>
                          <a:pt x="13217" y="23802"/>
                        </a:cubicBezTo>
                        <a:cubicBezTo>
                          <a:pt x="13230" y="23807"/>
                          <a:pt x="13243" y="23807"/>
                          <a:pt x="13252" y="23811"/>
                        </a:cubicBezTo>
                        <a:cubicBezTo>
                          <a:pt x="13264" y="23815"/>
                          <a:pt x="13277" y="23815"/>
                          <a:pt x="13286" y="23819"/>
                        </a:cubicBezTo>
                        <a:cubicBezTo>
                          <a:pt x="13290" y="23819"/>
                          <a:pt x="13298" y="23824"/>
                          <a:pt x="13303" y="23824"/>
                        </a:cubicBezTo>
                        <a:cubicBezTo>
                          <a:pt x="13307" y="23824"/>
                          <a:pt x="13315" y="23824"/>
                          <a:pt x="13320" y="23828"/>
                        </a:cubicBezTo>
                        <a:cubicBezTo>
                          <a:pt x="13333" y="23828"/>
                          <a:pt x="13345" y="23833"/>
                          <a:pt x="13359" y="23837"/>
                        </a:cubicBezTo>
                        <a:cubicBezTo>
                          <a:pt x="13367" y="23837"/>
                          <a:pt x="13380" y="23841"/>
                          <a:pt x="13388" y="23841"/>
                        </a:cubicBezTo>
                        <a:cubicBezTo>
                          <a:pt x="13401" y="23845"/>
                          <a:pt x="13414" y="23845"/>
                          <a:pt x="13426" y="23849"/>
                        </a:cubicBezTo>
                        <a:cubicBezTo>
                          <a:pt x="13431" y="23849"/>
                          <a:pt x="13436" y="23849"/>
                          <a:pt x="13444" y="23853"/>
                        </a:cubicBezTo>
                        <a:lnTo>
                          <a:pt x="13457" y="23853"/>
                        </a:lnTo>
                        <a:cubicBezTo>
                          <a:pt x="13474" y="23858"/>
                          <a:pt x="13487" y="23858"/>
                          <a:pt x="13499" y="23863"/>
                        </a:cubicBezTo>
                        <a:cubicBezTo>
                          <a:pt x="13508" y="23863"/>
                          <a:pt x="13521" y="23863"/>
                          <a:pt x="13529" y="23867"/>
                        </a:cubicBezTo>
                        <a:cubicBezTo>
                          <a:pt x="13542" y="23867"/>
                          <a:pt x="13555" y="23867"/>
                          <a:pt x="13568" y="23871"/>
                        </a:cubicBezTo>
                        <a:lnTo>
                          <a:pt x="13590" y="23871"/>
                        </a:lnTo>
                        <a:cubicBezTo>
                          <a:pt x="13594" y="23875"/>
                          <a:pt x="13598" y="23875"/>
                          <a:pt x="13602" y="23875"/>
                        </a:cubicBezTo>
                        <a:lnTo>
                          <a:pt x="13623" y="23875"/>
                        </a:lnTo>
                        <a:cubicBezTo>
                          <a:pt x="13641" y="23875"/>
                          <a:pt x="13653" y="23879"/>
                          <a:pt x="13671" y="23879"/>
                        </a:cubicBezTo>
                        <a:lnTo>
                          <a:pt x="13688" y="23879"/>
                        </a:lnTo>
                        <a:cubicBezTo>
                          <a:pt x="13709" y="23879"/>
                          <a:pt x="13730" y="23884"/>
                          <a:pt x="13752" y="23884"/>
                        </a:cubicBezTo>
                        <a:lnTo>
                          <a:pt x="13833" y="23884"/>
                        </a:lnTo>
                        <a:cubicBezTo>
                          <a:pt x="13846" y="23884"/>
                          <a:pt x="13863" y="23879"/>
                          <a:pt x="13876" y="23879"/>
                        </a:cubicBezTo>
                        <a:lnTo>
                          <a:pt x="13897" y="23879"/>
                        </a:lnTo>
                        <a:cubicBezTo>
                          <a:pt x="13914" y="23879"/>
                          <a:pt x="13927" y="23875"/>
                          <a:pt x="13945" y="23875"/>
                        </a:cubicBezTo>
                        <a:lnTo>
                          <a:pt x="13961" y="23875"/>
                        </a:lnTo>
                        <a:cubicBezTo>
                          <a:pt x="13983" y="23871"/>
                          <a:pt x="14004" y="23871"/>
                          <a:pt x="14026" y="23867"/>
                        </a:cubicBezTo>
                        <a:cubicBezTo>
                          <a:pt x="14042" y="23863"/>
                          <a:pt x="14064" y="23863"/>
                          <a:pt x="14081" y="23858"/>
                        </a:cubicBezTo>
                        <a:cubicBezTo>
                          <a:pt x="14085" y="23858"/>
                          <a:pt x="14089" y="23858"/>
                          <a:pt x="14094" y="23853"/>
                        </a:cubicBezTo>
                        <a:cubicBezTo>
                          <a:pt x="14111" y="23853"/>
                          <a:pt x="14133" y="23849"/>
                          <a:pt x="14150" y="23845"/>
                        </a:cubicBezTo>
                        <a:cubicBezTo>
                          <a:pt x="14150" y="23845"/>
                          <a:pt x="14154" y="23841"/>
                          <a:pt x="14158" y="23841"/>
                        </a:cubicBezTo>
                        <a:cubicBezTo>
                          <a:pt x="14171" y="23837"/>
                          <a:pt x="14188" y="23833"/>
                          <a:pt x="14205" y="23828"/>
                        </a:cubicBezTo>
                        <a:lnTo>
                          <a:pt x="14218" y="23828"/>
                        </a:lnTo>
                        <a:cubicBezTo>
                          <a:pt x="14239" y="23824"/>
                          <a:pt x="14257" y="23815"/>
                          <a:pt x="14273" y="23811"/>
                        </a:cubicBezTo>
                        <a:lnTo>
                          <a:pt x="14278" y="23811"/>
                        </a:lnTo>
                        <a:cubicBezTo>
                          <a:pt x="14282" y="23811"/>
                          <a:pt x="14282" y="23807"/>
                          <a:pt x="14286" y="23807"/>
                        </a:cubicBezTo>
                        <a:cubicBezTo>
                          <a:pt x="14299" y="23802"/>
                          <a:pt x="14312" y="23798"/>
                          <a:pt x="14320" y="23794"/>
                        </a:cubicBezTo>
                        <a:cubicBezTo>
                          <a:pt x="14330" y="23794"/>
                          <a:pt x="14334" y="23794"/>
                          <a:pt x="14338" y="23790"/>
                        </a:cubicBezTo>
                        <a:cubicBezTo>
                          <a:pt x="14350" y="23786"/>
                          <a:pt x="14363" y="23782"/>
                          <a:pt x="14376" y="23776"/>
                        </a:cubicBezTo>
                        <a:cubicBezTo>
                          <a:pt x="14381" y="23776"/>
                          <a:pt x="14385" y="23772"/>
                          <a:pt x="14385" y="23772"/>
                        </a:cubicBezTo>
                        <a:cubicBezTo>
                          <a:pt x="14401" y="23768"/>
                          <a:pt x="14419" y="23760"/>
                          <a:pt x="14436" y="23751"/>
                        </a:cubicBezTo>
                        <a:cubicBezTo>
                          <a:pt x="14436" y="23751"/>
                          <a:pt x="14440" y="23751"/>
                          <a:pt x="14445" y="23747"/>
                        </a:cubicBezTo>
                        <a:cubicBezTo>
                          <a:pt x="14458" y="23743"/>
                          <a:pt x="14470" y="23738"/>
                          <a:pt x="14484" y="23734"/>
                        </a:cubicBezTo>
                        <a:cubicBezTo>
                          <a:pt x="14488" y="23730"/>
                          <a:pt x="14488" y="23730"/>
                          <a:pt x="14492" y="23730"/>
                        </a:cubicBezTo>
                        <a:cubicBezTo>
                          <a:pt x="14492" y="23725"/>
                          <a:pt x="14496" y="23725"/>
                          <a:pt x="14500" y="23725"/>
                        </a:cubicBezTo>
                        <a:cubicBezTo>
                          <a:pt x="14509" y="23721"/>
                          <a:pt x="14517" y="23717"/>
                          <a:pt x="14526" y="23713"/>
                        </a:cubicBezTo>
                        <a:cubicBezTo>
                          <a:pt x="14530" y="23709"/>
                          <a:pt x="14539" y="23705"/>
                          <a:pt x="14543" y="23705"/>
                        </a:cubicBezTo>
                        <a:cubicBezTo>
                          <a:pt x="14551" y="23699"/>
                          <a:pt x="14561" y="23695"/>
                          <a:pt x="14573" y="23687"/>
                        </a:cubicBezTo>
                        <a:cubicBezTo>
                          <a:pt x="14577" y="23687"/>
                          <a:pt x="14581" y="23683"/>
                          <a:pt x="14586" y="23679"/>
                        </a:cubicBezTo>
                        <a:cubicBezTo>
                          <a:pt x="14599" y="23674"/>
                          <a:pt x="14607" y="23670"/>
                          <a:pt x="14616" y="23666"/>
                        </a:cubicBezTo>
                        <a:cubicBezTo>
                          <a:pt x="14620" y="23661"/>
                          <a:pt x="14628" y="23657"/>
                          <a:pt x="14632" y="23657"/>
                        </a:cubicBezTo>
                        <a:cubicBezTo>
                          <a:pt x="14646" y="23648"/>
                          <a:pt x="14663" y="23640"/>
                          <a:pt x="14676" y="23632"/>
                        </a:cubicBezTo>
                        <a:lnTo>
                          <a:pt x="15441" y="19983"/>
                        </a:lnTo>
                        <a:lnTo>
                          <a:pt x="15467" y="19983"/>
                        </a:lnTo>
                        <a:cubicBezTo>
                          <a:pt x="15510" y="19988"/>
                          <a:pt x="15556" y="19988"/>
                          <a:pt x="15604" y="19988"/>
                        </a:cubicBezTo>
                        <a:cubicBezTo>
                          <a:pt x="15621" y="19988"/>
                          <a:pt x="15638" y="19992"/>
                          <a:pt x="15659" y="19992"/>
                        </a:cubicBezTo>
                        <a:lnTo>
                          <a:pt x="16002" y="19992"/>
                        </a:lnTo>
                        <a:cubicBezTo>
                          <a:pt x="16057" y="19992"/>
                          <a:pt x="16113" y="19992"/>
                          <a:pt x="16168" y="19988"/>
                        </a:cubicBezTo>
                        <a:cubicBezTo>
                          <a:pt x="16219" y="20043"/>
                          <a:pt x="16271" y="20094"/>
                          <a:pt x="16326" y="20150"/>
                        </a:cubicBezTo>
                        <a:lnTo>
                          <a:pt x="16117" y="21142"/>
                        </a:lnTo>
                        <a:cubicBezTo>
                          <a:pt x="16113" y="21210"/>
                          <a:pt x="16130" y="21279"/>
                          <a:pt x="16156" y="21356"/>
                        </a:cubicBezTo>
                        <a:cubicBezTo>
                          <a:pt x="16168" y="21399"/>
                          <a:pt x="16190" y="21441"/>
                          <a:pt x="16211" y="21488"/>
                        </a:cubicBezTo>
                        <a:cubicBezTo>
                          <a:pt x="16254" y="21579"/>
                          <a:pt x="16310" y="21668"/>
                          <a:pt x="16377" y="21766"/>
                        </a:cubicBezTo>
                        <a:cubicBezTo>
                          <a:pt x="16391" y="21792"/>
                          <a:pt x="16408" y="21814"/>
                          <a:pt x="16425" y="21839"/>
                        </a:cubicBezTo>
                        <a:cubicBezTo>
                          <a:pt x="16434" y="21852"/>
                          <a:pt x="16442" y="21865"/>
                          <a:pt x="16450" y="21877"/>
                        </a:cubicBezTo>
                        <a:cubicBezTo>
                          <a:pt x="16472" y="21899"/>
                          <a:pt x="16489" y="21925"/>
                          <a:pt x="16506" y="21950"/>
                        </a:cubicBezTo>
                        <a:cubicBezTo>
                          <a:pt x="16515" y="21964"/>
                          <a:pt x="16523" y="21976"/>
                          <a:pt x="16531" y="21985"/>
                        </a:cubicBezTo>
                        <a:cubicBezTo>
                          <a:pt x="16891" y="22468"/>
                          <a:pt x="17340" y="22981"/>
                          <a:pt x="17267" y="23332"/>
                        </a:cubicBezTo>
                        <a:lnTo>
                          <a:pt x="17652" y="21506"/>
                        </a:lnTo>
                        <a:cubicBezTo>
                          <a:pt x="17704" y="21557"/>
                          <a:pt x="17755" y="21613"/>
                          <a:pt x="17806" y="21664"/>
                        </a:cubicBezTo>
                        <a:lnTo>
                          <a:pt x="18209" y="19739"/>
                        </a:lnTo>
                        <a:cubicBezTo>
                          <a:pt x="18221" y="19739"/>
                          <a:pt x="18239" y="19735"/>
                          <a:pt x="18251" y="19731"/>
                        </a:cubicBezTo>
                        <a:lnTo>
                          <a:pt x="18256" y="19731"/>
                        </a:lnTo>
                        <a:cubicBezTo>
                          <a:pt x="18272" y="19727"/>
                          <a:pt x="18290" y="19722"/>
                          <a:pt x="18302" y="19718"/>
                        </a:cubicBezTo>
                        <a:lnTo>
                          <a:pt x="18307" y="19718"/>
                        </a:lnTo>
                        <a:cubicBezTo>
                          <a:pt x="18324" y="19713"/>
                          <a:pt x="18341" y="19709"/>
                          <a:pt x="18359" y="19705"/>
                        </a:cubicBezTo>
                        <a:cubicBezTo>
                          <a:pt x="18375" y="19701"/>
                          <a:pt x="18393" y="19696"/>
                          <a:pt x="18405" y="19692"/>
                        </a:cubicBezTo>
                        <a:lnTo>
                          <a:pt x="18414" y="19692"/>
                        </a:lnTo>
                        <a:cubicBezTo>
                          <a:pt x="18426" y="19688"/>
                          <a:pt x="18444" y="19684"/>
                          <a:pt x="18456" y="19680"/>
                        </a:cubicBezTo>
                        <a:lnTo>
                          <a:pt x="18461" y="19680"/>
                        </a:lnTo>
                        <a:cubicBezTo>
                          <a:pt x="18478" y="19675"/>
                          <a:pt x="18491" y="19670"/>
                          <a:pt x="18503" y="19666"/>
                        </a:cubicBezTo>
                        <a:lnTo>
                          <a:pt x="18507" y="19666"/>
                        </a:lnTo>
                        <a:lnTo>
                          <a:pt x="18507" y="19662"/>
                        </a:lnTo>
                        <a:cubicBezTo>
                          <a:pt x="18517" y="19662"/>
                          <a:pt x="18525" y="19658"/>
                          <a:pt x="18529" y="19658"/>
                        </a:cubicBezTo>
                        <a:cubicBezTo>
                          <a:pt x="18580" y="19705"/>
                          <a:pt x="18619" y="19752"/>
                          <a:pt x="18645" y="19795"/>
                        </a:cubicBezTo>
                        <a:cubicBezTo>
                          <a:pt x="18689" y="19859"/>
                          <a:pt x="18703" y="19916"/>
                          <a:pt x="18694" y="19965"/>
                        </a:cubicBezTo>
                        <a:lnTo>
                          <a:pt x="18694" y="19965"/>
                        </a:lnTo>
                        <a:lnTo>
                          <a:pt x="19753" y="14915"/>
                        </a:lnTo>
                        <a:cubicBezTo>
                          <a:pt x="19761" y="14915"/>
                          <a:pt x="19770" y="14910"/>
                          <a:pt x="19778" y="14910"/>
                        </a:cubicBezTo>
                        <a:cubicBezTo>
                          <a:pt x="19804" y="14906"/>
                          <a:pt x="19834" y="14906"/>
                          <a:pt x="19859" y="14902"/>
                        </a:cubicBezTo>
                        <a:cubicBezTo>
                          <a:pt x="19877" y="14902"/>
                          <a:pt x="19898" y="14897"/>
                          <a:pt x="19919" y="14897"/>
                        </a:cubicBezTo>
                        <a:cubicBezTo>
                          <a:pt x="19945" y="14893"/>
                          <a:pt x="19966" y="14893"/>
                          <a:pt x="19992" y="14889"/>
                        </a:cubicBezTo>
                        <a:cubicBezTo>
                          <a:pt x="20013" y="14889"/>
                          <a:pt x="20035" y="14885"/>
                          <a:pt x="20056" y="14885"/>
                        </a:cubicBezTo>
                        <a:cubicBezTo>
                          <a:pt x="20078" y="14881"/>
                          <a:pt x="20104" y="14881"/>
                          <a:pt x="20129" y="14877"/>
                        </a:cubicBezTo>
                        <a:cubicBezTo>
                          <a:pt x="20150" y="14877"/>
                          <a:pt x="20167" y="14877"/>
                          <a:pt x="20189" y="14871"/>
                        </a:cubicBezTo>
                        <a:cubicBezTo>
                          <a:pt x="20215" y="14871"/>
                          <a:pt x="20240" y="14871"/>
                          <a:pt x="20262" y="14867"/>
                        </a:cubicBezTo>
                        <a:lnTo>
                          <a:pt x="20321" y="14867"/>
                        </a:lnTo>
                        <a:cubicBezTo>
                          <a:pt x="20347" y="14863"/>
                          <a:pt x="20373" y="14863"/>
                          <a:pt x="20394" y="14863"/>
                        </a:cubicBezTo>
                        <a:cubicBezTo>
                          <a:pt x="20416" y="14859"/>
                          <a:pt x="20437" y="14859"/>
                          <a:pt x="20454" y="14859"/>
                        </a:cubicBezTo>
                        <a:cubicBezTo>
                          <a:pt x="20475" y="14859"/>
                          <a:pt x="20497" y="14859"/>
                          <a:pt x="20518" y="14855"/>
                        </a:cubicBezTo>
                        <a:lnTo>
                          <a:pt x="20518" y="14855"/>
                        </a:lnTo>
                        <a:lnTo>
                          <a:pt x="20304" y="15877"/>
                        </a:lnTo>
                        <a:lnTo>
                          <a:pt x="20304" y="15894"/>
                        </a:lnTo>
                        <a:lnTo>
                          <a:pt x="20304" y="15898"/>
                        </a:lnTo>
                        <a:lnTo>
                          <a:pt x="20304" y="15911"/>
                        </a:lnTo>
                        <a:cubicBezTo>
                          <a:pt x="20309" y="15915"/>
                          <a:pt x="20309" y="15919"/>
                          <a:pt x="20309" y="15924"/>
                        </a:cubicBezTo>
                        <a:lnTo>
                          <a:pt x="20309" y="15929"/>
                        </a:lnTo>
                        <a:cubicBezTo>
                          <a:pt x="20313" y="15933"/>
                          <a:pt x="20313" y="15937"/>
                          <a:pt x="20317" y="15941"/>
                        </a:cubicBezTo>
                        <a:lnTo>
                          <a:pt x="20317" y="15945"/>
                        </a:lnTo>
                        <a:cubicBezTo>
                          <a:pt x="20321" y="15949"/>
                          <a:pt x="20321" y="15954"/>
                          <a:pt x="20325" y="15959"/>
                        </a:cubicBezTo>
                        <a:cubicBezTo>
                          <a:pt x="20330" y="15963"/>
                          <a:pt x="20335" y="15967"/>
                          <a:pt x="20339" y="15975"/>
                        </a:cubicBezTo>
                        <a:cubicBezTo>
                          <a:pt x="20343" y="15980"/>
                          <a:pt x="20347" y="15984"/>
                          <a:pt x="20351" y="15988"/>
                        </a:cubicBezTo>
                        <a:cubicBezTo>
                          <a:pt x="20351" y="15988"/>
                          <a:pt x="20355" y="15988"/>
                          <a:pt x="20355" y="15992"/>
                        </a:cubicBezTo>
                        <a:cubicBezTo>
                          <a:pt x="20360" y="15996"/>
                          <a:pt x="20364" y="15996"/>
                          <a:pt x="20369" y="16001"/>
                        </a:cubicBezTo>
                        <a:cubicBezTo>
                          <a:pt x="20369" y="16006"/>
                          <a:pt x="20369" y="16006"/>
                          <a:pt x="20373" y="16006"/>
                        </a:cubicBezTo>
                        <a:cubicBezTo>
                          <a:pt x="20377" y="16010"/>
                          <a:pt x="20381" y="16014"/>
                          <a:pt x="20386" y="16018"/>
                        </a:cubicBezTo>
                        <a:cubicBezTo>
                          <a:pt x="20386" y="16018"/>
                          <a:pt x="20390" y="16018"/>
                          <a:pt x="20390" y="16022"/>
                        </a:cubicBezTo>
                        <a:cubicBezTo>
                          <a:pt x="20394" y="16026"/>
                          <a:pt x="20398" y="16026"/>
                          <a:pt x="20407" y="16031"/>
                        </a:cubicBezTo>
                        <a:lnTo>
                          <a:pt x="20407" y="16035"/>
                        </a:lnTo>
                        <a:lnTo>
                          <a:pt x="20412" y="16035"/>
                        </a:lnTo>
                        <a:lnTo>
                          <a:pt x="20412" y="16040"/>
                        </a:lnTo>
                        <a:cubicBezTo>
                          <a:pt x="20420" y="16044"/>
                          <a:pt x="20428" y="16048"/>
                          <a:pt x="20437" y="16057"/>
                        </a:cubicBezTo>
                        <a:cubicBezTo>
                          <a:pt x="20441" y="16057"/>
                          <a:pt x="20441" y="16057"/>
                          <a:pt x="20446" y="16061"/>
                        </a:cubicBezTo>
                        <a:cubicBezTo>
                          <a:pt x="20454" y="16065"/>
                          <a:pt x="20467" y="16073"/>
                          <a:pt x="20475" y="16078"/>
                        </a:cubicBezTo>
                        <a:lnTo>
                          <a:pt x="20479" y="16083"/>
                        </a:lnTo>
                        <a:cubicBezTo>
                          <a:pt x="20489" y="16087"/>
                          <a:pt x="20501" y="16091"/>
                          <a:pt x="20509" y="16099"/>
                        </a:cubicBezTo>
                        <a:cubicBezTo>
                          <a:pt x="20509" y="16099"/>
                          <a:pt x="20514" y="16099"/>
                          <a:pt x="20514" y="16103"/>
                        </a:cubicBezTo>
                        <a:cubicBezTo>
                          <a:pt x="20527" y="16108"/>
                          <a:pt x="20540" y="16117"/>
                          <a:pt x="20552" y="16121"/>
                        </a:cubicBezTo>
                        <a:cubicBezTo>
                          <a:pt x="20561" y="16129"/>
                          <a:pt x="20570" y="16134"/>
                          <a:pt x="20578" y="16138"/>
                        </a:cubicBezTo>
                        <a:cubicBezTo>
                          <a:pt x="20582" y="16138"/>
                          <a:pt x="20582" y="16142"/>
                          <a:pt x="20586" y="16142"/>
                        </a:cubicBezTo>
                        <a:cubicBezTo>
                          <a:pt x="20600" y="16150"/>
                          <a:pt x="20608" y="16155"/>
                          <a:pt x="20617" y="16160"/>
                        </a:cubicBezTo>
                        <a:cubicBezTo>
                          <a:pt x="20621" y="16164"/>
                          <a:pt x="20621" y="16164"/>
                          <a:pt x="20625" y="16164"/>
                        </a:cubicBezTo>
                        <a:cubicBezTo>
                          <a:pt x="20633" y="16172"/>
                          <a:pt x="20643" y="16176"/>
                          <a:pt x="20651" y="16180"/>
                        </a:cubicBezTo>
                        <a:lnTo>
                          <a:pt x="20655" y="16185"/>
                        </a:lnTo>
                        <a:cubicBezTo>
                          <a:pt x="20668" y="16189"/>
                          <a:pt x="20676" y="16198"/>
                          <a:pt x="20685" y="16202"/>
                        </a:cubicBezTo>
                        <a:cubicBezTo>
                          <a:pt x="20689" y="16206"/>
                          <a:pt x="20694" y="16211"/>
                          <a:pt x="20698" y="16215"/>
                        </a:cubicBezTo>
                        <a:lnTo>
                          <a:pt x="20702" y="16215"/>
                        </a:lnTo>
                        <a:cubicBezTo>
                          <a:pt x="20706" y="16219"/>
                          <a:pt x="20710" y="16223"/>
                          <a:pt x="20714" y="16227"/>
                        </a:cubicBezTo>
                        <a:lnTo>
                          <a:pt x="20720" y="16227"/>
                        </a:lnTo>
                        <a:cubicBezTo>
                          <a:pt x="20724" y="16232"/>
                          <a:pt x="20728" y="16237"/>
                          <a:pt x="20732" y="16241"/>
                        </a:cubicBezTo>
                        <a:cubicBezTo>
                          <a:pt x="20732" y="16245"/>
                          <a:pt x="20736" y="16245"/>
                          <a:pt x="20736" y="16245"/>
                        </a:cubicBezTo>
                        <a:cubicBezTo>
                          <a:pt x="20740" y="16249"/>
                          <a:pt x="20745" y="16253"/>
                          <a:pt x="20749" y="16257"/>
                        </a:cubicBezTo>
                        <a:cubicBezTo>
                          <a:pt x="20753" y="16262"/>
                          <a:pt x="20758" y="16266"/>
                          <a:pt x="20762" y="16271"/>
                        </a:cubicBezTo>
                        <a:lnTo>
                          <a:pt x="20762" y="16275"/>
                        </a:lnTo>
                        <a:cubicBezTo>
                          <a:pt x="20766" y="16279"/>
                          <a:pt x="20766" y="16283"/>
                          <a:pt x="20771" y="16288"/>
                        </a:cubicBezTo>
                        <a:cubicBezTo>
                          <a:pt x="20775" y="16292"/>
                          <a:pt x="20775" y="16296"/>
                          <a:pt x="20779" y="16300"/>
                        </a:cubicBezTo>
                        <a:cubicBezTo>
                          <a:pt x="20779" y="16309"/>
                          <a:pt x="20783" y="16314"/>
                          <a:pt x="20783" y="16318"/>
                        </a:cubicBezTo>
                        <a:lnTo>
                          <a:pt x="20783" y="16330"/>
                        </a:lnTo>
                        <a:lnTo>
                          <a:pt x="20783" y="16334"/>
                        </a:lnTo>
                        <a:lnTo>
                          <a:pt x="20783" y="16348"/>
                        </a:lnTo>
                        <a:lnTo>
                          <a:pt x="21095" y="14863"/>
                        </a:lnTo>
                        <a:lnTo>
                          <a:pt x="21105" y="14863"/>
                        </a:lnTo>
                        <a:cubicBezTo>
                          <a:pt x="21125" y="14867"/>
                          <a:pt x="21147" y="14867"/>
                          <a:pt x="21168" y="14867"/>
                        </a:cubicBezTo>
                        <a:cubicBezTo>
                          <a:pt x="21190" y="14871"/>
                          <a:pt x="21207" y="14871"/>
                          <a:pt x="21228" y="14877"/>
                        </a:cubicBezTo>
                        <a:cubicBezTo>
                          <a:pt x="21253" y="14877"/>
                          <a:pt x="21279" y="14881"/>
                          <a:pt x="21301" y="14881"/>
                        </a:cubicBezTo>
                        <a:cubicBezTo>
                          <a:pt x="21391" y="14958"/>
                          <a:pt x="21446" y="15025"/>
                          <a:pt x="21480" y="15086"/>
                        </a:cubicBezTo>
                        <a:cubicBezTo>
                          <a:pt x="21494" y="15102"/>
                          <a:pt x="21498" y="15120"/>
                          <a:pt x="21506" y="15137"/>
                        </a:cubicBezTo>
                        <a:lnTo>
                          <a:pt x="21301" y="16099"/>
                        </a:lnTo>
                        <a:cubicBezTo>
                          <a:pt x="21305" y="16099"/>
                          <a:pt x="21305" y="16095"/>
                          <a:pt x="21305" y="16091"/>
                        </a:cubicBezTo>
                        <a:lnTo>
                          <a:pt x="21305" y="16087"/>
                        </a:lnTo>
                        <a:cubicBezTo>
                          <a:pt x="21305" y="16087"/>
                          <a:pt x="21310" y="16087"/>
                          <a:pt x="21310" y="16083"/>
                        </a:cubicBezTo>
                        <a:lnTo>
                          <a:pt x="21310" y="16078"/>
                        </a:lnTo>
                        <a:cubicBezTo>
                          <a:pt x="21310" y="16078"/>
                          <a:pt x="21314" y="16078"/>
                          <a:pt x="21314" y="16073"/>
                        </a:cubicBezTo>
                        <a:cubicBezTo>
                          <a:pt x="21314" y="16073"/>
                          <a:pt x="21314" y="16069"/>
                          <a:pt x="21318" y="16069"/>
                        </a:cubicBezTo>
                        <a:lnTo>
                          <a:pt x="21318" y="16065"/>
                        </a:lnTo>
                        <a:lnTo>
                          <a:pt x="21322" y="16061"/>
                        </a:lnTo>
                        <a:lnTo>
                          <a:pt x="21326" y="16057"/>
                        </a:lnTo>
                        <a:cubicBezTo>
                          <a:pt x="21326" y="16057"/>
                          <a:pt x="21326" y="16052"/>
                          <a:pt x="21330" y="16052"/>
                        </a:cubicBezTo>
                        <a:cubicBezTo>
                          <a:pt x="21330" y="16052"/>
                          <a:pt x="21330" y="16048"/>
                          <a:pt x="21336" y="16048"/>
                        </a:cubicBezTo>
                        <a:lnTo>
                          <a:pt x="21340" y="16044"/>
                        </a:lnTo>
                        <a:lnTo>
                          <a:pt x="21344" y="16040"/>
                        </a:lnTo>
                        <a:cubicBezTo>
                          <a:pt x="21348" y="16035"/>
                          <a:pt x="21356" y="16031"/>
                          <a:pt x="21361" y="16026"/>
                        </a:cubicBezTo>
                        <a:lnTo>
                          <a:pt x="21365" y="16026"/>
                        </a:lnTo>
                        <a:cubicBezTo>
                          <a:pt x="21369" y="16022"/>
                          <a:pt x="21378" y="16018"/>
                          <a:pt x="21387" y="16014"/>
                        </a:cubicBezTo>
                        <a:cubicBezTo>
                          <a:pt x="21395" y="16010"/>
                          <a:pt x="21403" y="16006"/>
                          <a:pt x="21413" y="16006"/>
                        </a:cubicBezTo>
                        <a:cubicBezTo>
                          <a:pt x="21413" y="16001"/>
                          <a:pt x="21413" y="16001"/>
                          <a:pt x="21417" y="16001"/>
                        </a:cubicBezTo>
                        <a:lnTo>
                          <a:pt x="21425" y="16001"/>
                        </a:lnTo>
                        <a:lnTo>
                          <a:pt x="21429" y="15996"/>
                        </a:lnTo>
                        <a:lnTo>
                          <a:pt x="21484" y="15996"/>
                        </a:lnTo>
                        <a:cubicBezTo>
                          <a:pt x="21489" y="15996"/>
                          <a:pt x="21498" y="15996"/>
                          <a:pt x="21502" y="16001"/>
                        </a:cubicBezTo>
                        <a:cubicBezTo>
                          <a:pt x="21506" y="16001"/>
                          <a:pt x="21510" y="16001"/>
                          <a:pt x="21510" y="16006"/>
                        </a:cubicBezTo>
                        <a:lnTo>
                          <a:pt x="21519" y="16006"/>
                        </a:lnTo>
                        <a:cubicBezTo>
                          <a:pt x="21523" y="16010"/>
                          <a:pt x="21523" y="16010"/>
                          <a:pt x="21527" y="16010"/>
                        </a:cubicBezTo>
                        <a:cubicBezTo>
                          <a:pt x="21527" y="16010"/>
                          <a:pt x="21532" y="16010"/>
                          <a:pt x="21532" y="16014"/>
                        </a:cubicBezTo>
                        <a:lnTo>
                          <a:pt x="21536" y="16014"/>
                        </a:lnTo>
                        <a:cubicBezTo>
                          <a:pt x="21541" y="16014"/>
                          <a:pt x="21545" y="16018"/>
                          <a:pt x="21545" y="16018"/>
                        </a:cubicBezTo>
                        <a:cubicBezTo>
                          <a:pt x="21545" y="16018"/>
                          <a:pt x="21549" y="16018"/>
                          <a:pt x="21549" y="16022"/>
                        </a:cubicBezTo>
                        <a:cubicBezTo>
                          <a:pt x="21553" y="16022"/>
                          <a:pt x="21557" y="16026"/>
                          <a:pt x="21561" y="16026"/>
                        </a:cubicBezTo>
                        <a:lnTo>
                          <a:pt x="21561" y="16031"/>
                        </a:lnTo>
                        <a:cubicBezTo>
                          <a:pt x="21566" y="16031"/>
                          <a:pt x="21566" y="16035"/>
                          <a:pt x="21571" y="16035"/>
                        </a:cubicBezTo>
                        <a:lnTo>
                          <a:pt x="21571" y="16040"/>
                        </a:lnTo>
                        <a:cubicBezTo>
                          <a:pt x="21575" y="16040"/>
                          <a:pt x="21579" y="16044"/>
                          <a:pt x="21579" y="16044"/>
                        </a:cubicBezTo>
                        <a:cubicBezTo>
                          <a:pt x="21583" y="16048"/>
                          <a:pt x="21583" y="16052"/>
                          <a:pt x="21587" y="16052"/>
                        </a:cubicBezTo>
                        <a:lnTo>
                          <a:pt x="21587" y="16057"/>
                        </a:lnTo>
                        <a:cubicBezTo>
                          <a:pt x="21587" y="16057"/>
                          <a:pt x="21587" y="16061"/>
                          <a:pt x="21592" y="16061"/>
                        </a:cubicBezTo>
                        <a:lnTo>
                          <a:pt x="21592" y="16065"/>
                        </a:lnTo>
                        <a:cubicBezTo>
                          <a:pt x="21592" y="16065"/>
                          <a:pt x="21592" y="16069"/>
                          <a:pt x="21596" y="16073"/>
                        </a:cubicBezTo>
                        <a:lnTo>
                          <a:pt x="21596" y="16083"/>
                        </a:lnTo>
                        <a:lnTo>
                          <a:pt x="21596" y="16091"/>
                        </a:lnTo>
                        <a:lnTo>
                          <a:pt x="21596" y="16099"/>
                        </a:lnTo>
                        <a:lnTo>
                          <a:pt x="22062" y="13880"/>
                        </a:lnTo>
                        <a:cubicBezTo>
                          <a:pt x="22191" y="14076"/>
                          <a:pt x="22259" y="14251"/>
                          <a:pt x="22229" y="14405"/>
                        </a:cubicBezTo>
                        <a:lnTo>
                          <a:pt x="23004" y="10710"/>
                        </a:lnTo>
                        <a:cubicBezTo>
                          <a:pt x="23004" y="10714"/>
                          <a:pt x="23008" y="10719"/>
                          <a:pt x="23008" y="10723"/>
                        </a:cubicBezTo>
                        <a:cubicBezTo>
                          <a:pt x="23033" y="10809"/>
                          <a:pt x="23081" y="10894"/>
                          <a:pt x="23166" y="10996"/>
                        </a:cubicBezTo>
                        <a:cubicBezTo>
                          <a:pt x="23251" y="11014"/>
                          <a:pt x="23337" y="11031"/>
                          <a:pt x="23422" y="11048"/>
                        </a:cubicBezTo>
                        <a:cubicBezTo>
                          <a:pt x="23456" y="11057"/>
                          <a:pt x="23486" y="11061"/>
                          <a:pt x="23521" y="11069"/>
                        </a:cubicBezTo>
                        <a:cubicBezTo>
                          <a:pt x="23585" y="11083"/>
                          <a:pt x="23653" y="11095"/>
                          <a:pt x="23722" y="11108"/>
                        </a:cubicBezTo>
                        <a:cubicBezTo>
                          <a:pt x="23786" y="11121"/>
                          <a:pt x="23850" y="11134"/>
                          <a:pt x="23914" y="11150"/>
                        </a:cubicBezTo>
                        <a:cubicBezTo>
                          <a:pt x="23944" y="11155"/>
                          <a:pt x="23979" y="11164"/>
                          <a:pt x="24009" y="11168"/>
                        </a:cubicBezTo>
                        <a:cubicBezTo>
                          <a:pt x="24094" y="11185"/>
                          <a:pt x="24175" y="11202"/>
                          <a:pt x="24261" y="11219"/>
                        </a:cubicBezTo>
                        <a:lnTo>
                          <a:pt x="24269" y="11219"/>
                        </a:lnTo>
                        <a:cubicBezTo>
                          <a:pt x="24354" y="11237"/>
                          <a:pt x="24436" y="11253"/>
                          <a:pt x="24522" y="11270"/>
                        </a:cubicBezTo>
                        <a:cubicBezTo>
                          <a:pt x="24547" y="11275"/>
                          <a:pt x="24573" y="11279"/>
                          <a:pt x="24599" y="11288"/>
                        </a:cubicBezTo>
                        <a:cubicBezTo>
                          <a:pt x="24658" y="11296"/>
                          <a:pt x="24718" y="11309"/>
                          <a:pt x="24778" y="11322"/>
                        </a:cubicBezTo>
                        <a:cubicBezTo>
                          <a:pt x="24808" y="11326"/>
                          <a:pt x="24838" y="11335"/>
                          <a:pt x="24868" y="11339"/>
                        </a:cubicBezTo>
                        <a:cubicBezTo>
                          <a:pt x="24928" y="11352"/>
                          <a:pt x="24988" y="11361"/>
                          <a:pt x="25043" y="11373"/>
                        </a:cubicBezTo>
                        <a:cubicBezTo>
                          <a:pt x="25073" y="11377"/>
                          <a:pt x="25099" y="11381"/>
                          <a:pt x="25128" y="11386"/>
                        </a:cubicBezTo>
                        <a:cubicBezTo>
                          <a:pt x="25211" y="11403"/>
                          <a:pt x="25288" y="11416"/>
                          <a:pt x="25369" y="11429"/>
                        </a:cubicBezTo>
                        <a:cubicBezTo>
                          <a:pt x="25373" y="11433"/>
                          <a:pt x="25377" y="11433"/>
                          <a:pt x="25385" y="11433"/>
                        </a:cubicBezTo>
                        <a:cubicBezTo>
                          <a:pt x="25394" y="11433"/>
                          <a:pt x="25398" y="11438"/>
                          <a:pt x="25403" y="11438"/>
                        </a:cubicBezTo>
                        <a:cubicBezTo>
                          <a:pt x="25462" y="11446"/>
                          <a:pt x="25527" y="11458"/>
                          <a:pt x="25590" y="11468"/>
                        </a:cubicBezTo>
                        <a:cubicBezTo>
                          <a:pt x="25612" y="11472"/>
                          <a:pt x="25629" y="11476"/>
                          <a:pt x="25651" y="11480"/>
                        </a:cubicBezTo>
                        <a:cubicBezTo>
                          <a:pt x="25702" y="11489"/>
                          <a:pt x="25754" y="11497"/>
                          <a:pt x="25801" y="11506"/>
                        </a:cubicBezTo>
                        <a:cubicBezTo>
                          <a:pt x="25821" y="11506"/>
                          <a:pt x="25843" y="11510"/>
                          <a:pt x="25860" y="11515"/>
                        </a:cubicBezTo>
                        <a:cubicBezTo>
                          <a:pt x="25929" y="11527"/>
                          <a:pt x="25997" y="11535"/>
                          <a:pt x="26066" y="11549"/>
                        </a:cubicBezTo>
                        <a:lnTo>
                          <a:pt x="26074" y="11549"/>
                        </a:lnTo>
                        <a:cubicBezTo>
                          <a:pt x="26143" y="11557"/>
                          <a:pt x="26206" y="11566"/>
                          <a:pt x="26271" y="11578"/>
                        </a:cubicBezTo>
                        <a:cubicBezTo>
                          <a:pt x="26293" y="11578"/>
                          <a:pt x="26314" y="11583"/>
                          <a:pt x="26335" y="11587"/>
                        </a:cubicBezTo>
                        <a:cubicBezTo>
                          <a:pt x="26382" y="11592"/>
                          <a:pt x="26433" y="11600"/>
                          <a:pt x="26484" y="11604"/>
                        </a:cubicBezTo>
                        <a:cubicBezTo>
                          <a:pt x="26506" y="11608"/>
                          <a:pt x="26528" y="11612"/>
                          <a:pt x="26549" y="11612"/>
                        </a:cubicBezTo>
                        <a:cubicBezTo>
                          <a:pt x="26617" y="11622"/>
                          <a:pt x="26686" y="11630"/>
                          <a:pt x="26754" y="11638"/>
                        </a:cubicBezTo>
                        <a:lnTo>
                          <a:pt x="26822" y="11318"/>
                        </a:lnTo>
                        <a:cubicBezTo>
                          <a:pt x="26822" y="11314"/>
                          <a:pt x="26827" y="11314"/>
                          <a:pt x="26827" y="11314"/>
                        </a:cubicBezTo>
                        <a:cubicBezTo>
                          <a:pt x="26831" y="11309"/>
                          <a:pt x="26831" y="11309"/>
                          <a:pt x="26836" y="11309"/>
                        </a:cubicBezTo>
                        <a:cubicBezTo>
                          <a:pt x="26840" y="11304"/>
                          <a:pt x="26844" y="11300"/>
                          <a:pt x="26848" y="11296"/>
                        </a:cubicBezTo>
                        <a:cubicBezTo>
                          <a:pt x="26853" y="11296"/>
                          <a:pt x="26857" y="11292"/>
                          <a:pt x="26861" y="11292"/>
                        </a:cubicBezTo>
                        <a:cubicBezTo>
                          <a:pt x="26865" y="11288"/>
                          <a:pt x="26874" y="11284"/>
                          <a:pt x="26879" y="11284"/>
                        </a:cubicBezTo>
                        <a:cubicBezTo>
                          <a:pt x="26883" y="11279"/>
                          <a:pt x="26887" y="11279"/>
                          <a:pt x="26891" y="11275"/>
                        </a:cubicBezTo>
                        <a:cubicBezTo>
                          <a:pt x="26899" y="11270"/>
                          <a:pt x="26908" y="11266"/>
                          <a:pt x="26917" y="11266"/>
                        </a:cubicBezTo>
                        <a:lnTo>
                          <a:pt x="26917" y="11262"/>
                        </a:lnTo>
                        <a:cubicBezTo>
                          <a:pt x="26930" y="11258"/>
                          <a:pt x="26938" y="11253"/>
                          <a:pt x="26950" y="11249"/>
                        </a:cubicBezTo>
                        <a:lnTo>
                          <a:pt x="26956" y="11249"/>
                        </a:lnTo>
                        <a:cubicBezTo>
                          <a:pt x="26968" y="11245"/>
                          <a:pt x="26976" y="11241"/>
                          <a:pt x="26990" y="11237"/>
                        </a:cubicBezTo>
                        <a:lnTo>
                          <a:pt x="26994" y="11237"/>
                        </a:lnTo>
                        <a:cubicBezTo>
                          <a:pt x="27007" y="11232"/>
                          <a:pt x="27019" y="11227"/>
                          <a:pt x="27033" y="11227"/>
                        </a:cubicBezTo>
                        <a:cubicBezTo>
                          <a:pt x="27033" y="11223"/>
                          <a:pt x="27037" y="11223"/>
                          <a:pt x="27037" y="11223"/>
                        </a:cubicBezTo>
                        <a:cubicBezTo>
                          <a:pt x="27049" y="11223"/>
                          <a:pt x="27066" y="11219"/>
                          <a:pt x="27079" y="11215"/>
                        </a:cubicBezTo>
                        <a:lnTo>
                          <a:pt x="27084" y="11215"/>
                        </a:lnTo>
                        <a:cubicBezTo>
                          <a:pt x="27096" y="11211"/>
                          <a:pt x="27114" y="11207"/>
                          <a:pt x="27130" y="11207"/>
                        </a:cubicBezTo>
                        <a:cubicBezTo>
                          <a:pt x="27148" y="11202"/>
                          <a:pt x="27165" y="11198"/>
                          <a:pt x="27181" y="11198"/>
                        </a:cubicBezTo>
                        <a:cubicBezTo>
                          <a:pt x="27199" y="11193"/>
                          <a:pt x="27212" y="11193"/>
                          <a:pt x="27229" y="11189"/>
                        </a:cubicBezTo>
                        <a:lnTo>
                          <a:pt x="28474" y="5244"/>
                        </a:lnTo>
                        <a:lnTo>
                          <a:pt x="28470" y="5244"/>
                        </a:lnTo>
                        <a:lnTo>
                          <a:pt x="29431" y="645"/>
                        </a:lnTo>
                        <a:lnTo>
                          <a:pt x="29431" y="645"/>
                        </a:lnTo>
                        <a:cubicBezTo>
                          <a:pt x="29430" y="648"/>
                          <a:pt x="29429" y="652"/>
                          <a:pt x="29427" y="654"/>
                        </a:cubicBezTo>
                        <a:lnTo>
                          <a:pt x="29427" y="664"/>
                        </a:lnTo>
                        <a:cubicBezTo>
                          <a:pt x="29423" y="668"/>
                          <a:pt x="29423" y="676"/>
                          <a:pt x="29419" y="685"/>
                        </a:cubicBezTo>
                        <a:lnTo>
                          <a:pt x="29419" y="693"/>
                        </a:lnTo>
                        <a:cubicBezTo>
                          <a:pt x="29414" y="697"/>
                          <a:pt x="29410" y="706"/>
                          <a:pt x="29410" y="711"/>
                        </a:cubicBezTo>
                        <a:cubicBezTo>
                          <a:pt x="29406" y="715"/>
                          <a:pt x="29406" y="719"/>
                          <a:pt x="29406" y="719"/>
                        </a:cubicBezTo>
                        <a:cubicBezTo>
                          <a:pt x="29402" y="727"/>
                          <a:pt x="29398" y="736"/>
                          <a:pt x="29394" y="745"/>
                        </a:cubicBezTo>
                        <a:lnTo>
                          <a:pt x="29394" y="749"/>
                        </a:lnTo>
                        <a:cubicBezTo>
                          <a:pt x="29388" y="757"/>
                          <a:pt x="29384" y="766"/>
                          <a:pt x="29380" y="774"/>
                        </a:cubicBezTo>
                        <a:cubicBezTo>
                          <a:pt x="29376" y="774"/>
                          <a:pt x="29376" y="779"/>
                          <a:pt x="29376" y="779"/>
                        </a:cubicBezTo>
                        <a:cubicBezTo>
                          <a:pt x="29372" y="788"/>
                          <a:pt x="29368" y="792"/>
                          <a:pt x="29363" y="800"/>
                        </a:cubicBezTo>
                        <a:cubicBezTo>
                          <a:pt x="29359" y="800"/>
                          <a:pt x="29359" y="804"/>
                          <a:pt x="29359" y="804"/>
                        </a:cubicBezTo>
                        <a:cubicBezTo>
                          <a:pt x="29350" y="813"/>
                          <a:pt x="29346" y="822"/>
                          <a:pt x="29337" y="830"/>
                        </a:cubicBezTo>
                        <a:cubicBezTo>
                          <a:pt x="29333" y="839"/>
                          <a:pt x="29325" y="847"/>
                          <a:pt x="29321" y="856"/>
                        </a:cubicBezTo>
                        <a:cubicBezTo>
                          <a:pt x="29317" y="856"/>
                          <a:pt x="29317" y="860"/>
                          <a:pt x="29311" y="860"/>
                        </a:cubicBezTo>
                        <a:cubicBezTo>
                          <a:pt x="29307" y="869"/>
                          <a:pt x="29303" y="873"/>
                          <a:pt x="29299" y="877"/>
                        </a:cubicBezTo>
                        <a:cubicBezTo>
                          <a:pt x="29295" y="881"/>
                          <a:pt x="29295" y="881"/>
                          <a:pt x="29291" y="885"/>
                        </a:cubicBezTo>
                        <a:cubicBezTo>
                          <a:pt x="29282" y="895"/>
                          <a:pt x="29273" y="899"/>
                          <a:pt x="29269" y="907"/>
                        </a:cubicBezTo>
                        <a:cubicBezTo>
                          <a:pt x="29265" y="907"/>
                          <a:pt x="29265" y="911"/>
                          <a:pt x="29265" y="911"/>
                        </a:cubicBezTo>
                        <a:cubicBezTo>
                          <a:pt x="29256" y="916"/>
                          <a:pt x="29248" y="924"/>
                          <a:pt x="29244" y="928"/>
                        </a:cubicBezTo>
                        <a:cubicBezTo>
                          <a:pt x="29240" y="933"/>
                          <a:pt x="29234" y="937"/>
                          <a:pt x="29230" y="937"/>
                        </a:cubicBezTo>
                        <a:cubicBezTo>
                          <a:pt x="29226" y="942"/>
                          <a:pt x="29222" y="950"/>
                          <a:pt x="29214" y="954"/>
                        </a:cubicBezTo>
                        <a:cubicBezTo>
                          <a:pt x="29209" y="954"/>
                          <a:pt x="29205" y="958"/>
                          <a:pt x="29205" y="958"/>
                        </a:cubicBezTo>
                        <a:cubicBezTo>
                          <a:pt x="29196" y="967"/>
                          <a:pt x="29188" y="972"/>
                          <a:pt x="29179" y="976"/>
                        </a:cubicBezTo>
                        <a:cubicBezTo>
                          <a:pt x="29179" y="980"/>
                          <a:pt x="29175" y="980"/>
                          <a:pt x="29175" y="980"/>
                        </a:cubicBezTo>
                        <a:cubicBezTo>
                          <a:pt x="29163" y="988"/>
                          <a:pt x="29153" y="997"/>
                          <a:pt x="29141" y="1001"/>
                        </a:cubicBezTo>
                        <a:cubicBezTo>
                          <a:pt x="29137" y="1005"/>
                          <a:pt x="29132" y="1009"/>
                          <a:pt x="29128" y="1009"/>
                        </a:cubicBezTo>
                        <a:cubicBezTo>
                          <a:pt x="29120" y="1014"/>
                          <a:pt x="29115" y="1019"/>
                          <a:pt x="29106" y="1023"/>
                        </a:cubicBezTo>
                        <a:cubicBezTo>
                          <a:pt x="29102" y="1027"/>
                          <a:pt x="29094" y="1031"/>
                          <a:pt x="29090" y="1031"/>
                        </a:cubicBezTo>
                        <a:cubicBezTo>
                          <a:pt x="29086" y="1035"/>
                          <a:pt x="29076" y="1039"/>
                          <a:pt x="29068" y="1044"/>
                        </a:cubicBezTo>
                        <a:cubicBezTo>
                          <a:pt x="29064" y="1048"/>
                          <a:pt x="29055" y="1053"/>
                          <a:pt x="29051" y="1053"/>
                        </a:cubicBezTo>
                        <a:cubicBezTo>
                          <a:pt x="29043" y="1057"/>
                          <a:pt x="29038" y="1061"/>
                          <a:pt x="29029" y="1065"/>
                        </a:cubicBezTo>
                        <a:cubicBezTo>
                          <a:pt x="29021" y="1070"/>
                          <a:pt x="29017" y="1070"/>
                          <a:pt x="29009" y="1074"/>
                        </a:cubicBezTo>
                        <a:cubicBezTo>
                          <a:pt x="29004" y="1078"/>
                          <a:pt x="28995" y="1082"/>
                          <a:pt x="28987" y="1082"/>
                        </a:cubicBezTo>
                        <a:cubicBezTo>
                          <a:pt x="28974" y="1091"/>
                          <a:pt x="28957" y="1100"/>
                          <a:pt x="28940" y="1104"/>
                        </a:cubicBezTo>
                        <a:cubicBezTo>
                          <a:pt x="28940" y="1104"/>
                          <a:pt x="28940" y="1108"/>
                          <a:pt x="28936" y="1108"/>
                        </a:cubicBezTo>
                        <a:cubicBezTo>
                          <a:pt x="28918" y="1116"/>
                          <a:pt x="28901" y="1121"/>
                          <a:pt x="28880" y="1130"/>
                        </a:cubicBezTo>
                        <a:cubicBezTo>
                          <a:pt x="28875" y="1130"/>
                          <a:pt x="28871" y="1134"/>
                          <a:pt x="28863" y="1134"/>
                        </a:cubicBezTo>
                        <a:cubicBezTo>
                          <a:pt x="28850" y="1142"/>
                          <a:pt x="28837" y="1147"/>
                          <a:pt x="28820" y="1151"/>
                        </a:cubicBezTo>
                        <a:cubicBezTo>
                          <a:pt x="28816" y="1151"/>
                          <a:pt x="28807" y="1155"/>
                          <a:pt x="28803" y="1155"/>
                        </a:cubicBezTo>
                        <a:cubicBezTo>
                          <a:pt x="28786" y="1163"/>
                          <a:pt x="28768" y="1168"/>
                          <a:pt x="28756" y="1173"/>
                        </a:cubicBezTo>
                        <a:cubicBezTo>
                          <a:pt x="28747" y="1173"/>
                          <a:pt x="28743" y="1177"/>
                          <a:pt x="28739" y="1177"/>
                        </a:cubicBezTo>
                        <a:cubicBezTo>
                          <a:pt x="28721" y="1181"/>
                          <a:pt x="28705" y="1185"/>
                          <a:pt x="28687" y="1193"/>
                        </a:cubicBezTo>
                        <a:lnTo>
                          <a:pt x="28679" y="1193"/>
                        </a:lnTo>
                        <a:cubicBezTo>
                          <a:pt x="28658" y="1202"/>
                          <a:pt x="28636" y="1207"/>
                          <a:pt x="28614" y="1211"/>
                        </a:cubicBezTo>
                        <a:cubicBezTo>
                          <a:pt x="28606" y="1215"/>
                          <a:pt x="28602" y="1215"/>
                          <a:pt x="28598" y="1215"/>
                        </a:cubicBezTo>
                        <a:cubicBezTo>
                          <a:pt x="28581" y="1219"/>
                          <a:pt x="28563" y="1224"/>
                          <a:pt x="28551" y="1228"/>
                        </a:cubicBezTo>
                        <a:cubicBezTo>
                          <a:pt x="28542" y="1228"/>
                          <a:pt x="28533" y="1232"/>
                          <a:pt x="28525" y="1232"/>
                        </a:cubicBezTo>
                        <a:cubicBezTo>
                          <a:pt x="28508" y="1236"/>
                          <a:pt x="28495" y="1240"/>
                          <a:pt x="28478" y="1245"/>
                        </a:cubicBezTo>
                        <a:cubicBezTo>
                          <a:pt x="28470" y="1245"/>
                          <a:pt x="28460" y="1245"/>
                          <a:pt x="28452" y="1250"/>
                        </a:cubicBezTo>
                        <a:cubicBezTo>
                          <a:pt x="28439" y="1254"/>
                          <a:pt x="28423" y="1254"/>
                          <a:pt x="28409" y="1258"/>
                        </a:cubicBezTo>
                        <a:cubicBezTo>
                          <a:pt x="28401" y="1258"/>
                          <a:pt x="28388" y="1262"/>
                          <a:pt x="28379" y="1262"/>
                        </a:cubicBezTo>
                        <a:cubicBezTo>
                          <a:pt x="28362" y="1266"/>
                          <a:pt x="28350" y="1270"/>
                          <a:pt x="28332" y="1270"/>
                        </a:cubicBezTo>
                        <a:cubicBezTo>
                          <a:pt x="28324" y="1275"/>
                          <a:pt x="28316" y="1275"/>
                          <a:pt x="28307" y="1275"/>
                        </a:cubicBezTo>
                        <a:cubicBezTo>
                          <a:pt x="28290" y="1279"/>
                          <a:pt x="28269" y="1284"/>
                          <a:pt x="28251" y="1284"/>
                        </a:cubicBezTo>
                        <a:cubicBezTo>
                          <a:pt x="28243" y="1288"/>
                          <a:pt x="28234" y="1288"/>
                          <a:pt x="28230" y="1288"/>
                        </a:cubicBezTo>
                        <a:cubicBezTo>
                          <a:pt x="28200" y="1292"/>
                          <a:pt x="28174" y="1296"/>
                          <a:pt x="28148" y="1301"/>
                        </a:cubicBezTo>
                        <a:cubicBezTo>
                          <a:pt x="28089" y="1309"/>
                          <a:pt x="28028" y="1317"/>
                          <a:pt x="27965" y="1322"/>
                        </a:cubicBezTo>
                        <a:cubicBezTo>
                          <a:pt x="27900" y="1331"/>
                          <a:pt x="27832" y="1339"/>
                          <a:pt x="27759" y="1343"/>
                        </a:cubicBezTo>
                        <a:lnTo>
                          <a:pt x="27977" y="304"/>
                        </a:lnTo>
                        <a:cubicBezTo>
                          <a:pt x="27982" y="279"/>
                          <a:pt x="27973" y="253"/>
                          <a:pt x="27956" y="218"/>
                        </a:cubicBezTo>
                        <a:cubicBezTo>
                          <a:pt x="27947" y="206"/>
                          <a:pt x="27939" y="192"/>
                          <a:pt x="27931" y="180"/>
                        </a:cubicBezTo>
                        <a:cubicBezTo>
                          <a:pt x="27926" y="176"/>
                          <a:pt x="27922" y="167"/>
                          <a:pt x="27917" y="159"/>
                        </a:cubicBezTo>
                        <a:cubicBezTo>
                          <a:pt x="27874" y="107"/>
                          <a:pt x="27832" y="52"/>
                          <a:pt x="27807" y="0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65" name="Google Shape;1354;p33"/>
                  <p:cNvSpPr/>
                  <p:nvPr/>
                </p:nvSpPr>
                <p:spPr>
                  <a:xfrm>
                    <a:off x="2574825" y="4441025"/>
                    <a:ext cx="81175" cy="234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7" h="9372" extrusionOk="0">
                        <a:moveTo>
                          <a:pt x="2820" y="0"/>
                        </a:moveTo>
                        <a:cubicBezTo>
                          <a:pt x="2297" y="77"/>
                          <a:pt x="1772" y="150"/>
                          <a:pt x="1245" y="223"/>
                        </a:cubicBezTo>
                        <a:lnTo>
                          <a:pt x="1" y="6172"/>
                        </a:lnTo>
                        <a:cubicBezTo>
                          <a:pt x="112" y="6287"/>
                          <a:pt x="223" y="6398"/>
                          <a:pt x="330" y="6510"/>
                        </a:cubicBezTo>
                        <a:cubicBezTo>
                          <a:pt x="441" y="6621"/>
                          <a:pt x="548" y="6732"/>
                          <a:pt x="659" y="6848"/>
                        </a:cubicBezTo>
                        <a:cubicBezTo>
                          <a:pt x="848" y="6830"/>
                          <a:pt x="1031" y="6809"/>
                          <a:pt x="1198" y="6788"/>
                        </a:cubicBezTo>
                        <a:cubicBezTo>
                          <a:pt x="1215" y="6783"/>
                          <a:pt x="1237" y="6779"/>
                          <a:pt x="1254" y="6779"/>
                        </a:cubicBezTo>
                        <a:cubicBezTo>
                          <a:pt x="1258" y="6779"/>
                          <a:pt x="1262" y="6779"/>
                          <a:pt x="1266" y="6775"/>
                        </a:cubicBezTo>
                        <a:cubicBezTo>
                          <a:pt x="1284" y="6775"/>
                          <a:pt x="1300" y="6771"/>
                          <a:pt x="1318" y="6767"/>
                        </a:cubicBezTo>
                        <a:lnTo>
                          <a:pt x="1331" y="6767"/>
                        </a:lnTo>
                        <a:cubicBezTo>
                          <a:pt x="1348" y="6763"/>
                          <a:pt x="1365" y="6763"/>
                          <a:pt x="1382" y="6758"/>
                        </a:cubicBezTo>
                        <a:lnTo>
                          <a:pt x="1391" y="6758"/>
                        </a:lnTo>
                        <a:lnTo>
                          <a:pt x="925" y="8982"/>
                        </a:lnTo>
                        <a:cubicBezTo>
                          <a:pt x="921" y="9004"/>
                          <a:pt x="921" y="9029"/>
                          <a:pt x="925" y="9051"/>
                        </a:cubicBezTo>
                        <a:cubicBezTo>
                          <a:pt x="925" y="9067"/>
                          <a:pt x="929" y="9085"/>
                          <a:pt x="933" y="9102"/>
                        </a:cubicBezTo>
                        <a:cubicBezTo>
                          <a:pt x="937" y="9110"/>
                          <a:pt x="937" y="9119"/>
                          <a:pt x="941" y="9124"/>
                        </a:cubicBezTo>
                        <a:cubicBezTo>
                          <a:pt x="966" y="9206"/>
                          <a:pt x="1003" y="9292"/>
                          <a:pt x="990" y="9363"/>
                        </a:cubicBezTo>
                        <a:lnTo>
                          <a:pt x="990" y="9363"/>
                        </a:lnTo>
                        <a:lnTo>
                          <a:pt x="1545" y="6724"/>
                        </a:lnTo>
                        <a:lnTo>
                          <a:pt x="1553" y="6724"/>
                        </a:lnTo>
                        <a:cubicBezTo>
                          <a:pt x="1570" y="6720"/>
                          <a:pt x="1583" y="6716"/>
                          <a:pt x="1600" y="6711"/>
                        </a:cubicBezTo>
                        <a:cubicBezTo>
                          <a:pt x="1600" y="6711"/>
                          <a:pt x="1604" y="6706"/>
                          <a:pt x="1608" y="6706"/>
                        </a:cubicBezTo>
                        <a:cubicBezTo>
                          <a:pt x="1622" y="6702"/>
                          <a:pt x="1634" y="6698"/>
                          <a:pt x="1651" y="6694"/>
                        </a:cubicBezTo>
                        <a:lnTo>
                          <a:pt x="1660" y="6694"/>
                        </a:lnTo>
                        <a:cubicBezTo>
                          <a:pt x="1669" y="6690"/>
                          <a:pt x="1673" y="6690"/>
                          <a:pt x="1681" y="6686"/>
                        </a:cubicBezTo>
                        <a:cubicBezTo>
                          <a:pt x="1685" y="6686"/>
                          <a:pt x="1690" y="6681"/>
                          <a:pt x="1695" y="6681"/>
                        </a:cubicBezTo>
                        <a:cubicBezTo>
                          <a:pt x="1703" y="6676"/>
                          <a:pt x="1707" y="6676"/>
                          <a:pt x="1716" y="6672"/>
                        </a:cubicBezTo>
                        <a:cubicBezTo>
                          <a:pt x="1720" y="6672"/>
                          <a:pt x="1720" y="6672"/>
                          <a:pt x="1724" y="6668"/>
                        </a:cubicBezTo>
                        <a:cubicBezTo>
                          <a:pt x="1733" y="6668"/>
                          <a:pt x="1746" y="6664"/>
                          <a:pt x="1754" y="6660"/>
                        </a:cubicBezTo>
                        <a:lnTo>
                          <a:pt x="1758" y="6655"/>
                        </a:lnTo>
                        <a:cubicBezTo>
                          <a:pt x="1767" y="6655"/>
                          <a:pt x="1776" y="6651"/>
                          <a:pt x="1780" y="6647"/>
                        </a:cubicBezTo>
                        <a:lnTo>
                          <a:pt x="1784" y="6647"/>
                        </a:lnTo>
                        <a:lnTo>
                          <a:pt x="1788" y="6643"/>
                        </a:lnTo>
                        <a:cubicBezTo>
                          <a:pt x="1801" y="6639"/>
                          <a:pt x="1809" y="6634"/>
                          <a:pt x="1823" y="6625"/>
                        </a:cubicBezTo>
                        <a:cubicBezTo>
                          <a:pt x="1835" y="6621"/>
                          <a:pt x="1844" y="6617"/>
                          <a:pt x="1853" y="6609"/>
                        </a:cubicBezTo>
                        <a:lnTo>
                          <a:pt x="1857" y="6609"/>
                        </a:lnTo>
                        <a:lnTo>
                          <a:pt x="1857" y="6604"/>
                        </a:lnTo>
                        <a:cubicBezTo>
                          <a:pt x="1865" y="6600"/>
                          <a:pt x="1874" y="6595"/>
                          <a:pt x="1878" y="6591"/>
                        </a:cubicBezTo>
                        <a:lnTo>
                          <a:pt x="1882" y="6591"/>
                        </a:lnTo>
                        <a:cubicBezTo>
                          <a:pt x="1886" y="6587"/>
                          <a:pt x="1891" y="6583"/>
                          <a:pt x="1900" y="6578"/>
                        </a:cubicBezTo>
                        <a:lnTo>
                          <a:pt x="1900" y="6574"/>
                        </a:lnTo>
                        <a:cubicBezTo>
                          <a:pt x="1900" y="6574"/>
                          <a:pt x="1904" y="6574"/>
                          <a:pt x="1904" y="6570"/>
                        </a:cubicBezTo>
                        <a:cubicBezTo>
                          <a:pt x="1908" y="6570"/>
                          <a:pt x="1908" y="6566"/>
                          <a:pt x="1912" y="6562"/>
                        </a:cubicBezTo>
                        <a:cubicBezTo>
                          <a:pt x="1916" y="6562"/>
                          <a:pt x="1916" y="6562"/>
                          <a:pt x="1921" y="6557"/>
                        </a:cubicBezTo>
                        <a:cubicBezTo>
                          <a:pt x="1921" y="6552"/>
                          <a:pt x="1925" y="6552"/>
                          <a:pt x="1925" y="6548"/>
                        </a:cubicBezTo>
                        <a:cubicBezTo>
                          <a:pt x="1930" y="6548"/>
                          <a:pt x="1930" y="6544"/>
                          <a:pt x="1930" y="6544"/>
                        </a:cubicBezTo>
                        <a:lnTo>
                          <a:pt x="1934" y="6544"/>
                        </a:lnTo>
                        <a:cubicBezTo>
                          <a:pt x="1934" y="6540"/>
                          <a:pt x="1938" y="6536"/>
                          <a:pt x="1938" y="6536"/>
                        </a:cubicBezTo>
                        <a:cubicBezTo>
                          <a:pt x="1942" y="6532"/>
                          <a:pt x="1942" y="6532"/>
                          <a:pt x="1942" y="6527"/>
                        </a:cubicBezTo>
                        <a:cubicBezTo>
                          <a:pt x="1947" y="6527"/>
                          <a:pt x="1947" y="6523"/>
                          <a:pt x="1951" y="6518"/>
                        </a:cubicBezTo>
                        <a:lnTo>
                          <a:pt x="1951" y="6514"/>
                        </a:lnTo>
                        <a:lnTo>
                          <a:pt x="1955" y="6514"/>
                        </a:lnTo>
                        <a:cubicBezTo>
                          <a:pt x="1955" y="6510"/>
                          <a:pt x="1955" y="6506"/>
                          <a:pt x="1959" y="6501"/>
                        </a:cubicBezTo>
                        <a:lnTo>
                          <a:pt x="1959" y="6497"/>
                        </a:lnTo>
                        <a:cubicBezTo>
                          <a:pt x="1963" y="6493"/>
                          <a:pt x="1963" y="6489"/>
                          <a:pt x="1963" y="6485"/>
                        </a:cubicBezTo>
                        <a:cubicBezTo>
                          <a:pt x="1968" y="6485"/>
                          <a:pt x="1968" y="6485"/>
                          <a:pt x="1968" y="6480"/>
                        </a:cubicBezTo>
                        <a:cubicBezTo>
                          <a:pt x="1968" y="6475"/>
                          <a:pt x="1973" y="6471"/>
                          <a:pt x="1973" y="6467"/>
                        </a:cubicBezTo>
                        <a:lnTo>
                          <a:pt x="1973" y="6463"/>
                        </a:lnTo>
                        <a:lnTo>
                          <a:pt x="3217" y="513"/>
                        </a:lnTo>
                        <a:lnTo>
                          <a:pt x="3217" y="517"/>
                        </a:lnTo>
                        <a:cubicBezTo>
                          <a:pt x="3247" y="393"/>
                          <a:pt x="3136" y="231"/>
                          <a:pt x="2820" y="0"/>
                        </a:cubicBezTo>
                        <a:close/>
                        <a:moveTo>
                          <a:pt x="990" y="9363"/>
                        </a:moveTo>
                        <a:lnTo>
                          <a:pt x="988" y="9371"/>
                        </a:lnTo>
                        <a:cubicBezTo>
                          <a:pt x="989" y="9368"/>
                          <a:pt x="989" y="9366"/>
                          <a:pt x="990" y="9363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66" name="Google Shape;1355;p33"/>
                  <p:cNvSpPr/>
                  <p:nvPr/>
                </p:nvSpPr>
                <p:spPr>
                  <a:xfrm>
                    <a:off x="3371875" y="4696350"/>
                    <a:ext cx="35950" cy="153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8" h="6131" extrusionOk="0">
                        <a:moveTo>
                          <a:pt x="1437" y="1"/>
                        </a:moveTo>
                        <a:cubicBezTo>
                          <a:pt x="1433" y="1"/>
                          <a:pt x="1425" y="5"/>
                          <a:pt x="1420" y="9"/>
                        </a:cubicBezTo>
                        <a:cubicBezTo>
                          <a:pt x="1416" y="9"/>
                          <a:pt x="1416" y="9"/>
                          <a:pt x="1411" y="14"/>
                        </a:cubicBezTo>
                        <a:cubicBezTo>
                          <a:pt x="1407" y="14"/>
                          <a:pt x="1403" y="18"/>
                          <a:pt x="1399" y="18"/>
                        </a:cubicBezTo>
                        <a:cubicBezTo>
                          <a:pt x="1399" y="22"/>
                          <a:pt x="1394" y="22"/>
                          <a:pt x="1394" y="22"/>
                        </a:cubicBezTo>
                        <a:cubicBezTo>
                          <a:pt x="1390" y="27"/>
                          <a:pt x="1386" y="27"/>
                          <a:pt x="1382" y="31"/>
                        </a:cubicBezTo>
                        <a:cubicBezTo>
                          <a:pt x="1378" y="31"/>
                          <a:pt x="1378" y="35"/>
                          <a:pt x="1373" y="35"/>
                        </a:cubicBezTo>
                        <a:cubicBezTo>
                          <a:pt x="1368" y="40"/>
                          <a:pt x="1364" y="40"/>
                          <a:pt x="1360" y="44"/>
                        </a:cubicBezTo>
                        <a:cubicBezTo>
                          <a:pt x="1352" y="48"/>
                          <a:pt x="1348" y="52"/>
                          <a:pt x="1343" y="56"/>
                        </a:cubicBezTo>
                        <a:lnTo>
                          <a:pt x="1339" y="56"/>
                        </a:lnTo>
                        <a:cubicBezTo>
                          <a:pt x="1334" y="60"/>
                          <a:pt x="1334" y="66"/>
                          <a:pt x="1330" y="66"/>
                        </a:cubicBezTo>
                        <a:cubicBezTo>
                          <a:pt x="1326" y="66"/>
                          <a:pt x="1326" y="70"/>
                          <a:pt x="1326" y="70"/>
                        </a:cubicBezTo>
                        <a:cubicBezTo>
                          <a:pt x="1322" y="70"/>
                          <a:pt x="1322" y="74"/>
                          <a:pt x="1322" y="74"/>
                        </a:cubicBezTo>
                        <a:lnTo>
                          <a:pt x="1317" y="74"/>
                        </a:lnTo>
                        <a:cubicBezTo>
                          <a:pt x="1313" y="82"/>
                          <a:pt x="1309" y="86"/>
                          <a:pt x="1301" y="91"/>
                        </a:cubicBezTo>
                        <a:cubicBezTo>
                          <a:pt x="1296" y="95"/>
                          <a:pt x="1291" y="99"/>
                          <a:pt x="1287" y="103"/>
                        </a:cubicBezTo>
                        <a:lnTo>
                          <a:pt x="1287" y="108"/>
                        </a:lnTo>
                        <a:lnTo>
                          <a:pt x="1283" y="108"/>
                        </a:lnTo>
                        <a:cubicBezTo>
                          <a:pt x="1283" y="112"/>
                          <a:pt x="1279" y="117"/>
                          <a:pt x="1275" y="121"/>
                        </a:cubicBezTo>
                        <a:cubicBezTo>
                          <a:pt x="1271" y="125"/>
                          <a:pt x="1266" y="129"/>
                          <a:pt x="1266" y="137"/>
                        </a:cubicBezTo>
                        <a:lnTo>
                          <a:pt x="1262" y="137"/>
                        </a:lnTo>
                        <a:cubicBezTo>
                          <a:pt x="1262" y="142"/>
                          <a:pt x="1262" y="147"/>
                          <a:pt x="1257" y="151"/>
                        </a:cubicBezTo>
                        <a:lnTo>
                          <a:pt x="1257" y="155"/>
                        </a:lnTo>
                        <a:cubicBezTo>
                          <a:pt x="1253" y="155"/>
                          <a:pt x="1253" y="159"/>
                          <a:pt x="1253" y="163"/>
                        </a:cubicBezTo>
                        <a:lnTo>
                          <a:pt x="1253" y="168"/>
                        </a:lnTo>
                        <a:cubicBezTo>
                          <a:pt x="1249" y="172"/>
                          <a:pt x="1249" y="176"/>
                          <a:pt x="1249" y="180"/>
                        </a:cubicBezTo>
                        <a:lnTo>
                          <a:pt x="0" y="6130"/>
                        </a:lnTo>
                        <a:cubicBezTo>
                          <a:pt x="4" y="6126"/>
                          <a:pt x="4" y="6122"/>
                          <a:pt x="4" y="6117"/>
                        </a:cubicBezTo>
                        <a:cubicBezTo>
                          <a:pt x="4" y="6113"/>
                          <a:pt x="4" y="6113"/>
                          <a:pt x="8" y="6113"/>
                        </a:cubicBezTo>
                        <a:lnTo>
                          <a:pt x="8" y="6100"/>
                        </a:lnTo>
                        <a:cubicBezTo>
                          <a:pt x="13" y="6100"/>
                          <a:pt x="13" y="6100"/>
                          <a:pt x="13" y="6096"/>
                        </a:cubicBezTo>
                        <a:cubicBezTo>
                          <a:pt x="13" y="6096"/>
                          <a:pt x="17" y="6091"/>
                          <a:pt x="17" y="6087"/>
                        </a:cubicBezTo>
                        <a:cubicBezTo>
                          <a:pt x="17" y="6087"/>
                          <a:pt x="17" y="6083"/>
                          <a:pt x="22" y="6083"/>
                        </a:cubicBezTo>
                        <a:cubicBezTo>
                          <a:pt x="22" y="6079"/>
                          <a:pt x="26" y="6075"/>
                          <a:pt x="30" y="6071"/>
                        </a:cubicBezTo>
                        <a:lnTo>
                          <a:pt x="30" y="6065"/>
                        </a:lnTo>
                        <a:cubicBezTo>
                          <a:pt x="34" y="6065"/>
                          <a:pt x="34" y="6061"/>
                          <a:pt x="39" y="6057"/>
                        </a:cubicBezTo>
                        <a:lnTo>
                          <a:pt x="43" y="6053"/>
                        </a:lnTo>
                        <a:cubicBezTo>
                          <a:pt x="47" y="6049"/>
                          <a:pt x="51" y="6045"/>
                          <a:pt x="55" y="6040"/>
                        </a:cubicBezTo>
                        <a:cubicBezTo>
                          <a:pt x="60" y="6032"/>
                          <a:pt x="65" y="6027"/>
                          <a:pt x="73" y="6023"/>
                        </a:cubicBezTo>
                        <a:lnTo>
                          <a:pt x="77" y="6019"/>
                        </a:lnTo>
                        <a:cubicBezTo>
                          <a:pt x="81" y="6019"/>
                          <a:pt x="81" y="6014"/>
                          <a:pt x="81" y="6014"/>
                        </a:cubicBezTo>
                        <a:cubicBezTo>
                          <a:pt x="85" y="6010"/>
                          <a:pt x="90" y="6010"/>
                          <a:pt x="94" y="6006"/>
                        </a:cubicBezTo>
                        <a:lnTo>
                          <a:pt x="99" y="6002"/>
                        </a:lnTo>
                        <a:cubicBezTo>
                          <a:pt x="103" y="6002"/>
                          <a:pt x="107" y="5998"/>
                          <a:pt x="111" y="5994"/>
                        </a:cubicBezTo>
                        <a:cubicBezTo>
                          <a:pt x="116" y="5994"/>
                          <a:pt x="116" y="5994"/>
                          <a:pt x="116" y="5988"/>
                        </a:cubicBezTo>
                        <a:cubicBezTo>
                          <a:pt x="120" y="5988"/>
                          <a:pt x="124" y="5984"/>
                          <a:pt x="128" y="5984"/>
                        </a:cubicBezTo>
                        <a:lnTo>
                          <a:pt x="132" y="5980"/>
                        </a:lnTo>
                        <a:cubicBezTo>
                          <a:pt x="137" y="5976"/>
                          <a:pt x="142" y="5976"/>
                          <a:pt x="146" y="5972"/>
                        </a:cubicBezTo>
                        <a:cubicBezTo>
                          <a:pt x="150" y="5972"/>
                          <a:pt x="150" y="5968"/>
                          <a:pt x="154" y="5968"/>
                        </a:cubicBezTo>
                        <a:cubicBezTo>
                          <a:pt x="158" y="5968"/>
                          <a:pt x="162" y="5963"/>
                          <a:pt x="167" y="5959"/>
                        </a:cubicBezTo>
                        <a:lnTo>
                          <a:pt x="171" y="5959"/>
                        </a:lnTo>
                        <a:cubicBezTo>
                          <a:pt x="180" y="5955"/>
                          <a:pt x="184" y="5950"/>
                          <a:pt x="193" y="5946"/>
                        </a:cubicBezTo>
                        <a:lnTo>
                          <a:pt x="1437" y="1"/>
                        </a:ln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67" name="Google Shape;1356;p33"/>
                  <p:cNvSpPr/>
                  <p:nvPr/>
                </p:nvSpPr>
                <p:spPr>
                  <a:xfrm>
                    <a:off x="3372075" y="4721825"/>
                    <a:ext cx="43325" cy="213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3" h="8550" extrusionOk="0">
                        <a:moveTo>
                          <a:pt x="1678" y="0"/>
                        </a:moveTo>
                        <a:cubicBezTo>
                          <a:pt x="1674" y="4"/>
                          <a:pt x="1673" y="11"/>
                          <a:pt x="1673" y="20"/>
                        </a:cubicBezTo>
                        <a:lnTo>
                          <a:pt x="1673" y="20"/>
                        </a:lnTo>
                        <a:lnTo>
                          <a:pt x="1678" y="0"/>
                        </a:lnTo>
                        <a:close/>
                        <a:moveTo>
                          <a:pt x="1673" y="20"/>
                        </a:moveTo>
                        <a:lnTo>
                          <a:pt x="1673" y="22"/>
                        </a:lnTo>
                        <a:lnTo>
                          <a:pt x="1673" y="22"/>
                        </a:lnTo>
                        <a:cubicBezTo>
                          <a:pt x="1673" y="22"/>
                          <a:pt x="1673" y="22"/>
                          <a:pt x="1673" y="22"/>
                        </a:cubicBezTo>
                        <a:cubicBezTo>
                          <a:pt x="1673" y="21"/>
                          <a:pt x="1673" y="20"/>
                          <a:pt x="1673" y="20"/>
                        </a:cubicBezTo>
                        <a:close/>
                        <a:moveTo>
                          <a:pt x="1540" y="2395"/>
                        </a:moveTo>
                        <a:lnTo>
                          <a:pt x="1536" y="2415"/>
                        </a:lnTo>
                        <a:lnTo>
                          <a:pt x="1536" y="2415"/>
                        </a:lnTo>
                        <a:cubicBezTo>
                          <a:pt x="1538" y="2408"/>
                          <a:pt x="1540" y="2400"/>
                          <a:pt x="1540" y="2395"/>
                        </a:cubicBezTo>
                        <a:close/>
                        <a:moveTo>
                          <a:pt x="1673" y="22"/>
                        </a:moveTo>
                        <a:cubicBezTo>
                          <a:pt x="1668" y="22"/>
                          <a:pt x="1668" y="26"/>
                          <a:pt x="1668" y="26"/>
                        </a:cubicBezTo>
                        <a:cubicBezTo>
                          <a:pt x="1668" y="34"/>
                          <a:pt x="1664" y="38"/>
                          <a:pt x="1664" y="42"/>
                        </a:cubicBezTo>
                        <a:cubicBezTo>
                          <a:pt x="1660" y="47"/>
                          <a:pt x="1660" y="56"/>
                          <a:pt x="1656" y="60"/>
                        </a:cubicBezTo>
                        <a:lnTo>
                          <a:pt x="1656" y="68"/>
                        </a:lnTo>
                        <a:cubicBezTo>
                          <a:pt x="1652" y="77"/>
                          <a:pt x="1648" y="85"/>
                          <a:pt x="1643" y="99"/>
                        </a:cubicBezTo>
                        <a:lnTo>
                          <a:pt x="1314" y="1664"/>
                        </a:lnTo>
                        <a:lnTo>
                          <a:pt x="1305" y="1664"/>
                        </a:lnTo>
                        <a:cubicBezTo>
                          <a:pt x="1301" y="1668"/>
                          <a:pt x="1301" y="1668"/>
                          <a:pt x="1297" y="1668"/>
                        </a:cubicBezTo>
                        <a:cubicBezTo>
                          <a:pt x="1293" y="1668"/>
                          <a:pt x="1283" y="1668"/>
                          <a:pt x="1279" y="1672"/>
                        </a:cubicBezTo>
                        <a:lnTo>
                          <a:pt x="1271" y="1672"/>
                        </a:lnTo>
                        <a:cubicBezTo>
                          <a:pt x="1263" y="1672"/>
                          <a:pt x="1258" y="1676"/>
                          <a:pt x="1249" y="1676"/>
                        </a:cubicBezTo>
                        <a:lnTo>
                          <a:pt x="1245" y="1676"/>
                        </a:lnTo>
                        <a:lnTo>
                          <a:pt x="0" y="7626"/>
                        </a:lnTo>
                        <a:cubicBezTo>
                          <a:pt x="9" y="7622"/>
                          <a:pt x="18" y="7622"/>
                          <a:pt x="26" y="7622"/>
                        </a:cubicBezTo>
                        <a:cubicBezTo>
                          <a:pt x="31" y="7622"/>
                          <a:pt x="31" y="7618"/>
                          <a:pt x="35" y="7618"/>
                        </a:cubicBezTo>
                        <a:lnTo>
                          <a:pt x="47" y="7618"/>
                        </a:lnTo>
                        <a:cubicBezTo>
                          <a:pt x="52" y="7613"/>
                          <a:pt x="57" y="7613"/>
                          <a:pt x="61" y="7613"/>
                        </a:cubicBezTo>
                        <a:cubicBezTo>
                          <a:pt x="65" y="7613"/>
                          <a:pt x="69" y="7613"/>
                          <a:pt x="73" y="7609"/>
                        </a:cubicBezTo>
                        <a:lnTo>
                          <a:pt x="82" y="7609"/>
                        </a:lnTo>
                        <a:lnTo>
                          <a:pt x="86" y="7604"/>
                        </a:lnTo>
                        <a:lnTo>
                          <a:pt x="91" y="7604"/>
                        </a:lnTo>
                        <a:cubicBezTo>
                          <a:pt x="95" y="7604"/>
                          <a:pt x="99" y="7600"/>
                          <a:pt x="108" y="7600"/>
                        </a:cubicBezTo>
                        <a:lnTo>
                          <a:pt x="112" y="7596"/>
                        </a:lnTo>
                        <a:cubicBezTo>
                          <a:pt x="120" y="7596"/>
                          <a:pt x="124" y="7592"/>
                          <a:pt x="134" y="7587"/>
                        </a:cubicBezTo>
                        <a:cubicBezTo>
                          <a:pt x="138" y="7587"/>
                          <a:pt x="146" y="7583"/>
                          <a:pt x="150" y="7579"/>
                        </a:cubicBezTo>
                        <a:lnTo>
                          <a:pt x="154" y="7579"/>
                        </a:lnTo>
                        <a:cubicBezTo>
                          <a:pt x="159" y="7575"/>
                          <a:pt x="163" y="7575"/>
                          <a:pt x="168" y="7571"/>
                        </a:cubicBezTo>
                        <a:lnTo>
                          <a:pt x="172" y="7567"/>
                        </a:lnTo>
                        <a:cubicBezTo>
                          <a:pt x="176" y="7567"/>
                          <a:pt x="180" y="7561"/>
                          <a:pt x="180" y="7561"/>
                        </a:cubicBezTo>
                        <a:lnTo>
                          <a:pt x="185" y="7557"/>
                        </a:lnTo>
                        <a:cubicBezTo>
                          <a:pt x="189" y="7553"/>
                          <a:pt x="193" y="7549"/>
                          <a:pt x="197" y="7545"/>
                        </a:cubicBezTo>
                        <a:lnTo>
                          <a:pt x="201" y="7545"/>
                        </a:lnTo>
                        <a:cubicBezTo>
                          <a:pt x="206" y="7541"/>
                          <a:pt x="211" y="7536"/>
                          <a:pt x="215" y="7532"/>
                        </a:cubicBezTo>
                        <a:lnTo>
                          <a:pt x="219" y="7532"/>
                        </a:lnTo>
                        <a:cubicBezTo>
                          <a:pt x="219" y="7528"/>
                          <a:pt x="223" y="7523"/>
                          <a:pt x="227" y="7519"/>
                        </a:cubicBezTo>
                        <a:cubicBezTo>
                          <a:pt x="231" y="7515"/>
                          <a:pt x="236" y="7510"/>
                          <a:pt x="240" y="7506"/>
                        </a:cubicBezTo>
                        <a:cubicBezTo>
                          <a:pt x="245" y="7502"/>
                          <a:pt x="249" y="7498"/>
                          <a:pt x="253" y="7494"/>
                        </a:cubicBezTo>
                        <a:cubicBezTo>
                          <a:pt x="257" y="7490"/>
                          <a:pt x="257" y="7484"/>
                          <a:pt x="262" y="7480"/>
                        </a:cubicBezTo>
                        <a:cubicBezTo>
                          <a:pt x="262" y="7480"/>
                          <a:pt x="266" y="7480"/>
                          <a:pt x="266" y="7476"/>
                        </a:cubicBezTo>
                        <a:cubicBezTo>
                          <a:pt x="270" y="7472"/>
                          <a:pt x="274" y="7468"/>
                          <a:pt x="274" y="7468"/>
                        </a:cubicBezTo>
                        <a:cubicBezTo>
                          <a:pt x="274" y="7464"/>
                          <a:pt x="278" y="7464"/>
                          <a:pt x="278" y="7464"/>
                        </a:cubicBezTo>
                        <a:cubicBezTo>
                          <a:pt x="278" y="7459"/>
                          <a:pt x="283" y="7455"/>
                          <a:pt x="288" y="7455"/>
                        </a:cubicBezTo>
                        <a:lnTo>
                          <a:pt x="292" y="7451"/>
                        </a:lnTo>
                        <a:cubicBezTo>
                          <a:pt x="296" y="7446"/>
                          <a:pt x="300" y="7442"/>
                          <a:pt x="300" y="7442"/>
                        </a:cubicBezTo>
                        <a:lnTo>
                          <a:pt x="304" y="7438"/>
                        </a:lnTo>
                        <a:cubicBezTo>
                          <a:pt x="308" y="7433"/>
                          <a:pt x="317" y="7429"/>
                          <a:pt x="322" y="7425"/>
                        </a:cubicBezTo>
                        <a:cubicBezTo>
                          <a:pt x="326" y="7421"/>
                          <a:pt x="330" y="7421"/>
                          <a:pt x="334" y="7417"/>
                        </a:cubicBezTo>
                        <a:cubicBezTo>
                          <a:pt x="339" y="7413"/>
                          <a:pt x="339" y="7413"/>
                          <a:pt x="343" y="7413"/>
                        </a:cubicBezTo>
                        <a:cubicBezTo>
                          <a:pt x="343" y="7407"/>
                          <a:pt x="347" y="7407"/>
                          <a:pt x="351" y="7407"/>
                        </a:cubicBezTo>
                        <a:cubicBezTo>
                          <a:pt x="351" y="7403"/>
                          <a:pt x="355" y="7403"/>
                          <a:pt x="355" y="7403"/>
                        </a:cubicBezTo>
                        <a:cubicBezTo>
                          <a:pt x="359" y="7399"/>
                          <a:pt x="365" y="7399"/>
                          <a:pt x="369" y="7395"/>
                        </a:cubicBezTo>
                        <a:lnTo>
                          <a:pt x="377" y="7395"/>
                        </a:lnTo>
                        <a:cubicBezTo>
                          <a:pt x="381" y="7391"/>
                          <a:pt x="385" y="7391"/>
                          <a:pt x="390" y="7387"/>
                        </a:cubicBezTo>
                        <a:lnTo>
                          <a:pt x="394" y="7387"/>
                        </a:lnTo>
                        <a:cubicBezTo>
                          <a:pt x="396" y="7387"/>
                          <a:pt x="397" y="7386"/>
                          <a:pt x="398" y="7384"/>
                        </a:cubicBezTo>
                        <a:lnTo>
                          <a:pt x="398" y="7384"/>
                        </a:lnTo>
                        <a:lnTo>
                          <a:pt x="154" y="8550"/>
                        </a:lnTo>
                        <a:cubicBezTo>
                          <a:pt x="163" y="8542"/>
                          <a:pt x="172" y="8537"/>
                          <a:pt x="180" y="8528"/>
                        </a:cubicBezTo>
                        <a:cubicBezTo>
                          <a:pt x="185" y="8524"/>
                          <a:pt x="189" y="8520"/>
                          <a:pt x="193" y="8516"/>
                        </a:cubicBezTo>
                        <a:cubicBezTo>
                          <a:pt x="197" y="8511"/>
                          <a:pt x="201" y="8511"/>
                          <a:pt x="206" y="8507"/>
                        </a:cubicBezTo>
                        <a:cubicBezTo>
                          <a:pt x="211" y="8503"/>
                          <a:pt x="215" y="8499"/>
                          <a:pt x="215" y="8494"/>
                        </a:cubicBezTo>
                        <a:cubicBezTo>
                          <a:pt x="219" y="8490"/>
                          <a:pt x="223" y="8485"/>
                          <a:pt x="223" y="8485"/>
                        </a:cubicBezTo>
                        <a:lnTo>
                          <a:pt x="227" y="8481"/>
                        </a:lnTo>
                        <a:cubicBezTo>
                          <a:pt x="231" y="8477"/>
                          <a:pt x="236" y="8473"/>
                          <a:pt x="236" y="8469"/>
                        </a:cubicBezTo>
                        <a:cubicBezTo>
                          <a:pt x="240" y="8465"/>
                          <a:pt x="245" y="8460"/>
                          <a:pt x="249" y="8455"/>
                        </a:cubicBezTo>
                        <a:cubicBezTo>
                          <a:pt x="249" y="8451"/>
                          <a:pt x="253" y="8447"/>
                          <a:pt x="253" y="8443"/>
                        </a:cubicBezTo>
                        <a:cubicBezTo>
                          <a:pt x="257" y="8439"/>
                          <a:pt x="257" y="8439"/>
                          <a:pt x="262" y="8434"/>
                        </a:cubicBezTo>
                        <a:lnTo>
                          <a:pt x="262" y="8430"/>
                        </a:lnTo>
                        <a:cubicBezTo>
                          <a:pt x="266" y="8426"/>
                          <a:pt x="270" y="8422"/>
                          <a:pt x="270" y="8413"/>
                        </a:cubicBezTo>
                        <a:cubicBezTo>
                          <a:pt x="274" y="8408"/>
                          <a:pt x="274" y="8404"/>
                          <a:pt x="278" y="8400"/>
                        </a:cubicBezTo>
                        <a:cubicBezTo>
                          <a:pt x="278" y="8396"/>
                          <a:pt x="283" y="8392"/>
                          <a:pt x="283" y="8388"/>
                        </a:cubicBezTo>
                        <a:cubicBezTo>
                          <a:pt x="283" y="8383"/>
                          <a:pt x="288" y="8378"/>
                          <a:pt x="288" y="8374"/>
                        </a:cubicBezTo>
                        <a:cubicBezTo>
                          <a:pt x="292" y="8362"/>
                          <a:pt x="296" y="8353"/>
                          <a:pt x="296" y="8340"/>
                        </a:cubicBezTo>
                        <a:lnTo>
                          <a:pt x="1536" y="2415"/>
                        </a:lnTo>
                        <a:lnTo>
                          <a:pt x="1536" y="2415"/>
                        </a:lnTo>
                        <a:cubicBezTo>
                          <a:pt x="1535" y="2419"/>
                          <a:pt x="1533" y="2422"/>
                          <a:pt x="1532" y="2425"/>
                        </a:cubicBezTo>
                        <a:cubicBezTo>
                          <a:pt x="1532" y="2429"/>
                          <a:pt x="1532" y="2434"/>
                          <a:pt x="1528" y="2438"/>
                        </a:cubicBezTo>
                        <a:cubicBezTo>
                          <a:pt x="1528" y="2442"/>
                          <a:pt x="1524" y="2446"/>
                          <a:pt x="1524" y="2455"/>
                        </a:cubicBezTo>
                        <a:cubicBezTo>
                          <a:pt x="1519" y="2460"/>
                          <a:pt x="1519" y="2464"/>
                          <a:pt x="1514" y="2468"/>
                        </a:cubicBezTo>
                        <a:cubicBezTo>
                          <a:pt x="1514" y="2472"/>
                          <a:pt x="1514" y="2472"/>
                          <a:pt x="1510" y="2476"/>
                        </a:cubicBezTo>
                        <a:lnTo>
                          <a:pt x="1733" y="1412"/>
                        </a:lnTo>
                        <a:lnTo>
                          <a:pt x="1733" y="1412"/>
                        </a:lnTo>
                        <a:cubicBezTo>
                          <a:pt x="1725" y="1416"/>
                          <a:pt x="1720" y="1416"/>
                          <a:pt x="1711" y="1416"/>
                        </a:cubicBezTo>
                        <a:cubicBezTo>
                          <a:pt x="1707" y="1420"/>
                          <a:pt x="1707" y="1420"/>
                          <a:pt x="1703" y="1420"/>
                        </a:cubicBezTo>
                        <a:cubicBezTo>
                          <a:pt x="1699" y="1420"/>
                          <a:pt x="1694" y="1420"/>
                          <a:pt x="1686" y="1424"/>
                        </a:cubicBezTo>
                        <a:lnTo>
                          <a:pt x="1682" y="1424"/>
                        </a:lnTo>
                        <a:cubicBezTo>
                          <a:pt x="1678" y="1424"/>
                          <a:pt x="1673" y="1428"/>
                          <a:pt x="1664" y="1428"/>
                        </a:cubicBezTo>
                        <a:cubicBezTo>
                          <a:pt x="1656" y="1433"/>
                          <a:pt x="1648" y="1433"/>
                          <a:pt x="1643" y="1437"/>
                        </a:cubicBezTo>
                        <a:lnTo>
                          <a:pt x="1639" y="1437"/>
                        </a:lnTo>
                        <a:cubicBezTo>
                          <a:pt x="1630" y="1441"/>
                          <a:pt x="1626" y="1441"/>
                          <a:pt x="1622" y="1445"/>
                        </a:cubicBezTo>
                        <a:lnTo>
                          <a:pt x="1617" y="1445"/>
                        </a:lnTo>
                        <a:cubicBezTo>
                          <a:pt x="1617" y="1445"/>
                          <a:pt x="1617" y="1450"/>
                          <a:pt x="1613" y="1450"/>
                        </a:cubicBezTo>
                        <a:cubicBezTo>
                          <a:pt x="1609" y="1450"/>
                          <a:pt x="1609" y="1454"/>
                          <a:pt x="1605" y="1454"/>
                        </a:cubicBezTo>
                        <a:cubicBezTo>
                          <a:pt x="1601" y="1454"/>
                          <a:pt x="1601" y="1459"/>
                          <a:pt x="1596" y="1459"/>
                        </a:cubicBezTo>
                        <a:cubicBezTo>
                          <a:pt x="1591" y="1459"/>
                          <a:pt x="1591" y="1463"/>
                          <a:pt x="1587" y="1463"/>
                        </a:cubicBezTo>
                        <a:cubicBezTo>
                          <a:pt x="1587" y="1463"/>
                          <a:pt x="1583" y="1463"/>
                          <a:pt x="1583" y="1467"/>
                        </a:cubicBezTo>
                        <a:cubicBezTo>
                          <a:pt x="1575" y="1471"/>
                          <a:pt x="1571" y="1475"/>
                          <a:pt x="1566" y="1479"/>
                        </a:cubicBezTo>
                        <a:cubicBezTo>
                          <a:pt x="1562" y="1479"/>
                          <a:pt x="1557" y="1484"/>
                          <a:pt x="1553" y="1489"/>
                        </a:cubicBezTo>
                        <a:lnTo>
                          <a:pt x="1549" y="1489"/>
                        </a:lnTo>
                        <a:lnTo>
                          <a:pt x="1549" y="1493"/>
                        </a:lnTo>
                        <a:cubicBezTo>
                          <a:pt x="1545" y="1497"/>
                          <a:pt x="1540" y="1497"/>
                          <a:pt x="1536" y="1501"/>
                        </a:cubicBezTo>
                        <a:lnTo>
                          <a:pt x="1536" y="1505"/>
                        </a:lnTo>
                        <a:cubicBezTo>
                          <a:pt x="1532" y="1510"/>
                          <a:pt x="1528" y="1514"/>
                          <a:pt x="1524" y="1518"/>
                        </a:cubicBezTo>
                        <a:cubicBezTo>
                          <a:pt x="1519" y="1522"/>
                          <a:pt x="1514" y="1527"/>
                          <a:pt x="1510" y="1531"/>
                        </a:cubicBezTo>
                        <a:lnTo>
                          <a:pt x="1506" y="1536"/>
                        </a:lnTo>
                        <a:cubicBezTo>
                          <a:pt x="1506" y="1536"/>
                          <a:pt x="1502" y="1540"/>
                          <a:pt x="1498" y="1544"/>
                        </a:cubicBezTo>
                        <a:cubicBezTo>
                          <a:pt x="1494" y="1548"/>
                          <a:pt x="1489" y="1552"/>
                          <a:pt x="1485" y="1556"/>
                        </a:cubicBezTo>
                        <a:cubicBezTo>
                          <a:pt x="1480" y="1561"/>
                          <a:pt x="1480" y="1566"/>
                          <a:pt x="1476" y="1570"/>
                        </a:cubicBezTo>
                        <a:cubicBezTo>
                          <a:pt x="1472" y="1570"/>
                          <a:pt x="1472" y="1570"/>
                          <a:pt x="1472" y="1574"/>
                        </a:cubicBezTo>
                        <a:cubicBezTo>
                          <a:pt x="1468" y="1574"/>
                          <a:pt x="1468" y="1578"/>
                          <a:pt x="1463" y="1582"/>
                        </a:cubicBezTo>
                        <a:cubicBezTo>
                          <a:pt x="1463" y="1582"/>
                          <a:pt x="1459" y="1582"/>
                          <a:pt x="1459" y="1587"/>
                        </a:cubicBezTo>
                        <a:cubicBezTo>
                          <a:pt x="1455" y="1591"/>
                          <a:pt x="1451" y="1591"/>
                          <a:pt x="1447" y="1595"/>
                        </a:cubicBezTo>
                        <a:lnTo>
                          <a:pt x="1447" y="1599"/>
                        </a:lnTo>
                        <a:cubicBezTo>
                          <a:pt x="1442" y="1599"/>
                          <a:pt x="1437" y="1604"/>
                          <a:pt x="1433" y="1608"/>
                        </a:cubicBezTo>
                        <a:cubicBezTo>
                          <a:pt x="1429" y="1608"/>
                          <a:pt x="1429" y="1613"/>
                          <a:pt x="1429" y="1613"/>
                        </a:cubicBezTo>
                        <a:cubicBezTo>
                          <a:pt x="1425" y="1613"/>
                          <a:pt x="1421" y="1617"/>
                          <a:pt x="1417" y="1621"/>
                        </a:cubicBezTo>
                        <a:lnTo>
                          <a:pt x="1412" y="1621"/>
                        </a:lnTo>
                        <a:cubicBezTo>
                          <a:pt x="1408" y="1625"/>
                          <a:pt x="1403" y="1625"/>
                          <a:pt x="1399" y="1629"/>
                        </a:cubicBezTo>
                        <a:lnTo>
                          <a:pt x="1648" y="436"/>
                        </a:lnTo>
                        <a:lnTo>
                          <a:pt x="1648" y="436"/>
                        </a:lnTo>
                        <a:cubicBezTo>
                          <a:pt x="1639" y="478"/>
                          <a:pt x="1630" y="517"/>
                          <a:pt x="1617" y="561"/>
                        </a:cubicBezTo>
                        <a:cubicBezTo>
                          <a:pt x="1601" y="628"/>
                          <a:pt x="1579" y="697"/>
                          <a:pt x="1562" y="766"/>
                        </a:cubicBezTo>
                        <a:lnTo>
                          <a:pt x="1378" y="1638"/>
                        </a:lnTo>
                        <a:lnTo>
                          <a:pt x="1378" y="1643"/>
                        </a:lnTo>
                        <a:cubicBezTo>
                          <a:pt x="1374" y="1643"/>
                          <a:pt x="1365" y="1647"/>
                          <a:pt x="1360" y="1647"/>
                        </a:cubicBezTo>
                        <a:cubicBezTo>
                          <a:pt x="1356" y="1651"/>
                          <a:pt x="1352" y="1651"/>
                          <a:pt x="1352" y="1651"/>
                        </a:cubicBezTo>
                        <a:cubicBezTo>
                          <a:pt x="1348" y="1651"/>
                          <a:pt x="1344" y="1655"/>
                          <a:pt x="1335" y="1655"/>
                        </a:cubicBezTo>
                        <a:cubicBezTo>
                          <a:pt x="1335" y="1655"/>
                          <a:pt x="1331" y="1659"/>
                          <a:pt x="1326" y="1659"/>
                        </a:cubicBezTo>
                        <a:lnTo>
                          <a:pt x="1673" y="22"/>
                        </a:ln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68" name="Google Shape;1357;p33"/>
                  <p:cNvSpPr/>
                  <p:nvPr/>
                </p:nvSpPr>
                <p:spPr>
                  <a:xfrm>
                    <a:off x="661900" y="3430550"/>
                    <a:ext cx="2899150" cy="2045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966" h="81813" extrusionOk="0">
                        <a:moveTo>
                          <a:pt x="78746" y="0"/>
                        </a:moveTo>
                        <a:lnTo>
                          <a:pt x="78743" y="16"/>
                        </a:lnTo>
                        <a:lnTo>
                          <a:pt x="78743" y="16"/>
                        </a:lnTo>
                        <a:cubicBezTo>
                          <a:pt x="78746" y="12"/>
                          <a:pt x="78746" y="7"/>
                          <a:pt x="78746" y="0"/>
                        </a:cubicBezTo>
                        <a:close/>
                        <a:moveTo>
                          <a:pt x="35444" y="6104"/>
                        </a:moveTo>
                        <a:lnTo>
                          <a:pt x="35444" y="6104"/>
                        </a:lnTo>
                        <a:cubicBezTo>
                          <a:pt x="35443" y="6107"/>
                          <a:pt x="35443" y="6109"/>
                          <a:pt x="35442" y="6112"/>
                        </a:cubicBezTo>
                        <a:lnTo>
                          <a:pt x="35442" y="6112"/>
                        </a:lnTo>
                        <a:lnTo>
                          <a:pt x="35444" y="6104"/>
                        </a:lnTo>
                        <a:close/>
                        <a:moveTo>
                          <a:pt x="27476" y="11878"/>
                        </a:moveTo>
                        <a:cubicBezTo>
                          <a:pt x="27475" y="11883"/>
                          <a:pt x="27474" y="11888"/>
                          <a:pt x="27473" y="11894"/>
                        </a:cubicBezTo>
                        <a:lnTo>
                          <a:pt x="27473" y="11894"/>
                        </a:lnTo>
                        <a:lnTo>
                          <a:pt x="27476" y="11878"/>
                        </a:lnTo>
                        <a:close/>
                        <a:moveTo>
                          <a:pt x="37361" y="13760"/>
                        </a:moveTo>
                        <a:cubicBezTo>
                          <a:pt x="37357" y="13760"/>
                          <a:pt x="37357" y="13764"/>
                          <a:pt x="37352" y="13764"/>
                        </a:cubicBezTo>
                        <a:cubicBezTo>
                          <a:pt x="37335" y="13773"/>
                          <a:pt x="37318" y="13785"/>
                          <a:pt x="37305" y="13795"/>
                        </a:cubicBezTo>
                        <a:lnTo>
                          <a:pt x="37296" y="13795"/>
                        </a:lnTo>
                        <a:cubicBezTo>
                          <a:pt x="37280" y="13807"/>
                          <a:pt x="37262" y="13815"/>
                          <a:pt x="37241" y="13824"/>
                        </a:cubicBezTo>
                        <a:cubicBezTo>
                          <a:pt x="37236" y="13828"/>
                          <a:pt x="37232" y="13833"/>
                          <a:pt x="37228" y="13833"/>
                        </a:cubicBezTo>
                        <a:cubicBezTo>
                          <a:pt x="37211" y="13841"/>
                          <a:pt x="37193" y="13850"/>
                          <a:pt x="37177" y="13858"/>
                        </a:cubicBezTo>
                        <a:cubicBezTo>
                          <a:pt x="37173" y="13858"/>
                          <a:pt x="37168" y="13862"/>
                          <a:pt x="37164" y="13862"/>
                        </a:cubicBezTo>
                        <a:cubicBezTo>
                          <a:pt x="37160" y="13866"/>
                          <a:pt x="37155" y="13866"/>
                          <a:pt x="37151" y="13866"/>
                        </a:cubicBezTo>
                        <a:cubicBezTo>
                          <a:pt x="37142" y="13876"/>
                          <a:pt x="37130" y="13880"/>
                          <a:pt x="37116" y="13884"/>
                        </a:cubicBezTo>
                        <a:cubicBezTo>
                          <a:pt x="37112" y="13884"/>
                          <a:pt x="37108" y="13888"/>
                          <a:pt x="37104" y="13888"/>
                        </a:cubicBezTo>
                        <a:cubicBezTo>
                          <a:pt x="37091" y="13892"/>
                          <a:pt x="37083" y="13901"/>
                          <a:pt x="37070" y="13905"/>
                        </a:cubicBezTo>
                        <a:cubicBezTo>
                          <a:pt x="37065" y="13905"/>
                          <a:pt x="37061" y="13905"/>
                          <a:pt x="37057" y="13910"/>
                        </a:cubicBezTo>
                        <a:cubicBezTo>
                          <a:pt x="37039" y="13914"/>
                          <a:pt x="37027" y="13923"/>
                          <a:pt x="37010" y="13927"/>
                        </a:cubicBezTo>
                        <a:cubicBezTo>
                          <a:pt x="37006" y="13927"/>
                          <a:pt x="37001" y="13931"/>
                          <a:pt x="37001" y="13931"/>
                        </a:cubicBezTo>
                        <a:cubicBezTo>
                          <a:pt x="36988" y="13935"/>
                          <a:pt x="36976" y="13939"/>
                          <a:pt x="36962" y="13943"/>
                        </a:cubicBezTo>
                        <a:cubicBezTo>
                          <a:pt x="36954" y="13949"/>
                          <a:pt x="36950" y="13949"/>
                          <a:pt x="36946" y="13953"/>
                        </a:cubicBezTo>
                        <a:cubicBezTo>
                          <a:pt x="36933" y="13957"/>
                          <a:pt x="36920" y="13961"/>
                          <a:pt x="36907" y="13965"/>
                        </a:cubicBezTo>
                        <a:cubicBezTo>
                          <a:pt x="36903" y="13965"/>
                          <a:pt x="36899" y="13969"/>
                          <a:pt x="36891" y="13969"/>
                        </a:cubicBezTo>
                        <a:cubicBezTo>
                          <a:pt x="36873" y="13974"/>
                          <a:pt x="36856" y="13982"/>
                          <a:pt x="36839" y="13987"/>
                        </a:cubicBezTo>
                        <a:lnTo>
                          <a:pt x="36612" y="15064"/>
                        </a:lnTo>
                        <a:lnTo>
                          <a:pt x="36548" y="15064"/>
                        </a:lnTo>
                        <a:lnTo>
                          <a:pt x="36800" y="13846"/>
                        </a:lnTo>
                        <a:cubicBezTo>
                          <a:pt x="36804" y="13850"/>
                          <a:pt x="36804" y="13850"/>
                          <a:pt x="36808" y="13854"/>
                        </a:cubicBezTo>
                        <a:cubicBezTo>
                          <a:pt x="36822" y="13850"/>
                          <a:pt x="36834" y="13846"/>
                          <a:pt x="36852" y="13841"/>
                        </a:cubicBezTo>
                        <a:cubicBezTo>
                          <a:pt x="36852" y="13837"/>
                          <a:pt x="36856" y="13837"/>
                          <a:pt x="36856" y="13837"/>
                        </a:cubicBezTo>
                        <a:cubicBezTo>
                          <a:pt x="36877" y="13833"/>
                          <a:pt x="36899" y="13824"/>
                          <a:pt x="36920" y="13820"/>
                        </a:cubicBezTo>
                        <a:lnTo>
                          <a:pt x="36929" y="13820"/>
                        </a:lnTo>
                        <a:cubicBezTo>
                          <a:pt x="36946" y="13811"/>
                          <a:pt x="36968" y="13807"/>
                          <a:pt x="36988" y="13803"/>
                        </a:cubicBezTo>
                        <a:lnTo>
                          <a:pt x="37001" y="13803"/>
                        </a:lnTo>
                        <a:cubicBezTo>
                          <a:pt x="37019" y="13795"/>
                          <a:pt x="37039" y="13795"/>
                          <a:pt x="37057" y="13789"/>
                        </a:cubicBezTo>
                        <a:cubicBezTo>
                          <a:pt x="37061" y="13789"/>
                          <a:pt x="37065" y="13785"/>
                          <a:pt x="37070" y="13785"/>
                        </a:cubicBezTo>
                        <a:cubicBezTo>
                          <a:pt x="37087" y="13785"/>
                          <a:pt x="37108" y="13781"/>
                          <a:pt x="37130" y="13777"/>
                        </a:cubicBezTo>
                        <a:cubicBezTo>
                          <a:pt x="37151" y="13773"/>
                          <a:pt x="37173" y="13773"/>
                          <a:pt x="37199" y="13769"/>
                        </a:cubicBezTo>
                        <a:lnTo>
                          <a:pt x="37211" y="13769"/>
                        </a:lnTo>
                        <a:cubicBezTo>
                          <a:pt x="37232" y="13764"/>
                          <a:pt x="37254" y="13764"/>
                          <a:pt x="37276" y="13764"/>
                        </a:cubicBezTo>
                        <a:lnTo>
                          <a:pt x="37284" y="13764"/>
                        </a:lnTo>
                        <a:cubicBezTo>
                          <a:pt x="37305" y="13760"/>
                          <a:pt x="37327" y="13760"/>
                          <a:pt x="37343" y="13760"/>
                        </a:cubicBezTo>
                        <a:close/>
                        <a:moveTo>
                          <a:pt x="53353" y="13435"/>
                        </a:moveTo>
                        <a:cubicBezTo>
                          <a:pt x="53392" y="13444"/>
                          <a:pt x="53430" y="13452"/>
                          <a:pt x="53469" y="13461"/>
                        </a:cubicBezTo>
                        <a:cubicBezTo>
                          <a:pt x="53477" y="13461"/>
                          <a:pt x="53489" y="13465"/>
                          <a:pt x="53498" y="13465"/>
                        </a:cubicBezTo>
                        <a:cubicBezTo>
                          <a:pt x="53536" y="13473"/>
                          <a:pt x="53579" y="13482"/>
                          <a:pt x="53617" y="13491"/>
                        </a:cubicBezTo>
                        <a:lnTo>
                          <a:pt x="53635" y="13491"/>
                        </a:lnTo>
                        <a:cubicBezTo>
                          <a:pt x="53669" y="13499"/>
                          <a:pt x="53708" y="13503"/>
                          <a:pt x="53742" y="13512"/>
                        </a:cubicBezTo>
                        <a:cubicBezTo>
                          <a:pt x="53751" y="13512"/>
                          <a:pt x="53759" y="13516"/>
                          <a:pt x="53767" y="13516"/>
                        </a:cubicBezTo>
                        <a:cubicBezTo>
                          <a:pt x="53810" y="13525"/>
                          <a:pt x="53848" y="13529"/>
                          <a:pt x="53887" y="13538"/>
                        </a:cubicBezTo>
                        <a:lnTo>
                          <a:pt x="53896" y="13538"/>
                        </a:lnTo>
                        <a:cubicBezTo>
                          <a:pt x="53905" y="13542"/>
                          <a:pt x="53913" y="13542"/>
                          <a:pt x="53921" y="13542"/>
                        </a:cubicBezTo>
                        <a:cubicBezTo>
                          <a:pt x="53943" y="13546"/>
                          <a:pt x="53960" y="13550"/>
                          <a:pt x="53982" y="13554"/>
                        </a:cubicBezTo>
                        <a:cubicBezTo>
                          <a:pt x="53994" y="13554"/>
                          <a:pt x="54008" y="13559"/>
                          <a:pt x="54020" y="13559"/>
                        </a:cubicBezTo>
                        <a:cubicBezTo>
                          <a:pt x="54037" y="13564"/>
                          <a:pt x="54059" y="13568"/>
                          <a:pt x="54075" y="13572"/>
                        </a:cubicBezTo>
                        <a:cubicBezTo>
                          <a:pt x="54089" y="13572"/>
                          <a:pt x="54101" y="13576"/>
                          <a:pt x="54114" y="13576"/>
                        </a:cubicBezTo>
                        <a:cubicBezTo>
                          <a:pt x="54131" y="13580"/>
                          <a:pt x="54152" y="13584"/>
                          <a:pt x="54170" y="13584"/>
                        </a:cubicBezTo>
                        <a:cubicBezTo>
                          <a:pt x="54182" y="13589"/>
                          <a:pt x="54195" y="13589"/>
                          <a:pt x="54208" y="13593"/>
                        </a:cubicBezTo>
                        <a:cubicBezTo>
                          <a:pt x="54229" y="13593"/>
                          <a:pt x="54247" y="13598"/>
                          <a:pt x="54268" y="13602"/>
                        </a:cubicBezTo>
                        <a:cubicBezTo>
                          <a:pt x="54281" y="13602"/>
                          <a:pt x="54294" y="13606"/>
                          <a:pt x="54306" y="13606"/>
                        </a:cubicBezTo>
                        <a:cubicBezTo>
                          <a:pt x="54328" y="13610"/>
                          <a:pt x="54349" y="13610"/>
                          <a:pt x="54371" y="13615"/>
                        </a:cubicBezTo>
                        <a:cubicBezTo>
                          <a:pt x="54379" y="13615"/>
                          <a:pt x="54387" y="13619"/>
                          <a:pt x="54401" y="13619"/>
                        </a:cubicBezTo>
                        <a:cubicBezTo>
                          <a:pt x="54430" y="13623"/>
                          <a:pt x="54464" y="13627"/>
                          <a:pt x="54495" y="13631"/>
                        </a:cubicBezTo>
                        <a:lnTo>
                          <a:pt x="54507" y="13631"/>
                        </a:lnTo>
                        <a:cubicBezTo>
                          <a:pt x="54533" y="13635"/>
                          <a:pt x="54563" y="13641"/>
                          <a:pt x="54593" y="13645"/>
                        </a:cubicBezTo>
                        <a:cubicBezTo>
                          <a:pt x="54602" y="13645"/>
                          <a:pt x="54614" y="13645"/>
                          <a:pt x="54623" y="13649"/>
                        </a:cubicBezTo>
                        <a:cubicBezTo>
                          <a:pt x="54644" y="13649"/>
                          <a:pt x="54666" y="13653"/>
                          <a:pt x="54687" y="13653"/>
                        </a:cubicBezTo>
                        <a:cubicBezTo>
                          <a:pt x="54691" y="13653"/>
                          <a:pt x="54695" y="13657"/>
                          <a:pt x="54700" y="13657"/>
                        </a:cubicBezTo>
                        <a:lnTo>
                          <a:pt x="54730" y="13657"/>
                        </a:lnTo>
                        <a:cubicBezTo>
                          <a:pt x="54747" y="13661"/>
                          <a:pt x="54764" y="13661"/>
                          <a:pt x="54782" y="13661"/>
                        </a:cubicBezTo>
                        <a:cubicBezTo>
                          <a:pt x="54794" y="13666"/>
                          <a:pt x="54807" y="13666"/>
                          <a:pt x="54824" y="13666"/>
                        </a:cubicBezTo>
                        <a:cubicBezTo>
                          <a:pt x="54837" y="13670"/>
                          <a:pt x="54854" y="13670"/>
                          <a:pt x="54871" y="13670"/>
                        </a:cubicBezTo>
                        <a:cubicBezTo>
                          <a:pt x="54888" y="13675"/>
                          <a:pt x="54901" y="13675"/>
                          <a:pt x="54918" y="13675"/>
                        </a:cubicBezTo>
                        <a:cubicBezTo>
                          <a:pt x="54931" y="13679"/>
                          <a:pt x="54948" y="13679"/>
                          <a:pt x="54965" y="13679"/>
                        </a:cubicBezTo>
                        <a:cubicBezTo>
                          <a:pt x="54983" y="13679"/>
                          <a:pt x="54995" y="13683"/>
                          <a:pt x="55012" y="13683"/>
                        </a:cubicBezTo>
                        <a:lnTo>
                          <a:pt x="55060" y="13683"/>
                        </a:lnTo>
                        <a:cubicBezTo>
                          <a:pt x="55076" y="13687"/>
                          <a:pt x="55089" y="13687"/>
                          <a:pt x="55106" y="13687"/>
                        </a:cubicBezTo>
                        <a:cubicBezTo>
                          <a:pt x="55123" y="13687"/>
                          <a:pt x="55137" y="13687"/>
                          <a:pt x="55153" y="13692"/>
                        </a:cubicBezTo>
                        <a:lnTo>
                          <a:pt x="55252" y="13692"/>
                        </a:lnTo>
                        <a:cubicBezTo>
                          <a:pt x="55265" y="13696"/>
                          <a:pt x="55281" y="13696"/>
                          <a:pt x="55295" y="13696"/>
                        </a:cubicBezTo>
                        <a:lnTo>
                          <a:pt x="55585" y="13696"/>
                        </a:lnTo>
                        <a:cubicBezTo>
                          <a:pt x="55603" y="13696"/>
                          <a:pt x="55624" y="13696"/>
                          <a:pt x="55641" y="13692"/>
                        </a:cubicBezTo>
                        <a:lnTo>
                          <a:pt x="55662" y="13692"/>
                        </a:lnTo>
                        <a:lnTo>
                          <a:pt x="55060" y="16574"/>
                        </a:lnTo>
                        <a:cubicBezTo>
                          <a:pt x="54790" y="16622"/>
                          <a:pt x="54521" y="16669"/>
                          <a:pt x="54255" y="16703"/>
                        </a:cubicBezTo>
                        <a:cubicBezTo>
                          <a:pt x="54229" y="16707"/>
                          <a:pt x="54204" y="16711"/>
                          <a:pt x="54178" y="16715"/>
                        </a:cubicBezTo>
                        <a:cubicBezTo>
                          <a:pt x="54170" y="16715"/>
                          <a:pt x="54162" y="16720"/>
                          <a:pt x="54152" y="16720"/>
                        </a:cubicBezTo>
                        <a:cubicBezTo>
                          <a:pt x="54131" y="16720"/>
                          <a:pt x="54114" y="16724"/>
                          <a:pt x="54093" y="16728"/>
                        </a:cubicBezTo>
                        <a:lnTo>
                          <a:pt x="54067" y="16728"/>
                        </a:lnTo>
                        <a:cubicBezTo>
                          <a:pt x="54046" y="16732"/>
                          <a:pt x="54028" y="16732"/>
                          <a:pt x="54008" y="16737"/>
                        </a:cubicBezTo>
                        <a:cubicBezTo>
                          <a:pt x="53998" y="16737"/>
                          <a:pt x="53994" y="16737"/>
                          <a:pt x="53986" y="16741"/>
                        </a:cubicBezTo>
                        <a:cubicBezTo>
                          <a:pt x="53956" y="16741"/>
                          <a:pt x="53931" y="16746"/>
                          <a:pt x="53905" y="16750"/>
                        </a:cubicBezTo>
                        <a:lnTo>
                          <a:pt x="53892" y="16750"/>
                        </a:lnTo>
                        <a:cubicBezTo>
                          <a:pt x="53870" y="16750"/>
                          <a:pt x="53848" y="16754"/>
                          <a:pt x="53823" y="16754"/>
                        </a:cubicBezTo>
                        <a:cubicBezTo>
                          <a:pt x="53815" y="16758"/>
                          <a:pt x="53806" y="16758"/>
                          <a:pt x="53797" y="16758"/>
                        </a:cubicBezTo>
                        <a:cubicBezTo>
                          <a:pt x="53781" y="16758"/>
                          <a:pt x="53763" y="16762"/>
                          <a:pt x="53742" y="16762"/>
                        </a:cubicBezTo>
                        <a:cubicBezTo>
                          <a:pt x="53733" y="16762"/>
                          <a:pt x="53725" y="16762"/>
                          <a:pt x="53716" y="16766"/>
                        </a:cubicBezTo>
                        <a:cubicBezTo>
                          <a:pt x="53694" y="16766"/>
                          <a:pt x="53678" y="16766"/>
                          <a:pt x="53656" y="16771"/>
                        </a:cubicBezTo>
                        <a:lnTo>
                          <a:pt x="53635" y="16771"/>
                        </a:lnTo>
                        <a:cubicBezTo>
                          <a:pt x="53609" y="16771"/>
                          <a:pt x="53584" y="16776"/>
                          <a:pt x="53558" y="16776"/>
                        </a:cubicBezTo>
                        <a:lnTo>
                          <a:pt x="53540" y="16776"/>
                        </a:lnTo>
                        <a:cubicBezTo>
                          <a:pt x="53520" y="16776"/>
                          <a:pt x="53503" y="16780"/>
                          <a:pt x="53481" y="16780"/>
                        </a:cubicBezTo>
                        <a:lnTo>
                          <a:pt x="53400" y="16780"/>
                        </a:lnTo>
                        <a:cubicBezTo>
                          <a:pt x="53392" y="16780"/>
                          <a:pt x="53382" y="16784"/>
                          <a:pt x="53374" y="16784"/>
                        </a:cubicBezTo>
                        <a:lnTo>
                          <a:pt x="53340" y="16784"/>
                        </a:lnTo>
                        <a:lnTo>
                          <a:pt x="53793" y="14632"/>
                        </a:lnTo>
                        <a:cubicBezTo>
                          <a:pt x="53823" y="14482"/>
                          <a:pt x="53781" y="14316"/>
                          <a:pt x="53627" y="14111"/>
                        </a:cubicBezTo>
                        <a:cubicBezTo>
                          <a:pt x="53623" y="14103"/>
                          <a:pt x="53613" y="14089"/>
                          <a:pt x="53605" y="14081"/>
                        </a:cubicBezTo>
                        <a:cubicBezTo>
                          <a:pt x="53601" y="14077"/>
                          <a:pt x="53597" y="14072"/>
                          <a:pt x="53597" y="14072"/>
                        </a:cubicBezTo>
                        <a:cubicBezTo>
                          <a:pt x="53588" y="14064"/>
                          <a:pt x="53584" y="14055"/>
                          <a:pt x="53579" y="14051"/>
                        </a:cubicBezTo>
                        <a:cubicBezTo>
                          <a:pt x="53575" y="14046"/>
                          <a:pt x="53571" y="14042"/>
                          <a:pt x="53566" y="14038"/>
                        </a:cubicBezTo>
                        <a:cubicBezTo>
                          <a:pt x="53562" y="14034"/>
                          <a:pt x="53558" y="14030"/>
                          <a:pt x="53554" y="14020"/>
                        </a:cubicBezTo>
                        <a:cubicBezTo>
                          <a:pt x="53550" y="14016"/>
                          <a:pt x="53546" y="14016"/>
                          <a:pt x="53540" y="14012"/>
                        </a:cubicBezTo>
                        <a:cubicBezTo>
                          <a:pt x="53536" y="14008"/>
                          <a:pt x="53532" y="14000"/>
                          <a:pt x="53524" y="13995"/>
                        </a:cubicBezTo>
                        <a:cubicBezTo>
                          <a:pt x="53520" y="13991"/>
                          <a:pt x="53520" y="13987"/>
                          <a:pt x="53515" y="13987"/>
                        </a:cubicBezTo>
                        <a:cubicBezTo>
                          <a:pt x="53507" y="13978"/>
                          <a:pt x="53503" y="13974"/>
                          <a:pt x="53494" y="13969"/>
                        </a:cubicBezTo>
                        <a:cubicBezTo>
                          <a:pt x="53494" y="13965"/>
                          <a:pt x="53489" y="13965"/>
                          <a:pt x="53485" y="13961"/>
                        </a:cubicBezTo>
                        <a:cubicBezTo>
                          <a:pt x="53477" y="13953"/>
                          <a:pt x="53469" y="13949"/>
                          <a:pt x="53463" y="13939"/>
                        </a:cubicBezTo>
                        <a:lnTo>
                          <a:pt x="53459" y="13939"/>
                        </a:lnTo>
                        <a:cubicBezTo>
                          <a:pt x="53451" y="13931"/>
                          <a:pt x="53438" y="13923"/>
                          <a:pt x="53430" y="13918"/>
                        </a:cubicBezTo>
                        <a:cubicBezTo>
                          <a:pt x="53417" y="13910"/>
                          <a:pt x="53404" y="13901"/>
                          <a:pt x="53396" y="13892"/>
                        </a:cubicBezTo>
                        <a:cubicBezTo>
                          <a:pt x="53392" y="13892"/>
                          <a:pt x="53387" y="13888"/>
                          <a:pt x="53387" y="13888"/>
                        </a:cubicBezTo>
                        <a:cubicBezTo>
                          <a:pt x="53374" y="13880"/>
                          <a:pt x="53366" y="13876"/>
                          <a:pt x="53357" y="13872"/>
                        </a:cubicBezTo>
                        <a:cubicBezTo>
                          <a:pt x="53357" y="13866"/>
                          <a:pt x="53353" y="13866"/>
                          <a:pt x="53353" y="13866"/>
                        </a:cubicBezTo>
                        <a:cubicBezTo>
                          <a:pt x="53349" y="13866"/>
                          <a:pt x="53344" y="13862"/>
                          <a:pt x="53340" y="13858"/>
                        </a:cubicBezTo>
                        <a:cubicBezTo>
                          <a:pt x="53335" y="13858"/>
                          <a:pt x="53331" y="13854"/>
                          <a:pt x="53327" y="13854"/>
                        </a:cubicBezTo>
                        <a:cubicBezTo>
                          <a:pt x="53319" y="13850"/>
                          <a:pt x="53315" y="13846"/>
                          <a:pt x="53305" y="13841"/>
                        </a:cubicBezTo>
                        <a:cubicBezTo>
                          <a:pt x="53301" y="13841"/>
                          <a:pt x="53297" y="13837"/>
                          <a:pt x="53293" y="13837"/>
                        </a:cubicBezTo>
                        <a:cubicBezTo>
                          <a:pt x="53293" y="13837"/>
                          <a:pt x="53293" y="13833"/>
                          <a:pt x="53289" y="13833"/>
                        </a:cubicBezTo>
                        <a:cubicBezTo>
                          <a:pt x="53284" y="13833"/>
                          <a:pt x="53276" y="13828"/>
                          <a:pt x="53272" y="13824"/>
                        </a:cubicBezTo>
                        <a:cubicBezTo>
                          <a:pt x="53267" y="13824"/>
                          <a:pt x="53263" y="13824"/>
                          <a:pt x="53258" y="13820"/>
                        </a:cubicBezTo>
                        <a:cubicBezTo>
                          <a:pt x="53250" y="13815"/>
                          <a:pt x="53238" y="13811"/>
                          <a:pt x="53228" y="13807"/>
                        </a:cubicBezTo>
                        <a:cubicBezTo>
                          <a:pt x="53207" y="13799"/>
                          <a:pt x="53190" y="13789"/>
                          <a:pt x="53169" y="13785"/>
                        </a:cubicBezTo>
                        <a:lnTo>
                          <a:pt x="53165" y="13781"/>
                        </a:lnTo>
                        <a:lnTo>
                          <a:pt x="53161" y="13781"/>
                        </a:lnTo>
                        <a:cubicBezTo>
                          <a:pt x="53143" y="13773"/>
                          <a:pt x="53122" y="13769"/>
                          <a:pt x="53100" y="13760"/>
                        </a:cubicBezTo>
                        <a:lnTo>
                          <a:pt x="53088" y="13760"/>
                        </a:lnTo>
                        <a:cubicBezTo>
                          <a:pt x="53079" y="13756"/>
                          <a:pt x="53070" y="13756"/>
                          <a:pt x="53062" y="13751"/>
                        </a:cubicBezTo>
                        <a:cubicBezTo>
                          <a:pt x="53058" y="13751"/>
                          <a:pt x="53053" y="13747"/>
                          <a:pt x="53049" y="13747"/>
                        </a:cubicBezTo>
                        <a:cubicBezTo>
                          <a:pt x="53036" y="13743"/>
                          <a:pt x="53027" y="13743"/>
                          <a:pt x="53015" y="13738"/>
                        </a:cubicBezTo>
                        <a:lnTo>
                          <a:pt x="53011" y="13738"/>
                        </a:lnTo>
                        <a:cubicBezTo>
                          <a:pt x="52989" y="13734"/>
                          <a:pt x="52972" y="13730"/>
                          <a:pt x="52950" y="13726"/>
                        </a:cubicBezTo>
                        <a:cubicBezTo>
                          <a:pt x="52950" y="13726"/>
                          <a:pt x="52946" y="13726"/>
                          <a:pt x="52942" y="13722"/>
                        </a:cubicBezTo>
                        <a:cubicBezTo>
                          <a:pt x="52925" y="13722"/>
                          <a:pt x="52904" y="13718"/>
                          <a:pt x="52887" y="13712"/>
                        </a:cubicBezTo>
                        <a:lnTo>
                          <a:pt x="52878" y="13712"/>
                        </a:lnTo>
                        <a:cubicBezTo>
                          <a:pt x="52869" y="13708"/>
                          <a:pt x="52865" y="13708"/>
                          <a:pt x="52861" y="13708"/>
                        </a:cubicBezTo>
                        <a:lnTo>
                          <a:pt x="52891" y="13559"/>
                        </a:lnTo>
                        <a:lnTo>
                          <a:pt x="52891" y="13554"/>
                        </a:lnTo>
                        <a:cubicBezTo>
                          <a:pt x="52895" y="13554"/>
                          <a:pt x="52895" y="13554"/>
                          <a:pt x="52895" y="13550"/>
                        </a:cubicBezTo>
                        <a:cubicBezTo>
                          <a:pt x="52899" y="13550"/>
                          <a:pt x="52899" y="13546"/>
                          <a:pt x="52904" y="13542"/>
                        </a:cubicBezTo>
                        <a:lnTo>
                          <a:pt x="52904" y="13538"/>
                        </a:lnTo>
                        <a:cubicBezTo>
                          <a:pt x="52908" y="13538"/>
                          <a:pt x="52912" y="13533"/>
                          <a:pt x="52916" y="13529"/>
                        </a:cubicBezTo>
                        <a:cubicBezTo>
                          <a:pt x="52916" y="13529"/>
                          <a:pt x="52916" y="13525"/>
                          <a:pt x="52920" y="13525"/>
                        </a:cubicBezTo>
                        <a:cubicBezTo>
                          <a:pt x="52920" y="13525"/>
                          <a:pt x="52925" y="13521"/>
                          <a:pt x="52930" y="13516"/>
                        </a:cubicBezTo>
                        <a:lnTo>
                          <a:pt x="52934" y="13516"/>
                        </a:lnTo>
                        <a:cubicBezTo>
                          <a:pt x="52934" y="13512"/>
                          <a:pt x="52938" y="13507"/>
                          <a:pt x="52942" y="13507"/>
                        </a:cubicBezTo>
                        <a:lnTo>
                          <a:pt x="52946" y="13503"/>
                        </a:lnTo>
                        <a:cubicBezTo>
                          <a:pt x="52950" y="13499"/>
                          <a:pt x="52955" y="13499"/>
                          <a:pt x="52964" y="13495"/>
                        </a:cubicBezTo>
                        <a:cubicBezTo>
                          <a:pt x="52968" y="13491"/>
                          <a:pt x="52972" y="13487"/>
                          <a:pt x="52981" y="13487"/>
                        </a:cubicBezTo>
                        <a:cubicBezTo>
                          <a:pt x="52985" y="13482"/>
                          <a:pt x="52989" y="13482"/>
                          <a:pt x="52989" y="13482"/>
                        </a:cubicBezTo>
                        <a:cubicBezTo>
                          <a:pt x="52993" y="13477"/>
                          <a:pt x="52997" y="13477"/>
                          <a:pt x="53002" y="13477"/>
                        </a:cubicBezTo>
                        <a:cubicBezTo>
                          <a:pt x="53007" y="13473"/>
                          <a:pt x="53011" y="13473"/>
                          <a:pt x="53015" y="13473"/>
                        </a:cubicBezTo>
                        <a:cubicBezTo>
                          <a:pt x="53019" y="13469"/>
                          <a:pt x="53023" y="13469"/>
                          <a:pt x="53027" y="13469"/>
                        </a:cubicBezTo>
                        <a:cubicBezTo>
                          <a:pt x="53032" y="13469"/>
                          <a:pt x="53032" y="13465"/>
                          <a:pt x="53036" y="13465"/>
                        </a:cubicBezTo>
                        <a:cubicBezTo>
                          <a:pt x="53041" y="13465"/>
                          <a:pt x="53045" y="13465"/>
                          <a:pt x="53053" y="13461"/>
                        </a:cubicBezTo>
                        <a:lnTo>
                          <a:pt x="53062" y="13461"/>
                        </a:lnTo>
                        <a:cubicBezTo>
                          <a:pt x="53070" y="13456"/>
                          <a:pt x="53074" y="13456"/>
                          <a:pt x="53084" y="13456"/>
                        </a:cubicBezTo>
                        <a:cubicBezTo>
                          <a:pt x="53084" y="13456"/>
                          <a:pt x="53088" y="13452"/>
                          <a:pt x="53092" y="13452"/>
                        </a:cubicBezTo>
                        <a:cubicBezTo>
                          <a:pt x="53100" y="13452"/>
                          <a:pt x="53113" y="13448"/>
                          <a:pt x="53122" y="13448"/>
                        </a:cubicBezTo>
                        <a:cubicBezTo>
                          <a:pt x="53143" y="13444"/>
                          <a:pt x="53169" y="13444"/>
                          <a:pt x="53199" y="13439"/>
                        </a:cubicBezTo>
                        <a:lnTo>
                          <a:pt x="53254" y="13439"/>
                        </a:lnTo>
                        <a:cubicBezTo>
                          <a:pt x="53263" y="13439"/>
                          <a:pt x="53276" y="13435"/>
                          <a:pt x="53284" y="13435"/>
                        </a:cubicBezTo>
                        <a:close/>
                        <a:moveTo>
                          <a:pt x="56989" y="13499"/>
                        </a:moveTo>
                        <a:cubicBezTo>
                          <a:pt x="57001" y="13521"/>
                          <a:pt x="57018" y="13542"/>
                          <a:pt x="57031" y="13564"/>
                        </a:cubicBezTo>
                        <a:cubicBezTo>
                          <a:pt x="57036" y="13572"/>
                          <a:pt x="57044" y="13580"/>
                          <a:pt x="57048" y="13584"/>
                        </a:cubicBezTo>
                        <a:cubicBezTo>
                          <a:pt x="57056" y="13602"/>
                          <a:pt x="57070" y="13615"/>
                          <a:pt x="57078" y="13627"/>
                        </a:cubicBezTo>
                        <a:cubicBezTo>
                          <a:pt x="57087" y="13635"/>
                          <a:pt x="57091" y="13645"/>
                          <a:pt x="57095" y="13653"/>
                        </a:cubicBezTo>
                        <a:cubicBezTo>
                          <a:pt x="57108" y="13666"/>
                          <a:pt x="57117" y="13679"/>
                          <a:pt x="57125" y="13692"/>
                        </a:cubicBezTo>
                        <a:cubicBezTo>
                          <a:pt x="57133" y="13700"/>
                          <a:pt x="57138" y="13708"/>
                          <a:pt x="57147" y="13712"/>
                        </a:cubicBezTo>
                        <a:cubicBezTo>
                          <a:pt x="57155" y="13730"/>
                          <a:pt x="57168" y="13743"/>
                          <a:pt x="57176" y="13756"/>
                        </a:cubicBezTo>
                        <a:cubicBezTo>
                          <a:pt x="57185" y="13760"/>
                          <a:pt x="57190" y="13769"/>
                          <a:pt x="57194" y="13773"/>
                        </a:cubicBezTo>
                        <a:cubicBezTo>
                          <a:pt x="57206" y="13789"/>
                          <a:pt x="57224" y="13807"/>
                          <a:pt x="57236" y="13820"/>
                        </a:cubicBezTo>
                        <a:cubicBezTo>
                          <a:pt x="57241" y="13824"/>
                          <a:pt x="57241" y="13828"/>
                          <a:pt x="57245" y="13833"/>
                        </a:cubicBezTo>
                        <a:cubicBezTo>
                          <a:pt x="57262" y="13850"/>
                          <a:pt x="57279" y="13866"/>
                          <a:pt x="57296" y="13888"/>
                        </a:cubicBezTo>
                        <a:cubicBezTo>
                          <a:pt x="57301" y="13892"/>
                          <a:pt x="57305" y="13897"/>
                          <a:pt x="57309" y="13901"/>
                        </a:cubicBezTo>
                        <a:lnTo>
                          <a:pt x="57348" y="13939"/>
                        </a:lnTo>
                        <a:cubicBezTo>
                          <a:pt x="57356" y="13943"/>
                          <a:pt x="57360" y="13953"/>
                          <a:pt x="57369" y="13957"/>
                        </a:cubicBezTo>
                        <a:cubicBezTo>
                          <a:pt x="57382" y="13969"/>
                          <a:pt x="57390" y="13982"/>
                          <a:pt x="57403" y="13991"/>
                        </a:cubicBezTo>
                        <a:cubicBezTo>
                          <a:pt x="57407" y="14000"/>
                          <a:pt x="57416" y="14004"/>
                          <a:pt x="57425" y="14012"/>
                        </a:cubicBezTo>
                        <a:cubicBezTo>
                          <a:pt x="57433" y="14020"/>
                          <a:pt x="57446" y="14034"/>
                          <a:pt x="57459" y="14042"/>
                        </a:cubicBezTo>
                        <a:cubicBezTo>
                          <a:pt x="57463" y="14046"/>
                          <a:pt x="57472" y="14055"/>
                          <a:pt x="57476" y="14059"/>
                        </a:cubicBezTo>
                        <a:cubicBezTo>
                          <a:pt x="57493" y="14072"/>
                          <a:pt x="57506" y="14085"/>
                          <a:pt x="57518" y="14093"/>
                        </a:cubicBezTo>
                        <a:cubicBezTo>
                          <a:pt x="57523" y="14097"/>
                          <a:pt x="57527" y="14103"/>
                          <a:pt x="57532" y="14107"/>
                        </a:cubicBezTo>
                        <a:cubicBezTo>
                          <a:pt x="57553" y="14123"/>
                          <a:pt x="57570" y="14136"/>
                          <a:pt x="57587" y="14154"/>
                        </a:cubicBezTo>
                        <a:cubicBezTo>
                          <a:pt x="57591" y="14158"/>
                          <a:pt x="57595" y="14158"/>
                          <a:pt x="57600" y="14162"/>
                        </a:cubicBezTo>
                        <a:cubicBezTo>
                          <a:pt x="57617" y="14174"/>
                          <a:pt x="57630" y="14188"/>
                          <a:pt x="57647" y="14196"/>
                        </a:cubicBezTo>
                        <a:cubicBezTo>
                          <a:pt x="57652" y="14200"/>
                          <a:pt x="57660" y="14209"/>
                          <a:pt x="57668" y="14213"/>
                        </a:cubicBezTo>
                        <a:cubicBezTo>
                          <a:pt x="57677" y="14222"/>
                          <a:pt x="57690" y="14231"/>
                          <a:pt x="57703" y="14239"/>
                        </a:cubicBezTo>
                        <a:cubicBezTo>
                          <a:pt x="57711" y="14247"/>
                          <a:pt x="57719" y="14251"/>
                          <a:pt x="57729" y="14257"/>
                        </a:cubicBezTo>
                        <a:cubicBezTo>
                          <a:pt x="57733" y="14261"/>
                          <a:pt x="57737" y="14265"/>
                          <a:pt x="57745" y="14269"/>
                        </a:cubicBezTo>
                        <a:cubicBezTo>
                          <a:pt x="57745" y="14273"/>
                          <a:pt x="57749" y="14273"/>
                          <a:pt x="57754" y="14277"/>
                        </a:cubicBezTo>
                        <a:cubicBezTo>
                          <a:pt x="57775" y="14290"/>
                          <a:pt x="57796" y="14303"/>
                          <a:pt x="57814" y="14320"/>
                        </a:cubicBezTo>
                        <a:cubicBezTo>
                          <a:pt x="57822" y="14324"/>
                          <a:pt x="57826" y="14324"/>
                          <a:pt x="57835" y="14328"/>
                        </a:cubicBezTo>
                        <a:cubicBezTo>
                          <a:pt x="57861" y="14346"/>
                          <a:pt x="57887" y="14363"/>
                          <a:pt x="57912" y="14380"/>
                        </a:cubicBezTo>
                        <a:cubicBezTo>
                          <a:pt x="57916" y="14385"/>
                          <a:pt x="57921" y="14389"/>
                          <a:pt x="57929" y="14393"/>
                        </a:cubicBezTo>
                        <a:cubicBezTo>
                          <a:pt x="57950" y="14405"/>
                          <a:pt x="57968" y="14419"/>
                          <a:pt x="57989" y="14431"/>
                        </a:cubicBezTo>
                        <a:cubicBezTo>
                          <a:pt x="57998" y="14436"/>
                          <a:pt x="58006" y="14440"/>
                          <a:pt x="58015" y="14444"/>
                        </a:cubicBezTo>
                        <a:cubicBezTo>
                          <a:pt x="58037" y="14457"/>
                          <a:pt x="58057" y="14470"/>
                          <a:pt x="58079" y="14482"/>
                        </a:cubicBezTo>
                        <a:cubicBezTo>
                          <a:pt x="58083" y="14482"/>
                          <a:pt x="58088" y="14487"/>
                          <a:pt x="58092" y="14487"/>
                        </a:cubicBezTo>
                        <a:cubicBezTo>
                          <a:pt x="58092" y="14492"/>
                          <a:pt x="58092" y="14492"/>
                          <a:pt x="58096" y="14492"/>
                        </a:cubicBezTo>
                        <a:cubicBezTo>
                          <a:pt x="58130" y="14508"/>
                          <a:pt x="58165" y="14530"/>
                          <a:pt x="58199" y="14547"/>
                        </a:cubicBezTo>
                        <a:cubicBezTo>
                          <a:pt x="58203" y="14551"/>
                          <a:pt x="58207" y="14555"/>
                          <a:pt x="58216" y="14559"/>
                        </a:cubicBezTo>
                        <a:cubicBezTo>
                          <a:pt x="58250" y="14577"/>
                          <a:pt x="58284" y="14594"/>
                          <a:pt x="58319" y="14611"/>
                        </a:cubicBezTo>
                        <a:cubicBezTo>
                          <a:pt x="58323" y="14616"/>
                          <a:pt x="58331" y="14620"/>
                          <a:pt x="58335" y="14620"/>
                        </a:cubicBezTo>
                        <a:cubicBezTo>
                          <a:pt x="58370" y="14641"/>
                          <a:pt x="58404" y="14658"/>
                          <a:pt x="58442" y="14675"/>
                        </a:cubicBezTo>
                        <a:cubicBezTo>
                          <a:pt x="58442" y="14675"/>
                          <a:pt x="58447" y="14675"/>
                          <a:pt x="58447" y="14679"/>
                        </a:cubicBezTo>
                        <a:cubicBezTo>
                          <a:pt x="58485" y="14697"/>
                          <a:pt x="58519" y="14713"/>
                          <a:pt x="58554" y="14731"/>
                        </a:cubicBezTo>
                        <a:cubicBezTo>
                          <a:pt x="58558" y="14731"/>
                          <a:pt x="58558" y="14731"/>
                          <a:pt x="58562" y="14735"/>
                        </a:cubicBezTo>
                        <a:lnTo>
                          <a:pt x="58566" y="14735"/>
                        </a:lnTo>
                        <a:cubicBezTo>
                          <a:pt x="58635" y="14770"/>
                          <a:pt x="58704" y="14800"/>
                          <a:pt x="58772" y="14833"/>
                        </a:cubicBezTo>
                        <a:lnTo>
                          <a:pt x="58776" y="14833"/>
                        </a:lnTo>
                        <a:lnTo>
                          <a:pt x="58781" y="14838"/>
                        </a:lnTo>
                        <a:cubicBezTo>
                          <a:pt x="58819" y="14855"/>
                          <a:pt x="58853" y="14872"/>
                          <a:pt x="58892" y="14889"/>
                        </a:cubicBezTo>
                        <a:lnTo>
                          <a:pt x="58883" y="14889"/>
                        </a:lnTo>
                        <a:cubicBezTo>
                          <a:pt x="58878" y="14885"/>
                          <a:pt x="58874" y="14885"/>
                          <a:pt x="58870" y="14885"/>
                        </a:cubicBezTo>
                        <a:cubicBezTo>
                          <a:pt x="58862" y="14885"/>
                          <a:pt x="58849" y="14881"/>
                          <a:pt x="58836" y="14881"/>
                        </a:cubicBezTo>
                        <a:cubicBezTo>
                          <a:pt x="58827" y="14877"/>
                          <a:pt x="58815" y="14877"/>
                          <a:pt x="58806" y="14872"/>
                        </a:cubicBezTo>
                        <a:cubicBezTo>
                          <a:pt x="58785" y="14872"/>
                          <a:pt x="58767" y="14867"/>
                          <a:pt x="58746" y="14863"/>
                        </a:cubicBezTo>
                        <a:cubicBezTo>
                          <a:pt x="58738" y="14863"/>
                          <a:pt x="58734" y="14863"/>
                          <a:pt x="58724" y="14859"/>
                        </a:cubicBezTo>
                        <a:cubicBezTo>
                          <a:pt x="58695" y="14859"/>
                          <a:pt x="58669" y="14855"/>
                          <a:pt x="58639" y="14851"/>
                        </a:cubicBezTo>
                        <a:lnTo>
                          <a:pt x="58631" y="14851"/>
                        </a:lnTo>
                        <a:cubicBezTo>
                          <a:pt x="58609" y="14847"/>
                          <a:pt x="58588" y="14842"/>
                          <a:pt x="58566" y="14842"/>
                        </a:cubicBezTo>
                        <a:lnTo>
                          <a:pt x="58558" y="14842"/>
                        </a:lnTo>
                        <a:cubicBezTo>
                          <a:pt x="58550" y="14838"/>
                          <a:pt x="58541" y="14838"/>
                          <a:pt x="58528" y="14838"/>
                        </a:cubicBezTo>
                        <a:cubicBezTo>
                          <a:pt x="58511" y="14838"/>
                          <a:pt x="58493" y="14833"/>
                          <a:pt x="58477" y="14833"/>
                        </a:cubicBezTo>
                        <a:cubicBezTo>
                          <a:pt x="58464" y="14833"/>
                          <a:pt x="58451" y="14833"/>
                          <a:pt x="58442" y="14829"/>
                        </a:cubicBezTo>
                        <a:lnTo>
                          <a:pt x="58391" y="14829"/>
                        </a:lnTo>
                        <a:cubicBezTo>
                          <a:pt x="58378" y="14825"/>
                          <a:pt x="58365" y="14825"/>
                          <a:pt x="58357" y="14825"/>
                        </a:cubicBezTo>
                        <a:lnTo>
                          <a:pt x="58092" y="14825"/>
                        </a:lnTo>
                        <a:cubicBezTo>
                          <a:pt x="58070" y="14825"/>
                          <a:pt x="58049" y="14829"/>
                          <a:pt x="58027" y="14829"/>
                        </a:cubicBezTo>
                        <a:lnTo>
                          <a:pt x="58002" y="14829"/>
                        </a:lnTo>
                        <a:cubicBezTo>
                          <a:pt x="57972" y="14833"/>
                          <a:pt x="57942" y="14833"/>
                          <a:pt x="57908" y="14838"/>
                        </a:cubicBezTo>
                        <a:lnTo>
                          <a:pt x="57441" y="17070"/>
                        </a:lnTo>
                        <a:cubicBezTo>
                          <a:pt x="57403" y="17062"/>
                          <a:pt x="57369" y="17054"/>
                          <a:pt x="57334" y="17040"/>
                        </a:cubicBezTo>
                        <a:cubicBezTo>
                          <a:pt x="57326" y="17040"/>
                          <a:pt x="57313" y="17036"/>
                          <a:pt x="57301" y="17032"/>
                        </a:cubicBezTo>
                        <a:cubicBezTo>
                          <a:pt x="57262" y="17019"/>
                          <a:pt x="57219" y="17011"/>
                          <a:pt x="57180" y="16997"/>
                        </a:cubicBezTo>
                        <a:cubicBezTo>
                          <a:pt x="57172" y="16997"/>
                          <a:pt x="57164" y="16993"/>
                          <a:pt x="57155" y="16993"/>
                        </a:cubicBezTo>
                        <a:cubicBezTo>
                          <a:pt x="57121" y="16981"/>
                          <a:pt x="57082" y="16972"/>
                          <a:pt x="57048" y="16963"/>
                        </a:cubicBezTo>
                        <a:cubicBezTo>
                          <a:pt x="57040" y="16959"/>
                          <a:pt x="57031" y="16959"/>
                          <a:pt x="57022" y="16955"/>
                        </a:cubicBezTo>
                        <a:cubicBezTo>
                          <a:pt x="56984" y="16946"/>
                          <a:pt x="56941" y="16934"/>
                          <a:pt x="56902" y="16920"/>
                        </a:cubicBezTo>
                        <a:cubicBezTo>
                          <a:pt x="56894" y="16920"/>
                          <a:pt x="56886" y="16916"/>
                          <a:pt x="56873" y="16916"/>
                        </a:cubicBezTo>
                        <a:cubicBezTo>
                          <a:pt x="56839" y="16904"/>
                          <a:pt x="56805" y="16895"/>
                          <a:pt x="56766" y="16886"/>
                        </a:cubicBezTo>
                        <a:cubicBezTo>
                          <a:pt x="56758" y="16886"/>
                          <a:pt x="56753" y="16882"/>
                          <a:pt x="56744" y="16882"/>
                        </a:cubicBezTo>
                        <a:cubicBezTo>
                          <a:pt x="56706" y="16869"/>
                          <a:pt x="56663" y="16861"/>
                          <a:pt x="56625" y="16848"/>
                        </a:cubicBezTo>
                        <a:cubicBezTo>
                          <a:pt x="56612" y="16848"/>
                          <a:pt x="56604" y="16843"/>
                          <a:pt x="56594" y="16843"/>
                        </a:cubicBezTo>
                        <a:cubicBezTo>
                          <a:pt x="56556" y="16831"/>
                          <a:pt x="56517" y="16823"/>
                          <a:pt x="56479" y="16814"/>
                        </a:cubicBezTo>
                        <a:cubicBezTo>
                          <a:pt x="56475" y="16814"/>
                          <a:pt x="56471" y="16809"/>
                          <a:pt x="56466" y="16809"/>
                        </a:cubicBezTo>
                        <a:cubicBezTo>
                          <a:pt x="56424" y="16801"/>
                          <a:pt x="56381" y="16788"/>
                          <a:pt x="56343" y="16780"/>
                        </a:cubicBezTo>
                        <a:cubicBezTo>
                          <a:pt x="56338" y="16780"/>
                          <a:pt x="56334" y="16780"/>
                          <a:pt x="56325" y="16776"/>
                        </a:cubicBezTo>
                        <a:lnTo>
                          <a:pt x="56312" y="16776"/>
                        </a:lnTo>
                        <a:cubicBezTo>
                          <a:pt x="56266" y="16762"/>
                          <a:pt x="56219" y="16750"/>
                          <a:pt x="56167" y="16741"/>
                        </a:cubicBezTo>
                        <a:cubicBezTo>
                          <a:pt x="56163" y="16737"/>
                          <a:pt x="56154" y="16737"/>
                          <a:pt x="56150" y="16737"/>
                        </a:cubicBezTo>
                        <a:cubicBezTo>
                          <a:pt x="56099" y="16724"/>
                          <a:pt x="56047" y="16711"/>
                          <a:pt x="55996" y="16703"/>
                        </a:cubicBezTo>
                        <a:cubicBezTo>
                          <a:pt x="55945" y="16689"/>
                          <a:pt x="55893" y="16681"/>
                          <a:pt x="55842" y="16673"/>
                        </a:cubicBezTo>
                        <a:cubicBezTo>
                          <a:pt x="55834" y="16669"/>
                          <a:pt x="55830" y="16669"/>
                          <a:pt x="55820" y="16669"/>
                        </a:cubicBezTo>
                        <a:cubicBezTo>
                          <a:pt x="55773" y="16655"/>
                          <a:pt x="55722" y="16647"/>
                          <a:pt x="55676" y="16638"/>
                        </a:cubicBezTo>
                        <a:lnTo>
                          <a:pt x="55658" y="16638"/>
                        </a:lnTo>
                        <a:cubicBezTo>
                          <a:pt x="55654" y="16634"/>
                          <a:pt x="55650" y="16634"/>
                          <a:pt x="55641" y="16634"/>
                        </a:cubicBezTo>
                        <a:cubicBezTo>
                          <a:pt x="55611" y="16630"/>
                          <a:pt x="55577" y="16622"/>
                          <a:pt x="55542" y="16617"/>
                        </a:cubicBezTo>
                        <a:cubicBezTo>
                          <a:pt x="55538" y="16617"/>
                          <a:pt x="55530" y="16617"/>
                          <a:pt x="55526" y="16612"/>
                        </a:cubicBezTo>
                        <a:cubicBezTo>
                          <a:pt x="55487" y="16608"/>
                          <a:pt x="55449" y="16600"/>
                          <a:pt x="55410" y="16596"/>
                        </a:cubicBezTo>
                        <a:cubicBezTo>
                          <a:pt x="55397" y="16596"/>
                          <a:pt x="55388" y="16592"/>
                          <a:pt x="55376" y="16592"/>
                        </a:cubicBezTo>
                        <a:cubicBezTo>
                          <a:pt x="55346" y="16587"/>
                          <a:pt x="55316" y="16583"/>
                          <a:pt x="55291" y="16578"/>
                        </a:cubicBezTo>
                        <a:cubicBezTo>
                          <a:pt x="55277" y="16578"/>
                          <a:pt x="55265" y="16574"/>
                          <a:pt x="55252" y="16574"/>
                        </a:cubicBezTo>
                        <a:cubicBezTo>
                          <a:pt x="55248" y="16574"/>
                          <a:pt x="55243" y="16574"/>
                          <a:pt x="55234" y="16570"/>
                        </a:cubicBezTo>
                        <a:lnTo>
                          <a:pt x="55842" y="13683"/>
                        </a:lnTo>
                        <a:cubicBezTo>
                          <a:pt x="55855" y="13683"/>
                          <a:pt x="55868" y="13683"/>
                          <a:pt x="55885" y="13679"/>
                        </a:cubicBezTo>
                        <a:cubicBezTo>
                          <a:pt x="55901" y="13679"/>
                          <a:pt x="55923" y="13679"/>
                          <a:pt x="55940" y="13675"/>
                        </a:cubicBezTo>
                        <a:lnTo>
                          <a:pt x="55984" y="13675"/>
                        </a:lnTo>
                        <a:cubicBezTo>
                          <a:pt x="56004" y="13670"/>
                          <a:pt x="56026" y="13670"/>
                          <a:pt x="56047" y="13666"/>
                        </a:cubicBezTo>
                        <a:cubicBezTo>
                          <a:pt x="56061" y="13666"/>
                          <a:pt x="56073" y="13666"/>
                          <a:pt x="56086" y="13661"/>
                        </a:cubicBezTo>
                        <a:cubicBezTo>
                          <a:pt x="56112" y="13661"/>
                          <a:pt x="56132" y="13657"/>
                          <a:pt x="56154" y="13657"/>
                        </a:cubicBezTo>
                        <a:cubicBezTo>
                          <a:pt x="56167" y="13653"/>
                          <a:pt x="56180" y="13653"/>
                          <a:pt x="56189" y="13653"/>
                        </a:cubicBezTo>
                        <a:cubicBezTo>
                          <a:pt x="56223" y="13649"/>
                          <a:pt x="56257" y="13645"/>
                          <a:pt x="56292" y="13635"/>
                        </a:cubicBezTo>
                        <a:cubicBezTo>
                          <a:pt x="56406" y="13623"/>
                          <a:pt x="56517" y="13602"/>
                          <a:pt x="56633" y="13580"/>
                        </a:cubicBezTo>
                        <a:cubicBezTo>
                          <a:pt x="56748" y="13554"/>
                          <a:pt x="56868" y="13529"/>
                          <a:pt x="56989" y="13499"/>
                        </a:cubicBezTo>
                        <a:close/>
                        <a:moveTo>
                          <a:pt x="45003" y="20441"/>
                        </a:moveTo>
                        <a:lnTo>
                          <a:pt x="45000" y="20454"/>
                        </a:lnTo>
                        <a:cubicBezTo>
                          <a:pt x="45001" y="20449"/>
                          <a:pt x="45002" y="20445"/>
                          <a:pt x="45003" y="20441"/>
                        </a:cubicBezTo>
                        <a:close/>
                        <a:moveTo>
                          <a:pt x="34674" y="22726"/>
                        </a:moveTo>
                        <a:lnTo>
                          <a:pt x="34674" y="22729"/>
                        </a:lnTo>
                        <a:lnTo>
                          <a:pt x="34674" y="22729"/>
                        </a:lnTo>
                        <a:cubicBezTo>
                          <a:pt x="34674" y="22728"/>
                          <a:pt x="34674" y="22728"/>
                          <a:pt x="34674" y="22726"/>
                        </a:cubicBezTo>
                        <a:close/>
                        <a:moveTo>
                          <a:pt x="34674" y="22729"/>
                        </a:moveTo>
                        <a:lnTo>
                          <a:pt x="34674" y="22729"/>
                        </a:lnTo>
                        <a:cubicBezTo>
                          <a:pt x="34673" y="22729"/>
                          <a:pt x="34672" y="22729"/>
                          <a:pt x="34670" y="22729"/>
                        </a:cubicBezTo>
                        <a:lnTo>
                          <a:pt x="34670" y="22746"/>
                        </a:lnTo>
                        <a:lnTo>
                          <a:pt x="34674" y="22729"/>
                        </a:lnTo>
                        <a:close/>
                        <a:moveTo>
                          <a:pt x="73985" y="24589"/>
                        </a:moveTo>
                        <a:lnTo>
                          <a:pt x="73983" y="24599"/>
                        </a:lnTo>
                        <a:lnTo>
                          <a:pt x="73983" y="24599"/>
                        </a:lnTo>
                        <a:cubicBezTo>
                          <a:pt x="73985" y="24596"/>
                          <a:pt x="73985" y="24593"/>
                          <a:pt x="73985" y="24589"/>
                        </a:cubicBezTo>
                        <a:close/>
                        <a:moveTo>
                          <a:pt x="74927" y="39653"/>
                        </a:moveTo>
                        <a:lnTo>
                          <a:pt x="74927" y="39657"/>
                        </a:lnTo>
                        <a:lnTo>
                          <a:pt x="74923" y="39657"/>
                        </a:lnTo>
                        <a:cubicBezTo>
                          <a:pt x="74924" y="39656"/>
                          <a:pt x="74925" y="39655"/>
                          <a:pt x="74927" y="39653"/>
                        </a:cubicBezTo>
                        <a:close/>
                        <a:moveTo>
                          <a:pt x="74875" y="39709"/>
                        </a:moveTo>
                        <a:cubicBezTo>
                          <a:pt x="74875" y="39714"/>
                          <a:pt x="74875" y="39714"/>
                          <a:pt x="74871" y="39714"/>
                        </a:cubicBezTo>
                        <a:cubicBezTo>
                          <a:pt x="74871" y="39714"/>
                          <a:pt x="74875" y="39714"/>
                          <a:pt x="74875" y="39709"/>
                        </a:cubicBezTo>
                        <a:close/>
                        <a:moveTo>
                          <a:pt x="74785" y="39756"/>
                        </a:moveTo>
                        <a:lnTo>
                          <a:pt x="74781" y="39760"/>
                        </a:lnTo>
                        <a:cubicBezTo>
                          <a:pt x="74781" y="39757"/>
                          <a:pt x="74783" y="39757"/>
                          <a:pt x="74785" y="39756"/>
                        </a:cubicBezTo>
                        <a:close/>
                        <a:moveTo>
                          <a:pt x="61436" y="43173"/>
                        </a:moveTo>
                        <a:lnTo>
                          <a:pt x="61103" y="44760"/>
                        </a:lnTo>
                        <a:cubicBezTo>
                          <a:pt x="60972" y="44766"/>
                          <a:pt x="60842" y="44768"/>
                          <a:pt x="60712" y="44768"/>
                        </a:cubicBezTo>
                        <a:cubicBezTo>
                          <a:pt x="60416" y="44768"/>
                          <a:pt x="60120" y="44755"/>
                          <a:pt x="59820" y="44735"/>
                        </a:cubicBezTo>
                        <a:cubicBezTo>
                          <a:pt x="59734" y="44730"/>
                          <a:pt x="59644" y="44722"/>
                          <a:pt x="59559" y="44718"/>
                        </a:cubicBezTo>
                        <a:cubicBezTo>
                          <a:pt x="59529" y="44713"/>
                          <a:pt x="59503" y="44709"/>
                          <a:pt x="59474" y="44709"/>
                        </a:cubicBezTo>
                        <a:cubicBezTo>
                          <a:pt x="58426" y="44620"/>
                          <a:pt x="57348" y="44461"/>
                          <a:pt x="56184" y="44444"/>
                        </a:cubicBezTo>
                        <a:cubicBezTo>
                          <a:pt x="56150" y="44427"/>
                          <a:pt x="56120" y="44410"/>
                          <a:pt x="56090" y="44393"/>
                        </a:cubicBezTo>
                        <a:cubicBezTo>
                          <a:pt x="56086" y="44393"/>
                          <a:pt x="56081" y="44389"/>
                          <a:pt x="56077" y="44389"/>
                        </a:cubicBezTo>
                        <a:cubicBezTo>
                          <a:pt x="56047" y="44371"/>
                          <a:pt x="56017" y="44359"/>
                          <a:pt x="55988" y="44341"/>
                        </a:cubicBezTo>
                        <a:cubicBezTo>
                          <a:pt x="55984" y="44337"/>
                          <a:pt x="55974" y="44337"/>
                          <a:pt x="55970" y="44333"/>
                        </a:cubicBezTo>
                        <a:cubicBezTo>
                          <a:pt x="55940" y="44320"/>
                          <a:pt x="55911" y="44302"/>
                          <a:pt x="55881" y="44290"/>
                        </a:cubicBezTo>
                        <a:cubicBezTo>
                          <a:pt x="55876" y="44286"/>
                          <a:pt x="55872" y="44282"/>
                          <a:pt x="55868" y="44282"/>
                        </a:cubicBezTo>
                        <a:lnTo>
                          <a:pt x="55791" y="44243"/>
                        </a:lnTo>
                        <a:lnTo>
                          <a:pt x="55795" y="44239"/>
                        </a:lnTo>
                        <a:cubicBezTo>
                          <a:pt x="55808" y="44231"/>
                          <a:pt x="55824" y="44221"/>
                          <a:pt x="55838" y="44213"/>
                        </a:cubicBezTo>
                        <a:cubicBezTo>
                          <a:pt x="55855" y="44205"/>
                          <a:pt x="55868" y="44196"/>
                          <a:pt x="55885" y="44187"/>
                        </a:cubicBezTo>
                        <a:cubicBezTo>
                          <a:pt x="55885" y="44183"/>
                          <a:pt x="55889" y="44183"/>
                          <a:pt x="55893" y="44179"/>
                        </a:cubicBezTo>
                        <a:cubicBezTo>
                          <a:pt x="55907" y="44170"/>
                          <a:pt x="55919" y="44162"/>
                          <a:pt x="55936" y="44154"/>
                        </a:cubicBezTo>
                        <a:cubicBezTo>
                          <a:pt x="55940" y="44154"/>
                          <a:pt x="55940" y="44154"/>
                          <a:pt x="55945" y="44148"/>
                        </a:cubicBezTo>
                        <a:cubicBezTo>
                          <a:pt x="55958" y="44140"/>
                          <a:pt x="55974" y="44132"/>
                          <a:pt x="55992" y="44123"/>
                        </a:cubicBezTo>
                        <a:lnTo>
                          <a:pt x="55996" y="44123"/>
                        </a:lnTo>
                        <a:cubicBezTo>
                          <a:pt x="56009" y="44115"/>
                          <a:pt x="56026" y="44106"/>
                          <a:pt x="56043" y="44097"/>
                        </a:cubicBezTo>
                        <a:cubicBezTo>
                          <a:pt x="56043" y="44093"/>
                          <a:pt x="56047" y="44093"/>
                          <a:pt x="56047" y="44093"/>
                        </a:cubicBezTo>
                        <a:cubicBezTo>
                          <a:pt x="56065" y="44085"/>
                          <a:pt x="56081" y="44077"/>
                          <a:pt x="56099" y="44067"/>
                        </a:cubicBezTo>
                        <a:cubicBezTo>
                          <a:pt x="56099" y="44063"/>
                          <a:pt x="56103" y="44063"/>
                          <a:pt x="56107" y="44063"/>
                        </a:cubicBezTo>
                        <a:cubicBezTo>
                          <a:pt x="56124" y="44055"/>
                          <a:pt x="56142" y="44046"/>
                          <a:pt x="56158" y="44038"/>
                        </a:cubicBezTo>
                        <a:cubicBezTo>
                          <a:pt x="56158" y="44033"/>
                          <a:pt x="56163" y="44033"/>
                          <a:pt x="56167" y="44033"/>
                        </a:cubicBezTo>
                        <a:cubicBezTo>
                          <a:pt x="56184" y="44025"/>
                          <a:pt x="56201" y="44016"/>
                          <a:pt x="56219" y="44008"/>
                        </a:cubicBezTo>
                        <a:lnTo>
                          <a:pt x="56223" y="44008"/>
                        </a:lnTo>
                        <a:cubicBezTo>
                          <a:pt x="56235" y="44000"/>
                          <a:pt x="56248" y="43994"/>
                          <a:pt x="56261" y="43990"/>
                        </a:cubicBezTo>
                        <a:cubicBezTo>
                          <a:pt x="56266" y="43986"/>
                          <a:pt x="56270" y="43986"/>
                          <a:pt x="56274" y="43982"/>
                        </a:cubicBezTo>
                        <a:cubicBezTo>
                          <a:pt x="56282" y="43978"/>
                          <a:pt x="56292" y="43974"/>
                          <a:pt x="56300" y="43969"/>
                        </a:cubicBezTo>
                        <a:cubicBezTo>
                          <a:pt x="56304" y="43969"/>
                          <a:pt x="56312" y="43965"/>
                          <a:pt x="56317" y="43965"/>
                        </a:cubicBezTo>
                        <a:cubicBezTo>
                          <a:pt x="56325" y="43961"/>
                          <a:pt x="56334" y="43956"/>
                          <a:pt x="56343" y="43952"/>
                        </a:cubicBezTo>
                        <a:cubicBezTo>
                          <a:pt x="56347" y="43952"/>
                          <a:pt x="56351" y="43948"/>
                          <a:pt x="56359" y="43948"/>
                        </a:cubicBezTo>
                        <a:cubicBezTo>
                          <a:pt x="56369" y="43943"/>
                          <a:pt x="56377" y="43939"/>
                          <a:pt x="56385" y="43935"/>
                        </a:cubicBezTo>
                        <a:cubicBezTo>
                          <a:pt x="56389" y="43935"/>
                          <a:pt x="56394" y="43931"/>
                          <a:pt x="56402" y="43931"/>
                        </a:cubicBezTo>
                        <a:cubicBezTo>
                          <a:pt x="56411" y="43927"/>
                          <a:pt x="56420" y="43923"/>
                          <a:pt x="56428" y="43917"/>
                        </a:cubicBezTo>
                        <a:cubicBezTo>
                          <a:pt x="56432" y="43917"/>
                          <a:pt x="56440" y="43913"/>
                          <a:pt x="56445" y="43913"/>
                        </a:cubicBezTo>
                        <a:cubicBezTo>
                          <a:pt x="56454" y="43909"/>
                          <a:pt x="56462" y="43905"/>
                          <a:pt x="56475" y="43901"/>
                        </a:cubicBezTo>
                        <a:cubicBezTo>
                          <a:pt x="56479" y="43901"/>
                          <a:pt x="56483" y="43897"/>
                          <a:pt x="56492" y="43897"/>
                        </a:cubicBezTo>
                        <a:cubicBezTo>
                          <a:pt x="56501" y="43892"/>
                          <a:pt x="56509" y="43888"/>
                          <a:pt x="56522" y="43884"/>
                        </a:cubicBezTo>
                        <a:cubicBezTo>
                          <a:pt x="56527" y="43884"/>
                          <a:pt x="56531" y="43879"/>
                          <a:pt x="56535" y="43879"/>
                        </a:cubicBezTo>
                        <a:cubicBezTo>
                          <a:pt x="56552" y="43871"/>
                          <a:pt x="56569" y="43866"/>
                          <a:pt x="56582" y="43862"/>
                        </a:cubicBezTo>
                        <a:cubicBezTo>
                          <a:pt x="56616" y="43858"/>
                          <a:pt x="56651" y="43854"/>
                          <a:pt x="56681" y="43850"/>
                        </a:cubicBezTo>
                        <a:cubicBezTo>
                          <a:pt x="56689" y="43850"/>
                          <a:pt x="56697" y="43846"/>
                          <a:pt x="56706" y="43846"/>
                        </a:cubicBezTo>
                        <a:cubicBezTo>
                          <a:pt x="56740" y="43840"/>
                          <a:pt x="56770" y="43840"/>
                          <a:pt x="56800" y="43836"/>
                        </a:cubicBezTo>
                        <a:lnTo>
                          <a:pt x="56805" y="43836"/>
                        </a:lnTo>
                        <a:cubicBezTo>
                          <a:pt x="56835" y="43832"/>
                          <a:pt x="56868" y="43832"/>
                          <a:pt x="56898" y="43832"/>
                        </a:cubicBezTo>
                        <a:cubicBezTo>
                          <a:pt x="56907" y="43828"/>
                          <a:pt x="56916" y="43828"/>
                          <a:pt x="56924" y="43828"/>
                        </a:cubicBezTo>
                        <a:cubicBezTo>
                          <a:pt x="56954" y="43828"/>
                          <a:pt x="56984" y="43828"/>
                          <a:pt x="57010" y="43824"/>
                        </a:cubicBezTo>
                        <a:lnTo>
                          <a:pt x="57228" y="43824"/>
                        </a:lnTo>
                        <a:cubicBezTo>
                          <a:pt x="57257" y="43824"/>
                          <a:pt x="57287" y="43828"/>
                          <a:pt x="57318" y="43828"/>
                        </a:cubicBezTo>
                        <a:lnTo>
                          <a:pt x="57339" y="43828"/>
                        </a:lnTo>
                        <a:cubicBezTo>
                          <a:pt x="57369" y="43828"/>
                          <a:pt x="57395" y="43832"/>
                          <a:pt x="57421" y="43832"/>
                        </a:cubicBezTo>
                        <a:lnTo>
                          <a:pt x="57433" y="43832"/>
                        </a:lnTo>
                        <a:cubicBezTo>
                          <a:pt x="57463" y="43836"/>
                          <a:pt x="57493" y="43836"/>
                          <a:pt x="57518" y="43840"/>
                        </a:cubicBezTo>
                        <a:lnTo>
                          <a:pt x="57544" y="43840"/>
                        </a:lnTo>
                        <a:cubicBezTo>
                          <a:pt x="57570" y="43846"/>
                          <a:pt x="57595" y="43846"/>
                          <a:pt x="57621" y="43850"/>
                        </a:cubicBezTo>
                        <a:lnTo>
                          <a:pt x="57634" y="43850"/>
                        </a:lnTo>
                        <a:cubicBezTo>
                          <a:pt x="57660" y="43854"/>
                          <a:pt x="57690" y="43854"/>
                          <a:pt x="57715" y="43858"/>
                        </a:cubicBezTo>
                        <a:cubicBezTo>
                          <a:pt x="57754" y="43862"/>
                          <a:pt x="57792" y="43866"/>
                          <a:pt x="57831" y="43871"/>
                        </a:cubicBezTo>
                        <a:lnTo>
                          <a:pt x="57848" y="43871"/>
                        </a:lnTo>
                        <a:cubicBezTo>
                          <a:pt x="57883" y="43875"/>
                          <a:pt x="57916" y="43879"/>
                          <a:pt x="57950" y="43884"/>
                        </a:cubicBezTo>
                        <a:cubicBezTo>
                          <a:pt x="57964" y="43888"/>
                          <a:pt x="57976" y="43888"/>
                          <a:pt x="57989" y="43892"/>
                        </a:cubicBezTo>
                        <a:cubicBezTo>
                          <a:pt x="58015" y="43892"/>
                          <a:pt x="58045" y="43897"/>
                          <a:pt x="58070" y="43901"/>
                        </a:cubicBezTo>
                        <a:cubicBezTo>
                          <a:pt x="58083" y="43905"/>
                          <a:pt x="58096" y="43905"/>
                          <a:pt x="58108" y="43905"/>
                        </a:cubicBezTo>
                        <a:cubicBezTo>
                          <a:pt x="58143" y="43909"/>
                          <a:pt x="58181" y="43917"/>
                          <a:pt x="58216" y="43923"/>
                        </a:cubicBezTo>
                        <a:cubicBezTo>
                          <a:pt x="58254" y="43927"/>
                          <a:pt x="58288" y="43931"/>
                          <a:pt x="58327" y="43935"/>
                        </a:cubicBezTo>
                        <a:cubicBezTo>
                          <a:pt x="58331" y="43935"/>
                          <a:pt x="58335" y="43939"/>
                          <a:pt x="58335" y="43939"/>
                        </a:cubicBezTo>
                        <a:cubicBezTo>
                          <a:pt x="58374" y="43943"/>
                          <a:pt x="58408" y="43948"/>
                          <a:pt x="58442" y="43952"/>
                        </a:cubicBezTo>
                        <a:lnTo>
                          <a:pt x="58451" y="43952"/>
                        </a:lnTo>
                        <a:cubicBezTo>
                          <a:pt x="58489" y="43956"/>
                          <a:pt x="58524" y="43961"/>
                          <a:pt x="58562" y="43965"/>
                        </a:cubicBezTo>
                        <a:cubicBezTo>
                          <a:pt x="58566" y="43965"/>
                          <a:pt x="58566" y="43969"/>
                          <a:pt x="58570" y="43969"/>
                        </a:cubicBezTo>
                        <a:cubicBezTo>
                          <a:pt x="58605" y="43974"/>
                          <a:pt x="58643" y="43978"/>
                          <a:pt x="58678" y="43978"/>
                        </a:cubicBezTo>
                        <a:cubicBezTo>
                          <a:pt x="58682" y="43978"/>
                          <a:pt x="58682" y="43982"/>
                          <a:pt x="58682" y="43982"/>
                        </a:cubicBezTo>
                        <a:lnTo>
                          <a:pt x="58690" y="43982"/>
                        </a:lnTo>
                        <a:cubicBezTo>
                          <a:pt x="58712" y="43982"/>
                          <a:pt x="58729" y="43986"/>
                          <a:pt x="58750" y="43986"/>
                        </a:cubicBezTo>
                        <a:lnTo>
                          <a:pt x="58755" y="43986"/>
                        </a:lnTo>
                        <a:cubicBezTo>
                          <a:pt x="58776" y="43990"/>
                          <a:pt x="58797" y="43990"/>
                          <a:pt x="58819" y="43994"/>
                        </a:cubicBezTo>
                        <a:lnTo>
                          <a:pt x="58836" y="43994"/>
                        </a:lnTo>
                        <a:cubicBezTo>
                          <a:pt x="58853" y="43994"/>
                          <a:pt x="58870" y="44000"/>
                          <a:pt x="58888" y="44000"/>
                        </a:cubicBezTo>
                        <a:lnTo>
                          <a:pt x="58904" y="44000"/>
                        </a:lnTo>
                        <a:cubicBezTo>
                          <a:pt x="58926" y="44000"/>
                          <a:pt x="58947" y="44004"/>
                          <a:pt x="58969" y="44004"/>
                        </a:cubicBezTo>
                        <a:lnTo>
                          <a:pt x="58981" y="44004"/>
                        </a:lnTo>
                        <a:cubicBezTo>
                          <a:pt x="58998" y="44004"/>
                          <a:pt x="59020" y="44008"/>
                          <a:pt x="59037" y="44008"/>
                        </a:cubicBezTo>
                        <a:lnTo>
                          <a:pt x="59054" y="44008"/>
                        </a:lnTo>
                        <a:cubicBezTo>
                          <a:pt x="59075" y="44008"/>
                          <a:pt x="59097" y="44008"/>
                          <a:pt x="59119" y="44012"/>
                        </a:cubicBezTo>
                        <a:lnTo>
                          <a:pt x="59366" y="44012"/>
                        </a:lnTo>
                        <a:cubicBezTo>
                          <a:pt x="59387" y="44012"/>
                          <a:pt x="59409" y="44012"/>
                          <a:pt x="59426" y="44008"/>
                        </a:cubicBezTo>
                        <a:lnTo>
                          <a:pt x="59520" y="44008"/>
                        </a:lnTo>
                        <a:cubicBezTo>
                          <a:pt x="59520" y="44004"/>
                          <a:pt x="59520" y="44004"/>
                          <a:pt x="59525" y="44004"/>
                        </a:cubicBezTo>
                        <a:cubicBezTo>
                          <a:pt x="59546" y="44004"/>
                          <a:pt x="59571" y="44004"/>
                          <a:pt x="59597" y="44000"/>
                        </a:cubicBezTo>
                        <a:lnTo>
                          <a:pt x="59618" y="44000"/>
                        </a:lnTo>
                        <a:cubicBezTo>
                          <a:pt x="59640" y="44000"/>
                          <a:pt x="59662" y="43994"/>
                          <a:pt x="59683" y="43994"/>
                        </a:cubicBezTo>
                        <a:cubicBezTo>
                          <a:pt x="59687" y="43994"/>
                          <a:pt x="59691" y="43994"/>
                          <a:pt x="59700" y="43990"/>
                        </a:cubicBezTo>
                        <a:cubicBezTo>
                          <a:pt x="59725" y="43990"/>
                          <a:pt x="59751" y="43986"/>
                          <a:pt x="59777" y="43986"/>
                        </a:cubicBezTo>
                        <a:cubicBezTo>
                          <a:pt x="59786" y="43986"/>
                          <a:pt x="59790" y="43982"/>
                          <a:pt x="59794" y="43982"/>
                        </a:cubicBezTo>
                        <a:cubicBezTo>
                          <a:pt x="59816" y="43982"/>
                          <a:pt x="59841" y="43978"/>
                          <a:pt x="59863" y="43974"/>
                        </a:cubicBezTo>
                        <a:lnTo>
                          <a:pt x="59884" y="43974"/>
                        </a:lnTo>
                        <a:cubicBezTo>
                          <a:pt x="59910" y="43969"/>
                          <a:pt x="59940" y="43965"/>
                          <a:pt x="59965" y="43961"/>
                        </a:cubicBezTo>
                        <a:lnTo>
                          <a:pt x="60090" y="43384"/>
                        </a:lnTo>
                        <a:cubicBezTo>
                          <a:pt x="60282" y="43353"/>
                          <a:pt x="60475" y="43323"/>
                          <a:pt x="60666" y="43293"/>
                        </a:cubicBezTo>
                        <a:cubicBezTo>
                          <a:pt x="60864" y="43259"/>
                          <a:pt x="61065" y="43225"/>
                          <a:pt x="61261" y="43199"/>
                        </a:cubicBezTo>
                        <a:cubicBezTo>
                          <a:pt x="61286" y="43195"/>
                          <a:pt x="61312" y="43191"/>
                          <a:pt x="61338" y="43187"/>
                        </a:cubicBezTo>
                        <a:lnTo>
                          <a:pt x="61359" y="43187"/>
                        </a:lnTo>
                        <a:cubicBezTo>
                          <a:pt x="61377" y="43182"/>
                          <a:pt x="61393" y="43182"/>
                          <a:pt x="61411" y="43178"/>
                        </a:cubicBezTo>
                        <a:cubicBezTo>
                          <a:pt x="61419" y="43178"/>
                          <a:pt x="61428" y="43178"/>
                          <a:pt x="61436" y="43173"/>
                        </a:cubicBezTo>
                        <a:close/>
                        <a:moveTo>
                          <a:pt x="62181" y="43127"/>
                        </a:moveTo>
                        <a:cubicBezTo>
                          <a:pt x="62194" y="43127"/>
                          <a:pt x="62206" y="43131"/>
                          <a:pt x="62220" y="43131"/>
                        </a:cubicBezTo>
                        <a:lnTo>
                          <a:pt x="62287" y="43131"/>
                        </a:lnTo>
                        <a:cubicBezTo>
                          <a:pt x="62301" y="43131"/>
                          <a:pt x="62309" y="43135"/>
                          <a:pt x="62322" y="43135"/>
                        </a:cubicBezTo>
                        <a:lnTo>
                          <a:pt x="62356" y="43135"/>
                        </a:lnTo>
                        <a:cubicBezTo>
                          <a:pt x="62368" y="43135"/>
                          <a:pt x="62382" y="43139"/>
                          <a:pt x="62390" y="43139"/>
                        </a:cubicBezTo>
                        <a:cubicBezTo>
                          <a:pt x="62403" y="43139"/>
                          <a:pt x="62416" y="43139"/>
                          <a:pt x="62425" y="43143"/>
                        </a:cubicBezTo>
                        <a:lnTo>
                          <a:pt x="62455" y="43143"/>
                        </a:lnTo>
                        <a:cubicBezTo>
                          <a:pt x="62476" y="43148"/>
                          <a:pt x="62497" y="43148"/>
                          <a:pt x="62518" y="43153"/>
                        </a:cubicBezTo>
                        <a:cubicBezTo>
                          <a:pt x="62522" y="43153"/>
                          <a:pt x="62532" y="43153"/>
                          <a:pt x="62536" y="43157"/>
                        </a:cubicBezTo>
                        <a:cubicBezTo>
                          <a:pt x="62561" y="43161"/>
                          <a:pt x="62587" y="43161"/>
                          <a:pt x="62617" y="43169"/>
                        </a:cubicBezTo>
                        <a:cubicBezTo>
                          <a:pt x="62625" y="43169"/>
                          <a:pt x="62638" y="43173"/>
                          <a:pt x="62651" y="43173"/>
                        </a:cubicBezTo>
                        <a:cubicBezTo>
                          <a:pt x="62660" y="43173"/>
                          <a:pt x="62668" y="43178"/>
                          <a:pt x="62676" y="43178"/>
                        </a:cubicBezTo>
                        <a:cubicBezTo>
                          <a:pt x="62690" y="43182"/>
                          <a:pt x="62702" y="43187"/>
                          <a:pt x="62715" y="43187"/>
                        </a:cubicBezTo>
                        <a:cubicBezTo>
                          <a:pt x="62724" y="43191"/>
                          <a:pt x="62733" y="43191"/>
                          <a:pt x="62737" y="43191"/>
                        </a:cubicBezTo>
                        <a:cubicBezTo>
                          <a:pt x="62759" y="43195"/>
                          <a:pt x="62775" y="43204"/>
                          <a:pt x="62796" y="43208"/>
                        </a:cubicBezTo>
                        <a:cubicBezTo>
                          <a:pt x="62801" y="43208"/>
                          <a:pt x="62805" y="43208"/>
                          <a:pt x="62810" y="43212"/>
                        </a:cubicBezTo>
                        <a:cubicBezTo>
                          <a:pt x="62822" y="43216"/>
                          <a:pt x="62840" y="43220"/>
                          <a:pt x="62852" y="43225"/>
                        </a:cubicBezTo>
                        <a:cubicBezTo>
                          <a:pt x="62856" y="43225"/>
                          <a:pt x="62865" y="43225"/>
                          <a:pt x="62869" y="43230"/>
                        </a:cubicBezTo>
                        <a:cubicBezTo>
                          <a:pt x="62882" y="43234"/>
                          <a:pt x="62899" y="43238"/>
                          <a:pt x="62912" y="43242"/>
                        </a:cubicBezTo>
                        <a:cubicBezTo>
                          <a:pt x="62917" y="43242"/>
                          <a:pt x="62921" y="43246"/>
                          <a:pt x="62925" y="43246"/>
                        </a:cubicBezTo>
                        <a:cubicBezTo>
                          <a:pt x="62942" y="43250"/>
                          <a:pt x="62959" y="43259"/>
                          <a:pt x="62976" y="43264"/>
                        </a:cubicBezTo>
                        <a:cubicBezTo>
                          <a:pt x="62980" y="43268"/>
                          <a:pt x="62984" y="43268"/>
                          <a:pt x="62989" y="43272"/>
                        </a:cubicBezTo>
                        <a:cubicBezTo>
                          <a:pt x="63002" y="43276"/>
                          <a:pt x="63015" y="43281"/>
                          <a:pt x="63032" y="43285"/>
                        </a:cubicBezTo>
                        <a:cubicBezTo>
                          <a:pt x="63036" y="43289"/>
                          <a:pt x="63041" y="43293"/>
                          <a:pt x="63045" y="43293"/>
                        </a:cubicBezTo>
                        <a:cubicBezTo>
                          <a:pt x="63061" y="43302"/>
                          <a:pt x="63075" y="43307"/>
                          <a:pt x="63087" y="43315"/>
                        </a:cubicBezTo>
                        <a:cubicBezTo>
                          <a:pt x="63092" y="43315"/>
                          <a:pt x="63096" y="43315"/>
                          <a:pt x="63100" y="43319"/>
                        </a:cubicBezTo>
                        <a:cubicBezTo>
                          <a:pt x="63118" y="43327"/>
                          <a:pt x="63134" y="43336"/>
                          <a:pt x="63152" y="43345"/>
                        </a:cubicBezTo>
                        <a:cubicBezTo>
                          <a:pt x="63156" y="43345"/>
                          <a:pt x="63160" y="43349"/>
                          <a:pt x="63164" y="43349"/>
                        </a:cubicBezTo>
                        <a:cubicBezTo>
                          <a:pt x="63177" y="43358"/>
                          <a:pt x="63190" y="43366"/>
                          <a:pt x="63203" y="43374"/>
                        </a:cubicBezTo>
                        <a:cubicBezTo>
                          <a:pt x="63220" y="43384"/>
                          <a:pt x="63241" y="43396"/>
                          <a:pt x="63258" y="43404"/>
                        </a:cubicBezTo>
                        <a:cubicBezTo>
                          <a:pt x="63258" y="43409"/>
                          <a:pt x="63263" y="43409"/>
                          <a:pt x="63263" y="43409"/>
                        </a:cubicBezTo>
                        <a:cubicBezTo>
                          <a:pt x="63284" y="43422"/>
                          <a:pt x="63302" y="43435"/>
                          <a:pt x="63323" y="43447"/>
                        </a:cubicBezTo>
                        <a:cubicBezTo>
                          <a:pt x="63335" y="43461"/>
                          <a:pt x="63353" y="43473"/>
                          <a:pt x="63369" y="43481"/>
                        </a:cubicBezTo>
                        <a:cubicBezTo>
                          <a:pt x="63395" y="43512"/>
                          <a:pt x="63421" y="43542"/>
                          <a:pt x="63446" y="43572"/>
                        </a:cubicBezTo>
                        <a:cubicBezTo>
                          <a:pt x="63456" y="43584"/>
                          <a:pt x="63464" y="43593"/>
                          <a:pt x="63472" y="43601"/>
                        </a:cubicBezTo>
                        <a:cubicBezTo>
                          <a:pt x="63489" y="43619"/>
                          <a:pt x="63507" y="43640"/>
                          <a:pt x="63528" y="43657"/>
                        </a:cubicBezTo>
                        <a:cubicBezTo>
                          <a:pt x="63537" y="43670"/>
                          <a:pt x="63549" y="43678"/>
                          <a:pt x="63558" y="43692"/>
                        </a:cubicBezTo>
                        <a:cubicBezTo>
                          <a:pt x="63575" y="43708"/>
                          <a:pt x="63592" y="43725"/>
                          <a:pt x="63609" y="43743"/>
                        </a:cubicBezTo>
                        <a:cubicBezTo>
                          <a:pt x="63618" y="43751"/>
                          <a:pt x="63631" y="43763"/>
                          <a:pt x="63643" y="43773"/>
                        </a:cubicBezTo>
                        <a:cubicBezTo>
                          <a:pt x="63661" y="43789"/>
                          <a:pt x="63673" y="43807"/>
                          <a:pt x="63691" y="43820"/>
                        </a:cubicBezTo>
                        <a:cubicBezTo>
                          <a:pt x="63703" y="43832"/>
                          <a:pt x="63716" y="43840"/>
                          <a:pt x="63729" y="43854"/>
                        </a:cubicBezTo>
                        <a:cubicBezTo>
                          <a:pt x="63746" y="43866"/>
                          <a:pt x="63759" y="43879"/>
                          <a:pt x="63776" y="43897"/>
                        </a:cubicBezTo>
                        <a:cubicBezTo>
                          <a:pt x="63789" y="43905"/>
                          <a:pt x="63801" y="43917"/>
                          <a:pt x="63815" y="43927"/>
                        </a:cubicBezTo>
                        <a:cubicBezTo>
                          <a:pt x="63831" y="43939"/>
                          <a:pt x="63845" y="43952"/>
                          <a:pt x="63862" y="43965"/>
                        </a:cubicBezTo>
                        <a:cubicBezTo>
                          <a:pt x="63874" y="43978"/>
                          <a:pt x="63888" y="43986"/>
                          <a:pt x="63904" y="44000"/>
                        </a:cubicBezTo>
                        <a:cubicBezTo>
                          <a:pt x="63917" y="44012"/>
                          <a:pt x="63934" y="44025"/>
                          <a:pt x="63951" y="44033"/>
                        </a:cubicBezTo>
                        <a:cubicBezTo>
                          <a:pt x="63965" y="44046"/>
                          <a:pt x="63977" y="44055"/>
                          <a:pt x="63990" y="44067"/>
                        </a:cubicBezTo>
                        <a:cubicBezTo>
                          <a:pt x="64003" y="44077"/>
                          <a:pt x="64016" y="44085"/>
                          <a:pt x="64028" y="44093"/>
                        </a:cubicBezTo>
                        <a:cubicBezTo>
                          <a:pt x="64032" y="44097"/>
                          <a:pt x="64037" y="44097"/>
                          <a:pt x="64042" y="44102"/>
                        </a:cubicBezTo>
                        <a:cubicBezTo>
                          <a:pt x="64050" y="44106"/>
                          <a:pt x="64058" y="44115"/>
                          <a:pt x="64067" y="44119"/>
                        </a:cubicBezTo>
                        <a:cubicBezTo>
                          <a:pt x="64084" y="44132"/>
                          <a:pt x="64105" y="44144"/>
                          <a:pt x="64127" y="44162"/>
                        </a:cubicBezTo>
                        <a:cubicBezTo>
                          <a:pt x="64135" y="44166"/>
                          <a:pt x="64144" y="44170"/>
                          <a:pt x="64153" y="44174"/>
                        </a:cubicBezTo>
                        <a:cubicBezTo>
                          <a:pt x="64178" y="44192"/>
                          <a:pt x="64208" y="44213"/>
                          <a:pt x="64234" y="44231"/>
                        </a:cubicBezTo>
                        <a:cubicBezTo>
                          <a:pt x="64238" y="44231"/>
                          <a:pt x="64242" y="44231"/>
                          <a:pt x="64247" y="44235"/>
                        </a:cubicBezTo>
                        <a:cubicBezTo>
                          <a:pt x="64263" y="44247"/>
                          <a:pt x="64285" y="44256"/>
                          <a:pt x="64302" y="44269"/>
                        </a:cubicBezTo>
                        <a:cubicBezTo>
                          <a:pt x="64311" y="44273"/>
                          <a:pt x="64319" y="44277"/>
                          <a:pt x="64324" y="44282"/>
                        </a:cubicBezTo>
                        <a:cubicBezTo>
                          <a:pt x="64332" y="44282"/>
                          <a:pt x="64336" y="44286"/>
                          <a:pt x="64340" y="44290"/>
                        </a:cubicBezTo>
                        <a:cubicBezTo>
                          <a:pt x="64366" y="44302"/>
                          <a:pt x="64396" y="44320"/>
                          <a:pt x="64421" y="44333"/>
                        </a:cubicBezTo>
                        <a:cubicBezTo>
                          <a:pt x="64431" y="44337"/>
                          <a:pt x="64435" y="44337"/>
                          <a:pt x="64439" y="44341"/>
                        </a:cubicBezTo>
                        <a:lnTo>
                          <a:pt x="64516" y="44379"/>
                        </a:lnTo>
                        <a:cubicBezTo>
                          <a:pt x="64516" y="44379"/>
                          <a:pt x="64520" y="44384"/>
                          <a:pt x="64524" y="44384"/>
                        </a:cubicBezTo>
                        <a:cubicBezTo>
                          <a:pt x="64533" y="44389"/>
                          <a:pt x="64546" y="44393"/>
                          <a:pt x="64559" y="44401"/>
                        </a:cubicBezTo>
                        <a:cubicBezTo>
                          <a:pt x="64581" y="44410"/>
                          <a:pt x="64597" y="44418"/>
                          <a:pt x="64619" y="44427"/>
                        </a:cubicBezTo>
                        <a:cubicBezTo>
                          <a:pt x="64632" y="44431"/>
                          <a:pt x="64644" y="44440"/>
                          <a:pt x="64658" y="44444"/>
                        </a:cubicBezTo>
                        <a:cubicBezTo>
                          <a:pt x="64674" y="44448"/>
                          <a:pt x="64687" y="44456"/>
                          <a:pt x="64700" y="44461"/>
                        </a:cubicBezTo>
                        <a:cubicBezTo>
                          <a:pt x="64704" y="44466"/>
                          <a:pt x="64713" y="44466"/>
                          <a:pt x="64717" y="44470"/>
                        </a:cubicBezTo>
                        <a:cubicBezTo>
                          <a:pt x="64729" y="44474"/>
                          <a:pt x="64743" y="44478"/>
                          <a:pt x="64755" y="44482"/>
                        </a:cubicBezTo>
                        <a:cubicBezTo>
                          <a:pt x="64773" y="44491"/>
                          <a:pt x="64794" y="44499"/>
                          <a:pt x="64816" y="44508"/>
                        </a:cubicBezTo>
                        <a:cubicBezTo>
                          <a:pt x="64828" y="44513"/>
                          <a:pt x="64841" y="44517"/>
                          <a:pt x="64854" y="44521"/>
                        </a:cubicBezTo>
                        <a:cubicBezTo>
                          <a:pt x="64863" y="44525"/>
                          <a:pt x="64867" y="44525"/>
                          <a:pt x="64875" y="44529"/>
                        </a:cubicBezTo>
                        <a:cubicBezTo>
                          <a:pt x="64889" y="44533"/>
                          <a:pt x="64901" y="44538"/>
                          <a:pt x="64914" y="44543"/>
                        </a:cubicBezTo>
                        <a:cubicBezTo>
                          <a:pt x="64922" y="44543"/>
                          <a:pt x="64926" y="44547"/>
                          <a:pt x="64931" y="44547"/>
                        </a:cubicBezTo>
                        <a:lnTo>
                          <a:pt x="64777" y="45273"/>
                        </a:lnTo>
                        <a:lnTo>
                          <a:pt x="64768" y="45273"/>
                        </a:lnTo>
                        <a:cubicBezTo>
                          <a:pt x="64747" y="45261"/>
                          <a:pt x="64725" y="45252"/>
                          <a:pt x="64704" y="45244"/>
                        </a:cubicBezTo>
                        <a:cubicBezTo>
                          <a:pt x="64678" y="45231"/>
                          <a:pt x="64652" y="45222"/>
                          <a:pt x="64627" y="45214"/>
                        </a:cubicBezTo>
                        <a:cubicBezTo>
                          <a:pt x="64606" y="45201"/>
                          <a:pt x="64585" y="45192"/>
                          <a:pt x="64563" y="45184"/>
                        </a:cubicBezTo>
                        <a:cubicBezTo>
                          <a:pt x="64537" y="45171"/>
                          <a:pt x="64512" y="45163"/>
                          <a:pt x="64490" y="45149"/>
                        </a:cubicBezTo>
                        <a:cubicBezTo>
                          <a:pt x="64465" y="45141"/>
                          <a:pt x="64443" y="45129"/>
                          <a:pt x="64421" y="45119"/>
                        </a:cubicBezTo>
                        <a:cubicBezTo>
                          <a:pt x="64396" y="45111"/>
                          <a:pt x="64375" y="45098"/>
                          <a:pt x="64350" y="45090"/>
                        </a:cubicBezTo>
                        <a:cubicBezTo>
                          <a:pt x="64328" y="45077"/>
                          <a:pt x="64302" y="45068"/>
                          <a:pt x="64281" y="45056"/>
                        </a:cubicBezTo>
                        <a:cubicBezTo>
                          <a:pt x="64259" y="45047"/>
                          <a:pt x="64234" y="45034"/>
                          <a:pt x="64208" y="45026"/>
                        </a:cubicBezTo>
                        <a:cubicBezTo>
                          <a:pt x="64186" y="45013"/>
                          <a:pt x="64165" y="45005"/>
                          <a:pt x="64144" y="44991"/>
                        </a:cubicBezTo>
                        <a:cubicBezTo>
                          <a:pt x="64119" y="44983"/>
                          <a:pt x="64093" y="44970"/>
                          <a:pt x="64071" y="44961"/>
                        </a:cubicBezTo>
                        <a:cubicBezTo>
                          <a:pt x="64050" y="44949"/>
                          <a:pt x="64024" y="44940"/>
                          <a:pt x="64003" y="44928"/>
                        </a:cubicBezTo>
                        <a:cubicBezTo>
                          <a:pt x="63981" y="44918"/>
                          <a:pt x="63955" y="44906"/>
                          <a:pt x="63930" y="44893"/>
                        </a:cubicBezTo>
                        <a:cubicBezTo>
                          <a:pt x="63913" y="44884"/>
                          <a:pt x="63892" y="44876"/>
                          <a:pt x="63874" y="44867"/>
                        </a:cubicBezTo>
                        <a:cubicBezTo>
                          <a:pt x="63811" y="44837"/>
                          <a:pt x="63746" y="44803"/>
                          <a:pt x="63682" y="44774"/>
                        </a:cubicBezTo>
                        <a:cubicBezTo>
                          <a:pt x="63673" y="44769"/>
                          <a:pt x="63665" y="44764"/>
                          <a:pt x="63657" y="44760"/>
                        </a:cubicBezTo>
                        <a:cubicBezTo>
                          <a:pt x="63596" y="44730"/>
                          <a:pt x="63537" y="44701"/>
                          <a:pt x="63477" y="44671"/>
                        </a:cubicBezTo>
                        <a:cubicBezTo>
                          <a:pt x="63468" y="44662"/>
                          <a:pt x="63456" y="44658"/>
                          <a:pt x="63442" y="44653"/>
                        </a:cubicBezTo>
                        <a:cubicBezTo>
                          <a:pt x="63383" y="44620"/>
                          <a:pt x="63318" y="44585"/>
                          <a:pt x="63254" y="44555"/>
                        </a:cubicBezTo>
                        <a:cubicBezTo>
                          <a:pt x="63241" y="44547"/>
                          <a:pt x="63229" y="44538"/>
                          <a:pt x="63211" y="44533"/>
                        </a:cubicBezTo>
                        <a:cubicBezTo>
                          <a:pt x="63148" y="44499"/>
                          <a:pt x="63083" y="44466"/>
                          <a:pt x="63019" y="44427"/>
                        </a:cubicBezTo>
                        <a:cubicBezTo>
                          <a:pt x="62976" y="44440"/>
                          <a:pt x="62938" y="44452"/>
                          <a:pt x="62895" y="44466"/>
                        </a:cubicBezTo>
                        <a:cubicBezTo>
                          <a:pt x="62891" y="44470"/>
                          <a:pt x="62887" y="44470"/>
                          <a:pt x="62882" y="44470"/>
                        </a:cubicBezTo>
                        <a:cubicBezTo>
                          <a:pt x="62844" y="44482"/>
                          <a:pt x="62810" y="44495"/>
                          <a:pt x="62771" y="44504"/>
                        </a:cubicBezTo>
                        <a:cubicBezTo>
                          <a:pt x="62767" y="44504"/>
                          <a:pt x="62759" y="44508"/>
                          <a:pt x="62749" y="44508"/>
                        </a:cubicBezTo>
                        <a:cubicBezTo>
                          <a:pt x="62715" y="44521"/>
                          <a:pt x="62676" y="44529"/>
                          <a:pt x="62643" y="44538"/>
                        </a:cubicBezTo>
                        <a:cubicBezTo>
                          <a:pt x="62634" y="44543"/>
                          <a:pt x="62630" y="44543"/>
                          <a:pt x="62621" y="44547"/>
                        </a:cubicBezTo>
                        <a:cubicBezTo>
                          <a:pt x="62587" y="44555"/>
                          <a:pt x="62548" y="44564"/>
                          <a:pt x="62510" y="44572"/>
                        </a:cubicBezTo>
                        <a:cubicBezTo>
                          <a:pt x="62506" y="44572"/>
                          <a:pt x="62502" y="44576"/>
                          <a:pt x="62497" y="44576"/>
                        </a:cubicBezTo>
                        <a:cubicBezTo>
                          <a:pt x="62463" y="44585"/>
                          <a:pt x="62425" y="44594"/>
                          <a:pt x="62386" y="44602"/>
                        </a:cubicBezTo>
                        <a:lnTo>
                          <a:pt x="62378" y="44602"/>
                        </a:lnTo>
                        <a:cubicBezTo>
                          <a:pt x="62339" y="44610"/>
                          <a:pt x="62305" y="44620"/>
                          <a:pt x="62266" y="44628"/>
                        </a:cubicBezTo>
                        <a:cubicBezTo>
                          <a:pt x="62258" y="44628"/>
                          <a:pt x="62253" y="44628"/>
                          <a:pt x="62245" y="44632"/>
                        </a:cubicBezTo>
                        <a:cubicBezTo>
                          <a:pt x="62210" y="44636"/>
                          <a:pt x="62172" y="44645"/>
                          <a:pt x="62137" y="44649"/>
                        </a:cubicBezTo>
                        <a:cubicBezTo>
                          <a:pt x="62129" y="44653"/>
                          <a:pt x="62125" y="44653"/>
                          <a:pt x="62117" y="44653"/>
                        </a:cubicBezTo>
                        <a:cubicBezTo>
                          <a:pt x="62082" y="44662"/>
                          <a:pt x="62044" y="44667"/>
                          <a:pt x="62005" y="44675"/>
                        </a:cubicBezTo>
                        <a:lnTo>
                          <a:pt x="61993" y="44675"/>
                        </a:lnTo>
                        <a:cubicBezTo>
                          <a:pt x="61954" y="44683"/>
                          <a:pt x="61916" y="44687"/>
                          <a:pt x="61877" y="44692"/>
                        </a:cubicBezTo>
                        <a:cubicBezTo>
                          <a:pt x="61835" y="44701"/>
                          <a:pt x="61796" y="44705"/>
                          <a:pt x="61753" y="44709"/>
                        </a:cubicBezTo>
                        <a:lnTo>
                          <a:pt x="62086" y="43127"/>
                        </a:lnTo>
                        <a:close/>
                        <a:moveTo>
                          <a:pt x="72086" y="46647"/>
                        </a:moveTo>
                        <a:lnTo>
                          <a:pt x="72065" y="46750"/>
                        </a:lnTo>
                        <a:cubicBezTo>
                          <a:pt x="72061" y="46745"/>
                          <a:pt x="72052" y="46745"/>
                          <a:pt x="72048" y="46745"/>
                        </a:cubicBezTo>
                        <a:cubicBezTo>
                          <a:pt x="72043" y="46740"/>
                          <a:pt x="72035" y="46740"/>
                          <a:pt x="72027" y="46736"/>
                        </a:cubicBezTo>
                        <a:cubicBezTo>
                          <a:pt x="72023" y="46736"/>
                          <a:pt x="72018" y="46736"/>
                          <a:pt x="72009" y="46732"/>
                        </a:cubicBezTo>
                        <a:lnTo>
                          <a:pt x="72031" y="46647"/>
                        </a:lnTo>
                        <a:close/>
                        <a:moveTo>
                          <a:pt x="75910" y="47062"/>
                        </a:moveTo>
                        <a:lnTo>
                          <a:pt x="75859" y="47318"/>
                        </a:lnTo>
                        <a:cubicBezTo>
                          <a:pt x="75855" y="47318"/>
                          <a:pt x="75846" y="47314"/>
                          <a:pt x="75841" y="47314"/>
                        </a:cubicBezTo>
                        <a:cubicBezTo>
                          <a:pt x="75812" y="47293"/>
                          <a:pt x="75778" y="47275"/>
                          <a:pt x="75748" y="47259"/>
                        </a:cubicBezTo>
                        <a:cubicBezTo>
                          <a:pt x="75739" y="47254"/>
                          <a:pt x="75730" y="47249"/>
                          <a:pt x="75726" y="47245"/>
                        </a:cubicBezTo>
                        <a:cubicBezTo>
                          <a:pt x="75697" y="47233"/>
                          <a:pt x="75667" y="47216"/>
                          <a:pt x="75636" y="47198"/>
                        </a:cubicBezTo>
                        <a:cubicBezTo>
                          <a:pt x="75632" y="47194"/>
                          <a:pt x="75628" y="47194"/>
                          <a:pt x="75624" y="47190"/>
                        </a:cubicBezTo>
                        <a:cubicBezTo>
                          <a:pt x="75590" y="47172"/>
                          <a:pt x="75559" y="47156"/>
                          <a:pt x="75525" y="47135"/>
                        </a:cubicBezTo>
                        <a:cubicBezTo>
                          <a:pt x="75517" y="47130"/>
                          <a:pt x="75508" y="47125"/>
                          <a:pt x="75499" y="47121"/>
                        </a:cubicBezTo>
                        <a:cubicBezTo>
                          <a:pt x="75495" y="47117"/>
                          <a:pt x="75491" y="47117"/>
                          <a:pt x="75487" y="47113"/>
                        </a:cubicBezTo>
                        <a:cubicBezTo>
                          <a:pt x="75576" y="47100"/>
                          <a:pt x="75671" y="47091"/>
                          <a:pt x="75760" y="47079"/>
                        </a:cubicBezTo>
                        <a:cubicBezTo>
                          <a:pt x="75812" y="47074"/>
                          <a:pt x="75863" y="47070"/>
                          <a:pt x="75910" y="47062"/>
                        </a:cubicBezTo>
                        <a:close/>
                        <a:moveTo>
                          <a:pt x="110760" y="63652"/>
                        </a:moveTo>
                        <a:lnTo>
                          <a:pt x="110717" y="63853"/>
                        </a:lnTo>
                        <a:lnTo>
                          <a:pt x="110700" y="63853"/>
                        </a:lnTo>
                        <a:lnTo>
                          <a:pt x="110738" y="63665"/>
                        </a:lnTo>
                        <a:cubicBezTo>
                          <a:pt x="110748" y="63661"/>
                          <a:pt x="110752" y="63657"/>
                          <a:pt x="110760" y="63652"/>
                        </a:cubicBezTo>
                        <a:close/>
                        <a:moveTo>
                          <a:pt x="110507" y="63776"/>
                        </a:moveTo>
                        <a:lnTo>
                          <a:pt x="110486" y="63883"/>
                        </a:lnTo>
                        <a:cubicBezTo>
                          <a:pt x="110430" y="63892"/>
                          <a:pt x="110375" y="63900"/>
                          <a:pt x="110320" y="63909"/>
                        </a:cubicBezTo>
                        <a:cubicBezTo>
                          <a:pt x="110268" y="63914"/>
                          <a:pt x="110217" y="63922"/>
                          <a:pt x="110170" y="63930"/>
                        </a:cubicBezTo>
                        <a:lnTo>
                          <a:pt x="110170" y="63926"/>
                        </a:lnTo>
                        <a:lnTo>
                          <a:pt x="110174" y="63926"/>
                        </a:lnTo>
                        <a:cubicBezTo>
                          <a:pt x="110183" y="63922"/>
                          <a:pt x="110191" y="63922"/>
                          <a:pt x="110195" y="63918"/>
                        </a:cubicBezTo>
                        <a:cubicBezTo>
                          <a:pt x="110199" y="63918"/>
                          <a:pt x="110204" y="63914"/>
                          <a:pt x="110204" y="63914"/>
                        </a:cubicBezTo>
                        <a:cubicBezTo>
                          <a:pt x="110209" y="63909"/>
                          <a:pt x="110217" y="63909"/>
                          <a:pt x="110221" y="63905"/>
                        </a:cubicBezTo>
                        <a:cubicBezTo>
                          <a:pt x="110225" y="63905"/>
                          <a:pt x="110225" y="63905"/>
                          <a:pt x="110229" y="63900"/>
                        </a:cubicBezTo>
                        <a:cubicBezTo>
                          <a:pt x="110234" y="63900"/>
                          <a:pt x="110243" y="63896"/>
                          <a:pt x="110247" y="63896"/>
                        </a:cubicBezTo>
                        <a:cubicBezTo>
                          <a:pt x="110251" y="63892"/>
                          <a:pt x="110251" y="63892"/>
                          <a:pt x="110255" y="63892"/>
                        </a:cubicBezTo>
                        <a:cubicBezTo>
                          <a:pt x="110260" y="63888"/>
                          <a:pt x="110268" y="63888"/>
                          <a:pt x="110272" y="63883"/>
                        </a:cubicBezTo>
                        <a:cubicBezTo>
                          <a:pt x="110272" y="63883"/>
                          <a:pt x="110276" y="63883"/>
                          <a:pt x="110281" y="63879"/>
                        </a:cubicBezTo>
                        <a:cubicBezTo>
                          <a:pt x="110286" y="63879"/>
                          <a:pt x="110294" y="63875"/>
                          <a:pt x="110298" y="63871"/>
                        </a:cubicBezTo>
                        <a:lnTo>
                          <a:pt x="110302" y="63871"/>
                        </a:lnTo>
                        <a:cubicBezTo>
                          <a:pt x="110311" y="63867"/>
                          <a:pt x="110320" y="63862"/>
                          <a:pt x="110328" y="63857"/>
                        </a:cubicBezTo>
                        <a:lnTo>
                          <a:pt x="110332" y="63857"/>
                        </a:lnTo>
                        <a:cubicBezTo>
                          <a:pt x="110341" y="63853"/>
                          <a:pt x="110345" y="63849"/>
                          <a:pt x="110349" y="63849"/>
                        </a:cubicBezTo>
                        <a:cubicBezTo>
                          <a:pt x="110353" y="63845"/>
                          <a:pt x="110358" y="63845"/>
                          <a:pt x="110358" y="63845"/>
                        </a:cubicBezTo>
                        <a:cubicBezTo>
                          <a:pt x="110367" y="63841"/>
                          <a:pt x="110371" y="63841"/>
                          <a:pt x="110375" y="63837"/>
                        </a:cubicBezTo>
                        <a:cubicBezTo>
                          <a:pt x="110379" y="63837"/>
                          <a:pt x="110379" y="63837"/>
                          <a:pt x="110383" y="63832"/>
                        </a:cubicBezTo>
                        <a:cubicBezTo>
                          <a:pt x="110388" y="63832"/>
                          <a:pt x="110397" y="63828"/>
                          <a:pt x="110401" y="63828"/>
                        </a:cubicBezTo>
                        <a:cubicBezTo>
                          <a:pt x="110401" y="63823"/>
                          <a:pt x="110405" y="63823"/>
                          <a:pt x="110405" y="63823"/>
                        </a:cubicBezTo>
                        <a:lnTo>
                          <a:pt x="110409" y="63823"/>
                        </a:lnTo>
                        <a:cubicBezTo>
                          <a:pt x="110418" y="63819"/>
                          <a:pt x="110430" y="63811"/>
                          <a:pt x="110440" y="63806"/>
                        </a:cubicBezTo>
                        <a:lnTo>
                          <a:pt x="110444" y="63806"/>
                        </a:lnTo>
                        <a:cubicBezTo>
                          <a:pt x="110456" y="63802"/>
                          <a:pt x="110465" y="63794"/>
                          <a:pt x="110478" y="63790"/>
                        </a:cubicBezTo>
                        <a:cubicBezTo>
                          <a:pt x="110491" y="63785"/>
                          <a:pt x="110499" y="63780"/>
                          <a:pt x="110507" y="63776"/>
                        </a:cubicBezTo>
                        <a:close/>
                        <a:moveTo>
                          <a:pt x="110050" y="70547"/>
                        </a:moveTo>
                        <a:lnTo>
                          <a:pt x="110044" y="70573"/>
                        </a:lnTo>
                        <a:lnTo>
                          <a:pt x="110044" y="70573"/>
                        </a:lnTo>
                        <a:cubicBezTo>
                          <a:pt x="110047" y="70565"/>
                          <a:pt x="110050" y="70557"/>
                          <a:pt x="110050" y="70547"/>
                        </a:cubicBezTo>
                        <a:close/>
                        <a:moveTo>
                          <a:pt x="110044" y="70573"/>
                        </a:moveTo>
                        <a:lnTo>
                          <a:pt x="110044" y="70573"/>
                        </a:lnTo>
                        <a:cubicBezTo>
                          <a:pt x="110043" y="70575"/>
                          <a:pt x="110042" y="70578"/>
                          <a:pt x="110041" y="70581"/>
                        </a:cubicBezTo>
                        <a:cubicBezTo>
                          <a:pt x="110041" y="70584"/>
                          <a:pt x="110041" y="70586"/>
                          <a:pt x="110041" y="70589"/>
                        </a:cubicBezTo>
                        <a:lnTo>
                          <a:pt x="110041" y="70589"/>
                        </a:lnTo>
                        <a:lnTo>
                          <a:pt x="110044" y="70573"/>
                        </a:lnTo>
                        <a:close/>
                        <a:moveTo>
                          <a:pt x="110041" y="70589"/>
                        </a:moveTo>
                        <a:lnTo>
                          <a:pt x="110039" y="70598"/>
                        </a:lnTo>
                        <a:lnTo>
                          <a:pt x="110039" y="70598"/>
                        </a:lnTo>
                        <a:cubicBezTo>
                          <a:pt x="110040" y="70595"/>
                          <a:pt x="110040" y="70592"/>
                          <a:pt x="110041" y="70589"/>
                        </a:cubicBezTo>
                        <a:close/>
                        <a:moveTo>
                          <a:pt x="112009" y="71980"/>
                        </a:moveTo>
                        <a:lnTo>
                          <a:pt x="112002" y="72013"/>
                        </a:lnTo>
                        <a:lnTo>
                          <a:pt x="112002" y="72013"/>
                        </a:lnTo>
                        <a:cubicBezTo>
                          <a:pt x="112003" y="72011"/>
                          <a:pt x="112004" y="72011"/>
                          <a:pt x="112005" y="72010"/>
                        </a:cubicBezTo>
                        <a:lnTo>
                          <a:pt x="112005" y="72006"/>
                        </a:lnTo>
                        <a:cubicBezTo>
                          <a:pt x="112005" y="71998"/>
                          <a:pt x="112009" y="71988"/>
                          <a:pt x="112009" y="71980"/>
                        </a:cubicBezTo>
                        <a:close/>
                        <a:moveTo>
                          <a:pt x="115965" y="75312"/>
                        </a:moveTo>
                        <a:lnTo>
                          <a:pt x="115962" y="75328"/>
                        </a:lnTo>
                        <a:lnTo>
                          <a:pt x="115962" y="75328"/>
                        </a:lnTo>
                        <a:cubicBezTo>
                          <a:pt x="115965" y="75324"/>
                          <a:pt x="115965" y="75320"/>
                          <a:pt x="115965" y="75312"/>
                        </a:cubicBezTo>
                        <a:close/>
                        <a:moveTo>
                          <a:pt x="115962" y="75328"/>
                        </a:moveTo>
                        <a:cubicBezTo>
                          <a:pt x="115962" y="75328"/>
                          <a:pt x="115962" y="75328"/>
                          <a:pt x="115961" y="75329"/>
                        </a:cubicBezTo>
                        <a:lnTo>
                          <a:pt x="115961" y="75332"/>
                        </a:lnTo>
                        <a:lnTo>
                          <a:pt x="115962" y="75328"/>
                        </a:lnTo>
                        <a:close/>
                        <a:moveTo>
                          <a:pt x="115961" y="75332"/>
                        </a:moveTo>
                        <a:lnTo>
                          <a:pt x="115960" y="75338"/>
                        </a:lnTo>
                        <a:lnTo>
                          <a:pt x="115960" y="75338"/>
                        </a:lnTo>
                        <a:cubicBezTo>
                          <a:pt x="115960" y="75338"/>
                          <a:pt x="115961" y="75338"/>
                          <a:pt x="115961" y="75338"/>
                        </a:cubicBezTo>
                        <a:lnTo>
                          <a:pt x="115961" y="75332"/>
                        </a:lnTo>
                        <a:close/>
                        <a:moveTo>
                          <a:pt x="78743" y="16"/>
                        </a:moveTo>
                        <a:cubicBezTo>
                          <a:pt x="78743" y="17"/>
                          <a:pt x="78742" y="17"/>
                          <a:pt x="78741" y="18"/>
                        </a:cubicBezTo>
                        <a:lnTo>
                          <a:pt x="78741" y="22"/>
                        </a:lnTo>
                        <a:cubicBezTo>
                          <a:pt x="78737" y="26"/>
                          <a:pt x="78737" y="30"/>
                          <a:pt x="78733" y="34"/>
                        </a:cubicBezTo>
                        <a:lnTo>
                          <a:pt x="78733" y="39"/>
                        </a:lnTo>
                        <a:lnTo>
                          <a:pt x="78721" y="52"/>
                        </a:lnTo>
                        <a:lnTo>
                          <a:pt x="78721" y="56"/>
                        </a:lnTo>
                        <a:cubicBezTo>
                          <a:pt x="78716" y="60"/>
                          <a:pt x="78711" y="65"/>
                          <a:pt x="78707" y="69"/>
                        </a:cubicBezTo>
                        <a:lnTo>
                          <a:pt x="78703" y="69"/>
                        </a:lnTo>
                        <a:lnTo>
                          <a:pt x="78690" y="82"/>
                        </a:lnTo>
                        <a:lnTo>
                          <a:pt x="78686" y="82"/>
                        </a:lnTo>
                        <a:cubicBezTo>
                          <a:pt x="78682" y="86"/>
                          <a:pt x="78678" y="91"/>
                          <a:pt x="78673" y="91"/>
                        </a:cubicBezTo>
                        <a:cubicBezTo>
                          <a:pt x="78669" y="95"/>
                          <a:pt x="78664" y="95"/>
                          <a:pt x="78664" y="99"/>
                        </a:cubicBezTo>
                        <a:cubicBezTo>
                          <a:pt x="78660" y="99"/>
                          <a:pt x="78652" y="103"/>
                          <a:pt x="78648" y="103"/>
                        </a:cubicBezTo>
                        <a:cubicBezTo>
                          <a:pt x="78648" y="107"/>
                          <a:pt x="78644" y="107"/>
                          <a:pt x="78639" y="107"/>
                        </a:cubicBezTo>
                        <a:cubicBezTo>
                          <a:pt x="78634" y="111"/>
                          <a:pt x="78626" y="116"/>
                          <a:pt x="78618" y="121"/>
                        </a:cubicBezTo>
                        <a:lnTo>
                          <a:pt x="78613" y="121"/>
                        </a:lnTo>
                        <a:cubicBezTo>
                          <a:pt x="78605" y="125"/>
                          <a:pt x="78601" y="125"/>
                          <a:pt x="78592" y="129"/>
                        </a:cubicBezTo>
                        <a:lnTo>
                          <a:pt x="78587" y="129"/>
                        </a:lnTo>
                        <a:cubicBezTo>
                          <a:pt x="78579" y="133"/>
                          <a:pt x="78567" y="137"/>
                          <a:pt x="78557" y="137"/>
                        </a:cubicBezTo>
                        <a:cubicBezTo>
                          <a:pt x="78557" y="142"/>
                          <a:pt x="78553" y="142"/>
                          <a:pt x="78549" y="142"/>
                        </a:cubicBezTo>
                        <a:cubicBezTo>
                          <a:pt x="78545" y="142"/>
                          <a:pt x="78536" y="146"/>
                          <a:pt x="78528" y="146"/>
                        </a:cubicBezTo>
                        <a:cubicBezTo>
                          <a:pt x="78524" y="150"/>
                          <a:pt x="78519" y="150"/>
                          <a:pt x="78519" y="150"/>
                        </a:cubicBezTo>
                        <a:cubicBezTo>
                          <a:pt x="78510" y="150"/>
                          <a:pt x="78502" y="154"/>
                          <a:pt x="78494" y="154"/>
                        </a:cubicBezTo>
                        <a:cubicBezTo>
                          <a:pt x="78490" y="154"/>
                          <a:pt x="78490" y="158"/>
                          <a:pt x="78485" y="158"/>
                        </a:cubicBezTo>
                        <a:cubicBezTo>
                          <a:pt x="78472" y="158"/>
                          <a:pt x="78464" y="163"/>
                          <a:pt x="78451" y="163"/>
                        </a:cubicBezTo>
                        <a:cubicBezTo>
                          <a:pt x="78451" y="168"/>
                          <a:pt x="78447" y="168"/>
                          <a:pt x="78442" y="168"/>
                        </a:cubicBezTo>
                        <a:cubicBezTo>
                          <a:pt x="78433" y="168"/>
                          <a:pt x="78425" y="172"/>
                          <a:pt x="78417" y="172"/>
                        </a:cubicBezTo>
                        <a:cubicBezTo>
                          <a:pt x="78413" y="172"/>
                          <a:pt x="78408" y="172"/>
                          <a:pt x="78403" y="176"/>
                        </a:cubicBezTo>
                        <a:cubicBezTo>
                          <a:pt x="78395" y="176"/>
                          <a:pt x="78387" y="176"/>
                          <a:pt x="78378" y="180"/>
                        </a:cubicBezTo>
                        <a:lnTo>
                          <a:pt x="78365" y="180"/>
                        </a:lnTo>
                        <a:cubicBezTo>
                          <a:pt x="78352" y="180"/>
                          <a:pt x="78340" y="184"/>
                          <a:pt x="78326" y="184"/>
                        </a:cubicBezTo>
                        <a:cubicBezTo>
                          <a:pt x="78147" y="210"/>
                          <a:pt x="77929" y="223"/>
                          <a:pt x="77715" y="235"/>
                        </a:cubicBezTo>
                        <a:cubicBezTo>
                          <a:pt x="77497" y="253"/>
                          <a:pt x="77284" y="265"/>
                          <a:pt x="77104" y="291"/>
                        </a:cubicBezTo>
                        <a:cubicBezTo>
                          <a:pt x="77091" y="291"/>
                          <a:pt x="77073" y="296"/>
                          <a:pt x="77061" y="296"/>
                        </a:cubicBezTo>
                        <a:cubicBezTo>
                          <a:pt x="77057" y="296"/>
                          <a:pt x="77053" y="296"/>
                          <a:pt x="77047" y="300"/>
                        </a:cubicBezTo>
                        <a:cubicBezTo>
                          <a:pt x="77039" y="300"/>
                          <a:pt x="77031" y="300"/>
                          <a:pt x="77018" y="304"/>
                        </a:cubicBezTo>
                        <a:lnTo>
                          <a:pt x="77009" y="304"/>
                        </a:lnTo>
                        <a:cubicBezTo>
                          <a:pt x="76996" y="308"/>
                          <a:pt x="76984" y="308"/>
                          <a:pt x="76970" y="312"/>
                        </a:cubicBezTo>
                        <a:lnTo>
                          <a:pt x="76966" y="312"/>
                        </a:lnTo>
                        <a:cubicBezTo>
                          <a:pt x="76958" y="317"/>
                          <a:pt x="76945" y="317"/>
                          <a:pt x="76937" y="322"/>
                        </a:cubicBezTo>
                        <a:lnTo>
                          <a:pt x="76924" y="322"/>
                        </a:lnTo>
                        <a:cubicBezTo>
                          <a:pt x="76915" y="326"/>
                          <a:pt x="76907" y="326"/>
                          <a:pt x="76899" y="330"/>
                        </a:cubicBezTo>
                        <a:lnTo>
                          <a:pt x="76889" y="330"/>
                        </a:lnTo>
                        <a:cubicBezTo>
                          <a:pt x="76881" y="334"/>
                          <a:pt x="76868" y="338"/>
                          <a:pt x="76860" y="338"/>
                        </a:cubicBezTo>
                        <a:cubicBezTo>
                          <a:pt x="76851" y="342"/>
                          <a:pt x="76847" y="342"/>
                          <a:pt x="76838" y="347"/>
                        </a:cubicBezTo>
                        <a:cubicBezTo>
                          <a:pt x="76834" y="347"/>
                          <a:pt x="76830" y="351"/>
                          <a:pt x="76826" y="351"/>
                        </a:cubicBezTo>
                        <a:cubicBezTo>
                          <a:pt x="76817" y="356"/>
                          <a:pt x="76808" y="360"/>
                          <a:pt x="76796" y="364"/>
                        </a:cubicBezTo>
                        <a:cubicBezTo>
                          <a:pt x="76731" y="364"/>
                          <a:pt x="76676" y="368"/>
                          <a:pt x="76629" y="377"/>
                        </a:cubicBezTo>
                        <a:cubicBezTo>
                          <a:pt x="76616" y="377"/>
                          <a:pt x="76607" y="381"/>
                          <a:pt x="76595" y="381"/>
                        </a:cubicBezTo>
                        <a:cubicBezTo>
                          <a:pt x="76595" y="381"/>
                          <a:pt x="76591" y="385"/>
                          <a:pt x="76586" y="385"/>
                        </a:cubicBezTo>
                        <a:cubicBezTo>
                          <a:pt x="76577" y="385"/>
                          <a:pt x="76565" y="389"/>
                          <a:pt x="76556" y="389"/>
                        </a:cubicBezTo>
                        <a:lnTo>
                          <a:pt x="76552" y="389"/>
                        </a:lnTo>
                        <a:cubicBezTo>
                          <a:pt x="76543" y="394"/>
                          <a:pt x="76534" y="394"/>
                          <a:pt x="76526" y="399"/>
                        </a:cubicBezTo>
                        <a:lnTo>
                          <a:pt x="76522" y="399"/>
                        </a:lnTo>
                        <a:cubicBezTo>
                          <a:pt x="76514" y="403"/>
                          <a:pt x="76504" y="403"/>
                          <a:pt x="76496" y="407"/>
                        </a:cubicBezTo>
                        <a:lnTo>
                          <a:pt x="76488" y="407"/>
                        </a:lnTo>
                        <a:cubicBezTo>
                          <a:pt x="76483" y="411"/>
                          <a:pt x="76479" y="411"/>
                          <a:pt x="76479" y="411"/>
                        </a:cubicBezTo>
                        <a:cubicBezTo>
                          <a:pt x="76475" y="411"/>
                          <a:pt x="76471" y="411"/>
                          <a:pt x="76471" y="415"/>
                        </a:cubicBezTo>
                        <a:lnTo>
                          <a:pt x="76462" y="415"/>
                        </a:lnTo>
                        <a:cubicBezTo>
                          <a:pt x="76457" y="419"/>
                          <a:pt x="76453" y="419"/>
                          <a:pt x="76453" y="419"/>
                        </a:cubicBezTo>
                        <a:cubicBezTo>
                          <a:pt x="76449" y="419"/>
                          <a:pt x="76449" y="424"/>
                          <a:pt x="76445" y="424"/>
                        </a:cubicBezTo>
                        <a:cubicBezTo>
                          <a:pt x="76441" y="424"/>
                          <a:pt x="76441" y="424"/>
                          <a:pt x="76437" y="428"/>
                        </a:cubicBezTo>
                        <a:lnTo>
                          <a:pt x="76427" y="428"/>
                        </a:lnTo>
                        <a:lnTo>
                          <a:pt x="76427" y="433"/>
                        </a:lnTo>
                        <a:lnTo>
                          <a:pt x="76423" y="433"/>
                        </a:lnTo>
                        <a:cubicBezTo>
                          <a:pt x="76419" y="437"/>
                          <a:pt x="76411" y="437"/>
                          <a:pt x="76406" y="441"/>
                        </a:cubicBezTo>
                        <a:cubicBezTo>
                          <a:pt x="76398" y="445"/>
                          <a:pt x="76394" y="450"/>
                          <a:pt x="76385" y="454"/>
                        </a:cubicBezTo>
                        <a:cubicBezTo>
                          <a:pt x="76376" y="458"/>
                          <a:pt x="76372" y="462"/>
                          <a:pt x="76368" y="466"/>
                        </a:cubicBezTo>
                        <a:cubicBezTo>
                          <a:pt x="76364" y="471"/>
                          <a:pt x="76360" y="476"/>
                          <a:pt x="76355" y="476"/>
                        </a:cubicBezTo>
                        <a:lnTo>
                          <a:pt x="76350" y="480"/>
                        </a:lnTo>
                        <a:cubicBezTo>
                          <a:pt x="76346" y="484"/>
                          <a:pt x="76342" y="488"/>
                          <a:pt x="76338" y="492"/>
                        </a:cubicBezTo>
                        <a:cubicBezTo>
                          <a:pt x="76334" y="496"/>
                          <a:pt x="76329" y="501"/>
                          <a:pt x="76325" y="505"/>
                        </a:cubicBezTo>
                        <a:cubicBezTo>
                          <a:pt x="76321" y="510"/>
                          <a:pt x="76317" y="514"/>
                          <a:pt x="76312" y="522"/>
                        </a:cubicBezTo>
                        <a:cubicBezTo>
                          <a:pt x="76308" y="527"/>
                          <a:pt x="76303" y="531"/>
                          <a:pt x="76299" y="539"/>
                        </a:cubicBezTo>
                        <a:cubicBezTo>
                          <a:pt x="76295" y="548"/>
                          <a:pt x="76291" y="557"/>
                          <a:pt x="76287" y="561"/>
                        </a:cubicBezTo>
                        <a:lnTo>
                          <a:pt x="76287" y="565"/>
                        </a:lnTo>
                        <a:cubicBezTo>
                          <a:pt x="76287" y="569"/>
                          <a:pt x="76283" y="578"/>
                          <a:pt x="76278" y="587"/>
                        </a:cubicBezTo>
                        <a:lnTo>
                          <a:pt x="76278" y="591"/>
                        </a:lnTo>
                        <a:cubicBezTo>
                          <a:pt x="76278" y="595"/>
                          <a:pt x="76273" y="599"/>
                          <a:pt x="76273" y="604"/>
                        </a:cubicBezTo>
                        <a:lnTo>
                          <a:pt x="76273" y="608"/>
                        </a:lnTo>
                        <a:cubicBezTo>
                          <a:pt x="76273" y="612"/>
                          <a:pt x="76269" y="616"/>
                          <a:pt x="76269" y="625"/>
                        </a:cubicBezTo>
                        <a:lnTo>
                          <a:pt x="76210" y="916"/>
                        </a:lnTo>
                        <a:cubicBezTo>
                          <a:pt x="76206" y="920"/>
                          <a:pt x="76206" y="924"/>
                          <a:pt x="76201" y="928"/>
                        </a:cubicBezTo>
                        <a:cubicBezTo>
                          <a:pt x="76196" y="932"/>
                          <a:pt x="76192" y="938"/>
                          <a:pt x="76188" y="942"/>
                        </a:cubicBezTo>
                        <a:lnTo>
                          <a:pt x="76188" y="946"/>
                        </a:lnTo>
                        <a:cubicBezTo>
                          <a:pt x="76184" y="950"/>
                          <a:pt x="76180" y="954"/>
                          <a:pt x="76175" y="958"/>
                        </a:cubicBezTo>
                        <a:cubicBezTo>
                          <a:pt x="76171" y="963"/>
                          <a:pt x="76167" y="967"/>
                          <a:pt x="76163" y="971"/>
                        </a:cubicBezTo>
                        <a:lnTo>
                          <a:pt x="76159" y="971"/>
                        </a:lnTo>
                        <a:cubicBezTo>
                          <a:pt x="76154" y="976"/>
                          <a:pt x="76149" y="980"/>
                          <a:pt x="76145" y="984"/>
                        </a:cubicBezTo>
                        <a:cubicBezTo>
                          <a:pt x="76141" y="989"/>
                          <a:pt x="76137" y="993"/>
                          <a:pt x="76129" y="993"/>
                        </a:cubicBezTo>
                        <a:lnTo>
                          <a:pt x="76129" y="997"/>
                        </a:lnTo>
                        <a:cubicBezTo>
                          <a:pt x="76120" y="1001"/>
                          <a:pt x="76115" y="1005"/>
                          <a:pt x="76107" y="1005"/>
                        </a:cubicBezTo>
                        <a:lnTo>
                          <a:pt x="76107" y="1009"/>
                        </a:lnTo>
                        <a:cubicBezTo>
                          <a:pt x="76103" y="1009"/>
                          <a:pt x="76094" y="1015"/>
                          <a:pt x="76090" y="1019"/>
                        </a:cubicBezTo>
                        <a:lnTo>
                          <a:pt x="76086" y="1019"/>
                        </a:lnTo>
                        <a:cubicBezTo>
                          <a:pt x="76077" y="1023"/>
                          <a:pt x="76068" y="1027"/>
                          <a:pt x="76056" y="1031"/>
                        </a:cubicBezTo>
                        <a:cubicBezTo>
                          <a:pt x="76043" y="1035"/>
                          <a:pt x="76034" y="1040"/>
                          <a:pt x="76026" y="1044"/>
                        </a:cubicBezTo>
                        <a:lnTo>
                          <a:pt x="76021" y="1044"/>
                        </a:lnTo>
                        <a:cubicBezTo>
                          <a:pt x="76013" y="1044"/>
                          <a:pt x="76005" y="1048"/>
                          <a:pt x="75991" y="1053"/>
                        </a:cubicBezTo>
                        <a:lnTo>
                          <a:pt x="75987" y="1053"/>
                        </a:lnTo>
                        <a:cubicBezTo>
                          <a:pt x="75979" y="1053"/>
                          <a:pt x="75970" y="1057"/>
                          <a:pt x="75961" y="1057"/>
                        </a:cubicBezTo>
                        <a:cubicBezTo>
                          <a:pt x="75961" y="1057"/>
                          <a:pt x="75957" y="1057"/>
                          <a:pt x="75957" y="1061"/>
                        </a:cubicBezTo>
                        <a:cubicBezTo>
                          <a:pt x="75949" y="1061"/>
                          <a:pt x="75936" y="1066"/>
                          <a:pt x="75928" y="1066"/>
                        </a:cubicBezTo>
                        <a:lnTo>
                          <a:pt x="75918" y="1066"/>
                        </a:lnTo>
                        <a:cubicBezTo>
                          <a:pt x="75910" y="1070"/>
                          <a:pt x="75898" y="1070"/>
                          <a:pt x="75884" y="1070"/>
                        </a:cubicBezTo>
                        <a:cubicBezTo>
                          <a:pt x="75872" y="1074"/>
                          <a:pt x="75859" y="1074"/>
                          <a:pt x="75846" y="1078"/>
                        </a:cubicBezTo>
                        <a:cubicBezTo>
                          <a:pt x="75807" y="1082"/>
                          <a:pt x="75764" y="1082"/>
                          <a:pt x="75713" y="1086"/>
                        </a:cubicBezTo>
                        <a:lnTo>
                          <a:pt x="74469" y="7036"/>
                        </a:lnTo>
                        <a:cubicBezTo>
                          <a:pt x="74533" y="7032"/>
                          <a:pt x="74589" y="7028"/>
                          <a:pt x="74640" y="7020"/>
                        </a:cubicBezTo>
                        <a:cubicBezTo>
                          <a:pt x="74653" y="7020"/>
                          <a:pt x="74661" y="7015"/>
                          <a:pt x="74674" y="7015"/>
                        </a:cubicBezTo>
                        <a:lnTo>
                          <a:pt x="74682" y="7015"/>
                        </a:lnTo>
                        <a:cubicBezTo>
                          <a:pt x="74692" y="7010"/>
                          <a:pt x="74704" y="7010"/>
                          <a:pt x="74712" y="7006"/>
                        </a:cubicBezTo>
                        <a:lnTo>
                          <a:pt x="74717" y="7006"/>
                        </a:lnTo>
                        <a:cubicBezTo>
                          <a:pt x="74726" y="7006"/>
                          <a:pt x="74734" y="7002"/>
                          <a:pt x="74743" y="7002"/>
                        </a:cubicBezTo>
                        <a:lnTo>
                          <a:pt x="74747" y="6998"/>
                        </a:lnTo>
                        <a:cubicBezTo>
                          <a:pt x="74755" y="6998"/>
                          <a:pt x="74763" y="6994"/>
                          <a:pt x="74773" y="6994"/>
                        </a:cubicBezTo>
                        <a:cubicBezTo>
                          <a:pt x="74773" y="6994"/>
                          <a:pt x="74777" y="6994"/>
                          <a:pt x="74777" y="6989"/>
                        </a:cubicBezTo>
                        <a:cubicBezTo>
                          <a:pt x="74789" y="6989"/>
                          <a:pt x="74798" y="6985"/>
                          <a:pt x="74807" y="6981"/>
                        </a:cubicBezTo>
                        <a:lnTo>
                          <a:pt x="74811" y="6981"/>
                        </a:lnTo>
                        <a:lnTo>
                          <a:pt x="74477" y="8559"/>
                        </a:lnTo>
                        <a:cubicBezTo>
                          <a:pt x="74538" y="8559"/>
                          <a:pt x="74589" y="8554"/>
                          <a:pt x="74631" y="8546"/>
                        </a:cubicBezTo>
                        <a:cubicBezTo>
                          <a:pt x="74644" y="8546"/>
                          <a:pt x="74653" y="8542"/>
                          <a:pt x="74661" y="8542"/>
                        </a:cubicBezTo>
                        <a:lnTo>
                          <a:pt x="74670" y="8542"/>
                        </a:lnTo>
                        <a:cubicBezTo>
                          <a:pt x="74678" y="8538"/>
                          <a:pt x="74687" y="8538"/>
                          <a:pt x="74692" y="8538"/>
                        </a:cubicBezTo>
                        <a:cubicBezTo>
                          <a:pt x="74696" y="8538"/>
                          <a:pt x="74700" y="8534"/>
                          <a:pt x="74700" y="8534"/>
                        </a:cubicBezTo>
                        <a:cubicBezTo>
                          <a:pt x="74708" y="8534"/>
                          <a:pt x="74717" y="8529"/>
                          <a:pt x="74726" y="8529"/>
                        </a:cubicBezTo>
                        <a:lnTo>
                          <a:pt x="74730" y="8529"/>
                        </a:lnTo>
                        <a:cubicBezTo>
                          <a:pt x="74738" y="8525"/>
                          <a:pt x="74743" y="8525"/>
                          <a:pt x="74751" y="8520"/>
                        </a:cubicBezTo>
                        <a:lnTo>
                          <a:pt x="74755" y="8520"/>
                        </a:lnTo>
                        <a:cubicBezTo>
                          <a:pt x="74769" y="8516"/>
                          <a:pt x="74777" y="8512"/>
                          <a:pt x="74785" y="8512"/>
                        </a:cubicBezTo>
                        <a:cubicBezTo>
                          <a:pt x="74785" y="8512"/>
                          <a:pt x="74785" y="8508"/>
                          <a:pt x="74789" y="8508"/>
                        </a:cubicBezTo>
                        <a:cubicBezTo>
                          <a:pt x="74798" y="8503"/>
                          <a:pt x="74807" y="8503"/>
                          <a:pt x="74815" y="8499"/>
                        </a:cubicBezTo>
                        <a:cubicBezTo>
                          <a:pt x="74820" y="8495"/>
                          <a:pt x="74828" y="8491"/>
                          <a:pt x="74832" y="8491"/>
                        </a:cubicBezTo>
                        <a:lnTo>
                          <a:pt x="74836" y="8487"/>
                        </a:lnTo>
                        <a:cubicBezTo>
                          <a:pt x="74846" y="8482"/>
                          <a:pt x="74850" y="8477"/>
                          <a:pt x="74854" y="8477"/>
                        </a:cubicBezTo>
                        <a:lnTo>
                          <a:pt x="74854" y="8473"/>
                        </a:lnTo>
                        <a:cubicBezTo>
                          <a:pt x="74862" y="8473"/>
                          <a:pt x="74866" y="8469"/>
                          <a:pt x="74871" y="8465"/>
                        </a:cubicBezTo>
                        <a:cubicBezTo>
                          <a:pt x="74871" y="8465"/>
                          <a:pt x="74875" y="8465"/>
                          <a:pt x="74875" y="8461"/>
                        </a:cubicBezTo>
                        <a:cubicBezTo>
                          <a:pt x="74879" y="8461"/>
                          <a:pt x="74884" y="8457"/>
                          <a:pt x="74888" y="8452"/>
                        </a:cubicBezTo>
                        <a:cubicBezTo>
                          <a:pt x="74892" y="8448"/>
                          <a:pt x="74897" y="8443"/>
                          <a:pt x="74901" y="8439"/>
                        </a:cubicBezTo>
                        <a:cubicBezTo>
                          <a:pt x="74901" y="8439"/>
                          <a:pt x="74905" y="8439"/>
                          <a:pt x="74905" y="8435"/>
                        </a:cubicBezTo>
                        <a:cubicBezTo>
                          <a:pt x="74909" y="8431"/>
                          <a:pt x="74913" y="8426"/>
                          <a:pt x="74917" y="8422"/>
                        </a:cubicBezTo>
                        <a:cubicBezTo>
                          <a:pt x="74923" y="8414"/>
                          <a:pt x="74927" y="8410"/>
                          <a:pt x="74931" y="8405"/>
                        </a:cubicBezTo>
                        <a:cubicBezTo>
                          <a:pt x="74931" y="8400"/>
                          <a:pt x="74935" y="8400"/>
                          <a:pt x="74935" y="8400"/>
                        </a:cubicBezTo>
                        <a:cubicBezTo>
                          <a:pt x="74939" y="8396"/>
                          <a:pt x="74943" y="8388"/>
                          <a:pt x="74943" y="8384"/>
                        </a:cubicBezTo>
                        <a:cubicBezTo>
                          <a:pt x="74943" y="8384"/>
                          <a:pt x="74948" y="8384"/>
                          <a:pt x="74948" y="8380"/>
                        </a:cubicBezTo>
                        <a:cubicBezTo>
                          <a:pt x="74952" y="8375"/>
                          <a:pt x="74956" y="8366"/>
                          <a:pt x="74956" y="8358"/>
                        </a:cubicBezTo>
                        <a:lnTo>
                          <a:pt x="74961" y="8358"/>
                        </a:lnTo>
                        <a:cubicBezTo>
                          <a:pt x="74961" y="8349"/>
                          <a:pt x="74965" y="8341"/>
                          <a:pt x="74969" y="8333"/>
                        </a:cubicBezTo>
                        <a:cubicBezTo>
                          <a:pt x="74974" y="8323"/>
                          <a:pt x="74978" y="8315"/>
                          <a:pt x="74978" y="8311"/>
                        </a:cubicBezTo>
                        <a:lnTo>
                          <a:pt x="74978" y="8307"/>
                        </a:lnTo>
                        <a:cubicBezTo>
                          <a:pt x="74982" y="8298"/>
                          <a:pt x="74986" y="8294"/>
                          <a:pt x="74986" y="8285"/>
                        </a:cubicBezTo>
                        <a:cubicBezTo>
                          <a:pt x="74990" y="8277"/>
                          <a:pt x="74994" y="8268"/>
                          <a:pt x="74994" y="8260"/>
                        </a:cubicBezTo>
                        <a:lnTo>
                          <a:pt x="75000" y="8260"/>
                        </a:lnTo>
                        <a:cubicBezTo>
                          <a:pt x="75000" y="8251"/>
                          <a:pt x="75004" y="8242"/>
                          <a:pt x="75008" y="8238"/>
                        </a:cubicBezTo>
                        <a:lnTo>
                          <a:pt x="75008" y="8234"/>
                        </a:lnTo>
                        <a:cubicBezTo>
                          <a:pt x="75012" y="8226"/>
                          <a:pt x="75012" y="8221"/>
                          <a:pt x="75016" y="8212"/>
                        </a:cubicBezTo>
                        <a:cubicBezTo>
                          <a:pt x="75020" y="8204"/>
                          <a:pt x="75025" y="8195"/>
                          <a:pt x="75029" y="8187"/>
                        </a:cubicBezTo>
                        <a:cubicBezTo>
                          <a:pt x="75033" y="8179"/>
                          <a:pt x="75038" y="8174"/>
                          <a:pt x="75042" y="8165"/>
                        </a:cubicBezTo>
                        <a:lnTo>
                          <a:pt x="75046" y="8165"/>
                        </a:lnTo>
                        <a:cubicBezTo>
                          <a:pt x="75051" y="8161"/>
                          <a:pt x="75055" y="8153"/>
                          <a:pt x="75059" y="8149"/>
                        </a:cubicBezTo>
                        <a:lnTo>
                          <a:pt x="75059" y="8144"/>
                        </a:lnTo>
                        <a:cubicBezTo>
                          <a:pt x="75063" y="8140"/>
                          <a:pt x="75067" y="8135"/>
                          <a:pt x="75071" y="8131"/>
                        </a:cubicBezTo>
                        <a:lnTo>
                          <a:pt x="75077" y="8131"/>
                        </a:lnTo>
                        <a:cubicBezTo>
                          <a:pt x="75081" y="8127"/>
                          <a:pt x="75085" y="8123"/>
                          <a:pt x="75089" y="8118"/>
                        </a:cubicBezTo>
                        <a:lnTo>
                          <a:pt x="75089" y="8114"/>
                        </a:lnTo>
                        <a:cubicBezTo>
                          <a:pt x="75093" y="8110"/>
                          <a:pt x="75097" y="8110"/>
                          <a:pt x="75102" y="8106"/>
                        </a:cubicBezTo>
                        <a:cubicBezTo>
                          <a:pt x="75106" y="8106"/>
                          <a:pt x="75106" y="8102"/>
                          <a:pt x="75106" y="8102"/>
                        </a:cubicBezTo>
                        <a:cubicBezTo>
                          <a:pt x="75110" y="8097"/>
                          <a:pt x="75115" y="8097"/>
                          <a:pt x="75119" y="8092"/>
                        </a:cubicBezTo>
                        <a:cubicBezTo>
                          <a:pt x="75123" y="8092"/>
                          <a:pt x="75123" y="8092"/>
                          <a:pt x="75123" y="8088"/>
                        </a:cubicBezTo>
                        <a:cubicBezTo>
                          <a:pt x="75128" y="8088"/>
                          <a:pt x="75136" y="8084"/>
                          <a:pt x="75140" y="8080"/>
                        </a:cubicBezTo>
                        <a:lnTo>
                          <a:pt x="75144" y="8080"/>
                        </a:lnTo>
                        <a:cubicBezTo>
                          <a:pt x="75148" y="8076"/>
                          <a:pt x="75158" y="8072"/>
                          <a:pt x="75162" y="8072"/>
                        </a:cubicBezTo>
                        <a:cubicBezTo>
                          <a:pt x="75162" y="8067"/>
                          <a:pt x="75166" y="8067"/>
                          <a:pt x="75166" y="8067"/>
                        </a:cubicBezTo>
                        <a:cubicBezTo>
                          <a:pt x="75174" y="8063"/>
                          <a:pt x="75183" y="8058"/>
                          <a:pt x="75192" y="8058"/>
                        </a:cubicBezTo>
                        <a:lnTo>
                          <a:pt x="75196" y="8054"/>
                        </a:lnTo>
                        <a:cubicBezTo>
                          <a:pt x="75205" y="8050"/>
                          <a:pt x="75217" y="8050"/>
                          <a:pt x="75225" y="8046"/>
                        </a:cubicBezTo>
                        <a:cubicBezTo>
                          <a:pt x="75225" y="8046"/>
                          <a:pt x="75231" y="8046"/>
                          <a:pt x="75231" y="8041"/>
                        </a:cubicBezTo>
                        <a:cubicBezTo>
                          <a:pt x="75239" y="8041"/>
                          <a:pt x="75247" y="8041"/>
                          <a:pt x="75251" y="8037"/>
                        </a:cubicBezTo>
                        <a:lnTo>
                          <a:pt x="75260" y="8037"/>
                        </a:lnTo>
                        <a:cubicBezTo>
                          <a:pt x="75269" y="8033"/>
                          <a:pt x="75277" y="8033"/>
                          <a:pt x="75286" y="8029"/>
                        </a:cubicBezTo>
                        <a:lnTo>
                          <a:pt x="75290" y="8029"/>
                        </a:lnTo>
                        <a:cubicBezTo>
                          <a:pt x="75298" y="8029"/>
                          <a:pt x="75308" y="8025"/>
                          <a:pt x="75316" y="8025"/>
                        </a:cubicBezTo>
                        <a:lnTo>
                          <a:pt x="75324" y="8025"/>
                        </a:lnTo>
                        <a:cubicBezTo>
                          <a:pt x="75333" y="8021"/>
                          <a:pt x="75346" y="8021"/>
                          <a:pt x="75354" y="8015"/>
                        </a:cubicBezTo>
                        <a:cubicBezTo>
                          <a:pt x="75379" y="8015"/>
                          <a:pt x="75405" y="8011"/>
                          <a:pt x="75431" y="8007"/>
                        </a:cubicBezTo>
                        <a:cubicBezTo>
                          <a:pt x="75485" y="8004"/>
                          <a:pt x="75548" y="8001"/>
                          <a:pt x="75620" y="8001"/>
                        </a:cubicBezTo>
                        <a:cubicBezTo>
                          <a:pt x="75649" y="8001"/>
                          <a:pt x="75681" y="8002"/>
                          <a:pt x="75713" y="8003"/>
                        </a:cubicBezTo>
                        <a:lnTo>
                          <a:pt x="76086" y="6211"/>
                        </a:lnTo>
                        <a:lnTo>
                          <a:pt x="76111" y="6211"/>
                        </a:lnTo>
                        <a:lnTo>
                          <a:pt x="75628" y="8534"/>
                        </a:lnTo>
                        <a:lnTo>
                          <a:pt x="75615" y="8534"/>
                        </a:lnTo>
                        <a:cubicBezTo>
                          <a:pt x="75610" y="8538"/>
                          <a:pt x="75606" y="8538"/>
                          <a:pt x="75598" y="8538"/>
                        </a:cubicBezTo>
                        <a:lnTo>
                          <a:pt x="75590" y="8538"/>
                        </a:lnTo>
                        <a:cubicBezTo>
                          <a:pt x="75581" y="8542"/>
                          <a:pt x="75572" y="8542"/>
                          <a:pt x="75564" y="8542"/>
                        </a:cubicBezTo>
                        <a:lnTo>
                          <a:pt x="74763" y="12366"/>
                        </a:lnTo>
                        <a:lnTo>
                          <a:pt x="74755" y="12366"/>
                        </a:lnTo>
                        <a:cubicBezTo>
                          <a:pt x="74743" y="12362"/>
                          <a:pt x="74730" y="12362"/>
                          <a:pt x="74717" y="12362"/>
                        </a:cubicBezTo>
                        <a:lnTo>
                          <a:pt x="74593" y="12362"/>
                        </a:lnTo>
                        <a:cubicBezTo>
                          <a:pt x="74584" y="12366"/>
                          <a:pt x="74572" y="12366"/>
                          <a:pt x="74563" y="12366"/>
                        </a:cubicBezTo>
                        <a:lnTo>
                          <a:pt x="74520" y="12366"/>
                        </a:lnTo>
                        <a:cubicBezTo>
                          <a:pt x="74512" y="12370"/>
                          <a:pt x="74507" y="12370"/>
                          <a:pt x="74499" y="12370"/>
                        </a:cubicBezTo>
                        <a:lnTo>
                          <a:pt x="74490" y="12370"/>
                        </a:lnTo>
                        <a:cubicBezTo>
                          <a:pt x="74481" y="12370"/>
                          <a:pt x="74473" y="12374"/>
                          <a:pt x="74465" y="12374"/>
                        </a:cubicBezTo>
                        <a:cubicBezTo>
                          <a:pt x="74451" y="12374"/>
                          <a:pt x="74439" y="12378"/>
                          <a:pt x="74426" y="12378"/>
                        </a:cubicBezTo>
                        <a:cubicBezTo>
                          <a:pt x="74422" y="12383"/>
                          <a:pt x="74422" y="12383"/>
                          <a:pt x="74418" y="12383"/>
                        </a:cubicBezTo>
                        <a:cubicBezTo>
                          <a:pt x="74409" y="12383"/>
                          <a:pt x="74400" y="12387"/>
                          <a:pt x="74392" y="12387"/>
                        </a:cubicBezTo>
                        <a:cubicBezTo>
                          <a:pt x="74384" y="12387"/>
                          <a:pt x="74379" y="12391"/>
                          <a:pt x="74374" y="12391"/>
                        </a:cubicBezTo>
                        <a:cubicBezTo>
                          <a:pt x="74366" y="12391"/>
                          <a:pt x="74362" y="12395"/>
                          <a:pt x="74358" y="12395"/>
                        </a:cubicBezTo>
                        <a:cubicBezTo>
                          <a:pt x="74353" y="12395"/>
                          <a:pt x="74349" y="12395"/>
                          <a:pt x="74345" y="12400"/>
                        </a:cubicBezTo>
                        <a:cubicBezTo>
                          <a:pt x="74336" y="12400"/>
                          <a:pt x="74332" y="12404"/>
                          <a:pt x="74327" y="12404"/>
                        </a:cubicBezTo>
                        <a:cubicBezTo>
                          <a:pt x="74319" y="12409"/>
                          <a:pt x="74307" y="12409"/>
                          <a:pt x="74297" y="12413"/>
                        </a:cubicBezTo>
                        <a:cubicBezTo>
                          <a:pt x="74297" y="12413"/>
                          <a:pt x="74293" y="12413"/>
                          <a:pt x="74293" y="12417"/>
                        </a:cubicBezTo>
                        <a:cubicBezTo>
                          <a:pt x="74285" y="12417"/>
                          <a:pt x="74281" y="12421"/>
                          <a:pt x="74272" y="12421"/>
                        </a:cubicBezTo>
                        <a:cubicBezTo>
                          <a:pt x="74272" y="12425"/>
                          <a:pt x="74268" y="12425"/>
                          <a:pt x="74264" y="12425"/>
                        </a:cubicBezTo>
                        <a:cubicBezTo>
                          <a:pt x="74259" y="12429"/>
                          <a:pt x="74255" y="12429"/>
                          <a:pt x="74250" y="12434"/>
                        </a:cubicBezTo>
                        <a:lnTo>
                          <a:pt x="74242" y="12434"/>
                        </a:lnTo>
                        <a:cubicBezTo>
                          <a:pt x="74242" y="12439"/>
                          <a:pt x="74242" y="12439"/>
                          <a:pt x="74238" y="12439"/>
                        </a:cubicBezTo>
                        <a:cubicBezTo>
                          <a:pt x="74234" y="12439"/>
                          <a:pt x="74230" y="12443"/>
                          <a:pt x="74225" y="12443"/>
                        </a:cubicBezTo>
                        <a:cubicBezTo>
                          <a:pt x="74225" y="12447"/>
                          <a:pt x="74220" y="12447"/>
                          <a:pt x="74216" y="12447"/>
                        </a:cubicBezTo>
                        <a:cubicBezTo>
                          <a:pt x="74212" y="12451"/>
                          <a:pt x="74204" y="12455"/>
                          <a:pt x="74195" y="12460"/>
                        </a:cubicBezTo>
                        <a:cubicBezTo>
                          <a:pt x="74187" y="12464"/>
                          <a:pt x="74182" y="12468"/>
                          <a:pt x="74173" y="12472"/>
                        </a:cubicBezTo>
                        <a:cubicBezTo>
                          <a:pt x="74173" y="12472"/>
                          <a:pt x="74169" y="12472"/>
                          <a:pt x="74169" y="12477"/>
                        </a:cubicBezTo>
                        <a:cubicBezTo>
                          <a:pt x="74165" y="12477"/>
                          <a:pt x="74161" y="12481"/>
                          <a:pt x="74157" y="12481"/>
                        </a:cubicBezTo>
                        <a:cubicBezTo>
                          <a:pt x="74148" y="12490"/>
                          <a:pt x="74139" y="12494"/>
                          <a:pt x="74131" y="12498"/>
                        </a:cubicBezTo>
                        <a:cubicBezTo>
                          <a:pt x="74131" y="12498"/>
                          <a:pt x="74131" y="12502"/>
                          <a:pt x="74127" y="12502"/>
                        </a:cubicBezTo>
                        <a:cubicBezTo>
                          <a:pt x="74122" y="12506"/>
                          <a:pt x="74114" y="12511"/>
                          <a:pt x="74110" y="12516"/>
                        </a:cubicBezTo>
                        <a:cubicBezTo>
                          <a:pt x="74105" y="12516"/>
                          <a:pt x="74105" y="12520"/>
                          <a:pt x="74101" y="12520"/>
                        </a:cubicBezTo>
                        <a:cubicBezTo>
                          <a:pt x="74096" y="12524"/>
                          <a:pt x="74092" y="12528"/>
                          <a:pt x="74084" y="12532"/>
                        </a:cubicBezTo>
                        <a:lnTo>
                          <a:pt x="74080" y="12537"/>
                        </a:lnTo>
                        <a:cubicBezTo>
                          <a:pt x="74071" y="12545"/>
                          <a:pt x="74062" y="12549"/>
                          <a:pt x="74058" y="12554"/>
                        </a:cubicBezTo>
                        <a:cubicBezTo>
                          <a:pt x="74050" y="12558"/>
                          <a:pt x="74045" y="12563"/>
                          <a:pt x="74037" y="12571"/>
                        </a:cubicBezTo>
                        <a:cubicBezTo>
                          <a:pt x="74033" y="12571"/>
                          <a:pt x="74033" y="12571"/>
                          <a:pt x="74029" y="12575"/>
                        </a:cubicBezTo>
                        <a:cubicBezTo>
                          <a:pt x="74024" y="12579"/>
                          <a:pt x="74019" y="12583"/>
                          <a:pt x="74011" y="12588"/>
                        </a:cubicBezTo>
                        <a:cubicBezTo>
                          <a:pt x="74011" y="12588"/>
                          <a:pt x="74007" y="12588"/>
                          <a:pt x="74007" y="12593"/>
                        </a:cubicBezTo>
                        <a:cubicBezTo>
                          <a:pt x="73999" y="12597"/>
                          <a:pt x="73994" y="12601"/>
                          <a:pt x="73985" y="12605"/>
                        </a:cubicBezTo>
                        <a:cubicBezTo>
                          <a:pt x="73985" y="12605"/>
                          <a:pt x="73985" y="12609"/>
                          <a:pt x="73981" y="12609"/>
                        </a:cubicBezTo>
                        <a:cubicBezTo>
                          <a:pt x="73977" y="12614"/>
                          <a:pt x="73968" y="12618"/>
                          <a:pt x="73960" y="12622"/>
                        </a:cubicBezTo>
                        <a:cubicBezTo>
                          <a:pt x="73956" y="12626"/>
                          <a:pt x="73952" y="12626"/>
                          <a:pt x="73947" y="12631"/>
                        </a:cubicBezTo>
                        <a:cubicBezTo>
                          <a:pt x="73947" y="12631"/>
                          <a:pt x="73942" y="12635"/>
                          <a:pt x="73938" y="12635"/>
                        </a:cubicBezTo>
                        <a:cubicBezTo>
                          <a:pt x="73934" y="12640"/>
                          <a:pt x="73930" y="12640"/>
                          <a:pt x="73926" y="12644"/>
                        </a:cubicBezTo>
                        <a:cubicBezTo>
                          <a:pt x="73926" y="12644"/>
                          <a:pt x="73922" y="12648"/>
                          <a:pt x="73917" y="12648"/>
                        </a:cubicBezTo>
                        <a:cubicBezTo>
                          <a:pt x="73913" y="12652"/>
                          <a:pt x="73908" y="12652"/>
                          <a:pt x="73904" y="12656"/>
                        </a:cubicBezTo>
                        <a:cubicBezTo>
                          <a:pt x="73900" y="12656"/>
                          <a:pt x="73900" y="12656"/>
                          <a:pt x="73896" y="12660"/>
                        </a:cubicBezTo>
                        <a:cubicBezTo>
                          <a:pt x="73891" y="12665"/>
                          <a:pt x="73883" y="12665"/>
                          <a:pt x="73875" y="12670"/>
                        </a:cubicBezTo>
                        <a:lnTo>
                          <a:pt x="73870" y="12674"/>
                        </a:lnTo>
                        <a:cubicBezTo>
                          <a:pt x="73865" y="12674"/>
                          <a:pt x="73857" y="12678"/>
                          <a:pt x="73853" y="12682"/>
                        </a:cubicBezTo>
                        <a:lnTo>
                          <a:pt x="73845" y="12682"/>
                        </a:lnTo>
                        <a:cubicBezTo>
                          <a:pt x="73840" y="12686"/>
                          <a:pt x="73831" y="12686"/>
                          <a:pt x="73827" y="12691"/>
                        </a:cubicBezTo>
                        <a:lnTo>
                          <a:pt x="73819" y="12691"/>
                        </a:lnTo>
                        <a:cubicBezTo>
                          <a:pt x="73814" y="12695"/>
                          <a:pt x="73806" y="12699"/>
                          <a:pt x="73802" y="12699"/>
                        </a:cubicBezTo>
                        <a:cubicBezTo>
                          <a:pt x="73798" y="12699"/>
                          <a:pt x="73798" y="12699"/>
                          <a:pt x="73793" y="12703"/>
                        </a:cubicBezTo>
                        <a:cubicBezTo>
                          <a:pt x="73788" y="12703"/>
                          <a:pt x="73780" y="12703"/>
                          <a:pt x="73776" y="12708"/>
                        </a:cubicBezTo>
                        <a:lnTo>
                          <a:pt x="73763" y="12708"/>
                        </a:lnTo>
                        <a:cubicBezTo>
                          <a:pt x="73759" y="12712"/>
                          <a:pt x="73750" y="12712"/>
                          <a:pt x="73746" y="12717"/>
                        </a:cubicBezTo>
                        <a:lnTo>
                          <a:pt x="73733" y="12717"/>
                        </a:lnTo>
                        <a:cubicBezTo>
                          <a:pt x="73725" y="12721"/>
                          <a:pt x="73721" y="12721"/>
                          <a:pt x="73711" y="12721"/>
                        </a:cubicBezTo>
                        <a:cubicBezTo>
                          <a:pt x="73707" y="12721"/>
                          <a:pt x="73703" y="12725"/>
                          <a:pt x="73699" y="12725"/>
                        </a:cubicBezTo>
                        <a:cubicBezTo>
                          <a:pt x="73691" y="12725"/>
                          <a:pt x="73677" y="12729"/>
                          <a:pt x="73665" y="12729"/>
                        </a:cubicBezTo>
                        <a:cubicBezTo>
                          <a:pt x="73656" y="12729"/>
                          <a:pt x="73648" y="12733"/>
                          <a:pt x="73639" y="12733"/>
                        </a:cubicBezTo>
                        <a:lnTo>
                          <a:pt x="73618" y="12733"/>
                        </a:lnTo>
                        <a:cubicBezTo>
                          <a:pt x="73614" y="12733"/>
                          <a:pt x="73609" y="12737"/>
                          <a:pt x="73609" y="12737"/>
                        </a:cubicBezTo>
                        <a:lnTo>
                          <a:pt x="73549" y="12737"/>
                        </a:lnTo>
                        <a:cubicBezTo>
                          <a:pt x="73541" y="12742"/>
                          <a:pt x="73532" y="12742"/>
                          <a:pt x="73528" y="12742"/>
                        </a:cubicBezTo>
                        <a:lnTo>
                          <a:pt x="73425" y="12742"/>
                        </a:lnTo>
                        <a:cubicBezTo>
                          <a:pt x="73421" y="12737"/>
                          <a:pt x="73417" y="12737"/>
                          <a:pt x="73417" y="12737"/>
                        </a:cubicBezTo>
                        <a:lnTo>
                          <a:pt x="73344" y="12737"/>
                        </a:lnTo>
                        <a:cubicBezTo>
                          <a:pt x="73336" y="12733"/>
                          <a:pt x="73322" y="12733"/>
                          <a:pt x="73310" y="12733"/>
                        </a:cubicBezTo>
                        <a:lnTo>
                          <a:pt x="73297" y="12733"/>
                        </a:lnTo>
                        <a:cubicBezTo>
                          <a:pt x="73288" y="12733"/>
                          <a:pt x="73280" y="12729"/>
                          <a:pt x="73271" y="12729"/>
                        </a:cubicBezTo>
                        <a:lnTo>
                          <a:pt x="73259" y="12729"/>
                        </a:lnTo>
                        <a:cubicBezTo>
                          <a:pt x="73249" y="12729"/>
                          <a:pt x="73241" y="12725"/>
                          <a:pt x="73233" y="12725"/>
                        </a:cubicBezTo>
                        <a:lnTo>
                          <a:pt x="73216" y="12725"/>
                        </a:lnTo>
                        <a:cubicBezTo>
                          <a:pt x="73207" y="12725"/>
                          <a:pt x="73198" y="12721"/>
                          <a:pt x="73190" y="12721"/>
                        </a:cubicBezTo>
                        <a:cubicBezTo>
                          <a:pt x="73186" y="12721"/>
                          <a:pt x="73178" y="12721"/>
                          <a:pt x="73172" y="12717"/>
                        </a:cubicBezTo>
                        <a:lnTo>
                          <a:pt x="73147" y="12717"/>
                        </a:lnTo>
                        <a:cubicBezTo>
                          <a:pt x="73139" y="12712"/>
                          <a:pt x="73134" y="12712"/>
                          <a:pt x="73126" y="12712"/>
                        </a:cubicBezTo>
                        <a:cubicBezTo>
                          <a:pt x="73117" y="12712"/>
                          <a:pt x="73105" y="12708"/>
                          <a:pt x="73091" y="12708"/>
                        </a:cubicBezTo>
                        <a:lnTo>
                          <a:pt x="73083" y="12708"/>
                        </a:lnTo>
                        <a:cubicBezTo>
                          <a:pt x="73070" y="12708"/>
                          <a:pt x="73062" y="12708"/>
                          <a:pt x="73053" y="12712"/>
                        </a:cubicBezTo>
                        <a:lnTo>
                          <a:pt x="73049" y="12712"/>
                        </a:lnTo>
                        <a:cubicBezTo>
                          <a:pt x="73040" y="12712"/>
                          <a:pt x="73036" y="12717"/>
                          <a:pt x="73028" y="12717"/>
                        </a:cubicBezTo>
                        <a:lnTo>
                          <a:pt x="73024" y="12717"/>
                        </a:lnTo>
                        <a:cubicBezTo>
                          <a:pt x="73014" y="12721"/>
                          <a:pt x="73006" y="12721"/>
                          <a:pt x="73002" y="12725"/>
                        </a:cubicBezTo>
                        <a:lnTo>
                          <a:pt x="72993" y="12725"/>
                        </a:lnTo>
                        <a:cubicBezTo>
                          <a:pt x="72989" y="12729"/>
                          <a:pt x="72980" y="12729"/>
                          <a:pt x="72972" y="12733"/>
                        </a:cubicBezTo>
                        <a:cubicBezTo>
                          <a:pt x="72972" y="12733"/>
                          <a:pt x="72967" y="12733"/>
                          <a:pt x="72967" y="12737"/>
                        </a:cubicBezTo>
                        <a:cubicBezTo>
                          <a:pt x="72959" y="12737"/>
                          <a:pt x="72955" y="12742"/>
                          <a:pt x="72951" y="12742"/>
                        </a:cubicBezTo>
                        <a:lnTo>
                          <a:pt x="72947" y="12742"/>
                        </a:lnTo>
                        <a:cubicBezTo>
                          <a:pt x="72947" y="12747"/>
                          <a:pt x="72947" y="12747"/>
                          <a:pt x="72941" y="12747"/>
                        </a:cubicBezTo>
                        <a:cubicBezTo>
                          <a:pt x="72937" y="12747"/>
                          <a:pt x="72937" y="12751"/>
                          <a:pt x="72933" y="12751"/>
                        </a:cubicBezTo>
                        <a:cubicBezTo>
                          <a:pt x="72929" y="12751"/>
                          <a:pt x="72929" y="12755"/>
                          <a:pt x="72925" y="12755"/>
                        </a:cubicBezTo>
                        <a:cubicBezTo>
                          <a:pt x="72921" y="12759"/>
                          <a:pt x="72921" y="12759"/>
                          <a:pt x="72916" y="12759"/>
                        </a:cubicBezTo>
                        <a:lnTo>
                          <a:pt x="72912" y="12763"/>
                        </a:lnTo>
                        <a:cubicBezTo>
                          <a:pt x="72912" y="12763"/>
                          <a:pt x="72908" y="12763"/>
                          <a:pt x="72908" y="12768"/>
                        </a:cubicBezTo>
                        <a:lnTo>
                          <a:pt x="72903" y="12768"/>
                        </a:lnTo>
                        <a:cubicBezTo>
                          <a:pt x="72899" y="12772"/>
                          <a:pt x="72895" y="12776"/>
                          <a:pt x="72890" y="12776"/>
                        </a:cubicBezTo>
                        <a:lnTo>
                          <a:pt x="72890" y="12780"/>
                        </a:lnTo>
                        <a:cubicBezTo>
                          <a:pt x="72886" y="12785"/>
                          <a:pt x="72882" y="12785"/>
                          <a:pt x="72878" y="12789"/>
                        </a:cubicBezTo>
                        <a:lnTo>
                          <a:pt x="72878" y="12794"/>
                        </a:lnTo>
                        <a:cubicBezTo>
                          <a:pt x="72874" y="12794"/>
                          <a:pt x="72870" y="12798"/>
                          <a:pt x="72870" y="12802"/>
                        </a:cubicBezTo>
                        <a:cubicBezTo>
                          <a:pt x="72870" y="12802"/>
                          <a:pt x="72864" y="12802"/>
                          <a:pt x="72864" y="12806"/>
                        </a:cubicBezTo>
                        <a:lnTo>
                          <a:pt x="72860" y="12810"/>
                        </a:lnTo>
                        <a:cubicBezTo>
                          <a:pt x="72860" y="12814"/>
                          <a:pt x="72856" y="12814"/>
                          <a:pt x="72856" y="12814"/>
                        </a:cubicBezTo>
                        <a:cubicBezTo>
                          <a:pt x="72856" y="12819"/>
                          <a:pt x="72856" y="12819"/>
                          <a:pt x="72852" y="12824"/>
                        </a:cubicBezTo>
                        <a:cubicBezTo>
                          <a:pt x="72852" y="12828"/>
                          <a:pt x="72848" y="12828"/>
                          <a:pt x="72848" y="12832"/>
                        </a:cubicBezTo>
                        <a:lnTo>
                          <a:pt x="72848" y="12836"/>
                        </a:lnTo>
                        <a:cubicBezTo>
                          <a:pt x="72844" y="12840"/>
                          <a:pt x="72844" y="12845"/>
                          <a:pt x="72844" y="12845"/>
                        </a:cubicBezTo>
                        <a:cubicBezTo>
                          <a:pt x="72844" y="12849"/>
                          <a:pt x="72844" y="12849"/>
                          <a:pt x="72839" y="12849"/>
                        </a:cubicBezTo>
                        <a:cubicBezTo>
                          <a:pt x="72839" y="12857"/>
                          <a:pt x="72839" y="12862"/>
                          <a:pt x="72835" y="12866"/>
                        </a:cubicBezTo>
                        <a:lnTo>
                          <a:pt x="72698" y="13521"/>
                        </a:lnTo>
                        <a:lnTo>
                          <a:pt x="72039" y="16677"/>
                        </a:lnTo>
                        <a:lnTo>
                          <a:pt x="71980" y="16677"/>
                        </a:lnTo>
                        <a:cubicBezTo>
                          <a:pt x="71975" y="16681"/>
                          <a:pt x="71975" y="16681"/>
                          <a:pt x="71971" y="16681"/>
                        </a:cubicBezTo>
                        <a:cubicBezTo>
                          <a:pt x="71954" y="16681"/>
                          <a:pt x="71932" y="16681"/>
                          <a:pt x="71915" y="16685"/>
                        </a:cubicBezTo>
                        <a:cubicBezTo>
                          <a:pt x="71761" y="16707"/>
                          <a:pt x="71612" y="16728"/>
                          <a:pt x="71458" y="16750"/>
                        </a:cubicBezTo>
                        <a:cubicBezTo>
                          <a:pt x="71000" y="16814"/>
                          <a:pt x="70538" y="16878"/>
                          <a:pt x="70076" y="16942"/>
                        </a:cubicBezTo>
                        <a:cubicBezTo>
                          <a:pt x="70042" y="16930"/>
                          <a:pt x="70008" y="16916"/>
                          <a:pt x="69974" y="16904"/>
                        </a:cubicBezTo>
                        <a:cubicBezTo>
                          <a:pt x="69960" y="16900"/>
                          <a:pt x="69948" y="16895"/>
                          <a:pt x="69939" y="16886"/>
                        </a:cubicBezTo>
                        <a:cubicBezTo>
                          <a:pt x="69913" y="16878"/>
                          <a:pt x="69888" y="16869"/>
                          <a:pt x="69862" y="16857"/>
                        </a:cubicBezTo>
                        <a:cubicBezTo>
                          <a:pt x="69854" y="16853"/>
                          <a:pt x="69846" y="16848"/>
                          <a:pt x="69836" y="16848"/>
                        </a:cubicBezTo>
                        <a:cubicBezTo>
                          <a:pt x="69802" y="16831"/>
                          <a:pt x="69773" y="16818"/>
                          <a:pt x="69739" y="16805"/>
                        </a:cubicBezTo>
                        <a:cubicBezTo>
                          <a:pt x="69739" y="16805"/>
                          <a:pt x="69739" y="16801"/>
                          <a:pt x="69734" y="16801"/>
                        </a:cubicBezTo>
                        <a:cubicBezTo>
                          <a:pt x="69704" y="16788"/>
                          <a:pt x="69674" y="16776"/>
                          <a:pt x="69644" y="16758"/>
                        </a:cubicBezTo>
                        <a:cubicBezTo>
                          <a:pt x="69636" y="16754"/>
                          <a:pt x="69627" y="16750"/>
                          <a:pt x="69619" y="16746"/>
                        </a:cubicBezTo>
                        <a:cubicBezTo>
                          <a:pt x="69593" y="16737"/>
                          <a:pt x="69571" y="16728"/>
                          <a:pt x="69550" y="16715"/>
                        </a:cubicBezTo>
                        <a:cubicBezTo>
                          <a:pt x="69538" y="16711"/>
                          <a:pt x="69524" y="16703"/>
                          <a:pt x="69512" y="16699"/>
                        </a:cubicBezTo>
                        <a:cubicBezTo>
                          <a:pt x="69490" y="16685"/>
                          <a:pt x="69469" y="16677"/>
                          <a:pt x="69447" y="16664"/>
                        </a:cubicBezTo>
                        <a:cubicBezTo>
                          <a:pt x="69439" y="16660"/>
                          <a:pt x="69426" y="16651"/>
                          <a:pt x="69417" y="16647"/>
                        </a:cubicBezTo>
                        <a:cubicBezTo>
                          <a:pt x="69388" y="16630"/>
                          <a:pt x="69358" y="16617"/>
                          <a:pt x="69328" y="16600"/>
                        </a:cubicBezTo>
                        <a:lnTo>
                          <a:pt x="69323" y="16596"/>
                        </a:lnTo>
                        <a:cubicBezTo>
                          <a:pt x="69293" y="16578"/>
                          <a:pt x="69263" y="16561"/>
                          <a:pt x="69234" y="16545"/>
                        </a:cubicBezTo>
                        <a:cubicBezTo>
                          <a:pt x="69195" y="16523"/>
                          <a:pt x="69157" y="16502"/>
                          <a:pt x="69123" y="16480"/>
                        </a:cubicBezTo>
                        <a:cubicBezTo>
                          <a:pt x="69114" y="16476"/>
                          <a:pt x="69101" y="16468"/>
                          <a:pt x="69092" y="16464"/>
                        </a:cubicBezTo>
                        <a:cubicBezTo>
                          <a:pt x="69066" y="16446"/>
                          <a:pt x="69037" y="16429"/>
                          <a:pt x="69011" y="16412"/>
                        </a:cubicBezTo>
                        <a:cubicBezTo>
                          <a:pt x="68999" y="16403"/>
                          <a:pt x="68989" y="16395"/>
                          <a:pt x="68977" y="16391"/>
                        </a:cubicBezTo>
                        <a:cubicBezTo>
                          <a:pt x="68951" y="16373"/>
                          <a:pt x="68926" y="16356"/>
                          <a:pt x="68900" y="16339"/>
                        </a:cubicBezTo>
                        <a:cubicBezTo>
                          <a:pt x="68887" y="16330"/>
                          <a:pt x="68879" y="16326"/>
                          <a:pt x="68870" y="16318"/>
                        </a:cubicBezTo>
                        <a:cubicBezTo>
                          <a:pt x="68835" y="16296"/>
                          <a:pt x="68802" y="16271"/>
                          <a:pt x="68768" y="16245"/>
                        </a:cubicBezTo>
                        <a:cubicBezTo>
                          <a:pt x="68754" y="16237"/>
                          <a:pt x="68742" y="16227"/>
                          <a:pt x="68729" y="16219"/>
                        </a:cubicBezTo>
                        <a:cubicBezTo>
                          <a:pt x="68712" y="16207"/>
                          <a:pt x="68695" y="16198"/>
                          <a:pt x="68681" y="16185"/>
                        </a:cubicBezTo>
                        <a:cubicBezTo>
                          <a:pt x="68669" y="16176"/>
                          <a:pt x="68656" y="16164"/>
                          <a:pt x="68643" y="16156"/>
                        </a:cubicBezTo>
                        <a:cubicBezTo>
                          <a:pt x="68626" y="16146"/>
                          <a:pt x="68614" y="16134"/>
                          <a:pt x="68596" y="16121"/>
                        </a:cubicBezTo>
                        <a:cubicBezTo>
                          <a:pt x="68584" y="16112"/>
                          <a:pt x="68571" y="16104"/>
                          <a:pt x="68558" y="16091"/>
                        </a:cubicBezTo>
                        <a:cubicBezTo>
                          <a:pt x="68545" y="16083"/>
                          <a:pt x="68527" y="16069"/>
                          <a:pt x="68515" y="16061"/>
                        </a:cubicBezTo>
                        <a:cubicBezTo>
                          <a:pt x="68502" y="16048"/>
                          <a:pt x="68489" y="16040"/>
                          <a:pt x="68476" y="16027"/>
                        </a:cubicBezTo>
                        <a:cubicBezTo>
                          <a:pt x="68464" y="16018"/>
                          <a:pt x="68446" y="16006"/>
                          <a:pt x="68434" y="15996"/>
                        </a:cubicBezTo>
                        <a:cubicBezTo>
                          <a:pt x="68421" y="15984"/>
                          <a:pt x="68408" y="15976"/>
                          <a:pt x="68395" y="15963"/>
                        </a:cubicBezTo>
                        <a:cubicBezTo>
                          <a:pt x="68383" y="15954"/>
                          <a:pt x="68369" y="15941"/>
                          <a:pt x="68353" y="15929"/>
                        </a:cubicBezTo>
                        <a:cubicBezTo>
                          <a:pt x="68340" y="15919"/>
                          <a:pt x="68327" y="15907"/>
                          <a:pt x="68318" y="15899"/>
                        </a:cubicBezTo>
                        <a:cubicBezTo>
                          <a:pt x="68302" y="15886"/>
                          <a:pt x="68288" y="15877"/>
                          <a:pt x="68276" y="15864"/>
                        </a:cubicBezTo>
                        <a:cubicBezTo>
                          <a:pt x="68263" y="15856"/>
                          <a:pt x="68250" y="15842"/>
                          <a:pt x="68237" y="15834"/>
                        </a:cubicBezTo>
                        <a:cubicBezTo>
                          <a:pt x="68225" y="15822"/>
                          <a:pt x="68211" y="15809"/>
                          <a:pt x="68199" y="15800"/>
                        </a:cubicBezTo>
                        <a:cubicBezTo>
                          <a:pt x="68186" y="15787"/>
                          <a:pt x="68173" y="15779"/>
                          <a:pt x="68160" y="15765"/>
                        </a:cubicBezTo>
                        <a:cubicBezTo>
                          <a:pt x="68148" y="15753"/>
                          <a:pt x="68134" y="15745"/>
                          <a:pt x="68122" y="15732"/>
                        </a:cubicBezTo>
                        <a:cubicBezTo>
                          <a:pt x="68109" y="15719"/>
                          <a:pt x="68096" y="15710"/>
                          <a:pt x="68087" y="15698"/>
                        </a:cubicBezTo>
                        <a:cubicBezTo>
                          <a:pt x="68075" y="15689"/>
                          <a:pt x="68061" y="15676"/>
                          <a:pt x="68049" y="15663"/>
                        </a:cubicBezTo>
                        <a:cubicBezTo>
                          <a:pt x="68036" y="15655"/>
                          <a:pt x="68023" y="15642"/>
                          <a:pt x="68010" y="15633"/>
                        </a:cubicBezTo>
                        <a:cubicBezTo>
                          <a:pt x="67998" y="15621"/>
                          <a:pt x="67984" y="15607"/>
                          <a:pt x="67972" y="15599"/>
                        </a:cubicBezTo>
                        <a:cubicBezTo>
                          <a:pt x="67959" y="15586"/>
                          <a:pt x="67951" y="15574"/>
                          <a:pt x="67937" y="15565"/>
                        </a:cubicBezTo>
                        <a:cubicBezTo>
                          <a:pt x="67925" y="15552"/>
                          <a:pt x="67912" y="15544"/>
                          <a:pt x="67899" y="15530"/>
                        </a:cubicBezTo>
                        <a:cubicBezTo>
                          <a:pt x="67886" y="15518"/>
                          <a:pt x="67874" y="15509"/>
                          <a:pt x="67865" y="15497"/>
                        </a:cubicBezTo>
                        <a:cubicBezTo>
                          <a:pt x="67852" y="15483"/>
                          <a:pt x="67840" y="15475"/>
                          <a:pt x="67826" y="15463"/>
                        </a:cubicBezTo>
                        <a:cubicBezTo>
                          <a:pt x="67814" y="15449"/>
                          <a:pt x="67801" y="15441"/>
                          <a:pt x="67792" y="15428"/>
                        </a:cubicBezTo>
                        <a:cubicBezTo>
                          <a:pt x="67779" y="15415"/>
                          <a:pt x="67767" y="15406"/>
                          <a:pt x="67753" y="15394"/>
                        </a:cubicBezTo>
                        <a:cubicBezTo>
                          <a:pt x="67741" y="15381"/>
                          <a:pt x="67728" y="15372"/>
                          <a:pt x="67720" y="15360"/>
                        </a:cubicBezTo>
                        <a:cubicBezTo>
                          <a:pt x="67706" y="15347"/>
                          <a:pt x="67694" y="15338"/>
                          <a:pt x="67681" y="15325"/>
                        </a:cubicBezTo>
                        <a:cubicBezTo>
                          <a:pt x="67668" y="15313"/>
                          <a:pt x="67660" y="15304"/>
                          <a:pt x="67647" y="15291"/>
                        </a:cubicBezTo>
                        <a:cubicBezTo>
                          <a:pt x="67634" y="15278"/>
                          <a:pt x="67621" y="15270"/>
                          <a:pt x="67609" y="15257"/>
                        </a:cubicBezTo>
                        <a:lnTo>
                          <a:pt x="67570" y="15218"/>
                        </a:lnTo>
                        <a:cubicBezTo>
                          <a:pt x="67557" y="15210"/>
                          <a:pt x="67548" y="15197"/>
                          <a:pt x="67536" y="15184"/>
                        </a:cubicBezTo>
                        <a:cubicBezTo>
                          <a:pt x="67514" y="15167"/>
                          <a:pt x="67497" y="15145"/>
                          <a:pt x="67475" y="15129"/>
                        </a:cubicBezTo>
                        <a:cubicBezTo>
                          <a:pt x="67463" y="15116"/>
                          <a:pt x="67450" y="15103"/>
                          <a:pt x="67437" y="15094"/>
                        </a:cubicBezTo>
                        <a:cubicBezTo>
                          <a:pt x="67424" y="15082"/>
                          <a:pt x="67412" y="15068"/>
                          <a:pt x="67403" y="15056"/>
                        </a:cubicBezTo>
                        <a:cubicBezTo>
                          <a:pt x="67390" y="15047"/>
                          <a:pt x="67378" y="15035"/>
                          <a:pt x="67364" y="15021"/>
                        </a:cubicBezTo>
                        <a:cubicBezTo>
                          <a:pt x="67352" y="15013"/>
                          <a:pt x="67343" y="15001"/>
                          <a:pt x="67331" y="14987"/>
                        </a:cubicBezTo>
                        <a:cubicBezTo>
                          <a:pt x="67317" y="14979"/>
                          <a:pt x="67305" y="14966"/>
                          <a:pt x="67296" y="14958"/>
                        </a:cubicBezTo>
                        <a:lnTo>
                          <a:pt x="67258" y="14919"/>
                        </a:lnTo>
                        <a:cubicBezTo>
                          <a:pt x="67244" y="14910"/>
                          <a:pt x="67236" y="14898"/>
                          <a:pt x="67224" y="14889"/>
                        </a:cubicBezTo>
                        <a:cubicBezTo>
                          <a:pt x="67210" y="14877"/>
                          <a:pt x="67198" y="14867"/>
                          <a:pt x="67185" y="14855"/>
                        </a:cubicBezTo>
                        <a:cubicBezTo>
                          <a:pt x="67177" y="14842"/>
                          <a:pt x="67163" y="14833"/>
                          <a:pt x="67151" y="14821"/>
                        </a:cubicBezTo>
                        <a:cubicBezTo>
                          <a:pt x="67138" y="14812"/>
                          <a:pt x="67125" y="14800"/>
                          <a:pt x="67116" y="14786"/>
                        </a:cubicBezTo>
                        <a:cubicBezTo>
                          <a:pt x="67104" y="14778"/>
                          <a:pt x="67090" y="14765"/>
                          <a:pt x="67078" y="14756"/>
                        </a:cubicBezTo>
                        <a:cubicBezTo>
                          <a:pt x="67065" y="14744"/>
                          <a:pt x="67056" y="14731"/>
                          <a:pt x="67044" y="14723"/>
                        </a:cubicBezTo>
                        <a:cubicBezTo>
                          <a:pt x="67031" y="14709"/>
                          <a:pt x="67019" y="14701"/>
                          <a:pt x="67005" y="14688"/>
                        </a:cubicBezTo>
                        <a:cubicBezTo>
                          <a:pt x="66997" y="14679"/>
                          <a:pt x="66984" y="14667"/>
                          <a:pt x="66971" y="14658"/>
                        </a:cubicBezTo>
                        <a:cubicBezTo>
                          <a:pt x="66958" y="14646"/>
                          <a:pt x="66946" y="14636"/>
                          <a:pt x="66932" y="14624"/>
                        </a:cubicBezTo>
                        <a:cubicBezTo>
                          <a:pt x="66920" y="14616"/>
                          <a:pt x="66911" y="14602"/>
                          <a:pt x="66898" y="14590"/>
                        </a:cubicBezTo>
                        <a:cubicBezTo>
                          <a:pt x="66885" y="14581"/>
                          <a:pt x="66873" y="14569"/>
                          <a:pt x="66859" y="14559"/>
                        </a:cubicBezTo>
                        <a:cubicBezTo>
                          <a:pt x="66847" y="14547"/>
                          <a:pt x="66834" y="14539"/>
                          <a:pt x="66821" y="14525"/>
                        </a:cubicBezTo>
                        <a:cubicBezTo>
                          <a:pt x="66813" y="14517"/>
                          <a:pt x="66800" y="14508"/>
                          <a:pt x="66788" y="14496"/>
                        </a:cubicBezTo>
                        <a:cubicBezTo>
                          <a:pt x="66774" y="14487"/>
                          <a:pt x="66762" y="14474"/>
                          <a:pt x="66749" y="14466"/>
                        </a:cubicBezTo>
                        <a:cubicBezTo>
                          <a:pt x="66736" y="14453"/>
                          <a:pt x="66723" y="14444"/>
                          <a:pt x="66711" y="14431"/>
                        </a:cubicBezTo>
                        <a:cubicBezTo>
                          <a:pt x="66697" y="14423"/>
                          <a:pt x="66685" y="14411"/>
                          <a:pt x="66672" y="14401"/>
                        </a:cubicBezTo>
                        <a:cubicBezTo>
                          <a:pt x="66659" y="14393"/>
                          <a:pt x="66646" y="14380"/>
                          <a:pt x="66634" y="14372"/>
                        </a:cubicBezTo>
                        <a:cubicBezTo>
                          <a:pt x="66620" y="14359"/>
                          <a:pt x="66608" y="14350"/>
                          <a:pt x="66595" y="14342"/>
                        </a:cubicBezTo>
                        <a:cubicBezTo>
                          <a:pt x="66582" y="14328"/>
                          <a:pt x="66569" y="14320"/>
                          <a:pt x="66557" y="14312"/>
                        </a:cubicBezTo>
                        <a:cubicBezTo>
                          <a:pt x="66543" y="14299"/>
                          <a:pt x="66531" y="14290"/>
                          <a:pt x="66518" y="14277"/>
                        </a:cubicBezTo>
                        <a:cubicBezTo>
                          <a:pt x="66505" y="14269"/>
                          <a:pt x="66492" y="14261"/>
                          <a:pt x="66480" y="14247"/>
                        </a:cubicBezTo>
                        <a:cubicBezTo>
                          <a:pt x="66466" y="14239"/>
                          <a:pt x="66454" y="14231"/>
                          <a:pt x="66441" y="14218"/>
                        </a:cubicBezTo>
                        <a:cubicBezTo>
                          <a:pt x="66428" y="14209"/>
                          <a:pt x="66415" y="14200"/>
                          <a:pt x="66397" y="14192"/>
                        </a:cubicBezTo>
                        <a:cubicBezTo>
                          <a:pt x="66385" y="14180"/>
                          <a:pt x="66372" y="14170"/>
                          <a:pt x="66359" y="14162"/>
                        </a:cubicBezTo>
                        <a:cubicBezTo>
                          <a:pt x="66355" y="14158"/>
                          <a:pt x="66346" y="14154"/>
                          <a:pt x="66342" y="14149"/>
                        </a:cubicBezTo>
                        <a:cubicBezTo>
                          <a:pt x="66334" y="14145"/>
                          <a:pt x="66330" y="14141"/>
                          <a:pt x="66326" y="14136"/>
                        </a:cubicBezTo>
                        <a:cubicBezTo>
                          <a:pt x="66304" y="14119"/>
                          <a:pt x="66282" y="14107"/>
                          <a:pt x="66261" y="14093"/>
                        </a:cubicBezTo>
                        <a:cubicBezTo>
                          <a:pt x="66253" y="14085"/>
                          <a:pt x="66239" y="14077"/>
                          <a:pt x="66227" y="14068"/>
                        </a:cubicBezTo>
                        <a:cubicBezTo>
                          <a:pt x="66206" y="14055"/>
                          <a:pt x="66180" y="14038"/>
                          <a:pt x="66154" y="14020"/>
                        </a:cubicBezTo>
                        <a:cubicBezTo>
                          <a:pt x="66146" y="14016"/>
                          <a:pt x="66141" y="14012"/>
                          <a:pt x="66133" y="14008"/>
                        </a:cubicBezTo>
                        <a:cubicBezTo>
                          <a:pt x="66103" y="13987"/>
                          <a:pt x="66069" y="13965"/>
                          <a:pt x="66038" y="13949"/>
                        </a:cubicBezTo>
                        <a:cubicBezTo>
                          <a:pt x="66030" y="13939"/>
                          <a:pt x="66022" y="13935"/>
                          <a:pt x="66008" y="13931"/>
                        </a:cubicBezTo>
                        <a:cubicBezTo>
                          <a:pt x="65987" y="13918"/>
                          <a:pt x="65961" y="13901"/>
                          <a:pt x="65936" y="13888"/>
                        </a:cubicBezTo>
                        <a:cubicBezTo>
                          <a:pt x="65931" y="13884"/>
                          <a:pt x="65927" y="13880"/>
                          <a:pt x="65923" y="13880"/>
                        </a:cubicBezTo>
                        <a:cubicBezTo>
                          <a:pt x="65910" y="13872"/>
                          <a:pt x="65898" y="13862"/>
                          <a:pt x="65884" y="13858"/>
                        </a:cubicBezTo>
                        <a:cubicBezTo>
                          <a:pt x="65876" y="13854"/>
                          <a:pt x="65868" y="13850"/>
                          <a:pt x="65859" y="13846"/>
                        </a:cubicBezTo>
                        <a:cubicBezTo>
                          <a:pt x="65833" y="13828"/>
                          <a:pt x="65803" y="13811"/>
                          <a:pt x="65777" y="13799"/>
                        </a:cubicBezTo>
                        <a:cubicBezTo>
                          <a:pt x="65773" y="13799"/>
                          <a:pt x="65769" y="13795"/>
                          <a:pt x="65765" y="13795"/>
                        </a:cubicBezTo>
                        <a:cubicBezTo>
                          <a:pt x="65744" y="13781"/>
                          <a:pt x="65718" y="13769"/>
                          <a:pt x="65692" y="13756"/>
                        </a:cubicBezTo>
                        <a:cubicBezTo>
                          <a:pt x="65684" y="13751"/>
                          <a:pt x="65675" y="13747"/>
                          <a:pt x="65662" y="13743"/>
                        </a:cubicBezTo>
                        <a:cubicBezTo>
                          <a:pt x="65653" y="13734"/>
                          <a:pt x="65641" y="13730"/>
                          <a:pt x="65628" y="13726"/>
                        </a:cubicBezTo>
                        <a:cubicBezTo>
                          <a:pt x="65619" y="13718"/>
                          <a:pt x="65607" y="13712"/>
                          <a:pt x="65598" y="13708"/>
                        </a:cubicBezTo>
                        <a:cubicBezTo>
                          <a:pt x="65590" y="13704"/>
                          <a:pt x="65586" y="13704"/>
                          <a:pt x="65581" y="13700"/>
                        </a:cubicBezTo>
                        <a:cubicBezTo>
                          <a:pt x="65551" y="13687"/>
                          <a:pt x="65525" y="13675"/>
                          <a:pt x="65495" y="13661"/>
                        </a:cubicBezTo>
                        <a:cubicBezTo>
                          <a:pt x="65487" y="13657"/>
                          <a:pt x="65483" y="13657"/>
                          <a:pt x="65479" y="13653"/>
                        </a:cubicBezTo>
                        <a:cubicBezTo>
                          <a:pt x="65453" y="13641"/>
                          <a:pt x="65422" y="13631"/>
                          <a:pt x="65397" y="13619"/>
                        </a:cubicBezTo>
                        <a:cubicBezTo>
                          <a:pt x="65393" y="13619"/>
                          <a:pt x="65388" y="13615"/>
                          <a:pt x="65384" y="13615"/>
                        </a:cubicBezTo>
                        <a:cubicBezTo>
                          <a:pt x="65384" y="13615"/>
                          <a:pt x="65380" y="13615"/>
                          <a:pt x="65380" y="13610"/>
                        </a:cubicBezTo>
                        <a:cubicBezTo>
                          <a:pt x="65371" y="13610"/>
                          <a:pt x="65363" y="13606"/>
                          <a:pt x="65355" y="13602"/>
                        </a:cubicBezTo>
                        <a:cubicBezTo>
                          <a:pt x="65329" y="13589"/>
                          <a:pt x="65299" y="13580"/>
                          <a:pt x="65273" y="13572"/>
                        </a:cubicBezTo>
                        <a:cubicBezTo>
                          <a:pt x="65260" y="13564"/>
                          <a:pt x="65243" y="13559"/>
                          <a:pt x="65230" y="13554"/>
                        </a:cubicBezTo>
                        <a:cubicBezTo>
                          <a:pt x="65205" y="13546"/>
                          <a:pt x="65183" y="13538"/>
                          <a:pt x="65157" y="13529"/>
                        </a:cubicBezTo>
                        <a:cubicBezTo>
                          <a:pt x="65153" y="13525"/>
                          <a:pt x="65145" y="13525"/>
                          <a:pt x="65140" y="13521"/>
                        </a:cubicBezTo>
                        <a:cubicBezTo>
                          <a:pt x="65132" y="13516"/>
                          <a:pt x="65119" y="13516"/>
                          <a:pt x="65110" y="13512"/>
                        </a:cubicBezTo>
                        <a:cubicBezTo>
                          <a:pt x="65089" y="13503"/>
                          <a:pt x="65068" y="13495"/>
                          <a:pt x="65047" y="13491"/>
                        </a:cubicBezTo>
                        <a:cubicBezTo>
                          <a:pt x="65029" y="13482"/>
                          <a:pt x="65012" y="13477"/>
                          <a:pt x="64995" y="13473"/>
                        </a:cubicBezTo>
                        <a:cubicBezTo>
                          <a:pt x="64974" y="13465"/>
                          <a:pt x="64952" y="13461"/>
                          <a:pt x="64931" y="13452"/>
                        </a:cubicBezTo>
                        <a:cubicBezTo>
                          <a:pt x="64922" y="13452"/>
                          <a:pt x="64909" y="13448"/>
                          <a:pt x="64901" y="13444"/>
                        </a:cubicBezTo>
                        <a:cubicBezTo>
                          <a:pt x="64889" y="13439"/>
                          <a:pt x="64871" y="13435"/>
                          <a:pt x="64854" y="13430"/>
                        </a:cubicBezTo>
                        <a:cubicBezTo>
                          <a:pt x="64849" y="13430"/>
                          <a:pt x="64849" y="13430"/>
                          <a:pt x="64845" y="13426"/>
                        </a:cubicBezTo>
                        <a:cubicBezTo>
                          <a:pt x="64820" y="13422"/>
                          <a:pt x="64794" y="13414"/>
                          <a:pt x="64764" y="13405"/>
                        </a:cubicBezTo>
                        <a:lnTo>
                          <a:pt x="65201" y="11335"/>
                        </a:lnTo>
                        <a:cubicBezTo>
                          <a:pt x="65187" y="11331"/>
                          <a:pt x="65179" y="11322"/>
                          <a:pt x="65166" y="11318"/>
                        </a:cubicBezTo>
                        <a:cubicBezTo>
                          <a:pt x="65166" y="11314"/>
                          <a:pt x="65162" y="11314"/>
                          <a:pt x="65162" y="11314"/>
                        </a:cubicBezTo>
                        <a:cubicBezTo>
                          <a:pt x="65145" y="11305"/>
                          <a:pt x="65132" y="11296"/>
                          <a:pt x="65119" y="11292"/>
                        </a:cubicBezTo>
                        <a:cubicBezTo>
                          <a:pt x="65114" y="11288"/>
                          <a:pt x="65110" y="11288"/>
                          <a:pt x="65106" y="11284"/>
                        </a:cubicBezTo>
                        <a:cubicBezTo>
                          <a:pt x="65089" y="11275"/>
                          <a:pt x="65072" y="11266"/>
                          <a:pt x="65055" y="11258"/>
                        </a:cubicBezTo>
                        <a:cubicBezTo>
                          <a:pt x="65051" y="11258"/>
                          <a:pt x="65051" y="11258"/>
                          <a:pt x="65051" y="11254"/>
                        </a:cubicBezTo>
                        <a:cubicBezTo>
                          <a:pt x="65047" y="11254"/>
                          <a:pt x="65037" y="11249"/>
                          <a:pt x="65033" y="11249"/>
                        </a:cubicBezTo>
                        <a:cubicBezTo>
                          <a:pt x="65025" y="11241"/>
                          <a:pt x="65012" y="11237"/>
                          <a:pt x="65003" y="11232"/>
                        </a:cubicBezTo>
                        <a:cubicBezTo>
                          <a:pt x="64995" y="11228"/>
                          <a:pt x="64986" y="11228"/>
                          <a:pt x="64982" y="11223"/>
                        </a:cubicBezTo>
                        <a:cubicBezTo>
                          <a:pt x="64970" y="11219"/>
                          <a:pt x="64960" y="11215"/>
                          <a:pt x="64952" y="11211"/>
                        </a:cubicBezTo>
                        <a:lnTo>
                          <a:pt x="64948" y="11211"/>
                        </a:lnTo>
                        <a:cubicBezTo>
                          <a:pt x="64940" y="11207"/>
                          <a:pt x="64935" y="11203"/>
                          <a:pt x="64926" y="11203"/>
                        </a:cubicBezTo>
                        <a:cubicBezTo>
                          <a:pt x="64918" y="11198"/>
                          <a:pt x="64909" y="11193"/>
                          <a:pt x="64897" y="11189"/>
                        </a:cubicBezTo>
                        <a:cubicBezTo>
                          <a:pt x="64889" y="11185"/>
                          <a:pt x="64883" y="11185"/>
                          <a:pt x="64875" y="11181"/>
                        </a:cubicBezTo>
                        <a:cubicBezTo>
                          <a:pt x="64863" y="11177"/>
                          <a:pt x="64854" y="11172"/>
                          <a:pt x="64845" y="11168"/>
                        </a:cubicBezTo>
                        <a:lnTo>
                          <a:pt x="64837" y="11168"/>
                        </a:lnTo>
                        <a:cubicBezTo>
                          <a:pt x="64832" y="11164"/>
                          <a:pt x="64828" y="11164"/>
                          <a:pt x="64820" y="11164"/>
                        </a:cubicBezTo>
                        <a:cubicBezTo>
                          <a:pt x="64812" y="11160"/>
                          <a:pt x="64798" y="11155"/>
                          <a:pt x="64790" y="11151"/>
                        </a:cubicBezTo>
                        <a:cubicBezTo>
                          <a:pt x="64781" y="11151"/>
                          <a:pt x="64773" y="11146"/>
                          <a:pt x="64764" y="11142"/>
                        </a:cubicBezTo>
                        <a:cubicBezTo>
                          <a:pt x="64755" y="11142"/>
                          <a:pt x="64743" y="11138"/>
                          <a:pt x="64735" y="11134"/>
                        </a:cubicBezTo>
                        <a:cubicBezTo>
                          <a:pt x="64729" y="11134"/>
                          <a:pt x="64725" y="11130"/>
                          <a:pt x="64721" y="11130"/>
                        </a:cubicBezTo>
                        <a:lnTo>
                          <a:pt x="64713" y="11130"/>
                        </a:lnTo>
                        <a:cubicBezTo>
                          <a:pt x="64696" y="11121"/>
                          <a:pt x="64678" y="11116"/>
                          <a:pt x="64662" y="11112"/>
                        </a:cubicBezTo>
                        <a:cubicBezTo>
                          <a:pt x="64658" y="11112"/>
                          <a:pt x="64652" y="11112"/>
                          <a:pt x="64644" y="11108"/>
                        </a:cubicBezTo>
                        <a:cubicBezTo>
                          <a:pt x="64623" y="11104"/>
                          <a:pt x="64601" y="11100"/>
                          <a:pt x="64581" y="11095"/>
                        </a:cubicBezTo>
                        <a:cubicBezTo>
                          <a:pt x="64581" y="11095"/>
                          <a:pt x="64581" y="11091"/>
                          <a:pt x="64575" y="11091"/>
                        </a:cubicBezTo>
                        <a:lnTo>
                          <a:pt x="64567" y="11091"/>
                        </a:lnTo>
                        <a:cubicBezTo>
                          <a:pt x="64542" y="11083"/>
                          <a:pt x="64516" y="11078"/>
                          <a:pt x="64486" y="11074"/>
                        </a:cubicBezTo>
                        <a:cubicBezTo>
                          <a:pt x="64486" y="11074"/>
                          <a:pt x="64482" y="11074"/>
                          <a:pt x="64482" y="11069"/>
                        </a:cubicBezTo>
                        <a:cubicBezTo>
                          <a:pt x="64452" y="11065"/>
                          <a:pt x="64421" y="11061"/>
                          <a:pt x="64396" y="11057"/>
                        </a:cubicBezTo>
                        <a:cubicBezTo>
                          <a:pt x="64392" y="11053"/>
                          <a:pt x="64388" y="11053"/>
                          <a:pt x="64388" y="11053"/>
                        </a:cubicBezTo>
                        <a:lnTo>
                          <a:pt x="64379" y="11053"/>
                        </a:lnTo>
                        <a:cubicBezTo>
                          <a:pt x="64354" y="11049"/>
                          <a:pt x="64328" y="11044"/>
                          <a:pt x="64302" y="11039"/>
                        </a:cubicBezTo>
                        <a:cubicBezTo>
                          <a:pt x="64298" y="11039"/>
                          <a:pt x="64289" y="11039"/>
                          <a:pt x="64285" y="11035"/>
                        </a:cubicBezTo>
                        <a:cubicBezTo>
                          <a:pt x="64263" y="11035"/>
                          <a:pt x="64238" y="11031"/>
                          <a:pt x="64212" y="11027"/>
                        </a:cubicBezTo>
                        <a:lnTo>
                          <a:pt x="64200" y="11027"/>
                        </a:lnTo>
                        <a:cubicBezTo>
                          <a:pt x="64174" y="11023"/>
                          <a:pt x="64148" y="11018"/>
                          <a:pt x="64123" y="11014"/>
                        </a:cubicBezTo>
                        <a:lnTo>
                          <a:pt x="64105" y="11014"/>
                        </a:lnTo>
                        <a:cubicBezTo>
                          <a:pt x="64076" y="11010"/>
                          <a:pt x="64050" y="11006"/>
                          <a:pt x="64024" y="11006"/>
                        </a:cubicBezTo>
                        <a:lnTo>
                          <a:pt x="64020" y="11006"/>
                        </a:lnTo>
                        <a:cubicBezTo>
                          <a:pt x="63981" y="11001"/>
                          <a:pt x="63943" y="10997"/>
                          <a:pt x="63900" y="10992"/>
                        </a:cubicBezTo>
                        <a:lnTo>
                          <a:pt x="63896" y="10992"/>
                        </a:lnTo>
                        <a:cubicBezTo>
                          <a:pt x="63857" y="10988"/>
                          <a:pt x="63819" y="10984"/>
                          <a:pt x="63780" y="10984"/>
                        </a:cubicBezTo>
                        <a:cubicBezTo>
                          <a:pt x="63776" y="10984"/>
                          <a:pt x="63772" y="10980"/>
                          <a:pt x="63768" y="10980"/>
                        </a:cubicBezTo>
                        <a:cubicBezTo>
                          <a:pt x="63734" y="10980"/>
                          <a:pt x="63695" y="10976"/>
                          <a:pt x="63657" y="10972"/>
                        </a:cubicBezTo>
                        <a:lnTo>
                          <a:pt x="63643" y="10972"/>
                        </a:lnTo>
                        <a:cubicBezTo>
                          <a:pt x="63605" y="10972"/>
                          <a:pt x="63566" y="10967"/>
                          <a:pt x="63528" y="10962"/>
                        </a:cubicBezTo>
                        <a:cubicBezTo>
                          <a:pt x="63489" y="10962"/>
                          <a:pt x="63451" y="10958"/>
                          <a:pt x="63412" y="10954"/>
                        </a:cubicBezTo>
                        <a:lnTo>
                          <a:pt x="63400" y="10954"/>
                        </a:lnTo>
                        <a:cubicBezTo>
                          <a:pt x="63361" y="10950"/>
                          <a:pt x="63327" y="10950"/>
                          <a:pt x="63288" y="10946"/>
                        </a:cubicBezTo>
                        <a:lnTo>
                          <a:pt x="63276" y="10946"/>
                        </a:lnTo>
                        <a:cubicBezTo>
                          <a:pt x="63237" y="10941"/>
                          <a:pt x="63203" y="10941"/>
                          <a:pt x="63164" y="10937"/>
                        </a:cubicBezTo>
                        <a:lnTo>
                          <a:pt x="63152" y="10937"/>
                        </a:lnTo>
                        <a:cubicBezTo>
                          <a:pt x="63118" y="10933"/>
                          <a:pt x="63079" y="10929"/>
                          <a:pt x="63041" y="10924"/>
                        </a:cubicBezTo>
                        <a:lnTo>
                          <a:pt x="63032" y="10924"/>
                        </a:lnTo>
                        <a:cubicBezTo>
                          <a:pt x="63002" y="10920"/>
                          <a:pt x="62976" y="10915"/>
                          <a:pt x="62950" y="10915"/>
                        </a:cubicBezTo>
                        <a:cubicBezTo>
                          <a:pt x="62946" y="10915"/>
                          <a:pt x="62938" y="10911"/>
                          <a:pt x="62933" y="10911"/>
                        </a:cubicBezTo>
                        <a:cubicBezTo>
                          <a:pt x="62912" y="10911"/>
                          <a:pt x="62891" y="10907"/>
                          <a:pt x="62873" y="10903"/>
                        </a:cubicBezTo>
                        <a:lnTo>
                          <a:pt x="63036" y="10133"/>
                        </a:lnTo>
                        <a:cubicBezTo>
                          <a:pt x="63041" y="10099"/>
                          <a:pt x="63036" y="10060"/>
                          <a:pt x="63015" y="10022"/>
                        </a:cubicBezTo>
                        <a:cubicBezTo>
                          <a:pt x="62984" y="9949"/>
                          <a:pt x="62912" y="9868"/>
                          <a:pt x="62788" y="9774"/>
                        </a:cubicBezTo>
                        <a:cubicBezTo>
                          <a:pt x="62775" y="9766"/>
                          <a:pt x="62763" y="9760"/>
                          <a:pt x="62749" y="9756"/>
                        </a:cubicBezTo>
                        <a:cubicBezTo>
                          <a:pt x="62745" y="9752"/>
                          <a:pt x="62745" y="9752"/>
                          <a:pt x="62741" y="9752"/>
                        </a:cubicBezTo>
                        <a:cubicBezTo>
                          <a:pt x="62741" y="9752"/>
                          <a:pt x="62737" y="9748"/>
                          <a:pt x="62733" y="9748"/>
                        </a:cubicBezTo>
                        <a:cubicBezTo>
                          <a:pt x="62719" y="9744"/>
                          <a:pt x="62711" y="9740"/>
                          <a:pt x="62698" y="9735"/>
                        </a:cubicBezTo>
                        <a:cubicBezTo>
                          <a:pt x="62694" y="9735"/>
                          <a:pt x="62690" y="9731"/>
                          <a:pt x="62686" y="9731"/>
                        </a:cubicBezTo>
                        <a:cubicBezTo>
                          <a:pt x="62672" y="9727"/>
                          <a:pt x="62664" y="9722"/>
                          <a:pt x="62651" y="9718"/>
                        </a:cubicBezTo>
                        <a:lnTo>
                          <a:pt x="62647" y="9714"/>
                        </a:lnTo>
                        <a:cubicBezTo>
                          <a:pt x="62634" y="9709"/>
                          <a:pt x="62621" y="9705"/>
                          <a:pt x="62613" y="9701"/>
                        </a:cubicBezTo>
                        <a:lnTo>
                          <a:pt x="62609" y="9701"/>
                        </a:lnTo>
                        <a:cubicBezTo>
                          <a:pt x="62595" y="9697"/>
                          <a:pt x="62587" y="9693"/>
                          <a:pt x="62574" y="9689"/>
                        </a:cubicBezTo>
                        <a:lnTo>
                          <a:pt x="62566" y="9689"/>
                        </a:lnTo>
                        <a:cubicBezTo>
                          <a:pt x="62548" y="9683"/>
                          <a:pt x="62536" y="9679"/>
                          <a:pt x="62522" y="9675"/>
                        </a:cubicBezTo>
                        <a:cubicBezTo>
                          <a:pt x="62510" y="9671"/>
                          <a:pt x="62502" y="9667"/>
                          <a:pt x="62489" y="9663"/>
                        </a:cubicBezTo>
                        <a:cubicBezTo>
                          <a:pt x="62476" y="9663"/>
                          <a:pt x="62467" y="9658"/>
                          <a:pt x="62455" y="9654"/>
                        </a:cubicBezTo>
                        <a:lnTo>
                          <a:pt x="62445" y="9654"/>
                        </a:lnTo>
                        <a:cubicBezTo>
                          <a:pt x="62437" y="9654"/>
                          <a:pt x="62433" y="9650"/>
                          <a:pt x="62425" y="9650"/>
                        </a:cubicBezTo>
                        <a:cubicBezTo>
                          <a:pt x="62420" y="9650"/>
                          <a:pt x="62416" y="9650"/>
                          <a:pt x="62412" y="9645"/>
                        </a:cubicBezTo>
                        <a:lnTo>
                          <a:pt x="62394" y="9645"/>
                        </a:lnTo>
                        <a:cubicBezTo>
                          <a:pt x="62390" y="9641"/>
                          <a:pt x="62386" y="9641"/>
                          <a:pt x="62382" y="9641"/>
                        </a:cubicBezTo>
                        <a:lnTo>
                          <a:pt x="62368" y="9641"/>
                        </a:lnTo>
                        <a:cubicBezTo>
                          <a:pt x="62364" y="9637"/>
                          <a:pt x="62360" y="9637"/>
                          <a:pt x="62356" y="9637"/>
                        </a:cubicBezTo>
                        <a:lnTo>
                          <a:pt x="62326" y="9637"/>
                        </a:lnTo>
                        <a:cubicBezTo>
                          <a:pt x="62322" y="9637"/>
                          <a:pt x="62317" y="9637"/>
                          <a:pt x="62313" y="9632"/>
                        </a:cubicBezTo>
                        <a:lnTo>
                          <a:pt x="62287" y="9632"/>
                        </a:lnTo>
                        <a:cubicBezTo>
                          <a:pt x="62283" y="9632"/>
                          <a:pt x="62275" y="9632"/>
                          <a:pt x="62271" y="9637"/>
                        </a:cubicBezTo>
                        <a:lnTo>
                          <a:pt x="62240" y="9637"/>
                        </a:lnTo>
                        <a:cubicBezTo>
                          <a:pt x="62232" y="9637"/>
                          <a:pt x="62224" y="9641"/>
                          <a:pt x="62214" y="9641"/>
                        </a:cubicBezTo>
                        <a:cubicBezTo>
                          <a:pt x="62210" y="9641"/>
                          <a:pt x="62210" y="9645"/>
                          <a:pt x="62206" y="9645"/>
                        </a:cubicBezTo>
                        <a:lnTo>
                          <a:pt x="62198" y="9645"/>
                        </a:lnTo>
                        <a:cubicBezTo>
                          <a:pt x="62194" y="9645"/>
                          <a:pt x="62194" y="9650"/>
                          <a:pt x="62194" y="9650"/>
                        </a:cubicBezTo>
                        <a:cubicBezTo>
                          <a:pt x="62185" y="9650"/>
                          <a:pt x="62176" y="9654"/>
                          <a:pt x="62172" y="9658"/>
                        </a:cubicBezTo>
                        <a:lnTo>
                          <a:pt x="62163" y="9658"/>
                        </a:lnTo>
                        <a:cubicBezTo>
                          <a:pt x="62155" y="9663"/>
                          <a:pt x="62151" y="9667"/>
                          <a:pt x="62143" y="9671"/>
                        </a:cubicBezTo>
                        <a:lnTo>
                          <a:pt x="62137" y="9675"/>
                        </a:lnTo>
                        <a:cubicBezTo>
                          <a:pt x="62129" y="9679"/>
                          <a:pt x="62125" y="9683"/>
                          <a:pt x="62117" y="9689"/>
                        </a:cubicBezTo>
                        <a:lnTo>
                          <a:pt x="62117" y="9693"/>
                        </a:lnTo>
                        <a:cubicBezTo>
                          <a:pt x="62112" y="9693"/>
                          <a:pt x="62112" y="9697"/>
                          <a:pt x="62108" y="9697"/>
                        </a:cubicBezTo>
                        <a:lnTo>
                          <a:pt x="62104" y="9701"/>
                        </a:lnTo>
                        <a:cubicBezTo>
                          <a:pt x="62099" y="9705"/>
                          <a:pt x="62095" y="9709"/>
                          <a:pt x="62095" y="9714"/>
                        </a:cubicBezTo>
                        <a:cubicBezTo>
                          <a:pt x="62091" y="9714"/>
                          <a:pt x="62091" y="9718"/>
                          <a:pt x="62086" y="9718"/>
                        </a:cubicBezTo>
                        <a:lnTo>
                          <a:pt x="62086" y="9722"/>
                        </a:lnTo>
                        <a:cubicBezTo>
                          <a:pt x="62086" y="9722"/>
                          <a:pt x="62082" y="9722"/>
                          <a:pt x="62082" y="9727"/>
                        </a:cubicBezTo>
                        <a:cubicBezTo>
                          <a:pt x="62078" y="9731"/>
                          <a:pt x="62070" y="9740"/>
                          <a:pt x="62066" y="9748"/>
                        </a:cubicBezTo>
                        <a:cubicBezTo>
                          <a:pt x="62066" y="9748"/>
                          <a:pt x="62066" y="9752"/>
                          <a:pt x="62060" y="9752"/>
                        </a:cubicBezTo>
                        <a:cubicBezTo>
                          <a:pt x="62056" y="9760"/>
                          <a:pt x="62052" y="9770"/>
                          <a:pt x="62044" y="9782"/>
                        </a:cubicBezTo>
                        <a:cubicBezTo>
                          <a:pt x="62044" y="9786"/>
                          <a:pt x="62040" y="9786"/>
                          <a:pt x="62040" y="9786"/>
                        </a:cubicBezTo>
                        <a:cubicBezTo>
                          <a:pt x="62035" y="9795"/>
                          <a:pt x="62031" y="9804"/>
                          <a:pt x="62027" y="9808"/>
                        </a:cubicBezTo>
                        <a:lnTo>
                          <a:pt x="62027" y="9817"/>
                        </a:lnTo>
                        <a:cubicBezTo>
                          <a:pt x="62023" y="9825"/>
                          <a:pt x="62014" y="9833"/>
                          <a:pt x="62009" y="9843"/>
                        </a:cubicBezTo>
                        <a:cubicBezTo>
                          <a:pt x="62009" y="9851"/>
                          <a:pt x="62005" y="9855"/>
                          <a:pt x="62001" y="9863"/>
                        </a:cubicBezTo>
                        <a:cubicBezTo>
                          <a:pt x="61997" y="9868"/>
                          <a:pt x="61997" y="9872"/>
                          <a:pt x="61993" y="9881"/>
                        </a:cubicBezTo>
                        <a:cubicBezTo>
                          <a:pt x="61989" y="9889"/>
                          <a:pt x="61983" y="9898"/>
                          <a:pt x="61979" y="9910"/>
                        </a:cubicBezTo>
                        <a:cubicBezTo>
                          <a:pt x="61971" y="9920"/>
                          <a:pt x="61967" y="9932"/>
                          <a:pt x="61958" y="9945"/>
                        </a:cubicBezTo>
                        <a:cubicBezTo>
                          <a:pt x="61954" y="9953"/>
                          <a:pt x="61950" y="9958"/>
                          <a:pt x="61946" y="9966"/>
                        </a:cubicBezTo>
                        <a:cubicBezTo>
                          <a:pt x="61941" y="9975"/>
                          <a:pt x="61937" y="9979"/>
                          <a:pt x="61932" y="9987"/>
                        </a:cubicBezTo>
                        <a:cubicBezTo>
                          <a:pt x="61932" y="9987"/>
                          <a:pt x="61928" y="9987"/>
                          <a:pt x="61928" y="9991"/>
                        </a:cubicBezTo>
                        <a:cubicBezTo>
                          <a:pt x="61924" y="9997"/>
                          <a:pt x="61920" y="10005"/>
                          <a:pt x="61916" y="10009"/>
                        </a:cubicBezTo>
                        <a:lnTo>
                          <a:pt x="61916" y="10013"/>
                        </a:lnTo>
                        <a:cubicBezTo>
                          <a:pt x="61907" y="10017"/>
                          <a:pt x="61902" y="10026"/>
                          <a:pt x="61898" y="10030"/>
                        </a:cubicBezTo>
                        <a:cubicBezTo>
                          <a:pt x="61898" y="10030"/>
                          <a:pt x="61898" y="10035"/>
                          <a:pt x="61894" y="10035"/>
                        </a:cubicBezTo>
                        <a:cubicBezTo>
                          <a:pt x="61890" y="10043"/>
                          <a:pt x="61881" y="10052"/>
                          <a:pt x="61873" y="10060"/>
                        </a:cubicBezTo>
                        <a:cubicBezTo>
                          <a:pt x="61864" y="10068"/>
                          <a:pt x="61855" y="10074"/>
                          <a:pt x="61847" y="10082"/>
                        </a:cubicBezTo>
                        <a:lnTo>
                          <a:pt x="61847" y="10086"/>
                        </a:lnTo>
                        <a:cubicBezTo>
                          <a:pt x="61839" y="10090"/>
                          <a:pt x="61830" y="10094"/>
                          <a:pt x="61825" y="10103"/>
                        </a:cubicBezTo>
                        <a:lnTo>
                          <a:pt x="61821" y="10103"/>
                        </a:lnTo>
                        <a:cubicBezTo>
                          <a:pt x="61813" y="10107"/>
                          <a:pt x="61804" y="10116"/>
                          <a:pt x="61800" y="10120"/>
                        </a:cubicBezTo>
                        <a:lnTo>
                          <a:pt x="61796" y="10120"/>
                        </a:lnTo>
                        <a:cubicBezTo>
                          <a:pt x="61787" y="10125"/>
                          <a:pt x="61778" y="10133"/>
                          <a:pt x="61770" y="10137"/>
                        </a:cubicBezTo>
                        <a:cubicBezTo>
                          <a:pt x="61762" y="10141"/>
                          <a:pt x="61753" y="10145"/>
                          <a:pt x="61744" y="10151"/>
                        </a:cubicBezTo>
                        <a:lnTo>
                          <a:pt x="61740" y="10151"/>
                        </a:lnTo>
                        <a:cubicBezTo>
                          <a:pt x="61732" y="10155"/>
                          <a:pt x="61719" y="10159"/>
                          <a:pt x="61710" y="10163"/>
                        </a:cubicBezTo>
                        <a:lnTo>
                          <a:pt x="61706" y="10163"/>
                        </a:lnTo>
                        <a:cubicBezTo>
                          <a:pt x="61697" y="10167"/>
                          <a:pt x="61685" y="10171"/>
                          <a:pt x="61671" y="10176"/>
                        </a:cubicBezTo>
                        <a:lnTo>
                          <a:pt x="61667" y="10176"/>
                        </a:lnTo>
                        <a:cubicBezTo>
                          <a:pt x="61659" y="10180"/>
                          <a:pt x="61650" y="10184"/>
                          <a:pt x="61646" y="10184"/>
                        </a:cubicBezTo>
                        <a:lnTo>
                          <a:pt x="61642" y="10184"/>
                        </a:lnTo>
                        <a:cubicBezTo>
                          <a:pt x="61633" y="10188"/>
                          <a:pt x="61624" y="10188"/>
                          <a:pt x="61620" y="10193"/>
                        </a:cubicBezTo>
                        <a:lnTo>
                          <a:pt x="61612" y="10193"/>
                        </a:lnTo>
                        <a:cubicBezTo>
                          <a:pt x="61604" y="10193"/>
                          <a:pt x="61599" y="10197"/>
                          <a:pt x="61590" y="10197"/>
                        </a:cubicBezTo>
                        <a:lnTo>
                          <a:pt x="61582" y="10197"/>
                        </a:lnTo>
                        <a:cubicBezTo>
                          <a:pt x="61573" y="10202"/>
                          <a:pt x="61565" y="10202"/>
                          <a:pt x="61552" y="10202"/>
                        </a:cubicBezTo>
                        <a:cubicBezTo>
                          <a:pt x="61543" y="10206"/>
                          <a:pt x="61531" y="10206"/>
                          <a:pt x="61522" y="10206"/>
                        </a:cubicBezTo>
                        <a:lnTo>
                          <a:pt x="61513" y="10206"/>
                        </a:lnTo>
                        <a:cubicBezTo>
                          <a:pt x="61505" y="10210"/>
                          <a:pt x="61492" y="10210"/>
                          <a:pt x="61479" y="10210"/>
                        </a:cubicBezTo>
                        <a:lnTo>
                          <a:pt x="61475" y="10210"/>
                        </a:lnTo>
                        <a:cubicBezTo>
                          <a:pt x="61462" y="10210"/>
                          <a:pt x="61450" y="10210"/>
                          <a:pt x="61436" y="10214"/>
                        </a:cubicBezTo>
                        <a:lnTo>
                          <a:pt x="61342" y="10214"/>
                        </a:lnTo>
                        <a:cubicBezTo>
                          <a:pt x="61330" y="10210"/>
                          <a:pt x="61312" y="10210"/>
                          <a:pt x="61300" y="10210"/>
                        </a:cubicBezTo>
                        <a:lnTo>
                          <a:pt x="61291" y="10210"/>
                        </a:lnTo>
                        <a:cubicBezTo>
                          <a:pt x="61278" y="10210"/>
                          <a:pt x="61265" y="10210"/>
                          <a:pt x="61249" y="10206"/>
                        </a:cubicBezTo>
                        <a:lnTo>
                          <a:pt x="61244" y="10206"/>
                        </a:lnTo>
                        <a:cubicBezTo>
                          <a:pt x="61231" y="10206"/>
                          <a:pt x="61214" y="10206"/>
                          <a:pt x="61197" y="10202"/>
                        </a:cubicBezTo>
                        <a:lnTo>
                          <a:pt x="61188" y="10202"/>
                        </a:lnTo>
                        <a:cubicBezTo>
                          <a:pt x="61180" y="10202"/>
                          <a:pt x="61172" y="10202"/>
                          <a:pt x="61162" y="10197"/>
                        </a:cubicBezTo>
                        <a:lnTo>
                          <a:pt x="61150" y="10197"/>
                        </a:lnTo>
                        <a:cubicBezTo>
                          <a:pt x="61142" y="10197"/>
                          <a:pt x="61128" y="10193"/>
                          <a:pt x="61116" y="10193"/>
                        </a:cubicBezTo>
                        <a:cubicBezTo>
                          <a:pt x="60880" y="10013"/>
                          <a:pt x="60735" y="9863"/>
                          <a:pt x="60637" y="9727"/>
                        </a:cubicBezTo>
                        <a:cubicBezTo>
                          <a:pt x="60623" y="9705"/>
                          <a:pt x="60611" y="9689"/>
                          <a:pt x="60598" y="9671"/>
                        </a:cubicBezTo>
                        <a:cubicBezTo>
                          <a:pt x="60585" y="9645"/>
                          <a:pt x="60568" y="9620"/>
                          <a:pt x="60556" y="9598"/>
                        </a:cubicBezTo>
                        <a:cubicBezTo>
                          <a:pt x="60436" y="9389"/>
                          <a:pt x="60392" y="9205"/>
                          <a:pt x="60230" y="8982"/>
                        </a:cubicBezTo>
                        <a:cubicBezTo>
                          <a:pt x="60157" y="8948"/>
                          <a:pt x="60090" y="8919"/>
                          <a:pt x="60017" y="8884"/>
                        </a:cubicBezTo>
                        <a:cubicBezTo>
                          <a:pt x="59948" y="8850"/>
                          <a:pt x="59879" y="8820"/>
                          <a:pt x="59811" y="8785"/>
                        </a:cubicBezTo>
                        <a:cubicBezTo>
                          <a:pt x="59807" y="8785"/>
                          <a:pt x="59802" y="8781"/>
                          <a:pt x="59798" y="8781"/>
                        </a:cubicBezTo>
                        <a:cubicBezTo>
                          <a:pt x="59764" y="8765"/>
                          <a:pt x="59730" y="8747"/>
                          <a:pt x="59695" y="8730"/>
                        </a:cubicBezTo>
                        <a:cubicBezTo>
                          <a:pt x="59691" y="8730"/>
                          <a:pt x="59691" y="8726"/>
                          <a:pt x="59687" y="8726"/>
                        </a:cubicBezTo>
                        <a:cubicBezTo>
                          <a:pt x="59653" y="8708"/>
                          <a:pt x="59614" y="8692"/>
                          <a:pt x="59580" y="8674"/>
                        </a:cubicBezTo>
                        <a:cubicBezTo>
                          <a:pt x="59576" y="8670"/>
                          <a:pt x="59567" y="8666"/>
                          <a:pt x="59563" y="8662"/>
                        </a:cubicBezTo>
                        <a:cubicBezTo>
                          <a:pt x="59529" y="8645"/>
                          <a:pt x="59494" y="8627"/>
                          <a:pt x="59460" y="8611"/>
                        </a:cubicBezTo>
                        <a:cubicBezTo>
                          <a:pt x="59456" y="8606"/>
                          <a:pt x="59448" y="8602"/>
                          <a:pt x="59443" y="8602"/>
                        </a:cubicBezTo>
                        <a:cubicBezTo>
                          <a:pt x="59409" y="8580"/>
                          <a:pt x="59375" y="8564"/>
                          <a:pt x="59340" y="8542"/>
                        </a:cubicBezTo>
                        <a:cubicBezTo>
                          <a:pt x="59336" y="8538"/>
                          <a:pt x="59328" y="8538"/>
                          <a:pt x="59324" y="8534"/>
                        </a:cubicBezTo>
                        <a:cubicBezTo>
                          <a:pt x="59302" y="8520"/>
                          <a:pt x="59281" y="8508"/>
                          <a:pt x="59259" y="8495"/>
                        </a:cubicBezTo>
                        <a:cubicBezTo>
                          <a:pt x="59251" y="8491"/>
                          <a:pt x="59243" y="8487"/>
                          <a:pt x="59238" y="8482"/>
                        </a:cubicBezTo>
                        <a:cubicBezTo>
                          <a:pt x="59217" y="8469"/>
                          <a:pt x="59196" y="8457"/>
                          <a:pt x="59174" y="8443"/>
                        </a:cubicBezTo>
                        <a:cubicBezTo>
                          <a:pt x="59170" y="8439"/>
                          <a:pt x="59161" y="8435"/>
                          <a:pt x="59156" y="8431"/>
                        </a:cubicBezTo>
                        <a:cubicBezTo>
                          <a:pt x="59131" y="8418"/>
                          <a:pt x="59105" y="8400"/>
                          <a:pt x="59080" y="8384"/>
                        </a:cubicBezTo>
                        <a:cubicBezTo>
                          <a:pt x="59071" y="8380"/>
                          <a:pt x="59067" y="8375"/>
                          <a:pt x="59063" y="8371"/>
                        </a:cubicBezTo>
                        <a:cubicBezTo>
                          <a:pt x="59042" y="8358"/>
                          <a:pt x="59020" y="8341"/>
                          <a:pt x="59003" y="8328"/>
                        </a:cubicBezTo>
                        <a:cubicBezTo>
                          <a:pt x="58990" y="8323"/>
                          <a:pt x="58981" y="8315"/>
                          <a:pt x="58973" y="8307"/>
                        </a:cubicBezTo>
                        <a:cubicBezTo>
                          <a:pt x="58965" y="8303"/>
                          <a:pt x="58955" y="8298"/>
                          <a:pt x="58951" y="8294"/>
                        </a:cubicBezTo>
                        <a:cubicBezTo>
                          <a:pt x="58939" y="8281"/>
                          <a:pt x="58926" y="8272"/>
                          <a:pt x="58913" y="8264"/>
                        </a:cubicBezTo>
                        <a:cubicBezTo>
                          <a:pt x="58904" y="8260"/>
                          <a:pt x="58900" y="8256"/>
                          <a:pt x="58892" y="8251"/>
                        </a:cubicBezTo>
                        <a:cubicBezTo>
                          <a:pt x="58878" y="8238"/>
                          <a:pt x="58862" y="8226"/>
                          <a:pt x="58849" y="8212"/>
                        </a:cubicBezTo>
                        <a:cubicBezTo>
                          <a:pt x="58844" y="8212"/>
                          <a:pt x="58840" y="8208"/>
                          <a:pt x="58836" y="8204"/>
                        </a:cubicBezTo>
                        <a:cubicBezTo>
                          <a:pt x="58815" y="8191"/>
                          <a:pt x="58797" y="8174"/>
                          <a:pt x="58781" y="8157"/>
                        </a:cubicBezTo>
                        <a:cubicBezTo>
                          <a:pt x="58776" y="8153"/>
                          <a:pt x="58767" y="8149"/>
                          <a:pt x="58763" y="8144"/>
                        </a:cubicBezTo>
                        <a:cubicBezTo>
                          <a:pt x="58750" y="8135"/>
                          <a:pt x="58738" y="8123"/>
                          <a:pt x="58724" y="8110"/>
                        </a:cubicBezTo>
                        <a:cubicBezTo>
                          <a:pt x="58716" y="8106"/>
                          <a:pt x="58712" y="8102"/>
                          <a:pt x="58704" y="8092"/>
                        </a:cubicBezTo>
                        <a:cubicBezTo>
                          <a:pt x="58690" y="8084"/>
                          <a:pt x="58682" y="8072"/>
                          <a:pt x="58669" y="8063"/>
                        </a:cubicBezTo>
                        <a:cubicBezTo>
                          <a:pt x="58661" y="8054"/>
                          <a:pt x="58657" y="8050"/>
                          <a:pt x="58647" y="8041"/>
                        </a:cubicBezTo>
                        <a:cubicBezTo>
                          <a:pt x="58639" y="8033"/>
                          <a:pt x="58627" y="8021"/>
                          <a:pt x="58613" y="8011"/>
                        </a:cubicBezTo>
                        <a:cubicBezTo>
                          <a:pt x="58609" y="8003"/>
                          <a:pt x="58601" y="7999"/>
                          <a:pt x="58596" y="7990"/>
                        </a:cubicBezTo>
                        <a:lnTo>
                          <a:pt x="58558" y="7952"/>
                        </a:lnTo>
                        <a:cubicBezTo>
                          <a:pt x="58554" y="7948"/>
                          <a:pt x="58550" y="7944"/>
                          <a:pt x="58541" y="7938"/>
                        </a:cubicBezTo>
                        <a:cubicBezTo>
                          <a:pt x="58524" y="7922"/>
                          <a:pt x="58507" y="7900"/>
                          <a:pt x="58489" y="7883"/>
                        </a:cubicBezTo>
                        <a:cubicBezTo>
                          <a:pt x="58489" y="7879"/>
                          <a:pt x="58485" y="7875"/>
                          <a:pt x="58481" y="7871"/>
                        </a:cubicBezTo>
                        <a:cubicBezTo>
                          <a:pt x="58468" y="7857"/>
                          <a:pt x="58455" y="7841"/>
                          <a:pt x="58442" y="7828"/>
                        </a:cubicBezTo>
                        <a:cubicBezTo>
                          <a:pt x="58434" y="7819"/>
                          <a:pt x="58430" y="7810"/>
                          <a:pt x="58426" y="7806"/>
                        </a:cubicBezTo>
                        <a:cubicBezTo>
                          <a:pt x="58412" y="7794"/>
                          <a:pt x="58404" y="7780"/>
                          <a:pt x="58391" y="7768"/>
                        </a:cubicBezTo>
                        <a:cubicBezTo>
                          <a:pt x="58387" y="7759"/>
                          <a:pt x="58378" y="7751"/>
                          <a:pt x="58374" y="7742"/>
                        </a:cubicBezTo>
                        <a:cubicBezTo>
                          <a:pt x="58361" y="7729"/>
                          <a:pt x="58353" y="7717"/>
                          <a:pt x="58345" y="7703"/>
                        </a:cubicBezTo>
                        <a:cubicBezTo>
                          <a:pt x="58335" y="7695"/>
                          <a:pt x="58331" y="7691"/>
                          <a:pt x="58323" y="7682"/>
                        </a:cubicBezTo>
                        <a:cubicBezTo>
                          <a:pt x="58314" y="7665"/>
                          <a:pt x="58306" y="7652"/>
                          <a:pt x="58293" y="7640"/>
                        </a:cubicBezTo>
                        <a:cubicBezTo>
                          <a:pt x="58288" y="7630"/>
                          <a:pt x="58284" y="7622"/>
                          <a:pt x="58280" y="7618"/>
                        </a:cubicBezTo>
                        <a:cubicBezTo>
                          <a:pt x="58262" y="7597"/>
                          <a:pt x="58246" y="7575"/>
                          <a:pt x="58233" y="7549"/>
                        </a:cubicBezTo>
                        <a:cubicBezTo>
                          <a:pt x="57993" y="7614"/>
                          <a:pt x="57763" y="7656"/>
                          <a:pt x="57540" y="7691"/>
                        </a:cubicBezTo>
                        <a:cubicBezTo>
                          <a:pt x="57506" y="7695"/>
                          <a:pt x="57472" y="7699"/>
                          <a:pt x="57437" y="7703"/>
                        </a:cubicBezTo>
                        <a:cubicBezTo>
                          <a:pt x="57425" y="7703"/>
                          <a:pt x="57411" y="7703"/>
                          <a:pt x="57403" y="7707"/>
                        </a:cubicBezTo>
                        <a:cubicBezTo>
                          <a:pt x="57378" y="7707"/>
                          <a:pt x="57356" y="7713"/>
                          <a:pt x="57334" y="7717"/>
                        </a:cubicBezTo>
                        <a:cubicBezTo>
                          <a:pt x="57318" y="7717"/>
                          <a:pt x="57305" y="7717"/>
                          <a:pt x="57292" y="7721"/>
                        </a:cubicBezTo>
                        <a:cubicBezTo>
                          <a:pt x="57271" y="7721"/>
                          <a:pt x="57253" y="7721"/>
                          <a:pt x="57232" y="7725"/>
                        </a:cubicBezTo>
                        <a:cubicBezTo>
                          <a:pt x="57215" y="7725"/>
                          <a:pt x="57202" y="7725"/>
                          <a:pt x="57190" y="7729"/>
                        </a:cubicBezTo>
                        <a:cubicBezTo>
                          <a:pt x="57168" y="7729"/>
                          <a:pt x="57151" y="7729"/>
                          <a:pt x="57129" y="7733"/>
                        </a:cubicBezTo>
                        <a:lnTo>
                          <a:pt x="57087" y="7733"/>
                        </a:lnTo>
                        <a:cubicBezTo>
                          <a:pt x="57066" y="7738"/>
                          <a:pt x="57048" y="7738"/>
                          <a:pt x="57031" y="7738"/>
                        </a:cubicBezTo>
                        <a:cubicBezTo>
                          <a:pt x="57014" y="7738"/>
                          <a:pt x="57001" y="7742"/>
                          <a:pt x="56984" y="7742"/>
                        </a:cubicBezTo>
                        <a:lnTo>
                          <a:pt x="56933" y="7742"/>
                        </a:lnTo>
                        <a:cubicBezTo>
                          <a:pt x="56916" y="7742"/>
                          <a:pt x="56902" y="7746"/>
                          <a:pt x="56886" y="7746"/>
                        </a:cubicBezTo>
                        <a:lnTo>
                          <a:pt x="56497" y="7746"/>
                        </a:lnTo>
                        <a:cubicBezTo>
                          <a:pt x="56479" y="7746"/>
                          <a:pt x="56462" y="7742"/>
                          <a:pt x="56445" y="7742"/>
                        </a:cubicBezTo>
                        <a:lnTo>
                          <a:pt x="56402" y="7742"/>
                        </a:lnTo>
                        <a:cubicBezTo>
                          <a:pt x="56385" y="7742"/>
                          <a:pt x="56369" y="7742"/>
                          <a:pt x="56351" y="7738"/>
                        </a:cubicBezTo>
                        <a:lnTo>
                          <a:pt x="56308" y="7738"/>
                        </a:lnTo>
                        <a:cubicBezTo>
                          <a:pt x="56292" y="7738"/>
                          <a:pt x="56274" y="7733"/>
                          <a:pt x="56257" y="7733"/>
                        </a:cubicBezTo>
                        <a:cubicBezTo>
                          <a:pt x="56240" y="7733"/>
                          <a:pt x="56227" y="7733"/>
                          <a:pt x="56215" y="7729"/>
                        </a:cubicBezTo>
                        <a:cubicBezTo>
                          <a:pt x="56197" y="7729"/>
                          <a:pt x="56180" y="7729"/>
                          <a:pt x="56163" y="7725"/>
                        </a:cubicBezTo>
                        <a:lnTo>
                          <a:pt x="56120" y="7725"/>
                        </a:lnTo>
                        <a:cubicBezTo>
                          <a:pt x="56103" y="7721"/>
                          <a:pt x="56086" y="7721"/>
                          <a:pt x="56069" y="7721"/>
                        </a:cubicBezTo>
                        <a:cubicBezTo>
                          <a:pt x="56055" y="7717"/>
                          <a:pt x="56039" y="7717"/>
                          <a:pt x="56026" y="7717"/>
                        </a:cubicBezTo>
                        <a:cubicBezTo>
                          <a:pt x="56009" y="7713"/>
                          <a:pt x="55992" y="7713"/>
                          <a:pt x="55974" y="7713"/>
                        </a:cubicBezTo>
                        <a:cubicBezTo>
                          <a:pt x="55962" y="7707"/>
                          <a:pt x="55949" y="7707"/>
                          <a:pt x="55932" y="7707"/>
                        </a:cubicBezTo>
                        <a:cubicBezTo>
                          <a:pt x="55911" y="7703"/>
                          <a:pt x="55889" y="7703"/>
                          <a:pt x="55868" y="7699"/>
                        </a:cubicBezTo>
                        <a:cubicBezTo>
                          <a:pt x="55859" y="7699"/>
                          <a:pt x="55846" y="7695"/>
                          <a:pt x="55838" y="7695"/>
                        </a:cubicBezTo>
                        <a:cubicBezTo>
                          <a:pt x="55808" y="7691"/>
                          <a:pt x="55782" y="7691"/>
                          <a:pt x="55753" y="7687"/>
                        </a:cubicBezTo>
                        <a:cubicBezTo>
                          <a:pt x="55747" y="7687"/>
                          <a:pt x="55743" y="7682"/>
                          <a:pt x="55739" y="7682"/>
                        </a:cubicBezTo>
                        <a:cubicBezTo>
                          <a:pt x="55709" y="7678"/>
                          <a:pt x="55680" y="7674"/>
                          <a:pt x="55645" y="7669"/>
                        </a:cubicBezTo>
                        <a:cubicBezTo>
                          <a:pt x="55637" y="7669"/>
                          <a:pt x="55628" y="7669"/>
                          <a:pt x="55615" y="7665"/>
                        </a:cubicBezTo>
                        <a:cubicBezTo>
                          <a:pt x="55593" y="7665"/>
                          <a:pt x="55573" y="7661"/>
                          <a:pt x="55551" y="7656"/>
                        </a:cubicBezTo>
                        <a:cubicBezTo>
                          <a:pt x="55538" y="7656"/>
                          <a:pt x="55526" y="7652"/>
                          <a:pt x="55512" y="7652"/>
                        </a:cubicBezTo>
                        <a:cubicBezTo>
                          <a:pt x="55496" y="7648"/>
                          <a:pt x="55474" y="7648"/>
                          <a:pt x="55457" y="7644"/>
                        </a:cubicBezTo>
                        <a:cubicBezTo>
                          <a:pt x="55445" y="7640"/>
                          <a:pt x="55431" y="7640"/>
                          <a:pt x="55419" y="7636"/>
                        </a:cubicBezTo>
                        <a:cubicBezTo>
                          <a:pt x="55397" y="7636"/>
                          <a:pt x="55380" y="7630"/>
                          <a:pt x="55358" y="7626"/>
                        </a:cubicBezTo>
                        <a:cubicBezTo>
                          <a:pt x="55346" y="7626"/>
                          <a:pt x="55333" y="7622"/>
                          <a:pt x="55320" y="7622"/>
                        </a:cubicBezTo>
                        <a:cubicBezTo>
                          <a:pt x="55303" y="7618"/>
                          <a:pt x="55281" y="7614"/>
                          <a:pt x="55265" y="7614"/>
                        </a:cubicBezTo>
                        <a:cubicBezTo>
                          <a:pt x="55252" y="7610"/>
                          <a:pt x="55239" y="7610"/>
                          <a:pt x="55226" y="7605"/>
                        </a:cubicBezTo>
                        <a:cubicBezTo>
                          <a:pt x="55209" y="7601"/>
                          <a:pt x="55188" y="7601"/>
                          <a:pt x="55166" y="7597"/>
                        </a:cubicBezTo>
                        <a:cubicBezTo>
                          <a:pt x="55157" y="7592"/>
                          <a:pt x="55145" y="7592"/>
                          <a:pt x="55137" y="7588"/>
                        </a:cubicBezTo>
                        <a:cubicBezTo>
                          <a:pt x="55094" y="7584"/>
                          <a:pt x="55055" y="7575"/>
                          <a:pt x="55017" y="7567"/>
                        </a:cubicBezTo>
                        <a:cubicBezTo>
                          <a:pt x="55008" y="7567"/>
                          <a:pt x="54999" y="7567"/>
                          <a:pt x="54991" y="7563"/>
                        </a:cubicBezTo>
                        <a:cubicBezTo>
                          <a:pt x="54952" y="7559"/>
                          <a:pt x="54914" y="7549"/>
                          <a:pt x="54880" y="7541"/>
                        </a:cubicBezTo>
                        <a:lnTo>
                          <a:pt x="54867" y="7541"/>
                        </a:lnTo>
                        <a:cubicBezTo>
                          <a:pt x="54824" y="7533"/>
                          <a:pt x="54782" y="7524"/>
                          <a:pt x="54743" y="7515"/>
                        </a:cubicBezTo>
                        <a:cubicBezTo>
                          <a:pt x="54734" y="7515"/>
                          <a:pt x="54726" y="7515"/>
                          <a:pt x="54717" y="7511"/>
                        </a:cubicBezTo>
                        <a:cubicBezTo>
                          <a:pt x="54679" y="7502"/>
                          <a:pt x="54636" y="7498"/>
                          <a:pt x="54598" y="7490"/>
                        </a:cubicBezTo>
                        <a:cubicBezTo>
                          <a:pt x="54572" y="7489"/>
                          <a:pt x="54549" y="7488"/>
                          <a:pt x="54526" y="7488"/>
                        </a:cubicBezTo>
                        <a:cubicBezTo>
                          <a:pt x="54465" y="7488"/>
                          <a:pt x="54413" y="7492"/>
                          <a:pt x="54367" y="7498"/>
                        </a:cubicBezTo>
                        <a:cubicBezTo>
                          <a:pt x="54358" y="7502"/>
                          <a:pt x="54345" y="7502"/>
                          <a:pt x="54336" y="7507"/>
                        </a:cubicBezTo>
                        <a:lnTo>
                          <a:pt x="54328" y="7507"/>
                        </a:lnTo>
                        <a:cubicBezTo>
                          <a:pt x="54320" y="7507"/>
                          <a:pt x="54315" y="7511"/>
                          <a:pt x="54306" y="7511"/>
                        </a:cubicBezTo>
                        <a:lnTo>
                          <a:pt x="54298" y="7511"/>
                        </a:lnTo>
                        <a:cubicBezTo>
                          <a:pt x="54294" y="7515"/>
                          <a:pt x="54285" y="7515"/>
                          <a:pt x="54281" y="7520"/>
                        </a:cubicBezTo>
                        <a:lnTo>
                          <a:pt x="54272" y="7520"/>
                        </a:lnTo>
                        <a:cubicBezTo>
                          <a:pt x="54268" y="7520"/>
                          <a:pt x="54264" y="7524"/>
                          <a:pt x="54259" y="7524"/>
                        </a:cubicBezTo>
                        <a:cubicBezTo>
                          <a:pt x="54255" y="7524"/>
                          <a:pt x="54251" y="7528"/>
                          <a:pt x="54247" y="7528"/>
                        </a:cubicBezTo>
                        <a:cubicBezTo>
                          <a:pt x="54247" y="7528"/>
                          <a:pt x="54243" y="7533"/>
                          <a:pt x="54239" y="7533"/>
                        </a:cubicBezTo>
                        <a:cubicBezTo>
                          <a:pt x="54233" y="7533"/>
                          <a:pt x="54229" y="7537"/>
                          <a:pt x="54225" y="7537"/>
                        </a:cubicBezTo>
                        <a:cubicBezTo>
                          <a:pt x="54217" y="7541"/>
                          <a:pt x="54213" y="7541"/>
                          <a:pt x="54208" y="7545"/>
                        </a:cubicBezTo>
                        <a:cubicBezTo>
                          <a:pt x="54204" y="7549"/>
                          <a:pt x="54200" y="7549"/>
                          <a:pt x="54195" y="7553"/>
                        </a:cubicBezTo>
                        <a:lnTo>
                          <a:pt x="54191" y="7553"/>
                        </a:lnTo>
                        <a:cubicBezTo>
                          <a:pt x="54191" y="7559"/>
                          <a:pt x="54191" y="7559"/>
                          <a:pt x="54187" y="7559"/>
                        </a:cubicBezTo>
                        <a:cubicBezTo>
                          <a:pt x="54182" y="7563"/>
                          <a:pt x="54182" y="7563"/>
                          <a:pt x="54178" y="7567"/>
                        </a:cubicBezTo>
                        <a:cubicBezTo>
                          <a:pt x="54178" y="7567"/>
                          <a:pt x="54174" y="7567"/>
                          <a:pt x="54174" y="7571"/>
                        </a:cubicBezTo>
                        <a:lnTo>
                          <a:pt x="54170" y="7571"/>
                        </a:lnTo>
                        <a:cubicBezTo>
                          <a:pt x="54170" y="7575"/>
                          <a:pt x="54166" y="7575"/>
                          <a:pt x="54166" y="7575"/>
                        </a:cubicBezTo>
                        <a:cubicBezTo>
                          <a:pt x="54166" y="7579"/>
                          <a:pt x="54162" y="7579"/>
                          <a:pt x="54162" y="7579"/>
                        </a:cubicBezTo>
                        <a:cubicBezTo>
                          <a:pt x="54156" y="7584"/>
                          <a:pt x="54152" y="7588"/>
                          <a:pt x="54152" y="7592"/>
                        </a:cubicBezTo>
                        <a:lnTo>
                          <a:pt x="54148" y="7592"/>
                        </a:lnTo>
                        <a:cubicBezTo>
                          <a:pt x="54148" y="7597"/>
                          <a:pt x="54144" y="7601"/>
                          <a:pt x="54140" y="7605"/>
                        </a:cubicBezTo>
                        <a:lnTo>
                          <a:pt x="54140" y="7610"/>
                        </a:lnTo>
                        <a:cubicBezTo>
                          <a:pt x="54136" y="7610"/>
                          <a:pt x="54136" y="7614"/>
                          <a:pt x="54136" y="7614"/>
                        </a:cubicBezTo>
                        <a:lnTo>
                          <a:pt x="54136" y="7618"/>
                        </a:lnTo>
                        <a:cubicBezTo>
                          <a:pt x="54131" y="7622"/>
                          <a:pt x="54127" y="7626"/>
                          <a:pt x="54127" y="7630"/>
                        </a:cubicBezTo>
                        <a:cubicBezTo>
                          <a:pt x="54123" y="7640"/>
                          <a:pt x="54123" y="7644"/>
                          <a:pt x="54118" y="7648"/>
                        </a:cubicBezTo>
                        <a:lnTo>
                          <a:pt x="54118" y="7652"/>
                        </a:lnTo>
                        <a:cubicBezTo>
                          <a:pt x="54118" y="7661"/>
                          <a:pt x="54114" y="7665"/>
                          <a:pt x="54114" y="7674"/>
                        </a:cubicBezTo>
                        <a:lnTo>
                          <a:pt x="54067" y="7883"/>
                        </a:lnTo>
                        <a:lnTo>
                          <a:pt x="54067" y="7887"/>
                        </a:lnTo>
                        <a:cubicBezTo>
                          <a:pt x="54063" y="7892"/>
                          <a:pt x="54063" y="7892"/>
                          <a:pt x="54059" y="7896"/>
                        </a:cubicBezTo>
                        <a:cubicBezTo>
                          <a:pt x="54059" y="7896"/>
                          <a:pt x="54059" y="7900"/>
                          <a:pt x="54054" y="7900"/>
                        </a:cubicBezTo>
                        <a:cubicBezTo>
                          <a:pt x="54054" y="7905"/>
                          <a:pt x="54050" y="7909"/>
                          <a:pt x="54046" y="7913"/>
                        </a:cubicBezTo>
                        <a:lnTo>
                          <a:pt x="54041" y="7913"/>
                        </a:lnTo>
                        <a:cubicBezTo>
                          <a:pt x="54041" y="7918"/>
                          <a:pt x="54037" y="7922"/>
                          <a:pt x="54033" y="7922"/>
                        </a:cubicBezTo>
                        <a:cubicBezTo>
                          <a:pt x="54033" y="7926"/>
                          <a:pt x="54033" y="7926"/>
                          <a:pt x="54028" y="7926"/>
                        </a:cubicBezTo>
                        <a:cubicBezTo>
                          <a:pt x="54024" y="7930"/>
                          <a:pt x="54024" y="7930"/>
                          <a:pt x="54020" y="7934"/>
                        </a:cubicBezTo>
                        <a:lnTo>
                          <a:pt x="54016" y="7934"/>
                        </a:lnTo>
                        <a:cubicBezTo>
                          <a:pt x="54012" y="7938"/>
                          <a:pt x="54008" y="7944"/>
                          <a:pt x="54002" y="7944"/>
                        </a:cubicBezTo>
                        <a:cubicBezTo>
                          <a:pt x="53998" y="7944"/>
                          <a:pt x="53998" y="7948"/>
                          <a:pt x="53998" y="7948"/>
                        </a:cubicBezTo>
                        <a:cubicBezTo>
                          <a:pt x="53994" y="7948"/>
                          <a:pt x="53986" y="7952"/>
                          <a:pt x="53982" y="7956"/>
                        </a:cubicBezTo>
                        <a:cubicBezTo>
                          <a:pt x="53977" y="7956"/>
                          <a:pt x="53973" y="7960"/>
                          <a:pt x="53969" y="7960"/>
                        </a:cubicBezTo>
                        <a:cubicBezTo>
                          <a:pt x="53964" y="7960"/>
                          <a:pt x="53964" y="7964"/>
                          <a:pt x="53960" y="7964"/>
                        </a:cubicBezTo>
                        <a:cubicBezTo>
                          <a:pt x="53956" y="7964"/>
                          <a:pt x="53951" y="7969"/>
                          <a:pt x="53947" y="7969"/>
                        </a:cubicBezTo>
                        <a:cubicBezTo>
                          <a:pt x="53943" y="7969"/>
                          <a:pt x="53939" y="7973"/>
                          <a:pt x="53935" y="7973"/>
                        </a:cubicBezTo>
                        <a:lnTo>
                          <a:pt x="53925" y="7973"/>
                        </a:lnTo>
                        <a:cubicBezTo>
                          <a:pt x="53921" y="7977"/>
                          <a:pt x="53913" y="7977"/>
                          <a:pt x="53909" y="7981"/>
                        </a:cubicBezTo>
                        <a:lnTo>
                          <a:pt x="53900" y="7981"/>
                        </a:lnTo>
                        <a:cubicBezTo>
                          <a:pt x="53892" y="7981"/>
                          <a:pt x="53883" y="7986"/>
                          <a:pt x="53879" y="7986"/>
                        </a:cubicBezTo>
                        <a:lnTo>
                          <a:pt x="53870" y="7986"/>
                        </a:lnTo>
                        <a:cubicBezTo>
                          <a:pt x="53858" y="7990"/>
                          <a:pt x="53848" y="7990"/>
                          <a:pt x="53836" y="7995"/>
                        </a:cubicBezTo>
                        <a:cubicBezTo>
                          <a:pt x="53796" y="8001"/>
                          <a:pt x="53746" y="8005"/>
                          <a:pt x="53686" y="8005"/>
                        </a:cubicBezTo>
                        <a:cubicBezTo>
                          <a:pt x="53665" y="8005"/>
                          <a:pt x="53642" y="8004"/>
                          <a:pt x="53617" y="8003"/>
                        </a:cubicBezTo>
                        <a:cubicBezTo>
                          <a:pt x="53579" y="7999"/>
                          <a:pt x="53540" y="7999"/>
                          <a:pt x="53503" y="7995"/>
                        </a:cubicBezTo>
                        <a:lnTo>
                          <a:pt x="53781" y="6655"/>
                        </a:lnTo>
                        <a:cubicBezTo>
                          <a:pt x="53771" y="6643"/>
                          <a:pt x="53759" y="6630"/>
                          <a:pt x="53746" y="6621"/>
                        </a:cubicBezTo>
                        <a:cubicBezTo>
                          <a:pt x="53742" y="6617"/>
                          <a:pt x="53742" y="6613"/>
                          <a:pt x="53738" y="6613"/>
                        </a:cubicBezTo>
                        <a:cubicBezTo>
                          <a:pt x="53729" y="6604"/>
                          <a:pt x="53720" y="6596"/>
                          <a:pt x="53712" y="6592"/>
                        </a:cubicBezTo>
                        <a:cubicBezTo>
                          <a:pt x="53708" y="6588"/>
                          <a:pt x="53704" y="6583"/>
                          <a:pt x="53700" y="6578"/>
                        </a:cubicBezTo>
                        <a:cubicBezTo>
                          <a:pt x="53694" y="6574"/>
                          <a:pt x="53686" y="6566"/>
                          <a:pt x="53682" y="6562"/>
                        </a:cubicBezTo>
                        <a:cubicBezTo>
                          <a:pt x="53678" y="6558"/>
                          <a:pt x="53674" y="6553"/>
                          <a:pt x="53665" y="6548"/>
                        </a:cubicBezTo>
                        <a:cubicBezTo>
                          <a:pt x="53661" y="6544"/>
                          <a:pt x="53652" y="6540"/>
                          <a:pt x="53648" y="6532"/>
                        </a:cubicBezTo>
                        <a:cubicBezTo>
                          <a:pt x="53643" y="6532"/>
                          <a:pt x="53639" y="6527"/>
                          <a:pt x="53635" y="6523"/>
                        </a:cubicBezTo>
                        <a:cubicBezTo>
                          <a:pt x="53627" y="6519"/>
                          <a:pt x="53623" y="6511"/>
                          <a:pt x="53613" y="6506"/>
                        </a:cubicBezTo>
                        <a:cubicBezTo>
                          <a:pt x="53609" y="6501"/>
                          <a:pt x="53605" y="6501"/>
                          <a:pt x="53601" y="6497"/>
                        </a:cubicBezTo>
                        <a:cubicBezTo>
                          <a:pt x="53597" y="6493"/>
                          <a:pt x="53588" y="6485"/>
                          <a:pt x="53584" y="6481"/>
                        </a:cubicBezTo>
                        <a:cubicBezTo>
                          <a:pt x="53579" y="6481"/>
                          <a:pt x="53575" y="6476"/>
                          <a:pt x="53571" y="6472"/>
                        </a:cubicBezTo>
                        <a:cubicBezTo>
                          <a:pt x="53562" y="6467"/>
                          <a:pt x="53558" y="6463"/>
                          <a:pt x="53550" y="6459"/>
                        </a:cubicBezTo>
                        <a:cubicBezTo>
                          <a:pt x="53546" y="6455"/>
                          <a:pt x="53540" y="6450"/>
                          <a:pt x="53536" y="6450"/>
                        </a:cubicBezTo>
                        <a:cubicBezTo>
                          <a:pt x="53536" y="6446"/>
                          <a:pt x="53536" y="6446"/>
                          <a:pt x="53532" y="6446"/>
                        </a:cubicBezTo>
                        <a:cubicBezTo>
                          <a:pt x="53528" y="6442"/>
                          <a:pt x="53524" y="6438"/>
                          <a:pt x="53520" y="6438"/>
                        </a:cubicBezTo>
                        <a:cubicBezTo>
                          <a:pt x="53515" y="6434"/>
                          <a:pt x="53511" y="6429"/>
                          <a:pt x="53507" y="6424"/>
                        </a:cubicBezTo>
                        <a:cubicBezTo>
                          <a:pt x="53498" y="6420"/>
                          <a:pt x="53494" y="6416"/>
                          <a:pt x="53489" y="6416"/>
                        </a:cubicBezTo>
                        <a:cubicBezTo>
                          <a:pt x="53481" y="6412"/>
                          <a:pt x="53477" y="6408"/>
                          <a:pt x="53473" y="6404"/>
                        </a:cubicBezTo>
                        <a:cubicBezTo>
                          <a:pt x="53469" y="6399"/>
                          <a:pt x="53459" y="6399"/>
                          <a:pt x="53455" y="6395"/>
                        </a:cubicBezTo>
                        <a:cubicBezTo>
                          <a:pt x="53451" y="6390"/>
                          <a:pt x="53447" y="6386"/>
                          <a:pt x="53443" y="6386"/>
                        </a:cubicBezTo>
                        <a:cubicBezTo>
                          <a:pt x="53434" y="6382"/>
                          <a:pt x="53430" y="6378"/>
                          <a:pt x="53426" y="6373"/>
                        </a:cubicBezTo>
                        <a:cubicBezTo>
                          <a:pt x="53421" y="6373"/>
                          <a:pt x="53417" y="6369"/>
                          <a:pt x="53408" y="6365"/>
                        </a:cubicBezTo>
                        <a:cubicBezTo>
                          <a:pt x="53408" y="6365"/>
                          <a:pt x="53404" y="6365"/>
                          <a:pt x="53404" y="6361"/>
                        </a:cubicBezTo>
                        <a:cubicBezTo>
                          <a:pt x="53392" y="6357"/>
                          <a:pt x="53382" y="6352"/>
                          <a:pt x="53374" y="6347"/>
                        </a:cubicBezTo>
                        <a:cubicBezTo>
                          <a:pt x="53370" y="6343"/>
                          <a:pt x="53366" y="6343"/>
                          <a:pt x="53361" y="6339"/>
                        </a:cubicBezTo>
                        <a:cubicBezTo>
                          <a:pt x="53353" y="6335"/>
                          <a:pt x="53344" y="6331"/>
                          <a:pt x="53340" y="6327"/>
                        </a:cubicBezTo>
                        <a:lnTo>
                          <a:pt x="53331" y="6327"/>
                        </a:lnTo>
                        <a:lnTo>
                          <a:pt x="53327" y="6322"/>
                        </a:lnTo>
                        <a:cubicBezTo>
                          <a:pt x="53319" y="6318"/>
                          <a:pt x="53315" y="6318"/>
                          <a:pt x="53310" y="6313"/>
                        </a:cubicBezTo>
                        <a:cubicBezTo>
                          <a:pt x="53305" y="6313"/>
                          <a:pt x="53301" y="6309"/>
                          <a:pt x="53293" y="6309"/>
                        </a:cubicBezTo>
                        <a:cubicBezTo>
                          <a:pt x="53289" y="6305"/>
                          <a:pt x="53284" y="6305"/>
                          <a:pt x="53280" y="6301"/>
                        </a:cubicBezTo>
                        <a:cubicBezTo>
                          <a:pt x="53276" y="6301"/>
                          <a:pt x="53272" y="6301"/>
                          <a:pt x="53272" y="6296"/>
                        </a:cubicBezTo>
                        <a:lnTo>
                          <a:pt x="53267" y="6296"/>
                        </a:lnTo>
                        <a:cubicBezTo>
                          <a:pt x="53250" y="6288"/>
                          <a:pt x="53238" y="6284"/>
                          <a:pt x="53220" y="6280"/>
                        </a:cubicBezTo>
                        <a:cubicBezTo>
                          <a:pt x="53216" y="6280"/>
                          <a:pt x="53216" y="6275"/>
                          <a:pt x="53216" y="6275"/>
                        </a:cubicBezTo>
                        <a:cubicBezTo>
                          <a:pt x="53199" y="6270"/>
                          <a:pt x="53186" y="6266"/>
                          <a:pt x="53173" y="6262"/>
                        </a:cubicBezTo>
                        <a:cubicBezTo>
                          <a:pt x="53156" y="6258"/>
                          <a:pt x="53143" y="6254"/>
                          <a:pt x="53130" y="6254"/>
                        </a:cubicBezTo>
                        <a:cubicBezTo>
                          <a:pt x="53130" y="6250"/>
                          <a:pt x="53126" y="6250"/>
                          <a:pt x="53126" y="6250"/>
                        </a:cubicBezTo>
                        <a:lnTo>
                          <a:pt x="53122" y="6250"/>
                        </a:lnTo>
                        <a:cubicBezTo>
                          <a:pt x="53109" y="6245"/>
                          <a:pt x="53092" y="6245"/>
                          <a:pt x="53079" y="6241"/>
                        </a:cubicBezTo>
                        <a:lnTo>
                          <a:pt x="53070" y="6241"/>
                        </a:lnTo>
                        <a:cubicBezTo>
                          <a:pt x="53062" y="6236"/>
                          <a:pt x="53058" y="6236"/>
                          <a:pt x="53053" y="6236"/>
                        </a:cubicBezTo>
                        <a:lnTo>
                          <a:pt x="53041" y="6236"/>
                        </a:lnTo>
                        <a:cubicBezTo>
                          <a:pt x="53032" y="6232"/>
                          <a:pt x="53027" y="6232"/>
                          <a:pt x="53023" y="6232"/>
                        </a:cubicBezTo>
                        <a:lnTo>
                          <a:pt x="53015" y="6232"/>
                        </a:lnTo>
                        <a:cubicBezTo>
                          <a:pt x="52997" y="6232"/>
                          <a:pt x="52985" y="6228"/>
                          <a:pt x="52968" y="6228"/>
                        </a:cubicBezTo>
                        <a:lnTo>
                          <a:pt x="52912" y="6228"/>
                        </a:lnTo>
                        <a:cubicBezTo>
                          <a:pt x="52899" y="6228"/>
                          <a:pt x="52882" y="6228"/>
                          <a:pt x="52869" y="6232"/>
                        </a:cubicBezTo>
                        <a:lnTo>
                          <a:pt x="52865" y="6232"/>
                        </a:lnTo>
                        <a:cubicBezTo>
                          <a:pt x="52848" y="6232"/>
                          <a:pt x="52835" y="6232"/>
                          <a:pt x="52818" y="6236"/>
                        </a:cubicBezTo>
                        <a:cubicBezTo>
                          <a:pt x="52806" y="6236"/>
                          <a:pt x="52792" y="6241"/>
                          <a:pt x="52784" y="6241"/>
                        </a:cubicBezTo>
                        <a:cubicBezTo>
                          <a:pt x="52780" y="6241"/>
                          <a:pt x="52776" y="6245"/>
                          <a:pt x="52771" y="6245"/>
                        </a:cubicBezTo>
                        <a:cubicBezTo>
                          <a:pt x="52762" y="6245"/>
                          <a:pt x="52754" y="6250"/>
                          <a:pt x="52745" y="6250"/>
                        </a:cubicBezTo>
                        <a:cubicBezTo>
                          <a:pt x="52741" y="6250"/>
                          <a:pt x="52737" y="6254"/>
                          <a:pt x="52733" y="6254"/>
                        </a:cubicBezTo>
                        <a:cubicBezTo>
                          <a:pt x="52724" y="6254"/>
                          <a:pt x="52715" y="6258"/>
                          <a:pt x="52711" y="6258"/>
                        </a:cubicBezTo>
                        <a:cubicBezTo>
                          <a:pt x="52703" y="6258"/>
                          <a:pt x="52699" y="6262"/>
                          <a:pt x="52694" y="6262"/>
                        </a:cubicBezTo>
                        <a:cubicBezTo>
                          <a:pt x="52690" y="6266"/>
                          <a:pt x="52681" y="6266"/>
                          <a:pt x="52677" y="6266"/>
                        </a:cubicBezTo>
                        <a:cubicBezTo>
                          <a:pt x="52673" y="6266"/>
                          <a:pt x="52673" y="6270"/>
                          <a:pt x="52673" y="6270"/>
                        </a:cubicBezTo>
                        <a:cubicBezTo>
                          <a:pt x="52660" y="6270"/>
                          <a:pt x="52647" y="6275"/>
                          <a:pt x="52638" y="6280"/>
                        </a:cubicBezTo>
                        <a:cubicBezTo>
                          <a:pt x="52634" y="6284"/>
                          <a:pt x="52630" y="6284"/>
                          <a:pt x="52626" y="6284"/>
                        </a:cubicBezTo>
                        <a:cubicBezTo>
                          <a:pt x="52617" y="6288"/>
                          <a:pt x="52608" y="6292"/>
                          <a:pt x="52600" y="6296"/>
                        </a:cubicBezTo>
                        <a:cubicBezTo>
                          <a:pt x="52596" y="6296"/>
                          <a:pt x="52591" y="6296"/>
                          <a:pt x="52587" y="6301"/>
                        </a:cubicBezTo>
                        <a:cubicBezTo>
                          <a:pt x="52579" y="6305"/>
                          <a:pt x="52570" y="6305"/>
                          <a:pt x="52561" y="6309"/>
                        </a:cubicBezTo>
                        <a:cubicBezTo>
                          <a:pt x="52557" y="6313"/>
                          <a:pt x="52553" y="6313"/>
                          <a:pt x="52549" y="6318"/>
                        </a:cubicBezTo>
                        <a:cubicBezTo>
                          <a:pt x="52540" y="6318"/>
                          <a:pt x="52531" y="6322"/>
                          <a:pt x="52527" y="6327"/>
                        </a:cubicBezTo>
                        <a:lnTo>
                          <a:pt x="52519" y="6327"/>
                        </a:lnTo>
                        <a:cubicBezTo>
                          <a:pt x="52519" y="6331"/>
                          <a:pt x="52514" y="6331"/>
                          <a:pt x="52514" y="6331"/>
                        </a:cubicBezTo>
                        <a:cubicBezTo>
                          <a:pt x="52502" y="6335"/>
                          <a:pt x="52493" y="6339"/>
                          <a:pt x="52484" y="6343"/>
                        </a:cubicBezTo>
                        <a:cubicBezTo>
                          <a:pt x="52480" y="6347"/>
                          <a:pt x="52476" y="6347"/>
                          <a:pt x="52472" y="6352"/>
                        </a:cubicBezTo>
                        <a:cubicBezTo>
                          <a:pt x="52459" y="6357"/>
                          <a:pt x="52450" y="6365"/>
                          <a:pt x="52437" y="6369"/>
                        </a:cubicBezTo>
                        <a:cubicBezTo>
                          <a:pt x="52437" y="6369"/>
                          <a:pt x="52433" y="6369"/>
                          <a:pt x="52433" y="6373"/>
                        </a:cubicBezTo>
                        <a:cubicBezTo>
                          <a:pt x="52421" y="6378"/>
                          <a:pt x="52407" y="6386"/>
                          <a:pt x="52395" y="6390"/>
                        </a:cubicBezTo>
                        <a:cubicBezTo>
                          <a:pt x="52391" y="6395"/>
                          <a:pt x="52386" y="6395"/>
                          <a:pt x="52386" y="6399"/>
                        </a:cubicBezTo>
                        <a:cubicBezTo>
                          <a:pt x="52373" y="6404"/>
                          <a:pt x="52365" y="6408"/>
                          <a:pt x="52356" y="6416"/>
                        </a:cubicBezTo>
                        <a:cubicBezTo>
                          <a:pt x="52352" y="6416"/>
                          <a:pt x="52348" y="6420"/>
                          <a:pt x="52344" y="6420"/>
                        </a:cubicBezTo>
                        <a:cubicBezTo>
                          <a:pt x="52334" y="6429"/>
                          <a:pt x="52326" y="6434"/>
                          <a:pt x="52318" y="6438"/>
                        </a:cubicBezTo>
                        <a:cubicBezTo>
                          <a:pt x="52314" y="6442"/>
                          <a:pt x="52309" y="6442"/>
                          <a:pt x="52309" y="6446"/>
                        </a:cubicBezTo>
                        <a:cubicBezTo>
                          <a:pt x="52296" y="6450"/>
                          <a:pt x="52283" y="6459"/>
                          <a:pt x="52271" y="6467"/>
                        </a:cubicBezTo>
                        <a:cubicBezTo>
                          <a:pt x="52267" y="6467"/>
                          <a:pt x="52267" y="6472"/>
                          <a:pt x="52262" y="6472"/>
                        </a:cubicBezTo>
                        <a:cubicBezTo>
                          <a:pt x="52253" y="6481"/>
                          <a:pt x="52241" y="6485"/>
                          <a:pt x="52232" y="6489"/>
                        </a:cubicBezTo>
                        <a:cubicBezTo>
                          <a:pt x="52228" y="6493"/>
                          <a:pt x="52223" y="6497"/>
                          <a:pt x="52219" y="6497"/>
                        </a:cubicBezTo>
                        <a:cubicBezTo>
                          <a:pt x="52211" y="6506"/>
                          <a:pt x="52202" y="6511"/>
                          <a:pt x="52194" y="6515"/>
                        </a:cubicBezTo>
                        <a:cubicBezTo>
                          <a:pt x="52164" y="6532"/>
                          <a:pt x="52138" y="6548"/>
                          <a:pt x="52113" y="6566"/>
                        </a:cubicBezTo>
                        <a:cubicBezTo>
                          <a:pt x="52109" y="6566"/>
                          <a:pt x="52103" y="6570"/>
                          <a:pt x="52103" y="6570"/>
                        </a:cubicBezTo>
                        <a:cubicBezTo>
                          <a:pt x="52095" y="6578"/>
                          <a:pt x="52087" y="6583"/>
                          <a:pt x="52078" y="6588"/>
                        </a:cubicBezTo>
                        <a:cubicBezTo>
                          <a:pt x="52074" y="6592"/>
                          <a:pt x="52070" y="6592"/>
                          <a:pt x="52065" y="6596"/>
                        </a:cubicBezTo>
                        <a:cubicBezTo>
                          <a:pt x="52057" y="6600"/>
                          <a:pt x="52048" y="6604"/>
                          <a:pt x="52036" y="6613"/>
                        </a:cubicBezTo>
                        <a:cubicBezTo>
                          <a:pt x="52036" y="6613"/>
                          <a:pt x="52032" y="6617"/>
                          <a:pt x="52026" y="6617"/>
                        </a:cubicBezTo>
                        <a:cubicBezTo>
                          <a:pt x="52018" y="6625"/>
                          <a:pt x="52006" y="6630"/>
                          <a:pt x="51993" y="6639"/>
                        </a:cubicBezTo>
                        <a:cubicBezTo>
                          <a:pt x="51993" y="6639"/>
                          <a:pt x="51988" y="6639"/>
                          <a:pt x="51984" y="6643"/>
                        </a:cubicBezTo>
                        <a:cubicBezTo>
                          <a:pt x="51975" y="6647"/>
                          <a:pt x="51967" y="6651"/>
                          <a:pt x="51959" y="6655"/>
                        </a:cubicBezTo>
                        <a:cubicBezTo>
                          <a:pt x="51955" y="6660"/>
                          <a:pt x="51949" y="6660"/>
                          <a:pt x="51945" y="6664"/>
                        </a:cubicBezTo>
                        <a:cubicBezTo>
                          <a:pt x="51937" y="6669"/>
                          <a:pt x="51929" y="6673"/>
                          <a:pt x="51920" y="6677"/>
                        </a:cubicBezTo>
                        <a:cubicBezTo>
                          <a:pt x="51916" y="6677"/>
                          <a:pt x="51916" y="6681"/>
                          <a:pt x="51911" y="6681"/>
                        </a:cubicBezTo>
                        <a:cubicBezTo>
                          <a:pt x="51898" y="6690"/>
                          <a:pt x="51886" y="6694"/>
                          <a:pt x="51878" y="6698"/>
                        </a:cubicBezTo>
                        <a:lnTo>
                          <a:pt x="51872" y="6698"/>
                        </a:lnTo>
                        <a:cubicBezTo>
                          <a:pt x="51860" y="6707"/>
                          <a:pt x="51847" y="6712"/>
                          <a:pt x="51834" y="6716"/>
                        </a:cubicBezTo>
                        <a:lnTo>
                          <a:pt x="52241" y="4774"/>
                        </a:lnTo>
                        <a:cubicBezTo>
                          <a:pt x="52232" y="4765"/>
                          <a:pt x="52228" y="4761"/>
                          <a:pt x="52223" y="4752"/>
                        </a:cubicBezTo>
                        <a:cubicBezTo>
                          <a:pt x="52219" y="4748"/>
                          <a:pt x="52219" y="4748"/>
                          <a:pt x="52219" y="4744"/>
                        </a:cubicBezTo>
                        <a:cubicBezTo>
                          <a:pt x="52215" y="4740"/>
                          <a:pt x="52211" y="4736"/>
                          <a:pt x="52206" y="4731"/>
                        </a:cubicBezTo>
                        <a:cubicBezTo>
                          <a:pt x="52202" y="4726"/>
                          <a:pt x="52202" y="4726"/>
                          <a:pt x="52198" y="4722"/>
                        </a:cubicBezTo>
                        <a:cubicBezTo>
                          <a:pt x="52194" y="4718"/>
                          <a:pt x="52190" y="4710"/>
                          <a:pt x="52180" y="4705"/>
                        </a:cubicBezTo>
                        <a:lnTo>
                          <a:pt x="52180" y="4701"/>
                        </a:lnTo>
                        <a:cubicBezTo>
                          <a:pt x="52172" y="4697"/>
                          <a:pt x="52168" y="4693"/>
                          <a:pt x="52164" y="4688"/>
                        </a:cubicBezTo>
                        <a:lnTo>
                          <a:pt x="52155" y="4679"/>
                        </a:lnTo>
                        <a:cubicBezTo>
                          <a:pt x="52151" y="4675"/>
                          <a:pt x="52146" y="4671"/>
                          <a:pt x="52142" y="4667"/>
                        </a:cubicBezTo>
                        <a:cubicBezTo>
                          <a:pt x="52142" y="4667"/>
                          <a:pt x="52138" y="4667"/>
                          <a:pt x="52138" y="4663"/>
                        </a:cubicBezTo>
                        <a:cubicBezTo>
                          <a:pt x="52129" y="4659"/>
                          <a:pt x="52125" y="4654"/>
                          <a:pt x="52117" y="4649"/>
                        </a:cubicBezTo>
                        <a:lnTo>
                          <a:pt x="52113" y="4645"/>
                        </a:lnTo>
                        <a:cubicBezTo>
                          <a:pt x="52109" y="4641"/>
                          <a:pt x="52099" y="4637"/>
                          <a:pt x="52095" y="4633"/>
                        </a:cubicBezTo>
                        <a:cubicBezTo>
                          <a:pt x="52091" y="4633"/>
                          <a:pt x="52091" y="4633"/>
                          <a:pt x="52087" y="4628"/>
                        </a:cubicBezTo>
                        <a:cubicBezTo>
                          <a:pt x="52083" y="4628"/>
                          <a:pt x="52078" y="4624"/>
                          <a:pt x="52078" y="4624"/>
                        </a:cubicBezTo>
                        <a:cubicBezTo>
                          <a:pt x="52074" y="4624"/>
                          <a:pt x="52074" y="4620"/>
                          <a:pt x="52074" y="4620"/>
                        </a:cubicBezTo>
                        <a:cubicBezTo>
                          <a:pt x="52065" y="4616"/>
                          <a:pt x="52052" y="4611"/>
                          <a:pt x="52044" y="4602"/>
                        </a:cubicBezTo>
                        <a:lnTo>
                          <a:pt x="52036" y="4602"/>
                        </a:lnTo>
                        <a:cubicBezTo>
                          <a:pt x="52026" y="4598"/>
                          <a:pt x="52018" y="4594"/>
                          <a:pt x="52014" y="4590"/>
                        </a:cubicBezTo>
                        <a:lnTo>
                          <a:pt x="52010" y="4590"/>
                        </a:lnTo>
                        <a:cubicBezTo>
                          <a:pt x="52006" y="4590"/>
                          <a:pt x="52006" y="4590"/>
                          <a:pt x="52001" y="4586"/>
                        </a:cubicBezTo>
                        <a:cubicBezTo>
                          <a:pt x="51997" y="4586"/>
                          <a:pt x="51988" y="4582"/>
                          <a:pt x="51984" y="4582"/>
                        </a:cubicBezTo>
                        <a:lnTo>
                          <a:pt x="51980" y="4577"/>
                        </a:lnTo>
                        <a:lnTo>
                          <a:pt x="51975" y="4577"/>
                        </a:lnTo>
                        <a:cubicBezTo>
                          <a:pt x="51967" y="4572"/>
                          <a:pt x="51959" y="4572"/>
                          <a:pt x="51955" y="4568"/>
                        </a:cubicBezTo>
                        <a:lnTo>
                          <a:pt x="51945" y="4568"/>
                        </a:lnTo>
                        <a:cubicBezTo>
                          <a:pt x="51933" y="4564"/>
                          <a:pt x="51920" y="4560"/>
                          <a:pt x="51907" y="4560"/>
                        </a:cubicBezTo>
                        <a:lnTo>
                          <a:pt x="51907" y="4556"/>
                        </a:lnTo>
                        <a:lnTo>
                          <a:pt x="51898" y="4556"/>
                        </a:lnTo>
                        <a:cubicBezTo>
                          <a:pt x="51890" y="4556"/>
                          <a:pt x="51882" y="4551"/>
                          <a:pt x="51868" y="4551"/>
                        </a:cubicBezTo>
                        <a:lnTo>
                          <a:pt x="51864" y="4547"/>
                        </a:lnTo>
                        <a:lnTo>
                          <a:pt x="51860" y="4547"/>
                        </a:lnTo>
                        <a:cubicBezTo>
                          <a:pt x="51852" y="4547"/>
                          <a:pt x="51839" y="4543"/>
                          <a:pt x="51830" y="4543"/>
                        </a:cubicBezTo>
                        <a:lnTo>
                          <a:pt x="51821" y="4543"/>
                        </a:lnTo>
                        <a:cubicBezTo>
                          <a:pt x="51813" y="4543"/>
                          <a:pt x="51805" y="4539"/>
                          <a:pt x="51795" y="4539"/>
                        </a:cubicBezTo>
                        <a:lnTo>
                          <a:pt x="51783" y="4539"/>
                        </a:lnTo>
                        <a:cubicBezTo>
                          <a:pt x="51775" y="4539"/>
                          <a:pt x="51766" y="4539"/>
                          <a:pt x="51757" y="4534"/>
                        </a:cubicBezTo>
                        <a:lnTo>
                          <a:pt x="52223" y="2318"/>
                        </a:lnTo>
                        <a:lnTo>
                          <a:pt x="52223" y="2318"/>
                        </a:lnTo>
                        <a:cubicBezTo>
                          <a:pt x="52219" y="2328"/>
                          <a:pt x="52215" y="2340"/>
                          <a:pt x="52211" y="2353"/>
                        </a:cubicBezTo>
                        <a:lnTo>
                          <a:pt x="52211" y="2361"/>
                        </a:lnTo>
                        <a:cubicBezTo>
                          <a:pt x="52206" y="2370"/>
                          <a:pt x="52202" y="2375"/>
                          <a:pt x="52202" y="2383"/>
                        </a:cubicBezTo>
                        <a:cubicBezTo>
                          <a:pt x="52198" y="2387"/>
                          <a:pt x="52198" y="2391"/>
                          <a:pt x="52198" y="2391"/>
                        </a:cubicBezTo>
                        <a:cubicBezTo>
                          <a:pt x="52194" y="2404"/>
                          <a:pt x="52185" y="2413"/>
                          <a:pt x="52180" y="2421"/>
                        </a:cubicBezTo>
                        <a:lnTo>
                          <a:pt x="52180" y="2426"/>
                        </a:lnTo>
                        <a:cubicBezTo>
                          <a:pt x="52176" y="2434"/>
                          <a:pt x="52168" y="2442"/>
                          <a:pt x="52164" y="2452"/>
                        </a:cubicBezTo>
                        <a:cubicBezTo>
                          <a:pt x="52160" y="2456"/>
                          <a:pt x="52160" y="2456"/>
                          <a:pt x="52160" y="2460"/>
                        </a:cubicBezTo>
                        <a:cubicBezTo>
                          <a:pt x="52151" y="2464"/>
                          <a:pt x="52146" y="2472"/>
                          <a:pt x="52142" y="2477"/>
                        </a:cubicBezTo>
                        <a:cubicBezTo>
                          <a:pt x="52142" y="2481"/>
                          <a:pt x="52138" y="2481"/>
                          <a:pt x="52134" y="2486"/>
                        </a:cubicBezTo>
                        <a:cubicBezTo>
                          <a:pt x="52129" y="2494"/>
                          <a:pt x="52125" y="2498"/>
                          <a:pt x="52117" y="2507"/>
                        </a:cubicBezTo>
                        <a:lnTo>
                          <a:pt x="52113" y="2511"/>
                        </a:lnTo>
                        <a:cubicBezTo>
                          <a:pt x="52103" y="2519"/>
                          <a:pt x="52095" y="2529"/>
                          <a:pt x="52087" y="2537"/>
                        </a:cubicBezTo>
                        <a:cubicBezTo>
                          <a:pt x="52083" y="2537"/>
                          <a:pt x="52083" y="2541"/>
                          <a:pt x="52078" y="2541"/>
                        </a:cubicBezTo>
                        <a:cubicBezTo>
                          <a:pt x="52070" y="2549"/>
                          <a:pt x="52061" y="2554"/>
                          <a:pt x="52052" y="2563"/>
                        </a:cubicBezTo>
                        <a:cubicBezTo>
                          <a:pt x="52048" y="2563"/>
                          <a:pt x="52048" y="2567"/>
                          <a:pt x="52044" y="2567"/>
                        </a:cubicBezTo>
                        <a:cubicBezTo>
                          <a:pt x="52032" y="2575"/>
                          <a:pt x="52022" y="2584"/>
                          <a:pt x="52010" y="2592"/>
                        </a:cubicBezTo>
                        <a:cubicBezTo>
                          <a:pt x="52001" y="2596"/>
                          <a:pt x="51993" y="2601"/>
                          <a:pt x="51980" y="2610"/>
                        </a:cubicBezTo>
                        <a:cubicBezTo>
                          <a:pt x="51980" y="2610"/>
                          <a:pt x="51975" y="2610"/>
                          <a:pt x="51971" y="2614"/>
                        </a:cubicBezTo>
                        <a:cubicBezTo>
                          <a:pt x="51967" y="2618"/>
                          <a:pt x="51959" y="2622"/>
                          <a:pt x="51955" y="2622"/>
                        </a:cubicBezTo>
                        <a:cubicBezTo>
                          <a:pt x="51949" y="2626"/>
                          <a:pt x="51945" y="2626"/>
                          <a:pt x="51941" y="2631"/>
                        </a:cubicBezTo>
                        <a:cubicBezTo>
                          <a:pt x="51937" y="2631"/>
                          <a:pt x="51929" y="2635"/>
                          <a:pt x="51924" y="2640"/>
                        </a:cubicBezTo>
                        <a:cubicBezTo>
                          <a:pt x="51920" y="2640"/>
                          <a:pt x="51916" y="2644"/>
                          <a:pt x="51911" y="2644"/>
                        </a:cubicBezTo>
                        <a:cubicBezTo>
                          <a:pt x="51903" y="2648"/>
                          <a:pt x="51898" y="2652"/>
                          <a:pt x="51894" y="2652"/>
                        </a:cubicBezTo>
                        <a:cubicBezTo>
                          <a:pt x="51882" y="2661"/>
                          <a:pt x="51864" y="2665"/>
                          <a:pt x="51852" y="2673"/>
                        </a:cubicBezTo>
                        <a:lnTo>
                          <a:pt x="51843" y="2673"/>
                        </a:lnTo>
                        <a:cubicBezTo>
                          <a:pt x="51830" y="2678"/>
                          <a:pt x="51817" y="2687"/>
                          <a:pt x="51805" y="2691"/>
                        </a:cubicBezTo>
                        <a:cubicBezTo>
                          <a:pt x="51801" y="2691"/>
                          <a:pt x="51795" y="2695"/>
                          <a:pt x="51791" y="2695"/>
                        </a:cubicBezTo>
                        <a:cubicBezTo>
                          <a:pt x="51775" y="2699"/>
                          <a:pt x="51757" y="2708"/>
                          <a:pt x="51744" y="2712"/>
                        </a:cubicBezTo>
                        <a:lnTo>
                          <a:pt x="51740" y="2712"/>
                        </a:lnTo>
                        <a:cubicBezTo>
                          <a:pt x="51728" y="2717"/>
                          <a:pt x="51710" y="2721"/>
                          <a:pt x="51693" y="2729"/>
                        </a:cubicBezTo>
                        <a:cubicBezTo>
                          <a:pt x="51685" y="2729"/>
                          <a:pt x="51680" y="2729"/>
                          <a:pt x="51676" y="2734"/>
                        </a:cubicBezTo>
                        <a:cubicBezTo>
                          <a:pt x="51667" y="2734"/>
                          <a:pt x="51659" y="2738"/>
                          <a:pt x="51655" y="2738"/>
                        </a:cubicBezTo>
                        <a:cubicBezTo>
                          <a:pt x="51647" y="2742"/>
                          <a:pt x="51641" y="2742"/>
                          <a:pt x="51633" y="2746"/>
                        </a:cubicBezTo>
                        <a:cubicBezTo>
                          <a:pt x="51625" y="2746"/>
                          <a:pt x="51621" y="2750"/>
                          <a:pt x="51612" y="2750"/>
                        </a:cubicBezTo>
                        <a:cubicBezTo>
                          <a:pt x="51603" y="2750"/>
                          <a:pt x="51599" y="2755"/>
                          <a:pt x="51590" y="2755"/>
                        </a:cubicBezTo>
                        <a:cubicBezTo>
                          <a:pt x="51586" y="2760"/>
                          <a:pt x="51578" y="2760"/>
                          <a:pt x="51570" y="2764"/>
                        </a:cubicBezTo>
                        <a:cubicBezTo>
                          <a:pt x="51560" y="2764"/>
                          <a:pt x="51556" y="2764"/>
                          <a:pt x="51548" y="2768"/>
                        </a:cubicBezTo>
                        <a:cubicBezTo>
                          <a:pt x="51539" y="2768"/>
                          <a:pt x="51535" y="2772"/>
                          <a:pt x="51526" y="2772"/>
                        </a:cubicBezTo>
                        <a:cubicBezTo>
                          <a:pt x="51518" y="2776"/>
                          <a:pt x="51513" y="2776"/>
                          <a:pt x="51505" y="2776"/>
                        </a:cubicBezTo>
                        <a:cubicBezTo>
                          <a:pt x="51497" y="2780"/>
                          <a:pt x="51487" y="2780"/>
                          <a:pt x="51483" y="2785"/>
                        </a:cubicBezTo>
                        <a:cubicBezTo>
                          <a:pt x="51475" y="2785"/>
                          <a:pt x="51467" y="2785"/>
                          <a:pt x="51462" y="2789"/>
                        </a:cubicBezTo>
                        <a:cubicBezTo>
                          <a:pt x="51454" y="2789"/>
                          <a:pt x="51445" y="2794"/>
                          <a:pt x="51436" y="2794"/>
                        </a:cubicBezTo>
                        <a:cubicBezTo>
                          <a:pt x="51428" y="2794"/>
                          <a:pt x="51424" y="2798"/>
                          <a:pt x="51416" y="2798"/>
                        </a:cubicBezTo>
                        <a:cubicBezTo>
                          <a:pt x="51406" y="2802"/>
                          <a:pt x="51398" y="2802"/>
                          <a:pt x="51390" y="2802"/>
                        </a:cubicBezTo>
                        <a:cubicBezTo>
                          <a:pt x="51385" y="2806"/>
                          <a:pt x="51377" y="2806"/>
                          <a:pt x="51368" y="2806"/>
                        </a:cubicBezTo>
                        <a:cubicBezTo>
                          <a:pt x="51359" y="2811"/>
                          <a:pt x="51351" y="2811"/>
                          <a:pt x="51347" y="2815"/>
                        </a:cubicBezTo>
                        <a:cubicBezTo>
                          <a:pt x="51339" y="2815"/>
                          <a:pt x="51329" y="2815"/>
                          <a:pt x="51321" y="2819"/>
                        </a:cubicBezTo>
                        <a:cubicBezTo>
                          <a:pt x="51313" y="2819"/>
                          <a:pt x="51308" y="2819"/>
                          <a:pt x="51300" y="2823"/>
                        </a:cubicBezTo>
                        <a:cubicBezTo>
                          <a:pt x="51291" y="2823"/>
                          <a:pt x="51282" y="2823"/>
                          <a:pt x="51274" y="2827"/>
                        </a:cubicBezTo>
                        <a:cubicBezTo>
                          <a:pt x="51266" y="2827"/>
                          <a:pt x="51257" y="2832"/>
                          <a:pt x="51248" y="2832"/>
                        </a:cubicBezTo>
                        <a:cubicBezTo>
                          <a:pt x="51244" y="2832"/>
                          <a:pt x="51236" y="2837"/>
                          <a:pt x="51227" y="2837"/>
                        </a:cubicBezTo>
                        <a:cubicBezTo>
                          <a:pt x="51219" y="2837"/>
                          <a:pt x="51210" y="2841"/>
                          <a:pt x="51201" y="2841"/>
                        </a:cubicBezTo>
                        <a:cubicBezTo>
                          <a:pt x="51197" y="2841"/>
                          <a:pt x="51189" y="2845"/>
                          <a:pt x="51180" y="2845"/>
                        </a:cubicBezTo>
                        <a:cubicBezTo>
                          <a:pt x="51171" y="2845"/>
                          <a:pt x="51163" y="2849"/>
                          <a:pt x="51154" y="2849"/>
                        </a:cubicBezTo>
                        <a:cubicBezTo>
                          <a:pt x="51146" y="2849"/>
                          <a:pt x="51142" y="2853"/>
                          <a:pt x="51133" y="2853"/>
                        </a:cubicBezTo>
                        <a:cubicBezTo>
                          <a:pt x="51124" y="2853"/>
                          <a:pt x="51116" y="2857"/>
                          <a:pt x="51103" y="2857"/>
                        </a:cubicBezTo>
                        <a:cubicBezTo>
                          <a:pt x="51098" y="2857"/>
                          <a:pt x="51090" y="2862"/>
                          <a:pt x="51082" y="2862"/>
                        </a:cubicBezTo>
                        <a:cubicBezTo>
                          <a:pt x="51073" y="2862"/>
                          <a:pt x="51065" y="2866"/>
                          <a:pt x="51056" y="2866"/>
                        </a:cubicBezTo>
                        <a:cubicBezTo>
                          <a:pt x="51047" y="2871"/>
                          <a:pt x="51043" y="2871"/>
                          <a:pt x="51035" y="2871"/>
                        </a:cubicBezTo>
                        <a:cubicBezTo>
                          <a:pt x="51021" y="2875"/>
                          <a:pt x="51009" y="2875"/>
                          <a:pt x="50996" y="2879"/>
                        </a:cubicBezTo>
                        <a:lnTo>
                          <a:pt x="50988" y="2879"/>
                        </a:lnTo>
                        <a:cubicBezTo>
                          <a:pt x="50954" y="2883"/>
                          <a:pt x="50923" y="2892"/>
                          <a:pt x="50889" y="2896"/>
                        </a:cubicBezTo>
                        <a:cubicBezTo>
                          <a:pt x="50881" y="2896"/>
                          <a:pt x="50877" y="2900"/>
                          <a:pt x="50867" y="2900"/>
                        </a:cubicBezTo>
                        <a:cubicBezTo>
                          <a:pt x="50859" y="2900"/>
                          <a:pt x="50846" y="2904"/>
                          <a:pt x="50838" y="2904"/>
                        </a:cubicBezTo>
                        <a:cubicBezTo>
                          <a:pt x="50834" y="2904"/>
                          <a:pt x="50829" y="2904"/>
                          <a:pt x="50829" y="2909"/>
                        </a:cubicBezTo>
                        <a:cubicBezTo>
                          <a:pt x="50808" y="2909"/>
                          <a:pt x="50790" y="2914"/>
                          <a:pt x="50769" y="2918"/>
                        </a:cubicBezTo>
                        <a:cubicBezTo>
                          <a:pt x="50761" y="2918"/>
                          <a:pt x="50752" y="2922"/>
                          <a:pt x="50739" y="2922"/>
                        </a:cubicBezTo>
                        <a:cubicBezTo>
                          <a:pt x="50735" y="2926"/>
                          <a:pt x="50727" y="2926"/>
                          <a:pt x="50718" y="2926"/>
                        </a:cubicBezTo>
                        <a:cubicBezTo>
                          <a:pt x="50709" y="2930"/>
                          <a:pt x="50701" y="2930"/>
                          <a:pt x="50692" y="2930"/>
                        </a:cubicBezTo>
                        <a:cubicBezTo>
                          <a:pt x="50684" y="2934"/>
                          <a:pt x="50676" y="2934"/>
                          <a:pt x="50666" y="2934"/>
                        </a:cubicBezTo>
                        <a:cubicBezTo>
                          <a:pt x="50662" y="2939"/>
                          <a:pt x="50654" y="2939"/>
                          <a:pt x="50646" y="2939"/>
                        </a:cubicBezTo>
                        <a:cubicBezTo>
                          <a:pt x="50637" y="2943"/>
                          <a:pt x="50628" y="2943"/>
                          <a:pt x="50620" y="2943"/>
                        </a:cubicBezTo>
                        <a:cubicBezTo>
                          <a:pt x="50611" y="2948"/>
                          <a:pt x="50603" y="2948"/>
                          <a:pt x="50594" y="2952"/>
                        </a:cubicBezTo>
                        <a:cubicBezTo>
                          <a:pt x="50589" y="2952"/>
                          <a:pt x="50581" y="2952"/>
                          <a:pt x="50573" y="2956"/>
                        </a:cubicBezTo>
                        <a:cubicBezTo>
                          <a:pt x="50564" y="2956"/>
                          <a:pt x="50555" y="2956"/>
                          <a:pt x="50547" y="2960"/>
                        </a:cubicBezTo>
                        <a:cubicBezTo>
                          <a:pt x="50538" y="2960"/>
                          <a:pt x="50534" y="2965"/>
                          <a:pt x="50526" y="2965"/>
                        </a:cubicBezTo>
                        <a:cubicBezTo>
                          <a:pt x="50517" y="2965"/>
                          <a:pt x="50508" y="2969"/>
                          <a:pt x="50500" y="2969"/>
                        </a:cubicBezTo>
                        <a:cubicBezTo>
                          <a:pt x="50492" y="2973"/>
                          <a:pt x="50483" y="2973"/>
                          <a:pt x="50478" y="2973"/>
                        </a:cubicBezTo>
                        <a:cubicBezTo>
                          <a:pt x="50470" y="2977"/>
                          <a:pt x="50461" y="2977"/>
                          <a:pt x="50453" y="2981"/>
                        </a:cubicBezTo>
                        <a:cubicBezTo>
                          <a:pt x="50445" y="2981"/>
                          <a:pt x="50435" y="2981"/>
                          <a:pt x="50431" y="2985"/>
                        </a:cubicBezTo>
                        <a:cubicBezTo>
                          <a:pt x="50423" y="2985"/>
                          <a:pt x="50415" y="2991"/>
                          <a:pt x="50406" y="2991"/>
                        </a:cubicBezTo>
                        <a:cubicBezTo>
                          <a:pt x="50397" y="2991"/>
                          <a:pt x="50393" y="2995"/>
                          <a:pt x="50384" y="2995"/>
                        </a:cubicBezTo>
                        <a:cubicBezTo>
                          <a:pt x="50376" y="2999"/>
                          <a:pt x="50368" y="2999"/>
                          <a:pt x="50358" y="3003"/>
                        </a:cubicBezTo>
                        <a:cubicBezTo>
                          <a:pt x="50354" y="3003"/>
                          <a:pt x="50346" y="3003"/>
                          <a:pt x="50338" y="3007"/>
                        </a:cubicBezTo>
                        <a:cubicBezTo>
                          <a:pt x="50329" y="3007"/>
                          <a:pt x="50320" y="3011"/>
                          <a:pt x="50316" y="3011"/>
                        </a:cubicBezTo>
                        <a:cubicBezTo>
                          <a:pt x="50307" y="3016"/>
                          <a:pt x="50299" y="3016"/>
                          <a:pt x="50295" y="3020"/>
                        </a:cubicBezTo>
                        <a:cubicBezTo>
                          <a:pt x="50286" y="3020"/>
                          <a:pt x="50277" y="3020"/>
                          <a:pt x="50269" y="3024"/>
                        </a:cubicBezTo>
                        <a:cubicBezTo>
                          <a:pt x="50265" y="3024"/>
                          <a:pt x="50256" y="3029"/>
                          <a:pt x="50247" y="3029"/>
                        </a:cubicBezTo>
                        <a:cubicBezTo>
                          <a:pt x="50239" y="3033"/>
                          <a:pt x="50235" y="3033"/>
                          <a:pt x="50226" y="3037"/>
                        </a:cubicBezTo>
                        <a:cubicBezTo>
                          <a:pt x="50218" y="3037"/>
                          <a:pt x="50214" y="3042"/>
                          <a:pt x="50204" y="3042"/>
                        </a:cubicBezTo>
                        <a:cubicBezTo>
                          <a:pt x="50196" y="3046"/>
                          <a:pt x="50192" y="3046"/>
                          <a:pt x="50184" y="3050"/>
                        </a:cubicBezTo>
                        <a:lnTo>
                          <a:pt x="50175" y="3050"/>
                        </a:lnTo>
                        <a:cubicBezTo>
                          <a:pt x="50170" y="3050"/>
                          <a:pt x="50170" y="3054"/>
                          <a:pt x="50166" y="3054"/>
                        </a:cubicBezTo>
                        <a:cubicBezTo>
                          <a:pt x="50149" y="3058"/>
                          <a:pt x="50132" y="3062"/>
                          <a:pt x="50115" y="3072"/>
                        </a:cubicBezTo>
                        <a:lnTo>
                          <a:pt x="50111" y="3072"/>
                        </a:lnTo>
                        <a:cubicBezTo>
                          <a:pt x="50089" y="3080"/>
                          <a:pt x="50072" y="3084"/>
                          <a:pt x="50055" y="3093"/>
                        </a:cubicBezTo>
                        <a:cubicBezTo>
                          <a:pt x="50050" y="3093"/>
                          <a:pt x="50046" y="3093"/>
                          <a:pt x="50042" y="3097"/>
                        </a:cubicBezTo>
                        <a:cubicBezTo>
                          <a:pt x="50025" y="3101"/>
                          <a:pt x="50008" y="3110"/>
                          <a:pt x="49991" y="3114"/>
                        </a:cubicBezTo>
                        <a:lnTo>
                          <a:pt x="49987" y="3119"/>
                        </a:lnTo>
                        <a:cubicBezTo>
                          <a:pt x="49969" y="3123"/>
                          <a:pt x="49953" y="3131"/>
                          <a:pt x="49940" y="3139"/>
                        </a:cubicBezTo>
                        <a:lnTo>
                          <a:pt x="49931" y="3139"/>
                        </a:lnTo>
                        <a:cubicBezTo>
                          <a:pt x="49927" y="3145"/>
                          <a:pt x="49927" y="3145"/>
                          <a:pt x="49922" y="3145"/>
                        </a:cubicBezTo>
                        <a:cubicBezTo>
                          <a:pt x="49918" y="3149"/>
                          <a:pt x="49914" y="3149"/>
                          <a:pt x="49910" y="3153"/>
                        </a:cubicBezTo>
                        <a:cubicBezTo>
                          <a:pt x="49906" y="3153"/>
                          <a:pt x="49896" y="3157"/>
                          <a:pt x="49888" y="3161"/>
                        </a:cubicBezTo>
                        <a:cubicBezTo>
                          <a:pt x="49888" y="3161"/>
                          <a:pt x="49884" y="3165"/>
                          <a:pt x="49880" y="3165"/>
                        </a:cubicBezTo>
                        <a:cubicBezTo>
                          <a:pt x="49871" y="3170"/>
                          <a:pt x="49863" y="3174"/>
                          <a:pt x="49858" y="3178"/>
                        </a:cubicBezTo>
                        <a:cubicBezTo>
                          <a:pt x="49854" y="3183"/>
                          <a:pt x="49850" y="3183"/>
                          <a:pt x="49845" y="3183"/>
                        </a:cubicBezTo>
                        <a:cubicBezTo>
                          <a:pt x="49837" y="3191"/>
                          <a:pt x="49829" y="3196"/>
                          <a:pt x="49815" y="3200"/>
                        </a:cubicBezTo>
                        <a:cubicBezTo>
                          <a:pt x="49811" y="3204"/>
                          <a:pt x="49807" y="3204"/>
                          <a:pt x="49799" y="3204"/>
                        </a:cubicBezTo>
                        <a:lnTo>
                          <a:pt x="49794" y="3204"/>
                        </a:lnTo>
                        <a:cubicBezTo>
                          <a:pt x="49790" y="3208"/>
                          <a:pt x="49790" y="3208"/>
                          <a:pt x="49786" y="3208"/>
                        </a:cubicBezTo>
                        <a:lnTo>
                          <a:pt x="49777" y="3208"/>
                        </a:lnTo>
                        <a:lnTo>
                          <a:pt x="49773" y="3212"/>
                        </a:lnTo>
                        <a:lnTo>
                          <a:pt x="49764" y="3212"/>
                        </a:lnTo>
                        <a:cubicBezTo>
                          <a:pt x="49764" y="3212"/>
                          <a:pt x="49760" y="3216"/>
                          <a:pt x="49756" y="3216"/>
                        </a:cubicBezTo>
                        <a:cubicBezTo>
                          <a:pt x="49752" y="3216"/>
                          <a:pt x="49748" y="3222"/>
                          <a:pt x="49742" y="3222"/>
                        </a:cubicBezTo>
                        <a:lnTo>
                          <a:pt x="49738" y="3222"/>
                        </a:lnTo>
                        <a:cubicBezTo>
                          <a:pt x="49734" y="3226"/>
                          <a:pt x="49730" y="3226"/>
                          <a:pt x="49726" y="3226"/>
                        </a:cubicBezTo>
                        <a:lnTo>
                          <a:pt x="49722" y="3230"/>
                        </a:lnTo>
                        <a:lnTo>
                          <a:pt x="49717" y="3230"/>
                        </a:lnTo>
                        <a:lnTo>
                          <a:pt x="49713" y="3234"/>
                        </a:lnTo>
                        <a:cubicBezTo>
                          <a:pt x="49709" y="3234"/>
                          <a:pt x="49709" y="3234"/>
                          <a:pt x="49704" y="3238"/>
                        </a:cubicBezTo>
                        <a:cubicBezTo>
                          <a:pt x="49700" y="3238"/>
                          <a:pt x="49700" y="3242"/>
                          <a:pt x="49696" y="3242"/>
                        </a:cubicBezTo>
                        <a:lnTo>
                          <a:pt x="49696" y="3247"/>
                        </a:lnTo>
                        <a:cubicBezTo>
                          <a:pt x="49691" y="3247"/>
                          <a:pt x="49691" y="3247"/>
                          <a:pt x="49691" y="3251"/>
                        </a:cubicBezTo>
                        <a:lnTo>
                          <a:pt x="49687" y="3251"/>
                        </a:lnTo>
                        <a:cubicBezTo>
                          <a:pt x="49687" y="3251"/>
                          <a:pt x="49687" y="3255"/>
                          <a:pt x="49683" y="3255"/>
                        </a:cubicBezTo>
                        <a:lnTo>
                          <a:pt x="49683" y="3264"/>
                        </a:lnTo>
                        <a:cubicBezTo>
                          <a:pt x="49679" y="3264"/>
                          <a:pt x="49679" y="3264"/>
                          <a:pt x="49679" y="3268"/>
                        </a:cubicBezTo>
                        <a:lnTo>
                          <a:pt x="49324" y="4971"/>
                        </a:lnTo>
                        <a:cubicBezTo>
                          <a:pt x="49221" y="4979"/>
                          <a:pt x="49122" y="4987"/>
                          <a:pt x="49037" y="5001"/>
                        </a:cubicBezTo>
                        <a:cubicBezTo>
                          <a:pt x="49016" y="5005"/>
                          <a:pt x="48998" y="5005"/>
                          <a:pt x="48982" y="5009"/>
                        </a:cubicBezTo>
                        <a:cubicBezTo>
                          <a:pt x="48973" y="5009"/>
                          <a:pt x="48968" y="5013"/>
                          <a:pt x="48960" y="5013"/>
                        </a:cubicBezTo>
                        <a:cubicBezTo>
                          <a:pt x="48952" y="5013"/>
                          <a:pt x="48939" y="5018"/>
                          <a:pt x="48926" y="5018"/>
                        </a:cubicBezTo>
                        <a:cubicBezTo>
                          <a:pt x="48917" y="5022"/>
                          <a:pt x="48913" y="5022"/>
                          <a:pt x="48905" y="5022"/>
                        </a:cubicBezTo>
                        <a:cubicBezTo>
                          <a:pt x="48896" y="5026"/>
                          <a:pt x="48883" y="5026"/>
                          <a:pt x="48875" y="5030"/>
                        </a:cubicBezTo>
                        <a:cubicBezTo>
                          <a:pt x="48866" y="5030"/>
                          <a:pt x="48858" y="5030"/>
                          <a:pt x="48853" y="5034"/>
                        </a:cubicBezTo>
                        <a:cubicBezTo>
                          <a:pt x="48840" y="5034"/>
                          <a:pt x="48832" y="5039"/>
                          <a:pt x="48824" y="5039"/>
                        </a:cubicBezTo>
                        <a:cubicBezTo>
                          <a:pt x="48814" y="5039"/>
                          <a:pt x="48810" y="5044"/>
                          <a:pt x="48802" y="5044"/>
                        </a:cubicBezTo>
                        <a:cubicBezTo>
                          <a:pt x="48793" y="5048"/>
                          <a:pt x="48785" y="5048"/>
                          <a:pt x="48776" y="5052"/>
                        </a:cubicBezTo>
                        <a:cubicBezTo>
                          <a:pt x="48767" y="5052"/>
                          <a:pt x="48763" y="5052"/>
                          <a:pt x="48755" y="5056"/>
                        </a:cubicBezTo>
                        <a:cubicBezTo>
                          <a:pt x="48747" y="5056"/>
                          <a:pt x="48737" y="5060"/>
                          <a:pt x="48729" y="5060"/>
                        </a:cubicBezTo>
                        <a:cubicBezTo>
                          <a:pt x="48721" y="5064"/>
                          <a:pt x="48716" y="5064"/>
                          <a:pt x="48708" y="5069"/>
                        </a:cubicBezTo>
                        <a:cubicBezTo>
                          <a:pt x="48699" y="5069"/>
                          <a:pt x="48690" y="5073"/>
                          <a:pt x="48682" y="5073"/>
                        </a:cubicBezTo>
                        <a:cubicBezTo>
                          <a:pt x="48678" y="5078"/>
                          <a:pt x="48674" y="5078"/>
                          <a:pt x="48665" y="5078"/>
                        </a:cubicBezTo>
                        <a:cubicBezTo>
                          <a:pt x="48665" y="5082"/>
                          <a:pt x="48660" y="5082"/>
                          <a:pt x="48660" y="5082"/>
                        </a:cubicBezTo>
                        <a:cubicBezTo>
                          <a:pt x="48656" y="5082"/>
                          <a:pt x="48652" y="5082"/>
                          <a:pt x="48648" y="5086"/>
                        </a:cubicBezTo>
                        <a:cubicBezTo>
                          <a:pt x="48635" y="5090"/>
                          <a:pt x="48627" y="5090"/>
                          <a:pt x="48613" y="5095"/>
                        </a:cubicBezTo>
                        <a:cubicBezTo>
                          <a:pt x="48609" y="5099"/>
                          <a:pt x="48601" y="5099"/>
                          <a:pt x="48597" y="5103"/>
                        </a:cubicBezTo>
                        <a:cubicBezTo>
                          <a:pt x="48583" y="5107"/>
                          <a:pt x="48575" y="5111"/>
                          <a:pt x="48562" y="5115"/>
                        </a:cubicBezTo>
                        <a:cubicBezTo>
                          <a:pt x="48558" y="5115"/>
                          <a:pt x="48554" y="5115"/>
                          <a:pt x="48550" y="5121"/>
                        </a:cubicBezTo>
                        <a:cubicBezTo>
                          <a:pt x="48536" y="5125"/>
                          <a:pt x="48520" y="5129"/>
                          <a:pt x="48507" y="5137"/>
                        </a:cubicBezTo>
                        <a:cubicBezTo>
                          <a:pt x="48502" y="5137"/>
                          <a:pt x="48502" y="5137"/>
                          <a:pt x="48498" y="5141"/>
                        </a:cubicBezTo>
                        <a:cubicBezTo>
                          <a:pt x="48485" y="5146"/>
                          <a:pt x="48477" y="5150"/>
                          <a:pt x="48464" y="5154"/>
                        </a:cubicBezTo>
                        <a:cubicBezTo>
                          <a:pt x="48464" y="5154"/>
                          <a:pt x="48459" y="5154"/>
                          <a:pt x="48459" y="5159"/>
                        </a:cubicBezTo>
                        <a:cubicBezTo>
                          <a:pt x="48455" y="5159"/>
                          <a:pt x="48451" y="5159"/>
                          <a:pt x="48451" y="5163"/>
                        </a:cubicBezTo>
                        <a:cubicBezTo>
                          <a:pt x="48443" y="5163"/>
                          <a:pt x="48434" y="5167"/>
                          <a:pt x="48425" y="5172"/>
                        </a:cubicBezTo>
                        <a:cubicBezTo>
                          <a:pt x="48421" y="5176"/>
                          <a:pt x="48417" y="5176"/>
                          <a:pt x="48413" y="5180"/>
                        </a:cubicBezTo>
                        <a:cubicBezTo>
                          <a:pt x="48404" y="5184"/>
                          <a:pt x="48396" y="5188"/>
                          <a:pt x="48392" y="5192"/>
                        </a:cubicBezTo>
                        <a:cubicBezTo>
                          <a:pt x="48387" y="5192"/>
                          <a:pt x="48382" y="5198"/>
                          <a:pt x="48378" y="5198"/>
                        </a:cubicBezTo>
                        <a:cubicBezTo>
                          <a:pt x="48370" y="5202"/>
                          <a:pt x="48362" y="5206"/>
                          <a:pt x="48353" y="5210"/>
                        </a:cubicBezTo>
                        <a:cubicBezTo>
                          <a:pt x="48348" y="5214"/>
                          <a:pt x="48348" y="5214"/>
                          <a:pt x="48344" y="5218"/>
                        </a:cubicBezTo>
                        <a:cubicBezTo>
                          <a:pt x="48331" y="5223"/>
                          <a:pt x="48323" y="5231"/>
                          <a:pt x="48310" y="5236"/>
                        </a:cubicBezTo>
                        <a:lnTo>
                          <a:pt x="48310" y="5240"/>
                        </a:lnTo>
                        <a:cubicBezTo>
                          <a:pt x="48297" y="5244"/>
                          <a:pt x="48289" y="5253"/>
                          <a:pt x="48280" y="5261"/>
                        </a:cubicBezTo>
                        <a:cubicBezTo>
                          <a:pt x="48276" y="5261"/>
                          <a:pt x="48271" y="5265"/>
                          <a:pt x="48267" y="5265"/>
                        </a:cubicBezTo>
                        <a:cubicBezTo>
                          <a:pt x="48259" y="5269"/>
                          <a:pt x="48250" y="5279"/>
                          <a:pt x="48246" y="5283"/>
                        </a:cubicBezTo>
                        <a:cubicBezTo>
                          <a:pt x="48242" y="5287"/>
                          <a:pt x="48238" y="5287"/>
                          <a:pt x="48238" y="5291"/>
                        </a:cubicBezTo>
                        <a:cubicBezTo>
                          <a:pt x="48224" y="5295"/>
                          <a:pt x="48216" y="5304"/>
                          <a:pt x="48208" y="5313"/>
                        </a:cubicBezTo>
                        <a:cubicBezTo>
                          <a:pt x="48203" y="5313"/>
                          <a:pt x="48203" y="5317"/>
                          <a:pt x="48203" y="5317"/>
                        </a:cubicBezTo>
                        <a:cubicBezTo>
                          <a:pt x="48194" y="5321"/>
                          <a:pt x="48186" y="5330"/>
                          <a:pt x="48177" y="5338"/>
                        </a:cubicBezTo>
                        <a:lnTo>
                          <a:pt x="48173" y="5338"/>
                        </a:lnTo>
                        <a:cubicBezTo>
                          <a:pt x="48173" y="5342"/>
                          <a:pt x="48169" y="5342"/>
                          <a:pt x="48169" y="5342"/>
                        </a:cubicBezTo>
                        <a:cubicBezTo>
                          <a:pt x="48161" y="5352"/>
                          <a:pt x="48156" y="5356"/>
                          <a:pt x="48151" y="5360"/>
                        </a:cubicBezTo>
                        <a:cubicBezTo>
                          <a:pt x="48147" y="5364"/>
                          <a:pt x="48143" y="5364"/>
                          <a:pt x="48143" y="5368"/>
                        </a:cubicBezTo>
                        <a:cubicBezTo>
                          <a:pt x="48135" y="5377"/>
                          <a:pt x="48126" y="5381"/>
                          <a:pt x="48117" y="5390"/>
                        </a:cubicBezTo>
                        <a:cubicBezTo>
                          <a:pt x="48109" y="5398"/>
                          <a:pt x="48100" y="5407"/>
                          <a:pt x="48092" y="5415"/>
                        </a:cubicBezTo>
                        <a:cubicBezTo>
                          <a:pt x="48092" y="5415"/>
                          <a:pt x="48088" y="5419"/>
                          <a:pt x="48084" y="5423"/>
                        </a:cubicBezTo>
                        <a:cubicBezTo>
                          <a:pt x="48079" y="5429"/>
                          <a:pt x="48074" y="5433"/>
                          <a:pt x="48070" y="5437"/>
                        </a:cubicBezTo>
                        <a:lnTo>
                          <a:pt x="48062" y="5445"/>
                        </a:lnTo>
                        <a:cubicBezTo>
                          <a:pt x="48054" y="5454"/>
                          <a:pt x="48049" y="5458"/>
                          <a:pt x="48045" y="5462"/>
                        </a:cubicBezTo>
                        <a:lnTo>
                          <a:pt x="48036" y="5471"/>
                        </a:lnTo>
                        <a:cubicBezTo>
                          <a:pt x="48032" y="5480"/>
                          <a:pt x="48023" y="5488"/>
                          <a:pt x="48015" y="5496"/>
                        </a:cubicBezTo>
                        <a:cubicBezTo>
                          <a:pt x="48015" y="5496"/>
                          <a:pt x="48011" y="5496"/>
                          <a:pt x="48011" y="5500"/>
                        </a:cubicBezTo>
                        <a:cubicBezTo>
                          <a:pt x="48007" y="5506"/>
                          <a:pt x="47997" y="5514"/>
                          <a:pt x="47993" y="5518"/>
                        </a:cubicBezTo>
                        <a:cubicBezTo>
                          <a:pt x="47989" y="5522"/>
                          <a:pt x="47985" y="5526"/>
                          <a:pt x="47985" y="5531"/>
                        </a:cubicBezTo>
                        <a:cubicBezTo>
                          <a:pt x="47977" y="5535"/>
                          <a:pt x="47972" y="5539"/>
                          <a:pt x="47968" y="5548"/>
                        </a:cubicBezTo>
                        <a:cubicBezTo>
                          <a:pt x="47959" y="5557"/>
                          <a:pt x="47955" y="5561"/>
                          <a:pt x="47946" y="5569"/>
                        </a:cubicBezTo>
                        <a:cubicBezTo>
                          <a:pt x="47946" y="5569"/>
                          <a:pt x="47942" y="5573"/>
                          <a:pt x="47942" y="5577"/>
                        </a:cubicBezTo>
                        <a:cubicBezTo>
                          <a:pt x="47934" y="5583"/>
                          <a:pt x="47925" y="5591"/>
                          <a:pt x="47920" y="5599"/>
                        </a:cubicBezTo>
                        <a:cubicBezTo>
                          <a:pt x="47916" y="5603"/>
                          <a:pt x="47916" y="5603"/>
                          <a:pt x="47912" y="5608"/>
                        </a:cubicBezTo>
                        <a:cubicBezTo>
                          <a:pt x="47908" y="5612"/>
                          <a:pt x="47904" y="5616"/>
                          <a:pt x="47895" y="5625"/>
                        </a:cubicBezTo>
                        <a:cubicBezTo>
                          <a:pt x="47895" y="5625"/>
                          <a:pt x="47891" y="5629"/>
                          <a:pt x="47891" y="5634"/>
                        </a:cubicBezTo>
                        <a:cubicBezTo>
                          <a:pt x="47882" y="5638"/>
                          <a:pt x="47878" y="5642"/>
                          <a:pt x="47874" y="5650"/>
                        </a:cubicBezTo>
                        <a:cubicBezTo>
                          <a:pt x="47869" y="5650"/>
                          <a:pt x="47869" y="5654"/>
                          <a:pt x="47865" y="5654"/>
                        </a:cubicBezTo>
                        <a:cubicBezTo>
                          <a:pt x="47857" y="5664"/>
                          <a:pt x="47849" y="5672"/>
                          <a:pt x="47843" y="5680"/>
                        </a:cubicBezTo>
                        <a:lnTo>
                          <a:pt x="47839" y="5680"/>
                        </a:lnTo>
                        <a:cubicBezTo>
                          <a:pt x="47835" y="5689"/>
                          <a:pt x="47827" y="5698"/>
                          <a:pt x="47818" y="5706"/>
                        </a:cubicBezTo>
                        <a:cubicBezTo>
                          <a:pt x="47814" y="5706"/>
                          <a:pt x="47814" y="5711"/>
                          <a:pt x="47810" y="5711"/>
                        </a:cubicBezTo>
                        <a:cubicBezTo>
                          <a:pt x="47805" y="5719"/>
                          <a:pt x="47797" y="5723"/>
                          <a:pt x="47792" y="5727"/>
                        </a:cubicBezTo>
                        <a:cubicBezTo>
                          <a:pt x="47788" y="5731"/>
                          <a:pt x="47788" y="5731"/>
                          <a:pt x="47784" y="5737"/>
                        </a:cubicBezTo>
                        <a:cubicBezTo>
                          <a:pt x="47780" y="5741"/>
                          <a:pt x="47772" y="5749"/>
                          <a:pt x="47762" y="5753"/>
                        </a:cubicBezTo>
                        <a:lnTo>
                          <a:pt x="47758" y="5757"/>
                        </a:lnTo>
                        <a:cubicBezTo>
                          <a:pt x="47750" y="5766"/>
                          <a:pt x="47741" y="5775"/>
                          <a:pt x="47728" y="5783"/>
                        </a:cubicBezTo>
                        <a:lnTo>
                          <a:pt x="47724" y="5788"/>
                        </a:lnTo>
                        <a:cubicBezTo>
                          <a:pt x="47715" y="5796"/>
                          <a:pt x="47707" y="5800"/>
                          <a:pt x="47699" y="5804"/>
                        </a:cubicBezTo>
                        <a:cubicBezTo>
                          <a:pt x="47695" y="5808"/>
                          <a:pt x="47695" y="5814"/>
                          <a:pt x="47689" y="5814"/>
                        </a:cubicBezTo>
                        <a:cubicBezTo>
                          <a:pt x="47681" y="5822"/>
                          <a:pt x="47673" y="5826"/>
                          <a:pt x="47660" y="5834"/>
                        </a:cubicBezTo>
                        <a:lnTo>
                          <a:pt x="47656" y="5834"/>
                        </a:lnTo>
                        <a:cubicBezTo>
                          <a:pt x="47647" y="5843"/>
                          <a:pt x="47634" y="5851"/>
                          <a:pt x="47626" y="5860"/>
                        </a:cubicBezTo>
                        <a:cubicBezTo>
                          <a:pt x="47622" y="5860"/>
                          <a:pt x="47618" y="5865"/>
                          <a:pt x="47612" y="5865"/>
                        </a:cubicBezTo>
                        <a:cubicBezTo>
                          <a:pt x="47604" y="5869"/>
                          <a:pt x="47600" y="5873"/>
                          <a:pt x="47592" y="5877"/>
                        </a:cubicBezTo>
                        <a:cubicBezTo>
                          <a:pt x="47587" y="5881"/>
                          <a:pt x="47583" y="5881"/>
                          <a:pt x="47579" y="5885"/>
                        </a:cubicBezTo>
                        <a:cubicBezTo>
                          <a:pt x="47574" y="5891"/>
                          <a:pt x="47566" y="5895"/>
                          <a:pt x="47561" y="5899"/>
                        </a:cubicBezTo>
                        <a:cubicBezTo>
                          <a:pt x="47557" y="5899"/>
                          <a:pt x="47553" y="5903"/>
                          <a:pt x="47549" y="5903"/>
                        </a:cubicBezTo>
                        <a:cubicBezTo>
                          <a:pt x="47541" y="5907"/>
                          <a:pt x="47531" y="5911"/>
                          <a:pt x="47523" y="5916"/>
                        </a:cubicBezTo>
                        <a:cubicBezTo>
                          <a:pt x="47519" y="5920"/>
                          <a:pt x="47515" y="5920"/>
                          <a:pt x="47510" y="5924"/>
                        </a:cubicBezTo>
                        <a:cubicBezTo>
                          <a:pt x="47502" y="5928"/>
                          <a:pt x="47493" y="5933"/>
                          <a:pt x="47484" y="5937"/>
                        </a:cubicBezTo>
                        <a:cubicBezTo>
                          <a:pt x="47480" y="5937"/>
                          <a:pt x="47476" y="5937"/>
                          <a:pt x="47476" y="5942"/>
                        </a:cubicBezTo>
                        <a:cubicBezTo>
                          <a:pt x="47464" y="5946"/>
                          <a:pt x="47446" y="5950"/>
                          <a:pt x="47433" y="5958"/>
                        </a:cubicBezTo>
                        <a:cubicBezTo>
                          <a:pt x="47429" y="5958"/>
                          <a:pt x="47425" y="5962"/>
                          <a:pt x="47425" y="5962"/>
                        </a:cubicBezTo>
                        <a:cubicBezTo>
                          <a:pt x="47412" y="5967"/>
                          <a:pt x="47403" y="5972"/>
                          <a:pt x="47391" y="5976"/>
                        </a:cubicBezTo>
                        <a:cubicBezTo>
                          <a:pt x="47387" y="5976"/>
                          <a:pt x="47381" y="5980"/>
                          <a:pt x="47377" y="5980"/>
                        </a:cubicBezTo>
                        <a:cubicBezTo>
                          <a:pt x="47365" y="5984"/>
                          <a:pt x="47356" y="5988"/>
                          <a:pt x="47343" y="5993"/>
                        </a:cubicBezTo>
                        <a:cubicBezTo>
                          <a:pt x="47339" y="5993"/>
                          <a:pt x="47335" y="5997"/>
                          <a:pt x="47330" y="5997"/>
                        </a:cubicBezTo>
                        <a:cubicBezTo>
                          <a:pt x="47318" y="6001"/>
                          <a:pt x="47304" y="6005"/>
                          <a:pt x="47288" y="6010"/>
                        </a:cubicBezTo>
                        <a:cubicBezTo>
                          <a:pt x="47288" y="6010"/>
                          <a:pt x="47284" y="6014"/>
                          <a:pt x="47279" y="6014"/>
                        </a:cubicBezTo>
                        <a:lnTo>
                          <a:pt x="47271" y="6014"/>
                        </a:lnTo>
                        <a:cubicBezTo>
                          <a:pt x="47262" y="6019"/>
                          <a:pt x="47249" y="6023"/>
                          <a:pt x="47241" y="6027"/>
                        </a:cubicBezTo>
                        <a:lnTo>
                          <a:pt x="47227" y="6027"/>
                        </a:lnTo>
                        <a:cubicBezTo>
                          <a:pt x="47215" y="6031"/>
                          <a:pt x="47207" y="6035"/>
                          <a:pt x="47198" y="6035"/>
                        </a:cubicBezTo>
                        <a:cubicBezTo>
                          <a:pt x="47194" y="6039"/>
                          <a:pt x="47189" y="6039"/>
                          <a:pt x="47185" y="6039"/>
                        </a:cubicBezTo>
                        <a:cubicBezTo>
                          <a:pt x="47168" y="6044"/>
                          <a:pt x="47156" y="6049"/>
                          <a:pt x="47138" y="6049"/>
                        </a:cubicBezTo>
                        <a:cubicBezTo>
                          <a:pt x="47138" y="6053"/>
                          <a:pt x="47134" y="6053"/>
                          <a:pt x="47134" y="6053"/>
                        </a:cubicBezTo>
                        <a:cubicBezTo>
                          <a:pt x="47121" y="6053"/>
                          <a:pt x="47108" y="6057"/>
                          <a:pt x="47095" y="6061"/>
                        </a:cubicBezTo>
                        <a:cubicBezTo>
                          <a:pt x="47091" y="6061"/>
                          <a:pt x="47083" y="6061"/>
                          <a:pt x="47079" y="6065"/>
                        </a:cubicBezTo>
                        <a:cubicBezTo>
                          <a:pt x="47069" y="6065"/>
                          <a:pt x="47057" y="6070"/>
                          <a:pt x="47044" y="6070"/>
                        </a:cubicBezTo>
                        <a:cubicBezTo>
                          <a:pt x="47040" y="6070"/>
                          <a:pt x="47036" y="6074"/>
                          <a:pt x="47031" y="6074"/>
                        </a:cubicBezTo>
                        <a:cubicBezTo>
                          <a:pt x="47014" y="6074"/>
                          <a:pt x="46997" y="6078"/>
                          <a:pt x="46980" y="6082"/>
                        </a:cubicBezTo>
                        <a:lnTo>
                          <a:pt x="46526" y="8242"/>
                        </a:lnTo>
                        <a:cubicBezTo>
                          <a:pt x="46227" y="8285"/>
                          <a:pt x="45932" y="8328"/>
                          <a:pt x="45636" y="8366"/>
                        </a:cubicBezTo>
                        <a:lnTo>
                          <a:pt x="45478" y="9140"/>
                        </a:lnTo>
                        <a:lnTo>
                          <a:pt x="45453" y="9140"/>
                        </a:lnTo>
                        <a:cubicBezTo>
                          <a:pt x="45449" y="9140"/>
                          <a:pt x="45444" y="9140"/>
                          <a:pt x="45440" y="9145"/>
                        </a:cubicBezTo>
                        <a:lnTo>
                          <a:pt x="45427" y="9145"/>
                        </a:lnTo>
                        <a:lnTo>
                          <a:pt x="45423" y="9150"/>
                        </a:lnTo>
                        <a:cubicBezTo>
                          <a:pt x="45415" y="9150"/>
                          <a:pt x="45405" y="9154"/>
                          <a:pt x="45401" y="9158"/>
                        </a:cubicBezTo>
                        <a:lnTo>
                          <a:pt x="45397" y="9158"/>
                        </a:lnTo>
                        <a:cubicBezTo>
                          <a:pt x="45389" y="9162"/>
                          <a:pt x="45385" y="9166"/>
                          <a:pt x="45376" y="9170"/>
                        </a:cubicBezTo>
                        <a:cubicBezTo>
                          <a:pt x="45367" y="9175"/>
                          <a:pt x="45359" y="9179"/>
                          <a:pt x="45354" y="9188"/>
                        </a:cubicBezTo>
                        <a:lnTo>
                          <a:pt x="45350" y="9188"/>
                        </a:lnTo>
                        <a:cubicBezTo>
                          <a:pt x="45350" y="9188"/>
                          <a:pt x="45346" y="9192"/>
                          <a:pt x="45342" y="9196"/>
                        </a:cubicBezTo>
                        <a:cubicBezTo>
                          <a:pt x="45342" y="9196"/>
                          <a:pt x="45338" y="9201"/>
                          <a:pt x="45334" y="9205"/>
                        </a:cubicBezTo>
                        <a:lnTo>
                          <a:pt x="45334" y="9209"/>
                        </a:lnTo>
                        <a:cubicBezTo>
                          <a:pt x="45328" y="9209"/>
                          <a:pt x="45328" y="9213"/>
                          <a:pt x="45328" y="9213"/>
                        </a:cubicBezTo>
                        <a:lnTo>
                          <a:pt x="45324" y="9217"/>
                        </a:lnTo>
                        <a:cubicBezTo>
                          <a:pt x="45324" y="9217"/>
                          <a:pt x="45324" y="9222"/>
                          <a:pt x="45320" y="9222"/>
                        </a:cubicBezTo>
                        <a:lnTo>
                          <a:pt x="45320" y="9227"/>
                        </a:lnTo>
                        <a:cubicBezTo>
                          <a:pt x="45320" y="9231"/>
                          <a:pt x="45316" y="9231"/>
                          <a:pt x="45316" y="9231"/>
                        </a:cubicBezTo>
                        <a:lnTo>
                          <a:pt x="45316" y="9235"/>
                        </a:lnTo>
                        <a:cubicBezTo>
                          <a:pt x="45316" y="9239"/>
                          <a:pt x="45312" y="9239"/>
                          <a:pt x="45312" y="9239"/>
                        </a:cubicBezTo>
                        <a:lnTo>
                          <a:pt x="45312" y="9247"/>
                        </a:lnTo>
                        <a:lnTo>
                          <a:pt x="45123" y="10145"/>
                        </a:lnTo>
                        <a:cubicBezTo>
                          <a:pt x="44781" y="10176"/>
                          <a:pt x="44400" y="10197"/>
                          <a:pt x="44011" y="10214"/>
                        </a:cubicBezTo>
                        <a:lnTo>
                          <a:pt x="44195" y="9329"/>
                        </a:lnTo>
                        <a:cubicBezTo>
                          <a:pt x="44170" y="9316"/>
                          <a:pt x="44144" y="9308"/>
                          <a:pt x="44122" y="9294"/>
                        </a:cubicBezTo>
                        <a:cubicBezTo>
                          <a:pt x="44114" y="9290"/>
                          <a:pt x="44106" y="9290"/>
                          <a:pt x="44097" y="9286"/>
                        </a:cubicBezTo>
                        <a:cubicBezTo>
                          <a:pt x="44084" y="9282"/>
                          <a:pt x="44076" y="9278"/>
                          <a:pt x="44063" y="9273"/>
                        </a:cubicBezTo>
                        <a:cubicBezTo>
                          <a:pt x="44055" y="9269"/>
                          <a:pt x="44050" y="9265"/>
                          <a:pt x="44041" y="9265"/>
                        </a:cubicBezTo>
                        <a:cubicBezTo>
                          <a:pt x="44033" y="9261"/>
                          <a:pt x="44029" y="9256"/>
                          <a:pt x="44020" y="9252"/>
                        </a:cubicBezTo>
                        <a:cubicBezTo>
                          <a:pt x="43999" y="9247"/>
                          <a:pt x="43982" y="9239"/>
                          <a:pt x="43960" y="9231"/>
                        </a:cubicBezTo>
                        <a:cubicBezTo>
                          <a:pt x="43956" y="9227"/>
                          <a:pt x="43952" y="9227"/>
                          <a:pt x="43943" y="9227"/>
                        </a:cubicBezTo>
                        <a:cubicBezTo>
                          <a:pt x="43922" y="9213"/>
                          <a:pt x="43896" y="9205"/>
                          <a:pt x="43871" y="9196"/>
                        </a:cubicBezTo>
                        <a:cubicBezTo>
                          <a:pt x="43866" y="9196"/>
                          <a:pt x="43862" y="9192"/>
                          <a:pt x="43853" y="9192"/>
                        </a:cubicBezTo>
                        <a:cubicBezTo>
                          <a:pt x="43840" y="9188"/>
                          <a:pt x="43828" y="9184"/>
                          <a:pt x="43819" y="9179"/>
                        </a:cubicBezTo>
                        <a:cubicBezTo>
                          <a:pt x="43814" y="9175"/>
                          <a:pt x="43810" y="9175"/>
                          <a:pt x="43806" y="9175"/>
                        </a:cubicBezTo>
                        <a:cubicBezTo>
                          <a:pt x="43772" y="9162"/>
                          <a:pt x="43742" y="9154"/>
                          <a:pt x="43708" y="9140"/>
                        </a:cubicBezTo>
                        <a:cubicBezTo>
                          <a:pt x="43674" y="9132"/>
                          <a:pt x="43644" y="9119"/>
                          <a:pt x="43609" y="9111"/>
                        </a:cubicBezTo>
                        <a:cubicBezTo>
                          <a:pt x="43605" y="9111"/>
                          <a:pt x="43601" y="9107"/>
                          <a:pt x="43597" y="9107"/>
                        </a:cubicBezTo>
                        <a:cubicBezTo>
                          <a:pt x="43593" y="9107"/>
                          <a:pt x="43589" y="9102"/>
                          <a:pt x="43579" y="9102"/>
                        </a:cubicBezTo>
                        <a:cubicBezTo>
                          <a:pt x="43558" y="9093"/>
                          <a:pt x="43532" y="9089"/>
                          <a:pt x="43506" y="9081"/>
                        </a:cubicBezTo>
                        <a:cubicBezTo>
                          <a:pt x="43498" y="9081"/>
                          <a:pt x="43490" y="9077"/>
                          <a:pt x="43481" y="9077"/>
                        </a:cubicBezTo>
                        <a:cubicBezTo>
                          <a:pt x="43451" y="9068"/>
                          <a:pt x="43421" y="9059"/>
                          <a:pt x="43387" y="9051"/>
                        </a:cubicBezTo>
                        <a:cubicBezTo>
                          <a:pt x="43383" y="9051"/>
                          <a:pt x="43378" y="9051"/>
                          <a:pt x="43374" y="9047"/>
                        </a:cubicBezTo>
                        <a:cubicBezTo>
                          <a:pt x="43344" y="9042"/>
                          <a:pt x="43319" y="9034"/>
                          <a:pt x="43289" y="9030"/>
                        </a:cubicBezTo>
                        <a:cubicBezTo>
                          <a:pt x="43281" y="9030"/>
                          <a:pt x="43271" y="9025"/>
                          <a:pt x="43263" y="9025"/>
                        </a:cubicBezTo>
                        <a:cubicBezTo>
                          <a:pt x="43229" y="9016"/>
                          <a:pt x="43194" y="9012"/>
                          <a:pt x="43165" y="9004"/>
                        </a:cubicBezTo>
                        <a:lnTo>
                          <a:pt x="43160" y="9004"/>
                        </a:lnTo>
                        <a:cubicBezTo>
                          <a:pt x="43139" y="9000"/>
                          <a:pt x="43113" y="8996"/>
                          <a:pt x="43092" y="8991"/>
                        </a:cubicBezTo>
                        <a:lnTo>
                          <a:pt x="43075" y="8991"/>
                        </a:lnTo>
                        <a:cubicBezTo>
                          <a:pt x="43054" y="8986"/>
                          <a:pt x="43036" y="8986"/>
                          <a:pt x="43019" y="8982"/>
                        </a:cubicBezTo>
                        <a:cubicBezTo>
                          <a:pt x="43011" y="8982"/>
                          <a:pt x="43002" y="8978"/>
                          <a:pt x="42993" y="8978"/>
                        </a:cubicBezTo>
                        <a:cubicBezTo>
                          <a:pt x="42977" y="8978"/>
                          <a:pt x="42963" y="8974"/>
                          <a:pt x="42947" y="8974"/>
                        </a:cubicBezTo>
                        <a:cubicBezTo>
                          <a:pt x="42938" y="8974"/>
                          <a:pt x="42929" y="8970"/>
                          <a:pt x="42916" y="8970"/>
                        </a:cubicBezTo>
                        <a:cubicBezTo>
                          <a:pt x="42908" y="8970"/>
                          <a:pt x="42896" y="8965"/>
                          <a:pt x="42886" y="8965"/>
                        </a:cubicBezTo>
                        <a:lnTo>
                          <a:pt x="42878" y="8965"/>
                        </a:lnTo>
                        <a:cubicBezTo>
                          <a:pt x="42865" y="8965"/>
                          <a:pt x="42853" y="8961"/>
                          <a:pt x="42844" y="8961"/>
                        </a:cubicBezTo>
                        <a:cubicBezTo>
                          <a:pt x="42831" y="8961"/>
                          <a:pt x="42819" y="8961"/>
                          <a:pt x="42805" y="8957"/>
                        </a:cubicBezTo>
                        <a:lnTo>
                          <a:pt x="42771" y="8957"/>
                        </a:lnTo>
                        <a:cubicBezTo>
                          <a:pt x="42758" y="8957"/>
                          <a:pt x="42746" y="8953"/>
                          <a:pt x="42732" y="8953"/>
                        </a:cubicBezTo>
                        <a:lnTo>
                          <a:pt x="42699" y="8953"/>
                        </a:lnTo>
                        <a:cubicBezTo>
                          <a:pt x="42685" y="8953"/>
                          <a:pt x="42673" y="8948"/>
                          <a:pt x="42660" y="8948"/>
                        </a:cubicBezTo>
                        <a:lnTo>
                          <a:pt x="42588" y="8948"/>
                        </a:lnTo>
                        <a:cubicBezTo>
                          <a:pt x="42578" y="8948"/>
                          <a:pt x="42566" y="8948"/>
                          <a:pt x="42553" y="8944"/>
                        </a:cubicBezTo>
                        <a:lnTo>
                          <a:pt x="42412" y="8944"/>
                        </a:lnTo>
                        <a:cubicBezTo>
                          <a:pt x="42399" y="8944"/>
                          <a:pt x="42386" y="8944"/>
                          <a:pt x="42373" y="8948"/>
                        </a:cubicBezTo>
                        <a:lnTo>
                          <a:pt x="42270" y="8948"/>
                        </a:lnTo>
                        <a:cubicBezTo>
                          <a:pt x="42258" y="8953"/>
                          <a:pt x="42245" y="8953"/>
                          <a:pt x="42232" y="8953"/>
                        </a:cubicBezTo>
                        <a:lnTo>
                          <a:pt x="42198" y="8953"/>
                        </a:lnTo>
                        <a:cubicBezTo>
                          <a:pt x="42185" y="8953"/>
                          <a:pt x="42172" y="8957"/>
                          <a:pt x="42160" y="8957"/>
                        </a:cubicBezTo>
                        <a:lnTo>
                          <a:pt x="42130" y="8957"/>
                        </a:lnTo>
                        <a:cubicBezTo>
                          <a:pt x="42112" y="8961"/>
                          <a:pt x="42100" y="8961"/>
                          <a:pt x="42087" y="8961"/>
                        </a:cubicBezTo>
                        <a:cubicBezTo>
                          <a:pt x="42079" y="8961"/>
                          <a:pt x="42065" y="8965"/>
                          <a:pt x="42057" y="8965"/>
                        </a:cubicBezTo>
                        <a:cubicBezTo>
                          <a:pt x="42044" y="8965"/>
                          <a:pt x="42031" y="8965"/>
                          <a:pt x="42014" y="8970"/>
                        </a:cubicBezTo>
                        <a:lnTo>
                          <a:pt x="41984" y="8970"/>
                        </a:lnTo>
                        <a:cubicBezTo>
                          <a:pt x="41972" y="8974"/>
                          <a:pt x="41958" y="8974"/>
                          <a:pt x="41941" y="8974"/>
                        </a:cubicBezTo>
                        <a:cubicBezTo>
                          <a:pt x="41933" y="8978"/>
                          <a:pt x="41925" y="8978"/>
                          <a:pt x="41915" y="8978"/>
                        </a:cubicBezTo>
                        <a:cubicBezTo>
                          <a:pt x="41899" y="8982"/>
                          <a:pt x="41881" y="8982"/>
                          <a:pt x="41864" y="8986"/>
                        </a:cubicBezTo>
                        <a:lnTo>
                          <a:pt x="41843" y="8986"/>
                        </a:lnTo>
                        <a:cubicBezTo>
                          <a:pt x="41818" y="8991"/>
                          <a:pt x="41796" y="8996"/>
                          <a:pt x="41771" y="9000"/>
                        </a:cubicBezTo>
                        <a:cubicBezTo>
                          <a:pt x="41638" y="9016"/>
                          <a:pt x="41505" y="9038"/>
                          <a:pt x="41372" y="9063"/>
                        </a:cubicBezTo>
                        <a:lnTo>
                          <a:pt x="41561" y="8174"/>
                        </a:lnTo>
                        <a:cubicBezTo>
                          <a:pt x="41552" y="8157"/>
                          <a:pt x="41544" y="8144"/>
                          <a:pt x="41530" y="8127"/>
                        </a:cubicBezTo>
                        <a:cubicBezTo>
                          <a:pt x="41530" y="8123"/>
                          <a:pt x="41526" y="8118"/>
                          <a:pt x="41526" y="8118"/>
                        </a:cubicBezTo>
                        <a:cubicBezTo>
                          <a:pt x="41518" y="8102"/>
                          <a:pt x="41510" y="8088"/>
                          <a:pt x="41496" y="8072"/>
                        </a:cubicBezTo>
                        <a:cubicBezTo>
                          <a:pt x="41488" y="8058"/>
                          <a:pt x="41475" y="8046"/>
                          <a:pt x="41467" y="8033"/>
                        </a:cubicBezTo>
                        <a:cubicBezTo>
                          <a:pt x="41467" y="8029"/>
                          <a:pt x="41463" y="8025"/>
                          <a:pt x="41463" y="8025"/>
                        </a:cubicBezTo>
                        <a:cubicBezTo>
                          <a:pt x="41449" y="8011"/>
                          <a:pt x="41441" y="7999"/>
                          <a:pt x="41433" y="7986"/>
                        </a:cubicBezTo>
                        <a:cubicBezTo>
                          <a:pt x="41428" y="7981"/>
                          <a:pt x="41428" y="7981"/>
                          <a:pt x="41424" y="7981"/>
                        </a:cubicBezTo>
                        <a:cubicBezTo>
                          <a:pt x="41415" y="7969"/>
                          <a:pt x="41407" y="7960"/>
                          <a:pt x="41398" y="7948"/>
                        </a:cubicBezTo>
                        <a:cubicBezTo>
                          <a:pt x="41394" y="7948"/>
                          <a:pt x="41394" y="7944"/>
                          <a:pt x="41390" y="7938"/>
                        </a:cubicBezTo>
                        <a:cubicBezTo>
                          <a:pt x="41382" y="7930"/>
                          <a:pt x="41368" y="7918"/>
                          <a:pt x="41356" y="7909"/>
                        </a:cubicBezTo>
                        <a:cubicBezTo>
                          <a:pt x="41356" y="7905"/>
                          <a:pt x="41351" y="7905"/>
                          <a:pt x="41351" y="7905"/>
                        </a:cubicBezTo>
                        <a:cubicBezTo>
                          <a:pt x="41338" y="7892"/>
                          <a:pt x="41330" y="7883"/>
                          <a:pt x="41321" y="7875"/>
                        </a:cubicBezTo>
                        <a:cubicBezTo>
                          <a:pt x="41317" y="7875"/>
                          <a:pt x="41317" y="7871"/>
                          <a:pt x="41313" y="7871"/>
                        </a:cubicBezTo>
                        <a:cubicBezTo>
                          <a:pt x="41299" y="7861"/>
                          <a:pt x="41291" y="7853"/>
                          <a:pt x="41279" y="7845"/>
                        </a:cubicBezTo>
                        <a:lnTo>
                          <a:pt x="41274" y="7841"/>
                        </a:lnTo>
                        <a:lnTo>
                          <a:pt x="41536" y="6592"/>
                        </a:lnTo>
                        <a:lnTo>
                          <a:pt x="41536" y="6583"/>
                        </a:lnTo>
                        <a:lnTo>
                          <a:pt x="41536" y="6578"/>
                        </a:lnTo>
                        <a:lnTo>
                          <a:pt x="41536" y="6570"/>
                        </a:lnTo>
                        <a:lnTo>
                          <a:pt x="41536" y="6566"/>
                        </a:lnTo>
                        <a:lnTo>
                          <a:pt x="41536" y="6558"/>
                        </a:lnTo>
                        <a:lnTo>
                          <a:pt x="41530" y="6558"/>
                        </a:lnTo>
                        <a:cubicBezTo>
                          <a:pt x="41530" y="6553"/>
                          <a:pt x="41530" y="6548"/>
                          <a:pt x="41526" y="6544"/>
                        </a:cubicBezTo>
                        <a:lnTo>
                          <a:pt x="41526" y="6540"/>
                        </a:lnTo>
                        <a:cubicBezTo>
                          <a:pt x="41526" y="6536"/>
                          <a:pt x="41522" y="6536"/>
                          <a:pt x="41522" y="6532"/>
                        </a:cubicBezTo>
                        <a:lnTo>
                          <a:pt x="41518" y="6527"/>
                        </a:lnTo>
                        <a:cubicBezTo>
                          <a:pt x="41518" y="6523"/>
                          <a:pt x="41514" y="6519"/>
                          <a:pt x="41510" y="6519"/>
                        </a:cubicBezTo>
                        <a:lnTo>
                          <a:pt x="41510" y="6515"/>
                        </a:lnTo>
                        <a:cubicBezTo>
                          <a:pt x="41505" y="6511"/>
                          <a:pt x="41501" y="6506"/>
                          <a:pt x="41496" y="6501"/>
                        </a:cubicBezTo>
                        <a:lnTo>
                          <a:pt x="41496" y="6497"/>
                        </a:lnTo>
                        <a:cubicBezTo>
                          <a:pt x="41492" y="6493"/>
                          <a:pt x="41488" y="6489"/>
                          <a:pt x="41484" y="6485"/>
                        </a:cubicBezTo>
                        <a:lnTo>
                          <a:pt x="41479" y="6481"/>
                        </a:lnTo>
                        <a:cubicBezTo>
                          <a:pt x="41475" y="6476"/>
                          <a:pt x="41471" y="6472"/>
                          <a:pt x="41467" y="6467"/>
                        </a:cubicBezTo>
                        <a:cubicBezTo>
                          <a:pt x="41463" y="6467"/>
                          <a:pt x="41463" y="6463"/>
                          <a:pt x="41463" y="6463"/>
                        </a:cubicBezTo>
                        <a:cubicBezTo>
                          <a:pt x="41453" y="6459"/>
                          <a:pt x="41449" y="6455"/>
                          <a:pt x="41445" y="6450"/>
                        </a:cubicBezTo>
                        <a:lnTo>
                          <a:pt x="41441" y="6446"/>
                        </a:lnTo>
                        <a:cubicBezTo>
                          <a:pt x="41433" y="6438"/>
                          <a:pt x="41428" y="6434"/>
                          <a:pt x="41420" y="6429"/>
                        </a:cubicBezTo>
                        <a:cubicBezTo>
                          <a:pt x="41420" y="6429"/>
                          <a:pt x="41420" y="6424"/>
                          <a:pt x="41415" y="6424"/>
                        </a:cubicBezTo>
                        <a:cubicBezTo>
                          <a:pt x="41411" y="6420"/>
                          <a:pt x="41402" y="6416"/>
                          <a:pt x="41394" y="6408"/>
                        </a:cubicBezTo>
                        <a:cubicBezTo>
                          <a:pt x="41394" y="6408"/>
                          <a:pt x="41390" y="6408"/>
                          <a:pt x="41386" y="6404"/>
                        </a:cubicBezTo>
                        <a:cubicBezTo>
                          <a:pt x="41386" y="6404"/>
                          <a:pt x="41382" y="6399"/>
                          <a:pt x="41376" y="6395"/>
                        </a:cubicBezTo>
                        <a:cubicBezTo>
                          <a:pt x="41376" y="6395"/>
                          <a:pt x="41372" y="6395"/>
                          <a:pt x="41368" y="6390"/>
                        </a:cubicBezTo>
                        <a:cubicBezTo>
                          <a:pt x="41364" y="6386"/>
                          <a:pt x="41360" y="6386"/>
                          <a:pt x="41360" y="6382"/>
                        </a:cubicBezTo>
                        <a:cubicBezTo>
                          <a:pt x="41351" y="6378"/>
                          <a:pt x="41347" y="6373"/>
                          <a:pt x="41338" y="6369"/>
                        </a:cubicBezTo>
                        <a:cubicBezTo>
                          <a:pt x="41334" y="6369"/>
                          <a:pt x="41330" y="6365"/>
                          <a:pt x="41325" y="6361"/>
                        </a:cubicBezTo>
                        <a:cubicBezTo>
                          <a:pt x="41321" y="6357"/>
                          <a:pt x="41313" y="6352"/>
                          <a:pt x="41305" y="6347"/>
                        </a:cubicBezTo>
                        <a:cubicBezTo>
                          <a:pt x="41299" y="6343"/>
                          <a:pt x="41295" y="6343"/>
                          <a:pt x="41291" y="6339"/>
                        </a:cubicBezTo>
                        <a:cubicBezTo>
                          <a:pt x="41283" y="6335"/>
                          <a:pt x="41270" y="6327"/>
                          <a:pt x="41257" y="6318"/>
                        </a:cubicBezTo>
                        <a:cubicBezTo>
                          <a:pt x="41236" y="6313"/>
                          <a:pt x="41210" y="6313"/>
                          <a:pt x="41189" y="6309"/>
                        </a:cubicBezTo>
                        <a:lnTo>
                          <a:pt x="41167" y="6309"/>
                        </a:lnTo>
                        <a:cubicBezTo>
                          <a:pt x="41151" y="6305"/>
                          <a:pt x="41133" y="6305"/>
                          <a:pt x="41116" y="6301"/>
                        </a:cubicBezTo>
                        <a:lnTo>
                          <a:pt x="41107" y="6301"/>
                        </a:lnTo>
                        <a:cubicBezTo>
                          <a:pt x="41086" y="6301"/>
                          <a:pt x="41060" y="6301"/>
                          <a:pt x="41039" y="6296"/>
                        </a:cubicBezTo>
                        <a:lnTo>
                          <a:pt x="40881" y="6296"/>
                        </a:lnTo>
                        <a:cubicBezTo>
                          <a:pt x="40868" y="6296"/>
                          <a:pt x="40851" y="6301"/>
                          <a:pt x="40837" y="6301"/>
                        </a:cubicBezTo>
                        <a:lnTo>
                          <a:pt x="40817" y="6301"/>
                        </a:lnTo>
                        <a:cubicBezTo>
                          <a:pt x="40799" y="6301"/>
                          <a:pt x="40786" y="6305"/>
                          <a:pt x="40770" y="6305"/>
                        </a:cubicBezTo>
                        <a:lnTo>
                          <a:pt x="40752" y="6305"/>
                        </a:lnTo>
                        <a:cubicBezTo>
                          <a:pt x="40731" y="6309"/>
                          <a:pt x="40709" y="6313"/>
                          <a:pt x="40689" y="6313"/>
                        </a:cubicBezTo>
                        <a:cubicBezTo>
                          <a:pt x="40667" y="6318"/>
                          <a:pt x="40646" y="6322"/>
                          <a:pt x="40624" y="6327"/>
                        </a:cubicBezTo>
                        <a:lnTo>
                          <a:pt x="40607" y="6327"/>
                        </a:lnTo>
                        <a:cubicBezTo>
                          <a:pt x="40590" y="6331"/>
                          <a:pt x="40577" y="6335"/>
                          <a:pt x="40560" y="6335"/>
                        </a:cubicBezTo>
                        <a:cubicBezTo>
                          <a:pt x="40555" y="6339"/>
                          <a:pt x="40547" y="6339"/>
                          <a:pt x="40543" y="6343"/>
                        </a:cubicBezTo>
                        <a:cubicBezTo>
                          <a:pt x="40525" y="6343"/>
                          <a:pt x="40509" y="6347"/>
                          <a:pt x="40496" y="6352"/>
                        </a:cubicBezTo>
                        <a:cubicBezTo>
                          <a:pt x="40492" y="6352"/>
                          <a:pt x="40487" y="6357"/>
                          <a:pt x="40483" y="6357"/>
                        </a:cubicBezTo>
                        <a:cubicBezTo>
                          <a:pt x="40462" y="6361"/>
                          <a:pt x="40440" y="6369"/>
                          <a:pt x="40423" y="6373"/>
                        </a:cubicBezTo>
                        <a:lnTo>
                          <a:pt x="40419" y="6373"/>
                        </a:lnTo>
                        <a:cubicBezTo>
                          <a:pt x="40415" y="6378"/>
                          <a:pt x="40406" y="6378"/>
                          <a:pt x="40401" y="6378"/>
                        </a:cubicBezTo>
                        <a:cubicBezTo>
                          <a:pt x="40393" y="6382"/>
                          <a:pt x="40381" y="6386"/>
                          <a:pt x="40371" y="6390"/>
                        </a:cubicBezTo>
                        <a:cubicBezTo>
                          <a:pt x="40363" y="6390"/>
                          <a:pt x="40359" y="6395"/>
                          <a:pt x="40350" y="6395"/>
                        </a:cubicBezTo>
                        <a:cubicBezTo>
                          <a:pt x="40342" y="6399"/>
                          <a:pt x="40333" y="6404"/>
                          <a:pt x="40324" y="6408"/>
                        </a:cubicBezTo>
                        <a:cubicBezTo>
                          <a:pt x="40316" y="6408"/>
                          <a:pt x="40308" y="6412"/>
                          <a:pt x="40299" y="6416"/>
                        </a:cubicBezTo>
                        <a:cubicBezTo>
                          <a:pt x="40290" y="6420"/>
                          <a:pt x="40282" y="6420"/>
                          <a:pt x="40273" y="6424"/>
                        </a:cubicBezTo>
                        <a:cubicBezTo>
                          <a:pt x="40269" y="6429"/>
                          <a:pt x="40261" y="6434"/>
                          <a:pt x="40252" y="6434"/>
                        </a:cubicBezTo>
                        <a:cubicBezTo>
                          <a:pt x="40243" y="6438"/>
                          <a:pt x="40235" y="6442"/>
                          <a:pt x="40227" y="6446"/>
                        </a:cubicBezTo>
                        <a:lnTo>
                          <a:pt x="40222" y="6450"/>
                        </a:lnTo>
                        <a:cubicBezTo>
                          <a:pt x="40213" y="6450"/>
                          <a:pt x="40209" y="6455"/>
                          <a:pt x="40205" y="6459"/>
                        </a:cubicBezTo>
                        <a:cubicBezTo>
                          <a:pt x="40196" y="6459"/>
                          <a:pt x="40192" y="6463"/>
                          <a:pt x="40184" y="6467"/>
                        </a:cubicBezTo>
                        <a:cubicBezTo>
                          <a:pt x="40175" y="6472"/>
                          <a:pt x="40170" y="6476"/>
                          <a:pt x="40162" y="6481"/>
                        </a:cubicBezTo>
                        <a:cubicBezTo>
                          <a:pt x="40154" y="6481"/>
                          <a:pt x="40150" y="6485"/>
                          <a:pt x="40140" y="6489"/>
                        </a:cubicBezTo>
                        <a:cubicBezTo>
                          <a:pt x="40132" y="6493"/>
                          <a:pt x="40128" y="6497"/>
                          <a:pt x="40119" y="6501"/>
                        </a:cubicBezTo>
                        <a:cubicBezTo>
                          <a:pt x="40111" y="6506"/>
                          <a:pt x="40107" y="6511"/>
                          <a:pt x="40098" y="6515"/>
                        </a:cubicBezTo>
                        <a:cubicBezTo>
                          <a:pt x="40093" y="6515"/>
                          <a:pt x="40085" y="6519"/>
                          <a:pt x="40077" y="6523"/>
                        </a:cubicBezTo>
                        <a:cubicBezTo>
                          <a:pt x="40073" y="6527"/>
                          <a:pt x="40063" y="6532"/>
                          <a:pt x="40059" y="6536"/>
                        </a:cubicBezTo>
                        <a:cubicBezTo>
                          <a:pt x="40055" y="6536"/>
                          <a:pt x="40055" y="6540"/>
                          <a:pt x="40055" y="6540"/>
                        </a:cubicBezTo>
                        <a:cubicBezTo>
                          <a:pt x="40047" y="6544"/>
                          <a:pt x="40042" y="6548"/>
                          <a:pt x="40038" y="6548"/>
                        </a:cubicBezTo>
                        <a:cubicBezTo>
                          <a:pt x="40034" y="6553"/>
                          <a:pt x="40026" y="6558"/>
                          <a:pt x="40021" y="6562"/>
                        </a:cubicBezTo>
                        <a:cubicBezTo>
                          <a:pt x="40012" y="6566"/>
                          <a:pt x="40008" y="6570"/>
                          <a:pt x="40000" y="6574"/>
                        </a:cubicBezTo>
                        <a:cubicBezTo>
                          <a:pt x="39996" y="6578"/>
                          <a:pt x="39987" y="6583"/>
                          <a:pt x="39982" y="6588"/>
                        </a:cubicBezTo>
                        <a:cubicBezTo>
                          <a:pt x="39974" y="6592"/>
                          <a:pt x="39970" y="6600"/>
                          <a:pt x="39965" y="6604"/>
                        </a:cubicBezTo>
                        <a:cubicBezTo>
                          <a:pt x="39957" y="6609"/>
                          <a:pt x="39953" y="6613"/>
                          <a:pt x="39949" y="6617"/>
                        </a:cubicBezTo>
                        <a:cubicBezTo>
                          <a:pt x="39939" y="6621"/>
                          <a:pt x="39935" y="6625"/>
                          <a:pt x="39927" y="6630"/>
                        </a:cubicBezTo>
                        <a:cubicBezTo>
                          <a:pt x="39923" y="6635"/>
                          <a:pt x="39919" y="6639"/>
                          <a:pt x="39910" y="6643"/>
                        </a:cubicBezTo>
                        <a:lnTo>
                          <a:pt x="39910" y="6647"/>
                        </a:lnTo>
                        <a:cubicBezTo>
                          <a:pt x="39905" y="6651"/>
                          <a:pt x="39901" y="6655"/>
                          <a:pt x="39897" y="6660"/>
                        </a:cubicBezTo>
                        <a:cubicBezTo>
                          <a:pt x="39888" y="6664"/>
                          <a:pt x="39884" y="6669"/>
                          <a:pt x="39876" y="6673"/>
                        </a:cubicBezTo>
                        <a:cubicBezTo>
                          <a:pt x="39872" y="6681"/>
                          <a:pt x="39867" y="6686"/>
                          <a:pt x="39862" y="6690"/>
                        </a:cubicBezTo>
                        <a:cubicBezTo>
                          <a:pt x="39858" y="6694"/>
                          <a:pt x="39850" y="6698"/>
                          <a:pt x="39846" y="6707"/>
                        </a:cubicBezTo>
                        <a:cubicBezTo>
                          <a:pt x="39842" y="6712"/>
                          <a:pt x="39837" y="6716"/>
                          <a:pt x="39833" y="6720"/>
                        </a:cubicBezTo>
                        <a:cubicBezTo>
                          <a:pt x="39824" y="6724"/>
                          <a:pt x="39820" y="6732"/>
                          <a:pt x="39816" y="6737"/>
                        </a:cubicBezTo>
                        <a:cubicBezTo>
                          <a:pt x="39811" y="6741"/>
                          <a:pt x="39807" y="6746"/>
                          <a:pt x="39803" y="6754"/>
                        </a:cubicBezTo>
                        <a:cubicBezTo>
                          <a:pt x="39795" y="6758"/>
                          <a:pt x="39790" y="6763"/>
                          <a:pt x="39785" y="6767"/>
                        </a:cubicBezTo>
                        <a:cubicBezTo>
                          <a:pt x="39785" y="6771"/>
                          <a:pt x="39785" y="6771"/>
                          <a:pt x="39781" y="6771"/>
                        </a:cubicBezTo>
                        <a:cubicBezTo>
                          <a:pt x="39777" y="6775"/>
                          <a:pt x="39777" y="6779"/>
                          <a:pt x="39773" y="6784"/>
                        </a:cubicBezTo>
                        <a:cubicBezTo>
                          <a:pt x="39769" y="6789"/>
                          <a:pt x="39765" y="6797"/>
                          <a:pt x="39760" y="6801"/>
                        </a:cubicBezTo>
                        <a:cubicBezTo>
                          <a:pt x="39756" y="6809"/>
                          <a:pt x="39751" y="6814"/>
                          <a:pt x="39747" y="6818"/>
                        </a:cubicBezTo>
                        <a:cubicBezTo>
                          <a:pt x="39743" y="6827"/>
                          <a:pt x="39739" y="6831"/>
                          <a:pt x="39730" y="6835"/>
                        </a:cubicBezTo>
                        <a:cubicBezTo>
                          <a:pt x="39730" y="6844"/>
                          <a:pt x="39726" y="6848"/>
                          <a:pt x="39722" y="6852"/>
                        </a:cubicBezTo>
                        <a:cubicBezTo>
                          <a:pt x="39718" y="6861"/>
                          <a:pt x="39713" y="6866"/>
                          <a:pt x="39708" y="6874"/>
                        </a:cubicBezTo>
                        <a:cubicBezTo>
                          <a:pt x="39704" y="6878"/>
                          <a:pt x="39700" y="6882"/>
                          <a:pt x="39696" y="6891"/>
                        </a:cubicBezTo>
                        <a:cubicBezTo>
                          <a:pt x="39692" y="6895"/>
                          <a:pt x="39688" y="6904"/>
                          <a:pt x="39688" y="6908"/>
                        </a:cubicBezTo>
                        <a:cubicBezTo>
                          <a:pt x="39683" y="6912"/>
                          <a:pt x="39683" y="6912"/>
                          <a:pt x="39683" y="6917"/>
                        </a:cubicBezTo>
                        <a:cubicBezTo>
                          <a:pt x="39679" y="6921"/>
                          <a:pt x="39679" y="6921"/>
                          <a:pt x="39674" y="6925"/>
                        </a:cubicBezTo>
                        <a:cubicBezTo>
                          <a:pt x="39670" y="6933"/>
                          <a:pt x="39670" y="6938"/>
                          <a:pt x="39666" y="6947"/>
                        </a:cubicBezTo>
                        <a:cubicBezTo>
                          <a:pt x="39662" y="6951"/>
                          <a:pt x="39657" y="6955"/>
                          <a:pt x="39657" y="6963"/>
                        </a:cubicBezTo>
                        <a:cubicBezTo>
                          <a:pt x="39653" y="6968"/>
                          <a:pt x="39649" y="6977"/>
                          <a:pt x="39645" y="6985"/>
                        </a:cubicBezTo>
                        <a:cubicBezTo>
                          <a:pt x="39645" y="6989"/>
                          <a:pt x="39641" y="6994"/>
                          <a:pt x="39636" y="7002"/>
                        </a:cubicBezTo>
                        <a:cubicBezTo>
                          <a:pt x="39636" y="7006"/>
                          <a:pt x="39631" y="7015"/>
                          <a:pt x="39627" y="7024"/>
                        </a:cubicBezTo>
                        <a:cubicBezTo>
                          <a:pt x="39627" y="7028"/>
                          <a:pt x="39623" y="7036"/>
                          <a:pt x="39623" y="7040"/>
                        </a:cubicBezTo>
                        <a:cubicBezTo>
                          <a:pt x="39619" y="7049"/>
                          <a:pt x="39615" y="7054"/>
                          <a:pt x="39615" y="7062"/>
                        </a:cubicBezTo>
                        <a:cubicBezTo>
                          <a:pt x="39611" y="7066"/>
                          <a:pt x="39611" y="7071"/>
                          <a:pt x="39611" y="7075"/>
                        </a:cubicBezTo>
                        <a:cubicBezTo>
                          <a:pt x="39611" y="7075"/>
                          <a:pt x="39611" y="7079"/>
                          <a:pt x="39606" y="7079"/>
                        </a:cubicBezTo>
                        <a:cubicBezTo>
                          <a:pt x="39606" y="7087"/>
                          <a:pt x="39602" y="7097"/>
                          <a:pt x="39602" y="7105"/>
                        </a:cubicBezTo>
                        <a:cubicBezTo>
                          <a:pt x="39597" y="7109"/>
                          <a:pt x="39597" y="7113"/>
                          <a:pt x="39597" y="7117"/>
                        </a:cubicBezTo>
                        <a:cubicBezTo>
                          <a:pt x="39593" y="7135"/>
                          <a:pt x="39589" y="7148"/>
                          <a:pt x="39585" y="7160"/>
                        </a:cubicBezTo>
                        <a:lnTo>
                          <a:pt x="39435" y="7875"/>
                        </a:lnTo>
                        <a:lnTo>
                          <a:pt x="39396" y="7875"/>
                        </a:lnTo>
                        <a:cubicBezTo>
                          <a:pt x="39388" y="7875"/>
                          <a:pt x="39380" y="7871"/>
                          <a:pt x="39371" y="7871"/>
                        </a:cubicBezTo>
                        <a:lnTo>
                          <a:pt x="39811" y="5757"/>
                        </a:lnTo>
                        <a:cubicBezTo>
                          <a:pt x="39799" y="5745"/>
                          <a:pt x="39785" y="5737"/>
                          <a:pt x="39769" y="5723"/>
                        </a:cubicBezTo>
                        <a:cubicBezTo>
                          <a:pt x="39756" y="5715"/>
                          <a:pt x="39747" y="5706"/>
                          <a:pt x="39734" y="5698"/>
                        </a:cubicBezTo>
                        <a:cubicBezTo>
                          <a:pt x="39722" y="5689"/>
                          <a:pt x="39708" y="5685"/>
                          <a:pt x="39696" y="5676"/>
                        </a:cubicBezTo>
                        <a:cubicBezTo>
                          <a:pt x="39692" y="5672"/>
                          <a:pt x="39688" y="5668"/>
                          <a:pt x="39683" y="5668"/>
                        </a:cubicBezTo>
                        <a:cubicBezTo>
                          <a:pt x="39674" y="5664"/>
                          <a:pt x="39666" y="5654"/>
                          <a:pt x="39657" y="5650"/>
                        </a:cubicBezTo>
                        <a:cubicBezTo>
                          <a:pt x="39653" y="5646"/>
                          <a:pt x="39649" y="5646"/>
                          <a:pt x="39645" y="5642"/>
                        </a:cubicBezTo>
                        <a:cubicBezTo>
                          <a:pt x="39641" y="5642"/>
                          <a:pt x="39636" y="5638"/>
                          <a:pt x="39631" y="5634"/>
                        </a:cubicBezTo>
                        <a:cubicBezTo>
                          <a:pt x="39627" y="5634"/>
                          <a:pt x="39627" y="5634"/>
                          <a:pt x="39623" y="5629"/>
                        </a:cubicBezTo>
                        <a:cubicBezTo>
                          <a:pt x="39611" y="5625"/>
                          <a:pt x="39597" y="5616"/>
                          <a:pt x="39580" y="5608"/>
                        </a:cubicBezTo>
                        <a:cubicBezTo>
                          <a:pt x="39580" y="5608"/>
                          <a:pt x="39576" y="5603"/>
                          <a:pt x="39572" y="5603"/>
                        </a:cubicBezTo>
                        <a:cubicBezTo>
                          <a:pt x="39554" y="5595"/>
                          <a:pt x="39538" y="5587"/>
                          <a:pt x="39520" y="5577"/>
                        </a:cubicBezTo>
                        <a:lnTo>
                          <a:pt x="39516" y="5573"/>
                        </a:lnTo>
                        <a:cubicBezTo>
                          <a:pt x="39512" y="5573"/>
                          <a:pt x="39508" y="5569"/>
                          <a:pt x="39503" y="5569"/>
                        </a:cubicBezTo>
                        <a:cubicBezTo>
                          <a:pt x="39491" y="5565"/>
                          <a:pt x="39482" y="5557"/>
                          <a:pt x="39469" y="5552"/>
                        </a:cubicBezTo>
                        <a:cubicBezTo>
                          <a:pt x="39461" y="5548"/>
                          <a:pt x="39457" y="5548"/>
                          <a:pt x="39452" y="5544"/>
                        </a:cubicBezTo>
                        <a:cubicBezTo>
                          <a:pt x="39439" y="5539"/>
                          <a:pt x="39426" y="5535"/>
                          <a:pt x="39414" y="5531"/>
                        </a:cubicBezTo>
                        <a:cubicBezTo>
                          <a:pt x="39410" y="5526"/>
                          <a:pt x="39406" y="5526"/>
                          <a:pt x="39406" y="5526"/>
                        </a:cubicBezTo>
                        <a:cubicBezTo>
                          <a:pt x="39400" y="5522"/>
                          <a:pt x="39400" y="5522"/>
                          <a:pt x="39396" y="5522"/>
                        </a:cubicBezTo>
                        <a:cubicBezTo>
                          <a:pt x="39380" y="5514"/>
                          <a:pt x="39362" y="5510"/>
                          <a:pt x="39345" y="5500"/>
                        </a:cubicBezTo>
                        <a:cubicBezTo>
                          <a:pt x="39341" y="5500"/>
                          <a:pt x="39337" y="5500"/>
                          <a:pt x="39337" y="5496"/>
                        </a:cubicBezTo>
                        <a:cubicBezTo>
                          <a:pt x="39319" y="5492"/>
                          <a:pt x="39303" y="5488"/>
                          <a:pt x="39290" y="5480"/>
                        </a:cubicBezTo>
                        <a:lnTo>
                          <a:pt x="39281" y="5480"/>
                        </a:lnTo>
                        <a:cubicBezTo>
                          <a:pt x="39277" y="5480"/>
                          <a:pt x="39277" y="5475"/>
                          <a:pt x="39272" y="5475"/>
                        </a:cubicBezTo>
                        <a:cubicBezTo>
                          <a:pt x="39252" y="5467"/>
                          <a:pt x="39230" y="5462"/>
                          <a:pt x="39208" y="5454"/>
                        </a:cubicBezTo>
                        <a:lnTo>
                          <a:pt x="39204" y="5454"/>
                        </a:lnTo>
                        <a:cubicBezTo>
                          <a:pt x="39183" y="5445"/>
                          <a:pt x="39161" y="5441"/>
                          <a:pt x="39140" y="5433"/>
                        </a:cubicBezTo>
                        <a:lnTo>
                          <a:pt x="39131" y="5433"/>
                        </a:lnTo>
                        <a:cubicBezTo>
                          <a:pt x="39127" y="5429"/>
                          <a:pt x="39127" y="5429"/>
                          <a:pt x="39123" y="5429"/>
                        </a:cubicBezTo>
                        <a:cubicBezTo>
                          <a:pt x="39106" y="5423"/>
                          <a:pt x="39088" y="5419"/>
                          <a:pt x="39072" y="5415"/>
                        </a:cubicBezTo>
                        <a:cubicBezTo>
                          <a:pt x="39050" y="5407"/>
                          <a:pt x="39033" y="5403"/>
                          <a:pt x="39015" y="5398"/>
                        </a:cubicBezTo>
                        <a:cubicBezTo>
                          <a:pt x="39007" y="5398"/>
                          <a:pt x="39003" y="5394"/>
                          <a:pt x="38999" y="5394"/>
                        </a:cubicBezTo>
                        <a:cubicBezTo>
                          <a:pt x="38986" y="5390"/>
                          <a:pt x="38973" y="5385"/>
                          <a:pt x="38956" y="5385"/>
                        </a:cubicBezTo>
                        <a:cubicBezTo>
                          <a:pt x="38952" y="5381"/>
                          <a:pt x="38948" y="5381"/>
                          <a:pt x="38938" y="5381"/>
                        </a:cubicBezTo>
                        <a:cubicBezTo>
                          <a:pt x="38926" y="5377"/>
                          <a:pt x="38909" y="5372"/>
                          <a:pt x="38896" y="5368"/>
                        </a:cubicBezTo>
                        <a:lnTo>
                          <a:pt x="38883" y="5368"/>
                        </a:lnTo>
                        <a:cubicBezTo>
                          <a:pt x="38841" y="5356"/>
                          <a:pt x="38794" y="5346"/>
                          <a:pt x="38751" y="5334"/>
                        </a:cubicBezTo>
                        <a:lnTo>
                          <a:pt x="38742" y="5334"/>
                        </a:lnTo>
                        <a:cubicBezTo>
                          <a:pt x="38699" y="5326"/>
                          <a:pt x="38652" y="5317"/>
                          <a:pt x="38605" y="5304"/>
                        </a:cubicBezTo>
                        <a:cubicBezTo>
                          <a:pt x="38563" y="5295"/>
                          <a:pt x="38516" y="5287"/>
                          <a:pt x="38472" y="5279"/>
                        </a:cubicBezTo>
                        <a:cubicBezTo>
                          <a:pt x="38468" y="5275"/>
                          <a:pt x="38468" y="5275"/>
                          <a:pt x="38464" y="5275"/>
                        </a:cubicBezTo>
                        <a:cubicBezTo>
                          <a:pt x="38421" y="5265"/>
                          <a:pt x="38374" y="5253"/>
                          <a:pt x="38332" y="5244"/>
                        </a:cubicBezTo>
                        <a:lnTo>
                          <a:pt x="38323" y="5244"/>
                        </a:lnTo>
                        <a:cubicBezTo>
                          <a:pt x="38285" y="5231"/>
                          <a:pt x="38246" y="5223"/>
                          <a:pt x="38212" y="5214"/>
                        </a:cubicBezTo>
                        <a:lnTo>
                          <a:pt x="38208" y="5214"/>
                        </a:lnTo>
                        <a:cubicBezTo>
                          <a:pt x="38169" y="5206"/>
                          <a:pt x="38135" y="5192"/>
                          <a:pt x="38097" y="5184"/>
                        </a:cubicBezTo>
                        <a:cubicBezTo>
                          <a:pt x="38092" y="5180"/>
                          <a:pt x="38087" y="5180"/>
                          <a:pt x="38083" y="5180"/>
                        </a:cubicBezTo>
                        <a:cubicBezTo>
                          <a:pt x="38062" y="5172"/>
                          <a:pt x="38040" y="5167"/>
                          <a:pt x="38015" y="5159"/>
                        </a:cubicBezTo>
                        <a:cubicBezTo>
                          <a:pt x="37989" y="5150"/>
                          <a:pt x="37968" y="5146"/>
                          <a:pt x="37947" y="5137"/>
                        </a:cubicBezTo>
                        <a:cubicBezTo>
                          <a:pt x="37943" y="5133"/>
                          <a:pt x="37938" y="5133"/>
                          <a:pt x="37933" y="5133"/>
                        </a:cubicBezTo>
                        <a:cubicBezTo>
                          <a:pt x="37917" y="5125"/>
                          <a:pt x="37900" y="5121"/>
                          <a:pt x="37878" y="5111"/>
                        </a:cubicBezTo>
                        <a:lnTo>
                          <a:pt x="37874" y="5111"/>
                        </a:lnTo>
                        <a:cubicBezTo>
                          <a:pt x="37857" y="5103"/>
                          <a:pt x="37840" y="5099"/>
                          <a:pt x="37823" y="5090"/>
                        </a:cubicBezTo>
                        <a:cubicBezTo>
                          <a:pt x="37819" y="5086"/>
                          <a:pt x="37814" y="5086"/>
                          <a:pt x="37805" y="5082"/>
                        </a:cubicBezTo>
                        <a:cubicBezTo>
                          <a:pt x="37797" y="5078"/>
                          <a:pt x="37784" y="5073"/>
                          <a:pt x="37771" y="5069"/>
                        </a:cubicBezTo>
                        <a:cubicBezTo>
                          <a:pt x="37767" y="5064"/>
                          <a:pt x="37758" y="5064"/>
                          <a:pt x="37754" y="5060"/>
                        </a:cubicBezTo>
                        <a:cubicBezTo>
                          <a:pt x="37737" y="5052"/>
                          <a:pt x="37720" y="5044"/>
                          <a:pt x="37703" y="5039"/>
                        </a:cubicBezTo>
                        <a:lnTo>
                          <a:pt x="37703" y="5034"/>
                        </a:lnTo>
                        <a:cubicBezTo>
                          <a:pt x="37686" y="5026"/>
                          <a:pt x="37669" y="5018"/>
                          <a:pt x="37651" y="5009"/>
                        </a:cubicBezTo>
                        <a:cubicBezTo>
                          <a:pt x="37647" y="5009"/>
                          <a:pt x="37643" y="5005"/>
                          <a:pt x="37635" y="5005"/>
                        </a:cubicBezTo>
                        <a:cubicBezTo>
                          <a:pt x="37621" y="4996"/>
                          <a:pt x="37609" y="4987"/>
                          <a:pt x="37596" y="4983"/>
                        </a:cubicBezTo>
                        <a:cubicBezTo>
                          <a:pt x="37592" y="4979"/>
                          <a:pt x="37588" y="4975"/>
                          <a:pt x="37578" y="4971"/>
                        </a:cubicBezTo>
                        <a:cubicBezTo>
                          <a:pt x="37574" y="4971"/>
                          <a:pt x="37570" y="4967"/>
                          <a:pt x="37566" y="4962"/>
                        </a:cubicBezTo>
                        <a:cubicBezTo>
                          <a:pt x="37558" y="4957"/>
                          <a:pt x="37549" y="4953"/>
                          <a:pt x="37540" y="4949"/>
                        </a:cubicBezTo>
                        <a:cubicBezTo>
                          <a:pt x="37536" y="4945"/>
                          <a:pt x="37532" y="4941"/>
                          <a:pt x="37527" y="4941"/>
                        </a:cubicBezTo>
                        <a:cubicBezTo>
                          <a:pt x="37519" y="4932"/>
                          <a:pt x="37511" y="4928"/>
                          <a:pt x="37501" y="4924"/>
                        </a:cubicBezTo>
                        <a:cubicBezTo>
                          <a:pt x="37497" y="4919"/>
                          <a:pt x="37493" y="4919"/>
                          <a:pt x="37489" y="4915"/>
                        </a:cubicBezTo>
                        <a:cubicBezTo>
                          <a:pt x="37476" y="4906"/>
                          <a:pt x="37463" y="4898"/>
                          <a:pt x="37450" y="4890"/>
                        </a:cubicBezTo>
                        <a:cubicBezTo>
                          <a:pt x="37438" y="4880"/>
                          <a:pt x="37429" y="4872"/>
                          <a:pt x="37416" y="4864"/>
                        </a:cubicBezTo>
                        <a:cubicBezTo>
                          <a:pt x="37412" y="4859"/>
                          <a:pt x="37408" y="4859"/>
                          <a:pt x="37408" y="4855"/>
                        </a:cubicBezTo>
                        <a:cubicBezTo>
                          <a:pt x="37399" y="4847"/>
                          <a:pt x="37390" y="4842"/>
                          <a:pt x="37382" y="4833"/>
                        </a:cubicBezTo>
                        <a:cubicBezTo>
                          <a:pt x="37378" y="4833"/>
                          <a:pt x="37373" y="4829"/>
                          <a:pt x="37369" y="4825"/>
                        </a:cubicBezTo>
                        <a:cubicBezTo>
                          <a:pt x="37357" y="4817"/>
                          <a:pt x="37347" y="4808"/>
                          <a:pt x="37335" y="4795"/>
                        </a:cubicBezTo>
                        <a:cubicBezTo>
                          <a:pt x="37322" y="4787"/>
                          <a:pt x="37313" y="4778"/>
                          <a:pt x="37301" y="4765"/>
                        </a:cubicBezTo>
                        <a:cubicBezTo>
                          <a:pt x="37296" y="4765"/>
                          <a:pt x="37296" y="4761"/>
                          <a:pt x="37292" y="4756"/>
                        </a:cubicBezTo>
                        <a:cubicBezTo>
                          <a:pt x="37284" y="4748"/>
                          <a:pt x="37276" y="4740"/>
                          <a:pt x="37266" y="4736"/>
                        </a:cubicBezTo>
                        <a:cubicBezTo>
                          <a:pt x="37266" y="4731"/>
                          <a:pt x="37262" y="4726"/>
                          <a:pt x="37258" y="4722"/>
                        </a:cubicBezTo>
                        <a:cubicBezTo>
                          <a:pt x="37245" y="4714"/>
                          <a:pt x="37236" y="4701"/>
                          <a:pt x="37224" y="4688"/>
                        </a:cubicBezTo>
                        <a:cubicBezTo>
                          <a:pt x="37215" y="4679"/>
                          <a:pt x="37203" y="4667"/>
                          <a:pt x="37193" y="4654"/>
                        </a:cubicBezTo>
                        <a:cubicBezTo>
                          <a:pt x="37189" y="4649"/>
                          <a:pt x="37189" y="4649"/>
                          <a:pt x="37185" y="4645"/>
                        </a:cubicBezTo>
                        <a:cubicBezTo>
                          <a:pt x="37177" y="4637"/>
                          <a:pt x="37168" y="4628"/>
                          <a:pt x="37164" y="4616"/>
                        </a:cubicBezTo>
                        <a:cubicBezTo>
                          <a:pt x="37160" y="4616"/>
                          <a:pt x="37155" y="4611"/>
                          <a:pt x="37151" y="4607"/>
                        </a:cubicBezTo>
                        <a:cubicBezTo>
                          <a:pt x="37142" y="4594"/>
                          <a:pt x="37134" y="4582"/>
                          <a:pt x="37126" y="4568"/>
                        </a:cubicBezTo>
                        <a:cubicBezTo>
                          <a:pt x="37122" y="4568"/>
                          <a:pt x="37122" y="4568"/>
                          <a:pt x="37122" y="4564"/>
                        </a:cubicBezTo>
                        <a:cubicBezTo>
                          <a:pt x="37112" y="4556"/>
                          <a:pt x="37104" y="4543"/>
                          <a:pt x="37096" y="4525"/>
                        </a:cubicBezTo>
                        <a:cubicBezTo>
                          <a:pt x="37091" y="4521"/>
                          <a:pt x="37087" y="4517"/>
                          <a:pt x="37087" y="4513"/>
                        </a:cubicBezTo>
                        <a:cubicBezTo>
                          <a:pt x="37078" y="4505"/>
                          <a:pt x="37070" y="4495"/>
                          <a:pt x="37065" y="4483"/>
                        </a:cubicBezTo>
                        <a:cubicBezTo>
                          <a:pt x="37061" y="4479"/>
                          <a:pt x="37057" y="4474"/>
                          <a:pt x="37057" y="4470"/>
                        </a:cubicBezTo>
                        <a:cubicBezTo>
                          <a:pt x="37049" y="4458"/>
                          <a:pt x="37039" y="4444"/>
                          <a:pt x="37031" y="4428"/>
                        </a:cubicBezTo>
                        <a:lnTo>
                          <a:pt x="37027" y="4428"/>
                        </a:lnTo>
                        <a:lnTo>
                          <a:pt x="36544" y="6746"/>
                        </a:lnTo>
                        <a:cubicBezTo>
                          <a:pt x="36514" y="6741"/>
                          <a:pt x="36480" y="6737"/>
                          <a:pt x="36449" y="6737"/>
                        </a:cubicBezTo>
                        <a:cubicBezTo>
                          <a:pt x="36415" y="6732"/>
                          <a:pt x="36381" y="6728"/>
                          <a:pt x="36347" y="6728"/>
                        </a:cubicBezTo>
                        <a:cubicBezTo>
                          <a:pt x="36347" y="6724"/>
                          <a:pt x="36342" y="6724"/>
                          <a:pt x="36342" y="6724"/>
                        </a:cubicBezTo>
                        <a:cubicBezTo>
                          <a:pt x="36330" y="6724"/>
                          <a:pt x="36317" y="6724"/>
                          <a:pt x="36304" y="6720"/>
                        </a:cubicBezTo>
                        <a:lnTo>
                          <a:pt x="36300" y="6720"/>
                        </a:lnTo>
                        <a:cubicBezTo>
                          <a:pt x="36287" y="6720"/>
                          <a:pt x="36275" y="6720"/>
                          <a:pt x="36265" y="6716"/>
                        </a:cubicBezTo>
                        <a:lnTo>
                          <a:pt x="36257" y="6716"/>
                        </a:lnTo>
                        <a:cubicBezTo>
                          <a:pt x="36244" y="6716"/>
                          <a:pt x="36236" y="6712"/>
                          <a:pt x="36223" y="6712"/>
                        </a:cubicBezTo>
                        <a:lnTo>
                          <a:pt x="36214" y="6712"/>
                        </a:lnTo>
                        <a:cubicBezTo>
                          <a:pt x="36202" y="6707"/>
                          <a:pt x="36188" y="6707"/>
                          <a:pt x="36176" y="6702"/>
                        </a:cubicBezTo>
                        <a:lnTo>
                          <a:pt x="36172" y="6702"/>
                        </a:lnTo>
                        <a:cubicBezTo>
                          <a:pt x="36163" y="6702"/>
                          <a:pt x="36150" y="6698"/>
                          <a:pt x="36141" y="6698"/>
                        </a:cubicBezTo>
                        <a:cubicBezTo>
                          <a:pt x="36141" y="6698"/>
                          <a:pt x="36137" y="6698"/>
                          <a:pt x="36137" y="6694"/>
                        </a:cubicBezTo>
                        <a:cubicBezTo>
                          <a:pt x="36125" y="6694"/>
                          <a:pt x="36111" y="6690"/>
                          <a:pt x="36103" y="6690"/>
                        </a:cubicBezTo>
                        <a:lnTo>
                          <a:pt x="36099" y="6690"/>
                        </a:lnTo>
                        <a:cubicBezTo>
                          <a:pt x="36082" y="6686"/>
                          <a:pt x="36064" y="6681"/>
                          <a:pt x="36048" y="6673"/>
                        </a:cubicBezTo>
                        <a:lnTo>
                          <a:pt x="36044" y="6673"/>
                        </a:lnTo>
                        <a:cubicBezTo>
                          <a:pt x="36026" y="6669"/>
                          <a:pt x="36013" y="6664"/>
                          <a:pt x="36001" y="6660"/>
                        </a:cubicBezTo>
                        <a:lnTo>
                          <a:pt x="35996" y="6660"/>
                        </a:lnTo>
                        <a:cubicBezTo>
                          <a:pt x="35983" y="6655"/>
                          <a:pt x="35971" y="6651"/>
                          <a:pt x="35962" y="6643"/>
                        </a:cubicBezTo>
                        <a:lnTo>
                          <a:pt x="35953" y="6643"/>
                        </a:lnTo>
                        <a:cubicBezTo>
                          <a:pt x="35949" y="6639"/>
                          <a:pt x="35945" y="6639"/>
                          <a:pt x="35941" y="6635"/>
                        </a:cubicBezTo>
                        <a:lnTo>
                          <a:pt x="36095" y="5899"/>
                        </a:lnTo>
                        <a:cubicBezTo>
                          <a:pt x="35953" y="5800"/>
                          <a:pt x="35876" y="5719"/>
                          <a:pt x="35829" y="5646"/>
                        </a:cubicBezTo>
                        <a:cubicBezTo>
                          <a:pt x="35825" y="5638"/>
                          <a:pt x="35821" y="5629"/>
                          <a:pt x="35817" y="5625"/>
                        </a:cubicBezTo>
                        <a:cubicBezTo>
                          <a:pt x="35808" y="5612"/>
                          <a:pt x="35803" y="5599"/>
                          <a:pt x="35799" y="5591"/>
                        </a:cubicBezTo>
                        <a:cubicBezTo>
                          <a:pt x="35791" y="5577"/>
                          <a:pt x="35787" y="5561"/>
                          <a:pt x="35782" y="5548"/>
                        </a:cubicBezTo>
                        <a:cubicBezTo>
                          <a:pt x="35782" y="5544"/>
                          <a:pt x="35782" y="5544"/>
                          <a:pt x="35778" y="5539"/>
                        </a:cubicBezTo>
                        <a:cubicBezTo>
                          <a:pt x="35744" y="5419"/>
                          <a:pt x="35774" y="5321"/>
                          <a:pt x="35697" y="5184"/>
                        </a:cubicBezTo>
                        <a:lnTo>
                          <a:pt x="35483" y="6211"/>
                        </a:lnTo>
                        <a:cubicBezTo>
                          <a:pt x="35452" y="6172"/>
                          <a:pt x="35438" y="6140"/>
                          <a:pt x="35442" y="6112"/>
                        </a:cubicBezTo>
                        <a:lnTo>
                          <a:pt x="35442" y="6112"/>
                        </a:lnTo>
                        <a:lnTo>
                          <a:pt x="34542" y="10402"/>
                        </a:lnTo>
                        <a:cubicBezTo>
                          <a:pt x="34542" y="10398"/>
                          <a:pt x="34542" y="10398"/>
                          <a:pt x="34538" y="10398"/>
                        </a:cubicBezTo>
                        <a:cubicBezTo>
                          <a:pt x="34534" y="10394"/>
                          <a:pt x="34530" y="10390"/>
                          <a:pt x="34524" y="10386"/>
                        </a:cubicBezTo>
                        <a:cubicBezTo>
                          <a:pt x="34516" y="10376"/>
                          <a:pt x="34508" y="10372"/>
                          <a:pt x="34499" y="10364"/>
                        </a:cubicBezTo>
                        <a:cubicBezTo>
                          <a:pt x="34495" y="10360"/>
                          <a:pt x="34491" y="10356"/>
                          <a:pt x="34486" y="10351"/>
                        </a:cubicBezTo>
                        <a:cubicBezTo>
                          <a:pt x="34478" y="10342"/>
                          <a:pt x="34465" y="10330"/>
                          <a:pt x="34457" y="10321"/>
                        </a:cubicBezTo>
                        <a:lnTo>
                          <a:pt x="34453" y="10321"/>
                        </a:lnTo>
                        <a:cubicBezTo>
                          <a:pt x="34414" y="10338"/>
                          <a:pt x="34370" y="10360"/>
                          <a:pt x="34328" y="10381"/>
                        </a:cubicBezTo>
                        <a:cubicBezTo>
                          <a:pt x="34324" y="10381"/>
                          <a:pt x="34319" y="10386"/>
                          <a:pt x="34315" y="10386"/>
                        </a:cubicBezTo>
                        <a:cubicBezTo>
                          <a:pt x="34277" y="10407"/>
                          <a:pt x="34234" y="10428"/>
                          <a:pt x="34196" y="10445"/>
                        </a:cubicBezTo>
                        <a:cubicBezTo>
                          <a:pt x="34191" y="10449"/>
                          <a:pt x="34187" y="10449"/>
                          <a:pt x="34183" y="10453"/>
                        </a:cubicBezTo>
                        <a:cubicBezTo>
                          <a:pt x="34140" y="10475"/>
                          <a:pt x="34097" y="10496"/>
                          <a:pt x="34054" y="10518"/>
                        </a:cubicBezTo>
                        <a:cubicBezTo>
                          <a:pt x="34011" y="10544"/>
                          <a:pt x="33969" y="10565"/>
                          <a:pt x="33926" y="10591"/>
                        </a:cubicBezTo>
                        <a:cubicBezTo>
                          <a:pt x="33922" y="10591"/>
                          <a:pt x="33918" y="10595"/>
                          <a:pt x="33914" y="10595"/>
                        </a:cubicBezTo>
                        <a:cubicBezTo>
                          <a:pt x="33875" y="10617"/>
                          <a:pt x="33832" y="10638"/>
                          <a:pt x="33789" y="10664"/>
                        </a:cubicBezTo>
                        <a:cubicBezTo>
                          <a:pt x="33789" y="10664"/>
                          <a:pt x="33785" y="10668"/>
                          <a:pt x="33780" y="10668"/>
                        </a:cubicBezTo>
                        <a:cubicBezTo>
                          <a:pt x="33738" y="10694"/>
                          <a:pt x="33695" y="10715"/>
                          <a:pt x="33648" y="10741"/>
                        </a:cubicBezTo>
                        <a:cubicBezTo>
                          <a:pt x="33601" y="10766"/>
                          <a:pt x="33559" y="10792"/>
                          <a:pt x="33515" y="10813"/>
                        </a:cubicBezTo>
                        <a:cubicBezTo>
                          <a:pt x="33503" y="10822"/>
                          <a:pt x="33490" y="10826"/>
                          <a:pt x="33482" y="10834"/>
                        </a:cubicBezTo>
                        <a:cubicBezTo>
                          <a:pt x="33472" y="10838"/>
                          <a:pt x="33468" y="10838"/>
                          <a:pt x="33464" y="10843"/>
                        </a:cubicBezTo>
                        <a:cubicBezTo>
                          <a:pt x="33438" y="10856"/>
                          <a:pt x="33413" y="10873"/>
                          <a:pt x="33387" y="10885"/>
                        </a:cubicBezTo>
                        <a:cubicBezTo>
                          <a:pt x="33383" y="10890"/>
                          <a:pt x="33375" y="10895"/>
                          <a:pt x="33370" y="10895"/>
                        </a:cubicBezTo>
                        <a:cubicBezTo>
                          <a:pt x="33323" y="10920"/>
                          <a:pt x="33276" y="10946"/>
                          <a:pt x="33233" y="10972"/>
                        </a:cubicBezTo>
                        <a:cubicBezTo>
                          <a:pt x="33229" y="10972"/>
                          <a:pt x="33229" y="10972"/>
                          <a:pt x="33229" y="10976"/>
                        </a:cubicBezTo>
                        <a:cubicBezTo>
                          <a:pt x="33182" y="10997"/>
                          <a:pt x="33139" y="11023"/>
                          <a:pt x="33092" y="11049"/>
                        </a:cubicBezTo>
                        <a:cubicBezTo>
                          <a:pt x="33087" y="11049"/>
                          <a:pt x="33083" y="11053"/>
                          <a:pt x="33083" y="11057"/>
                        </a:cubicBezTo>
                        <a:cubicBezTo>
                          <a:pt x="33036" y="11078"/>
                          <a:pt x="32994" y="11104"/>
                          <a:pt x="32951" y="11126"/>
                        </a:cubicBezTo>
                        <a:cubicBezTo>
                          <a:pt x="32947" y="11130"/>
                          <a:pt x="32943" y="11130"/>
                          <a:pt x="32939" y="11134"/>
                        </a:cubicBezTo>
                        <a:cubicBezTo>
                          <a:pt x="32891" y="11160"/>
                          <a:pt x="32844" y="11181"/>
                          <a:pt x="32797" y="11207"/>
                        </a:cubicBezTo>
                        <a:cubicBezTo>
                          <a:pt x="32797" y="11207"/>
                          <a:pt x="32797" y="11211"/>
                          <a:pt x="32793" y="11211"/>
                        </a:cubicBezTo>
                        <a:cubicBezTo>
                          <a:pt x="32750" y="11232"/>
                          <a:pt x="32702" y="11258"/>
                          <a:pt x="32656" y="11284"/>
                        </a:cubicBezTo>
                        <a:cubicBezTo>
                          <a:pt x="32651" y="11284"/>
                          <a:pt x="32647" y="11288"/>
                          <a:pt x="32643" y="11288"/>
                        </a:cubicBezTo>
                        <a:cubicBezTo>
                          <a:pt x="32596" y="11314"/>
                          <a:pt x="32548" y="11335"/>
                          <a:pt x="32506" y="11361"/>
                        </a:cubicBezTo>
                        <a:cubicBezTo>
                          <a:pt x="32502" y="11361"/>
                          <a:pt x="32497" y="11361"/>
                          <a:pt x="32493" y="11365"/>
                        </a:cubicBezTo>
                        <a:cubicBezTo>
                          <a:pt x="32446" y="11391"/>
                          <a:pt x="32394" y="11412"/>
                          <a:pt x="32348" y="11438"/>
                        </a:cubicBezTo>
                        <a:lnTo>
                          <a:pt x="32343" y="11438"/>
                        </a:lnTo>
                        <a:cubicBezTo>
                          <a:pt x="32292" y="11463"/>
                          <a:pt x="32246" y="11485"/>
                          <a:pt x="32198" y="11505"/>
                        </a:cubicBezTo>
                        <a:cubicBezTo>
                          <a:pt x="32189" y="11511"/>
                          <a:pt x="32185" y="11515"/>
                          <a:pt x="32181" y="11515"/>
                        </a:cubicBezTo>
                        <a:cubicBezTo>
                          <a:pt x="32147" y="11531"/>
                          <a:pt x="32108" y="11549"/>
                          <a:pt x="32074" y="11562"/>
                        </a:cubicBezTo>
                        <a:cubicBezTo>
                          <a:pt x="32070" y="11566"/>
                          <a:pt x="32066" y="11566"/>
                          <a:pt x="32061" y="11570"/>
                        </a:cubicBezTo>
                        <a:cubicBezTo>
                          <a:pt x="32023" y="11588"/>
                          <a:pt x="31984" y="11600"/>
                          <a:pt x="31950" y="11617"/>
                        </a:cubicBezTo>
                        <a:lnTo>
                          <a:pt x="31946" y="11617"/>
                        </a:lnTo>
                        <a:cubicBezTo>
                          <a:pt x="31912" y="11634"/>
                          <a:pt x="31873" y="11651"/>
                          <a:pt x="31835" y="11665"/>
                        </a:cubicBezTo>
                        <a:cubicBezTo>
                          <a:pt x="31830" y="11669"/>
                          <a:pt x="31826" y="11669"/>
                          <a:pt x="31818" y="11673"/>
                        </a:cubicBezTo>
                        <a:cubicBezTo>
                          <a:pt x="31784" y="11685"/>
                          <a:pt x="31749" y="11703"/>
                          <a:pt x="31711" y="11716"/>
                        </a:cubicBezTo>
                        <a:cubicBezTo>
                          <a:pt x="31702" y="11720"/>
                          <a:pt x="31697" y="11720"/>
                          <a:pt x="31689" y="11724"/>
                        </a:cubicBezTo>
                        <a:cubicBezTo>
                          <a:pt x="31655" y="11736"/>
                          <a:pt x="31616" y="11750"/>
                          <a:pt x="31583" y="11767"/>
                        </a:cubicBezTo>
                        <a:cubicBezTo>
                          <a:pt x="31573" y="11767"/>
                          <a:pt x="31569" y="11771"/>
                          <a:pt x="31561" y="11771"/>
                        </a:cubicBezTo>
                        <a:cubicBezTo>
                          <a:pt x="31527" y="11788"/>
                          <a:pt x="31488" y="11801"/>
                          <a:pt x="31450" y="11813"/>
                        </a:cubicBezTo>
                        <a:cubicBezTo>
                          <a:pt x="31445" y="11813"/>
                          <a:pt x="31441" y="11813"/>
                          <a:pt x="31437" y="11819"/>
                        </a:cubicBezTo>
                        <a:cubicBezTo>
                          <a:pt x="31429" y="11823"/>
                          <a:pt x="31415" y="11823"/>
                          <a:pt x="31407" y="11827"/>
                        </a:cubicBezTo>
                        <a:lnTo>
                          <a:pt x="31681" y="10522"/>
                        </a:lnTo>
                        <a:cubicBezTo>
                          <a:pt x="31664" y="10518"/>
                          <a:pt x="31646" y="10518"/>
                          <a:pt x="31630" y="10514"/>
                        </a:cubicBezTo>
                        <a:cubicBezTo>
                          <a:pt x="31616" y="10514"/>
                          <a:pt x="31604" y="10514"/>
                          <a:pt x="31595" y="10510"/>
                        </a:cubicBezTo>
                        <a:cubicBezTo>
                          <a:pt x="31583" y="10510"/>
                          <a:pt x="31573" y="10510"/>
                          <a:pt x="31565" y="10505"/>
                        </a:cubicBezTo>
                        <a:cubicBezTo>
                          <a:pt x="31553" y="10505"/>
                          <a:pt x="31539" y="10505"/>
                          <a:pt x="31531" y="10501"/>
                        </a:cubicBezTo>
                        <a:cubicBezTo>
                          <a:pt x="31518" y="10501"/>
                          <a:pt x="31510" y="10496"/>
                          <a:pt x="31496" y="10496"/>
                        </a:cubicBezTo>
                        <a:cubicBezTo>
                          <a:pt x="31492" y="10496"/>
                          <a:pt x="31484" y="10492"/>
                          <a:pt x="31476" y="10492"/>
                        </a:cubicBezTo>
                        <a:cubicBezTo>
                          <a:pt x="31462" y="10488"/>
                          <a:pt x="31454" y="10488"/>
                          <a:pt x="31441" y="10484"/>
                        </a:cubicBezTo>
                        <a:cubicBezTo>
                          <a:pt x="31433" y="10484"/>
                          <a:pt x="31424" y="10484"/>
                          <a:pt x="31419" y="10479"/>
                        </a:cubicBezTo>
                        <a:cubicBezTo>
                          <a:pt x="31407" y="10475"/>
                          <a:pt x="31390" y="10475"/>
                          <a:pt x="31377" y="10471"/>
                        </a:cubicBezTo>
                        <a:cubicBezTo>
                          <a:pt x="31373" y="10471"/>
                          <a:pt x="31368" y="10467"/>
                          <a:pt x="31364" y="10467"/>
                        </a:cubicBezTo>
                        <a:cubicBezTo>
                          <a:pt x="31347" y="10463"/>
                          <a:pt x="31326" y="10458"/>
                          <a:pt x="31308" y="10453"/>
                        </a:cubicBezTo>
                        <a:cubicBezTo>
                          <a:pt x="31308" y="10449"/>
                          <a:pt x="31304" y="10449"/>
                          <a:pt x="31300" y="10449"/>
                        </a:cubicBezTo>
                        <a:cubicBezTo>
                          <a:pt x="31287" y="10445"/>
                          <a:pt x="31270" y="10441"/>
                          <a:pt x="31257" y="10437"/>
                        </a:cubicBezTo>
                        <a:cubicBezTo>
                          <a:pt x="31249" y="10433"/>
                          <a:pt x="31245" y="10433"/>
                          <a:pt x="31240" y="10428"/>
                        </a:cubicBezTo>
                        <a:cubicBezTo>
                          <a:pt x="31227" y="10424"/>
                          <a:pt x="31214" y="10419"/>
                          <a:pt x="31206" y="10415"/>
                        </a:cubicBezTo>
                        <a:cubicBezTo>
                          <a:pt x="31198" y="10415"/>
                          <a:pt x="31193" y="10411"/>
                          <a:pt x="31184" y="10411"/>
                        </a:cubicBezTo>
                        <a:cubicBezTo>
                          <a:pt x="31172" y="10407"/>
                          <a:pt x="31163" y="10402"/>
                          <a:pt x="31150" y="10398"/>
                        </a:cubicBezTo>
                        <a:cubicBezTo>
                          <a:pt x="31146" y="10394"/>
                          <a:pt x="31137" y="10394"/>
                          <a:pt x="31133" y="10390"/>
                        </a:cubicBezTo>
                        <a:cubicBezTo>
                          <a:pt x="31121" y="10386"/>
                          <a:pt x="31111" y="10381"/>
                          <a:pt x="31099" y="10376"/>
                        </a:cubicBezTo>
                        <a:cubicBezTo>
                          <a:pt x="31095" y="10372"/>
                          <a:pt x="31086" y="10372"/>
                          <a:pt x="31082" y="10368"/>
                        </a:cubicBezTo>
                        <a:cubicBezTo>
                          <a:pt x="31065" y="10360"/>
                          <a:pt x="31048" y="10356"/>
                          <a:pt x="31034" y="10347"/>
                        </a:cubicBezTo>
                        <a:cubicBezTo>
                          <a:pt x="31014" y="10338"/>
                          <a:pt x="30996" y="10330"/>
                          <a:pt x="30979" y="10321"/>
                        </a:cubicBezTo>
                        <a:cubicBezTo>
                          <a:pt x="30975" y="10317"/>
                          <a:pt x="30971" y="10313"/>
                          <a:pt x="30967" y="10313"/>
                        </a:cubicBezTo>
                        <a:cubicBezTo>
                          <a:pt x="30953" y="10304"/>
                          <a:pt x="30941" y="10299"/>
                          <a:pt x="30932" y="10291"/>
                        </a:cubicBezTo>
                        <a:cubicBezTo>
                          <a:pt x="30915" y="10283"/>
                          <a:pt x="30902" y="10274"/>
                          <a:pt x="30890" y="10270"/>
                        </a:cubicBezTo>
                        <a:lnTo>
                          <a:pt x="30880" y="10261"/>
                        </a:lnTo>
                        <a:cubicBezTo>
                          <a:pt x="30868" y="10257"/>
                          <a:pt x="30860" y="10248"/>
                          <a:pt x="30846" y="10240"/>
                        </a:cubicBezTo>
                        <a:cubicBezTo>
                          <a:pt x="30846" y="10240"/>
                          <a:pt x="30842" y="10236"/>
                          <a:pt x="30838" y="10236"/>
                        </a:cubicBezTo>
                        <a:cubicBezTo>
                          <a:pt x="30825" y="10227"/>
                          <a:pt x="30817" y="10218"/>
                          <a:pt x="30803" y="10210"/>
                        </a:cubicBezTo>
                        <a:cubicBezTo>
                          <a:pt x="30795" y="10206"/>
                          <a:pt x="30787" y="10202"/>
                          <a:pt x="30783" y="10193"/>
                        </a:cubicBezTo>
                        <a:cubicBezTo>
                          <a:pt x="30774" y="10188"/>
                          <a:pt x="30770" y="10184"/>
                          <a:pt x="30761" y="10180"/>
                        </a:cubicBezTo>
                        <a:cubicBezTo>
                          <a:pt x="30757" y="10176"/>
                          <a:pt x="30748" y="10171"/>
                          <a:pt x="30744" y="10163"/>
                        </a:cubicBezTo>
                        <a:cubicBezTo>
                          <a:pt x="30736" y="10159"/>
                          <a:pt x="30732" y="10155"/>
                          <a:pt x="30722" y="10151"/>
                        </a:cubicBezTo>
                        <a:cubicBezTo>
                          <a:pt x="30718" y="10141"/>
                          <a:pt x="30710" y="10137"/>
                          <a:pt x="30706" y="10133"/>
                        </a:cubicBezTo>
                        <a:cubicBezTo>
                          <a:pt x="30701" y="10129"/>
                          <a:pt x="30693" y="10125"/>
                          <a:pt x="30688" y="10116"/>
                        </a:cubicBezTo>
                        <a:cubicBezTo>
                          <a:pt x="30680" y="10111"/>
                          <a:pt x="30675" y="10107"/>
                          <a:pt x="30671" y="10099"/>
                        </a:cubicBezTo>
                        <a:cubicBezTo>
                          <a:pt x="30667" y="10094"/>
                          <a:pt x="30659" y="10090"/>
                          <a:pt x="30655" y="10086"/>
                        </a:cubicBezTo>
                        <a:cubicBezTo>
                          <a:pt x="30649" y="10082"/>
                          <a:pt x="30641" y="10074"/>
                          <a:pt x="30637" y="10068"/>
                        </a:cubicBezTo>
                        <a:cubicBezTo>
                          <a:pt x="30633" y="10064"/>
                          <a:pt x="30629" y="10060"/>
                          <a:pt x="30624" y="10052"/>
                        </a:cubicBezTo>
                        <a:cubicBezTo>
                          <a:pt x="30620" y="10048"/>
                          <a:pt x="30611" y="10043"/>
                          <a:pt x="30607" y="10035"/>
                        </a:cubicBezTo>
                        <a:cubicBezTo>
                          <a:pt x="30603" y="10030"/>
                          <a:pt x="30598" y="10026"/>
                          <a:pt x="30594" y="10022"/>
                        </a:cubicBezTo>
                        <a:cubicBezTo>
                          <a:pt x="30590" y="10013"/>
                          <a:pt x="30586" y="10009"/>
                          <a:pt x="30582" y="10005"/>
                        </a:cubicBezTo>
                        <a:cubicBezTo>
                          <a:pt x="30578" y="9997"/>
                          <a:pt x="30572" y="9991"/>
                          <a:pt x="30568" y="9987"/>
                        </a:cubicBezTo>
                        <a:cubicBezTo>
                          <a:pt x="30564" y="9983"/>
                          <a:pt x="30560" y="9975"/>
                          <a:pt x="30556" y="9971"/>
                        </a:cubicBezTo>
                        <a:cubicBezTo>
                          <a:pt x="30556" y="9966"/>
                          <a:pt x="30552" y="9962"/>
                          <a:pt x="30547" y="9953"/>
                        </a:cubicBezTo>
                        <a:cubicBezTo>
                          <a:pt x="30543" y="9949"/>
                          <a:pt x="30539" y="9945"/>
                          <a:pt x="30539" y="9936"/>
                        </a:cubicBezTo>
                        <a:cubicBezTo>
                          <a:pt x="30534" y="9932"/>
                          <a:pt x="30530" y="9928"/>
                          <a:pt x="30526" y="9924"/>
                        </a:cubicBezTo>
                        <a:cubicBezTo>
                          <a:pt x="30526" y="9914"/>
                          <a:pt x="30521" y="9910"/>
                          <a:pt x="30517" y="9902"/>
                        </a:cubicBezTo>
                        <a:cubicBezTo>
                          <a:pt x="30517" y="9898"/>
                          <a:pt x="30513" y="9894"/>
                          <a:pt x="30513" y="9889"/>
                        </a:cubicBezTo>
                        <a:cubicBezTo>
                          <a:pt x="30509" y="9885"/>
                          <a:pt x="30505" y="9876"/>
                          <a:pt x="30505" y="9872"/>
                        </a:cubicBezTo>
                        <a:cubicBezTo>
                          <a:pt x="30501" y="9868"/>
                          <a:pt x="30501" y="9859"/>
                          <a:pt x="30501" y="9855"/>
                        </a:cubicBezTo>
                        <a:cubicBezTo>
                          <a:pt x="30495" y="9851"/>
                          <a:pt x="30495" y="9847"/>
                          <a:pt x="30491" y="9837"/>
                        </a:cubicBezTo>
                        <a:cubicBezTo>
                          <a:pt x="30491" y="9833"/>
                          <a:pt x="30491" y="9829"/>
                          <a:pt x="30487" y="9825"/>
                        </a:cubicBezTo>
                        <a:cubicBezTo>
                          <a:pt x="30487" y="9817"/>
                          <a:pt x="30487" y="9812"/>
                          <a:pt x="30483" y="9804"/>
                        </a:cubicBezTo>
                        <a:lnTo>
                          <a:pt x="30483" y="9791"/>
                        </a:lnTo>
                        <a:cubicBezTo>
                          <a:pt x="30483" y="9786"/>
                          <a:pt x="30479" y="9778"/>
                          <a:pt x="30479" y="9774"/>
                        </a:cubicBezTo>
                        <a:lnTo>
                          <a:pt x="30479" y="9760"/>
                        </a:lnTo>
                        <a:lnTo>
                          <a:pt x="30479" y="9740"/>
                        </a:lnTo>
                        <a:lnTo>
                          <a:pt x="30479" y="9731"/>
                        </a:lnTo>
                        <a:cubicBezTo>
                          <a:pt x="30479" y="9722"/>
                          <a:pt x="30483" y="9709"/>
                          <a:pt x="30483" y="9701"/>
                        </a:cubicBezTo>
                        <a:lnTo>
                          <a:pt x="30483" y="9701"/>
                        </a:lnTo>
                        <a:lnTo>
                          <a:pt x="29970" y="12147"/>
                        </a:lnTo>
                        <a:cubicBezTo>
                          <a:pt x="29927" y="12152"/>
                          <a:pt x="29880" y="12156"/>
                          <a:pt x="29833" y="12160"/>
                        </a:cubicBezTo>
                        <a:cubicBezTo>
                          <a:pt x="29798" y="12160"/>
                          <a:pt x="29765" y="12165"/>
                          <a:pt x="29735" y="12165"/>
                        </a:cubicBezTo>
                        <a:cubicBezTo>
                          <a:pt x="29632" y="12173"/>
                          <a:pt x="29534" y="12173"/>
                          <a:pt x="29431" y="12173"/>
                        </a:cubicBezTo>
                        <a:lnTo>
                          <a:pt x="28884" y="14786"/>
                        </a:lnTo>
                        <a:lnTo>
                          <a:pt x="28875" y="14786"/>
                        </a:lnTo>
                        <a:cubicBezTo>
                          <a:pt x="28870" y="14786"/>
                          <a:pt x="28866" y="14786"/>
                          <a:pt x="28862" y="14782"/>
                        </a:cubicBezTo>
                        <a:cubicBezTo>
                          <a:pt x="28853" y="14782"/>
                          <a:pt x="28849" y="14782"/>
                          <a:pt x="28841" y="14778"/>
                        </a:cubicBezTo>
                        <a:lnTo>
                          <a:pt x="28832" y="14778"/>
                        </a:lnTo>
                        <a:cubicBezTo>
                          <a:pt x="28823" y="14778"/>
                          <a:pt x="28819" y="14774"/>
                          <a:pt x="28811" y="14774"/>
                        </a:cubicBezTo>
                        <a:lnTo>
                          <a:pt x="28802" y="14774"/>
                        </a:lnTo>
                        <a:cubicBezTo>
                          <a:pt x="28789" y="14770"/>
                          <a:pt x="28776" y="14770"/>
                          <a:pt x="28768" y="14770"/>
                        </a:cubicBezTo>
                        <a:lnTo>
                          <a:pt x="28764" y="14770"/>
                        </a:lnTo>
                        <a:cubicBezTo>
                          <a:pt x="28750" y="14765"/>
                          <a:pt x="28742" y="14765"/>
                          <a:pt x="28734" y="14765"/>
                        </a:cubicBezTo>
                        <a:lnTo>
                          <a:pt x="28687" y="14765"/>
                        </a:lnTo>
                        <a:cubicBezTo>
                          <a:pt x="28679" y="14761"/>
                          <a:pt x="28669" y="14761"/>
                          <a:pt x="28661" y="14761"/>
                        </a:cubicBezTo>
                        <a:lnTo>
                          <a:pt x="28614" y="14761"/>
                        </a:lnTo>
                        <a:cubicBezTo>
                          <a:pt x="28602" y="14761"/>
                          <a:pt x="28592" y="14765"/>
                          <a:pt x="28584" y="14765"/>
                        </a:cubicBezTo>
                        <a:lnTo>
                          <a:pt x="28529" y="14765"/>
                        </a:lnTo>
                        <a:cubicBezTo>
                          <a:pt x="28525" y="14770"/>
                          <a:pt x="28515" y="14770"/>
                          <a:pt x="28507" y="14770"/>
                        </a:cubicBezTo>
                        <a:lnTo>
                          <a:pt x="28477" y="14770"/>
                        </a:lnTo>
                        <a:cubicBezTo>
                          <a:pt x="28468" y="14774"/>
                          <a:pt x="28464" y="14774"/>
                          <a:pt x="28456" y="14774"/>
                        </a:cubicBezTo>
                        <a:cubicBezTo>
                          <a:pt x="28442" y="14774"/>
                          <a:pt x="28430" y="14778"/>
                          <a:pt x="28417" y="14778"/>
                        </a:cubicBezTo>
                        <a:lnTo>
                          <a:pt x="28400" y="14778"/>
                        </a:lnTo>
                        <a:cubicBezTo>
                          <a:pt x="28383" y="14782"/>
                          <a:pt x="28365" y="14782"/>
                          <a:pt x="28349" y="14786"/>
                        </a:cubicBezTo>
                        <a:cubicBezTo>
                          <a:pt x="28319" y="14790"/>
                          <a:pt x="28294" y="14795"/>
                          <a:pt x="28268" y="14800"/>
                        </a:cubicBezTo>
                        <a:cubicBezTo>
                          <a:pt x="28259" y="14800"/>
                          <a:pt x="28250" y="14800"/>
                          <a:pt x="28242" y="14804"/>
                        </a:cubicBezTo>
                        <a:cubicBezTo>
                          <a:pt x="28225" y="14804"/>
                          <a:pt x="28207" y="14808"/>
                          <a:pt x="28191" y="14808"/>
                        </a:cubicBezTo>
                        <a:lnTo>
                          <a:pt x="28186" y="14812"/>
                        </a:lnTo>
                        <a:lnTo>
                          <a:pt x="28738" y="12178"/>
                        </a:lnTo>
                        <a:cubicBezTo>
                          <a:pt x="28738" y="12169"/>
                          <a:pt x="28738" y="12160"/>
                          <a:pt x="28742" y="12156"/>
                        </a:cubicBezTo>
                        <a:lnTo>
                          <a:pt x="28742" y="12131"/>
                        </a:lnTo>
                        <a:cubicBezTo>
                          <a:pt x="28742" y="12113"/>
                          <a:pt x="28738" y="12096"/>
                          <a:pt x="28738" y="12079"/>
                        </a:cubicBezTo>
                        <a:lnTo>
                          <a:pt x="28669" y="12079"/>
                        </a:lnTo>
                        <a:cubicBezTo>
                          <a:pt x="28627" y="12079"/>
                          <a:pt x="28588" y="12083"/>
                          <a:pt x="28550" y="12083"/>
                        </a:cubicBezTo>
                        <a:lnTo>
                          <a:pt x="28250" y="12083"/>
                        </a:lnTo>
                        <a:cubicBezTo>
                          <a:pt x="28242" y="12083"/>
                          <a:pt x="28233" y="12083"/>
                          <a:pt x="28225" y="12088"/>
                        </a:cubicBezTo>
                        <a:lnTo>
                          <a:pt x="28109" y="12088"/>
                        </a:lnTo>
                        <a:lnTo>
                          <a:pt x="28268" y="11339"/>
                        </a:lnTo>
                        <a:lnTo>
                          <a:pt x="28268" y="11331"/>
                        </a:lnTo>
                        <a:lnTo>
                          <a:pt x="28268" y="11326"/>
                        </a:lnTo>
                        <a:lnTo>
                          <a:pt x="28268" y="11318"/>
                        </a:lnTo>
                        <a:lnTo>
                          <a:pt x="28272" y="11314"/>
                        </a:lnTo>
                        <a:lnTo>
                          <a:pt x="28272" y="11309"/>
                        </a:lnTo>
                        <a:lnTo>
                          <a:pt x="28272" y="11305"/>
                        </a:lnTo>
                        <a:cubicBezTo>
                          <a:pt x="28272" y="11300"/>
                          <a:pt x="28268" y="11300"/>
                          <a:pt x="28268" y="11296"/>
                        </a:cubicBezTo>
                        <a:lnTo>
                          <a:pt x="28268" y="11292"/>
                        </a:lnTo>
                        <a:lnTo>
                          <a:pt x="28268" y="11288"/>
                        </a:lnTo>
                        <a:lnTo>
                          <a:pt x="28268" y="11284"/>
                        </a:lnTo>
                        <a:lnTo>
                          <a:pt x="28268" y="11275"/>
                        </a:lnTo>
                        <a:lnTo>
                          <a:pt x="28268" y="11270"/>
                        </a:lnTo>
                        <a:cubicBezTo>
                          <a:pt x="28263" y="11270"/>
                          <a:pt x="28263" y="11266"/>
                          <a:pt x="28263" y="11266"/>
                        </a:cubicBezTo>
                        <a:lnTo>
                          <a:pt x="28263" y="11258"/>
                        </a:lnTo>
                        <a:lnTo>
                          <a:pt x="28259" y="11254"/>
                        </a:lnTo>
                        <a:lnTo>
                          <a:pt x="28259" y="11249"/>
                        </a:lnTo>
                        <a:cubicBezTo>
                          <a:pt x="28259" y="11245"/>
                          <a:pt x="28259" y="11245"/>
                          <a:pt x="28255" y="11241"/>
                        </a:cubicBezTo>
                        <a:lnTo>
                          <a:pt x="28255" y="11237"/>
                        </a:lnTo>
                        <a:cubicBezTo>
                          <a:pt x="28255" y="11232"/>
                          <a:pt x="28250" y="11228"/>
                          <a:pt x="28250" y="11223"/>
                        </a:cubicBezTo>
                        <a:cubicBezTo>
                          <a:pt x="28246" y="11219"/>
                          <a:pt x="28246" y="11215"/>
                          <a:pt x="28242" y="11211"/>
                        </a:cubicBezTo>
                        <a:lnTo>
                          <a:pt x="28242" y="11207"/>
                        </a:lnTo>
                        <a:cubicBezTo>
                          <a:pt x="28237" y="11207"/>
                          <a:pt x="28237" y="11203"/>
                          <a:pt x="28237" y="11198"/>
                        </a:cubicBezTo>
                        <a:cubicBezTo>
                          <a:pt x="28233" y="11198"/>
                          <a:pt x="28233" y="11198"/>
                          <a:pt x="28233" y="11193"/>
                        </a:cubicBezTo>
                        <a:cubicBezTo>
                          <a:pt x="28229" y="11193"/>
                          <a:pt x="28229" y="11189"/>
                          <a:pt x="28229" y="11185"/>
                        </a:cubicBezTo>
                        <a:cubicBezTo>
                          <a:pt x="28225" y="11185"/>
                          <a:pt x="28225" y="11185"/>
                          <a:pt x="28225" y="11181"/>
                        </a:cubicBezTo>
                        <a:cubicBezTo>
                          <a:pt x="28221" y="11181"/>
                          <a:pt x="28221" y="11177"/>
                          <a:pt x="28221" y="11172"/>
                        </a:cubicBezTo>
                        <a:cubicBezTo>
                          <a:pt x="28217" y="11172"/>
                          <a:pt x="28217" y="11168"/>
                          <a:pt x="28217" y="11168"/>
                        </a:cubicBezTo>
                        <a:cubicBezTo>
                          <a:pt x="28211" y="11164"/>
                          <a:pt x="28211" y="11164"/>
                          <a:pt x="28207" y="11160"/>
                        </a:cubicBezTo>
                        <a:cubicBezTo>
                          <a:pt x="28207" y="11160"/>
                          <a:pt x="28207" y="11155"/>
                          <a:pt x="28203" y="11155"/>
                        </a:cubicBezTo>
                        <a:cubicBezTo>
                          <a:pt x="28203" y="11151"/>
                          <a:pt x="28199" y="11151"/>
                          <a:pt x="28199" y="11146"/>
                        </a:cubicBezTo>
                        <a:cubicBezTo>
                          <a:pt x="28195" y="11146"/>
                          <a:pt x="28195" y="11142"/>
                          <a:pt x="28195" y="11142"/>
                        </a:cubicBezTo>
                        <a:cubicBezTo>
                          <a:pt x="28191" y="11138"/>
                          <a:pt x="28191" y="11134"/>
                          <a:pt x="28186" y="11134"/>
                        </a:cubicBezTo>
                        <a:cubicBezTo>
                          <a:pt x="28186" y="11130"/>
                          <a:pt x="28182" y="11130"/>
                          <a:pt x="28182" y="11126"/>
                        </a:cubicBezTo>
                        <a:cubicBezTo>
                          <a:pt x="28178" y="11126"/>
                          <a:pt x="28178" y="11121"/>
                          <a:pt x="28173" y="11116"/>
                        </a:cubicBezTo>
                        <a:lnTo>
                          <a:pt x="28169" y="11112"/>
                        </a:lnTo>
                        <a:cubicBezTo>
                          <a:pt x="28165" y="11108"/>
                          <a:pt x="28160" y="11104"/>
                          <a:pt x="28160" y="11104"/>
                        </a:cubicBezTo>
                        <a:cubicBezTo>
                          <a:pt x="28156" y="11100"/>
                          <a:pt x="28156" y="11100"/>
                          <a:pt x="28156" y="11095"/>
                        </a:cubicBezTo>
                        <a:cubicBezTo>
                          <a:pt x="28152" y="11091"/>
                          <a:pt x="28144" y="11087"/>
                          <a:pt x="28140" y="11083"/>
                        </a:cubicBezTo>
                        <a:cubicBezTo>
                          <a:pt x="28134" y="11078"/>
                          <a:pt x="28130" y="11074"/>
                          <a:pt x="28122" y="11065"/>
                        </a:cubicBezTo>
                        <a:lnTo>
                          <a:pt x="28118" y="11061"/>
                        </a:lnTo>
                        <a:cubicBezTo>
                          <a:pt x="28114" y="11057"/>
                          <a:pt x="28109" y="11057"/>
                          <a:pt x="28105" y="11053"/>
                        </a:cubicBezTo>
                        <a:cubicBezTo>
                          <a:pt x="28105" y="11049"/>
                          <a:pt x="28101" y="11049"/>
                          <a:pt x="28101" y="11044"/>
                        </a:cubicBezTo>
                        <a:cubicBezTo>
                          <a:pt x="28096" y="11044"/>
                          <a:pt x="28092" y="11039"/>
                          <a:pt x="28088" y="11035"/>
                        </a:cubicBezTo>
                        <a:cubicBezTo>
                          <a:pt x="28083" y="11031"/>
                          <a:pt x="28083" y="11031"/>
                          <a:pt x="28079" y="11027"/>
                        </a:cubicBezTo>
                        <a:cubicBezTo>
                          <a:pt x="28075" y="11027"/>
                          <a:pt x="28071" y="11023"/>
                          <a:pt x="28071" y="11018"/>
                        </a:cubicBezTo>
                        <a:cubicBezTo>
                          <a:pt x="28067" y="11018"/>
                          <a:pt x="28063" y="11014"/>
                          <a:pt x="28063" y="11014"/>
                        </a:cubicBezTo>
                        <a:cubicBezTo>
                          <a:pt x="28057" y="11010"/>
                          <a:pt x="28053" y="11006"/>
                          <a:pt x="28049" y="11001"/>
                        </a:cubicBezTo>
                        <a:cubicBezTo>
                          <a:pt x="28045" y="11001"/>
                          <a:pt x="28041" y="10997"/>
                          <a:pt x="28041" y="10997"/>
                        </a:cubicBezTo>
                        <a:cubicBezTo>
                          <a:pt x="28037" y="10992"/>
                          <a:pt x="28032" y="10988"/>
                          <a:pt x="28028" y="10984"/>
                        </a:cubicBezTo>
                        <a:cubicBezTo>
                          <a:pt x="28024" y="10984"/>
                          <a:pt x="28019" y="10980"/>
                          <a:pt x="28019" y="10980"/>
                        </a:cubicBezTo>
                        <a:cubicBezTo>
                          <a:pt x="28015" y="10976"/>
                          <a:pt x="28011" y="10972"/>
                          <a:pt x="28002" y="10967"/>
                        </a:cubicBezTo>
                        <a:cubicBezTo>
                          <a:pt x="28002" y="10967"/>
                          <a:pt x="27998" y="10962"/>
                          <a:pt x="27994" y="10958"/>
                        </a:cubicBezTo>
                        <a:cubicBezTo>
                          <a:pt x="27990" y="10958"/>
                          <a:pt x="27986" y="10954"/>
                          <a:pt x="27980" y="10950"/>
                        </a:cubicBezTo>
                        <a:cubicBezTo>
                          <a:pt x="27976" y="10946"/>
                          <a:pt x="27972" y="10946"/>
                          <a:pt x="27972" y="10941"/>
                        </a:cubicBezTo>
                        <a:cubicBezTo>
                          <a:pt x="27964" y="10937"/>
                          <a:pt x="27960" y="10933"/>
                          <a:pt x="27951" y="10929"/>
                        </a:cubicBezTo>
                        <a:lnTo>
                          <a:pt x="27947" y="10924"/>
                        </a:lnTo>
                        <a:lnTo>
                          <a:pt x="27943" y="10924"/>
                        </a:lnTo>
                        <a:cubicBezTo>
                          <a:pt x="27943" y="10924"/>
                          <a:pt x="27943" y="10920"/>
                          <a:pt x="27938" y="10920"/>
                        </a:cubicBezTo>
                        <a:cubicBezTo>
                          <a:pt x="27929" y="10911"/>
                          <a:pt x="27921" y="10907"/>
                          <a:pt x="27909" y="10899"/>
                        </a:cubicBezTo>
                        <a:cubicBezTo>
                          <a:pt x="27904" y="10895"/>
                          <a:pt x="27899" y="10895"/>
                          <a:pt x="27899" y="10890"/>
                        </a:cubicBezTo>
                        <a:cubicBezTo>
                          <a:pt x="27887" y="10881"/>
                          <a:pt x="27874" y="10873"/>
                          <a:pt x="27861" y="10869"/>
                        </a:cubicBezTo>
                        <a:lnTo>
                          <a:pt x="27861" y="10864"/>
                        </a:lnTo>
                        <a:lnTo>
                          <a:pt x="27609" y="12066"/>
                        </a:lnTo>
                        <a:cubicBezTo>
                          <a:pt x="27605" y="12066"/>
                          <a:pt x="27596" y="12066"/>
                          <a:pt x="27591" y="12062"/>
                        </a:cubicBezTo>
                        <a:lnTo>
                          <a:pt x="27587" y="12062"/>
                        </a:lnTo>
                        <a:cubicBezTo>
                          <a:pt x="27570" y="12062"/>
                          <a:pt x="27553" y="12058"/>
                          <a:pt x="27532" y="12058"/>
                        </a:cubicBezTo>
                        <a:cubicBezTo>
                          <a:pt x="27506" y="12024"/>
                          <a:pt x="27489" y="11989"/>
                          <a:pt x="27481" y="11959"/>
                        </a:cubicBezTo>
                        <a:cubicBezTo>
                          <a:pt x="27476" y="11947"/>
                          <a:pt x="27472" y="11934"/>
                          <a:pt x="27472" y="11916"/>
                        </a:cubicBezTo>
                        <a:cubicBezTo>
                          <a:pt x="27472" y="11909"/>
                          <a:pt x="27472" y="11901"/>
                          <a:pt x="27473" y="11894"/>
                        </a:cubicBezTo>
                        <a:lnTo>
                          <a:pt x="27473" y="11894"/>
                        </a:lnTo>
                        <a:lnTo>
                          <a:pt x="27027" y="14026"/>
                        </a:lnTo>
                        <a:lnTo>
                          <a:pt x="27005" y="14026"/>
                        </a:lnTo>
                        <a:cubicBezTo>
                          <a:pt x="27001" y="14030"/>
                          <a:pt x="26997" y="14030"/>
                          <a:pt x="26993" y="14030"/>
                        </a:cubicBezTo>
                        <a:lnTo>
                          <a:pt x="26989" y="14030"/>
                        </a:lnTo>
                        <a:cubicBezTo>
                          <a:pt x="26985" y="14030"/>
                          <a:pt x="26985" y="14034"/>
                          <a:pt x="26980" y="14034"/>
                        </a:cubicBezTo>
                        <a:lnTo>
                          <a:pt x="26976" y="14034"/>
                        </a:lnTo>
                        <a:cubicBezTo>
                          <a:pt x="26971" y="14038"/>
                          <a:pt x="26963" y="14038"/>
                          <a:pt x="26954" y="14042"/>
                        </a:cubicBezTo>
                        <a:cubicBezTo>
                          <a:pt x="26946" y="14046"/>
                          <a:pt x="26942" y="14051"/>
                          <a:pt x="26933" y="14055"/>
                        </a:cubicBezTo>
                        <a:cubicBezTo>
                          <a:pt x="26924" y="14059"/>
                          <a:pt x="26920" y="14064"/>
                          <a:pt x="26912" y="14068"/>
                        </a:cubicBezTo>
                        <a:cubicBezTo>
                          <a:pt x="26908" y="14072"/>
                          <a:pt x="26903" y="14077"/>
                          <a:pt x="26899" y="14085"/>
                        </a:cubicBezTo>
                        <a:cubicBezTo>
                          <a:pt x="26894" y="14085"/>
                          <a:pt x="26894" y="14085"/>
                          <a:pt x="26894" y="14089"/>
                        </a:cubicBezTo>
                        <a:lnTo>
                          <a:pt x="26890" y="14093"/>
                        </a:lnTo>
                        <a:cubicBezTo>
                          <a:pt x="26886" y="14097"/>
                          <a:pt x="26886" y="14097"/>
                          <a:pt x="26886" y="14103"/>
                        </a:cubicBezTo>
                        <a:lnTo>
                          <a:pt x="26882" y="14107"/>
                        </a:lnTo>
                        <a:lnTo>
                          <a:pt x="26882" y="14115"/>
                        </a:lnTo>
                        <a:lnTo>
                          <a:pt x="26877" y="14115"/>
                        </a:lnTo>
                        <a:lnTo>
                          <a:pt x="26877" y="14119"/>
                        </a:lnTo>
                        <a:lnTo>
                          <a:pt x="26877" y="14123"/>
                        </a:lnTo>
                        <a:lnTo>
                          <a:pt x="26805" y="14462"/>
                        </a:lnTo>
                        <a:cubicBezTo>
                          <a:pt x="26796" y="14466"/>
                          <a:pt x="26784" y="14470"/>
                          <a:pt x="26774" y="14474"/>
                        </a:cubicBezTo>
                        <a:lnTo>
                          <a:pt x="26770" y="14474"/>
                        </a:lnTo>
                        <a:lnTo>
                          <a:pt x="26770" y="14478"/>
                        </a:lnTo>
                        <a:cubicBezTo>
                          <a:pt x="26749" y="14487"/>
                          <a:pt x="26723" y="14496"/>
                          <a:pt x="26702" y="14508"/>
                        </a:cubicBezTo>
                        <a:cubicBezTo>
                          <a:pt x="26681" y="14521"/>
                          <a:pt x="26659" y="14530"/>
                          <a:pt x="26638" y="14539"/>
                        </a:cubicBezTo>
                        <a:cubicBezTo>
                          <a:pt x="26638" y="14543"/>
                          <a:pt x="26634" y="14543"/>
                          <a:pt x="26634" y="14543"/>
                        </a:cubicBezTo>
                        <a:cubicBezTo>
                          <a:pt x="26612" y="14551"/>
                          <a:pt x="26595" y="14564"/>
                          <a:pt x="26578" y="14573"/>
                        </a:cubicBezTo>
                        <a:cubicBezTo>
                          <a:pt x="26574" y="14573"/>
                          <a:pt x="26574" y="14577"/>
                          <a:pt x="26569" y="14577"/>
                        </a:cubicBezTo>
                        <a:cubicBezTo>
                          <a:pt x="26553" y="14585"/>
                          <a:pt x="26531" y="14598"/>
                          <a:pt x="26514" y="14607"/>
                        </a:cubicBezTo>
                        <a:lnTo>
                          <a:pt x="26510" y="14611"/>
                        </a:lnTo>
                        <a:cubicBezTo>
                          <a:pt x="26488" y="14620"/>
                          <a:pt x="26472" y="14632"/>
                          <a:pt x="26450" y="14646"/>
                        </a:cubicBezTo>
                        <a:cubicBezTo>
                          <a:pt x="26428" y="14654"/>
                          <a:pt x="26411" y="14667"/>
                          <a:pt x="26389" y="14675"/>
                        </a:cubicBezTo>
                        <a:cubicBezTo>
                          <a:pt x="26389" y="14679"/>
                          <a:pt x="26389" y="14679"/>
                          <a:pt x="26385" y="14679"/>
                        </a:cubicBezTo>
                        <a:cubicBezTo>
                          <a:pt x="26369" y="14693"/>
                          <a:pt x="26351" y="14701"/>
                          <a:pt x="26334" y="14713"/>
                        </a:cubicBezTo>
                        <a:lnTo>
                          <a:pt x="26326" y="14713"/>
                        </a:lnTo>
                        <a:cubicBezTo>
                          <a:pt x="26308" y="14727"/>
                          <a:pt x="26292" y="14735"/>
                          <a:pt x="26270" y="14748"/>
                        </a:cubicBezTo>
                        <a:cubicBezTo>
                          <a:pt x="26253" y="14761"/>
                          <a:pt x="26231" y="14770"/>
                          <a:pt x="26215" y="14782"/>
                        </a:cubicBezTo>
                        <a:lnTo>
                          <a:pt x="26210" y="14782"/>
                        </a:lnTo>
                        <a:cubicBezTo>
                          <a:pt x="26193" y="14795"/>
                          <a:pt x="26172" y="14808"/>
                          <a:pt x="26154" y="14816"/>
                        </a:cubicBezTo>
                        <a:cubicBezTo>
                          <a:pt x="26154" y="14816"/>
                          <a:pt x="26150" y="14816"/>
                          <a:pt x="26150" y="14821"/>
                        </a:cubicBezTo>
                        <a:cubicBezTo>
                          <a:pt x="26133" y="14829"/>
                          <a:pt x="26112" y="14842"/>
                          <a:pt x="26095" y="14851"/>
                        </a:cubicBezTo>
                        <a:lnTo>
                          <a:pt x="26091" y="14855"/>
                        </a:lnTo>
                        <a:cubicBezTo>
                          <a:pt x="26073" y="14863"/>
                          <a:pt x="26052" y="14877"/>
                          <a:pt x="26035" y="14885"/>
                        </a:cubicBezTo>
                        <a:lnTo>
                          <a:pt x="26030" y="14889"/>
                        </a:lnTo>
                        <a:cubicBezTo>
                          <a:pt x="26010" y="14898"/>
                          <a:pt x="25992" y="14910"/>
                          <a:pt x="25971" y="14919"/>
                        </a:cubicBezTo>
                        <a:cubicBezTo>
                          <a:pt x="25971" y="14919"/>
                          <a:pt x="25971" y="14924"/>
                          <a:pt x="25966" y="14924"/>
                        </a:cubicBezTo>
                        <a:cubicBezTo>
                          <a:pt x="25949" y="14932"/>
                          <a:pt x="25927" y="14944"/>
                          <a:pt x="25907" y="14954"/>
                        </a:cubicBezTo>
                        <a:lnTo>
                          <a:pt x="25902" y="14958"/>
                        </a:lnTo>
                        <a:cubicBezTo>
                          <a:pt x="25885" y="14966"/>
                          <a:pt x="25864" y="14975"/>
                          <a:pt x="25842" y="14987"/>
                        </a:cubicBezTo>
                        <a:lnTo>
                          <a:pt x="25838" y="14987"/>
                        </a:lnTo>
                        <a:cubicBezTo>
                          <a:pt x="25817" y="15001"/>
                          <a:pt x="25795" y="15009"/>
                          <a:pt x="25774" y="15017"/>
                        </a:cubicBezTo>
                        <a:cubicBezTo>
                          <a:pt x="25774" y="15021"/>
                          <a:pt x="25769" y="15021"/>
                          <a:pt x="25765" y="15021"/>
                        </a:cubicBezTo>
                        <a:cubicBezTo>
                          <a:pt x="25753" y="15031"/>
                          <a:pt x="25740" y="15035"/>
                          <a:pt x="25727" y="15039"/>
                        </a:cubicBezTo>
                        <a:lnTo>
                          <a:pt x="25727" y="15043"/>
                        </a:lnTo>
                        <a:cubicBezTo>
                          <a:pt x="25710" y="15047"/>
                          <a:pt x="25697" y="15052"/>
                          <a:pt x="25684" y="15060"/>
                        </a:cubicBezTo>
                        <a:cubicBezTo>
                          <a:pt x="25680" y="15060"/>
                          <a:pt x="25676" y="15060"/>
                          <a:pt x="25671" y="15064"/>
                        </a:cubicBezTo>
                        <a:cubicBezTo>
                          <a:pt x="25663" y="15068"/>
                          <a:pt x="25650" y="15073"/>
                          <a:pt x="25637" y="15078"/>
                        </a:cubicBezTo>
                        <a:cubicBezTo>
                          <a:pt x="25633" y="15082"/>
                          <a:pt x="25633" y="15082"/>
                          <a:pt x="25629" y="15082"/>
                        </a:cubicBezTo>
                        <a:cubicBezTo>
                          <a:pt x="25615" y="15086"/>
                          <a:pt x="25599" y="15094"/>
                          <a:pt x="25586" y="15098"/>
                        </a:cubicBezTo>
                        <a:cubicBezTo>
                          <a:pt x="25582" y="15098"/>
                          <a:pt x="25577" y="15103"/>
                          <a:pt x="25573" y="15103"/>
                        </a:cubicBezTo>
                        <a:cubicBezTo>
                          <a:pt x="25564" y="15108"/>
                          <a:pt x="25552" y="15112"/>
                          <a:pt x="25538" y="15116"/>
                        </a:cubicBezTo>
                        <a:cubicBezTo>
                          <a:pt x="25534" y="15120"/>
                          <a:pt x="25530" y="15120"/>
                          <a:pt x="25526" y="15120"/>
                        </a:cubicBezTo>
                        <a:cubicBezTo>
                          <a:pt x="25513" y="15124"/>
                          <a:pt x="25496" y="15133"/>
                          <a:pt x="25483" y="15137"/>
                        </a:cubicBezTo>
                        <a:cubicBezTo>
                          <a:pt x="25479" y="15137"/>
                          <a:pt x="25475" y="15141"/>
                          <a:pt x="25471" y="15141"/>
                        </a:cubicBezTo>
                        <a:cubicBezTo>
                          <a:pt x="25457" y="15145"/>
                          <a:pt x="25445" y="15150"/>
                          <a:pt x="25432" y="15155"/>
                        </a:cubicBezTo>
                        <a:cubicBezTo>
                          <a:pt x="25428" y="15155"/>
                          <a:pt x="25423" y="15159"/>
                          <a:pt x="25419" y="15159"/>
                        </a:cubicBezTo>
                        <a:cubicBezTo>
                          <a:pt x="25402" y="15163"/>
                          <a:pt x="25389" y="15167"/>
                          <a:pt x="25372" y="15171"/>
                        </a:cubicBezTo>
                        <a:cubicBezTo>
                          <a:pt x="25368" y="15175"/>
                          <a:pt x="25368" y="15175"/>
                          <a:pt x="25363" y="15175"/>
                        </a:cubicBezTo>
                        <a:cubicBezTo>
                          <a:pt x="25346" y="15180"/>
                          <a:pt x="25325" y="15189"/>
                          <a:pt x="25303" y="15193"/>
                        </a:cubicBezTo>
                        <a:lnTo>
                          <a:pt x="25299" y="15193"/>
                        </a:lnTo>
                        <a:cubicBezTo>
                          <a:pt x="25278" y="15201"/>
                          <a:pt x="25256" y="15206"/>
                          <a:pt x="25235" y="15214"/>
                        </a:cubicBezTo>
                        <a:lnTo>
                          <a:pt x="25222" y="15214"/>
                        </a:lnTo>
                        <a:cubicBezTo>
                          <a:pt x="25201" y="15222"/>
                          <a:pt x="25179" y="15227"/>
                          <a:pt x="25158" y="15232"/>
                        </a:cubicBezTo>
                        <a:cubicBezTo>
                          <a:pt x="25153" y="15232"/>
                          <a:pt x="25149" y="15232"/>
                          <a:pt x="25145" y="15236"/>
                        </a:cubicBezTo>
                        <a:cubicBezTo>
                          <a:pt x="25124" y="15240"/>
                          <a:pt x="25102" y="15244"/>
                          <a:pt x="25077" y="15248"/>
                        </a:cubicBezTo>
                        <a:lnTo>
                          <a:pt x="25072" y="15252"/>
                        </a:lnTo>
                        <a:cubicBezTo>
                          <a:pt x="25051" y="15257"/>
                          <a:pt x="25025" y="15261"/>
                          <a:pt x="25004" y="15266"/>
                        </a:cubicBezTo>
                        <a:lnTo>
                          <a:pt x="24995" y="15266"/>
                        </a:lnTo>
                        <a:cubicBezTo>
                          <a:pt x="24970" y="15274"/>
                          <a:pt x="24944" y="15278"/>
                          <a:pt x="24918" y="15283"/>
                        </a:cubicBezTo>
                        <a:lnTo>
                          <a:pt x="24906" y="15283"/>
                        </a:lnTo>
                        <a:cubicBezTo>
                          <a:pt x="24880" y="15287"/>
                          <a:pt x="24855" y="15291"/>
                          <a:pt x="24829" y="15295"/>
                        </a:cubicBezTo>
                        <a:cubicBezTo>
                          <a:pt x="24829" y="15295"/>
                          <a:pt x="24824" y="15299"/>
                          <a:pt x="24820" y="15299"/>
                        </a:cubicBezTo>
                        <a:cubicBezTo>
                          <a:pt x="24790" y="15304"/>
                          <a:pt x="24764" y="15309"/>
                          <a:pt x="24735" y="15313"/>
                        </a:cubicBezTo>
                        <a:cubicBezTo>
                          <a:pt x="24717" y="15295"/>
                          <a:pt x="24696" y="15278"/>
                          <a:pt x="24679" y="15261"/>
                        </a:cubicBezTo>
                        <a:cubicBezTo>
                          <a:pt x="24675" y="15257"/>
                          <a:pt x="24670" y="15252"/>
                          <a:pt x="24662" y="15248"/>
                        </a:cubicBezTo>
                        <a:cubicBezTo>
                          <a:pt x="24644" y="15236"/>
                          <a:pt x="24628" y="15222"/>
                          <a:pt x="24610" y="15210"/>
                        </a:cubicBezTo>
                        <a:lnTo>
                          <a:pt x="24606" y="15206"/>
                        </a:lnTo>
                        <a:cubicBezTo>
                          <a:pt x="24589" y="15193"/>
                          <a:pt x="24577" y="15184"/>
                          <a:pt x="24559" y="15171"/>
                        </a:cubicBezTo>
                        <a:cubicBezTo>
                          <a:pt x="24555" y="15171"/>
                          <a:pt x="24551" y="15167"/>
                          <a:pt x="24547" y="15163"/>
                        </a:cubicBezTo>
                        <a:cubicBezTo>
                          <a:pt x="24542" y="15159"/>
                          <a:pt x="24538" y="15155"/>
                          <a:pt x="24529" y="15150"/>
                        </a:cubicBezTo>
                        <a:cubicBezTo>
                          <a:pt x="24516" y="15141"/>
                          <a:pt x="24500" y="15133"/>
                          <a:pt x="24486" y="15124"/>
                        </a:cubicBezTo>
                        <a:cubicBezTo>
                          <a:pt x="24482" y="15120"/>
                          <a:pt x="24474" y="15116"/>
                          <a:pt x="24470" y="15112"/>
                        </a:cubicBezTo>
                        <a:cubicBezTo>
                          <a:pt x="24452" y="15098"/>
                          <a:pt x="24431" y="15086"/>
                          <a:pt x="24409" y="15073"/>
                        </a:cubicBezTo>
                        <a:lnTo>
                          <a:pt x="24405" y="15073"/>
                        </a:lnTo>
                        <a:cubicBezTo>
                          <a:pt x="24393" y="15064"/>
                          <a:pt x="24375" y="15056"/>
                          <a:pt x="24362" y="15047"/>
                        </a:cubicBezTo>
                        <a:cubicBezTo>
                          <a:pt x="24358" y="15043"/>
                          <a:pt x="24354" y="15043"/>
                          <a:pt x="24350" y="15039"/>
                        </a:cubicBezTo>
                        <a:cubicBezTo>
                          <a:pt x="24346" y="15039"/>
                          <a:pt x="24342" y="15035"/>
                          <a:pt x="24336" y="15031"/>
                        </a:cubicBezTo>
                        <a:cubicBezTo>
                          <a:pt x="24320" y="15021"/>
                          <a:pt x="24303" y="15013"/>
                          <a:pt x="24285" y="15005"/>
                        </a:cubicBezTo>
                        <a:cubicBezTo>
                          <a:pt x="24281" y="15001"/>
                          <a:pt x="24281" y="15001"/>
                          <a:pt x="24277" y="15001"/>
                        </a:cubicBezTo>
                        <a:cubicBezTo>
                          <a:pt x="24255" y="14987"/>
                          <a:pt x="24239" y="14979"/>
                          <a:pt x="24217" y="14970"/>
                        </a:cubicBezTo>
                        <a:cubicBezTo>
                          <a:pt x="24213" y="14966"/>
                          <a:pt x="24208" y="14966"/>
                          <a:pt x="24204" y="14962"/>
                        </a:cubicBezTo>
                        <a:cubicBezTo>
                          <a:pt x="24200" y="14962"/>
                          <a:pt x="24192" y="14958"/>
                          <a:pt x="24188" y="14954"/>
                        </a:cubicBezTo>
                        <a:cubicBezTo>
                          <a:pt x="24178" y="14949"/>
                          <a:pt x="24170" y="14944"/>
                          <a:pt x="24162" y="14940"/>
                        </a:cubicBezTo>
                        <a:cubicBezTo>
                          <a:pt x="24153" y="14940"/>
                          <a:pt x="24149" y="14936"/>
                          <a:pt x="24140" y="14932"/>
                        </a:cubicBezTo>
                        <a:cubicBezTo>
                          <a:pt x="24123" y="14924"/>
                          <a:pt x="24101" y="14915"/>
                          <a:pt x="24080" y="14906"/>
                        </a:cubicBezTo>
                        <a:cubicBezTo>
                          <a:pt x="24059" y="14898"/>
                          <a:pt x="24042" y="14889"/>
                          <a:pt x="24020" y="14881"/>
                        </a:cubicBezTo>
                        <a:cubicBezTo>
                          <a:pt x="24016" y="14877"/>
                          <a:pt x="24008" y="14877"/>
                          <a:pt x="24003" y="14872"/>
                        </a:cubicBezTo>
                        <a:cubicBezTo>
                          <a:pt x="23995" y="14867"/>
                          <a:pt x="23986" y="14867"/>
                          <a:pt x="23977" y="14863"/>
                        </a:cubicBezTo>
                        <a:cubicBezTo>
                          <a:pt x="23973" y="14859"/>
                          <a:pt x="23969" y="14859"/>
                          <a:pt x="23965" y="14855"/>
                        </a:cubicBezTo>
                        <a:cubicBezTo>
                          <a:pt x="23951" y="14851"/>
                          <a:pt x="23943" y="14847"/>
                          <a:pt x="23931" y="14842"/>
                        </a:cubicBezTo>
                        <a:cubicBezTo>
                          <a:pt x="23918" y="14838"/>
                          <a:pt x="23909" y="14833"/>
                          <a:pt x="23900" y="14829"/>
                        </a:cubicBezTo>
                        <a:cubicBezTo>
                          <a:pt x="23888" y="14825"/>
                          <a:pt x="23874" y="14821"/>
                          <a:pt x="23862" y="14816"/>
                        </a:cubicBezTo>
                        <a:cubicBezTo>
                          <a:pt x="23854" y="14812"/>
                          <a:pt x="23841" y="14808"/>
                          <a:pt x="23832" y="14804"/>
                        </a:cubicBezTo>
                        <a:cubicBezTo>
                          <a:pt x="23819" y="14800"/>
                          <a:pt x="23807" y="14795"/>
                          <a:pt x="23797" y="14790"/>
                        </a:cubicBezTo>
                        <a:cubicBezTo>
                          <a:pt x="23785" y="14786"/>
                          <a:pt x="23777" y="14782"/>
                          <a:pt x="23768" y="14778"/>
                        </a:cubicBezTo>
                        <a:cubicBezTo>
                          <a:pt x="23751" y="14774"/>
                          <a:pt x="23738" y="14770"/>
                          <a:pt x="23726" y="14765"/>
                        </a:cubicBezTo>
                        <a:cubicBezTo>
                          <a:pt x="23708" y="14756"/>
                          <a:pt x="23695" y="14752"/>
                          <a:pt x="23678" y="14748"/>
                        </a:cubicBezTo>
                        <a:cubicBezTo>
                          <a:pt x="23665" y="14744"/>
                          <a:pt x="23657" y="14739"/>
                          <a:pt x="23644" y="14735"/>
                        </a:cubicBezTo>
                        <a:cubicBezTo>
                          <a:pt x="23631" y="14731"/>
                          <a:pt x="23623" y="14727"/>
                          <a:pt x="23610" y="14723"/>
                        </a:cubicBezTo>
                        <a:cubicBezTo>
                          <a:pt x="23601" y="14718"/>
                          <a:pt x="23588" y="14713"/>
                          <a:pt x="23580" y="14709"/>
                        </a:cubicBezTo>
                        <a:cubicBezTo>
                          <a:pt x="23567" y="14705"/>
                          <a:pt x="23558" y="14701"/>
                          <a:pt x="23546" y="14697"/>
                        </a:cubicBezTo>
                        <a:cubicBezTo>
                          <a:pt x="23537" y="14693"/>
                          <a:pt x="23524" y="14688"/>
                          <a:pt x="23515" y="14684"/>
                        </a:cubicBezTo>
                        <a:cubicBezTo>
                          <a:pt x="23503" y="14679"/>
                          <a:pt x="23495" y="14675"/>
                          <a:pt x="23481" y="14671"/>
                        </a:cubicBezTo>
                        <a:cubicBezTo>
                          <a:pt x="23473" y="14667"/>
                          <a:pt x="23464" y="14662"/>
                          <a:pt x="23456" y="14658"/>
                        </a:cubicBezTo>
                        <a:cubicBezTo>
                          <a:pt x="23430" y="14650"/>
                          <a:pt x="23404" y="14636"/>
                          <a:pt x="23379" y="14628"/>
                        </a:cubicBezTo>
                        <a:cubicBezTo>
                          <a:pt x="23375" y="14624"/>
                          <a:pt x="23366" y="14624"/>
                          <a:pt x="23361" y="14620"/>
                        </a:cubicBezTo>
                        <a:cubicBezTo>
                          <a:pt x="23341" y="14611"/>
                          <a:pt x="23323" y="14602"/>
                          <a:pt x="23302" y="14594"/>
                        </a:cubicBezTo>
                        <a:cubicBezTo>
                          <a:pt x="23298" y="14590"/>
                          <a:pt x="23289" y="14585"/>
                          <a:pt x="23284" y="14585"/>
                        </a:cubicBezTo>
                        <a:cubicBezTo>
                          <a:pt x="23268" y="14577"/>
                          <a:pt x="23254" y="14569"/>
                          <a:pt x="23242" y="14564"/>
                        </a:cubicBezTo>
                        <a:cubicBezTo>
                          <a:pt x="23238" y="14559"/>
                          <a:pt x="23229" y="14555"/>
                          <a:pt x="23221" y="14551"/>
                        </a:cubicBezTo>
                        <a:cubicBezTo>
                          <a:pt x="23203" y="14543"/>
                          <a:pt x="23187" y="14534"/>
                          <a:pt x="23169" y="14525"/>
                        </a:cubicBezTo>
                        <a:cubicBezTo>
                          <a:pt x="23169" y="14521"/>
                          <a:pt x="23165" y="14521"/>
                          <a:pt x="23161" y="14521"/>
                        </a:cubicBezTo>
                        <a:cubicBezTo>
                          <a:pt x="23144" y="14508"/>
                          <a:pt x="23122" y="14496"/>
                          <a:pt x="23100" y="14482"/>
                        </a:cubicBezTo>
                        <a:cubicBezTo>
                          <a:pt x="23096" y="14478"/>
                          <a:pt x="23092" y="14478"/>
                          <a:pt x="23084" y="14474"/>
                        </a:cubicBezTo>
                        <a:cubicBezTo>
                          <a:pt x="23071" y="14466"/>
                          <a:pt x="23058" y="14453"/>
                          <a:pt x="23045" y="14444"/>
                        </a:cubicBezTo>
                        <a:cubicBezTo>
                          <a:pt x="23033" y="14436"/>
                          <a:pt x="23015" y="14427"/>
                          <a:pt x="23002" y="14419"/>
                        </a:cubicBezTo>
                        <a:lnTo>
                          <a:pt x="23002" y="14415"/>
                        </a:lnTo>
                        <a:cubicBezTo>
                          <a:pt x="22994" y="14411"/>
                          <a:pt x="22986" y="14401"/>
                          <a:pt x="22972" y="14393"/>
                        </a:cubicBezTo>
                        <a:lnTo>
                          <a:pt x="23148" y="13572"/>
                        </a:lnTo>
                        <a:cubicBezTo>
                          <a:pt x="23177" y="13418"/>
                          <a:pt x="23177" y="13260"/>
                          <a:pt x="23139" y="13084"/>
                        </a:cubicBezTo>
                        <a:cubicBezTo>
                          <a:pt x="23088" y="12862"/>
                          <a:pt x="22964" y="12618"/>
                          <a:pt x="22745" y="12344"/>
                        </a:cubicBezTo>
                        <a:lnTo>
                          <a:pt x="21501" y="18290"/>
                        </a:lnTo>
                        <a:cubicBezTo>
                          <a:pt x="21612" y="18430"/>
                          <a:pt x="21693" y="18559"/>
                          <a:pt x="21758" y="18683"/>
                        </a:cubicBezTo>
                        <a:cubicBezTo>
                          <a:pt x="21775" y="18708"/>
                          <a:pt x="21788" y="18738"/>
                          <a:pt x="21801" y="18764"/>
                        </a:cubicBezTo>
                        <a:cubicBezTo>
                          <a:pt x="21817" y="18803"/>
                          <a:pt x="21831" y="18837"/>
                          <a:pt x="21843" y="18871"/>
                        </a:cubicBezTo>
                        <a:lnTo>
                          <a:pt x="21570" y="20189"/>
                        </a:lnTo>
                        <a:cubicBezTo>
                          <a:pt x="21582" y="20205"/>
                          <a:pt x="21596" y="20218"/>
                          <a:pt x="21608" y="20236"/>
                        </a:cubicBezTo>
                        <a:cubicBezTo>
                          <a:pt x="21612" y="20236"/>
                          <a:pt x="21612" y="20240"/>
                          <a:pt x="21616" y="20240"/>
                        </a:cubicBezTo>
                        <a:lnTo>
                          <a:pt x="21655" y="20278"/>
                        </a:lnTo>
                        <a:cubicBezTo>
                          <a:pt x="21659" y="20282"/>
                          <a:pt x="21659" y="20287"/>
                          <a:pt x="21663" y="20287"/>
                        </a:cubicBezTo>
                        <a:cubicBezTo>
                          <a:pt x="21677" y="20300"/>
                          <a:pt x="21693" y="20313"/>
                          <a:pt x="21706" y="20325"/>
                        </a:cubicBezTo>
                        <a:cubicBezTo>
                          <a:pt x="21706" y="20325"/>
                          <a:pt x="21711" y="20325"/>
                          <a:pt x="21711" y="20329"/>
                        </a:cubicBezTo>
                        <a:cubicBezTo>
                          <a:pt x="21728" y="20343"/>
                          <a:pt x="21740" y="20351"/>
                          <a:pt x="21758" y="20364"/>
                        </a:cubicBezTo>
                        <a:cubicBezTo>
                          <a:pt x="21766" y="20372"/>
                          <a:pt x="21779" y="20381"/>
                          <a:pt x="21788" y="20385"/>
                        </a:cubicBezTo>
                        <a:cubicBezTo>
                          <a:pt x="21792" y="20390"/>
                          <a:pt x="21796" y="20390"/>
                          <a:pt x="21796" y="20394"/>
                        </a:cubicBezTo>
                        <a:cubicBezTo>
                          <a:pt x="21809" y="20402"/>
                          <a:pt x="21827" y="20410"/>
                          <a:pt x="21839" y="20420"/>
                        </a:cubicBezTo>
                        <a:cubicBezTo>
                          <a:pt x="21843" y="20424"/>
                          <a:pt x="21852" y="20428"/>
                          <a:pt x="21856" y="20432"/>
                        </a:cubicBezTo>
                        <a:cubicBezTo>
                          <a:pt x="21878" y="20445"/>
                          <a:pt x="21894" y="20458"/>
                          <a:pt x="21916" y="20471"/>
                        </a:cubicBezTo>
                        <a:cubicBezTo>
                          <a:pt x="21920" y="20471"/>
                          <a:pt x="21920" y="20471"/>
                          <a:pt x="21924" y="20475"/>
                        </a:cubicBezTo>
                        <a:cubicBezTo>
                          <a:pt x="21942" y="20483"/>
                          <a:pt x="21959" y="20493"/>
                          <a:pt x="21975" y="20501"/>
                        </a:cubicBezTo>
                        <a:cubicBezTo>
                          <a:pt x="21985" y="20505"/>
                          <a:pt x="21989" y="20509"/>
                          <a:pt x="21997" y="20513"/>
                        </a:cubicBezTo>
                        <a:cubicBezTo>
                          <a:pt x="22010" y="20518"/>
                          <a:pt x="22023" y="20526"/>
                          <a:pt x="22036" y="20531"/>
                        </a:cubicBezTo>
                        <a:cubicBezTo>
                          <a:pt x="22040" y="20535"/>
                          <a:pt x="22040" y="20535"/>
                          <a:pt x="22044" y="20535"/>
                        </a:cubicBezTo>
                        <a:cubicBezTo>
                          <a:pt x="22048" y="20539"/>
                          <a:pt x="22052" y="20539"/>
                          <a:pt x="22058" y="20544"/>
                        </a:cubicBezTo>
                        <a:cubicBezTo>
                          <a:pt x="22074" y="20552"/>
                          <a:pt x="22096" y="20560"/>
                          <a:pt x="22117" y="20570"/>
                        </a:cubicBezTo>
                        <a:cubicBezTo>
                          <a:pt x="22121" y="20570"/>
                          <a:pt x="22129" y="20574"/>
                          <a:pt x="22135" y="20578"/>
                        </a:cubicBezTo>
                        <a:cubicBezTo>
                          <a:pt x="22160" y="20586"/>
                          <a:pt x="22186" y="20599"/>
                          <a:pt x="22206" y="20608"/>
                        </a:cubicBezTo>
                        <a:lnTo>
                          <a:pt x="22212" y="20608"/>
                        </a:lnTo>
                        <a:cubicBezTo>
                          <a:pt x="22220" y="20612"/>
                          <a:pt x="22228" y="20616"/>
                          <a:pt x="22237" y="20621"/>
                        </a:cubicBezTo>
                        <a:cubicBezTo>
                          <a:pt x="22245" y="20625"/>
                          <a:pt x="22258" y="20629"/>
                          <a:pt x="22271" y="20633"/>
                        </a:cubicBezTo>
                        <a:cubicBezTo>
                          <a:pt x="22279" y="20637"/>
                          <a:pt x="22289" y="20641"/>
                          <a:pt x="22301" y="20647"/>
                        </a:cubicBezTo>
                        <a:cubicBezTo>
                          <a:pt x="22309" y="20651"/>
                          <a:pt x="22322" y="20655"/>
                          <a:pt x="22331" y="20659"/>
                        </a:cubicBezTo>
                        <a:cubicBezTo>
                          <a:pt x="22344" y="20659"/>
                          <a:pt x="22352" y="20663"/>
                          <a:pt x="22366" y="20667"/>
                        </a:cubicBezTo>
                        <a:cubicBezTo>
                          <a:pt x="22374" y="20672"/>
                          <a:pt x="22386" y="20676"/>
                          <a:pt x="22395" y="20680"/>
                        </a:cubicBezTo>
                        <a:cubicBezTo>
                          <a:pt x="22408" y="20685"/>
                          <a:pt x="22421" y="20689"/>
                          <a:pt x="22433" y="20693"/>
                        </a:cubicBezTo>
                        <a:cubicBezTo>
                          <a:pt x="22447" y="20702"/>
                          <a:pt x="22463" y="20706"/>
                          <a:pt x="22480" y="20710"/>
                        </a:cubicBezTo>
                        <a:cubicBezTo>
                          <a:pt x="22494" y="20718"/>
                          <a:pt x="22506" y="20724"/>
                          <a:pt x="22519" y="20728"/>
                        </a:cubicBezTo>
                        <a:cubicBezTo>
                          <a:pt x="22532" y="20732"/>
                          <a:pt x="22540" y="20736"/>
                          <a:pt x="22549" y="20740"/>
                        </a:cubicBezTo>
                        <a:cubicBezTo>
                          <a:pt x="22562" y="20744"/>
                          <a:pt x="22575" y="20749"/>
                          <a:pt x="22587" y="20753"/>
                        </a:cubicBezTo>
                        <a:cubicBezTo>
                          <a:pt x="22596" y="20757"/>
                          <a:pt x="22609" y="20762"/>
                          <a:pt x="22617" y="20766"/>
                        </a:cubicBezTo>
                        <a:cubicBezTo>
                          <a:pt x="22630" y="20770"/>
                          <a:pt x="22639" y="20775"/>
                          <a:pt x="22652" y="20779"/>
                        </a:cubicBezTo>
                        <a:cubicBezTo>
                          <a:pt x="22664" y="20783"/>
                          <a:pt x="22673" y="20787"/>
                          <a:pt x="22686" y="20791"/>
                        </a:cubicBezTo>
                        <a:cubicBezTo>
                          <a:pt x="22694" y="20795"/>
                          <a:pt x="22707" y="20801"/>
                          <a:pt x="22720" y="20805"/>
                        </a:cubicBezTo>
                        <a:cubicBezTo>
                          <a:pt x="22733" y="20809"/>
                          <a:pt x="22745" y="20817"/>
                          <a:pt x="22759" y="20821"/>
                        </a:cubicBezTo>
                        <a:cubicBezTo>
                          <a:pt x="22763" y="20821"/>
                          <a:pt x="22771" y="20826"/>
                          <a:pt x="22776" y="20830"/>
                        </a:cubicBezTo>
                        <a:cubicBezTo>
                          <a:pt x="22797" y="20838"/>
                          <a:pt x="22814" y="20843"/>
                          <a:pt x="22832" y="20852"/>
                        </a:cubicBezTo>
                        <a:lnTo>
                          <a:pt x="22836" y="20856"/>
                        </a:lnTo>
                        <a:cubicBezTo>
                          <a:pt x="22857" y="20864"/>
                          <a:pt x="22874" y="20872"/>
                          <a:pt x="22895" y="20882"/>
                        </a:cubicBezTo>
                        <a:cubicBezTo>
                          <a:pt x="22899" y="20886"/>
                          <a:pt x="22909" y="20886"/>
                          <a:pt x="22913" y="20890"/>
                        </a:cubicBezTo>
                        <a:cubicBezTo>
                          <a:pt x="22930" y="20898"/>
                          <a:pt x="22942" y="20903"/>
                          <a:pt x="22960" y="20911"/>
                        </a:cubicBezTo>
                        <a:cubicBezTo>
                          <a:pt x="22964" y="20915"/>
                          <a:pt x="22968" y="20915"/>
                          <a:pt x="22972" y="20920"/>
                        </a:cubicBezTo>
                        <a:cubicBezTo>
                          <a:pt x="22994" y="20929"/>
                          <a:pt x="23011" y="20937"/>
                          <a:pt x="23033" y="20949"/>
                        </a:cubicBezTo>
                        <a:lnTo>
                          <a:pt x="23037" y="20949"/>
                        </a:lnTo>
                        <a:cubicBezTo>
                          <a:pt x="23053" y="20963"/>
                          <a:pt x="23075" y="20971"/>
                          <a:pt x="23092" y="20980"/>
                        </a:cubicBezTo>
                        <a:cubicBezTo>
                          <a:pt x="23096" y="20984"/>
                          <a:pt x="23100" y="20984"/>
                          <a:pt x="23105" y="20988"/>
                        </a:cubicBezTo>
                        <a:cubicBezTo>
                          <a:pt x="23122" y="20997"/>
                          <a:pt x="23144" y="21010"/>
                          <a:pt x="23161" y="21022"/>
                        </a:cubicBezTo>
                        <a:lnTo>
                          <a:pt x="23165" y="21022"/>
                        </a:lnTo>
                        <a:cubicBezTo>
                          <a:pt x="23187" y="21036"/>
                          <a:pt x="23203" y="21048"/>
                          <a:pt x="23225" y="21061"/>
                        </a:cubicBezTo>
                        <a:cubicBezTo>
                          <a:pt x="23229" y="21065"/>
                          <a:pt x="23233" y="21065"/>
                          <a:pt x="23242" y="21069"/>
                        </a:cubicBezTo>
                        <a:cubicBezTo>
                          <a:pt x="23254" y="21083"/>
                          <a:pt x="23272" y="21091"/>
                          <a:pt x="23284" y="21099"/>
                        </a:cubicBezTo>
                        <a:cubicBezTo>
                          <a:pt x="23289" y="21103"/>
                          <a:pt x="23298" y="21108"/>
                          <a:pt x="23302" y="21113"/>
                        </a:cubicBezTo>
                        <a:cubicBezTo>
                          <a:pt x="23323" y="21125"/>
                          <a:pt x="23341" y="21138"/>
                          <a:pt x="23361" y="21155"/>
                        </a:cubicBezTo>
                        <a:lnTo>
                          <a:pt x="23366" y="21160"/>
                        </a:lnTo>
                        <a:cubicBezTo>
                          <a:pt x="23383" y="21172"/>
                          <a:pt x="23400" y="21185"/>
                          <a:pt x="23418" y="21198"/>
                        </a:cubicBezTo>
                        <a:cubicBezTo>
                          <a:pt x="23422" y="21202"/>
                          <a:pt x="23426" y="21206"/>
                          <a:pt x="23430" y="21211"/>
                        </a:cubicBezTo>
                        <a:cubicBezTo>
                          <a:pt x="23452" y="21228"/>
                          <a:pt x="23469" y="21241"/>
                          <a:pt x="23490" y="21257"/>
                        </a:cubicBezTo>
                        <a:cubicBezTo>
                          <a:pt x="23520" y="21253"/>
                          <a:pt x="23546" y="21249"/>
                          <a:pt x="23572" y="21245"/>
                        </a:cubicBezTo>
                        <a:lnTo>
                          <a:pt x="23584" y="21245"/>
                        </a:lnTo>
                        <a:cubicBezTo>
                          <a:pt x="23610" y="21241"/>
                          <a:pt x="23635" y="21237"/>
                          <a:pt x="23661" y="21232"/>
                        </a:cubicBezTo>
                        <a:cubicBezTo>
                          <a:pt x="23665" y="21232"/>
                          <a:pt x="23669" y="21232"/>
                          <a:pt x="23674" y="21228"/>
                        </a:cubicBezTo>
                        <a:cubicBezTo>
                          <a:pt x="23700" y="21223"/>
                          <a:pt x="23726" y="21219"/>
                          <a:pt x="23746" y="21215"/>
                        </a:cubicBezTo>
                        <a:lnTo>
                          <a:pt x="23760" y="21215"/>
                        </a:lnTo>
                        <a:cubicBezTo>
                          <a:pt x="23781" y="21211"/>
                          <a:pt x="23807" y="21202"/>
                          <a:pt x="23828" y="21198"/>
                        </a:cubicBezTo>
                        <a:lnTo>
                          <a:pt x="23832" y="21198"/>
                        </a:lnTo>
                        <a:cubicBezTo>
                          <a:pt x="23854" y="21194"/>
                          <a:pt x="23880" y="21190"/>
                          <a:pt x="23900" y="21180"/>
                        </a:cubicBezTo>
                        <a:lnTo>
                          <a:pt x="23913" y="21180"/>
                        </a:lnTo>
                        <a:cubicBezTo>
                          <a:pt x="23935" y="21176"/>
                          <a:pt x="23957" y="21168"/>
                          <a:pt x="23977" y="21164"/>
                        </a:cubicBezTo>
                        <a:cubicBezTo>
                          <a:pt x="23982" y="21164"/>
                          <a:pt x="23986" y="21160"/>
                          <a:pt x="23990" y="21160"/>
                        </a:cubicBezTo>
                        <a:cubicBezTo>
                          <a:pt x="24012" y="21155"/>
                          <a:pt x="24034" y="21151"/>
                          <a:pt x="24050" y="21142"/>
                        </a:cubicBezTo>
                        <a:lnTo>
                          <a:pt x="24059" y="21142"/>
                        </a:lnTo>
                        <a:cubicBezTo>
                          <a:pt x="24063" y="21138"/>
                          <a:pt x="24072" y="21138"/>
                          <a:pt x="24076" y="21138"/>
                        </a:cubicBezTo>
                        <a:lnTo>
                          <a:pt x="23900" y="21964"/>
                        </a:lnTo>
                        <a:cubicBezTo>
                          <a:pt x="23939" y="22015"/>
                          <a:pt x="23969" y="22070"/>
                          <a:pt x="23986" y="22118"/>
                        </a:cubicBezTo>
                        <a:cubicBezTo>
                          <a:pt x="24003" y="22181"/>
                          <a:pt x="24008" y="22238"/>
                          <a:pt x="23999" y="22289"/>
                        </a:cubicBezTo>
                        <a:lnTo>
                          <a:pt x="24251" y="21078"/>
                        </a:lnTo>
                        <a:cubicBezTo>
                          <a:pt x="24259" y="21078"/>
                          <a:pt x="24273" y="21074"/>
                          <a:pt x="24281" y="21069"/>
                        </a:cubicBezTo>
                        <a:cubicBezTo>
                          <a:pt x="24285" y="21069"/>
                          <a:pt x="24290" y="21065"/>
                          <a:pt x="24290" y="21065"/>
                        </a:cubicBezTo>
                        <a:cubicBezTo>
                          <a:pt x="24303" y="21061"/>
                          <a:pt x="24316" y="21057"/>
                          <a:pt x="24328" y="21052"/>
                        </a:cubicBezTo>
                        <a:cubicBezTo>
                          <a:pt x="24332" y="21048"/>
                          <a:pt x="24336" y="21048"/>
                          <a:pt x="24342" y="21048"/>
                        </a:cubicBezTo>
                        <a:cubicBezTo>
                          <a:pt x="24354" y="21040"/>
                          <a:pt x="24367" y="21036"/>
                          <a:pt x="24384" y="21031"/>
                        </a:cubicBezTo>
                        <a:lnTo>
                          <a:pt x="24388" y="21026"/>
                        </a:lnTo>
                        <a:cubicBezTo>
                          <a:pt x="24401" y="21022"/>
                          <a:pt x="24413" y="21018"/>
                          <a:pt x="24427" y="21014"/>
                        </a:cubicBezTo>
                        <a:cubicBezTo>
                          <a:pt x="24431" y="21010"/>
                          <a:pt x="24435" y="21010"/>
                          <a:pt x="24439" y="21006"/>
                        </a:cubicBezTo>
                        <a:cubicBezTo>
                          <a:pt x="24452" y="21001"/>
                          <a:pt x="24465" y="20997"/>
                          <a:pt x="24478" y="20988"/>
                        </a:cubicBezTo>
                        <a:lnTo>
                          <a:pt x="24482" y="20988"/>
                        </a:lnTo>
                        <a:cubicBezTo>
                          <a:pt x="24496" y="20984"/>
                          <a:pt x="24508" y="20975"/>
                          <a:pt x="24521" y="20971"/>
                        </a:cubicBezTo>
                        <a:cubicBezTo>
                          <a:pt x="24521" y="20971"/>
                          <a:pt x="24525" y="20971"/>
                          <a:pt x="24525" y="20967"/>
                        </a:cubicBezTo>
                        <a:lnTo>
                          <a:pt x="24529" y="20967"/>
                        </a:lnTo>
                        <a:cubicBezTo>
                          <a:pt x="24551" y="20959"/>
                          <a:pt x="24572" y="20945"/>
                          <a:pt x="24589" y="20937"/>
                        </a:cubicBezTo>
                        <a:lnTo>
                          <a:pt x="24598" y="20937"/>
                        </a:lnTo>
                        <a:cubicBezTo>
                          <a:pt x="24615" y="20924"/>
                          <a:pt x="24636" y="20915"/>
                          <a:pt x="24658" y="20903"/>
                        </a:cubicBezTo>
                        <a:lnTo>
                          <a:pt x="24662" y="20903"/>
                        </a:lnTo>
                        <a:cubicBezTo>
                          <a:pt x="24679" y="20894"/>
                          <a:pt x="24701" y="20882"/>
                          <a:pt x="24721" y="20868"/>
                        </a:cubicBezTo>
                        <a:lnTo>
                          <a:pt x="24726" y="20868"/>
                        </a:lnTo>
                        <a:cubicBezTo>
                          <a:pt x="24743" y="20860"/>
                          <a:pt x="24764" y="20847"/>
                          <a:pt x="24782" y="20838"/>
                        </a:cubicBezTo>
                        <a:cubicBezTo>
                          <a:pt x="24786" y="20834"/>
                          <a:pt x="24786" y="20834"/>
                          <a:pt x="24790" y="20834"/>
                        </a:cubicBezTo>
                        <a:cubicBezTo>
                          <a:pt x="24808" y="20821"/>
                          <a:pt x="24824" y="20813"/>
                          <a:pt x="24841" y="20805"/>
                        </a:cubicBezTo>
                        <a:cubicBezTo>
                          <a:pt x="24846" y="20801"/>
                          <a:pt x="24846" y="20801"/>
                          <a:pt x="24850" y="20801"/>
                        </a:cubicBezTo>
                        <a:cubicBezTo>
                          <a:pt x="24867" y="20787"/>
                          <a:pt x="24885" y="20779"/>
                          <a:pt x="24906" y="20766"/>
                        </a:cubicBezTo>
                        <a:lnTo>
                          <a:pt x="24910" y="20766"/>
                        </a:lnTo>
                        <a:cubicBezTo>
                          <a:pt x="24927" y="20753"/>
                          <a:pt x="24948" y="20744"/>
                          <a:pt x="24966" y="20732"/>
                        </a:cubicBezTo>
                        <a:cubicBezTo>
                          <a:pt x="24987" y="20718"/>
                          <a:pt x="25004" y="20706"/>
                          <a:pt x="25025" y="20698"/>
                        </a:cubicBezTo>
                        <a:cubicBezTo>
                          <a:pt x="25043" y="20685"/>
                          <a:pt x="25060" y="20676"/>
                          <a:pt x="25081" y="20663"/>
                        </a:cubicBezTo>
                        <a:cubicBezTo>
                          <a:pt x="25081" y="20663"/>
                          <a:pt x="25086" y="20663"/>
                          <a:pt x="25086" y="20659"/>
                        </a:cubicBezTo>
                        <a:cubicBezTo>
                          <a:pt x="25102" y="20651"/>
                          <a:pt x="25124" y="20637"/>
                          <a:pt x="25141" y="20629"/>
                        </a:cubicBezTo>
                        <a:lnTo>
                          <a:pt x="25145" y="20625"/>
                        </a:lnTo>
                        <a:cubicBezTo>
                          <a:pt x="25163" y="20616"/>
                          <a:pt x="25183" y="20603"/>
                          <a:pt x="25201" y="20590"/>
                        </a:cubicBezTo>
                        <a:lnTo>
                          <a:pt x="25205" y="20590"/>
                        </a:lnTo>
                        <a:cubicBezTo>
                          <a:pt x="25222" y="20582"/>
                          <a:pt x="25244" y="20570"/>
                          <a:pt x="25265" y="20556"/>
                        </a:cubicBezTo>
                        <a:lnTo>
                          <a:pt x="25269" y="20556"/>
                        </a:lnTo>
                        <a:cubicBezTo>
                          <a:pt x="25286" y="20544"/>
                          <a:pt x="25303" y="20535"/>
                          <a:pt x="25325" y="20526"/>
                        </a:cubicBezTo>
                        <a:cubicBezTo>
                          <a:pt x="25325" y="20522"/>
                          <a:pt x="25329" y="20522"/>
                          <a:pt x="25329" y="20522"/>
                        </a:cubicBezTo>
                        <a:cubicBezTo>
                          <a:pt x="25351" y="20513"/>
                          <a:pt x="25368" y="20501"/>
                          <a:pt x="25389" y="20493"/>
                        </a:cubicBezTo>
                        <a:lnTo>
                          <a:pt x="25394" y="20487"/>
                        </a:lnTo>
                        <a:cubicBezTo>
                          <a:pt x="25414" y="20479"/>
                          <a:pt x="25432" y="20467"/>
                          <a:pt x="25453" y="20458"/>
                        </a:cubicBezTo>
                        <a:lnTo>
                          <a:pt x="25457" y="20458"/>
                        </a:lnTo>
                        <a:cubicBezTo>
                          <a:pt x="25479" y="20445"/>
                          <a:pt x="25500" y="20436"/>
                          <a:pt x="25522" y="20424"/>
                        </a:cubicBezTo>
                        <a:lnTo>
                          <a:pt x="25530" y="20424"/>
                        </a:lnTo>
                        <a:cubicBezTo>
                          <a:pt x="25538" y="20416"/>
                          <a:pt x="25552" y="20410"/>
                          <a:pt x="25564" y="20406"/>
                        </a:cubicBezTo>
                        <a:cubicBezTo>
                          <a:pt x="25568" y="20406"/>
                          <a:pt x="25573" y="20402"/>
                          <a:pt x="25573" y="20402"/>
                        </a:cubicBezTo>
                        <a:cubicBezTo>
                          <a:pt x="25590" y="20394"/>
                          <a:pt x="25603" y="20390"/>
                          <a:pt x="25615" y="20385"/>
                        </a:cubicBezTo>
                        <a:cubicBezTo>
                          <a:pt x="25625" y="20398"/>
                          <a:pt x="25629" y="20416"/>
                          <a:pt x="25637" y="20432"/>
                        </a:cubicBezTo>
                        <a:cubicBezTo>
                          <a:pt x="25637" y="20436"/>
                          <a:pt x="25641" y="20441"/>
                          <a:pt x="25641" y="20445"/>
                        </a:cubicBezTo>
                        <a:cubicBezTo>
                          <a:pt x="25645" y="20454"/>
                          <a:pt x="25650" y="20467"/>
                          <a:pt x="25654" y="20475"/>
                        </a:cubicBezTo>
                        <a:cubicBezTo>
                          <a:pt x="25659" y="20479"/>
                          <a:pt x="25663" y="20483"/>
                          <a:pt x="25663" y="20493"/>
                        </a:cubicBezTo>
                        <a:cubicBezTo>
                          <a:pt x="25667" y="20501"/>
                          <a:pt x="25671" y="20509"/>
                          <a:pt x="25676" y="20518"/>
                        </a:cubicBezTo>
                        <a:cubicBezTo>
                          <a:pt x="25680" y="20522"/>
                          <a:pt x="25684" y="20526"/>
                          <a:pt x="25684" y="20531"/>
                        </a:cubicBezTo>
                        <a:cubicBezTo>
                          <a:pt x="25692" y="20539"/>
                          <a:pt x="25697" y="20548"/>
                          <a:pt x="25702" y="20556"/>
                        </a:cubicBezTo>
                        <a:cubicBezTo>
                          <a:pt x="25706" y="20560"/>
                          <a:pt x="25706" y="20564"/>
                          <a:pt x="25710" y="20570"/>
                        </a:cubicBezTo>
                        <a:cubicBezTo>
                          <a:pt x="25718" y="20578"/>
                          <a:pt x="25722" y="20586"/>
                          <a:pt x="25727" y="20590"/>
                        </a:cubicBezTo>
                        <a:cubicBezTo>
                          <a:pt x="25731" y="20595"/>
                          <a:pt x="25736" y="20599"/>
                          <a:pt x="25736" y="20603"/>
                        </a:cubicBezTo>
                        <a:cubicBezTo>
                          <a:pt x="25744" y="20612"/>
                          <a:pt x="25753" y="20625"/>
                          <a:pt x="25765" y="20633"/>
                        </a:cubicBezTo>
                        <a:cubicBezTo>
                          <a:pt x="25765" y="20633"/>
                          <a:pt x="25765" y="20637"/>
                          <a:pt x="25769" y="20637"/>
                        </a:cubicBezTo>
                        <a:cubicBezTo>
                          <a:pt x="25779" y="20647"/>
                          <a:pt x="25787" y="20655"/>
                          <a:pt x="25795" y="20663"/>
                        </a:cubicBezTo>
                        <a:cubicBezTo>
                          <a:pt x="25799" y="20663"/>
                          <a:pt x="25799" y="20667"/>
                          <a:pt x="25804" y="20672"/>
                        </a:cubicBezTo>
                        <a:cubicBezTo>
                          <a:pt x="25813" y="20676"/>
                          <a:pt x="25821" y="20680"/>
                          <a:pt x="25825" y="20689"/>
                        </a:cubicBezTo>
                        <a:cubicBezTo>
                          <a:pt x="25830" y="20689"/>
                          <a:pt x="25830" y="20689"/>
                          <a:pt x="25830" y="20693"/>
                        </a:cubicBezTo>
                        <a:cubicBezTo>
                          <a:pt x="25834" y="20693"/>
                          <a:pt x="25838" y="20693"/>
                          <a:pt x="25838" y="20698"/>
                        </a:cubicBezTo>
                        <a:cubicBezTo>
                          <a:pt x="25846" y="20702"/>
                          <a:pt x="25856" y="20706"/>
                          <a:pt x="25864" y="20714"/>
                        </a:cubicBezTo>
                        <a:cubicBezTo>
                          <a:pt x="25868" y="20714"/>
                          <a:pt x="25868" y="20714"/>
                          <a:pt x="25872" y="20718"/>
                        </a:cubicBezTo>
                        <a:lnTo>
                          <a:pt x="25876" y="20718"/>
                        </a:lnTo>
                        <a:cubicBezTo>
                          <a:pt x="25885" y="20724"/>
                          <a:pt x="25890" y="20728"/>
                          <a:pt x="25898" y="20732"/>
                        </a:cubicBezTo>
                        <a:cubicBezTo>
                          <a:pt x="25898" y="20732"/>
                          <a:pt x="25902" y="20736"/>
                          <a:pt x="25907" y="20736"/>
                        </a:cubicBezTo>
                        <a:cubicBezTo>
                          <a:pt x="25911" y="20736"/>
                          <a:pt x="25911" y="20736"/>
                          <a:pt x="25915" y="20740"/>
                        </a:cubicBezTo>
                        <a:cubicBezTo>
                          <a:pt x="25919" y="20740"/>
                          <a:pt x="25923" y="20744"/>
                          <a:pt x="25927" y="20744"/>
                        </a:cubicBezTo>
                        <a:cubicBezTo>
                          <a:pt x="25933" y="20749"/>
                          <a:pt x="25937" y="20749"/>
                          <a:pt x="25941" y="20749"/>
                        </a:cubicBezTo>
                        <a:cubicBezTo>
                          <a:pt x="25941" y="20753"/>
                          <a:pt x="25945" y="20753"/>
                          <a:pt x="25949" y="20753"/>
                        </a:cubicBezTo>
                        <a:cubicBezTo>
                          <a:pt x="25953" y="20757"/>
                          <a:pt x="25958" y="20757"/>
                          <a:pt x="25962" y="20757"/>
                        </a:cubicBezTo>
                        <a:cubicBezTo>
                          <a:pt x="25966" y="20762"/>
                          <a:pt x="25966" y="20762"/>
                          <a:pt x="25971" y="20762"/>
                        </a:cubicBezTo>
                        <a:cubicBezTo>
                          <a:pt x="25975" y="20766"/>
                          <a:pt x="25979" y="20766"/>
                          <a:pt x="25984" y="20766"/>
                        </a:cubicBezTo>
                        <a:cubicBezTo>
                          <a:pt x="25988" y="20770"/>
                          <a:pt x="25992" y="20770"/>
                          <a:pt x="26000" y="20770"/>
                        </a:cubicBezTo>
                        <a:lnTo>
                          <a:pt x="26004" y="20775"/>
                        </a:lnTo>
                        <a:cubicBezTo>
                          <a:pt x="26010" y="20775"/>
                          <a:pt x="26014" y="20775"/>
                          <a:pt x="26018" y="20779"/>
                        </a:cubicBezTo>
                        <a:cubicBezTo>
                          <a:pt x="26026" y="20779"/>
                          <a:pt x="26035" y="20783"/>
                          <a:pt x="26039" y="20783"/>
                        </a:cubicBezTo>
                        <a:lnTo>
                          <a:pt x="26048" y="20783"/>
                        </a:lnTo>
                        <a:cubicBezTo>
                          <a:pt x="26052" y="20787"/>
                          <a:pt x="26056" y="20787"/>
                          <a:pt x="26061" y="20787"/>
                        </a:cubicBezTo>
                        <a:cubicBezTo>
                          <a:pt x="26069" y="20787"/>
                          <a:pt x="26077" y="20791"/>
                          <a:pt x="26087" y="20791"/>
                        </a:cubicBezTo>
                        <a:cubicBezTo>
                          <a:pt x="26091" y="20791"/>
                          <a:pt x="26095" y="20795"/>
                          <a:pt x="26095" y="20795"/>
                        </a:cubicBezTo>
                        <a:lnTo>
                          <a:pt x="26112" y="20795"/>
                        </a:lnTo>
                        <a:cubicBezTo>
                          <a:pt x="26116" y="20795"/>
                          <a:pt x="26120" y="20801"/>
                          <a:pt x="26129" y="20801"/>
                        </a:cubicBezTo>
                        <a:cubicBezTo>
                          <a:pt x="26138" y="20801"/>
                          <a:pt x="26150" y="20801"/>
                          <a:pt x="26158" y="20805"/>
                        </a:cubicBezTo>
                        <a:lnTo>
                          <a:pt x="26176" y="20805"/>
                        </a:lnTo>
                        <a:cubicBezTo>
                          <a:pt x="26189" y="20809"/>
                          <a:pt x="26202" y="20809"/>
                          <a:pt x="26219" y="20809"/>
                        </a:cubicBezTo>
                        <a:lnTo>
                          <a:pt x="26223" y="20809"/>
                        </a:lnTo>
                        <a:cubicBezTo>
                          <a:pt x="26235" y="20809"/>
                          <a:pt x="26253" y="20809"/>
                          <a:pt x="26266" y="20813"/>
                        </a:cubicBezTo>
                        <a:lnTo>
                          <a:pt x="26395" y="20813"/>
                        </a:lnTo>
                        <a:cubicBezTo>
                          <a:pt x="26407" y="20813"/>
                          <a:pt x="26415" y="20813"/>
                          <a:pt x="26428" y="20809"/>
                        </a:cubicBezTo>
                        <a:lnTo>
                          <a:pt x="26488" y="20809"/>
                        </a:lnTo>
                        <a:cubicBezTo>
                          <a:pt x="26497" y="20809"/>
                          <a:pt x="26501" y="20809"/>
                          <a:pt x="26510" y="20805"/>
                        </a:cubicBezTo>
                        <a:lnTo>
                          <a:pt x="26557" y="20805"/>
                        </a:lnTo>
                        <a:cubicBezTo>
                          <a:pt x="26561" y="20805"/>
                          <a:pt x="26565" y="20801"/>
                          <a:pt x="26569" y="20801"/>
                        </a:cubicBezTo>
                        <a:cubicBezTo>
                          <a:pt x="26591" y="20801"/>
                          <a:pt x="26612" y="20801"/>
                          <a:pt x="26634" y="20795"/>
                        </a:cubicBezTo>
                        <a:lnTo>
                          <a:pt x="26651" y="20795"/>
                        </a:lnTo>
                        <a:cubicBezTo>
                          <a:pt x="26668" y="20791"/>
                          <a:pt x="26685" y="20791"/>
                          <a:pt x="26697" y="20787"/>
                        </a:cubicBezTo>
                        <a:lnTo>
                          <a:pt x="26723" y="20787"/>
                        </a:lnTo>
                        <a:cubicBezTo>
                          <a:pt x="26740" y="20783"/>
                          <a:pt x="26754" y="20783"/>
                          <a:pt x="26770" y="20783"/>
                        </a:cubicBezTo>
                        <a:cubicBezTo>
                          <a:pt x="26779" y="20779"/>
                          <a:pt x="26788" y="20779"/>
                          <a:pt x="26796" y="20779"/>
                        </a:cubicBezTo>
                        <a:cubicBezTo>
                          <a:pt x="26809" y="20775"/>
                          <a:pt x="26826" y="20775"/>
                          <a:pt x="26839" y="20770"/>
                        </a:cubicBezTo>
                        <a:lnTo>
                          <a:pt x="26869" y="20770"/>
                        </a:lnTo>
                        <a:cubicBezTo>
                          <a:pt x="26886" y="20766"/>
                          <a:pt x="26899" y="20766"/>
                          <a:pt x="26916" y="20762"/>
                        </a:cubicBezTo>
                        <a:cubicBezTo>
                          <a:pt x="26924" y="20762"/>
                          <a:pt x="26933" y="20757"/>
                          <a:pt x="26946" y="20757"/>
                        </a:cubicBezTo>
                        <a:cubicBezTo>
                          <a:pt x="26963" y="20757"/>
                          <a:pt x="26980" y="20753"/>
                          <a:pt x="26997" y="20749"/>
                        </a:cubicBezTo>
                        <a:lnTo>
                          <a:pt x="27023" y="20749"/>
                        </a:lnTo>
                        <a:cubicBezTo>
                          <a:pt x="27048" y="20744"/>
                          <a:pt x="27070" y="20740"/>
                          <a:pt x="27096" y="20736"/>
                        </a:cubicBezTo>
                        <a:lnTo>
                          <a:pt x="27096" y="20736"/>
                        </a:lnTo>
                        <a:lnTo>
                          <a:pt x="27005" y="21172"/>
                        </a:lnTo>
                        <a:lnTo>
                          <a:pt x="27005" y="21176"/>
                        </a:lnTo>
                        <a:lnTo>
                          <a:pt x="27005" y="21180"/>
                        </a:lnTo>
                        <a:lnTo>
                          <a:pt x="27005" y="21185"/>
                        </a:lnTo>
                        <a:lnTo>
                          <a:pt x="27005" y="21190"/>
                        </a:lnTo>
                        <a:lnTo>
                          <a:pt x="27005" y="21194"/>
                        </a:lnTo>
                        <a:lnTo>
                          <a:pt x="27005" y="21198"/>
                        </a:lnTo>
                        <a:cubicBezTo>
                          <a:pt x="27010" y="21198"/>
                          <a:pt x="27010" y="21198"/>
                          <a:pt x="27010" y="21202"/>
                        </a:cubicBezTo>
                        <a:lnTo>
                          <a:pt x="27010" y="21206"/>
                        </a:lnTo>
                        <a:lnTo>
                          <a:pt x="27015" y="21206"/>
                        </a:lnTo>
                        <a:lnTo>
                          <a:pt x="27015" y="21211"/>
                        </a:lnTo>
                        <a:cubicBezTo>
                          <a:pt x="27015" y="21215"/>
                          <a:pt x="27019" y="21215"/>
                          <a:pt x="27019" y="21215"/>
                        </a:cubicBezTo>
                        <a:lnTo>
                          <a:pt x="27019" y="21219"/>
                        </a:lnTo>
                        <a:lnTo>
                          <a:pt x="27023" y="21223"/>
                        </a:lnTo>
                        <a:cubicBezTo>
                          <a:pt x="27023" y="21228"/>
                          <a:pt x="27027" y="21228"/>
                          <a:pt x="27027" y="21228"/>
                        </a:cubicBezTo>
                        <a:cubicBezTo>
                          <a:pt x="27027" y="21232"/>
                          <a:pt x="27027" y="21232"/>
                          <a:pt x="27031" y="21232"/>
                        </a:cubicBezTo>
                        <a:cubicBezTo>
                          <a:pt x="27031" y="21237"/>
                          <a:pt x="27031" y="21237"/>
                          <a:pt x="27036" y="21237"/>
                        </a:cubicBezTo>
                        <a:cubicBezTo>
                          <a:pt x="27036" y="21241"/>
                          <a:pt x="27036" y="21241"/>
                          <a:pt x="27040" y="21241"/>
                        </a:cubicBezTo>
                        <a:cubicBezTo>
                          <a:pt x="27040" y="21245"/>
                          <a:pt x="27040" y="21245"/>
                          <a:pt x="27044" y="21245"/>
                        </a:cubicBezTo>
                        <a:cubicBezTo>
                          <a:pt x="27044" y="21249"/>
                          <a:pt x="27044" y="21249"/>
                          <a:pt x="27048" y="21249"/>
                        </a:cubicBezTo>
                        <a:cubicBezTo>
                          <a:pt x="27048" y="21253"/>
                          <a:pt x="27048" y="21253"/>
                          <a:pt x="27053" y="21257"/>
                        </a:cubicBezTo>
                        <a:cubicBezTo>
                          <a:pt x="27053" y="21257"/>
                          <a:pt x="27057" y="21257"/>
                          <a:pt x="27057" y="21262"/>
                        </a:cubicBezTo>
                        <a:cubicBezTo>
                          <a:pt x="27062" y="21262"/>
                          <a:pt x="27062" y="21267"/>
                          <a:pt x="27062" y="21267"/>
                        </a:cubicBezTo>
                        <a:cubicBezTo>
                          <a:pt x="27066" y="21267"/>
                          <a:pt x="27066" y="21271"/>
                          <a:pt x="27070" y="21271"/>
                        </a:cubicBezTo>
                        <a:lnTo>
                          <a:pt x="27074" y="21275"/>
                        </a:lnTo>
                        <a:cubicBezTo>
                          <a:pt x="27078" y="21279"/>
                          <a:pt x="27078" y="21279"/>
                          <a:pt x="27082" y="21279"/>
                        </a:cubicBezTo>
                        <a:cubicBezTo>
                          <a:pt x="27082" y="21283"/>
                          <a:pt x="27087" y="21283"/>
                          <a:pt x="27092" y="21288"/>
                        </a:cubicBezTo>
                        <a:cubicBezTo>
                          <a:pt x="27092" y="21288"/>
                          <a:pt x="27092" y="21292"/>
                          <a:pt x="27096" y="21292"/>
                        </a:cubicBezTo>
                        <a:cubicBezTo>
                          <a:pt x="27100" y="21292"/>
                          <a:pt x="27100" y="21296"/>
                          <a:pt x="27104" y="21296"/>
                        </a:cubicBezTo>
                        <a:cubicBezTo>
                          <a:pt x="27108" y="21300"/>
                          <a:pt x="27108" y="21300"/>
                          <a:pt x="27113" y="21305"/>
                        </a:cubicBezTo>
                        <a:cubicBezTo>
                          <a:pt x="27117" y="21309"/>
                          <a:pt x="27121" y="21309"/>
                          <a:pt x="27125" y="21314"/>
                        </a:cubicBezTo>
                        <a:lnTo>
                          <a:pt x="27164" y="21352"/>
                        </a:lnTo>
                        <a:cubicBezTo>
                          <a:pt x="27169" y="21356"/>
                          <a:pt x="27173" y="21360"/>
                          <a:pt x="27177" y="21360"/>
                        </a:cubicBezTo>
                        <a:cubicBezTo>
                          <a:pt x="27185" y="21369"/>
                          <a:pt x="27194" y="21377"/>
                          <a:pt x="27207" y="21386"/>
                        </a:cubicBezTo>
                        <a:cubicBezTo>
                          <a:pt x="27211" y="21391"/>
                          <a:pt x="27216" y="21395"/>
                          <a:pt x="27220" y="21399"/>
                        </a:cubicBezTo>
                        <a:cubicBezTo>
                          <a:pt x="27228" y="21407"/>
                          <a:pt x="27236" y="21411"/>
                          <a:pt x="27250" y="21421"/>
                        </a:cubicBezTo>
                        <a:cubicBezTo>
                          <a:pt x="27254" y="21425"/>
                          <a:pt x="27258" y="21425"/>
                          <a:pt x="27262" y="21429"/>
                        </a:cubicBezTo>
                        <a:cubicBezTo>
                          <a:pt x="27262" y="21429"/>
                          <a:pt x="27262" y="21433"/>
                          <a:pt x="27267" y="21433"/>
                        </a:cubicBezTo>
                        <a:cubicBezTo>
                          <a:pt x="27275" y="21442"/>
                          <a:pt x="27288" y="21450"/>
                          <a:pt x="27301" y="21459"/>
                        </a:cubicBezTo>
                        <a:cubicBezTo>
                          <a:pt x="27305" y="21459"/>
                          <a:pt x="27305" y="21459"/>
                          <a:pt x="27309" y="21463"/>
                        </a:cubicBezTo>
                        <a:cubicBezTo>
                          <a:pt x="27318" y="21468"/>
                          <a:pt x="27327" y="21472"/>
                          <a:pt x="27335" y="21480"/>
                        </a:cubicBezTo>
                        <a:cubicBezTo>
                          <a:pt x="27339" y="21480"/>
                          <a:pt x="27344" y="21484"/>
                          <a:pt x="27344" y="21484"/>
                        </a:cubicBezTo>
                        <a:cubicBezTo>
                          <a:pt x="27348" y="21488"/>
                          <a:pt x="27356" y="21488"/>
                          <a:pt x="27360" y="21493"/>
                        </a:cubicBezTo>
                        <a:cubicBezTo>
                          <a:pt x="27370" y="21498"/>
                          <a:pt x="27382" y="21502"/>
                          <a:pt x="27390" y="21510"/>
                        </a:cubicBezTo>
                        <a:cubicBezTo>
                          <a:pt x="27395" y="21510"/>
                          <a:pt x="27399" y="21514"/>
                          <a:pt x="27404" y="21514"/>
                        </a:cubicBezTo>
                        <a:cubicBezTo>
                          <a:pt x="27408" y="21519"/>
                          <a:pt x="27408" y="21519"/>
                          <a:pt x="27412" y="21519"/>
                        </a:cubicBezTo>
                        <a:cubicBezTo>
                          <a:pt x="27416" y="21523"/>
                          <a:pt x="27421" y="21523"/>
                          <a:pt x="27425" y="21527"/>
                        </a:cubicBezTo>
                        <a:cubicBezTo>
                          <a:pt x="27437" y="21531"/>
                          <a:pt x="27451" y="21535"/>
                          <a:pt x="27463" y="21540"/>
                        </a:cubicBezTo>
                        <a:cubicBezTo>
                          <a:pt x="27463" y="21545"/>
                          <a:pt x="27467" y="21545"/>
                          <a:pt x="27472" y="21545"/>
                        </a:cubicBezTo>
                        <a:cubicBezTo>
                          <a:pt x="27476" y="21549"/>
                          <a:pt x="27481" y="21549"/>
                          <a:pt x="27485" y="21549"/>
                        </a:cubicBezTo>
                        <a:cubicBezTo>
                          <a:pt x="27493" y="21557"/>
                          <a:pt x="27506" y="21561"/>
                          <a:pt x="27519" y="21561"/>
                        </a:cubicBezTo>
                        <a:cubicBezTo>
                          <a:pt x="27524" y="21565"/>
                          <a:pt x="27528" y="21565"/>
                          <a:pt x="27532" y="21570"/>
                        </a:cubicBezTo>
                        <a:lnTo>
                          <a:pt x="27540" y="21570"/>
                        </a:lnTo>
                        <a:cubicBezTo>
                          <a:pt x="27553" y="21574"/>
                          <a:pt x="27566" y="21579"/>
                          <a:pt x="27579" y="21583"/>
                        </a:cubicBezTo>
                        <a:cubicBezTo>
                          <a:pt x="27583" y="21583"/>
                          <a:pt x="27587" y="21587"/>
                          <a:pt x="27591" y="21587"/>
                        </a:cubicBezTo>
                        <a:cubicBezTo>
                          <a:pt x="27596" y="21587"/>
                          <a:pt x="27601" y="21591"/>
                          <a:pt x="27601" y="21591"/>
                        </a:cubicBezTo>
                        <a:cubicBezTo>
                          <a:pt x="27605" y="21591"/>
                          <a:pt x="27613" y="21591"/>
                          <a:pt x="27617" y="21596"/>
                        </a:cubicBezTo>
                        <a:cubicBezTo>
                          <a:pt x="27630" y="21600"/>
                          <a:pt x="27643" y="21600"/>
                          <a:pt x="27656" y="21604"/>
                        </a:cubicBezTo>
                        <a:cubicBezTo>
                          <a:pt x="27660" y="21604"/>
                          <a:pt x="27660" y="21604"/>
                          <a:pt x="27664" y="21608"/>
                        </a:cubicBezTo>
                        <a:lnTo>
                          <a:pt x="27668" y="21608"/>
                        </a:lnTo>
                        <a:cubicBezTo>
                          <a:pt x="27686" y="21612"/>
                          <a:pt x="27698" y="21612"/>
                          <a:pt x="27716" y="21617"/>
                        </a:cubicBezTo>
                        <a:cubicBezTo>
                          <a:pt x="27720" y="21617"/>
                          <a:pt x="27724" y="21617"/>
                          <a:pt x="27729" y="21622"/>
                        </a:cubicBezTo>
                        <a:cubicBezTo>
                          <a:pt x="27733" y="21622"/>
                          <a:pt x="27741" y="21622"/>
                          <a:pt x="27750" y="21626"/>
                        </a:cubicBezTo>
                        <a:lnTo>
                          <a:pt x="27759" y="21626"/>
                        </a:lnTo>
                        <a:cubicBezTo>
                          <a:pt x="27775" y="21630"/>
                          <a:pt x="27789" y="21630"/>
                          <a:pt x="27806" y="21634"/>
                        </a:cubicBezTo>
                        <a:lnTo>
                          <a:pt x="27822" y="21634"/>
                        </a:lnTo>
                        <a:cubicBezTo>
                          <a:pt x="27844" y="21638"/>
                          <a:pt x="27861" y="21638"/>
                          <a:pt x="27883" y="21642"/>
                        </a:cubicBezTo>
                        <a:lnTo>
                          <a:pt x="27899" y="21642"/>
                        </a:lnTo>
                        <a:cubicBezTo>
                          <a:pt x="27917" y="21647"/>
                          <a:pt x="27929" y="21647"/>
                          <a:pt x="27947" y="21647"/>
                        </a:cubicBezTo>
                        <a:lnTo>
                          <a:pt x="27968" y="21647"/>
                        </a:lnTo>
                        <a:cubicBezTo>
                          <a:pt x="27980" y="21651"/>
                          <a:pt x="27990" y="21651"/>
                          <a:pt x="28002" y="21651"/>
                        </a:cubicBezTo>
                        <a:lnTo>
                          <a:pt x="28263" y="21651"/>
                        </a:lnTo>
                        <a:cubicBezTo>
                          <a:pt x="28276" y="21651"/>
                          <a:pt x="28288" y="21651"/>
                          <a:pt x="28302" y="21647"/>
                        </a:cubicBezTo>
                        <a:lnTo>
                          <a:pt x="28361" y="21647"/>
                        </a:lnTo>
                        <a:cubicBezTo>
                          <a:pt x="28371" y="21647"/>
                          <a:pt x="28379" y="21642"/>
                          <a:pt x="28387" y="21642"/>
                        </a:cubicBezTo>
                        <a:lnTo>
                          <a:pt x="28426" y="21642"/>
                        </a:lnTo>
                        <a:cubicBezTo>
                          <a:pt x="28434" y="21642"/>
                          <a:pt x="28438" y="21642"/>
                          <a:pt x="28448" y="21638"/>
                        </a:cubicBezTo>
                        <a:cubicBezTo>
                          <a:pt x="28464" y="21638"/>
                          <a:pt x="28481" y="21638"/>
                          <a:pt x="28499" y="21634"/>
                        </a:cubicBezTo>
                        <a:lnTo>
                          <a:pt x="28507" y="21634"/>
                        </a:lnTo>
                        <a:cubicBezTo>
                          <a:pt x="28529" y="21634"/>
                          <a:pt x="28550" y="21634"/>
                          <a:pt x="28567" y="21630"/>
                        </a:cubicBezTo>
                        <a:lnTo>
                          <a:pt x="28588" y="21630"/>
                        </a:lnTo>
                        <a:cubicBezTo>
                          <a:pt x="28602" y="21626"/>
                          <a:pt x="28614" y="21626"/>
                          <a:pt x="28631" y="21626"/>
                        </a:cubicBezTo>
                        <a:cubicBezTo>
                          <a:pt x="28640" y="21626"/>
                          <a:pt x="28648" y="21622"/>
                          <a:pt x="28657" y="21622"/>
                        </a:cubicBezTo>
                        <a:cubicBezTo>
                          <a:pt x="28669" y="21622"/>
                          <a:pt x="28679" y="21622"/>
                          <a:pt x="28691" y="21617"/>
                        </a:cubicBezTo>
                        <a:lnTo>
                          <a:pt x="28721" y="21617"/>
                        </a:lnTo>
                        <a:cubicBezTo>
                          <a:pt x="28734" y="21617"/>
                          <a:pt x="28742" y="21612"/>
                          <a:pt x="28756" y="21612"/>
                        </a:cubicBezTo>
                        <a:cubicBezTo>
                          <a:pt x="28772" y="21612"/>
                          <a:pt x="28785" y="21608"/>
                          <a:pt x="28802" y="21608"/>
                        </a:cubicBezTo>
                        <a:cubicBezTo>
                          <a:pt x="28811" y="21608"/>
                          <a:pt x="28823" y="21604"/>
                          <a:pt x="28837" y="21604"/>
                        </a:cubicBezTo>
                        <a:cubicBezTo>
                          <a:pt x="28849" y="21604"/>
                          <a:pt x="28858" y="21604"/>
                          <a:pt x="28870" y="21600"/>
                        </a:cubicBezTo>
                        <a:lnTo>
                          <a:pt x="28900" y="21600"/>
                        </a:lnTo>
                        <a:cubicBezTo>
                          <a:pt x="28914" y="21596"/>
                          <a:pt x="28922" y="21596"/>
                          <a:pt x="28935" y="21596"/>
                        </a:cubicBezTo>
                        <a:cubicBezTo>
                          <a:pt x="28943" y="21596"/>
                          <a:pt x="28952" y="21591"/>
                          <a:pt x="28965" y="21591"/>
                        </a:cubicBezTo>
                        <a:lnTo>
                          <a:pt x="28999" y="21591"/>
                        </a:lnTo>
                        <a:cubicBezTo>
                          <a:pt x="29007" y="21587"/>
                          <a:pt x="29016" y="21587"/>
                          <a:pt x="29024" y="21587"/>
                        </a:cubicBezTo>
                        <a:cubicBezTo>
                          <a:pt x="29038" y="21587"/>
                          <a:pt x="29050" y="21587"/>
                          <a:pt x="29063" y="21583"/>
                        </a:cubicBezTo>
                        <a:lnTo>
                          <a:pt x="29084" y="21583"/>
                        </a:lnTo>
                        <a:cubicBezTo>
                          <a:pt x="29101" y="21583"/>
                          <a:pt x="29115" y="21579"/>
                          <a:pt x="29127" y="21579"/>
                        </a:cubicBezTo>
                        <a:lnTo>
                          <a:pt x="29149" y="21579"/>
                        </a:lnTo>
                        <a:cubicBezTo>
                          <a:pt x="29166" y="21574"/>
                          <a:pt x="29187" y="21574"/>
                          <a:pt x="29208" y="21574"/>
                        </a:cubicBezTo>
                        <a:lnTo>
                          <a:pt x="29217" y="21574"/>
                        </a:lnTo>
                        <a:cubicBezTo>
                          <a:pt x="29234" y="21570"/>
                          <a:pt x="29251" y="21570"/>
                          <a:pt x="29269" y="21570"/>
                        </a:cubicBezTo>
                        <a:lnTo>
                          <a:pt x="29289" y="21570"/>
                        </a:lnTo>
                        <a:cubicBezTo>
                          <a:pt x="29303" y="21570"/>
                          <a:pt x="29315" y="21565"/>
                          <a:pt x="29328" y="21565"/>
                        </a:cubicBezTo>
                        <a:lnTo>
                          <a:pt x="29589" y="21565"/>
                        </a:lnTo>
                        <a:cubicBezTo>
                          <a:pt x="29597" y="21565"/>
                          <a:pt x="29611" y="21570"/>
                          <a:pt x="29619" y="21570"/>
                        </a:cubicBezTo>
                        <a:lnTo>
                          <a:pt x="29644" y="21570"/>
                        </a:lnTo>
                        <a:cubicBezTo>
                          <a:pt x="29658" y="21570"/>
                          <a:pt x="29666" y="21570"/>
                          <a:pt x="29679" y="21574"/>
                        </a:cubicBezTo>
                        <a:lnTo>
                          <a:pt x="29700" y="21574"/>
                        </a:lnTo>
                        <a:cubicBezTo>
                          <a:pt x="29709" y="21574"/>
                          <a:pt x="29717" y="21579"/>
                          <a:pt x="29726" y="21579"/>
                        </a:cubicBezTo>
                        <a:cubicBezTo>
                          <a:pt x="29739" y="21579"/>
                          <a:pt x="29751" y="21579"/>
                          <a:pt x="29760" y="21583"/>
                        </a:cubicBezTo>
                        <a:cubicBezTo>
                          <a:pt x="29769" y="21583"/>
                          <a:pt x="29777" y="21583"/>
                          <a:pt x="29786" y="21587"/>
                        </a:cubicBezTo>
                        <a:cubicBezTo>
                          <a:pt x="29798" y="21587"/>
                          <a:pt x="29808" y="21587"/>
                          <a:pt x="29820" y="21591"/>
                        </a:cubicBezTo>
                        <a:cubicBezTo>
                          <a:pt x="29828" y="21591"/>
                          <a:pt x="29842" y="21596"/>
                          <a:pt x="29850" y="21596"/>
                        </a:cubicBezTo>
                        <a:cubicBezTo>
                          <a:pt x="29859" y="21596"/>
                          <a:pt x="29863" y="21600"/>
                          <a:pt x="29871" y="21600"/>
                        </a:cubicBezTo>
                        <a:cubicBezTo>
                          <a:pt x="29885" y="21600"/>
                          <a:pt x="29897" y="21604"/>
                          <a:pt x="29910" y="21608"/>
                        </a:cubicBezTo>
                        <a:lnTo>
                          <a:pt x="29923" y="21608"/>
                        </a:lnTo>
                        <a:cubicBezTo>
                          <a:pt x="29927" y="21612"/>
                          <a:pt x="29931" y="21612"/>
                          <a:pt x="29936" y="21612"/>
                        </a:cubicBezTo>
                        <a:cubicBezTo>
                          <a:pt x="29952" y="21617"/>
                          <a:pt x="29966" y="21622"/>
                          <a:pt x="29982" y="21626"/>
                        </a:cubicBezTo>
                        <a:cubicBezTo>
                          <a:pt x="29991" y="21630"/>
                          <a:pt x="29996" y="21630"/>
                          <a:pt x="30004" y="21634"/>
                        </a:cubicBezTo>
                        <a:cubicBezTo>
                          <a:pt x="30017" y="21634"/>
                          <a:pt x="30029" y="21638"/>
                          <a:pt x="30043" y="21642"/>
                        </a:cubicBezTo>
                        <a:cubicBezTo>
                          <a:pt x="30047" y="21647"/>
                          <a:pt x="30055" y="21651"/>
                          <a:pt x="30064" y="21651"/>
                        </a:cubicBezTo>
                        <a:cubicBezTo>
                          <a:pt x="30077" y="21656"/>
                          <a:pt x="30090" y="21660"/>
                          <a:pt x="30102" y="21664"/>
                        </a:cubicBezTo>
                        <a:cubicBezTo>
                          <a:pt x="30110" y="21668"/>
                          <a:pt x="30120" y="21673"/>
                          <a:pt x="30128" y="21677"/>
                        </a:cubicBezTo>
                        <a:cubicBezTo>
                          <a:pt x="30128" y="21677"/>
                          <a:pt x="30132" y="21681"/>
                          <a:pt x="30136" y="21681"/>
                        </a:cubicBezTo>
                        <a:cubicBezTo>
                          <a:pt x="30149" y="21685"/>
                          <a:pt x="30167" y="21694"/>
                          <a:pt x="30179" y="21703"/>
                        </a:cubicBezTo>
                        <a:cubicBezTo>
                          <a:pt x="30183" y="21703"/>
                          <a:pt x="30183" y="21703"/>
                          <a:pt x="30187" y="21707"/>
                        </a:cubicBezTo>
                        <a:cubicBezTo>
                          <a:pt x="30201" y="21711"/>
                          <a:pt x="30213" y="21719"/>
                          <a:pt x="30226" y="21724"/>
                        </a:cubicBezTo>
                        <a:cubicBezTo>
                          <a:pt x="30226" y="21728"/>
                          <a:pt x="30231" y="21728"/>
                          <a:pt x="30231" y="21728"/>
                        </a:cubicBezTo>
                        <a:cubicBezTo>
                          <a:pt x="30239" y="21733"/>
                          <a:pt x="30248" y="21737"/>
                          <a:pt x="30256" y="21741"/>
                        </a:cubicBezTo>
                        <a:cubicBezTo>
                          <a:pt x="30264" y="21750"/>
                          <a:pt x="30274" y="21754"/>
                          <a:pt x="30282" y="21758"/>
                        </a:cubicBezTo>
                        <a:cubicBezTo>
                          <a:pt x="30286" y="21762"/>
                          <a:pt x="30295" y="21766"/>
                          <a:pt x="30303" y="21776"/>
                        </a:cubicBezTo>
                        <a:cubicBezTo>
                          <a:pt x="30312" y="21780"/>
                          <a:pt x="30321" y="21784"/>
                          <a:pt x="30325" y="21788"/>
                        </a:cubicBezTo>
                        <a:cubicBezTo>
                          <a:pt x="30333" y="21796"/>
                          <a:pt x="30341" y="21801"/>
                          <a:pt x="30351" y="21810"/>
                        </a:cubicBezTo>
                        <a:cubicBezTo>
                          <a:pt x="30359" y="21814"/>
                          <a:pt x="30363" y="21818"/>
                          <a:pt x="30372" y="21822"/>
                        </a:cubicBezTo>
                        <a:cubicBezTo>
                          <a:pt x="30380" y="21831"/>
                          <a:pt x="30385" y="21839"/>
                          <a:pt x="30393" y="21843"/>
                        </a:cubicBezTo>
                        <a:cubicBezTo>
                          <a:pt x="30402" y="21853"/>
                          <a:pt x="30406" y="21857"/>
                          <a:pt x="30414" y="21861"/>
                        </a:cubicBezTo>
                        <a:cubicBezTo>
                          <a:pt x="30418" y="21869"/>
                          <a:pt x="30428" y="21878"/>
                          <a:pt x="30436" y="21882"/>
                        </a:cubicBezTo>
                        <a:cubicBezTo>
                          <a:pt x="30440" y="21891"/>
                          <a:pt x="30449" y="21895"/>
                          <a:pt x="30453" y="21904"/>
                        </a:cubicBezTo>
                        <a:cubicBezTo>
                          <a:pt x="30462" y="21912"/>
                          <a:pt x="30470" y="21916"/>
                          <a:pt x="30475" y="21925"/>
                        </a:cubicBezTo>
                        <a:cubicBezTo>
                          <a:pt x="30483" y="21934"/>
                          <a:pt x="30487" y="21938"/>
                          <a:pt x="30495" y="21946"/>
                        </a:cubicBezTo>
                        <a:cubicBezTo>
                          <a:pt x="30501" y="21955"/>
                          <a:pt x="30509" y="21964"/>
                          <a:pt x="30517" y="21972"/>
                        </a:cubicBezTo>
                        <a:cubicBezTo>
                          <a:pt x="30521" y="21981"/>
                          <a:pt x="30526" y="21985"/>
                          <a:pt x="30530" y="21993"/>
                        </a:cubicBezTo>
                        <a:cubicBezTo>
                          <a:pt x="30539" y="22002"/>
                          <a:pt x="30547" y="22015"/>
                          <a:pt x="30552" y="22023"/>
                        </a:cubicBezTo>
                        <a:cubicBezTo>
                          <a:pt x="30560" y="22032"/>
                          <a:pt x="30564" y="22036"/>
                          <a:pt x="30568" y="22045"/>
                        </a:cubicBezTo>
                        <a:cubicBezTo>
                          <a:pt x="30578" y="22053"/>
                          <a:pt x="30582" y="22066"/>
                          <a:pt x="30590" y="22079"/>
                        </a:cubicBezTo>
                        <a:cubicBezTo>
                          <a:pt x="30594" y="22088"/>
                          <a:pt x="30598" y="22092"/>
                          <a:pt x="30603" y="22096"/>
                        </a:cubicBezTo>
                        <a:cubicBezTo>
                          <a:pt x="30616" y="22118"/>
                          <a:pt x="30624" y="22135"/>
                          <a:pt x="30637" y="22155"/>
                        </a:cubicBezTo>
                        <a:cubicBezTo>
                          <a:pt x="30655" y="22139"/>
                          <a:pt x="30671" y="22126"/>
                          <a:pt x="30693" y="22109"/>
                        </a:cubicBezTo>
                        <a:cubicBezTo>
                          <a:pt x="30697" y="22104"/>
                          <a:pt x="30706" y="22100"/>
                          <a:pt x="30710" y="22096"/>
                        </a:cubicBezTo>
                        <a:cubicBezTo>
                          <a:pt x="30722" y="22088"/>
                          <a:pt x="30736" y="22074"/>
                          <a:pt x="30748" y="22066"/>
                        </a:cubicBezTo>
                        <a:cubicBezTo>
                          <a:pt x="30752" y="22062"/>
                          <a:pt x="30761" y="22058"/>
                          <a:pt x="30770" y="22053"/>
                        </a:cubicBezTo>
                        <a:cubicBezTo>
                          <a:pt x="30778" y="22045"/>
                          <a:pt x="30791" y="22036"/>
                          <a:pt x="30803" y="22027"/>
                        </a:cubicBezTo>
                        <a:cubicBezTo>
                          <a:pt x="30809" y="22023"/>
                          <a:pt x="30817" y="22019"/>
                          <a:pt x="30825" y="22015"/>
                        </a:cubicBezTo>
                        <a:cubicBezTo>
                          <a:pt x="30834" y="22007"/>
                          <a:pt x="30846" y="21997"/>
                          <a:pt x="30860" y="21989"/>
                        </a:cubicBezTo>
                        <a:cubicBezTo>
                          <a:pt x="30864" y="21985"/>
                          <a:pt x="30872" y="21981"/>
                          <a:pt x="30880" y="21976"/>
                        </a:cubicBezTo>
                        <a:cubicBezTo>
                          <a:pt x="30890" y="21972"/>
                          <a:pt x="30894" y="21968"/>
                          <a:pt x="30902" y="21964"/>
                        </a:cubicBezTo>
                        <a:cubicBezTo>
                          <a:pt x="30911" y="21959"/>
                          <a:pt x="30919" y="21950"/>
                          <a:pt x="30928" y="21946"/>
                        </a:cubicBezTo>
                        <a:cubicBezTo>
                          <a:pt x="30937" y="21942"/>
                          <a:pt x="30941" y="21938"/>
                          <a:pt x="30949" y="21934"/>
                        </a:cubicBezTo>
                        <a:cubicBezTo>
                          <a:pt x="30957" y="21930"/>
                          <a:pt x="30967" y="21925"/>
                          <a:pt x="30975" y="21920"/>
                        </a:cubicBezTo>
                        <a:cubicBezTo>
                          <a:pt x="30983" y="21916"/>
                          <a:pt x="30992" y="21912"/>
                          <a:pt x="30996" y="21908"/>
                        </a:cubicBezTo>
                        <a:cubicBezTo>
                          <a:pt x="31005" y="21904"/>
                          <a:pt x="31018" y="21899"/>
                          <a:pt x="31026" y="21895"/>
                        </a:cubicBezTo>
                        <a:cubicBezTo>
                          <a:pt x="31030" y="21891"/>
                          <a:pt x="31039" y="21891"/>
                          <a:pt x="31044" y="21887"/>
                        </a:cubicBezTo>
                        <a:cubicBezTo>
                          <a:pt x="31056" y="21882"/>
                          <a:pt x="31065" y="21878"/>
                          <a:pt x="31077" y="21869"/>
                        </a:cubicBezTo>
                        <a:cubicBezTo>
                          <a:pt x="31082" y="21869"/>
                          <a:pt x="31086" y="21869"/>
                          <a:pt x="31091" y="21865"/>
                        </a:cubicBezTo>
                        <a:cubicBezTo>
                          <a:pt x="31107" y="21861"/>
                          <a:pt x="31121" y="21853"/>
                          <a:pt x="31137" y="21848"/>
                        </a:cubicBezTo>
                        <a:cubicBezTo>
                          <a:pt x="31142" y="21843"/>
                          <a:pt x="31146" y="21843"/>
                          <a:pt x="31146" y="21843"/>
                        </a:cubicBezTo>
                        <a:cubicBezTo>
                          <a:pt x="31159" y="21839"/>
                          <a:pt x="31172" y="21835"/>
                          <a:pt x="31184" y="21831"/>
                        </a:cubicBezTo>
                        <a:cubicBezTo>
                          <a:pt x="31188" y="21827"/>
                          <a:pt x="31198" y="21827"/>
                          <a:pt x="31202" y="21822"/>
                        </a:cubicBezTo>
                        <a:cubicBezTo>
                          <a:pt x="31210" y="21822"/>
                          <a:pt x="31223" y="21818"/>
                          <a:pt x="31231" y="21814"/>
                        </a:cubicBezTo>
                        <a:cubicBezTo>
                          <a:pt x="31245" y="21814"/>
                          <a:pt x="31253" y="21810"/>
                          <a:pt x="31265" y="21805"/>
                        </a:cubicBezTo>
                        <a:cubicBezTo>
                          <a:pt x="31270" y="21805"/>
                          <a:pt x="31279" y="21801"/>
                          <a:pt x="31287" y="21801"/>
                        </a:cubicBezTo>
                        <a:cubicBezTo>
                          <a:pt x="31300" y="21796"/>
                          <a:pt x="31308" y="21792"/>
                          <a:pt x="31322" y="21792"/>
                        </a:cubicBezTo>
                        <a:cubicBezTo>
                          <a:pt x="31330" y="21788"/>
                          <a:pt x="31334" y="21788"/>
                          <a:pt x="31342" y="21788"/>
                        </a:cubicBezTo>
                        <a:cubicBezTo>
                          <a:pt x="31356" y="21784"/>
                          <a:pt x="31368" y="21780"/>
                          <a:pt x="31381" y="21780"/>
                        </a:cubicBezTo>
                        <a:cubicBezTo>
                          <a:pt x="31385" y="21780"/>
                          <a:pt x="31394" y="21776"/>
                          <a:pt x="31399" y="21776"/>
                        </a:cubicBezTo>
                        <a:cubicBezTo>
                          <a:pt x="31419" y="21771"/>
                          <a:pt x="31437" y="21766"/>
                          <a:pt x="31458" y="21766"/>
                        </a:cubicBezTo>
                        <a:cubicBezTo>
                          <a:pt x="31581" y="21750"/>
                          <a:pt x="31712" y="21743"/>
                          <a:pt x="31873" y="21743"/>
                        </a:cubicBezTo>
                        <a:cubicBezTo>
                          <a:pt x="31919" y="21743"/>
                          <a:pt x="31967" y="21744"/>
                          <a:pt x="32019" y="21745"/>
                        </a:cubicBezTo>
                        <a:cubicBezTo>
                          <a:pt x="32049" y="21745"/>
                          <a:pt x="32082" y="21750"/>
                          <a:pt x="32117" y="21750"/>
                        </a:cubicBezTo>
                        <a:cubicBezTo>
                          <a:pt x="32151" y="21750"/>
                          <a:pt x="32189" y="21750"/>
                          <a:pt x="32228" y="21754"/>
                        </a:cubicBezTo>
                        <a:cubicBezTo>
                          <a:pt x="32489" y="21762"/>
                          <a:pt x="32818" y="21780"/>
                          <a:pt x="33246" y="21788"/>
                        </a:cubicBezTo>
                        <a:cubicBezTo>
                          <a:pt x="33259" y="21796"/>
                          <a:pt x="33272" y="21810"/>
                          <a:pt x="33284" y="21818"/>
                        </a:cubicBezTo>
                        <a:cubicBezTo>
                          <a:pt x="33298" y="21827"/>
                          <a:pt x="33310" y="21839"/>
                          <a:pt x="33323" y="21848"/>
                        </a:cubicBezTo>
                        <a:lnTo>
                          <a:pt x="33328" y="21848"/>
                        </a:lnTo>
                        <a:cubicBezTo>
                          <a:pt x="33336" y="21857"/>
                          <a:pt x="33349" y="21865"/>
                          <a:pt x="33361" y="21873"/>
                        </a:cubicBezTo>
                        <a:lnTo>
                          <a:pt x="33366" y="21878"/>
                        </a:lnTo>
                        <a:cubicBezTo>
                          <a:pt x="33379" y="21887"/>
                          <a:pt x="33391" y="21895"/>
                          <a:pt x="33405" y="21899"/>
                        </a:cubicBezTo>
                        <a:cubicBezTo>
                          <a:pt x="33405" y="21904"/>
                          <a:pt x="33409" y="21904"/>
                          <a:pt x="33409" y="21904"/>
                        </a:cubicBezTo>
                        <a:cubicBezTo>
                          <a:pt x="33421" y="21912"/>
                          <a:pt x="33434" y="21920"/>
                          <a:pt x="33452" y="21930"/>
                        </a:cubicBezTo>
                        <a:cubicBezTo>
                          <a:pt x="33464" y="21938"/>
                          <a:pt x="33477" y="21946"/>
                          <a:pt x="33490" y="21955"/>
                        </a:cubicBezTo>
                        <a:lnTo>
                          <a:pt x="33498" y="21955"/>
                        </a:lnTo>
                        <a:cubicBezTo>
                          <a:pt x="33511" y="21964"/>
                          <a:pt x="33529" y="21972"/>
                          <a:pt x="33541" y="21981"/>
                        </a:cubicBezTo>
                        <a:cubicBezTo>
                          <a:pt x="33545" y="21981"/>
                          <a:pt x="33545" y="21985"/>
                          <a:pt x="33549" y="21985"/>
                        </a:cubicBezTo>
                        <a:cubicBezTo>
                          <a:pt x="33563" y="21993"/>
                          <a:pt x="33580" y="22002"/>
                          <a:pt x="33592" y="22011"/>
                        </a:cubicBezTo>
                        <a:cubicBezTo>
                          <a:pt x="33597" y="22011"/>
                          <a:pt x="33597" y="22011"/>
                          <a:pt x="33601" y="22015"/>
                        </a:cubicBezTo>
                        <a:cubicBezTo>
                          <a:pt x="33614" y="22019"/>
                          <a:pt x="33631" y="22027"/>
                          <a:pt x="33648" y="22036"/>
                        </a:cubicBezTo>
                        <a:cubicBezTo>
                          <a:pt x="33648" y="22036"/>
                          <a:pt x="33648" y="22041"/>
                          <a:pt x="33652" y="22041"/>
                        </a:cubicBezTo>
                        <a:cubicBezTo>
                          <a:pt x="33665" y="22049"/>
                          <a:pt x="33683" y="22058"/>
                          <a:pt x="33699" y="22066"/>
                        </a:cubicBezTo>
                        <a:lnTo>
                          <a:pt x="33703" y="22066"/>
                        </a:lnTo>
                        <a:cubicBezTo>
                          <a:pt x="33717" y="22074"/>
                          <a:pt x="33734" y="22084"/>
                          <a:pt x="33750" y="22092"/>
                        </a:cubicBezTo>
                        <a:lnTo>
                          <a:pt x="33760" y="22092"/>
                        </a:lnTo>
                        <a:cubicBezTo>
                          <a:pt x="33772" y="22100"/>
                          <a:pt x="33789" y="22109"/>
                          <a:pt x="33806" y="22118"/>
                        </a:cubicBezTo>
                        <a:cubicBezTo>
                          <a:pt x="33811" y="22118"/>
                          <a:pt x="33811" y="22122"/>
                          <a:pt x="33815" y="22122"/>
                        </a:cubicBezTo>
                        <a:cubicBezTo>
                          <a:pt x="33832" y="22130"/>
                          <a:pt x="33845" y="22139"/>
                          <a:pt x="33862" y="22147"/>
                        </a:cubicBezTo>
                        <a:lnTo>
                          <a:pt x="33871" y="22147"/>
                        </a:lnTo>
                        <a:cubicBezTo>
                          <a:pt x="33888" y="22155"/>
                          <a:pt x="33904" y="22165"/>
                          <a:pt x="33922" y="22173"/>
                        </a:cubicBezTo>
                        <a:cubicBezTo>
                          <a:pt x="33939" y="22181"/>
                          <a:pt x="33956" y="22190"/>
                          <a:pt x="33969" y="22199"/>
                        </a:cubicBezTo>
                        <a:lnTo>
                          <a:pt x="33977" y="22199"/>
                        </a:lnTo>
                        <a:cubicBezTo>
                          <a:pt x="33991" y="22207"/>
                          <a:pt x="34007" y="22216"/>
                          <a:pt x="34025" y="22224"/>
                        </a:cubicBezTo>
                        <a:cubicBezTo>
                          <a:pt x="34029" y="22224"/>
                          <a:pt x="34029" y="22228"/>
                          <a:pt x="34033" y="22228"/>
                        </a:cubicBezTo>
                        <a:cubicBezTo>
                          <a:pt x="34050" y="22238"/>
                          <a:pt x="34063" y="22246"/>
                          <a:pt x="34080" y="22250"/>
                        </a:cubicBezTo>
                        <a:cubicBezTo>
                          <a:pt x="34084" y="22254"/>
                          <a:pt x="34084" y="22254"/>
                          <a:pt x="34088" y="22254"/>
                        </a:cubicBezTo>
                        <a:cubicBezTo>
                          <a:pt x="34102" y="22263"/>
                          <a:pt x="34119" y="22271"/>
                          <a:pt x="34135" y="22280"/>
                        </a:cubicBezTo>
                        <a:cubicBezTo>
                          <a:pt x="34135" y="22280"/>
                          <a:pt x="34140" y="22280"/>
                          <a:pt x="34140" y="22284"/>
                        </a:cubicBezTo>
                        <a:cubicBezTo>
                          <a:pt x="34157" y="22289"/>
                          <a:pt x="34174" y="22297"/>
                          <a:pt x="34187" y="22305"/>
                        </a:cubicBezTo>
                        <a:cubicBezTo>
                          <a:pt x="34191" y="22305"/>
                          <a:pt x="34191" y="22305"/>
                          <a:pt x="34191" y="22309"/>
                        </a:cubicBezTo>
                        <a:cubicBezTo>
                          <a:pt x="34208" y="22315"/>
                          <a:pt x="34222" y="22323"/>
                          <a:pt x="34238" y="22331"/>
                        </a:cubicBezTo>
                        <a:lnTo>
                          <a:pt x="34242" y="22335"/>
                        </a:lnTo>
                        <a:cubicBezTo>
                          <a:pt x="34256" y="22344"/>
                          <a:pt x="34273" y="22348"/>
                          <a:pt x="34285" y="22357"/>
                        </a:cubicBezTo>
                        <a:cubicBezTo>
                          <a:pt x="34285" y="22357"/>
                          <a:pt x="34289" y="22361"/>
                          <a:pt x="34294" y="22361"/>
                        </a:cubicBezTo>
                        <a:cubicBezTo>
                          <a:pt x="34307" y="22370"/>
                          <a:pt x="34319" y="22378"/>
                          <a:pt x="34333" y="22382"/>
                        </a:cubicBezTo>
                        <a:cubicBezTo>
                          <a:pt x="34337" y="22386"/>
                          <a:pt x="34337" y="22386"/>
                          <a:pt x="34341" y="22386"/>
                        </a:cubicBezTo>
                        <a:cubicBezTo>
                          <a:pt x="34354" y="22396"/>
                          <a:pt x="34366" y="22404"/>
                          <a:pt x="34380" y="22408"/>
                        </a:cubicBezTo>
                        <a:lnTo>
                          <a:pt x="34380" y="22412"/>
                        </a:lnTo>
                        <a:cubicBezTo>
                          <a:pt x="34392" y="22417"/>
                          <a:pt x="34401" y="22425"/>
                          <a:pt x="34414" y="22434"/>
                        </a:cubicBezTo>
                        <a:cubicBezTo>
                          <a:pt x="34414" y="22434"/>
                          <a:pt x="34418" y="22434"/>
                          <a:pt x="34418" y="22438"/>
                        </a:cubicBezTo>
                        <a:cubicBezTo>
                          <a:pt x="34431" y="22443"/>
                          <a:pt x="34439" y="22451"/>
                          <a:pt x="34453" y="22455"/>
                        </a:cubicBezTo>
                        <a:cubicBezTo>
                          <a:pt x="34453" y="22459"/>
                          <a:pt x="34457" y="22459"/>
                          <a:pt x="34457" y="22459"/>
                        </a:cubicBezTo>
                        <a:cubicBezTo>
                          <a:pt x="34469" y="22469"/>
                          <a:pt x="34478" y="22473"/>
                          <a:pt x="34486" y="22481"/>
                        </a:cubicBezTo>
                        <a:lnTo>
                          <a:pt x="34491" y="22481"/>
                        </a:lnTo>
                        <a:cubicBezTo>
                          <a:pt x="34499" y="22489"/>
                          <a:pt x="34504" y="22494"/>
                          <a:pt x="34512" y="22498"/>
                        </a:cubicBezTo>
                        <a:lnTo>
                          <a:pt x="34516" y="22502"/>
                        </a:lnTo>
                        <a:cubicBezTo>
                          <a:pt x="34520" y="22507"/>
                          <a:pt x="34524" y="22511"/>
                          <a:pt x="34534" y="22515"/>
                        </a:cubicBezTo>
                        <a:lnTo>
                          <a:pt x="34538" y="22520"/>
                        </a:lnTo>
                        <a:cubicBezTo>
                          <a:pt x="34542" y="22524"/>
                          <a:pt x="34546" y="22528"/>
                          <a:pt x="34550" y="22528"/>
                        </a:cubicBezTo>
                        <a:lnTo>
                          <a:pt x="34559" y="22536"/>
                        </a:lnTo>
                        <a:cubicBezTo>
                          <a:pt x="34563" y="22540"/>
                          <a:pt x="34568" y="22540"/>
                          <a:pt x="34568" y="22546"/>
                        </a:cubicBezTo>
                        <a:cubicBezTo>
                          <a:pt x="34572" y="22550"/>
                          <a:pt x="34576" y="22550"/>
                          <a:pt x="34576" y="22554"/>
                        </a:cubicBezTo>
                        <a:cubicBezTo>
                          <a:pt x="34581" y="22554"/>
                          <a:pt x="34585" y="22558"/>
                          <a:pt x="34585" y="22562"/>
                        </a:cubicBezTo>
                        <a:cubicBezTo>
                          <a:pt x="34589" y="22562"/>
                          <a:pt x="34589" y="22566"/>
                          <a:pt x="34593" y="22566"/>
                        </a:cubicBezTo>
                        <a:cubicBezTo>
                          <a:pt x="34597" y="22571"/>
                          <a:pt x="34597" y="22575"/>
                          <a:pt x="34601" y="22575"/>
                        </a:cubicBezTo>
                        <a:cubicBezTo>
                          <a:pt x="34601" y="22579"/>
                          <a:pt x="34607" y="22579"/>
                          <a:pt x="34607" y="22584"/>
                        </a:cubicBezTo>
                        <a:cubicBezTo>
                          <a:pt x="34611" y="22588"/>
                          <a:pt x="34615" y="22592"/>
                          <a:pt x="34615" y="22592"/>
                        </a:cubicBezTo>
                        <a:lnTo>
                          <a:pt x="34623" y="22601"/>
                        </a:lnTo>
                        <a:cubicBezTo>
                          <a:pt x="34623" y="22605"/>
                          <a:pt x="34627" y="22609"/>
                          <a:pt x="34632" y="22613"/>
                        </a:cubicBezTo>
                        <a:cubicBezTo>
                          <a:pt x="34636" y="22617"/>
                          <a:pt x="34640" y="22627"/>
                          <a:pt x="34645" y="22631"/>
                        </a:cubicBezTo>
                        <a:lnTo>
                          <a:pt x="34645" y="22635"/>
                        </a:lnTo>
                        <a:cubicBezTo>
                          <a:pt x="34649" y="22639"/>
                          <a:pt x="34653" y="22643"/>
                          <a:pt x="34653" y="22648"/>
                        </a:cubicBezTo>
                        <a:lnTo>
                          <a:pt x="34658" y="22652"/>
                        </a:lnTo>
                        <a:cubicBezTo>
                          <a:pt x="34658" y="22656"/>
                          <a:pt x="34658" y="22656"/>
                          <a:pt x="34662" y="22661"/>
                        </a:cubicBezTo>
                        <a:lnTo>
                          <a:pt x="34662" y="22669"/>
                        </a:lnTo>
                        <a:cubicBezTo>
                          <a:pt x="34666" y="22669"/>
                          <a:pt x="34666" y="22674"/>
                          <a:pt x="34666" y="22678"/>
                        </a:cubicBezTo>
                        <a:lnTo>
                          <a:pt x="34666" y="22682"/>
                        </a:lnTo>
                        <a:cubicBezTo>
                          <a:pt x="34670" y="22686"/>
                          <a:pt x="34670" y="22690"/>
                          <a:pt x="34670" y="22694"/>
                        </a:cubicBezTo>
                        <a:lnTo>
                          <a:pt x="34670" y="22700"/>
                        </a:lnTo>
                        <a:lnTo>
                          <a:pt x="34670" y="22708"/>
                        </a:lnTo>
                        <a:cubicBezTo>
                          <a:pt x="34670" y="22712"/>
                          <a:pt x="34674" y="22712"/>
                          <a:pt x="34674" y="22716"/>
                        </a:cubicBezTo>
                        <a:lnTo>
                          <a:pt x="34674" y="22725"/>
                        </a:lnTo>
                        <a:cubicBezTo>
                          <a:pt x="34674" y="22726"/>
                          <a:pt x="34674" y="22726"/>
                          <a:pt x="34674" y="22726"/>
                        </a:cubicBezTo>
                        <a:lnTo>
                          <a:pt x="34674" y="22726"/>
                        </a:lnTo>
                        <a:lnTo>
                          <a:pt x="35034" y="21006"/>
                        </a:lnTo>
                        <a:cubicBezTo>
                          <a:pt x="35128" y="21006"/>
                          <a:pt x="35222" y="21010"/>
                          <a:pt x="35316" y="21014"/>
                        </a:cubicBezTo>
                        <a:cubicBezTo>
                          <a:pt x="35444" y="21014"/>
                          <a:pt x="35568" y="21018"/>
                          <a:pt x="35710" y="21018"/>
                        </a:cubicBezTo>
                        <a:cubicBezTo>
                          <a:pt x="35731" y="21018"/>
                          <a:pt x="35756" y="21018"/>
                          <a:pt x="35778" y="21014"/>
                        </a:cubicBezTo>
                        <a:lnTo>
                          <a:pt x="35851" y="21014"/>
                        </a:lnTo>
                        <a:cubicBezTo>
                          <a:pt x="35864" y="21014"/>
                          <a:pt x="35876" y="21014"/>
                          <a:pt x="35890" y="21010"/>
                        </a:cubicBezTo>
                        <a:cubicBezTo>
                          <a:pt x="35957" y="21010"/>
                          <a:pt x="36026" y="21006"/>
                          <a:pt x="36099" y="20997"/>
                        </a:cubicBezTo>
                        <a:cubicBezTo>
                          <a:pt x="36125" y="20997"/>
                          <a:pt x="36146" y="20992"/>
                          <a:pt x="36172" y="20992"/>
                        </a:cubicBezTo>
                        <a:cubicBezTo>
                          <a:pt x="36193" y="20988"/>
                          <a:pt x="36214" y="20988"/>
                          <a:pt x="36240" y="20984"/>
                        </a:cubicBezTo>
                        <a:cubicBezTo>
                          <a:pt x="36261" y="20984"/>
                          <a:pt x="36283" y="20980"/>
                          <a:pt x="36304" y="20980"/>
                        </a:cubicBezTo>
                        <a:cubicBezTo>
                          <a:pt x="36330" y="20975"/>
                          <a:pt x="36360" y="20971"/>
                          <a:pt x="36386" y="20967"/>
                        </a:cubicBezTo>
                        <a:cubicBezTo>
                          <a:pt x="36407" y="20967"/>
                          <a:pt x="36424" y="20963"/>
                          <a:pt x="36445" y="20959"/>
                        </a:cubicBezTo>
                        <a:cubicBezTo>
                          <a:pt x="36463" y="20959"/>
                          <a:pt x="36484" y="20954"/>
                          <a:pt x="36506" y="20949"/>
                        </a:cubicBezTo>
                        <a:cubicBezTo>
                          <a:pt x="36526" y="20949"/>
                          <a:pt x="36552" y="20945"/>
                          <a:pt x="36577" y="20941"/>
                        </a:cubicBezTo>
                        <a:cubicBezTo>
                          <a:pt x="36583" y="20933"/>
                          <a:pt x="36583" y="20924"/>
                          <a:pt x="36587" y="20920"/>
                        </a:cubicBezTo>
                        <a:cubicBezTo>
                          <a:pt x="36587" y="20915"/>
                          <a:pt x="36591" y="20915"/>
                          <a:pt x="36591" y="20911"/>
                        </a:cubicBezTo>
                        <a:cubicBezTo>
                          <a:pt x="36595" y="20907"/>
                          <a:pt x="36595" y="20898"/>
                          <a:pt x="36599" y="20890"/>
                        </a:cubicBezTo>
                        <a:cubicBezTo>
                          <a:pt x="36599" y="20886"/>
                          <a:pt x="36603" y="20882"/>
                          <a:pt x="36603" y="20877"/>
                        </a:cubicBezTo>
                        <a:cubicBezTo>
                          <a:pt x="36603" y="20872"/>
                          <a:pt x="36608" y="20872"/>
                          <a:pt x="36608" y="20872"/>
                        </a:cubicBezTo>
                        <a:lnTo>
                          <a:pt x="36608" y="20864"/>
                        </a:lnTo>
                        <a:cubicBezTo>
                          <a:pt x="36608" y="20860"/>
                          <a:pt x="36612" y="20852"/>
                          <a:pt x="36612" y="20847"/>
                        </a:cubicBezTo>
                        <a:lnTo>
                          <a:pt x="37039" y="18811"/>
                        </a:lnTo>
                        <a:cubicBezTo>
                          <a:pt x="37045" y="18807"/>
                          <a:pt x="37049" y="18803"/>
                          <a:pt x="37053" y="18799"/>
                        </a:cubicBezTo>
                        <a:lnTo>
                          <a:pt x="37057" y="18794"/>
                        </a:lnTo>
                        <a:cubicBezTo>
                          <a:pt x="37070" y="18781"/>
                          <a:pt x="37087" y="18764"/>
                          <a:pt x="37100" y="18752"/>
                        </a:cubicBezTo>
                        <a:cubicBezTo>
                          <a:pt x="37112" y="18738"/>
                          <a:pt x="37126" y="18726"/>
                          <a:pt x="37142" y="18713"/>
                        </a:cubicBezTo>
                        <a:cubicBezTo>
                          <a:pt x="37142" y="18708"/>
                          <a:pt x="37147" y="18708"/>
                          <a:pt x="37151" y="18704"/>
                        </a:cubicBezTo>
                        <a:cubicBezTo>
                          <a:pt x="37164" y="18691"/>
                          <a:pt x="37181" y="18679"/>
                          <a:pt x="37193" y="18665"/>
                        </a:cubicBezTo>
                        <a:cubicBezTo>
                          <a:pt x="37199" y="18665"/>
                          <a:pt x="37199" y="18661"/>
                          <a:pt x="37203" y="18661"/>
                        </a:cubicBezTo>
                        <a:cubicBezTo>
                          <a:pt x="37215" y="18649"/>
                          <a:pt x="37228" y="18636"/>
                          <a:pt x="37241" y="18627"/>
                        </a:cubicBezTo>
                        <a:cubicBezTo>
                          <a:pt x="37245" y="18623"/>
                          <a:pt x="37250" y="18623"/>
                          <a:pt x="37250" y="18619"/>
                        </a:cubicBezTo>
                        <a:cubicBezTo>
                          <a:pt x="37266" y="18606"/>
                          <a:pt x="37284" y="18594"/>
                          <a:pt x="37296" y="18584"/>
                        </a:cubicBezTo>
                        <a:cubicBezTo>
                          <a:pt x="37301" y="18580"/>
                          <a:pt x="37305" y="18576"/>
                          <a:pt x="37309" y="18576"/>
                        </a:cubicBezTo>
                        <a:cubicBezTo>
                          <a:pt x="37327" y="18563"/>
                          <a:pt x="37343" y="18550"/>
                          <a:pt x="37361" y="18537"/>
                        </a:cubicBezTo>
                        <a:cubicBezTo>
                          <a:pt x="37378" y="18525"/>
                          <a:pt x="37395" y="18511"/>
                          <a:pt x="37416" y="18503"/>
                        </a:cubicBezTo>
                        <a:cubicBezTo>
                          <a:pt x="37416" y="18499"/>
                          <a:pt x="37420" y="18499"/>
                          <a:pt x="37424" y="18495"/>
                        </a:cubicBezTo>
                        <a:cubicBezTo>
                          <a:pt x="37442" y="18486"/>
                          <a:pt x="37459" y="18473"/>
                          <a:pt x="37476" y="18465"/>
                        </a:cubicBezTo>
                        <a:cubicBezTo>
                          <a:pt x="37481" y="18465"/>
                          <a:pt x="37481" y="18460"/>
                          <a:pt x="37485" y="18460"/>
                        </a:cubicBezTo>
                        <a:cubicBezTo>
                          <a:pt x="37497" y="18452"/>
                          <a:pt x="37515" y="18444"/>
                          <a:pt x="37527" y="18434"/>
                        </a:cubicBezTo>
                        <a:cubicBezTo>
                          <a:pt x="37536" y="18430"/>
                          <a:pt x="37540" y="18426"/>
                          <a:pt x="37544" y="18426"/>
                        </a:cubicBezTo>
                        <a:cubicBezTo>
                          <a:pt x="37562" y="18418"/>
                          <a:pt x="37578" y="18409"/>
                          <a:pt x="37596" y="18401"/>
                        </a:cubicBezTo>
                        <a:cubicBezTo>
                          <a:pt x="37596" y="18396"/>
                          <a:pt x="37600" y="18396"/>
                          <a:pt x="37600" y="18396"/>
                        </a:cubicBezTo>
                        <a:cubicBezTo>
                          <a:pt x="37621" y="18388"/>
                          <a:pt x="37639" y="18379"/>
                          <a:pt x="37660" y="18367"/>
                        </a:cubicBezTo>
                        <a:cubicBezTo>
                          <a:pt x="37669" y="18367"/>
                          <a:pt x="37673" y="18363"/>
                          <a:pt x="37681" y="18357"/>
                        </a:cubicBezTo>
                        <a:cubicBezTo>
                          <a:pt x="37690" y="18353"/>
                          <a:pt x="37694" y="18353"/>
                          <a:pt x="37703" y="18349"/>
                        </a:cubicBezTo>
                        <a:cubicBezTo>
                          <a:pt x="37712" y="18345"/>
                          <a:pt x="37720" y="18341"/>
                          <a:pt x="37728" y="18337"/>
                        </a:cubicBezTo>
                        <a:cubicBezTo>
                          <a:pt x="37737" y="18332"/>
                          <a:pt x="37742" y="18332"/>
                          <a:pt x="37750" y="18328"/>
                        </a:cubicBezTo>
                        <a:cubicBezTo>
                          <a:pt x="37758" y="18324"/>
                          <a:pt x="37771" y="18319"/>
                          <a:pt x="37780" y="18315"/>
                        </a:cubicBezTo>
                        <a:cubicBezTo>
                          <a:pt x="37789" y="18315"/>
                          <a:pt x="37793" y="18311"/>
                          <a:pt x="37797" y="18311"/>
                        </a:cubicBezTo>
                        <a:cubicBezTo>
                          <a:pt x="37814" y="18302"/>
                          <a:pt x="37831" y="18298"/>
                          <a:pt x="37848" y="18290"/>
                        </a:cubicBezTo>
                        <a:lnTo>
                          <a:pt x="38340" y="15941"/>
                        </a:lnTo>
                        <a:cubicBezTo>
                          <a:pt x="38357" y="15950"/>
                          <a:pt x="38374" y="15954"/>
                          <a:pt x="38391" y="15963"/>
                        </a:cubicBezTo>
                        <a:lnTo>
                          <a:pt x="38395" y="15963"/>
                        </a:lnTo>
                        <a:cubicBezTo>
                          <a:pt x="38409" y="15967"/>
                          <a:pt x="38425" y="15976"/>
                          <a:pt x="38443" y="15980"/>
                        </a:cubicBezTo>
                        <a:lnTo>
                          <a:pt x="38451" y="15980"/>
                        </a:lnTo>
                        <a:cubicBezTo>
                          <a:pt x="38456" y="15980"/>
                          <a:pt x="38456" y="15984"/>
                          <a:pt x="38460" y="15984"/>
                        </a:cubicBezTo>
                        <a:cubicBezTo>
                          <a:pt x="38464" y="15984"/>
                          <a:pt x="38472" y="15988"/>
                          <a:pt x="38477" y="15988"/>
                        </a:cubicBezTo>
                        <a:cubicBezTo>
                          <a:pt x="38486" y="15988"/>
                          <a:pt x="38494" y="15992"/>
                          <a:pt x="38498" y="15992"/>
                        </a:cubicBezTo>
                        <a:cubicBezTo>
                          <a:pt x="38507" y="15996"/>
                          <a:pt x="38511" y="15996"/>
                          <a:pt x="38516" y="15996"/>
                        </a:cubicBezTo>
                        <a:cubicBezTo>
                          <a:pt x="38520" y="15996"/>
                          <a:pt x="38524" y="16002"/>
                          <a:pt x="38524" y="16002"/>
                        </a:cubicBezTo>
                        <a:lnTo>
                          <a:pt x="38537" y="16002"/>
                        </a:lnTo>
                        <a:cubicBezTo>
                          <a:pt x="38545" y="16006"/>
                          <a:pt x="38554" y="16006"/>
                          <a:pt x="38559" y="16010"/>
                        </a:cubicBezTo>
                        <a:lnTo>
                          <a:pt x="38579" y="16010"/>
                        </a:lnTo>
                        <a:cubicBezTo>
                          <a:pt x="38588" y="16014"/>
                          <a:pt x="38597" y="16014"/>
                          <a:pt x="38601" y="16014"/>
                        </a:cubicBezTo>
                        <a:cubicBezTo>
                          <a:pt x="38605" y="16018"/>
                          <a:pt x="38610" y="16018"/>
                          <a:pt x="38614" y="16018"/>
                        </a:cubicBezTo>
                        <a:lnTo>
                          <a:pt x="38618" y="16018"/>
                        </a:lnTo>
                        <a:cubicBezTo>
                          <a:pt x="38640" y="16022"/>
                          <a:pt x="38661" y="16027"/>
                          <a:pt x="38682" y="16027"/>
                        </a:cubicBezTo>
                        <a:lnTo>
                          <a:pt x="38097" y="18824"/>
                        </a:lnTo>
                        <a:cubicBezTo>
                          <a:pt x="38105" y="18829"/>
                          <a:pt x="38113" y="18837"/>
                          <a:pt x="38117" y="18841"/>
                        </a:cubicBezTo>
                        <a:cubicBezTo>
                          <a:pt x="38122" y="18845"/>
                          <a:pt x="38122" y="18845"/>
                          <a:pt x="38126" y="18845"/>
                        </a:cubicBezTo>
                        <a:cubicBezTo>
                          <a:pt x="38131" y="18850"/>
                          <a:pt x="38135" y="18854"/>
                          <a:pt x="38139" y="18858"/>
                        </a:cubicBezTo>
                        <a:cubicBezTo>
                          <a:pt x="38143" y="18862"/>
                          <a:pt x="38143" y="18862"/>
                          <a:pt x="38148" y="18867"/>
                        </a:cubicBezTo>
                        <a:cubicBezTo>
                          <a:pt x="38152" y="18867"/>
                          <a:pt x="38152" y="18871"/>
                          <a:pt x="38156" y="18876"/>
                        </a:cubicBezTo>
                        <a:cubicBezTo>
                          <a:pt x="38160" y="18880"/>
                          <a:pt x="38160" y="18880"/>
                          <a:pt x="38164" y="18884"/>
                        </a:cubicBezTo>
                        <a:cubicBezTo>
                          <a:pt x="38169" y="18884"/>
                          <a:pt x="38174" y="18888"/>
                          <a:pt x="38174" y="18892"/>
                        </a:cubicBezTo>
                        <a:cubicBezTo>
                          <a:pt x="38178" y="18892"/>
                          <a:pt x="38178" y="18896"/>
                          <a:pt x="38182" y="18896"/>
                        </a:cubicBezTo>
                        <a:cubicBezTo>
                          <a:pt x="38186" y="18901"/>
                          <a:pt x="38186" y="18906"/>
                          <a:pt x="38190" y="18906"/>
                        </a:cubicBezTo>
                        <a:cubicBezTo>
                          <a:pt x="38190" y="18910"/>
                          <a:pt x="38194" y="18914"/>
                          <a:pt x="38194" y="18914"/>
                        </a:cubicBezTo>
                        <a:cubicBezTo>
                          <a:pt x="38199" y="18918"/>
                          <a:pt x="38203" y="18918"/>
                          <a:pt x="38203" y="18922"/>
                        </a:cubicBezTo>
                        <a:cubicBezTo>
                          <a:pt x="38208" y="18927"/>
                          <a:pt x="38208" y="18927"/>
                          <a:pt x="38212" y="18931"/>
                        </a:cubicBezTo>
                        <a:cubicBezTo>
                          <a:pt x="38212" y="18931"/>
                          <a:pt x="38216" y="18935"/>
                          <a:pt x="38216" y="18939"/>
                        </a:cubicBezTo>
                        <a:cubicBezTo>
                          <a:pt x="38220" y="18939"/>
                          <a:pt x="38220" y="18944"/>
                          <a:pt x="38225" y="18944"/>
                        </a:cubicBezTo>
                        <a:cubicBezTo>
                          <a:pt x="38225" y="18948"/>
                          <a:pt x="38229" y="18948"/>
                          <a:pt x="38229" y="18953"/>
                        </a:cubicBezTo>
                        <a:cubicBezTo>
                          <a:pt x="38233" y="18953"/>
                          <a:pt x="38233" y="18957"/>
                          <a:pt x="38233" y="18961"/>
                        </a:cubicBezTo>
                        <a:cubicBezTo>
                          <a:pt x="38237" y="18961"/>
                          <a:pt x="38237" y="18965"/>
                          <a:pt x="38241" y="18965"/>
                        </a:cubicBezTo>
                        <a:cubicBezTo>
                          <a:pt x="38241" y="18969"/>
                          <a:pt x="38241" y="18969"/>
                          <a:pt x="38246" y="18973"/>
                        </a:cubicBezTo>
                        <a:cubicBezTo>
                          <a:pt x="38246" y="18973"/>
                          <a:pt x="38251" y="18978"/>
                          <a:pt x="38251" y="18983"/>
                        </a:cubicBezTo>
                        <a:lnTo>
                          <a:pt x="38255" y="18987"/>
                        </a:lnTo>
                        <a:cubicBezTo>
                          <a:pt x="38255" y="18991"/>
                          <a:pt x="38259" y="18991"/>
                          <a:pt x="38259" y="18995"/>
                        </a:cubicBezTo>
                        <a:cubicBezTo>
                          <a:pt x="38259" y="18995"/>
                          <a:pt x="38259" y="18999"/>
                          <a:pt x="38263" y="18999"/>
                        </a:cubicBezTo>
                        <a:cubicBezTo>
                          <a:pt x="38263" y="19004"/>
                          <a:pt x="38263" y="19004"/>
                          <a:pt x="38267" y="19008"/>
                        </a:cubicBezTo>
                        <a:lnTo>
                          <a:pt x="38267" y="19012"/>
                        </a:lnTo>
                        <a:cubicBezTo>
                          <a:pt x="38271" y="19016"/>
                          <a:pt x="38271" y="19016"/>
                          <a:pt x="38271" y="19021"/>
                        </a:cubicBezTo>
                        <a:cubicBezTo>
                          <a:pt x="38276" y="19021"/>
                          <a:pt x="38276" y="19025"/>
                          <a:pt x="38276" y="19025"/>
                        </a:cubicBezTo>
                        <a:cubicBezTo>
                          <a:pt x="38276" y="19030"/>
                          <a:pt x="38276" y="19030"/>
                          <a:pt x="38280" y="19034"/>
                        </a:cubicBezTo>
                        <a:lnTo>
                          <a:pt x="38280" y="19038"/>
                        </a:lnTo>
                        <a:cubicBezTo>
                          <a:pt x="38280" y="19042"/>
                          <a:pt x="38285" y="19042"/>
                          <a:pt x="38285" y="19046"/>
                        </a:cubicBezTo>
                        <a:lnTo>
                          <a:pt x="38285" y="19050"/>
                        </a:lnTo>
                        <a:cubicBezTo>
                          <a:pt x="38289" y="19055"/>
                          <a:pt x="38289" y="19055"/>
                          <a:pt x="38289" y="19060"/>
                        </a:cubicBezTo>
                        <a:lnTo>
                          <a:pt x="38289" y="19064"/>
                        </a:lnTo>
                        <a:lnTo>
                          <a:pt x="38293" y="19068"/>
                        </a:lnTo>
                        <a:lnTo>
                          <a:pt x="38293" y="19076"/>
                        </a:lnTo>
                        <a:lnTo>
                          <a:pt x="38293" y="19081"/>
                        </a:lnTo>
                        <a:cubicBezTo>
                          <a:pt x="38293" y="19085"/>
                          <a:pt x="38297" y="19085"/>
                          <a:pt x="38297" y="19085"/>
                        </a:cubicBezTo>
                        <a:lnTo>
                          <a:pt x="38297" y="19093"/>
                        </a:lnTo>
                        <a:lnTo>
                          <a:pt x="38297" y="19098"/>
                        </a:lnTo>
                        <a:lnTo>
                          <a:pt x="38297" y="19107"/>
                        </a:lnTo>
                        <a:lnTo>
                          <a:pt x="38297" y="19111"/>
                        </a:lnTo>
                        <a:cubicBezTo>
                          <a:pt x="38297" y="19111"/>
                          <a:pt x="38297" y="19115"/>
                          <a:pt x="38302" y="19115"/>
                        </a:cubicBezTo>
                        <a:lnTo>
                          <a:pt x="38302" y="19119"/>
                        </a:lnTo>
                        <a:lnTo>
                          <a:pt x="38302" y="19127"/>
                        </a:lnTo>
                        <a:lnTo>
                          <a:pt x="38302" y="19132"/>
                        </a:lnTo>
                        <a:lnTo>
                          <a:pt x="38302" y="19141"/>
                        </a:lnTo>
                        <a:lnTo>
                          <a:pt x="38302" y="19153"/>
                        </a:lnTo>
                        <a:lnTo>
                          <a:pt x="38302" y="19162"/>
                        </a:lnTo>
                        <a:lnTo>
                          <a:pt x="38302" y="19166"/>
                        </a:lnTo>
                        <a:cubicBezTo>
                          <a:pt x="38302" y="19170"/>
                          <a:pt x="38297" y="19170"/>
                          <a:pt x="38297" y="19175"/>
                        </a:cubicBezTo>
                        <a:lnTo>
                          <a:pt x="38297" y="19179"/>
                        </a:lnTo>
                        <a:lnTo>
                          <a:pt x="38297" y="19184"/>
                        </a:lnTo>
                        <a:lnTo>
                          <a:pt x="38297" y="19192"/>
                        </a:lnTo>
                        <a:lnTo>
                          <a:pt x="38297" y="19196"/>
                        </a:lnTo>
                        <a:lnTo>
                          <a:pt x="38297" y="19200"/>
                        </a:lnTo>
                        <a:lnTo>
                          <a:pt x="38297" y="19209"/>
                        </a:lnTo>
                        <a:cubicBezTo>
                          <a:pt x="38297" y="19209"/>
                          <a:pt x="38297" y="19214"/>
                          <a:pt x="38293" y="19218"/>
                        </a:cubicBezTo>
                        <a:lnTo>
                          <a:pt x="38293" y="19222"/>
                        </a:lnTo>
                        <a:lnTo>
                          <a:pt x="38293" y="19226"/>
                        </a:lnTo>
                        <a:lnTo>
                          <a:pt x="38293" y="19230"/>
                        </a:lnTo>
                        <a:lnTo>
                          <a:pt x="38293" y="19239"/>
                        </a:lnTo>
                        <a:lnTo>
                          <a:pt x="38293" y="19243"/>
                        </a:lnTo>
                        <a:lnTo>
                          <a:pt x="38293" y="19247"/>
                        </a:lnTo>
                        <a:lnTo>
                          <a:pt x="38293" y="19252"/>
                        </a:lnTo>
                        <a:lnTo>
                          <a:pt x="38293" y="19261"/>
                        </a:lnTo>
                        <a:lnTo>
                          <a:pt x="38289" y="19265"/>
                        </a:lnTo>
                        <a:lnTo>
                          <a:pt x="38289" y="19269"/>
                        </a:lnTo>
                        <a:lnTo>
                          <a:pt x="38289" y="19273"/>
                        </a:lnTo>
                        <a:lnTo>
                          <a:pt x="38289" y="19281"/>
                        </a:lnTo>
                        <a:lnTo>
                          <a:pt x="38289" y="19286"/>
                        </a:lnTo>
                        <a:lnTo>
                          <a:pt x="38289" y="19291"/>
                        </a:lnTo>
                        <a:lnTo>
                          <a:pt x="38289" y="19295"/>
                        </a:lnTo>
                        <a:cubicBezTo>
                          <a:pt x="38293" y="19299"/>
                          <a:pt x="38293" y="19299"/>
                          <a:pt x="38293" y="19303"/>
                        </a:cubicBezTo>
                        <a:lnTo>
                          <a:pt x="38293" y="19307"/>
                        </a:lnTo>
                        <a:lnTo>
                          <a:pt x="38293" y="19312"/>
                        </a:lnTo>
                        <a:lnTo>
                          <a:pt x="38293" y="19320"/>
                        </a:lnTo>
                        <a:lnTo>
                          <a:pt x="38293" y="19324"/>
                        </a:lnTo>
                        <a:lnTo>
                          <a:pt x="38293" y="19329"/>
                        </a:lnTo>
                        <a:cubicBezTo>
                          <a:pt x="38293" y="19333"/>
                          <a:pt x="38297" y="19333"/>
                          <a:pt x="38297" y="19338"/>
                        </a:cubicBezTo>
                        <a:lnTo>
                          <a:pt x="38297" y="19342"/>
                        </a:lnTo>
                        <a:lnTo>
                          <a:pt x="38297" y="19346"/>
                        </a:lnTo>
                        <a:cubicBezTo>
                          <a:pt x="38297" y="19350"/>
                          <a:pt x="38297" y="19350"/>
                          <a:pt x="38302" y="19354"/>
                        </a:cubicBezTo>
                        <a:lnTo>
                          <a:pt x="38302" y="19358"/>
                        </a:lnTo>
                        <a:lnTo>
                          <a:pt x="38302" y="19363"/>
                        </a:lnTo>
                        <a:cubicBezTo>
                          <a:pt x="38306" y="19368"/>
                          <a:pt x="38306" y="19368"/>
                          <a:pt x="38306" y="19372"/>
                        </a:cubicBezTo>
                        <a:lnTo>
                          <a:pt x="38306" y="19376"/>
                        </a:lnTo>
                        <a:cubicBezTo>
                          <a:pt x="38310" y="19380"/>
                          <a:pt x="38310" y="19380"/>
                          <a:pt x="38310" y="19384"/>
                        </a:cubicBezTo>
                        <a:cubicBezTo>
                          <a:pt x="38310" y="19384"/>
                          <a:pt x="38310" y="19389"/>
                          <a:pt x="38314" y="19389"/>
                        </a:cubicBezTo>
                        <a:lnTo>
                          <a:pt x="38314" y="19397"/>
                        </a:lnTo>
                        <a:cubicBezTo>
                          <a:pt x="38318" y="19397"/>
                          <a:pt x="38318" y="19401"/>
                          <a:pt x="38318" y="19401"/>
                        </a:cubicBezTo>
                        <a:cubicBezTo>
                          <a:pt x="38318" y="19405"/>
                          <a:pt x="38323" y="19405"/>
                          <a:pt x="38323" y="19410"/>
                        </a:cubicBezTo>
                        <a:cubicBezTo>
                          <a:pt x="38323" y="19410"/>
                          <a:pt x="38323" y="19415"/>
                          <a:pt x="38328" y="19415"/>
                        </a:cubicBezTo>
                        <a:cubicBezTo>
                          <a:pt x="38328" y="19419"/>
                          <a:pt x="38328" y="19419"/>
                          <a:pt x="38332" y="19423"/>
                        </a:cubicBezTo>
                        <a:lnTo>
                          <a:pt x="38332" y="19427"/>
                        </a:lnTo>
                        <a:cubicBezTo>
                          <a:pt x="38336" y="19431"/>
                          <a:pt x="38340" y="19435"/>
                          <a:pt x="38344" y="19440"/>
                        </a:cubicBezTo>
                        <a:lnTo>
                          <a:pt x="38344" y="19444"/>
                        </a:lnTo>
                        <a:cubicBezTo>
                          <a:pt x="38348" y="19449"/>
                          <a:pt x="38348" y="19453"/>
                          <a:pt x="38353" y="19453"/>
                        </a:cubicBezTo>
                        <a:cubicBezTo>
                          <a:pt x="38353" y="19457"/>
                          <a:pt x="38353" y="19457"/>
                          <a:pt x="38357" y="19461"/>
                        </a:cubicBezTo>
                        <a:cubicBezTo>
                          <a:pt x="38357" y="19461"/>
                          <a:pt x="38362" y="19466"/>
                          <a:pt x="38362" y="19470"/>
                        </a:cubicBezTo>
                        <a:cubicBezTo>
                          <a:pt x="38366" y="19470"/>
                          <a:pt x="38366" y="19474"/>
                          <a:pt x="38370" y="19474"/>
                        </a:cubicBezTo>
                        <a:cubicBezTo>
                          <a:pt x="38370" y="19478"/>
                          <a:pt x="38374" y="19478"/>
                          <a:pt x="38374" y="19482"/>
                        </a:cubicBezTo>
                        <a:cubicBezTo>
                          <a:pt x="38379" y="19487"/>
                          <a:pt x="38379" y="19487"/>
                          <a:pt x="38383" y="19492"/>
                        </a:cubicBezTo>
                        <a:cubicBezTo>
                          <a:pt x="38383" y="19492"/>
                          <a:pt x="38387" y="19496"/>
                          <a:pt x="38387" y="19500"/>
                        </a:cubicBezTo>
                        <a:cubicBezTo>
                          <a:pt x="38391" y="19500"/>
                          <a:pt x="38391" y="19504"/>
                          <a:pt x="38395" y="19504"/>
                        </a:cubicBezTo>
                        <a:cubicBezTo>
                          <a:pt x="38395" y="19508"/>
                          <a:pt x="38400" y="19508"/>
                          <a:pt x="38405" y="19512"/>
                        </a:cubicBezTo>
                        <a:cubicBezTo>
                          <a:pt x="38405" y="19517"/>
                          <a:pt x="38409" y="19517"/>
                          <a:pt x="38409" y="19521"/>
                        </a:cubicBezTo>
                        <a:cubicBezTo>
                          <a:pt x="38413" y="19521"/>
                          <a:pt x="38417" y="19526"/>
                          <a:pt x="38417" y="19530"/>
                        </a:cubicBezTo>
                        <a:cubicBezTo>
                          <a:pt x="38421" y="19530"/>
                          <a:pt x="38425" y="19534"/>
                          <a:pt x="38425" y="19534"/>
                        </a:cubicBezTo>
                        <a:cubicBezTo>
                          <a:pt x="38430" y="19538"/>
                          <a:pt x="38434" y="19543"/>
                          <a:pt x="38434" y="19547"/>
                        </a:cubicBezTo>
                        <a:cubicBezTo>
                          <a:pt x="38439" y="19547"/>
                          <a:pt x="38443" y="19551"/>
                          <a:pt x="38443" y="19551"/>
                        </a:cubicBezTo>
                        <a:cubicBezTo>
                          <a:pt x="38447" y="19555"/>
                          <a:pt x="38451" y="19559"/>
                          <a:pt x="38456" y="19559"/>
                        </a:cubicBezTo>
                        <a:cubicBezTo>
                          <a:pt x="38456" y="19564"/>
                          <a:pt x="38460" y="19569"/>
                          <a:pt x="38464" y="19569"/>
                        </a:cubicBezTo>
                        <a:cubicBezTo>
                          <a:pt x="38468" y="19573"/>
                          <a:pt x="38472" y="19577"/>
                          <a:pt x="38472" y="19577"/>
                        </a:cubicBezTo>
                        <a:cubicBezTo>
                          <a:pt x="38477" y="19581"/>
                          <a:pt x="38482" y="19585"/>
                          <a:pt x="38486" y="19585"/>
                        </a:cubicBezTo>
                        <a:cubicBezTo>
                          <a:pt x="38490" y="19589"/>
                          <a:pt x="38494" y="19594"/>
                          <a:pt x="38494" y="19594"/>
                        </a:cubicBezTo>
                        <a:cubicBezTo>
                          <a:pt x="38498" y="19598"/>
                          <a:pt x="38502" y="19603"/>
                          <a:pt x="38507" y="19603"/>
                        </a:cubicBezTo>
                        <a:cubicBezTo>
                          <a:pt x="38511" y="19607"/>
                          <a:pt x="38516" y="19611"/>
                          <a:pt x="38520" y="19615"/>
                        </a:cubicBezTo>
                        <a:cubicBezTo>
                          <a:pt x="38524" y="19615"/>
                          <a:pt x="38528" y="19620"/>
                          <a:pt x="38533" y="19624"/>
                        </a:cubicBezTo>
                        <a:cubicBezTo>
                          <a:pt x="38537" y="19624"/>
                          <a:pt x="38541" y="19628"/>
                          <a:pt x="38545" y="19632"/>
                        </a:cubicBezTo>
                        <a:cubicBezTo>
                          <a:pt x="38549" y="19636"/>
                          <a:pt x="38554" y="19636"/>
                          <a:pt x="38559" y="19641"/>
                        </a:cubicBezTo>
                        <a:lnTo>
                          <a:pt x="38563" y="19646"/>
                        </a:lnTo>
                        <a:lnTo>
                          <a:pt x="38567" y="19650"/>
                        </a:lnTo>
                        <a:cubicBezTo>
                          <a:pt x="38575" y="19654"/>
                          <a:pt x="38584" y="19658"/>
                          <a:pt x="38593" y="19666"/>
                        </a:cubicBezTo>
                        <a:cubicBezTo>
                          <a:pt x="38597" y="19666"/>
                          <a:pt x="38597" y="19671"/>
                          <a:pt x="38601" y="19671"/>
                        </a:cubicBezTo>
                        <a:cubicBezTo>
                          <a:pt x="38614" y="19680"/>
                          <a:pt x="38626" y="19688"/>
                          <a:pt x="38640" y="19697"/>
                        </a:cubicBezTo>
                        <a:cubicBezTo>
                          <a:pt x="38648" y="19697"/>
                          <a:pt x="38656" y="19697"/>
                          <a:pt x="38669" y="19701"/>
                        </a:cubicBezTo>
                        <a:lnTo>
                          <a:pt x="38695" y="19701"/>
                        </a:lnTo>
                        <a:cubicBezTo>
                          <a:pt x="38703" y="19705"/>
                          <a:pt x="38713" y="19705"/>
                          <a:pt x="38721" y="19705"/>
                        </a:cubicBezTo>
                        <a:cubicBezTo>
                          <a:pt x="38729" y="19705"/>
                          <a:pt x="38738" y="19709"/>
                          <a:pt x="38746" y="19709"/>
                        </a:cubicBezTo>
                        <a:cubicBezTo>
                          <a:pt x="38755" y="19709"/>
                          <a:pt x="38764" y="19713"/>
                          <a:pt x="38772" y="19713"/>
                        </a:cubicBezTo>
                        <a:cubicBezTo>
                          <a:pt x="38780" y="19713"/>
                          <a:pt x="38784" y="19718"/>
                          <a:pt x="38794" y="19718"/>
                        </a:cubicBezTo>
                        <a:cubicBezTo>
                          <a:pt x="38802" y="19723"/>
                          <a:pt x="38810" y="19723"/>
                          <a:pt x="38819" y="19723"/>
                        </a:cubicBezTo>
                        <a:cubicBezTo>
                          <a:pt x="38828" y="19727"/>
                          <a:pt x="38832" y="19727"/>
                          <a:pt x="38841" y="19731"/>
                        </a:cubicBezTo>
                        <a:cubicBezTo>
                          <a:pt x="38849" y="19731"/>
                          <a:pt x="38857" y="19731"/>
                          <a:pt x="38867" y="19735"/>
                        </a:cubicBezTo>
                        <a:cubicBezTo>
                          <a:pt x="38875" y="19735"/>
                          <a:pt x="38879" y="19739"/>
                          <a:pt x="38887" y="19739"/>
                        </a:cubicBezTo>
                        <a:cubicBezTo>
                          <a:pt x="38896" y="19743"/>
                          <a:pt x="38905" y="19743"/>
                          <a:pt x="38913" y="19748"/>
                        </a:cubicBezTo>
                        <a:cubicBezTo>
                          <a:pt x="38918" y="19748"/>
                          <a:pt x="38926" y="19748"/>
                          <a:pt x="38930" y="19752"/>
                        </a:cubicBezTo>
                        <a:cubicBezTo>
                          <a:pt x="38938" y="19752"/>
                          <a:pt x="38948" y="19757"/>
                          <a:pt x="38956" y="19761"/>
                        </a:cubicBezTo>
                        <a:cubicBezTo>
                          <a:pt x="38964" y="19761"/>
                          <a:pt x="38973" y="19765"/>
                          <a:pt x="38977" y="19765"/>
                        </a:cubicBezTo>
                        <a:cubicBezTo>
                          <a:pt x="38986" y="19769"/>
                          <a:pt x="38995" y="19769"/>
                          <a:pt x="39003" y="19774"/>
                        </a:cubicBezTo>
                        <a:cubicBezTo>
                          <a:pt x="39011" y="19778"/>
                          <a:pt x="39015" y="19778"/>
                          <a:pt x="39025" y="19782"/>
                        </a:cubicBezTo>
                        <a:cubicBezTo>
                          <a:pt x="39033" y="19782"/>
                          <a:pt x="39041" y="19786"/>
                          <a:pt x="39046" y="19790"/>
                        </a:cubicBezTo>
                        <a:cubicBezTo>
                          <a:pt x="39054" y="19790"/>
                          <a:pt x="39063" y="19795"/>
                          <a:pt x="39072" y="19800"/>
                        </a:cubicBezTo>
                        <a:cubicBezTo>
                          <a:pt x="39080" y="19800"/>
                          <a:pt x="39084" y="19804"/>
                          <a:pt x="39092" y="19808"/>
                        </a:cubicBezTo>
                        <a:cubicBezTo>
                          <a:pt x="39102" y="19808"/>
                          <a:pt x="39110" y="19812"/>
                          <a:pt x="39118" y="19816"/>
                        </a:cubicBezTo>
                        <a:cubicBezTo>
                          <a:pt x="39123" y="19816"/>
                          <a:pt x="39127" y="19820"/>
                          <a:pt x="39136" y="19825"/>
                        </a:cubicBezTo>
                        <a:cubicBezTo>
                          <a:pt x="39149" y="19829"/>
                          <a:pt x="39157" y="19834"/>
                          <a:pt x="39169" y="19838"/>
                        </a:cubicBezTo>
                        <a:cubicBezTo>
                          <a:pt x="39179" y="19842"/>
                          <a:pt x="39183" y="19846"/>
                          <a:pt x="39187" y="19846"/>
                        </a:cubicBezTo>
                        <a:cubicBezTo>
                          <a:pt x="39200" y="19855"/>
                          <a:pt x="39213" y="19859"/>
                          <a:pt x="39226" y="19863"/>
                        </a:cubicBezTo>
                        <a:cubicBezTo>
                          <a:pt x="39230" y="19867"/>
                          <a:pt x="39234" y="19867"/>
                          <a:pt x="39238" y="19872"/>
                        </a:cubicBezTo>
                        <a:cubicBezTo>
                          <a:pt x="39260" y="19881"/>
                          <a:pt x="39281" y="19893"/>
                          <a:pt x="39303" y="19902"/>
                        </a:cubicBezTo>
                        <a:cubicBezTo>
                          <a:pt x="39307" y="19906"/>
                          <a:pt x="39311" y="19906"/>
                          <a:pt x="39315" y="19911"/>
                        </a:cubicBezTo>
                        <a:cubicBezTo>
                          <a:pt x="39337" y="19919"/>
                          <a:pt x="39354" y="19932"/>
                          <a:pt x="39375" y="19944"/>
                        </a:cubicBezTo>
                        <a:cubicBezTo>
                          <a:pt x="39392" y="19954"/>
                          <a:pt x="39410" y="19962"/>
                          <a:pt x="39422" y="19970"/>
                        </a:cubicBezTo>
                        <a:cubicBezTo>
                          <a:pt x="39426" y="19974"/>
                          <a:pt x="39431" y="19979"/>
                          <a:pt x="39439" y="19979"/>
                        </a:cubicBezTo>
                        <a:cubicBezTo>
                          <a:pt x="39448" y="19988"/>
                          <a:pt x="39457" y="19992"/>
                          <a:pt x="39469" y="20000"/>
                        </a:cubicBezTo>
                        <a:cubicBezTo>
                          <a:pt x="39473" y="20005"/>
                          <a:pt x="39482" y="20009"/>
                          <a:pt x="39487" y="20009"/>
                        </a:cubicBezTo>
                        <a:cubicBezTo>
                          <a:pt x="39495" y="20017"/>
                          <a:pt x="39503" y="20021"/>
                          <a:pt x="39516" y="20031"/>
                        </a:cubicBezTo>
                        <a:cubicBezTo>
                          <a:pt x="39520" y="20035"/>
                          <a:pt x="39525" y="20039"/>
                          <a:pt x="39534" y="20043"/>
                        </a:cubicBezTo>
                        <a:cubicBezTo>
                          <a:pt x="39542" y="20047"/>
                          <a:pt x="39550" y="20056"/>
                          <a:pt x="39559" y="20060"/>
                        </a:cubicBezTo>
                        <a:cubicBezTo>
                          <a:pt x="39564" y="20065"/>
                          <a:pt x="39572" y="20069"/>
                          <a:pt x="39576" y="20073"/>
                        </a:cubicBezTo>
                        <a:cubicBezTo>
                          <a:pt x="39593" y="20082"/>
                          <a:pt x="39606" y="20094"/>
                          <a:pt x="39623" y="20108"/>
                        </a:cubicBezTo>
                        <a:cubicBezTo>
                          <a:pt x="39641" y="20120"/>
                          <a:pt x="39657" y="20133"/>
                          <a:pt x="39670" y="20146"/>
                        </a:cubicBezTo>
                        <a:cubicBezTo>
                          <a:pt x="39679" y="20146"/>
                          <a:pt x="39683" y="20150"/>
                          <a:pt x="39688" y="20154"/>
                        </a:cubicBezTo>
                        <a:cubicBezTo>
                          <a:pt x="39696" y="20163"/>
                          <a:pt x="39708" y="20175"/>
                          <a:pt x="39722" y="20185"/>
                        </a:cubicBezTo>
                        <a:cubicBezTo>
                          <a:pt x="39726" y="20189"/>
                          <a:pt x="39730" y="20189"/>
                          <a:pt x="39734" y="20193"/>
                        </a:cubicBezTo>
                        <a:cubicBezTo>
                          <a:pt x="39747" y="20205"/>
                          <a:pt x="39765" y="20218"/>
                          <a:pt x="39777" y="20231"/>
                        </a:cubicBezTo>
                        <a:cubicBezTo>
                          <a:pt x="39781" y="20236"/>
                          <a:pt x="39781" y="20236"/>
                          <a:pt x="39785" y="20236"/>
                        </a:cubicBezTo>
                        <a:cubicBezTo>
                          <a:pt x="39799" y="20248"/>
                          <a:pt x="39811" y="20262"/>
                          <a:pt x="39824" y="20270"/>
                        </a:cubicBezTo>
                        <a:cubicBezTo>
                          <a:pt x="39828" y="20274"/>
                          <a:pt x="39833" y="20278"/>
                          <a:pt x="39837" y="20282"/>
                        </a:cubicBezTo>
                        <a:cubicBezTo>
                          <a:pt x="39850" y="20295"/>
                          <a:pt x="39858" y="20304"/>
                          <a:pt x="39872" y="20313"/>
                        </a:cubicBezTo>
                        <a:cubicBezTo>
                          <a:pt x="39872" y="20317"/>
                          <a:pt x="39876" y="20321"/>
                          <a:pt x="39880" y="20325"/>
                        </a:cubicBezTo>
                        <a:cubicBezTo>
                          <a:pt x="39893" y="20339"/>
                          <a:pt x="39910" y="20351"/>
                          <a:pt x="39923" y="20364"/>
                        </a:cubicBezTo>
                        <a:cubicBezTo>
                          <a:pt x="39927" y="20368"/>
                          <a:pt x="39927" y="20372"/>
                          <a:pt x="39931" y="20372"/>
                        </a:cubicBezTo>
                        <a:cubicBezTo>
                          <a:pt x="39939" y="20385"/>
                          <a:pt x="39953" y="20398"/>
                          <a:pt x="39965" y="20406"/>
                        </a:cubicBezTo>
                        <a:cubicBezTo>
                          <a:pt x="39965" y="20410"/>
                          <a:pt x="39970" y="20416"/>
                          <a:pt x="39974" y="20420"/>
                        </a:cubicBezTo>
                        <a:cubicBezTo>
                          <a:pt x="39987" y="20432"/>
                          <a:pt x="39996" y="20441"/>
                          <a:pt x="40008" y="20454"/>
                        </a:cubicBezTo>
                        <a:cubicBezTo>
                          <a:pt x="40008" y="20458"/>
                          <a:pt x="40012" y="20458"/>
                          <a:pt x="40016" y="20462"/>
                        </a:cubicBezTo>
                        <a:cubicBezTo>
                          <a:pt x="40030" y="20475"/>
                          <a:pt x="40038" y="20493"/>
                          <a:pt x="40051" y="20505"/>
                        </a:cubicBezTo>
                        <a:cubicBezTo>
                          <a:pt x="40055" y="20509"/>
                          <a:pt x="40059" y="20513"/>
                          <a:pt x="40059" y="20513"/>
                        </a:cubicBezTo>
                        <a:cubicBezTo>
                          <a:pt x="40073" y="20526"/>
                          <a:pt x="40081" y="20539"/>
                          <a:pt x="40089" y="20548"/>
                        </a:cubicBezTo>
                        <a:cubicBezTo>
                          <a:pt x="40093" y="20552"/>
                          <a:pt x="40098" y="20556"/>
                          <a:pt x="40102" y="20560"/>
                        </a:cubicBezTo>
                        <a:cubicBezTo>
                          <a:pt x="40111" y="20574"/>
                          <a:pt x="40119" y="20586"/>
                          <a:pt x="40128" y="20599"/>
                        </a:cubicBezTo>
                        <a:cubicBezTo>
                          <a:pt x="40132" y="20599"/>
                          <a:pt x="40132" y="20603"/>
                          <a:pt x="40136" y="20603"/>
                        </a:cubicBezTo>
                        <a:cubicBezTo>
                          <a:pt x="40145" y="20621"/>
                          <a:pt x="40158" y="20633"/>
                          <a:pt x="40170" y="20647"/>
                        </a:cubicBezTo>
                        <a:cubicBezTo>
                          <a:pt x="40170" y="20651"/>
                          <a:pt x="40175" y="20655"/>
                          <a:pt x="40175" y="20659"/>
                        </a:cubicBezTo>
                        <a:cubicBezTo>
                          <a:pt x="40184" y="20667"/>
                          <a:pt x="40192" y="20680"/>
                          <a:pt x="40201" y="20693"/>
                        </a:cubicBezTo>
                        <a:cubicBezTo>
                          <a:pt x="40205" y="20698"/>
                          <a:pt x="40209" y="20702"/>
                          <a:pt x="40209" y="20706"/>
                        </a:cubicBezTo>
                        <a:cubicBezTo>
                          <a:pt x="40217" y="20718"/>
                          <a:pt x="40231" y="20732"/>
                          <a:pt x="40239" y="20744"/>
                        </a:cubicBezTo>
                        <a:lnTo>
                          <a:pt x="40239" y="20749"/>
                        </a:lnTo>
                        <a:cubicBezTo>
                          <a:pt x="40252" y="20762"/>
                          <a:pt x="40261" y="20775"/>
                          <a:pt x="40269" y="20791"/>
                        </a:cubicBezTo>
                        <a:cubicBezTo>
                          <a:pt x="40273" y="20791"/>
                          <a:pt x="40273" y="20795"/>
                          <a:pt x="40278" y="20801"/>
                        </a:cubicBezTo>
                        <a:cubicBezTo>
                          <a:pt x="40282" y="20813"/>
                          <a:pt x="40290" y="20821"/>
                          <a:pt x="40299" y="20834"/>
                        </a:cubicBezTo>
                        <a:cubicBezTo>
                          <a:pt x="40299" y="20838"/>
                          <a:pt x="40304" y="20843"/>
                          <a:pt x="40304" y="20847"/>
                        </a:cubicBezTo>
                        <a:cubicBezTo>
                          <a:pt x="40312" y="20860"/>
                          <a:pt x="40320" y="20872"/>
                          <a:pt x="40329" y="20890"/>
                        </a:cubicBezTo>
                        <a:cubicBezTo>
                          <a:pt x="40338" y="20903"/>
                          <a:pt x="40346" y="20915"/>
                          <a:pt x="40355" y="20929"/>
                        </a:cubicBezTo>
                        <a:cubicBezTo>
                          <a:pt x="40355" y="20933"/>
                          <a:pt x="40359" y="20937"/>
                          <a:pt x="40359" y="20941"/>
                        </a:cubicBezTo>
                        <a:cubicBezTo>
                          <a:pt x="40363" y="20954"/>
                          <a:pt x="40371" y="20963"/>
                          <a:pt x="40376" y="20971"/>
                        </a:cubicBezTo>
                        <a:cubicBezTo>
                          <a:pt x="40376" y="20975"/>
                          <a:pt x="40381" y="20980"/>
                          <a:pt x="40381" y="20984"/>
                        </a:cubicBezTo>
                        <a:cubicBezTo>
                          <a:pt x="40389" y="20997"/>
                          <a:pt x="40393" y="21010"/>
                          <a:pt x="40401" y="21022"/>
                        </a:cubicBezTo>
                        <a:lnTo>
                          <a:pt x="40401" y="21031"/>
                        </a:lnTo>
                        <a:cubicBezTo>
                          <a:pt x="40410" y="21044"/>
                          <a:pt x="40415" y="21052"/>
                          <a:pt x="40419" y="21065"/>
                        </a:cubicBezTo>
                        <a:cubicBezTo>
                          <a:pt x="40419" y="21069"/>
                          <a:pt x="40423" y="21074"/>
                          <a:pt x="40423" y="21078"/>
                        </a:cubicBezTo>
                        <a:cubicBezTo>
                          <a:pt x="40427" y="21087"/>
                          <a:pt x="40432" y="21095"/>
                          <a:pt x="40436" y="21108"/>
                        </a:cubicBezTo>
                        <a:cubicBezTo>
                          <a:pt x="40436" y="21108"/>
                          <a:pt x="40436" y="21113"/>
                          <a:pt x="40440" y="21117"/>
                        </a:cubicBezTo>
                        <a:cubicBezTo>
                          <a:pt x="40444" y="21129"/>
                          <a:pt x="40448" y="21142"/>
                          <a:pt x="40453" y="21155"/>
                        </a:cubicBezTo>
                        <a:lnTo>
                          <a:pt x="40453" y="21164"/>
                        </a:lnTo>
                        <a:cubicBezTo>
                          <a:pt x="40458" y="21172"/>
                          <a:pt x="40462" y="21180"/>
                          <a:pt x="40462" y="21194"/>
                        </a:cubicBezTo>
                        <a:cubicBezTo>
                          <a:pt x="40466" y="21194"/>
                          <a:pt x="40466" y="21198"/>
                          <a:pt x="40466" y="21202"/>
                        </a:cubicBezTo>
                        <a:cubicBezTo>
                          <a:pt x="40470" y="21211"/>
                          <a:pt x="40470" y="21223"/>
                          <a:pt x="40474" y="21232"/>
                        </a:cubicBezTo>
                        <a:lnTo>
                          <a:pt x="40474" y="21241"/>
                        </a:lnTo>
                        <a:cubicBezTo>
                          <a:pt x="40478" y="21249"/>
                          <a:pt x="40483" y="21262"/>
                          <a:pt x="40483" y="21275"/>
                        </a:cubicBezTo>
                        <a:lnTo>
                          <a:pt x="40483" y="21283"/>
                        </a:lnTo>
                        <a:cubicBezTo>
                          <a:pt x="40487" y="21292"/>
                          <a:pt x="40487" y="21300"/>
                          <a:pt x="40487" y="21309"/>
                        </a:cubicBezTo>
                        <a:cubicBezTo>
                          <a:pt x="40487" y="21309"/>
                          <a:pt x="40487" y="21314"/>
                          <a:pt x="40492" y="21318"/>
                        </a:cubicBezTo>
                        <a:lnTo>
                          <a:pt x="40492" y="21348"/>
                        </a:lnTo>
                        <a:lnTo>
                          <a:pt x="40492" y="21352"/>
                        </a:lnTo>
                        <a:lnTo>
                          <a:pt x="40492" y="21382"/>
                        </a:lnTo>
                        <a:lnTo>
                          <a:pt x="40492" y="21391"/>
                        </a:lnTo>
                        <a:lnTo>
                          <a:pt x="40492" y="21411"/>
                        </a:lnTo>
                        <a:lnTo>
                          <a:pt x="40492" y="21421"/>
                        </a:lnTo>
                        <a:cubicBezTo>
                          <a:pt x="40487" y="21429"/>
                          <a:pt x="40487" y="21437"/>
                          <a:pt x="40487" y="21446"/>
                        </a:cubicBezTo>
                        <a:lnTo>
                          <a:pt x="41253" y="17781"/>
                        </a:lnTo>
                        <a:cubicBezTo>
                          <a:pt x="41257" y="17789"/>
                          <a:pt x="41257" y="17802"/>
                          <a:pt x="41261" y="17810"/>
                        </a:cubicBezTo>
                        <a:lnTo>
                          <a:pt x="41261" y="17819"/>
                        </a:lnTo>
                        <a:cubicBezTo>
                          <a:pt x="41266" y="17836"/>
                          <a:pt x="41270" y="17853"/>
                          <a:pt x="41274" y="17870"/>
                        </a:cubicBezTo>
                        <a:cubicBezTo>
                          <a:pt x="41274" y="17875"/>
                          <a:pt x="41279" y="17879"/>
                          <a:pt x="41279" y="17883"/>
                        </a:cubicBezTo>
                        <a:cubicBezTo>
                          <a:pt x="41283" y="17901"/>
                          <a:pt x="41287" y="17913"/>
                          <a:pt x="41291" y="17930"/>
                        </a:cubicBezTo>
                        <a:cubicBezTo>
                          <a:pt x="41291" y="17935"/>
                          <a:pt x="41291" y="17939"/>
                          <a:pt x="41295" y="17943"/>
                        </a:cubicBezTo>
                        <a:cubicBezTo>
                          <a:pt x="41299" y="17960"/>
                          <a:pt x="41305" y="17982"/>
                          <a:pt x="41313" y="17998"/>
                        </a:cubicBezTo>
                        <a:cubicBezTo>
                          <a:pt x="41313" y="18003"/>
                          <a:pt x="41317" y="18007"/>
                          <a:pt x="41317" y="18011"/>
                        </a:cubicBezTo>
                        <a:cubicBezTo>
                          <a:pt x="41321" y="18029"/>
                          <a:pt x="41325" y="18041"/>
                          <a:pt x="41334" y="18059"/>
                        </a:cubicBezTo>
                        <a:cubicBezTo>
                          <a:pt x="41334" y="18063"/>
                          <a:pt x="41338" y="18067"/>
                          <a:pt x="41338" y="18075"/>
                        </a:cubicBezTo>
                        <a:cubicBezTo>
                          <a:pt x="41347" y="18088"/>
                          <a:pt x="41351" y="18106"/>
                          <a:pt x="41360" y="18122"/>
                        </a:cubicBezTo>
                        <a:cubicBezTo>
                          <a:pt x="41360" y="18126"/>
                          <a:pt x="41364" y="18126"/>
                          <a:pt x="41364" y="18132"/>
                        </a:cubicBezTo>
                        <a:cubicBezTo>
                          <a:pt x="41372" y="18148"/>
                          <a:pt x="41382" y="18170"/>
                          <a:pt x="41390" y="18187"/>
                        </a:cubicBezTo>
                        <a:cubicBezTo>
                          <a:pt x="41390" y="18191"/>
                          <a:pt x="41394" y="18199"/>
                          <a:pt x="41394" y="18203"/>
                        </a:cubicBezTo>
                        <a:cubicBezTo>
                          <a:pt x="41402" y="18217"/>
                          <a:pt x="41411" y="18234"/>
                          <a:pt x="41420" y="18247"/>
                        </a:cubicBezTo>
                        <a:cubicBezTo>
                          <a:pt x="41420" y="18251"/>
                          <a:pt x="41424" y="18255"/>
                          <a:pt x="41424" y="18264"/>
                        </a:cubicBezTo>
                        <a:cubicBezTo>
                          <a:pt x="41437" y="18280"/>
                          <a:pt x="41445" y="18302"/>
                          <a:pt x="41459" y="18319"/>
                        </a:cubicBezTo>
                        <a:cubicBezTo>
                          <a:pt x="41467" y="18337"/>
                          <a:pt x="41479" y="18357"/>
                          <a:pt x="41488" y="18375"/>
                        </a:cubicBezTo>
                        <a:cubicBezTo>
                          <a:pt x="41492" y="18379"/>
                          <a:pt x="41496" y="18388"/>
                          <a:pt x="41501" y="18392"/>
                        </a:cubicBezTo>
                        <a:cubicBezTo>
                          <a:pt x="41510" y="18405"/>
                          <a:pt x="41518" y="18422"/>
                          <a:pt x="41526" y="18434"/>
                        </a:cubicBezTo>
                        <a:cubicBezTo>
                          <a:pt x="41530" y="18440"/>
                          <a:pt x="41536" y="18444"/>
                          <a:pt x="41540" y="18448"/>
                        </a:cubicBezTo>
                        <a:cubicBezTo>
                          <a:pt x="41548" y="18469"/>
                          <a:pt x="41561" y="18486"/>
                          <a:pt x="41578" y="18503"/>
                        </a:cubicBezTo>
                        <a:cubicBezTo>
                          <a:pt x="41578" y="18507"/>
                          <a:pt x="41582" y="18511"/>
                          <a:pt x="41582" y="18517"/>
                        </a:cubicBezTo>
                        <a:cubicBezTo>
                          <a:pt x="41595" y="18529"/>
                          <a:pt x="41603" y="18546"/>
                          <a:pt x="41617" y="18563"/>
                        </a:cubicBezTo>
                        <a:cubicBezTo>
                          <a:pt x="41621" y="18568"/>
                          <a:pt x="41625" y="18572"/>
                          <a:pt x="41629" y="18576"/>
                        </a:cubicBezTo>
                        <a:cubicBezTo>
                          <a:pt x="41642" y="18594"/>
                          <a:pt x="41655" y="18606"/>
                          <a:pt x="41668" y="18623"/>
                        </a:cubicBezTo>
                        <a:cubicBezTo>
                          <a:pt x="41668" y="18627"/>
                          <a:pt x="41672" y="18632"/>
                          <a:pt x="41676" y="18632"/>
                        </a:cubicBezTo>
                        <a:cubicBezTo>
                          <a:pt x="41689" y="18653"/>
                          <a:pt x="41706" y="18671"/>
                          <a:pt x="41723" y="18687"/>
                        </a:cubicBezTo>
                        <a:cubicBezTo>
                          <a:pt x="41727" y="18691"/>
                          <a:pt x="41727" y="18696"/>
                          <a:pt x="41732" y="18700"/>
                        </a:cubicBezTo>
                        <a:cubicBezTo>
                          <a:pt x="41745" y="18713"/>
                          <a:pt x="41757" y="18730"/>
                          <a:pt x="41771" y="18742"/>
                        </a:cubicBezTo>
                        <a:cubicBezTo>
                          <a:pt x="41779" y="18747"/>
                          <a:pt x="41783" y="18752"/>
                          <a:pt x="41787" y="18760"/>
                        </a:cubicBezTo>
                        <a:cubicBezTo>
                          <a:pt x="41804" y="18777"/>
                          <a:pt x="41818" y="18790"/>
                          <a:pt x="41834" y="18807"/>
                        </a:cubicBezTo>
                        <a:cubicBezTo>
                          <a:pt x="41838" y="18807"/>
                          <a:pt x="41838" y="18811"/>
                          <a:pt x="41838" y="18811"/>
                        </a:cubicBezTo>
                        <a:cubicBezTo>
                          <a:pt x="41860" y="18829"/>
                          <a:pt x="41877" y="18845"/>
                          <a:pt x="41895" y="18867"/>
                        </a:cubicBezTo>
                        <a:cubicBezTo>
                          <a:pt x="41903" y="18871"/>
                          <a:pt x="41907" y="18876"/>
                          <a:pt x="41911" y="18880"/>
                        </a:cubicBezTo>
                        <a:cubicBezTo>
                          <a:pt x="41925" y="18892"/>
                          <a:pt x="41941" y="18906"/>
                          <a:pt x="41954" y="18918"/>
                        </a:cubicBezTo>
                        <a:cubicBezTo>
                          <a:pt x="41963" y="18922"/>
                          <a:pt x="41967" y="18931"/>
                          <a:pt x="41972" y="18935"/>
                        </a:cubicBezTo>
                        <a:cubicBezTo>
                          <a:pt x="41992" y="18953"/>
                          <a:pt x="42014" y="18969"/>
                          <a:pt x="42035" y="18987"/>
                        </a:cubicBezTo>
                        <a:lnTo>
                          <a:pt x="42040" y="18991"/>
                        </a:lnTo>
                        <a:cubicBezTo>
                          <a:pt x="42061" y="19004"/>
                          <a:pt x="42079" y="19021"/>
                          <a:pt x="42100" y="19038"/>
                        </a:cubicBezTo>
                        <a:cubicBezTo>
                          <a:pt x="42104" y="19042"/>
                          <a:pt x="42112" y="19046"/>
                          <a:pt x="42117" y="19050"/>
                        </a:cubicBezTo>
                        <a:cubicBezTo>
                          <a:pt x="42134" y="19064"/>
                          <a:pt x="42156" y="19076"/>
                          <a:pt x="42172" y="19089"/>
                        </a:cubicBezTo>
                        <a:cubicBezTo>
                          <a:pt x="42177" y="19093"/>
                          <a:pt x="42181" y="19093"/>
                          <a:pt x="42181" y="19098"/>
                        </a:cubicBezTo>
                        <a:cubicBezTo>
                          <a:pt x="42185" y="19098"/>
                          <a:pt x="42185" y="19102"/>
                          <a:pt x="42189" y="19102"/>
                        </a:cubicBezTo>
                        <a:cubicBezTo>
                          <a:pt x="42207" y="19115"/>
                          <a:pt x="42223" y="19127"/>
                          <a:pt x="42245" y="19141"/>
                        </a:cubicBezTo>
                        <a:lnTo>
                          <a:pt x="42249" y="19145"/>
                        </a:lnTo>
                        <a:cubicBezTo>
                          <a:pt x="42270" y="19162"/>
                          <a:pt x="42292" y="19175"/>
                          <a:pt x="42318" y="19188"/>
                        </a:cubicBezTo>
                        <a:cubicBezTo>
                          <a:pt x="42322" y="19192"/>
                          <a:pt x="42331" y="19196"/>
                          <a:pt x="42335" y="19200"/>
                        </a:cubicBezTo>
                        <a:cubicBezTo>
                          <a:pt x="42352" y="19214"/>
                          <a:pt x="42369" y="19222"/>
                          <a:pt x="42386" y="19230"/>
                        </a:cubicBezTo>
                        <a:cubicBezTo>
                          <a:pt x="42395" y="19235"/>
                          <a:pt x="42403" y="19243"/>
                          <a:pt x="42412" y="19247"/>
                        </a:cubicBezTo>
                        <a:cubicBezTo>
                          <a:pt x="42424" y="19256"/>
                          <a:pt x="42438" y="19265"/>
                          <a:pt x="42454" y="19273"/>
                        </a:cubicBezTo>
                        <a:cubicBezTo>
                          <a:pt x="42459" y="19277"/>
                          <a:pt x="42463" y="19277"/>
                          <a:pt x="42468" y="19281"/>
                        </a:cubicBezTo>
                        <a:cubicBezTo>
                          <a:pt x="42476" y="19286"/>
                          <a:pt x="42480" y="19286"/>
                          <a:pt x="42485" y="19291"/>
                        </a:cubicBezTo>
                        <a:cubicBezTo>
                          <a:pt x="42497" y="19295"/>
                          <a:pt x="42506" y="19303"/>
                          <a:pt x="42515" y="19307"/>
                        </a:cubicBezTo>
                        <a:cubicBezTo>
                          <a:pt x="42527" y="19312"/>
                          <a:pt x="42540" y="19320"/>
                          <a:pt x="42549" y="19329"/>
                        </a:cubicBezTo>
                        <a:cubicBezTo>
                          <a:pt x="42562" y="19333"/>
                          <a:pt x="42570" y="19338"/>
                          <a:pt x="42578" y="19342"/>
                        </a:cubicBezTo>
                        <a:cubicBezTo>
                          <a:pt x="42592" y="19350"/>
                          <a:pt x="42604" y="19354"/>
                          <a:pt x="42617" y="19363"/>
                        </a:cubicBezTo>
                        <a:cubicBezTo>
                          <a:pt x="42626" y="19368"/>
                          <a:pt x="42639" y="19372"/>
                          <a:pt x="42647" y="19376"/>
                        </a:cubicBezTo>
                        <a:cubicBezTo>
                          <a:pt x="42660" y="19384"/>
                          <a:pt x="42673" y="19389"/>
                          <a:pt x="42685" y="19397"/>
                        </a:cubicBezTo>
                        <a:cubicBezTo>
                          <a:pt x="42699" y="19401"/>
                          <a:pt x="42707" y="19405"/>
                          <a:pt x="42716" y="19410"/>
                        </a:cubicBezTo>
                        <a:cubicBezTo>
                          <a:pt x="42720" y="19415"/>
                          <a:pt x="42720" y="19415"/>
                          <a:pt x="42724" y="19415"/>
                        </a:cubicBezTo>
                        <a:cubicBezTo>
                          <a:pt x="42742" y="19423"/>
                          <a:pt x="42762" y="19431"/>
                          <a:pt x="42780" y="19444"/>
                        </a:cubicBezTo>
                        <a:lnTo>
                          <a:pt x="42784" y="19444"/>
                        </a:lnTo>
                        <a:cubicBezTo>
                          <a:pt x="42805" y="19453"/>
                          <a:pt x="42827" y="19466"/>
                          <a:pt x="42853" y="19474"/>
                        </a:cubicBezTo>
                        <a:cubicBezTo>
                          <a:pt x="42857" y="19478"/>
                          <a:pt x="42865" y="19482"/>
                          <a:pt x="42874" y="19482"/>
                        </a:cubicBezTo>
                        <a:cubicBezTo>
                          <a:pt x="42890" y="19492"/>
                          <a:pt x="42908" y="19500"/>
                          <a:pt x="42921" y="19504"/>
                        </a:cubicBezTo>
                        <a:cubicBezTo>
                          <a:pt x="42929" y="19508"/>
                          <a:pt x="42938" y="19512"/>
                          <a:pt x="42947" y="19517"/>
                        </a:cubicBezTo>
                        <a:cubicBezTo>
                          <a:pt x="42955" y="19517"/>
                          <a:pt x="42963" y="19521"/>
                          <a:pt x="42967" y="19526"/>
                        </a:cubicBezTo>
                        <a:cubicBezTo>
                          <a:pt x="42981" y="19530"/>
                          <a:pt x="42989" y="19534"/>
                          <a:pt x="42998" y="19538"/>
                        </a:cubicBezTo>
                        <a:cubicBezTo>
                          <a:pt x="43006" y="19538"/>
                          <a:pt x="43015" y="19543"/>
                          <a:pt x="43019" y="19547"/>
                        </a:cubicBezTo>
                        <a:cubicBezTo>
                          <a:pt x="43044" y="19555"/>
                          <a:pt x="43070" y="19564"/>
                          <a:pt x="43096" y="19573"/>
                        </a:cubicBezTo>
                        <a:cubicBezTo>
                          <a:pt x="43121" y="19585"/>
                          <a:pt x="43143" y="19594"/>
                          <a:pt x="43169" y="19603"/>
                        </a:cubicBezTo>
                        <a:cubicBezTo>
                          <a:pt x="43178" y="19607"/>
                          <a:pt x="43186" y="19607"/>
                          <a:pt x="43194" y="19611"/>
                        </a:cubicBezTo>
                        <a:cubicBezTo>
                          <a:pt x="43204" y="19615"/>
                          <a:pt x="43212" y="19620"/>
                          <a:pt x="43224" y="19620"/>
                        </a:cubicBezTo>
                        <a:cubicBezTo>
                          <a:pt x="43233" y="19624"/>
                          <a:pt x="43242" y="19628"/>
                          <a:pt x="43246" y="19628"/>
                        </a:cubicBezTo>
                        <a:cubicBezTo>
                          <a:pt x="43259" y="19632"/>
                          <a:pt x="43267" y="19636"/>
                          <a:pt x="43275" y="19641"/>
                        </a:cubicBezTo>
                        <a:cubicBezTo>
                          <a:pt x="43293" y="19646"/>
                          <a:pt x="43314" y="19654"/>
                          <a:pt x="43332" y="19658"/>
                        </a:cubicBezTo>
                        <a:cubicBezTo>
                          <a:pt x="43340" y="19662"/>
                          <a:pt x="43348" y="19662"/>
                          <a:pt x="43358" y="19666"/>
                        </a:cubicBezTo>
                        <a:cubicBezTo>
                          <a:pt x="43383" y="19675"/>
                          <a:pt x="43409" y="19684"/>
                          <a:pt x="43439" y="19692"/>
                        </a:cubicBezTo>
                        <a:cubicBezTo>
                          <a:pt x="43443" y="19692"/>
                          <a:pt x="43447" y="19692"/>
                          <a:pt x="43451" y="19697"/>
                        </a:cubicBezTo>
                        <a:cubicBezTo>
                          <a:pt x="43473" y="19701"/>
                          <a:pt x="43490" y="19705"/>
                          <a:pt x="43506" y="19713"/>
                        </a:cubicBezTo>
                        <a:lnTo>
                          <a:pt x="43520" y="19713"/>
                        </a:lnTo>
                        <a:cubicBezTo>
                          <a:pt x="43541" y="19723"/>
                          <a:pt x="43563" y="19727"/>
                          <a:pt x="43589" y="19735"/>
                        </a:cubicBezTo>
                        <a:cubicBezTo>
                          <a:pt x="43597" y="19739"/>
                          <a:pt x="43609" y="19739"/>
                          <a:pt x="43618" y="19743"/>
                        </a:cubicBezTo>
                        <a:cubicBezTo>
                          <a:pt x="43652" y="19752"/>
                          <a:pt x="43686" y="19761"/>
                          <a:pt x="43721" y="19769"/>
                        </a:cubicBezTo>
                        <a:cubicBezTo>
                          <a:pt x="43832" y="19757"/>
                          <a:pt x="43952" y="19727"/>
                          <a:pt x="44067" y="19697"/>
                        </a:cubicBezTo>
                        <a:cubicBezTo>
                          <a:pt x="44183" y="19671"/>
                          <a:pt x="44302" y="19646"/>
                          <a:pt x="44414" y="19628"/>
                        </a:cubicBezTo>
                        <a:cubicBezTo>
                          <a:pt x="44426" y="19628"/>
                          <a:pt x="44435" y="19624"/>
                          <a:pt x="44448" y="19624"/>
                        </a:cubicBezTo>
                        <a:lnTo>
                          <a:pt x="44461" y="19624"/>
                        </a:lnTo>
                        <a:cubicBezTo>
                          <a:pt x="44469" y="19620"/>
                          <a:pt x="44477" y="19620"/>
                          <a:pt x="44487" y="19620"/>
                        </a:cubicBezTo>
                        <a:lnTo>
                          <a:pt x="44499" y="19620"/>
                        </a:lnTo>
                        <a:cubicBezTo>
                          <a:pt x="44507" y="19620"/>
                          <a:pt x="44516" y="19615"/>
                          <a:pt x="44525" y="19615"/>
                        </a:cubicBezTo>
                        <a:lnTo>
                          <a:pt x="44593" y="19615"/>
                        </a:lnTo>
                        <a:lnTo>
                          <a:pt x="44341" y="20809"/>
                        </a:lnTo>
                        <a:cubicBezTo>
                          <a:pt x="44345" y="20801"/>
                          <a:pt x="44345" y="20791"/>
                          <a:pt x="44349" y="20783"/>
                        </a:cubicBezTo>
                        <a:lnTo>
                          <a:pt x="44349" y="20779"/>
                        </a:lnTo>
                        <a:cubicBezTo>
                          <a:pt x="44353" y="20770"/>
                          <a:pt x="44353" y="20766"/>
                          <a:pt x="44358" y="20757"/>
                        </a:cubicBezTo>
                        <a:cubicBezTo>
                          <a:pt x="44358" y="20753"/>
                          <a:pt x="44362" y="20753"/>
                          <a:pt x="44362" y="20749"/>
                        </a:cubicBezTo>
                        <a:cubicBezTo>
                          <a:pt x="44367" y="20744"/>
                          <a:pt x="44367" y="20736"/>
                          <a:pt x="44371" y="20732"/>
                        </a:cubicBezTo>
                        <a:cubicBezTo>
                          <a:pt x="44371" y="20728"/>
                          <a:pt x="44371" y="20728"/>
                          <a:pt x="44375" y="20724"/>
                        </a:cubicBezTo>
                        <a:cubicBezTo>
                          <a:pt x="44375" y="20714"/>
                          <a:pt x="44379" y="20706"/>
                          <a:pt x="44384" y="20698"/>
                        </a:cubicBezTo>
                        <a:cubicBezTo>
                          <a:pt x="44388" y="20693"/>
                          <a:pt x="44392" y="20685"/>
                          <a:pt x="44396" y="20676"/>
                        </a:cubicBezTo>
                        <a:lnTo>
                          <a:pt x="44396" y="20667"/>
                        </a:lnTo>
                        <a:cubicBezTo>
                          <a:pt x="44400" y="20659"/>
                          <a:pt x="44405" y="20655"/>
                          <a:pt x="44410" y="20647"/>
                        </a:cubicBezTo>
                        <a:lnTo>
                          <a:pt x="44410" y="20641"/>
                        </a:lnTo>
                        <a:cubicBezTo>
                          <a:pt x="44414" y="20633"/>
                          <a:pt x="44414" y="20625"/>
                          <a:pt x="44418" y="20621"/>
                        </a:cubicBezTo>
                        <a:lnTo>
                          <a:pt x="44418" y="20612"/>
                        </a:lnTo>
                        <a:cubicBezTo>
                          <a:pt x="44422" y="20612"/>
                          <a:pt x="44422" y="20612"/>
                          <a:pt x="44422" y="20608"/>
                        </a:cubicBezTo>
                        <a:cubicBezTo>
                          <a:pt x="44422" y="20599"/>
                          <a:pt x="44426" y="20590"/>
                          <a:pt x="44430" y="20578"/>
                        </a:cubicBezTo>
                        <a:lnTo>
                          <a:pt x="44631" y="19615"/>
                        </a:lnTo>
                        <a:lnTo>
                          <a:pt x="44641" y="19615"/>
                        </a:lnTo>
                        <a:cubicBezTo>
                          <a:pt x="44645" y="19620"/>
                          <a:pt x="44645" y="19620"/>
                          <a:pt x="44649" y="19620"/>
                        </a:cubicBezTo>
                        <a:lnTo>
                          <a:pt x="44666" y="19620"/>
                        </a:lnTo>
                        <a:cubicBezTo>
                          <a:pt x="44675" y="19620"/>
                          <a:pt x="44683" y="19624"/>
                          <a:pt x="44692" y="19624"/>
                        </a:cubicBezTo>
                        <a:cubicBezTo>
                          <a:pt x="44700" y="19624"/>
                          <a:pt x="44704" y="19624"/>
                          <a:pt x="44708" y="19628"/>
                        </a:cubicBezTo>
                        <a:lnTo>
                          <a:pt x="44722" y="19628"/>
                        </a:lnTo>
                        <a:cubicBezTo>
                          <a:pt x="44730" y="19632"/>
                          <a:pt x="44738" y="19632"/>
                          <a:pt x="44743" y="19632"/>
                        </a:cubicBezTo>
                        <a:cubicBezTo>
                          <a:pt x="44747" y="19636"/>
                          <a:pt x="44752" y="19636"/>
                          <a:pt x="44752" y="19636"/>
                        </a:cubicBezTo>
                        <a:cubicBezTo>
                          <a:pt x="44764" y="19641"/>
                          <a:pt x="44773" y="19641"/>
                          <a:pt x="44781" y="19646"/>
                        </a:cubicBezTo>
                        <a:cubicBezTo>
                          <a:pt x="44781" y="19646"/>
                          <a:pt x="44785" y="19646"/>
                          <a:pt x="44785" y="19650"/>
                        </a:cubicBezTo>
                        <a:cubicBezTo>
                          <a:pt x="44795" y="19650"/>
                          <a:pt x="44803" y="19654"/>
                          <a:pt x="44811" y="19658"/>
                        </a:cubicBezTo>
                        <a:cubicBezTo>
                          <a:pt x="44811" y="19658"/>
                          <a:pt x="44815" y="19658"/>
                          <a:pt x="44820" y="19662"/>
                        </a:cubicBezTo>
                        <a:cubicBezTo>
                          <a:pt x="44824" y="19662"/>
                          <a:pt x="44833" y="19666"/>
                          <a:pt x="44837" y="19671"/>
                        </a:cubicBezTo>
                        <a:cubicBezTo>
                          <a:pt x="44841" y="19671"/>
                          <a:pt x="44846" y="19675"/>
                          <a:pt x="44850" y="19675"/>
                        </a:cubicBezTo>
                        <a:cubicBezTo>
                          <a:pt x="44850" y="19680"/>
                          <a:pt x="44854" y="19680"/>
                          <a:pt x="44858" y="19684"/>
                        </a:cubicBezTo>
                        <a:cubicBezTo>
                          <a:pt x="44867" y="19688"/>
                          <a:pt x="44872" y="19692"/>
                          <a:pt x="44880" y="19697"/>
                        </a:cubicBezTo>
                        <a:cubicBezTo>
                          <a:pt x="44888" y="19701"/>
                          <a:pt x="44897" y="19705"/>
                          <a:pt x="44901" y="19713"/>
                        </a:cubicBezTo>
                        <a:lnTo>
                          <a:pt x="44906" y="19713"/>
                        </a:lnTo>
                        <a:cubicBezTo>
                          <a:pt x="44910" y="19718"/>
                          <a:pt x="44918" y="19727"/>
                          <a:pt x="44927" y="19735"/>
                        </a:cubicBezTo>
                        <a:lnTo>
                          <a:pt x="44931" y="19739"/>
                        </a:lnTo>
                        <a:cubicBezTo>
                          <a:pt x="44939" y="19748"/>
                          <a:pt x="44949" y="19757"/>
                          <a:pt x="44957" y="19765"/>
                        </a:cubicBezTo>
                        <a:cubicBezTo>
                          <a:pt x="44995" y="19877"/>
                          <a:pt x="45020" y="19983"/>
                          <a:pt x="45030" y="20082"/>
                        </a:cubicBezTo>
                        <a:cubicBezTo>
                          <a:pt x="45038" y="20210"/>
                          <a:pt x="45026" y="20325"/>
                          <a:pt x="45003" y="20441"/>
                        </a:cubicBezTo>
                        <a:lnTo>
                          <a:pt x="45003" y="20441"/>
                        </a:lnTo>
                        <a:lnTo>
                          <a:pt x="46248" y="14508"/>
                        </a:lnTo>
                        <a:cubicBezTo>
                          <a:pt x="46266" y="14415"/>
                          <a:pt x="46278" y="14320"/>
                          <a:pt x="46278" y="14222"/>
                        </a:cubicBezTo>
                        <a:cubicBezTo>
                          <a:pt x="46278" y="14136"/>
                          <a:pt x="46266" y="14051"/>
                          <a:pt x="46248" y="13965"/>
                        </a:cubicBezTo>
                        <a:lnTo>
                          <a:pt x="46775" y="11438"/>
                        </a:lnTo>
                        <a:cubicBezTo>
                          <a:pt x="46783" y="11429"/>
                          <a:pt x="46787" y="11424"/>
                          <a:pt x="46791" y="11420"/>
                        </a:cubicBezTo>
                        <a:cubicBezTo>
                          <a:pt x="46791" y="11416"/>
                          <a:pt x="46796" y="11416"/>
                          <a:pt x="46796" y="11412"/>
                        </a:cubicBezTo>
                        <a:cubicBezTo>
                          <a:pt x="46805" y="11408"/>
                          <a:pt x="46809" y="11399"/>
                          <a:pt x="46813" y="11395"/>
                        </a:cubicBezTo>
                        <a:cubicBezTo>
                          <a:pt x="46817" y="11391"/>
                          <a:pt x="46822" y="11391"/>
                          <a:pt x="46822" y="11386"/>
                        </a:cubicBezTo>
                        <a:cubicBezTo>
                          <a:pt x="46826" y="11382"/>
                          <a:pt x="46834" y="11377"/>
                          <a:pt x="46838" y="11369"/>
                        </a:cubicBezTo>
                        <a:cubicBezTo>
                          <a:pt x="46843" y="11369"/>
                          <a:pt x="46843" y="11365"/>
                          <a:pt x="46848" y="11365"/>
                        </a:cubicBezTo>
                        <a:cubicBezTo>
                          <a:pt x="46856" y="11357"/>
                          <a:pt x="46864" y="11347"/>
                          <a:pt x="46868" y="11339"/>
                        </a:cubicBezTo>
                        <a:lnTo>
                          <a:pt x="46873" y="11339"/>
                        </a:lnTo>
                        <a:cubicBezTo>
                          <a:pt x="46882" y="11331"/>
                          <a:pt x="46886" y="11322"/>
                          <a:pt x="46894" y="11318"/>
                        </a:cubicBezTo>
                        <a:cubicBezTo>
                          <a:pt x="46899" y="11314"/>
                          <a:pt x="46903" y="11309"/>
                          <a:pt x="46903" y="11309"/>
                        </a:cubicBezTo>
                        <a:cubicBezTo>
                          <a:pt x="46911" y="11305"/>
                          <a:pt x="46915" y="11296"/>
                          <a:pt x="46925" y="11292"/>
                        </a:cubicBezTo>
                        <a:cubicBezTo>
                          <a:pt x="46925" y="11288"/>
                          <a:pt x="46929" y="11288"/>
                          <a:pt x="46933" y="11284"/>
                        </a:cubicBezTo>
                        <a:cubicBezTo>
                          <a:pt x="46937" y="11280"/>
                          <a:pt x="46945" y="11270"/>
                          <a:pt x="46954" y="11266"/>
                        </a:cubicBezTo>
                        <a:lnTo>
                          <a:pt x="46959" y="11262"/>
                        </a:lnTo>
                        <a:cubicBezTo>
                          <a:pt x="46971" y="11254"/>
                          <a:pt x="46980" y="11245"/>
                          <a:pt x="46988" y="11237"/>
                        </a:cubicBezTo>
                        <a:cubicBezTo>
                          <a:pt x="46992" y="11237"/>
                          <a:pt x="46997" y="11232"/>
                          <a:pt x="46997" y="11232"/>
                        </a:cubicBezTo>
                        <a:cubicBezTo>
                          <a:pt x="47006" y="11228"/>
                          <a:pt x="47014" y="11219"/>
                          <a:pt x="47022" y="11215"/>
                        </a:cubicBezTo>
                        <a:cubicBezTo>
                          <a:pt x="47027" y="11211"/>
                          <a:pt x="47027" y="11211"/>
                          <a:pt x="47031" y="11207"/>
                        </a:cubicBezTo>
                        <a:cubicBezTo>
                          <a:pt x="47044" y="11203"/>
                          <a:pt x="47053" y="11193"/>
                          <a:pt x="47061" y="11189"/>
                        </a:cubicBezTo>
                        <a:lnTo>
                          <a:pt x="47065" y="11185"/>
                        </a:lnTo>
                        <a:cubicBezTo>
                          <a:pt x="47079" y="11177"/>
                          <a:pt x="47087" y="11172"/>
                          <a:pt x="47099" y="11164"/>
                        </a:cubicBezTo>
                        <a:cubicBezTo>
                          <a:pt x="47099" y="11164"/>
                          <a:pt x="47104" y="11164"/>
                          <a:pt x="47108" y="11160"/>
                        </a:cubicBezTo>
                        <a:cubicBezTo>
                          <a:pt x="47117" y="11155"/>
                          <a:pt x="47121" y="11151"/>
                          <a:pt x="47130" y="11146"/>
                        </a:cubicBezTo>
                        <a:cubicBezTo>
                          <a:pt x="47134" y="11142"/>
                          <a:pt x="47138" y="11142"/>
                          <a:pt x="47142" y="11138"/>
                        </a:cubicBezTo>
                        <a:cubicBezTo>
                          <a:pt x="47150" y="11134"/>
                          <a:pt x="47160" y="11134"/>
                          <a:pt x="47168" y="11130"/>
                        </a:cubicBezTo>
                        <a:cubicBezTo>
                          <a:pt x="47172" y="11126"/>
                          <a:pt x="47176" y="11126"/>
                          <a:pt x="47181" y="11121"/>
                        </a:cubicBezTo>
                        <a:cubicBezTo>
                          <a:pt x="47189" y="11116"/>
                          <a:pt x="47198" y="11112"/>
                          <a:pt x="47202" y="11108"/>
                        </a:cubicBezTo>
                        <a:cubicBezTo>
                          <a:pt x="47211" y="11108"/>
                          <a:pt x="47215" y="11104"/>
                          <a:pt x="47219" y="11104"/>
                        </a:cubicBezTo>
                        <a:cubicBezTo>
                          <a:pt x="47227" y="11100"/>
                          <a:pt x="47241" y="11091"/>
                          <a:pt x="47253" y="11087"/>
                        </a:cubicBezTo>
                        <a:cubicBezTo>
                          <a:pt x="47253" y="11087"/>
                          <a:pt x="47258" y="11087"/>
                          <a:pt x="47262" y="11083"/>
                        </a:cubicBezTo>
                        <a:cubicBezTo>
                          <a:pt x="47275" y="11078"/>
                          <a:pt x="47288" y="11074"/>
                          <a:pt x="47304" y="11065"/>
                        </a:cubicBezTo>
                        <a:cubicBezTo>
                          <a:pt x="47310" y="11065"/>
                          <a:pt x="47314" y="11065"/>
                          <a:pt x="47318" y="11061"/>
                        </a:cubicBezTo>
                        <a:cubicBezTo>
                          <a:pt x="47326" y="11057"/>
                          <a:pt x="47339" y="11053"/>
                          <a:pt x="47352" y="11049"/>
                        </a:cubicBezTo>
                        <a:cubicBezTo>
                          <a:pt x="47356" y="11049"/>
                          <a:pt x="47361" y="11049"/>
                          <a:pt x="47369" y="11044"/>
                        </a:cubicBezTo>
                        <a:cubicBezTo>
                          <a:pt x="47377" y="11039"/>
                          <a:pt x="47391" y="11035"/>
                          <a:pt x="47403" y="11031"/>
                        </a:cubicBezTo>
                        <a:cubicBezTo>
                          <a:pt x="47407" y="11031"/>
                          <a:pt x="47412" y="11031"/>
                          <a:pt x="47420" y="11027"/>
                        </a:cubicBezTo>
                        <a:cubicBezTo>
                          <a:pt x="47425" y="11027"/>
                          <a:pt x="47433" y="11023"/>
                          <a:pt x="47438" y="11023"/>
                        </a:cubicBezTo>
                        <a:cubicBezTo>
                          <a:pt x="47446" y="11018"/>
                          <a:pt x="47454" y="11018"/>
                          <a:pt x="47464" y="11014"/>
                        </a:cubicBezTo>
                        <a:cubicBezTo>
                          <a:pt x="47468" y="11014"/>
                          <a:pt x="47476" y="11010"/>
                          <a:pt x="47480" y="11010"/>
                        </a:cubicBezTo>
                        <a:cubicBezTo>
                          <a:pt x="47493" y="11010"/>
                          <a:pt x="47502" y="11006"/>
                          <a:pt x="47510" y="11006"/>
                        </a:cubicBezTo>
                        <a:cubicBezTo>
                          <a:pt x="47515" y="11001"/>
                          <a:pt x="47523" y="11001"/>
                          <a:pt x="47527" y="10997"/>
                        </a:cubicBezTo>
                        <a:cubicBezTo>
                          <a:pt x="47535" y="10997"/>
                          <a:pt x="47549" y="10992"/>
                          <a:pt x="47557" y="10992"/>
                        </a:cubicBezTo>
                        <a:cubicBezTo>
                          <a:pt x="47561" y="10988"/>
                          <a:pt x="47570" y="10988"/>
                          <a:pt x="47579" y="10988"/>
                        </a:cubicBezTo>
                        <a:cubicBezTo>
                          <a:pt x="47587" y="10984"/>
                          <a:pt x="47596" y="10984"/>
                          <a:pt x="47604" y="10980"/>
                        </a:cubicBezTo>
                        <a:cubicBezTo>
                          <a:pt x="47612" y="10980"/>
                          <a:pt x="47622" y="10980"/>
                          <a:pt x="47626" y="10976"/>
                        </a:cubicBezTo>
                        <a:cubicBezTo>
                          <a:pt x="47638" y="10976"/>
                          <a:pt x="47647" y="10972"/>
                          <a:pt x="47660" y="10972"/>
                        </a:cubicBezTo>
                        <a:cubicBezTo>
                          <a:pt x="47664" y="10972"/>
                          <a:pt x="47673" y="10967"/>
                          <a:pt x="47681" y="10967"/>
                        </a:cubicBezTo>
                        <a:cubicBezTo>
                          <a:pt x="47689" y="10962"/>
                          <a:pt x="47703" y="10962"/>
                          <a:pt x="47715" y="10962"/>
                        </a:cubicBezTo>
                        <a:cubicBezTo>
                          <a:pt x="47720" y="10958"/>
                          <a:pt x="47728" y="10958"/>
                          <a:pt x="47733" y="10958"/>
                        </a:cubicBezTo>
                        <a:cubicBezTo>
                          <a:pt x="47754" y="10954"/>
                          <a:pt x="47772" y="10950"/>
                          <a:pt x="47792" y="10950"/>
                        </a:cubicBezTo>
                        <a:cubicBezTo>
                          <a:pt x="47801" y="10946"/>
                          <a:pt x="47814" y="10946"/>
                          <a:pt x="47827" y="10946"/>
                        </a:cubicBezTo>
                        <a:lnTo>
                          <a:pt x="47535" y="12336"/>
                        </a:lnTo>
                        <a:cubicBezTo>
                          <a:pt x="47523" y="12387"/>
                          <a:pt x="47523" y="12447"/>
                          <a:pt x="47531" y="12511"/>
                        </a:cubicBezTo>
                        <a:cubicBezTo>
                          <a:pt x="47535" y="12524"/>
                          <a:pt x="47535" y="12541"/>
                          <a:pt x="47541" y="12558"/>
                        </a:cubicBezTo>
                        <a:cubicBezTo>
                          <a:pt x="47545" y="12575"/>
                          <a:pt x="47549" y="12593"/>
                          <a:pt x="47557" y="12609"/>
                        </a:cubicBezTo>
                        <a:cubicBezTo>
                          <a:pt x="47566" y="12648"/>
                          <a:pt x="47579" y="12682"/>
                          <a:pt x="47596" y="12721"/>
                        </a:cubicBezTo>
                        <a:cubicBezTo>
                          <a:pt x="47612" y="12717"/>
                          <a:pt x="47626" y="12712"/>
                          <a:pt x="47638" y="12708"/>
                        </a:cubicBezTo>
                        <a:cubicBezTo>
                          <a:pt x="47643" y="12703"/>
                          <a:pt x="47647" y="12703"/>
                          <a:pt x="47651" y="12703"/>
                        </a:cubicBezTo>
                        <a:cubicBezTo>
                          <a:pt x="47660" y="12699"/>
                          <a:pt x="47673" y="12695"/>
                          <a:pt x="47681" y="12691"/>
                        </a:cubicBezTo>
                        <a:lnTo>
                          <a:pt x="47695" y="12691"/>
                        </a:lnTo>
                        <a:cubicBezTo>
                          <a:pt x="47707" y="12686"/>
                          <a:pt x="47720" y="12682"/>
                          <a:pt x="47728" y="12678"/>
                        </a:cubicBezTo>
                        <a:cubicBezTo>
                          <a:pt x="47733" y="12678"/>
                          <a:pt x="47737" y="12678"/>
                          <a:pt x="47741" y="12674"/>
                        </a:cubicBezTo>
                        <a:cubicBezTo>
                          <a:pt x="47758" y="12670"/>
                          <a:pt x="47772" y="12670"/>
                          <a:pt x="47788" y="12665"/>
                        </a:cubicBezTo>
                        <a:cubicBezTo>
                          <a:pt x="47788" y="12665"/>
                          <a:pt x="47792" y="12665"/>
                          <a:pt x="47797" y="12660"/>
                        </a:cubicBezTo>
                        <a:cubicBezTo>
                          <a:pt x="47805" y="12660"/>
                          <a:pt x="47818" y="12656"/>
                          <a:pt x="47831" y="12656"/>
                        </a:cubicBezTo>
                        <a:cubicBezTo>
                          <a:pt x="47835" y="12652"/>
                          <a:pt x="47839" y="12652"/>
                          <a:pt x="47843" y="12652"/>
                        </a:cubicBezTo>
                        <a:cubicBezTo>
                          <a:pt x="47857" y="12652"/>
                          <a:pt x="47874" y="12648"/>
                          <a:pt x="47886" y="12644"/>
                        </a:cubicBezTo>
                        <a:cubicBezTo>
                          <a:pt x="47904" y="12644"/>
                          <a:pt x="47916" y="12644"/>
                          <a:pt x="47930" y="12640"/>
                        </a:cubicBezTo>
                        <a:lnTo>
                          <a:pt x="47946" y="12640"/>
                        </a:lnTo>
                        <a:cubicBezTo>
                          <a:pt x="47955" y="12640"/>
                          <a:pt x="47963" y="12640"/>
                          <a:pt x="47977" y="12635"/>
                        </a:cubicBezTo>
                        <a:lnTo>
                          <a:pt x="48126" y="12635"/>
                        </a:lnTo>
                        <a:cubicBezTo>
                          <a:pt x="48139" y="12640"/>
                          <a:pt x="48147" y="12640"/>
                          <a:pt x="48156" y="12640"/>
                        </a:cubicBezTo>
                        <a:lnTo>
                          <a:pt x="48169" y="12640"/>
                        </a:lnTo>
                        <a:cubicBezTo>
                          <a:pt x="48177" y="12640"/>
                          <a:pt x="48182" y="12644"/>
                          <a:pt x="48190" y="12644"/>
                        </a:cubicBezTo>
                        <a:cubicBezTo>
                          <a:pt x="48199" y="12644"/>
                          <a:pt x="48212" y="12644"/>
                          <a:pt x="48220" y="12648"/>
                        </a:cubicBezTo>
                        <a:lnTo>
                          <a:pt x="48238" y="12648"/>
                        </a:lnTo>
                        <a:cubicBezTo>
                          <a:pt x="48246" y="12648"/>
                          <a:pt x="48259" y="12652"/>
                          <a:pt x="48267" y="12652"/>
                        </a:cubicBezTo>
                        <a:cubicBezTo>
                          <a:pt x="48271" y="12652"/>
                          <a:pt x="48280" y="12656"/>
                          <a:pt x="48285" y="12656"/>
                        </a:cubicBezTo>
                        <a:cubicBezTo>
                          <a:pt x="48293" y="12656"/>
                          <a:pt x="48305" y="12660"/>
                          <a:pt x="48315" y="12660"/>
                        </a:cubicBezTo>
                        <a:cubicBezTo>
                          <a:pt x="48319" y="12665"/>
                          <a:pt x="48323" y="12665"/>
                          <a:pt x="48327" y="12665"/>
                        </a:cubicBezTo>
                        <a:cubicBezTo>
                          <a:pt x="48344" y="12670"/>
                          <a:pt x="48357" y="12670"/>
                          <a:pt x="48374" y="12674"/>
                        </a:cubicBezTo>
                        <a:cubicBezTo>
                          <a:pt x="48392" y="12678"/>
                          <a:pt x="48413" y="12686"/>
                          <a:pt x="48430" y="12691"/>
                        </a:cubicBezTo>
                        <a:cubicBezTo>
                          <a:pt x="48434" y="12691"/>
                          <a:pt x="48439" y="12691"/>
                          <a:pt x="48443" y="12695"/>
                        </a:cubicBezTo>
                        <a:cubicBezTo>
                          <a:pt x="48464" y="12699"/>
                          <a:pt x="48481" y="12703"/>
                          <a:pt x="48498" y="12708"/>
                        </a:cubicBezTo>
                        <a:cubicBezTo>
                          <a:pt x="48502" y="12708"/>
                          <a:pt x="48502" y="12712"/>
                          <a:pt x="48507" y="12712"/>
                        </a:cubicBezTo>
                        <a:cubicBezTo>
                          <a:pt x="48528" y="12717"/>
                          <a:pt x="48550" y="12725"/>
                          <a:pt x="48571" y="12729"/>
                        </a:cubicBezTo>
                        <a:cubicBezTo>
                          <a:pt x="48597" y="12737"/>
                          <a:pt x="48618" y="12747"/>
                          <a:pt x="48639" y="12751"/>
                        </a:cubicBezTo>
                        <a:cubicBezTo>
                          <a:pt x="48660" y="12759"/>
                          <a:pt x="48682" y="12763"/>
                          <a:pt x="48704" y="12772"/>
                        </a:cubicBezTo>
                        <a:cubicBezTo>
                          <a:pt x="48708" y="12772"/>
                          <a:pt x="48712" y="12772"/>
                          <a:pt x="48716" y="12776"/>
                        </a:cubicBezTo>
                        <a:cubicBezTo>
                          <a:pt x="48733" y="12780"/>
                          <a:pt x="48755" y="12789"/>
                          <a:pt x="48776" y="12794"/>
                        </a:cubicBezTo>
                        <a:lnTo>
                          <a:pt x="48781" y="12794"/>
                        </a:lnTo>
                        <a:cubicBezTo>
                          <a:pt x="48781" y="12798"/>
                          <a:pt x="48785" y="12798"/>
                          <a:pt x="48785" y="12798"/>
                        </a:cubicBezTo>
                        <a:cubicBezTo>
                          <a:pt x="48802" y="12802"/>
                          <a:pt x="48819" y="12806"/>
                          <a:pt x="48836" y="12810"/>
                        </a:cubicBezTo>
                        <a:cubicBezTo>
                          <a:pt x="48840" y="12810"/>
                          <a:pt x="48844" y="12814"/>
                          <a:pt x="48844" y="12814"/>
                        </a:cubicBezTo>
                        <a:cubicBezTo>
                          <a:pt x="48862" y="12819"/>
                          <a:pt x="48883" y="12824"/>
                          <a:pt x="48901" y="12828"/>
                        </a:cubicBezTo>
                        <a:lnTo>
                          <a:pt x="48909" y="12828"/>
                        </a:lnTo>
                        <a:cubicBezTo>
                          <a:pt x="48909" y="12832"/>
                          <a:pt x="48913" y="12832"/>
                          <a:pt x="48917" y="12832"/>
                        </a:cubicBezTo>
                        <a:cubicBezTo>
                          <a:pt x="48926" y="12832"/>
                          <a:pt x="48935" y="12836"/>
                          <a:pt x="48943" y="12836"/>
                        </a:cubicBezTo>
                        <a:cubicBezTo>
                          <a:pt x="48947" y="12840"/>
                          <a:pt x="48956" y="12840"/>
                          <a:pt x="48960" y="12840"/>
                        </a:cubicBezTo>
                        <a:cubicBezTo>
                          <a:pt x="48968" y="12845"/>
                          <a:pt x="48982" y="12845"/>
                          <a:pt x="48990" y="12845"/>
                        </a:cubicBezTo>
                        <a:cubicBezTo>
                          <a:pt x="48994" y="12849"/>
                          <a:pt x="48998" y="12849"/>
                          <a:pt x="49003" y="12849"/>
                        </a:cubicBezTo>
                        <a:lnTo>
                          <a:pt x="49007" y="12849"/>
                        </a:lnTo>
                        <a:cubicBezTo>
                          <a:pt x="49016" y="12853"/>
                          <a:pt x="49029" y="12853"/>
                          <a:pt x="49037" y="12853"/>
                        </a:cubicBezTo>
                        <a:cubicBezTo>
                          <a:pt x="49041" y="12853"/>
                          <a:pt x="49045" y="12857"/>
                          <a:pt x="49050" y="12857"/>
                        </a:cubicBezTo>
                        <a:cubicBezTo>
                          <a:pt x="49067" y="12857"/>
                          <a:pt x="49080" y="12862"/>
                          <a:pt x="49097" y="12862"/>
                        </a:cubicBezTo>
                        <a:cubicBezTo>
                          <a:pt x="49110" y="12862"/>
                          <a:pt x="49122" y="12866"/>
                          <a:pt x="49136" y="12866"/>
                        </a:cubicBezTo>
                        <a:lnTo>
                          <a:pt x="49187" y="12866"/>
                        </a:lnTo>
                        <a:cubicBezTo>
                          <a:pt x="49199" y="12871"/>
                          <a:pt x="49213" y="12871"/>
                          <a:pt x="49225" y="12871"/>
                        </a:cubicBezTo>
                        <a:lnTo>
                          <a:pt x="49302" y="12511"/>
                        </a:lnTo>
                        <a:lnTo>
                          <a:pt x="49306" y="12511"/>
                        </a:lnTo>
                        <a:cubicBezTo>
                          <a:pt x="49315" y="12506"/>
                          <a:pt x="49324" y="12502"/>
                          <a:pt x="49332" y="12502"/>
                        </a:cubicBezTo>
                        <a:cubicBezTo>
                          <a:pt x="49332" y="12498"/>
                          <a:pt x="49337" y="12498"/>
                          <a:pt x="49337" y="12498"/>
                        </a:cubicBezTo>
                        <a:cubicBezTo>
                          <a:pt x="49345" y="12494"/>
                          <a:pt x="49357" y="12490"/>
                          <a:pt x="49367" y="12490"/>
                        </a:cubicBezTo>
                        <a:cubicBezTo>
                          <a:pt x="49367" y="12486"/>
                          <a:pt x="49371" y="12486"/>
                          <a:pt x="49371" y="12486"/>
                        </a:cubicBezTo>
                        <a:cubicBezTo>
                          <a:pt x="49379" y="12486"/>
                          <a:pt x="49388" y="12481"/>
                          <a:pt x="49396" y="12477"/>
                        </a:cubicBezTo>
                        <a:cubicBezTo>
                          <a:pt x="49401" y="12477"/>
                          <a:pt x="49409" y="12472"/>
                          <a:pt x="49418" y="12472"/>
                        </a:cubicBezTo>
                        <a:cubicBezTo>
                          <a:pt x="49422" y="12472"/>
                          <a:pt x="49426" y="12468"/>
                          <a:pt x="49430" y="12468"/>
                        </a:cubicBezTo>
                        <a:cubicBezTo>
                          <a:pt x="49440" y="12468"/>
                          <a:pt x="49448" y="12464"/>
                          <a:pt x="49456" y="12464"/>
                        </a:cubicBezTo>
                        <a:cubicBezTo>
                          <a:pt x="49456" y="12464"/>
                          <a:pt x="49459" y="12464"/>
                          <a:pt x="49460" y="12462"/>
                        </a:cubicBezTo>
                        <a:lnTo>
                          <a:pt x="49460" y="12462"/>
                        </a:lnTo>
                        <a:lnTo>
                          <a:pt x="49298" y="13246"/>
                        </a:lnTo>
                        <a:cubicBezTo>
                          <a:pt x="49315" y="13260"/>
                          <a:pt x="49332" y="13272"/>
                          <a:pt x="49349" y="13281"/>
                        </a:cubicBezTo>
                        <a:lnTo>
                          <a:pt x="49349" y="13290"/>
                        </a:lnTo>
                        <a:cubicBezTo>
                          <a:pt x="49345" y="13298"/>
                          <a:pt x="49345" y="13302"/>
                          <a:pt x="49341" y="13311"/>
                        </a:cubicBezTo>
                        <a:lnTo>
                          <a:pt x="49328" y="13371"/>
                        </a:lnTo>
                        <a:cubicBezTo>
                          <a:pt x="49315" y="13367"/>
                          <a:pt x="49298" y="13362"/>
                          <a:pt x="49286" y="13353"/>
                        </a:cubicBezTo>
                        <a:lnTo>
                          <a:pt x="49280" y="13353"/>
                        </a:lnTo>
                        <a:cubicBezTo>
                          <a:pt x="49264" y="13349"/>
                          <a:pt x="49243" y="13341"/>
                          <a:pt x="49225" y="13337"/>
                        </a:cubicBezTo>
                        <a:cubicBezTo>
                          <a:pt x="49217" y="13333"/>
                          <a:pt x="49213" y="13333"/>
                          <a:pt x="49209" y="13333"/>
                        </a:cubicBezTo>
                        <a:cubicBezTo>
                          <a:pt x="49195" y="13323"/>
                          <a:pt x="49178" y="13319"/>
                          <a:pt x="49166" y="13315"/>
                        </a:cubicBezTo>
                        <a:lnTo>
                          <a:pt x="49161" y="13315"/>
                        </a:lnTo>
                        <a:cubicBezTo>
                          <a:pt x="49157" y="13315"/>
                          <a:pt x="49152" y="13315"/>
                          <a:pt x="49144" y="13311"/>
                        </a:cubicBezTo>
                        <a:cubicBezTo>
                          <a:pt x="49132" y="13307"/>
                          <a:pt x="49114" y="13302"/>
                          <a:pt x="49101" y="13298"/>
                        </a:cubicBezTo>
                        <a:cubicBezTo>
                          <a:pt x="49093" y="13298"/>
                          <a:pt x="49084" y="13294"/>
                          <a:pt x="49075" y="13294"/>
                        </a:cubicBezTo>
                        <a:cubicBezTo>
                          <a:pt x="49063" y="13290"/>
                          <a:pt x="49050" y="13285"/>
                          <a:pt x="49037" y="13281"/>
                        </a:cubicBezTo>
                        <a:lnTo>
                          <a:pt x="49024" y="13281"/>
                        </a:lnTo>
                        <a:cubicBezTo>
                          <a:pt x="49020" y="13276"/>
                          <a:pt x="49016" y="13276"/>
                          <a:pt x="49012" y="13276"/>
                        </a:cubicBezTo>
                        <a:cubicBezTo>
                          <a:pt x="48990" y="13272"/>
                          <a:pt x="48968" y="13268"/>
                          <a:pt x="48947" y="13264"/>
                        </a:cubicBezTo>
                        <a:cubicBezTo>
                          <a:pt x="48943" y="13264"/>
                          <a:pt x="48943" y="13260"/>
                          <a:pt x="48939" y="13260"/>
                        </a:cubicBezTo>
                        <a:cubicBezTo>
                          <a:pt x="48913" y="13256"/>
                          <a:pt x="48891" y="13251"/>
                          <a:pt x="48866" y="13246"/>
                        </a:cubicBezTo>
                        <a:lnTo>
                          <a:pt x="48858" y="13246"/>
                        </a:lnTo>
                        <a:cubicBezTo>
                          <a:pt x="48849" y="13242"/>
                          <a:pt x="48844" y="13242"/>
                          <a:pt x="48836" y="13242"/>
                        </a:cubicBezTo>
                        <a:cubicBezTo>
                          <a:pt x="48828" y="13242"/>
                          <a:pt x="48819" y="13238"/>
                          <a:pt x="48810" y="13238"/>
                        </a:cubicBezTo>
                        <a:cubicBezTo>
                          <a:pt x="48798" y="13234"/>
                          <a:pt x="48789" y="13234"/>
                          <a:pt x="48776" y="13234"/>
                        </a:cubicBezTo>
                        <a:cubicBezTo>
                          <a:pt x="48767" y="13230"/>
                          <a:pt x="48759" y="13230"/>
                          <a:pt x="48751" y="13230"/>
                        </a:cubicBezTo>
                        <a:cubicBezTo>
                          <a:pt x="48737" y="13225"/>
                          <a:pt x="48729" y="13225"/>
                          <a:pt x="48716" y="13225"/>
                        </a:cubicBezTo>
                        <a:cubicBezTo>
                          <a:pt x="48708" y="13221"/>
                          <a:pt x="48699" y="13221"/>
                          <a:pt x="48690" y="13221"/>
                        </a:cubicBezTo>
                        <a:cubicBezTo>
                          <a:pt x="48678" y="13217"/>
                          <a:pt x="48670" y="13217"/>
                          <a:pt x="48656" y="13217"/>
                        </a:cubicBezTo>
                        <a:cubicBezTo>
                          <a:pt x="48648" y="13217"/>
                          <a:pt x="48639" y="13213"/>
                          <a:pt x="48627" y="13213"/>
                        </a:cubicBezTo>
                        <a:lnTo>
                          <a:pt x="48605" y="13213"/>
                        </a:lnTo>
                        <a:cubicBezTo>
                          <a:pt x="48588" y="13208"/>
                          <a:pt x="48571" y="13208"/>
                          <a:pt x="48554" y="13208"/>
                        </a:cubicBezTo>
                        <a:cubicBezTo>
                          <a:pt x="48546" y="13204"/>
                          <a:pt x="48536" y="13204"/>
                          <a:pt x="48528" y="13204"/>
                        </a:cubicBezTo>
                        <a:cubicBezTo>
                          <a:pt x="48516" y="13204"/>
                          <a:pt x="48498" y="13199"/>
                          <a:pt x="48481" y="13199"/>
                        </a:cubicBezTo>
                        <a:lnTo>
                          <a:pt x="48455" y="13199"/>
                        </a:lnTo>
                        <a:cubicBezTo>
                          <a:pt x="48439" y="13199"/>
                          <a:pt x="48417" y="13195"/>
                          <a:pt x="48396" y="13195"/>
                        </a:cubicBezTo>
                        <a:lnTo>
                          <a:pt x="48387" y="13195"/>
                        </a:lnTo>
                        <a:cubicBezTo>
                          <a:pt x="48362" y="13195"/>
                          <a:pt x="48336" y="13195"/>
                          <a:pt x="48315" y="13191"/>
                        </a:cubicBezTo>
                        <a:lnTo>
                          <a:pt x="48062" y="13191"/>
                        </a:lnTo>
                        <a:cubicBezTo>
                          <a:pt x="48036" y="13195"/>
                          <a:pt x="48011" y="13195"/>
                          <a:pt x="47989" y="13195"/>
                        </a:cubicBezTo>
                        <a:lnTo>
                          <a:pt x="47968" y="13195"/>
                        </a:lnTo>
                        <a:cubicBezTo>
                          <a:pt x="47951" y="13195"/>
                          <a:pt x="47930" y="13199"/>
                          <a:pt x="47912" y="13199"/>
                        </a:cubicBezTo>
                        <a:lnTo>
                          <a:pt x="47886" y="13199"/>
                        </a:lnTo>
                        <a:cubicBezTo>
                          <a:pt x="47869" y="13199"/>
                          <a:pt x="47853" y="13204"/>
                          <a:pt x="47835" y="13204"/>
                        </a:cubicBezTo>
                        <a:lnTo>
                          <a:pt x="47805" y="13204"/>
                        </a:lnTo>
                        <a:cubicBezTo>
                          <a:pt x="47788" y="13208"/>
                          <a:pt x="47772" y="13208"/>
                          <a:pt x="47750" y="13208"/>
                        </a:cubicBezTo>
                        <a:cubicBezTo>
                          <a:pt x="47746" y="13208"/>
                          <a:pt x="47737" y="13213"/>
                          <a:pt x="47728" y="13213"/>
                        </a:cubicBezTo>
                        <a:cubicBezTo>
                          <a:pt x="47703" y="13213"/>
                          <a:pt x="47677" y="13217"/>
                          <a:pt x="47651" y="13217"/>
                        </a:cubicBezTo>
                        <a:cubicBezTo>
                          <a:pt x="47647" y="13217"/>
                          <a:pt x="47643" y="13221"/>
                          <a:pt x="47638" y="13221"/>
                        </a:cubicBezTo>
                        <a:cubicBezTo>
                          <a:pt x="47618" y="13221"/>
                          <a:pt x="47596" y="13225"/>
                          <a:pt x="47574" y="13225"/>
                        </a:cubicBezTo>
                        <a:cubicBezTo>
                          <a:pt x="47566" y="13225"/>
                          <a:pt x="47557" y="13230"/>
                          <a:pt x="47549" y="13230"/>
                        </a:cubicBezTo>
                        <a:cubicBezTo>
                          <a:pt x="47531" y="13230"/>
                          <a:pt x="47515" y="13234"/>
                          <a:pt x="47493" y="13234"/>
                        </a:cubicBezTo>
                        <a:cubicBezTo>
                          <a:pt x="47484" y="13238"/>
                          <a:pt x="47476" y="13238"/>
                          <a:pt x="47468" y="13238"/>
                        </a:cubicBezTo>
                        <a:cubicBezTo>
                          <a:pt x="47450" y="13242"/>
                          <a:pt x="47429" y="13242"/>
                          <a:pt x="47412" y="13246"/>
                        </a:cubicBezTo>
                        <a:lnTo>
                          <a:pt x="47387" y="13246"/>
                        </a:lnTo>
                        <a:cubicBezTo>
                          <a:pt x="47361" y="13251"/>
                          <a:pt x="47335" y="13256"/>
                          <a:pt x="47310" y="13260"/>
                        </a:cubicBezTo>
                        <a:cubicBezTo>
                          <a:pt x="47202" y="13272"/>
                          <a:pt x="47095" y="13290"/>
                          <a:pt x="46988" y="13311"/>
                        </a:cubicBezTo>
                        <a:cubicBezTo>
                          <a:pt x="46882" y="13328"/>
                          <a:pt x="46775" y="13349"/>
                          <a:pt x="46663" y="13371"/>
                        </a:cubicBezTo>
                        <a:lnTo>
                          <a:pt x="45419" y="19320"/>
                        </a:lnTo>
                        <a:cubicBezTo>
                          <a:pt x="45624" y="19277"/>
                          <a:pt x="45829" y="19243"/>
                          <a:pt x="46031" y="19214"/>
                        </a:cubicBezTo>
                        <a:lnTo>
                          <a:pt x="46031" y="19214"/>
                        </a:lnTo>
                        <a:lnTo>
                          <a:pt x="45889" y="19881"/>
                        </a:lnTo>
                        <a:cubicBezTo>
                          <a:pt x="45885" y="19889"/>
                          <a:pt x="45881" y="19902"/>
                          <a:pt x="45877" y="19911"/>
                        </a:cubicBezTo>
                        <a:lnTo>
                          <a:pt x="45877" y="19915"/>
                        </a:lnTo>
                        <a:cubicBezTo>
                          <a:pt x="45867" y="19932"/>
                          <a:pt x="45863" y="19944"/>
                          <a:pt x="45855" y="19962"/>
                        </a:cubicBezTo>
                        <a:lnTo>
                          <a:pt x="45851" y="19966"/>
                        </a:lnTo>
                        <a:cubicBezTo>
                          <a:pt x="45847" y="19979"/>
                          <a:pt x="45838" y="19996"/>
                          <a:pt x="45829" y="20009"/>
                        </a:cubicBezTo>
                        <a:lnTo>
                          <a:pt x="45829" y="20013"/>
                        </a:lnTo>
                        <a:cubicBezTo>
                          <a:pt x="45821" y="20031"/>
                          <a:pt x="45812" y="20043"/>
                          <a:pt x="45804" y="20060"/>
                        </a:cubicBezTo>
                        <a:lnTo>
                          <a:pt x="45800" y="20065"/>
                        </a:lnTo>
                        <a:cubicBezTo>
                          <a:pt x="45796" y="20077"/>
                          <a:pt x="45786" y="20086"/>
                          <a:pt x="45778" y="20098"/>
                        </a:cubicBezTo>
                        <a:cubicBezTo>
                          <a:pt x="45770" y="20112"/>
                          <a:pt x="45761" y="20124"/>
                          <a:pt x="45752" y="20137"/>
                        </a:cubicBezTo>
                        <a:lnTo>
                          <a:pt x="45752" y="20141"/>
                        </a:lnTo>
                        <a:cubicBezTo>
                          <a:pt x="45744" y="20154"/>
                          <a:pt x="45735" y="20163"/>
                          <a:pt x="45727" y="20175"/>
                        </a:cubicBezTo>
                        <a:lnTo>
                          <a:pt x="45723" y="20179"/>
                        </a:lnTo>
                        <a:cubicBezTo>
                          <a:pt x="45713" y="20193"/>
                          <a:pt x="45705" y="20205"/>
                          <a:pt x="45693" y="20214"/>
                        </a:cubicBezTo>
                        <a:cubicBezTo>
                          <a:pt x="45693" y="20218"/>
                          <a:pt x="45693" y="20218"/>
                          <a:pt x="45688" y="20223"/>
                        </a:cubicBezTo>
                        <a:cubicBezTo>
                          <a:pt x="45684" y="20227"/>
                          <a:pt x="45675" y="20236"/>
                          <a:pt x="45671" y="20244"/>
                        </a:cubicBezTo>
                        <a:cubicBezTo>
                          <a:pt x="45667" y="20244"/>
                          <a:pt x="45667" y="20248"/>
                          <a:pt x="45662" y="20248"/>
                        </a:cubicBezTo>
                        <a:cubicBezTo>
                          <a:pt x="45658" y="20256"/>
                          <a:pt x="45650" y="20266"/>
                          <a:pt x="45642" y="20274"/>
                        </a:cubicBezTo>
                        <a:lnTo>
                          <a:pt x="45636" y="20274"/>
                        </a:lnTo>
                        <a:cubicBezTo>
                          <a:pt x="45628" y="20282"/>
                          <a:pt x="45620" y="20291"/>
                          <a:pt x="45611" y="20300"/>
                        </a:cubicBezTo>
                        <a:cubicBezTo>
                          <a:pt x="45611" y="20304"/>
                          <a:pt x="45607" y="20304"/>
                          <a:pt x="45603" y="20308"/>
                        </a:cubicBezTo>
                        <a:cubicBezTo>
                          <a:pt x="45598" y="20313"/>
                          <a:pt x="45590" y="20321"/>
                          <a:pt x="45581" y="20325"/>
                        </a:cubicBezTo>
                        <a:cubicBezTo>
                          <a:pt x="45581" y="20329"/>
                          <a:pt x="45577" y="20329"/>
                          <a:pt x="45577" y="20333"/>
                        </a:cubicBezTo>
                        <a:cubicBezTo>
                          <a:pt x="45565" y="20343"/>
                          <a:pt x="45551" y="20355"/>
                          <a:pt x="45539" y="20364"/>
                        </a:cubicBezTo>
                        <a:lnTo>
                          <a:pt x="45534" y="20368"/>
                        </a:lnTo>
                        <a:cubicBezTo>
                          <a:pt x="45521" y="20377"/>
                          <a:pt x="45508" y="20390"/>
                          <a:pt x="45492" y="20398"/>
                        </a:cubicBezTo>
                        <a:lnTo>
                          <a:pt x="44247" y="26348"/>
                        </a:lnTo>
                        <a:cubicBezTo>
                          <a:pt x="44260" y="26334"/>
                          <a:pt x="44272" y="26326"/>
                          <a:pt x="44286" y="26318"/>
                        </a:cubicBezTo>
                        <a:cubicBezTo>
                          <a:pt x="44290" y="26313"/>
                          <a:pt x="44290" y="26313"/>
                          <a:pt x="44294" y="26313"/>
                        </a:cubicBezTo>
                        <a:cubicBezTo>
                          <a:pt x="44307" y="26301"/>
                          <a:pt x="44319" y="26292"/>
                          <a:pt x="44328" y="26283"/>
                        </a:cubicBezTo>
                        <a:cubicBezTo>
                          <a:pt x="44333" y="26283"/>
                          <a:pt x="44333" y="26279"/>
                          <a:pt x="44333" y="26279"/>
                        </a:cubicBezTo>
                        <a:cubicBezTo>
                          <a:pt x="44333" y="26279"/>
                          <a:pt x="44337" y="26279"/>
                          <a:pt x="44337" y="26275"/>
                        </a:cubicBezTo>
                        <a:cubicBezTo>
                          <a:pt x="44345" y="26271"/>
                          <a:pt x="44353" y="26262"/>
                          <a:pt x="44358" y="26257"/>
                        </a:cubicBezTo>
                        <a:cubicBezTo>
                          <a:pt x="44362" y="26253"/>
                          <a:pt x="44362" y="26253"/>
                          <a:pt x="44367" y="26249"/>
                        </a:cubicBezTo>
                        <a:cubicBezTo>
                          <a:pt x="44375" y="26241"/>
                          <a:pt x="44384" y="26232"/>
                          <a:pt x="44392" y="26224"/>
                        </a:cubicBezTo>
                        <a:cubicBezTo>
                          <a:pt x="44392" y="26224"/>
                          <a:pt x="44396" y="26224"/>
                          <a:pt x="44396" y="26219"/>
                        </a:cubicBezTo>
                        <a:cubicBezTo>
                          <a:pt x="44405" y="26215"/>
                          <a:pt x="44410" y="26206"/>
                          <a:pt x="44418" y="26198"/>
                        </a:cubicBezTo>
                        <a:cubicBezTo>
                          <a:pt x="44418" y="26194"/>
                          <a:pt x="44422" y="26194"/>
                          <a:pt x="44426" y="26190"/>
                        </a:cubicBezTo>
                        <a:cubicBezTo>
                          <a:pt x="44430" y="26185"/>
                          <a:pt x="44435" y="26176"/>
                          <a:pt x="44444" y="26168"/>
                        </a:cubicBezTo>
                        <a:lnTo>
                          <a:pt x="44448" y="26164"/>
                        </a:lnTo>
                        <a:cubicBezTo>
                          <a:pt x="44456" y="26151"/>
                          <a:pt x="44465" y="26142"/>
                          <a:pt x="44473" y="26129"/>
                        </a:cubicBezTo>
                        <a:cubicBezTo>
                          <a:pt x="44477" y="26129"/>
                          <a:pt x="44477" y="26125"/>
                          <a:pt x="44477" y="26125"/>
                        </a:cubicBezTo>
                        <a:cubicBezTo>
                          <a:pt x="44487" y="26113"/>
                          <a:pt x="44495" y="26103"/>
                          <a:pt x="44503" y="26091"/>
                        </a:cubicBezTo>
                        <a:lnTo>
                          <a:pt x="44507" y="26087"/>
                        </a:lnTo>
                        <a:cubicBezTo>
                          <a:pt x="44516" y="26074"/>
                          <a:pt x="44525" y="26061"/>
                          <a:pt x="44533" y="26048"/>
                        </a:cubicBezTo>
                        <a:cubicBezTo>
                          <a:pt x="44542" y="26036"/>
                          <a:pt x="44546" y="26022"/>
                          <a:pt x="44554" y="26014"/>
                        </a:cubicBezTo>
                        <a:lnTo>
                          <a:pt x="44554" y="26010"/>
                        </a:lnTo>
                        <a:cubicBezTo>
                          <a:pt x="44559" y="26010"/>
                          <a:pt x="44559" y="26005"/>
                          <a:pt x="44559" y="26005"/>
                        </a:cubicBezTo>
                        <a:cubicBezTo>
                          <a:pt x="44564" y="25997"/>
                          <a:pt x="44568" y="25993"/>
                          <a:pt x="44572" y="25984"/>
                        </a:cubicBezTo>
                        <a:lnTo>
                          <a:pt x="44572" y="25984"/>
                        </a:lnTo>
                        <a:lnTo>
                          <a:pt x="44375" y="26912"/>
                        </a:lnTo>
                        <a:cubicBezTo>
                          <a:pt x="44384" y="26912"/>
                          <a:pt x="44392" y="26912"/>
                          <a:pt x="44396" y="26908"/>
                        </a:cubicBezTo>
                        <a:lnTo>
                          <a:pt x="44418" y="26908"/>
                        </a:lnTo>
                        <a:cubicBezTo>
                          <a:pt x="44422" y="26903"/>
                          <a:pt x="44422" y="26903"/>
                          <a:pt x="44426" y="26903"/>
                        </a:cubicBezTo>
                        <a:lnTo>
                          <a:pt x="44439" y="26903"/>
                        </a:lnTo>
                        <a:cubicBezTo>
                          <a:pt x="44439" y="26899"/>
                          <a:pt x="44444" y="26899"/>
                          <a:pt x="44444" y="26899"/>
                        </a:cubicBezTo>
                        <a:cubicBezTo>
                          <a:pt x="44448" y="26899"/>
                          <a:pt x="44452" y="26899"/>
                          <a:pt x="44456" y="26895"/>
                        </a:cubicBezTo>
                        <a:cubicBezTo>
                          <a:pt x="44461" y="26895"/>
                          <a:pt x="44469" y="26895"/>
                          <a:pt x="44473" y="26891"/>
                        </a:cubicBezTo>
                        <a:lnTo>
                          <a:pt x="44477" y="26891"/>
                        </a:lnTo>
                        <a:cubicBezTo>
                          <a:pt x="44482" y="26887"/>
                          <a:pt x="44487" y="26887"/>
                          <a:pt x="44491" y="26883"/>
                        </a:cubicBezTo>
                        <a:lnTo>
                          <a:pt x="44495" y="26883"/>
                        </a:lnTo>
                        <a:cubicBezTo>
                          <a:pt x="44499" y="26883"/>
                          <a:pt x="44499" y="26877"/>
                          <a:pt x="44503" y="26877"/>
                        </a:cubicBezTo>
                        <a:cubicBezTo>
                          <a:pt x="44503" y="26877"/>
                          <a:pt x="44507" y="26877"/>
                          <a:pt x="44507" y="26873"/>
                        </a:cubicBezTo>
                        <a:lnTo>
                          <a:pt x="44512" y="26873"/>
                        </a:lnTo>
                        <a:lnTo>
                          <a:pt x="44516" y="26869"/>
                        </a:lnTo>
                        <a:cubicBezTo>
                          <a:pt x="44521" y="26865"/>
                          <a:pt x="44525" y="26861"/>
                          <a:pt x="44529" y="26861"/>
                        </a:cubicBezTo>
                        <a:cubicBezTo>
                          <a:pt x="44533" y="26857"/>
                          <a:pt x="44538" y="26852"/>
                          <a:pt x="44542" y="26848"/>
                        </a:cubicBezTo>
                        <a:lnTo>
                          <a:pt x="44546" y="26844"/>
                        </a:lnTo>
                        <a:cubicBezTo>
                          <a:pt x="44546" y="26844"/>
                          <a:pt x="44550" y="26839"/>
                          <a:pt x="44554" y="26835"/>
                        </a:cubicBezTo>
                        <a:lnTo>
                          <a:pt x="44554" y="26831"/>
                        </a:lnTo>
                        <a:cubicBezTo>
                          <a:pt x="44554" y="26826"/>
                          <a:pt x="44559" y="26822"/>
                          <a:pt x="44559" y="26818"/>
                        </a:cubicBezTo>
                        <a:cubicBezTo>
                          <a:pt x="44564" y="26814"/>
                          <a:pt x="44564" y="26810"/>
                          <a:pt x="44564" y="26810"/>
                        </a:cubicBezTo>
                        <a:lnTo>
                          <a:pt x="44901" y="25193"/>
                        </a:lnTo>
                        <a:cubicBezTo>
                          <a:pt x="44906" y="25184"/>
                          <a:pt x="44910" y="25175"/>
                          <a:pt x="44914" y="25167"/>
                        </a:cubicBezTo>
                        <a:cubicBezTo>
                          <a:pt x="44918" y="25167"/>
                          <a:pt x="44918" y="25163"/>
                          <a:pt x="44918" y="25163"/>
                        </a:cubicBezTo>
                        <a:cubicBezTo>
                          <a:pt x="44927" y="25150"/>
                          <a:pt x="44935" y="25137"/>
                          <a:pt x="44944" y="25128"/>
                        </a:cubicBezTo>
                        <a:cubicBezTo>
                          <a:pt x="44944" y="25124"/>
                          <a:pt x="44944" y="25124"/>
                          <a:pt x="44949" y="25120"/>
                        </a:cubicBezTo>
                        <a:cubicBezTo>
                          <a:pt x="44957" y="25107"/>
                          <a:pt x="44965" y="25098"/>
                          <a:pt x="44974" y="25086"/>
                        </a:cubicBezTo>
                        <a:cubicBezTo>
                          <a:pt x="44983" y="25073"/>
                          <a:pt x="44991" y="25061"/>
                          <a:pt x="45000" y="25051"/>
                        </a:cubicBezTo>
                        <a:cubicBezTo>
                          <a:pt x="45004" y="25047"/>
                          <a:pt x="45004" y="25047"/>
                          <a:pt x="45004" y="25043"/>
                        </a:cubicBezTo>
                        <a:cubicBezTo>
                          <a:pt x="45012" y="25035"/>
                          <a:pt x="45020" y="25026"/>
                          <a:pt x="45030" y="25017"/>
                        </a:cubicBezTo>
                        <a:lnTo>
                          <a:pt x="45034" y="25013"/>
                        </a:lnTo>
                        <a:cubicBezTo>
                          <a:pt x="45042" y="25004"/>
                          <a:pt x="45046" y="25000"/>
                          <a:pt x="45055" y="24992"/>
                        </a:cubicBezTo>
                        <a:cubicBezTo>
                          <a:pt x="45055" y="24988"/>
                          <a:pt x="45059" y="24988"/>
                          <a:pt x="45064" y="24984"/>
                        </a:cubicBezTo>
                        <a:cubicBezTo>
                          <a:pt x="45068" y="24974"/>
                          <a:pt x="45077" y="24970"/>
                          <a:pt x="45085" y="24962"/>
                        </a:cubicBezTo>
                        <a:lnTo>
                          <a:pt x="45089" y="24958"/>
                        </a:lnTo>
                        <a:cubicBezTo>
                          <a:pt x="45097" y="24949"/>
                          <a:pt x="45107" y="24940"/>
                          <a:pt x="45115" y="24932"/>
                        </a:cubicBezTo>
                        <a:cubicBezTo>
                          <a:pt x="45119" y="24932"/>
                          <a:pt x="45123" y="24927"/>
                          <a:pt x="45123" y="24927"/>
                        </a:cubicBezTo>
                        <a:cubicBezTo>
                          <a:pt x="45132" y="24919"/>
                          <a:pt x="45141" y="24915"/>
                          <a:pt x="45149" y="24907"/>
                        </a:cubicBezTo>
                        <a:cubicBezTo>
                          <a:pt x="45149" y="24907"/>
                          <a:pt x="45154" y="24901"/>
                          <a:pt x="45158" y="24901"/>
                        </a:cubicBezTo>
                        <a:cubicBezTo>
                          <a:pt x="45166" y="24893"/>
                          <a:pt x="45180" y="24885"/>
                          <a:pt x="45188" y="24876"/>
                        </a:cubicBezTo>
                        <a:lnTo>
                          <a:pt x="45474" y="23516"/>
                        </a:lnTo>
                        <a:cubicBezTo>
                          <a:pt x="45474" y="23516"/>
                          <a:pt x="45478" y="23516"/>
                          <a:pt x="45478" y="23512"/>
                        </a:cubicBezTo>
                        <a:cubicBezTo>
                          <a:pt x="45482" y="23507"/>
                          <a:pt x="45492" y="23503"/>
                          <a:pt x="45496" y="23499"/>
                        </a:cubicBezTo>
                        <a:cubicBezTo>
                          <a:pt x="45500" y="23495"/>
                          <a:pt x="45504" y="23490"/>
                          <a:pt x="45508" y="23490"/>
                        </a:cubicBezTo>
                        <a:cubicBezTo>
                          <a:pt x="45517" y="23486"/>
                          <a:pt x="45521" y="23478"/>
                          <a:pt x="45530" y="23474"/>
                        </a:cubicBezTo>
                        <a:cubicBezTo>
                          <a:pt x="45534" y="23474"/>
                          <a:pt x="45539" y="23469"/>
                          <a:pt x="45539" y="23464"/>
                        </a:cubicBezTo>
                        <a:cubicBezTo>
                          <a:pt x="45547" y="23460"/>
                          <a:pt x="45555" y="23456"/>
                          <a:pt x="45565" y="23452"/>
                        </a:cubicBezTo>
                        <a:cubicBezTo>
                          <a:pt x="45569" y="23448"/>
                          <a:pt x="45569" y="23448"/>
                          <a:pt x="45573" y="23444"/>
                        </a:cubicBezTo>
                        <a:cubicBezTo>
                          <a:pt x="45581" y="23439"/>
                          <a:pt x="45590" y="23435"/>
                          <a:pt x="45598" y="23430"/>
                        </a:cubicBezTo>
                        <a:cubicBezTo>
                          <a:pt x="45603" y="23426"/>
                          <a:pt x="45607" y="23426"/>
                          <a:pt x="45611" y="23422"/>
                        </a:cubicBezTo>
                        <a:cubicBezTo>
                          <a:pt x="45624" y="23413"/>
                          <a:pt x="45636" y="23409"/>
                          <a:pt x="45650" y="23401"/>
                        </a:cubicBezTo>
                        <a:cubicBezTo>
                          <a:pt x="45662" y="23392"/>
                          <a:pt x="45675" y="23387"/>
                          <a:pt x="45688" y="23379"/>
                        </a:cubicBezTo>
                        <a:cubicBezTo>
                          <a:pt x="45693" y="23379"/>
                          <a:pt x="45697" y="23375"/>
                          <a:pt x="45701" y="23371"/>
                        </a:cubicBezTo>
                        <a:cubicBezTo>
                          <a:pt x="45713" y="23367"/>
                          <a:pt x="45723" y="23362"/>
                          <a:pt x="45731" y="23358"/>
                        </a:cubicBezTo>
                        <a:cubicBezTo>
                          <a:pt x="45748" y="23353"/>
                          <a:pt x="45765" y="23345"/>
                          <a:pt x="45782" y="23336"/>
                        </a:cubicBezTo>
                        <a:lnTo>
                          <a:pt x="45786" y="23336"/>
                        </a:lnTo>
                        <a:cubicBezTo>
                          <a:pt x="45800" y="23328"/>
                          <a:pt x="45816" y="23324"/>
                          <a:pt x="45833" y="23315"/>
                        </a:cubicBezTo>
                        <a:cubicBezTo>
                          <a:pt x="45842" y="23315"/>
                          <a:pt x="45847" y="23310"/>
                          <a:pt x="45855" y="23310"/>
                        </a:cubicBezTo>
                        <a:cubicBezTo>
                          <a:pt x="45863" y="23306"/>
                          <a:pt x="45877" y="23302"/>
                          <a:pt x="45889" y="23298"/>
                        </a:cubicBezTo>
                        <a:cubicBezTo>
                          <a:pt x="45898" y="23294"/>
                          <a:pt x="45906" y="23290"/>
                          <a:pt x="45915" y="23290"/>
                        </a:cubicBezTo>
                        <a:cubicBezTo>
                          <a:pt x="45928" y="23285"/>
                          <a:pt x="45936" y="23281"/>
                          <a:pt x="45949" y="23276"/>
                        </a:cubicBezTo>
                        <a:cubicBezTo>
                          <a:pt x="45958" y="23272"/>
                          <a:pt x="45966" y="23272"/>
                          <a:pt x="45975" y="23268"/>
                        </a:cubicBezTo>
                        <a:cubicBezTo>
                          <a:pt x="45987" y="23264"/>
                          <a:pt x="46001" y="23264"/>
                          <a:pt x="46013" y="23259"/>
                        </a:cubicBezTo>
                        <a:cubicBezTo>
                          <a:pt x="46021" y="23255"/>
                          <a:pt x="46031" y="23255"/>
                          <a:pt x="46039" y="23251"/>
                        </a:cubicBezTo>
                        <a:cubicBezTo>
                          <a:pt x="46052" y="23247"/>
                          <a:pt x="46064" y="23243"/>
                          <a:pt x="46078" y="23243"/>
                        </a:cubicBezTo>
                        <a:cubicBezTo>
                          <a:pt x="46086" y="23238"/>
                          <a:pt x="46094" y="23238"/>
                          <a:pt x="46103" y="23233"/>
                        </a:cubicBezTo>
                        <a:cubicBezTo>
                          <a:pt x="46120" y="23229"/>
                          <a:pt x="46133" y="23229"/>
                          <a:pt x="46150" y="23225"/>
                        </a:cubicBezTo>
                        <a:cubicBezTo>
                          <a:pt x="46155" y="23221"/>
                          <a:pt x="46163" y="23221"/>
                          <a:pt x="46171" y="23217"/>
                        </a:cubicBezTo>
                        <a:cubicBezTo>
                          <a:pt x="46193" y="23213"/>
                          <a:pt x="46218" y="23208"/>
                          <a:pt x="46240" y="23204"/>
                        </a:cubicBezTo>
                        <a:lnTo>
                          <a:pt x="46244" y="23204"/>
                        </a:lnTo>
                        <a:lnTo>
                          <a:pt x="46449" y="22224"/>
                        </a:lnTo>
                        <a:cubicBezTo>
                          <a:pt x="46458" y="22220"/>
                          <a:pt x="46467" y="22216"/>
                          <a:pt x="46475" y="22216"/>
                        </a:cubicBezTo>
                        <a:lnTo>
                          <a:pt x="46479" y="22212"/>
                        </a:lnTo>
                        <a:cubicBezTo>
                          <a:pt x="46505" y="22203"/>
                          <a:pt x="46526" y="22199"/>
                          <a:pt x="46552" y="22190"/>
                        </a:cubicBezTo>
                        <a:cubicBezTo>
                          <a:pt x="46556" y="22186"/>
                          <a:pt x="46565" y="22186"/>
                          <a:pt x="46569" y="22181"/>
                        </a:cubicBezTo>
                        <a:cubicBezTo>
                          <a:pt x="46591" y="22177"/>
                          <a:pt x="46607" y="22169"/>
                          <a:pt x="46629" y="22165"/>
                        </a:cubicBezTo>
                        <a:cubicBezTo>
                          <a:pt x="46633" y="22165"/>
                          <a:pt x="46637" y="22161"/>
                          <a:pt x="46642" y="22161"/>
                        </a:cubicBezTo>
                        <a:cubicBezTo>
                          <a:pt x="46668" y="22151"/>
                          <a:pt x="46689" y="22143"/>
                          <a:pt x="46710" y="22139"/>
                        </a:cubicBezTo>
                        <a:cubicBezTo>
                          <a:pt x="46714" y="22135"/>
                          <a:pt x="46723" y="22135"/>
                          <a:pt x="46728" y="22130"/>
                        </a:cubicBezTo>
                        <a:cubicBezTo>
                          <a:pt x="46745" y="22126"/>
                          <a:pt x="46761" y="22118"/>
                          <a:pt x="46783" y="22113"/>
                        </a:cubicBezTo>
                        <a:cubicBezTo>
                          <a:pt x="46787" y="22113"/>
                          <a:pt x="46791" y="22109"/>
                          <a:pt x="46800" y="22109"/>
                        </a:cubicBezTo>
                        <a:cubicBezTo>
                          <a:pt x="46809" y="22104"/>
                          <a:pt x="46817" y="22100"/>
                          <a:pt x="46826" y="22096"/>
                        </a:cubicBezTo>
                        <a:lnTo>
                          <a:pt x="46826" y="22096"/>
                        </a:lnTo>
                        <a:lnTo>
                          <a:pt x="46479" y="23752"/>
                        </a:lnTo>
                        <a:cubicBezTo>
                          <a:pt x="46497" y="23768"/>
                          <a:pt x="46514" y="23786"/>
                          <a:pt x="46530" y="23798"/>
                        </a:cubicBezTo>
                        <a:cubicBezTo>
                          <a:pt x="46535" y="23807"/>
                          <a:pt x="46540" y="23811"/>
                          <a:pt x="46548" y="23815"/>
                        </a:cubicBezTo>
                        <a:cubicBezTo>
                          <a:pt x="46556" y="23824"/>
                          <a:pt x="46569" y="23837"/>
                          <a:pt x="46582" y="23845"/>
                        </a:cubicBezTo>
                        <a:cubicBezTo>
                          <a:pt x="46586" y="23849"/>
                          <a:pt x="46595" y="23854"/>
                          <a:pt x="46599" y="23863"/>
                        </a:cubicBezTo>
                        <a:cubicBezTo>
                          <a:pt x="46612" y="23871"/>
                          <a:pt x="46625" y="23880"/>
                          <a:pt x="46637" y="23888"/>
                        </a:cubicBezTo>
                        <a:cubicBezTo>
                          <a:pt x="46642" y="23892"/>
                          <a:pt x="46651" y="23896"/>
                          <a:pt x="46655" y="23901"/>
                        </a:cubicBezTo>
                        <a:cubicBezTo>
                          <a:pt x="46659" y="23906"/>
                          <a:pt x="46663" y="23910"/>
                          <a:pt x="46668" y="23910"/>
                        </a:cubicBezTo>
                        <a:cubicBezTo>
                          <a:pt x="46672" y="23914"/>
                          <a:pt x="46680" y="23918"/>
                          <a:pt x="46684" y="23922"/>
                        </a:cubicBezTo>
                        <a:cubicBezTo>
                          <a:pt x="46698" y="23931"/>
                          <a:pt x="46706" y="23940"/>
                          <a:pt x="46719" y="23944"/>
                        </a:cubicBezTo>
                        <a:cubicBezTo>
                          <a:pt x="46728" y="23952"/>
                          <a:pt x="46736" y="23957"/>
                          <a:pt x="46749" y="23965"/>
                        </a:cubicBezTo>
                        <a:cubicBezTo>
                          <a:pt x="46757" y="23969"/>
                          <a:pt x="46771" y="23978"/>
                          <a:pt x="46779" y="23983"/>
                        </a:cubicBezTo>
                        <a:cubicBezTo>
                          <a:pt x="46783" y="23987"/>
                          <a:pt x="46787" y="23987"/>
                          <a:pt x="46791" y="23991"/>
                        </a:cubicBezTo>
                        <a:cubicBezTo>
                          <a:pt x="46800" y="23995"/>
                          <a:pt x="46809" y="23999"/>
                          <a:pt x="46817" y="24003"/>
                        </a:cubicBezTo>
                        <a:cubicBezTo>
                          <a:pt x="46822" y="24008"/>
                          <a:pt x="46830" y="24012"/>
                          <a:pt x="46834" y="24012"/>
                        </a:cubicBezTo>
                        <a:cubicBezTo>
                          <a:pt x="46856" y="24025"/>
                          <a:pt x="46873" y="24034"/>
                          <a:pt x="46894" y="24042"/>
                        </a:cubicBezTo>
                        <a:cubicBezTo>
                          <a:pt x="46894" y="24046"/>
                          <a:pt x="46894" y="24046"/>
                          <a:pt x="46899" y="24046"/>
                        </a:cubicBezTo>
                        <a:cubicBezTo>
                          <a:pt x="46915" y="24055"/>
                          <a:pt x="46933" y="24064"/>
                          <a:pt x="46950" y="24072"/>
                        </a:cubicBezTo>
                        <a:cubicBezTo>
                          <a:pt x="46959" y="24072"/>
                          <a:pt x="46963" y="24076"/>
                          <a:pt x="46967" y="24076"/>
                        </a:cubicBezTo>
                        <a:cubicBezTo>
                          <a:pt x="46976" y="24080"/>
                          <a:pt x="46980" y="24080"/>
                          <a:pt x="46984" y="24085"/>
                        </a:cubicBezTo>
                        <a:cubicBezTo>
                          <a:pt x="46997" y="24089"/>
                          <a:pt x="47010" y="24094"/>
                          <a:pt x="47022" y="24098"/>
                        </a:cubicBezTo>
                        <a:cubicBezTo>
                          <a:pt x="47022" y="24102"/>
                          <a:pt x="47027" y="24102"/>
                          <a:pt x="47027" y="24102"/>
                        </a:cubicBezTo>
                        <a:cubicBezTo>
                          <a:pt x="47044" y="24106"/>
                          <a:pt x="47057" y="24115"/>
                          <a:pt x="47073" y="24119"/>
                        </a:cubicBezTo>
                        <a:cubicBezTo>
                          <a:pt x="47079" y="24119"/>
                          <a:pt x="47083" y="24123"/>
                          <a:pt x="47087" y="24123"/>
                        </a:cubicBezTo>
                        <a:cubicBezTo>
                          <a:pt x="47091" y="24123"/>
                          <a:pt x="47099" y="24127"/>
                          <a:pt x="47104" y="24127"/>
                        </a:cubicBezTo>
                        <a:cubicBezTo>
                          <a:pt x="47121" y="24137"/>
                          <a:pt x="47142" y="24141"/>
                          <a:pt x="47160" y="24145"/>
                        </a:cubicBezTo>
                        <a:cubicBezTo>
                          <a:pt x="47164" y="24145"/>
                          <a:pt x="47164" y="24149"/>
                          <a:pt x="47168" y="24149"/>
                        </a:cubicBezTo>
                        <a:cubicBezTo>
                          <a:pt x="47189" y="24153"/>
                          <a:pt x="47211" y="24162"/>
                          <a:pt x="47227" y="24166"/>
                        </a:cubicBezTo>
                        <a:cubicBezTo>
                          <a:pt x="47237" y="24166"/>
                          <a:pt x="47241" y="24171"/>
                          <a:pt x="47249" y="24171"/>
                        </a:cubicBezTo>
                        <a:cubicBezTo>
                          <a:pt x="47258" y="24171"/>
                          <a:pt x="47266" y="24175"/>
                          <a:pt x="47275" y="24175"/>
                        </a:cubicBezTo>
                        <a:cubicBezTo>
                          <a:pt x="47279" y="24179"/>
                          <a:pt x="47288" y="24179"/>
                          <a:pt x="47292" y="24179"/>
                        </a:cubicBezTo>
                        <a:cubicBezTo>
                          <a:pt x="47304" y="24183"/>
                          <a:pt x="47314" y="24183"/>
                          <a:pt x="47322" y="24188"/>
                        </a:cubicBezTo>
                        <a:cubicBezTo>
                          <a:pt x="47335" y="24192"/>
                          <a:pt x="47352" y="24192"/>
                          <a:pt x="47365" y="24196"/>
                        </a:cubicBezTo>
                        <a:cubicBezTo>
                          <a:pt x="47373" y="24196"/>
                          <a:pt x="47381" y="24200"/>
                          <a:pt x="47391" y="24200"/>
                        </a:cubicBezTo>
                        <a:cubicBezTo>
                          <a:pt x="47395" y="24200"/>
                          <a:pt x="47399" y="24200"/>
                          <a:pt x="47403" y="24204"/>
                        </a:cubicBezTo>
                        <a:lnTo>
                          <a:pt x="47420" y="24204"/>
                        </a:lnTo>
                        <a:cubicBezTo>
                          <a:pt x="47442" y="24209"/>
                          <a:pt x="47464" y="24214"/>
                          <a:pt x="47484" y="24218"/>
                        </a:cubicBezTo>
                        <a:cubicBezTo>
                          <a:pt x="47493" y="24218"/>
                          <a:pt x="47502" y="24218"/>
                          <a:pt x="47510" y="24222"/>
                        </a:cubicBezTo>
                        <a:cubicBezTo>
                          <a:pt x="47535" y="24222"/>
                          <a:pt x="47557" y="24226"/>
                          <a:pt x="47579" y="24226"/>
                        </a:cubicBezTo>
                        <a:cubicBezTo>
                          <a:pt x="47583" y="24226"/>
                          <a:pt x="47587" y="24230"/>
                          <a:pt x="47596" y="24230"/>
                        </a:cubicBezTo>
                        <a:lnTo>
                          <a:pt x="47604" y="24230"/>
                        </a:lnTo>
                        <a:cubicBezTo>
                          <a:pt x="47612" y="24230"/>
                          <a:pt x="47626" y="24230"/>
                          <a:pt x="47634" y="24234"/>
                        </a:cubicBezTo>
                        <a:cubicBezTo>
                          <a:pt x="47651" y="24234"/>
                          <a:pt x="47664" y="24234"/>
                          <a:pt x="47677" y="24239"/>
                        </a:cubicBezTo>
                        <a:lnTo>
                          <a:pt x="47711" y="24239"/>
                        </a:lnTo>
                        <a:cubicBezTo>
                          <a:pt x="47728" y="24239"/>
                          <a:pt x="47741" y="24239"/>
                          <a:pt x="47754" y="24243"/>
                        </a:cubicBezTo>
                        <a:lnTo>
                          <a:pt x="47831" y="24243"/>
                        </a:lnTo>
                        <a:cubicBezTo>
                          <a:pt x="47843" y="24243"/>
                          <a:pt x="47857" y="24248"/>
                          <a:pt x="47869" y="24248"/>
                        </a:cubicBezTo>
                        <a:lnTo>
                          <a:pt x="48028" y="24248"/>
                        </a:lnTo>
                        <a:cubicBezTo>
                          <a:pt x="48040" y="24248"/>
                          <a:pt x="48058" y="24243"/>
                          <a:pt x="48070" y="24243"/>
                        </a:cubicBezTo>
                        <a:lnTo>
                          <a:pt x="48151" y="24243"/>
                        </a:lnTo>
                        <a:cubicBezTo>
                          <a:pt x="48165" y="24243"/>
                          <a:pt x="48177" y="24239"/>
                          <a:pt x="48190" y="24239"/>
                        </a:cubicBezTo>
                        <a:lnTo>
                          <a:pt x="48233" y="24239"/>
                        </a:lnTo>
                        <a:cubicBezTo>
                          <a:pt x="48246" y="24239"/>
                          <a:pt x="48259" y="24234"/>
                          <a:pt x="48271" y="24234"/>
                        </a:cubicBezTo>
                        <a:cubicBezTo>
                          <a:pt x="48285" y="24234"/>
                          <a:pt x="48301" y="24234"/>
                          <a:pt x="48315" y="24230"/>
                        </a:cubicBezTo>
                        <a:lnTo>
                          <a:pt x="48353" y="24230"/>
                        </a:lnTo>
                        <a:cubicBezTo>
                          <a:pt x="48366" y="24226"/>
                          <a:pt x="48382" y="24226"/>
                          <a:pt x="48396" y="24226"/>
                        </a:cubicBezTo>
                        <a:cubicBezTo>
                          <a:pt x="48408" y="24226"/>
                          <a:pt x="48421" y="24222"/>
                          <a:pt x="48434" y="24222"/>
                        </a:cubicBezTo>
                        <a:cubicBezTo>
                          <a:pt x="48451" y="24222"/>
                          <a:pt x="48464" y="24218"/>
                          <a:pt x="48481" y="24218"/>
                        </a:cubicBezTo>
                        <a:cubicBezTo>
                          <a:pt x="48494" y="24218"/>
                          <a:pt x="48507" y="24218"/>
                          <a:pt x="48520" y="24214"/>
                        </a:cubicBezTo>
                        <a:cubicBezTo>
                          <a:pt x="48532" y="24214"/>
                          <a:pt x="48550" y="24209"/>
                          <a:pt x="48567" y="24209"/>
                        </a:cubicBezTo>
                        <a:cubicBezTo>
                          <a:pt x="48579" y="24209"/>
                          <a:pt x="48588" y="24204"/>
                          <a:pt x="48601" y="24204"/>
                        </a:cubicBezTo>
                        <a:cubicBezTo>
                          <a:pt x="48618" y="24204"/>
                          <a:pt x="48635" y="24200"/>
                          <a:pt x="48652" y="24200"/>
                        </a:cubicBezTo>
                        <a:cubicBezTo>
                          <a:pt x="48665" y="24196"/>
                          <a:pt x="48674" y="24196"/>
                          <a:pt x="48686" y="24196"/>
                        </a:cubicBezTo>
                        <a:cubicBezTo>
                          <a:pt x="48704" y="24192"/>
                          <a:pt x="48721" y="24192"/>
                          <a:pt x="48742" y="24188"/>
                        </a:cubicBezTo>
                        <a:cubicBezTo>
                          <a:pt x="48751" y="24188"/>
                          <a:pt x="48759" y="24188"/>
                          <a:pt x="48767" y="24183"/>
                        </a:cubicBezTo>
                        <a:cubicBezTo>
                          <a:pt x="48798" y="24179"/>
                          <a:pt x="48824" y="24175"/>
                          <a:pt x="48853" y="24175"/>
                        </a:cubicBezTo>
                        <a:cubicBezTo>
                          <a:pt x="48883" y="24166"/>
                          <a:pt x="48917" y="24162"/>
                          <a:pt x="48947" y="24157"/>
                        </a:cubicBezTo>
                        <a:lnTo>
                          <a:pt x="49059" y="23628"/>
                        </a:lnTo>
                        <a:lnTo>
                          <a:pt x="49084" y="23628"/>
                        </a:lnTo>
                        <a:cubicBezTo>
                          <a:pt x="49089" y="23632"/>
                          <a:pt x="49097" y="23632"/>
                          <a:pt x="49106" y="23632"/>
                        </a:cubicBezTo>
                        <a:cubicBezTo>
                          <a:pt x="49114" y="23632"/>
                          <a:pt x="49122" y="23632"/>
                          <a:pt x="49132" y="23636"/>
                        </a:cubicBezTo>
                        <a:lnTo>
                          <a:pt x="49161" y="23636"/>
                        </a:lnTo>
                        <a:cubicBezTo>
                          <a:pt x="49170" y="23640"/>
                          <a:pt x="49178" y="23640"/>
                          <a:pt x="49187" y="23640"/>
                        </a:cubicBezTo>
                        <a:cubicBezTo>
                          <a:pt x="49195" y="23640"/>
                          <a:pt x="49203" y="23644"/>
                          <a:pt x="49217" y="23644"/>
                        </a:cubicBezTo>
                        <a:cubicBezTo>
                          <a:pt x="49225" y="23644"/>
                          <a:pt x="49234" y="23644"/>
                          <a:pt x="49243" y="23649"/>
                        </a:cubicBezTo>
                        <a:cubicBezTo>
                          <a:pt x="49251" y="23649"/>
                          <a:pt x="49260" y="23649"/>
                          <a:pt x="49272" y="23653"/>
                        </a:cubicBezTo>
                        <a:lnTo>
                          <a:pt x="49298" y="23653"/>
                        </a:lnTo>
                        <a:cubicBezTo>
                          <a:pt x="49306" y="23657"/>
                          <a:pt x="49319" y="23657"/>
                          <a:pt x="49328" y="23657"/>
                        </a:cubicBezTo>
                        <a:cubicBezTo>
                          <a:pt x="49337" y="23661"/>
                          <a:pt x="49345" y="23661"/>
                          <a:pt x="49353" y="23661"/>
                        </a:cubicBezTo>
                        <a:cubicBezTo>
                          <a:pt x="49367" y="23665"/>
                          <a:pt x="49379" y="23665"/>
                          <a:pt x="49388" y="23665"/>
                        </a:cubicBezTo>
                        <a:cubicBezTo>
                          <a:pt x="49396" y="23670"/>
                          <a:pt x="49405" y="23670"/>
                          <a:pt x="49414" y="23670"/>
                        </a:cubicBezTo>
                        <a:cubicBezTo>
                          <a:pt x="49426" y="23675"/>
                          <a:pt x="49440" y="23675"/>
                          <a:pt x="49452" y="23679"/>
                        </a:cubicBezTo>
                        <a:lnTo>
                          <a:pt x="49473" y="23679"/>
                        </a:lnTo>
                        <a:cubicBezTo>
                          <a:pt x="49486" y="23683"/>
                          <a:pt x="49499" y="23683"/>
                          <a:pt x="49517" y="23687"/>
                        </a:cubicBezTo>
                        <a:lnTo>
                          <a:pt x="49533" y="23687"/>
                        </a:lnTo>
                        <a:cubicBezTo>
                          <a:pt x="49550" y="23691"/>
                          <a:pt x="49572" y="23695"/>
                          <a:pt x="49588" y="23695"/>
                        </a:cubicBezTo>
                        <a:cubicBezTo>
                          <a:pt x="49610" y="23700"/>
                          <a:pt x="49627" y="23704"/>
                          <a:pt x="49649" y="23704"/>
                        </a:cubicBezTo>
                        <a:cubicBezTo>
                          <a:pt x="49653" y="23709"/>
                          <a:pt x="49657" y="23709"/>
                          <a:pt x="49665" y="23709"/>
                        </a:cubicBezTo>
                        <a:cubicBezTo>
                          <a:pt x="49679" y="23713"/>
                          <a:pt x="49691" y="23713"/>
                          <a:pt x="49704" y="23713"/>
                        </a:cubicBezTo>
                        <a:cubicBezTo>
                          <a:pt x="49713" y="23717"/>
                          <a:pt x="49722" y="23717"/>
                          <a:pt x="49726" y="23717"/>
                        </a:cubicBezTo>
                        <a:cubicBezTo>
                          <a:pt x="49738" y="23721"/>
                          <a:pt x="49752" y="23721"/>
                          <a:pt x="49764" y="23721"/>
                        </a:cubicBezTo>
                        <a:cubicBezTo>
                          <a:pt x="49768" y="23726"/>
                          <a:pt x="49777" y="23726"/>
                          <a:pt x="49786" y="23726"/>
                        </a:cubicBezTo>
                        <a:cubicBezTo>
                          <a:pt x="49799" y="23730"/>
                          <a:pt x="49807" y="23730"/>
                          <a:pt x="49819" y="23730"/>
                        </a:cubicBezTo>
                        <a:cubicBezTo>
                          <a:pt x="49829" y="23734"/>
                          <a:pt x="49837" y="23734"/>
                          <a:pt x="49841" y="23734"/>
                        </a:cubicBezTo>
                        <a:cubicBezTo>
                          <a:pt x="49854" y="23734"/>
                          <a:pt x="49867" y="23738"/>
                          <a:pt x="49876" y="23738"/>
                        </a:cubicBezTo>
                        <a:cubicBezTo>
                          <a:pt x="49884" y="23738"/>
                          <a:pt x="49892" y="23742"/>
                          <a:pt x="49902" y="23742"/>
                        </a:cubicBezTo>
                        <a:cubicBezTo>
                          <a:pt x="49910" y="23742"/>
                          <a:pt x="49922" y="23742"/>
                          <a:pt x="49931" y="23747"/>
                        </a:cubicBezTo>
                        <a:lnTo>
                          <a:pt x="49957" y="23747"/>
                        </a:lnTo>
                        <a:cubicBezTo>
                          <a:pt x="49965" y="23752"/>
                          <a:pt x="49979" y="23752"/>
                          <a:pt x="49987" y="23752"/>
                        </a:cubicBezTo>
                        <a:cubicBezTo>
                          <a:pt x="49995" y="23756"/>
                          <a:pt x="50004" y="23756"/>
                          <a:pt x="50012" y="23756"/>
                        </a:cubicBezTo>
                        <a:lnTo>
                          <a:pt x="50025" y="23756"/>
                        </a:lnTo>
                        <a:cubicBezTo>
                          <a:pt x="50030" y="23756"/>
                          <a:pt x="50034" y="23760"/>
                          <a:pt x="50038" y="23760"/>
                        </a:cubicBezTo>
                        <a:lnTo>
                          <a:pt x="50068" y="23760"/>
                        </a:lnTo>
                        <a:cubicBezTo>
                          <a:pt x="50076" y="23760"/>
                          <a:pt x="50085" y="23764"/>
                          <a:pt x="50093" y="23764"/>
                        </a:cubicBezTo>
                        <a:lnTo>
                          <a:pt x="50123" y="23764"/>
                        </a:lnTo>
                        <a:cubicBezTo>
                          <a:pt x="50132" y="23768"/>
                          <a:pt x="50141" y="23768"/>
                          <a:pt x="50149" y="23768"/>
                        </a:cubicBezTo>
                        <a:lnTo>
                          <a:pt x="50179" y="23768"/>
                        </a:lnTo>
                        <a:cubicBezTo>
                          <a:pt x="50188" y="23768"/>
                          <a:pt x="50192" y="23768"/>
                          <a:pt x="50200" y="23772"/>
                        </a:cubicBezTo>
                        <a:lnTo>
                          <a:pt x="50346" y="23772"/>
                        </a:lnTo>
                        <a:cubicBezTo>
                          <a:pt x="50358" y="23772"/>
                          <a:pt x="50368" y="23768"/>
                          <a:pt x="50376" y="23768"/>
                        </a:cubicBezTo>
                        <a:lnTo>
                          <a:pt x="50393" y="23768"/>
                        </a:lnTo>
                        <a:cubicBezTo>
                          <a:pt x="50406" y="23768"/>
                          <a:pt x="50419" y="23764"/>
                          <a:pt x="50431" y="23764"/>
                        </a:cubicBezTo>
                        <a:cubicBezTo>
                          <a:pt x="50440" y="23764"/>
                          <a:pt x="50445" y="23764"/>
                          <a:pt x="50453" y="23760"/>
                        </a:cubicBezTo>
                        <a:lnTo>
                          <a:pt x="50457" y="23760"/>
                        </a:lnTo>
                        <a:cubicBezTo>
                          <a:pt x="50466" y="23760"/>
                          <a:pt x="50470" y="23760"/>
                          <a:pt x="50474" y="23756"/>
                        </a:cubicBezTo>
                        <a:lnTo>
                          <a:pt x="50483" y="23756"/>
                        </a:lnTo>
                        <a:cubicBezTo>
                          <a:pt x="50483" y="23756"/>
                          <a:pt x="50487" y="23756"/>
                          <a:pt x="50492" y="23752"/>
                        </a:cubicBezTo>
                        <a:lnTo>
                          <a:pt x="50500" y="23752"/>
                        </a:lnTo>
                        <a:cubicBezTo>
                          <a:pt x="50504" y="23752"/>
                          <a:pt x="50508" y="23747"/>
                          <a:pt x="50508" y="23747"/>
                        </a:cubicBezTo>
                        <a:cubicBezTo>
                          <a:pt x="50517" y="23747"/>
                          <a:pt x="50522" y="23742"/>
                          <a:pt x="50530" y="23742"/>
                        </a:cubicBezTo>
                        <a:cubicBezTo>
                          <a:pt x="50530" y="23738"/>
                          <a:pt x="50534" y="23738"/>
                          <a:pt x="50534" y="23738"/>
                        </a:cubicBezTo>
                        <a:cubicBezTo>
                          <a:pt x="50538" y="23738"/>
                          <a:pt x="50543" y="23734"/>
                          <a:pt x="50547" y="23734"/>
                        </a:cubicBezTo>
                        <a:lnTo>
                          <a:pt x="50551" y="23734"/>
                        </a:lnTo>
                        <a:cubicBezTo>
                          <a:pt x="50551" y="23734"/>
                          <a:pt x="50551" y="23730"/>
                          <a:pt x="50555" y="23730"/>
                        </a:cubicBezTo>
                        <a:cubicBezTo>
                          <a:pt x="50555" y="23730"/>
                          <a:pt x="50560" y="23730"/>
                          <a:pt x="50560" y="23726"/>
                        </a:cubicBezTo>
                        <a:cubicBezTo>
                          <a:pt x="50564" y="23726"/>
                          <a:pt x="50564" y="23726"/>
                          <a:pt x="50569" y="23721"/>
                        </a:cubicBezTo>
                        <a:lnTo>
                          <a:pt x="50573" y="23721"/>
                        </a:lnTo>
                        <a:lnTo>
                          <a:pt x="50577" y="23717"/>
                        </a:lnTo>
                        <a:cubicBezTo>
                          <a:pt x="50581" y="23713"/>
                          <a:pt x="50589" y="23709"/>
                          <a:pt x="50594" y="23704"/>
                        </a:cubicBezTo>
                        <a:cubicBezTo>
                          <a:pt x="50603" y="23700"/>
                          <a:pt x="50607" y="23695"/>
                          <a:pt x="50611" y="23691"/>
                        </a:cubicBezTo>
                        <a:lnTo>
                          <a:pt x="50611" y="23687"/>
                        </a:lnTo>
                        <a:cubicBezTo>
                          <a:pt x="50615" y="23679"/>
                          <a:pt x="50620" y="23675"/>
                          <a:pt x="50624" y="23670"/>
                        </a:cubicBezTo>
                        <a:cubicBezTo>
                          <a:pt x="50628" y="23665"/>
                          <a:pt x="50628" y="23665"/>
                          <a:pt x="50628" y="23661"/>
                        </a:cubicBezTo>
                        <a:lnTo>
                          <a:pt x="50632" y="23657"/>
                        </a:lnTo>
                        <a:cubicBezTo>
                          <a:pt x="50632" y="23653"/>
                          <a:pt x="50632" y="23649"/>
                          <a:pt x="50637" y="23644"/>
                        </a:cubicBezTo>
                        <a:cubicBezTo>
                          <a:pt x="50637" y="23640"/>
                          <a:pt x="50637" y="23636"/>
                          <a:pt x="50641" y="23632"/>
                        </a:cubicBezTo>
                        <a:lnTo>
                          <a:pt x="50885" y="22455"/>
                        </a:lnTo>
                        <a:cubicBezTo>
                          <a:pt x="50902" y="22485"/>
                          <a:pt x="50923" y="22511"/>
                          <a:pt x="50944" y="22546"/>
                        </a:cubicBezTo>
                        <a:cubicBezTo>
                          <a:pt x="50962" y="22550"/>
                          <a:pt x="50979" y="22558"/>
                          <a:pt x="50996" y="22566"/>
                        </a:cubicBezTo>
                        <a:cubicBezTo>
                          <a:pt x="51005" y="22566"/>
                          <a:pt x="51009" y="22571"/>
                          <a:pt x="51013" y="22571"/>
                        </a:cubicBezTo>
                        <a:cubicBezTo>
                          <a:pt x="51026" y="22575"/>
                          <a:pt x="51039" y="22579"/>
                          <a:pt x="51051" y="22584"/>
                        </a:cubicBezTo>
                        <a:cubicBezTo>
                          <a:pt x="51060" y="22588"/>
                          <a:pt x="51069" y="22592"/>
                          <a:pt x="51077" y="22592"/>
                        </a:cubicBezTo>
                        <a:cubicBezTo>
                          <a:pt x="51086" y="22597"/>
                          <a:pt x="51098" y="22601"/>
                          <a:pt x="51108" y="22605"/>
                        </a:cubicBezTo>
                        <a:cubicBezTo>
                          <a:pt x="51116" y="22605"/>
                          <a:pt x="51124" y="22609"/>
                          <a:pt x="51133" y="22609"/>
                        </a:cubicBezTo>
                        <a:cubicBezTo>
                          <a:pt x="51142" y="22613"/>
                          <a:pt x="51150" y="22617"/>
                          <a:pt x="51159" y="22617"/>
                        </a:cubicBezTo>
                        <a:cubicBezTo>
                          <a:pt x="51163" y="22617"/>
                          <a:pt x="51163" y="22623"/>
                          <a:pt x="51167" y="22623"/>
                        </a:cubicBezTo>
                        <a:cubicBezTo>
                          <a:pt x="51175" y="22623"/>
                          <a:pt x="51189" y="22627"/>
                          <a:pt x="51197" y="22631"/>
                        </a:cubicBezTo>
                        <a:cubicBezTo>
                          <a:pt x="51210" y="22631"/>
                          <a:pt x="51219" y="22635"/>
                          <a:pt x="51227" y="22639"/>
                        </a:cubicBezTo>
                        <a:cubicBezTo>
                          <a:pt x="51236" y="22639"/>
                          <a:pt x="51248" y="22643"/>
                          <a:pt x="51262" y="22648"/>
                        </a:cubicBezTo>
                        <a:cubicBezTo>
                          <a:pt x="51266" y="22648"/>
                          <a:pt x="51274" y="22648"/>
                          <a:pt x="51282" y="22652"/>
                        </a:cubicBezTo>
                        <a:lnTo>
                          <a:pt x="51287" y="22652"/>
                        </a:lnTo>
                        <a:cubicBezTo>
                          <a:pt x="51308" y="22656"/>
                          <a:pt x="51329" y="22661"/>
                          <a:pt x="51355" y="22669"/>
                        </a:cubicBezTo>
                        <a:lnTo>
                          <a:pt x="51368" y="22669"/>
                        </a:lnTo>
                        <a:cubicBezTo>
                          <a:pt x="51385" y="22674"/>
                          <a:pt x="51406" y="22678"/>
                          <a:pt x="51424" y="22682"/>
                        </a:cubicBezTo>
                        <a:lnTo>
                          <a:pt x="51441" y="22682"/>
                        </a:lnTo>
                        <a:cubicBezTo>
                          <a:pt x="51471" y="22690"/>
                          <a:pt x="51505" y="22694"/>
                          <a:pt x="51535" y="22700"/>
                        </a:cubicBezTo>
                        <a:lnTo>
                          <a:pt x="51544" y="22700"/>
                        </a:lnTo>
                        <a:lnTo>
                          <a:pt x="51308" y="23829"/>
                        </a:lnTo>
                        <a:cubicBezTo>
                          <a:pt x="51779" y="24204"/>
                          <a:pt x="52134" y="24555"/>
                          <a:pt x="52416" y="24885"/>
                        </a:cubicBezTo>
                        <a:cubicBezTo>
                          <a:pt x="52454" y="24932"/>
                          <a:pt x="52488" y="24974"/>
                          <a:pt x="52527" y="25017"/>
                        </a:cubicBezTo>
                        <a:cubicBezTo>
                          <a:pt x="52561" y="25061"/>
                          <a:pt x="52596" y="25103"/>
                          <a:pt x="52630" y="25146"/>
                        </a:cubicBezTo>
                        <a:cubicBezTo>
                          <a:pt x="52660" y="25189"/>
                          <a:pt x="52694" y="25231"/>
                          <a:pt x="52724" y="25274"/>
                        </a:cubicBezTo>
                        <a:cubicBezTo>
                          <a:pt x="52865" y="25462"/>
                          <a:pt x="52989" y="25642"/>
                          <a:pt x="53109" y="25821"/>
                        </a:cubicBezTo>
                        <a:cubicBezTo>
                          <a:pt x="53246" y="26031"/>
                          <a:pt x="53374" y="26232"/>
                          <a:pt x="53511" y="26433"/>
                        </a:cubicBezTo>
                        <a:lnTo>
                          <a:pt x="53220" y="27823"/>
                        </a:lnTo>
                        <a:cubicBezTo>
                          <a:pt x="53212" y="27858"/>
                          <a:pt x="53216" y="27896"/>
                          <a:pt x="53233" y="27943"/>
                        </a:cubicBezTo>
                        <a:cubicBezTo>
                          <a:pt x="53246" y="27951"/>
                          <a:pt x="53258" y="27955"/>
                          <a:pt x="53272" y="27964"/>
                        </a:cubicBezTo>
                        <a:lnTo>
                          <a:pt x="53276" y="27964"/>
                        </a:lnTo>
                        <a:cubicBezTo>
                          <a:pt x="53276" y="27969"/>
                          <a:pt x="53280" y="27969"/>
                          <a:pt x="53280" y="27969"/>
                        </a:cubicBezTo>
                        <a:cubicBezTo>
                          <a:pt x="53293" y="27977"/>
                          <a:pt x="53305" y="27981"/>
                          <a:pt x="53315" y="27990"/>
                        </a:cubicBezTo>
                        <a:cubicBezTo>
                          <a:pt x="53319" y="27990"/>
                          <a:pt x="53323" y="27990"/>
                          <a:pt x="53323" y="27994"/>
                        </a:cubicBezTo>
                        <a:cubicBezTo>
                          <a:pt x="53340" y="27998"/>
                          <a:pt x="53353" y="28007"/>
                          <a:pt x="53366" y="28016"/>
                        </a:cubicBezTo>
                        <a:cubicBezTo>
                          <a:pt x="53370" y="28016"/>
                          <a:pt x="53374" y="28020"/>
                          <a:pt x="53378" y="28020"/>
                        </a:cubicBezTo>
                        <a:cubicBezTo>
                          <a:pt x="53382" y="28024"/>
                          <a:pt x="53392" y="28024"/>
                          <a:pt x="53396" y="28028"/>
                        </a:cubicBezTo>
                        <a:cubicBezTo>
                          <a:pt x="53400" y="28028"/>
                          <a:pt x="53404" y="28032"/>
                          <a:pt x="53408" y="28032"/>
                        </a:cubicBezTo>
                        <a:cubicBezTo>
                          <a:pt x="53417" y="28037"/>
                          <a:pt x="53421" y="28041"/>
                          <a:pt x="53430" y="28041"/>
                        </a:cubicBezTo>
                        <a:cubicBezTo>
                          <a:pt x="53430" y="28041"/>
                          <a:pt x="53430" y="28046"/>
                          <a:pt x="53434" y="28046"/>
                        </a:cubicBezTo>
                        <a:lnTo>
                          <a:pt x="53438" y="28046"/>
                        </a:lnTo>
                        <a:cubicBezTo>
                          <a:pt x="53455" y="28054"/>
                          <a:pt x="53473" y="28058"/>
                          <a:pt x="53485" y="28063"/>
                        </a:cubicBezTo>
                        <a:lnTo>
                          <a:pt x="53489" y="28067"/>
                        </a:lnTo>
                        <a:lnTo>
                          <a:pt x="53494" y="28067"/>
                        </a:lnTo>
                        <a:cubicBezTo>
                          <a:pt x="53507" y="28071"/>
                          <a:pt x="53524" y="28075"/>
                          <a:pt x="53540" y="28079"/>
                        </a:cubicBezTo>
                        <a:lnTo>
                          <a:pt x="53540" y="28084"/>
                        </a:lnTo>
                        <a:lnTo>
                          <a:pt x="53546" y="28084"/>
                        </a:lnTo>
                        <a:cubicBezTo>
                          <a:pt x="53562" y="28089"/>
                          <a:pt x="53579" y="28093"/>
                          <a:pt x="53597" y="28097"/>
                        </a:cubicBezTo>
                        <a:lnTo>
                          <a:pt x="53601" y="28097"/>
                        </a:lnTo>
                        <a:cubicBezTo>
                          <a:pt x="53601" y="28097"/>
                          <a:pt x="53605" y="28097"/>
                          <a:pt x="53605" y="28101"/>
                        </a:cubicBezTo>
                        <a:lnTo>
                          <a:pt x="53627" y="28101"/>
                        </a:lnTo>
                        <a:cubicBezTo>
                          <a:pt x="53631" y="28105"/>
                          <a:pt x="53635" y="28105"/>
                          <a:pt x="53639" y="28105"/>
                        </a:cubicBezTo>
                        <a:cubicBezTo>
                          <a:pt x="53648" y="28109"/>
                          <a:pt x="53652" y="28109"/>
                          <a:pt x="53661" y="28109"/>
                        </a:cubicBezTo>
                        <a:cubicBezTo>
                          <a:pt x="53665" y="28109"/>
                          <a:pt x="53669" y="28114"/>
                          <a:pt x="53674" y="28114"/>
                        </a:cubicBezTo>
                        <a:cubicBezTo>
                          <a:pt x="53690" y="28114"/>
                          <a:pt x="53708" y="28118"/>
                          <a:pt x="53720" y="28123"/>
                        </a:cubicBezTo>
                        <a:lnTo>
                          <a:pt x="53733" y="28123"/>
                        </a:lnTo>
                        <a:cubicBezTo>
                          <a:pt x="53746" y="28123"/>
                          <a:pt x="53763" y="28127"/>
                          <a:pt x="53777" y="28127"/>
                        </a:cubicBezTo>
                        <a:lnTo>
                          <a:pt x="53789" y="28127"/>
                        </a:lnTo>
                        <a:cubicBezTo>
                          <a:pt x="53793" y="28127"/>
                          <a:pt x="53797" y="28131"/>
                          <a:pt x="53806" y="28131"/>
                        </a:cubicBezTo>
                        <a:lnTo>
                          <a:pt x="53844" y="28131"/>
                        </a:lnTo>
                        <a:cubicBezTo>
                          <a:pt x="53854" y="28135"/>
                          <a:pt x="53862" y="28135"/>
                          <a:pt x="53866" y="28135"/>
                        </a:cubicBezTo>
                        <a:lnTo>
                          <a:pt x="53909" y="28135"/>
                        </a:lnTo>
                        <a:cubicBezTo>
                          <a:pt x="53917" y="28135"/>
                          <a:pt x="53921" y="28140"/>
                          <a:pt x="53931" y="28140"/>
                        </a:cubicBezTo>
                        <a:lnTo>
                          <a:pt x="54285" y="28140"/>
                        </a:lnTo>
                        <a:cubicBezTo>
                          <a:pt x="54294" y="28140"/>
                          <a:pt x="54306" y="28140"/>
                          <a:pt x="54320" y="28135"/>
                        </a:cubicBezTo>
                        <a:lnTo>
                          <a:pt x="54448" y="28135"/>
                        </a:lnTo>
                        <a:cubicBezTo>
                          <a:pt x="54456" y="28131"/>
                          <a:pt x="54464" y="28131"/>
                          <a:pt x="54474" y="28131"/>
                        </a:cubicBezTo>
                        <a:lnTo>
                          <a:pt x="54503" y="28131"/>
                        </a:lnTo>
                        <a:lnTo>
                          <a:pt x="54448" y="28409"/>
                        </a:lnTo>
                        <a:cubicBezTo>
                          <a:pt x="54413" y="28571"/>
                          <a:pt x="54456" y="28756"/>
                          <a:pt x="54537" y="28952"/>
                        </a:cubicBezTo>
                        <a:cubicBezTo>
                          <a:pt x="54567" y="29033"/>
                          <a:pt x="54606" y="29115"/>
                          <a:pt x="54653" y="29196"/>
                        </a:cubicBezTo>
                        <a:cubicBezTo>
                          <a:pt x="54666" y="29226"/>
                          <a:pt x="54683" y="29260"/>
                          <a:pt x="54700" y="29290"/>
                        </a:cubicBezTo>
                        <a:cubicBezTo>
                          <a:pt x="54726" y="29333"/>
                          <a:pt x="54747" y="29376"/>
                          <a:pt x="54772" y="29414"/>
                        </a:cubicBezTo>
                        <a:cubicBezTo>
                          <a:pt x="54777" y="29427"/>
                          <a:pt x="54786" y="29435"/>
                          <a:pt x="54790" y="29449"/>
                        </a:cubicBezTo>
                        <a:cubicBezTo>
                          <a:pt x="54961" y="29743"/>
                          <a:pt x="55157" y="30047"/>
                          <a:pt x="55277" y="30325"/>
                        </a:cubicBezTo>
                        <a:lnTo>
                          <a:pt x="56522" y="24376"/>
                        </a:lnTo>
                        <a:cubicBezTo>
                          <a:pt x="56462" y="24239"/>
                          <a:pt x="56385" y="24094"/>
                          <a:pt x="56300" y="23944"/>
                        </a:cubicBezTo>
                        <a:cubicBezTo>
                          <a:pt x="56286" y="23922"/>
                          <a:pt x="56274" y="23901"/>
                          <a:pt x="56261" y="23880"/>
                        </a:cubicBezTo>
                        <a:cubicBezTo>
                          <a:pt x="56231" y="23829"/>
                          <a:pt x="56201" y="23777"/>
                          <a:pt x="56167" y="23721"/>
                        </a:cubicBezTo>
                        <a:cubicBezTo>
                          <a:pt x="56138" y="23670"/>
                          <a:pt x="56103" y="23614"/>
                          <a:pt x="56073" y="23563"/>
                        </a:cubicBezTo>
                        <a:cubicBezTo>
                          <a:pt x="56069" y="23551"/>
                          <a:pt x="56061" y="23541"/>
                          <a:pt x="56055" y="23533"/>
                        </a:cubicBezTo>
                        <a:cubicBezTo>
                          <a:pt x="55936" y="23324"/>
                          <a:pt x="55820" y="23122"/>
                          <a:pt x="55753" y="22931"/>
                        </a:cubicBezTo>
                        <a:lnTo>
                          <a:pt x="55761" y="22900"/>
                        </a:lnTo>
                        <a:cubicBezTo>
                          <a:pt x="55765" y="22900"/>
                          <a:pt x="55773" y="22905"/>
                          <a:pt x="55778" y="22905"/>
                        </a:cubicBezTo>
                        <a:cubicBezTo>
                          <a:pt x="55786" y="22905"/>
                          <a:pt x="55795" y="22909"/>
                          <a:pt x="55804" y="22909"/>
                        </a:cubicBezTo>
                        <a:cubicBezTo>
                          <a:pt x="55838" y="22921"/>
                          <a:pt x="55872" y="22931"/>
                          <a:pt x="55911" y="22939"/>
                        </a:cubicBezTo>
                        <a:cubicBezTo>
                          <a:pt x="55919" y="22943"/>
                          <a:pt x="55927" y="22943"/>
                          <a:pt x="55932" y="22947"/>
                        </a:cubicBezTo>
                        <a:cubicBezTo>
                          <a:pt x="55974" y="22960"/>
                          <a:pt x="56017" y="22968"/>
                          <a:pt x="56055" y="22982"/>
                        </a:cubicBezTo>
                        <a:cubicBezTo>
                          <a:pt x="56069" y="22986"/>
                          <a:pt x="56077" y="22986"/>
                          <a:pt x="56090" y="22990"/>
                        </a:cubicBezTo>
                        <a:cubicBezTo>
                          <a:pt x="56124" y="22998"/>
                          <a:pt x="56158" y="23012"/>
                          <a:pt x="56193" y="23020"/>
                        </a:cubicBezTo>
                        <a:cubicBezTo>
                          <a:pt x="56240" y="23033"/>
                          <a:pt x="56282" y="23045"/>
                          <a:pt x="56325" y="23054"/>
                        </a:cubicBezTo>
                        <a:cubicBezTo>
                          <a:pt x="56338" y="23059"/>
                          <a:pt x="56347" y="23063"/>
                          <a:pt x="56355" y="23063"/>
                        </a:cubicBezTo>
                        <a:cubicBezTo>
                          <a:pt x="56394" y="23075"/>
                          <a:pt x="56428" y="23084"/>
                          <a:pt x="56466" y="23097"/>
                        </a:cubicBezTo>
                        <a:cubicBezTo>
                          <a:pt x="56475" y="23097"/>
                          <a:pt x="56479" y="23097"/>
                          <a:pt x="56483" y="23101"/>
                        </a:cubicBezTo>
                        <a:cubicBezTo>
                          <a:pt x="56527" y="23110"/>
                          <a:pt x="56565" y="23122"/>
                          <a:pt x="56608" y="23136"/>
                        </a:cubicBezTo>
                        <a:cubicBezTo>
                          <a:pt x="56616" y="23136"/>
                          <a:pt x="56625" y="23140"/>
                          <a:pt x="56637" y="23140"/>
                        </a:cubicBezTo>
                        <a:cubicBezTo>
                          <a:pt x="56676" y="23152"/>
                          <a:pt x="56714" y="23161"/>
                          <a:pt x="56753" y="23174"/>
                        </a:cubicBezTo>
                        <a:lnTo>
                          <a:pt x="56762" y="23174"/>
                        </a:lnTo>
                        <a:cubicBezTo>
                          <a:pt x="56805" y="23187"/>
                          <a:pt x="56843" y="23195"/>
                          <a:pt x="56886" y="23208"/>
                        </a:cubicBezTo>
                        <a:cubicBezTo>
                          <a:pt x="56894" y="23213"/>
                          <a:pt x="56907" y="23213"/>
                          <a:pt x="56916" y="23217"/>
                        </a:cubicBezTo>
                        <a:cubicBezTo>
                          <a:pt x="56959" y="23225"/>
                          <a:pt x="57001" y="23238"/>
                          <a:pt x="57040" y="23247"/>
                        </a:cubicBezTo>
                        <a:cubicBezTo>
                          <a:pt x="57044" y="23247"/>
                          <a:pt x="57044" y="23247"/>
                          <a:pt x="57044" y="23251"/>
                        </a:cubicBezTo>
                        <a:cubicBezTo>
                          <a:pt x="57082" y="23259"/>
                          <a:pt x="57125" y="23268"/>
                          <a:pt x="57168" y="23281"/>
                        </a:cubicBezTo>
                        <a:cubicBezTo>
                          <a:pt x="57176" y="23281"/>
                          <a:pt x="57185" y="23285"/>
                          <a:pt x="57198" y="23285"/>
                        </a:cubicBezTo>
                        <a:cubicBezTo>
                          <a:pt x="57236" y="23298"/>
                          <a:pt x="57279" y="23306"/>
                          <a:pt x="57322" y="23320"/>
                        </a:cubicBezTo>
                        <a:lnTo>
                          <a:pt x="57330" y="23320"/>
                        </a:lnTo>
                        <a:cubicBezTo>
                          <a:pt x="57382" y="23332"/>
                          <a:pt x="57429" y="23345"/>
                          <a:pt x="57480" y="23353"/>
                        </a:cubicBezTo>
                        <a:cubicBezTo>
                          <a:pt x="57484" y="23353"/>
                          <a:pt x="57488" y="23358"/>
                          <a:pt x="57493" y="23358"/>
                        </a:cubicBezTo>
                        <a:cubicBezTo>
                          <a:pt x="57544" y="23371"/>
                          <a:pt x="57595" y="23379"/>
                          <a:pt x="57642" y="23392"/>
                        </a:cubicBezTo>
                        <a:cubicBezTo>
                          <a:pt x="57652" y="23392"/>
                          <a:pt x="57660" y="23392"/>
                          <a:pt x="57668" y="23397"/>
                        </a:cubicBezTo>
                        <a:cubicBezTo>
                          <a:pt x="57715" y="23405"/>
                          <a:pt x="57767" y="23413"/>
                          <a:pt x="57814" y="23426"/>
                        </a:cubicBezTo>
                        <a:cubicBezTo>
                          <a:pt x="57822" y="23426"/>
                          <a:pt x="57831" y="23426"/>
                          <a:pt x="57839" y="23430"/>
                        </a:cubicBezTo>
                        <a:cubicBezTo>
                          <a:pt x="57891" y="23439"/>
                          <a:pt x="57942" y="23448"/>
                          <a:pt x="57989" y="23456"/>
                        </a:cubicBezTo>
                        <a:cubicBezTo>
                          <a:pt x="57993" y="23456"/>
                          <a:pt x="57998" y="23460"/>
                          <a:pt x="57998" y="23460"/>
                        </a:cubicBezTo>
                        <a:lnTo>
                          <a:pt x="58015" y="23460"/>
                        </a:lnTo>
                        <a:cubicBezTo>
                          <a:pt x="58057" y="23469"/>
                          <a:pt x="58100" y="23478"/>
                          <a:pt x="58143" y="23482"/>
                        </a:cubicBezTo>
                        <a:cubicBezTo>
                          <a:pt x="58147" y="23486"/>
                          <a:pt x="58152" y="23486"/>
                          <a:pt x="58156" y="23486"/>
                        </a:cubicBezTo>
                        <a:cubicBezTo>
                          <a:pt x="58203" y="23495"/>
                          <a:pt x="58246" y="23499"/>
                          <a:pt x="58293" y="23507"/>
                        </a:cubicBezTo>
                        <a:cubicBezTo>
                          <a:pt x="58301" y="23507"/>
                          <a:pt x="58314" y="23507"/>
                          <a:pt x="58323" y="23512"/>
                        </a:cubicBezTo>
                        <a:cubicBezTo>
                          <a:pt x="58370" y="23516"/>
                          <a:pt x="58412" y="23525"/>
                          <a:pt x="58460" y="23529"/>
                        </a:cubicBezTo>
                        <a:lnTo>
                          <a:pt x="58477" y="23529"/>
                        </a:lnTo>
                        <a:cubicBezTo>
                          <a:pt x="58519" y="23537"/>
                          <a:pt x="58562" y="23541"/>
                          <a:pt x="58605" y="23546"/>
                        </a:cubicBezTo>
                        <a:lnTo>
                          <a:pt x="58622" y="23546"/>
                        </a:lnTo>
                        <a:cubicBezTo>
                          <a:pt x="58627" y="23551"/>
                          <a:pt x="58631" y="23551"/>
                          <a:pt x="58639" y="23551"/>
                        </a:cubicBezTo>
                        <a:lnTo>
                          <a:pt x="58669" y="23551"/>
                        </a:lnTo>
                        <a:cubicBezTo>
                          <a:pt x="58690" y="23555"/>
                          <a:pt x="58708" y="23555"/>
                          <a:pt x="58729" y="23559"/>
                        </a:cubicBezTo>
                        <a:cubicBezTo>
                          <a:pt x="58742" y="23559"/>
                          <a:pt x="58750" y="23559"/>
                          <a:pt x="58763" y="23563"/>
                        </a:cubicBezTo>
                        <a:cubicBezTo>
                          <a:pt x="58785" y="23563"/>
                          <a:pt x="58806" y="23563"/>
                          <a:pt x="58823" y="23567"/>
                        </a:cubicBezTo>
                        <a:lnTo>
                          <a:pt x="58858" y="23567"/>
                        </a:lnTo>
                        <a:cubicBezTo>
                          <a:pt x="58883" y="23572"/>
                          <a:pt x="58904" y="23572"/>
                          <a:pt x="58930" y="23572"/>
                        </a:cubicBezTo>
                        <a:cubicBezTo>
                          <a:pt x="58939" y="23576"/>
                          <a:pt x="58943" y="23576"/>
                          <a:pt x="58947" y="23576"/>
                        </a:cubicBezTo>
                        <a:cubicBezTo>
                          <a:pt x="58981" y="23576"/>
                          <a:pt x="59012" y="23580"/>
                          <a:pt x="59042" y="23580"/>
                        </a:cubicBezTo>
                        <a:lnTo>
                          <a:pt x="59067" y="23580"/>
                        </a:lnTo>
                        <a:cubicBezTo>
                          <a:pt x="59093" y="23580"/>
                          <a:pt x="59114" y="23584"/>
                          <a:pt x="59135" y="23584"/>
                        </a:cubicBezTo>
                        <a:lnTo>
                          <a:pt x="59229" y="23584"/>
                        </a:lnTo>
                        <a:cubicBezTo>
                          <a:pt x="59243" y="23589"/>
                          <a:pt x="59255" y="23589"/>
                          <a:pt x="59268" y="23589"/>
                        </a:cubicBezTo>
                        <a:lnTo>
                          <a:pt x="59456" y="23589"/>
                        </a:lnTo>
                        <a:cubicBezTo>
                          <a:pt x="59490" y="23589"/>
                          <a:pt x="59520" y="23589"/>
                          <a:pt x="59555" y="23584"/>
                        </a:cubicBezTo>
                        <a:lnTo>
                          <a:pt x="59648" y="23584"/>
                        </a:lnTo>
                        <a:cubicBezTo>
                          <a:pt x="59662" y="23584"/>
                          <a:pt x="59674" y="23584"/>
                          <a:pt x="59687" y="23580"/>
                        </a:cubicBezTo>
                        <a:lnTo>
                          <a:pt x="59747" y="23580"/>
                        </a:lnTo>
                        <a:cubicBezTo>
                          <a:pt x="59760" y="23580"/>
                          <a:pt x="59772" y="23576"/>
                          <a:pt x="59786" y="23576"/>
                        </a:cubicBezTo>
                        <a:cubicBezTo>
                          <a:pt x="59807" y="23576"/>
                          <a:pt x="59828" y="23576"/>
                          <a:pt x="59853" y="23572"/>
                        </a:cubicBezTo>
                        <a:lnTo>
                          <a:pt x="59884" y="23572"/>
                        </a:lnTo>
                        <a:cubicBezTo>
                          <a:pt x="59918" y="23567"/>
                          <a:pt x="59948" y="23567"/>
                          <a:pt x="59982" y="23563"/>
                        </a:cubicBezTo>
                        <a:lnTo>
                          <a:pt x="61231" y="17613"/>
                        </a:lnTo>
                        <a:lnTo>
                          <a:pt x="61231" y="17613"/>
                        </a:lnTo>
                        <a:cubicBezTo>
                          <a:pt x="61197" y="17618"/>
                          <a:pt x="61162" y="17622"/>
                          <a:pt x="61128" y="17622"/>
                        </a:cubicBezTo>
                        <a:cubicBezTo>
                          <a:pt x="61120" y="17622"/>
                          <a:pt x="61107" y="17622"/>
                          <a:pt x="61099" y="17627"/>
                        </a:cubicBezTo>
                        <a:cubicBezTo>
                          <a:pt x="61077" y="17627"/>
                          <a:pt x="61051" y="17627"/>
                          <a:pt x="61030" y="17631"/>
                        </a:cubicBezTo>
                        <a:lnTo>
                          <a:pt x="60996" y="17631"/>
                        </a:lnTo>
                        <a:cubicBezTo>
                          <a:pt x="60974" y="17631"/>
                          <a:pt x="60953" y="17631"/>
                          <a:pt x="60931" y="17635"/>
                        </a:cubicBezTo>
                        <a:lnTo>
                          <a:pt x="60897" y="17635"/>
                        </a:lnTo>
                        <a:cubicBezTo>
                          <a:pt x="60872" y="17635"/>
                          <a:pt x="60850" y="17635"/>
                          <a:pt x="60829" y="17639"/>
                        </a:cubicBezTo>
                        <a:lnTo>
                          <a:pt x="60479" y="17639"/>
                        </a:lnTo>
                        <a:cubicBezTo>
                          <a:pt x="60457" y="17639"/>
                          <a:pt x="60436" y="17635"/>
                          <a:pt x="60414" y="17635"/>
                        </a:cubicBezTo>
                        <a:lnTo>
                          <a:pt x="60380" y="17635"/>
                        </a:lnTo>
                        <a:cubicBezTo>
                          <a:pt x="60359" y="17635"/>
                          <a:pt x="60337" y="17635"/>
                          <a:pt x="60311" y="17631"/>
                        </a:cubicBezTo>
                        <a:lnTo>
                          <a:pt x="60286" y="17631"/>
                        </a:lnTo>
                        <a:cubicBezTo>
                          <a:pt x="60256" y="17631"/>
                          <a:pt x="60226" y="17627"/>
                          <a:pt x="60196" y="17627"/>
                        </a:cubicBezTo>
                        <a:lnTo>
                          <a:pt x="60179" y="17627"/>
                        </a:lnTo>
                        <a:cubicBezTo>
                          <a:pt x="60171" y="17627"/>
                          <a:pt x="60167" y="17622"/>
                          <a:pt x="60157" y="17622"/>
                        </a:cubicBezTo>
                        <a:lnTo>
                          <a:pt x="60475" y="16108"/>
                        </a:lnTo>
                        <a:cubicBezTo>
                          <a:pt x="60483" y="16104"/>
                          <a:pt x="60487" y="16104"/>
                          <a:pt x="60495" y="16099"/>
                        </a:cubicBezTo>
                        <a:cubicBezTo>
                          <a:pt x="60504" y="16095"/>
                          <a:pt x="60517" y="16091"/>
                          <a:pt x="60521" y="16087"/>
                        </a:cubicBezTo>
                        <a:lnTo>
                          <a:pt x="60526" y="16083"/>
                        </a:lnTo>
                        <a:cubicBezTo>
                          <a:pt x="60530" y="16083"/>
                          <a:pt x="60530" y="16083"/>
                          <a:pt x="60534" y="16079"/>
                        </a:cubicBezTo>
                        <a:lnTo>
                          <a:pt x="60534" y="16079"/>
                        </a:lnTo>
                        <a:lnTo>
                          <a:pt x="60457" y="16442"/>
                        </a:lnTo>
                        <a:cubicBezTo>
                          <a:pt x="60469" y="16450"/>
                          <a:pt x="60483" y="16458"/>
                          <a:pt x="60491" y="16468"/>
                        </a:cubicBezTo>
                        <a:cubicBezTo>
                          <a:pt x="60495" y="16468"/>
                          <a:pt x="60495" y="16468"/>
                          <a:pt x="60500" y="16472"/>
                        </a:cubicBezTo>
                        <a:cubicBezTo>
                          <a:pt x="60504" y="16472"/>
                          <a:pt x="60508" y="16476"/>
                          <a:pt x="60513" y="16480"/>
                        </a:cubicBezTo>
                        <a:cubicBezTo>
                          <a:pt x="60521" y="16484"/>
                          <a:pt x="60530" y="16493"/>
                          <a:pt x="60542" y="16497"/>
                        </a:cubicBezTo>
                        <a:cubicBezTo>
                          <a:pt x="60546" y="16502"/>
                          <a:pt x="60552" y="16506"/>
                          <a:pt x="60556" y="16506"/>
                        </a:cubicBezTo>
                        <a:cubicBezTo>
                          <a:pt x="60568" y="16515"/>
                          <a:pt x="60577" y="16523"/>
                          <a:pt x="60589" y="16531"/>
                        </a:cubicBezTo>
                        <a:cubicBezTo>
                          <a:pt x="60594" y="16531"/>
                          <a:pt x="60594" y="16531"/>
                          <a:pt x="60598" y="16535"/>
                        </a:cubicBezTo>
                        <a:cubicBezTo>
                          <a:pt x="60611" y="16545"/>
                          <a:pt x="60623" y="16549"/>
                          <a:pt x="60637" y="16557"/>
                        </a:cubicBezTo>
                        <a:cubicBezTo>
                          <a:pt x="60658" y="16570"/>
                          <a:pt x="60675" y="16578"/>
                          <a:pt x="60692" y="16587"/>
                        </a:cubicBezTo>
                        <a:lnTo>
                          <a:pt x="60696" y="16592"/>
                        </a:lnTo>
                        <a:cubicBezTo>
                          <a:pt x="60714" y="16600"/>
                          <a:pt x="60731" y="16608"/>
                          <a:pt x="60748" y="16617"/>
                        </a:cubicBezTo>
                        <a:lnTo>
                          <a:pt x="60752" y="16617"/>
                        </a:lnTo>
                        <a:cubicBezTo>
                          <a:pt x="60757" y="16622"/>
                          <a:pt x="60761" y="16622"/>
                          <a:pt x="60769" y="16626"/>
                        </a:cubicBezTo>
                        <a:cubicBezTo>
                          <a:pt x="60777" y="16630"/>
                          <a:pt x="60787" y="16634"/>
                          <a:pt x="60799" y="16638"/>
                        </a:cubicBezTo>
                        <a:cubicBezTo>
                          <a:pt x="60803" y="16643"/>
                          <a:pt x="60812" y="16647"/>
                          <a:pt x="60820" y="16651"/>
                        </a:cubicBezTo>
                        <a:cubicBezTo>
                          <a:pt x="60829" y="16655"/>
                          <a:pt x="60838" y="16660"/>
                          <a:pt x="60850" y="16664"/>
                        </a:cubicBezTo>
                        <a:lnTo>
                          <a:pt x="60859" y="16664"/>
                        </a:lnTo>
                        <a:cubicBezTo>
                          <a:pt x="60864" y="16669"/>
                          <a:pt x="60868" y="16669"/>
                          <a:pt x="60872" y="16673"/>
                        </a:cubicBezTo>
                        <a:cubicBezTo>
                          <a:pt x="60885" y="16677"/>
                          <a:pt x="60893" y="16681"/>
                          <a:pt x="60902" y="16685"/>
                        </a:cubicBezTo>
                        <a:cubicBezTo>
                          <a:pt x="60911" y="16685"/>
                          <a:pt x="60919" y="16689"/>
                          <a:pt x="60927" y="16694"/>
                        </a:cubicBezTo>
                        <a:cubicBezTo>
                          <a:pt x="60936" y="16694"/>
                          <a:pt x="60945" y="16699"/>
                          <a:pt x="60957" y="16703"/>
                        </a:cubicBezTo>
                        <a:cubicBezTo>
                          <a:pt x="60962" y="16703"/>
                          <a:pt x="60966" y="16707"/>
                          <a:pt x="60966" y="16707"/>
                        </a:cubicBezTo>
                        <a:cubicBezTo>
                          <a:pt x="60970" y="16707"/>
                          <a:pt x="60974" y="16711"/>
                          <a:pt x="60979" y="16711"/>
                        </a:cubicBezTo>
                        <a:cubicBezTo>
                          <a:pt x="60992" y="16715"/>
                          <a:pt x="61000" y="16720"/>
                          <a:pt x="61013" y="16724"/>
                        </a:cubicBezTo>
                        <a:cubicBezTo>
                          <a:pt x="61022" y="16724"/>
                          <a:pt x="61030" y="16728"/>
                          <a:pt x="61039" y="16728"/>
                        </a:cubicBezTo>
                        <a:cubicBezTo>
                          <a:pt x="61047" y="16732"/>
                          <a:pt x="61060" y="16737"/>
                          <a:pt x="61069" y="16741"/>
                        </a:cubicBezTo>
                        <a:cubicBezTo>
                          <a:pt x="61073" y="16741"/>
                          <a:pt x="61081" y="16746"/>
                          <a:pt x="61085" y="16746"/>
                        </a:cubicBezTo>
                        <a:lnTo>
                          <a:pt x="61090" y="16746"/>
                        </a:lnTo>
                        <a:cubicBezTo>
                          <a:pt x="61111" y="16754"/>
                          <a:pt x="61133" y="16758"/>
                          <a:pt x="61158" y="16766"/>
                        </a:cubicBezTo>
                        <a:cubicBezTo>
                          <a:pt x="61180" y="16771"/>
                          <a:pt x="61201" y="16776"/>
                          <a:pt x="61223" y="16780"/>
                        </a:cubicBezTo>
                        <a:cubicBezTo>
                          <a:pt x="61227" y="16780"/>
                          <a:pt x="61227" y="16784"/>
                          <a:pt x="61231" y="16784"/>
                        </a:cubicBezTo>
                        <a:lnTo>
                          <a:pt x="61239" y="16784"/>
                        </a:lnTo>
                        <a:cubicBezTo>
                          <a:pt x="61265" y="16792"/>
                          <a:pt x="61296" y="16797"/>
                          <a:pt x="61326" y="16805"/>
                        </a:cubicBezTo>
                        <a:lnTo>
                          <a:pt x="61330" y="16805"/>
                        </a:lnTo>
                        <a:cubicBezTo>
                          <a:pt x="61359" y="16809"/>
                          <a:pt x="61385" y="16814"/>
                          <a:pt x="61415" y="16823"/>
                        </a:cubicBezTo>
                        <a:lnTo>
                          <a:pt x="61428" y="16823"/>
                        </a:lnTo>
                        <a:cubicBezTo>
                          <a:pt x="61454" y="16827"/>
                          <a:pt x="61479" y="16831"/>
                          <a:pt x="61505" y="16835"/>
                        </a:cubicBezTo>
                        <a:cubicBezTo>
                          <a:pt x="61509" y="16835"/>
                          <a:pt x="61517" y="16839"/>
                          <a:pt x="61522" y="16839"/>
                        </a:cubicBezTo>
                        <a:cubicBezTo>
                          <a:pt x="61547" y="16843"/>
                          <a:pt x="61578" y="16848"/>
                          <a:pt x="61604" y="16853"/>
                        </a:cubicBezTo>
                        <a:cubicBezTo>
                          <a:pt x="61633" y="16853"/>
                          <a:pt x="61659" y="16857"/>
                          <a:pt x="61685" y="16861"/>
                        </a:cubicBezTo>
                        <a:lnTo>
                          <a:pt x="61706" y="16861"/>
                        </a:lnTo>
                        <a:cubicBezTo>
                          <a:pt x="61732" y="16865"/>
                          <a:pt x="61758" y="16869"/>
                          <a:pt x="61783" y="16874"/>
                        </a:cubicBezTo>
                        <a:lnTo>
                          <a:pt x="61796" y="16874"/>
                        </a:lnTo>
                        <a:cubicBezTo>
                          <a:pt x="61835" y="16878"/>
                          <a:pt x="61869" y="16878"/>
                          <a:pt x="61907" y="16882"/>
                        </a:cubicBezTo>
                        <a:cubicBezTo>
                          <a:pt x="61912" y="16882"/>
                          <a:pt x="61916" y="16882"/>
                          <a:pt x="61920" y="16886"/>
                        </a:cubicBezTo>
                        <a:cubicBezTo>
                          <a:pt x="61954" y="16886"/>
                          <a:pt x="61993" y="16891"/>
                          <a:pt x="62031" y="16895"/>
                        </a:cubicBezTo>
                        <a:lnTo>
                          <a:pt x="62044" y="16895"/>
                        </a:lnTo>
                        <a:cubicBezTo>
                          <a:pt x="62078" y="16900"/>
                          <a:pt x="62117" y="16900"/>
                          <a:pt x="62155" y="16904"/>
                        </a:cubicBezTo>
                        <a:lnTo>
                          <a:pt x="62168" y="16904"/>
                        </a:lnTo>
                        <a:cubicBezTo>
                          <a:pt x="62206" y="16908"/>
                          <a:pt x="62245" y="16908"/>
                          <a:pt x="62283" y="16912"/>
                        </a:cubicBezTo>
                        <a:cubicBezTo>
                          <a:pt x="62322" y="16916"/>
                          <a:pt x="62356" y="16916"/>
                          <a:pt x="62394" y="16920"/>
                        </a:cubicBezTo>
                        <a:lnTo>
                          <a:pt x="62412" y="16920"/>
                        </a:lnTo>
                        <a:cubicBezTo>
                          <a:pt x="62445" y="16925"/>
                          <a:pt x="62484" y="16925"/>
                          <a:pt x="62522" y="16930"/>
                        </a:cubicBezTo>
                        <a:lnTo>
                          <a:pt x="62532" y="16930"/>
                        </a:lnTo>
                        <a:cubicBezTo>
                          <a:pt x="62570" y="16934"/>
                          <a:pt x="62609" y="16938"/>
                          <a:pt x="62647" y="16942"/>
                        </a:cubicBezTo>
                        <a:lnTo>
                          <a:pt x="62656" y="16942"/>
                        </a:lnTo>
                        <a:cubicBezTo>
                          <a:pt x="62694" y="16946"/>
                          <a:pt x="62737" y="16946"/>
                          <a:pt x="62775" y="16951"/>
                        </a:cubicBezTo>
                        <a:cubicBezTo>
                          <a:pt x="62805" y="16955"/>
                          <a:pt x="62830" y="16959"/>
                          <a:pt x="62856" y="16963"/>
                        </a:cubicBezTo>
                        <a:lnTo>
                          <a:pt x="62873" y="16963"/>
                        </a:lnTo>
                        <a:cubicBezTo>
                          <a:pt x="62903" y="16968"/>
                          <a:pt x="62929" y="16972"/>
                          <a:pt x="62955" y="16972"/>
                        </a:cubicBezTo>
                        <a:cubicBezTo>
                          <a:pt x="62959" y="16972"/>
                          <a:pt x="62964" y="16977"/>
                          <a:pt x="62968" y="16977"/>
                        </a:cubicBezTo>
                        <a:cubicBezTo>
                          <a:pt x="62994" y="16981"/>
                          <a:pt x="63015" y="16981"/>
                          <a:pt x="63041" y="16985"/>
                        </a:cubicBezTo>
                        <a:cubicBezTo>
                          <a:pt x="63045" y="16985"/>
                          <a:pt x="63049" y="16989"/>
                          <a:pt x="63053" y="16989"/>
                        </a:cubicBezTo>
                        <a:cubicBezTo>
                          <a:pt x="63079" y="16993"/>
                          <a:pt x="63109" y="16997"/>
                          <a:pt x="63134" y="17002"/>
                        </a:cubicBezTo>
                        <a:lnTo>
                          <a:pt x="63148" y="17002"/>
                        </a:lnTo>
                        <a:cubicBezTo>
                          <a:pt x="63177" y="17007"/>
                          <a:pt x="63203" y="17015"/>
                          <a:pt x="63229" y="17019"/>
                        </a:cubicBezTo>
                        <a:lnTo>
                          <a:pt x="62942" y="18379"/>
                        </a:lnTo>
                        <a:cubicBezTo>
                          <a:pt x="62950" y="18383"/>
                          <a:pt x="62959" y="18383"/>
                          <a:pt x="62968" y="18383"/>
                        </a:cubicBezTo>
                        <a:cubicBezTo>
                          <a:pt x="62972" y="18383"/>
                          <a:pt x="62976" y="18383"/>
                          <a:pt x="62976" y="18388"/>
                        </a:cubicBezTo>
                        <a:lnTo>
                          <a:pt x="63002" y="18388"/>
                        </a:lnTo>
                        <a:cubicBezTo>
                          <a:pt x="63006" y="18392"/>
                          <a:pt x="63015" y="18392"/>
                          <a:pt x="63019" y="18392"/>
                        </a:cubicBezTo>
                        <a:lnTo>
                          <a:pt x="63027" y="18392"/>
                        </a:lnTo>
                        <a:cubicBezTo>
                          <a:pt x="63032" y="18392"/>
                          <a:pt x="63036" y="18396"/>
                          <a:pt x="63041" y="18396"/>
                        </a:cubicBezTo>
                        <a:lnTo>
                          <a:pt x="63045" y="18396"/>
                        </a:lnTo>
                        <a:cubicBezTo>
                          <a:pt x="63057" y="18396"/>
                          <a:pt x="63066" y="18401"/>
                          <a:pt x="63075" y="18401"/>
                        </a:cubicBezTo>
                        <a:lnTo>
                          <a:pt x="63079" y="18401"/>
                        </a:lnTo>
                        <a:cubicBezTo>
                          <a:pt x="63087" y="18405"/>
                          <a:pt x="63096" y="18405"/>
                          <a:pt x="63104" y="18409"/>
                        </a:cubicBezTo>
                        <a:lnTo>
                          <a:pt x="63118" y="18409"/>
                        </a:lnTo>
                        <a:lnTo>
                          <a:pt x="63006" y="18953"/>
                        </a:lnTo>
                        <a:cubicBezTo>
                          <a:pt x="63006" y="18957"/>
                          <a:pt x="63002" y="18965"/>
                          <a:pt x="63002" y="18969"/>
                        </a:cubicBezTo>
                        <a:lnTo>
                          <a:pt x="63002" y="18973"/>
                        </a:lnTo>
                        <a:lnTo>
                          <a:pt x="63002" y="18987"/>
                        </a:lnTo>
                        <a:lnTo>
                          <a:pt x="63002" y="18995"/>
                        </a:lnTo>
                        <a:lnTo>
                          <a:pt x="63002" y="19008"/>
                        </a:lnTo>
                        <a:lnTo>
                          <a:pt x="63002" y="19012"/>
                        </a:lnTo>
                        <a:lnTo>
                          <a:pt x="63002" y="19025"/>
                        </a:lnTo>
                        <a:cubicBezTo>
                          <a:pt x="63002" y="19030"/>
                          <a:pt x="63006" y="19030"/>
                          <a:pt x="63006" y="19034"/>
                        </a:cubicBezTo>
                        <a:lnTo>
                          <a:pt x="63006" y="19046"/>
                        </a:lnTo>
                        <a:lnTo>
                          <a:pt x="63010" y="19050"/>
                        </a:lnTo>
                        <a:cubicBezTo>
                          <a:pt x="63010" y="19060"/>
                          <a:pt x="63015" y="19064"/>
                          <a:pt x="63015" y="19068"/>
                        </a:cubicBezTo>
                        <a:lnTo>
                          <a:pt x="63015" y="19072"/>
                        </a:lnTo>
                        <a:cubicBezTo>
                          <a:pt x="63019" y="19081"/>
                          <a:pt x="63023" y="19085"/>
                          <a:pt x="63023" y="19093"/>
                        </a:cubicBezTo>
                        <a:cubicBezTo>
                          <a:pt x="63027" y="19093"/>
                          <a:pt x="63027" y="19098"/>
                          <a:pt x="63027" y="19098"/>
                        </a:cubicBezTo>
                        <a:cubicBezTo>
                          <a:pt x="63032" y="19102"/>
                          <a:pt x="63032" y="19107"/>
                          <a:pt x="63036" y="19111"/>
                        </a:cubicBezTo>
                        <a:cubicBezTo>
                          <a:pt x="63036" y="19115"/>
                          <a:pt x="63041" y="19115"/>
                          <a:pt x="63041" y="19119"/>
                        </a:cubicBezTo>
                        <a:cubicBezTo>
                          <a:pt x="63045" y="19123"/>
                          <a:pt x="63045" y="19127"/>
                          <a:pt x="63049" y="19132"/>
                        </a:cubicBezTo>
                        <a:cubicBezTo>
                          <a:pt x="63053" y="19137"/>
                          <a:pt x="63053" y="19137"/>
                          <a:pt x="63057" y="19141"/>
                        </a:cubicBezTo>
                        <a:cubicBezTo>
                          <a:pt x="63057" y="19145"/>
                          <a:pt x="63061" y="19149"/>
                          <a:pt x="63066" y="19153"/>
                        </a:cubicBezTo>
                        <a:cubicBezTo>
                          <a:pt x="63066" y="19153"/>
                          <a:pt x="63071" y="19158"/>
                          <a:pt x="63075" y="19162"/>
                        </a:cubicBezTo>
                        <a:cubicBezTo>
                          <a:pt x="63075" y="19166"/>
                          <a:pt x="63079" y="19170"/>
                          <a:pt x="63083" y="19175"/>
                        </a:cubicBezTo>
                        <a:cubicBezTo>
                          <a:pt x="63087" y="19175"/>
                          <a:pt x="63092" y="19179"/>
                          <a:pt x="63092" y="19179"/>
                        </a:cubicBezTo>
                        <a:cubicBezTo>
                          <a:pt x="63096" y="19188"/>
                          <a:pt x="63104" y="19192"/>
                          <a:pt x="63109" y="19196"/>
                        </a:cubicBezTo>
                        <a:cubicBezTo>
                          <a:pt x="63113" y="19196"/>
                          <a:pt x="63113" y="19200"/>
                          <a:pt x="63113" y="19200"/>
                        </a:cubicBezTo>
                        <a:cubicBezTo>
                          <a:pt x="63122" y="19209"/>
                          <a:pt x="63130" y="19214"/>
                          <a:pt x="63138" y="19222"/>
                        </a:cubicBezTo>
                        <a:cubicBezTo>
                          <a:pt x="63143" y="19222"/>
                          <a:pt x="63143" y="19226"/>
                          <a:pt x="63148" y="19226"/>
                        </a:cubicBezTo>
                        <a:cubicBezTo>
                          <a:pt x="63152" y="19230"/>
                          <a:pt x="63160" y="19235"/>
                          <a:pt x="63164" y="19239"/>
                        </a:cubicBezTo>
                        <a:cubicBezTo>
                          <a:pt x="63164" y="19243"/>
                          <a:pt x="63169" y="19243"/>
                          <a:pt x="63169" y="19243"/>
                        </a:cubicBezTo>
                        <a:cubicBezTo>
                          <a:pt x="63173" y="19243"/>
                          <a:pt x="63173" y="19247"/>
                          <a:pt x="63173" y="19247"/>
                        </a:cubicBezTo>
                        <a:cubicBezTo>
                          <a:pt x="63181" y="19252"/>
                          <a:pt x="63195" y="19261"/>
                          <a:pt x="63203" y="19269"/>
                        </a:cubicBezTo>
                        <a:lnTo>
                          <a:pt x="63207" y="19269"/>
                        </a:lnTo>
                        <a:cubicBezTo>
                          <a:pt x="63220" y="19277"/>
                          <a:pt x="63229" y="19281"/>
                          <a:pt x="63241" y="19291"/>
                        </a:cubicBezTo>
                        <a:cubicBezTo>
                          <a:pt x="63280" y="19299"/>
                          <a:pt x="63318" y="19307"/>
                          <a:pt x="63353" y="19316"/>
                        </a:cubicBezTo>
                        <a:cubicBezTo>
                          <a:pt x="63361" y="19316"/>
                          <a:pt x="63365" y="19316"/>
                          <a:pt x="63374" y="19320"/>
                        </a:cubicBezTo>
                        <a:cubicBezTo>
                          <a:pt x="63408" y="19329"/>
                          <a:pt x="63442" y="19338"/>
                          <a:pt x="63477" y="19346"/>
                        </a:cubicBezTo>
                        <a:cubicBezTo>
                          <a:pt x="63481" y="19346"/>
                          <a:pt x="63489" y="19346"/>
                          <a:pt x="63493" y="19350"/>
                        </a:cubicBezTo>
                        <a:cubicBezTo>
                          <a:pt x="63528" y="19358"/>
                          <a:pt x="63562" y="19368"/>
                          <a:pt x="63596" y="19376"/>
                        </a:cubicBezTo>
                        <a:cubicBezTo>
                          <a:pt x="63600" y="19376"/>
                          <a:pt x="63605" y="19380"/>
                          <a:pt x="63609" y="19380"/>
                        </a:cubicBezTo>
                        <a:cubicBezTo>
                          <a:pt x="63635" y="19389"/>
                          <a:pt x="63661" y="19393"/>
                          <a:pt x="63682" y="19401"/>
                        </a:cubicBezTo>
                        <a:cubicBezTo>
                          <a:pt x="63703" y="19410"/>
                          <a:pt x="63729" y="19415"/>
                          <a:pt x="63750" y="19423"/>
                        </a:cubicBezTo>
                        <a:cubicBezTo>
                          <a:pt x="63768" y="19427"/>
                          <a:pt x="63785" y="19431"/>
                          <a:pt x="63801" y="19435"/>
                        </a:cubicBezTo>
                        <a:cubicBezTo>
                          <a:pt x="63823" y="19444"/>
                          <a:pt x="63845" y="19453"/>
                          <a:pt x="63862" y="19457"/>
                        </a:cubicBezTo>
                        <a:cubicBezTo>
                          <a:pt x="63878" y="19466"/>
                          <a:pt x="63896" y="19470"/>
                          <a:pt x="63913" y="19474"/>
                        </a:cubicBezTo>
                        <a:cubicBezTo>
                          <a:pt x="63939" y="19482"/>
                          <a:pt x="63960" y="19496"/>
                          <a:pt x="63985" y="19504"/>
                        </a:cubicBezTo>
                        <a:cubicBezTo>
                          <a:pt x="63999" y="19508"/>
                          <a:pt x="64011" y="19512"/>
                          <a:pt x="64028" y="19517"/>
                        </a:cubicBezTo>
                        <a:cubicBezTo>
                          <a:pt x="64054" y="19530"/>
                          <a:pt x="64080" y="19538"/>
                          <a:pt x="64109" y="19551"/>
                        </a:cubicBezTo>
                        <a:cubicBezTo>
                          <a:pt x="64119" y="19555"/>
                          <a:pt x="64131" y="19559"/>
                          <a:pt x="64139" y="19564"/>
                        </a:cubicBezTo>
                        <a:cubicBezTo>
                          <a:pt x="64144" y="19564"/>
                          <a:pt x="64148" y="19564"/>
                          <a:pt x="64153" y="19569"/>
                        </a:cubicBezTo>
                        <a:cubicBezTo>
                          <a:pt x="64178" y="19577"/>
                          <a:pt x="64204" y="19589"/>
                          <a:pt x="64229" y="19603"/>
                        </a:cubicBezTo>
                        <a:cubicBezTo>
                          <a:pt x="64238" y="19607"/>
                          <a:pt x="64242" y="19607"/>
                          <a:pt x="64251" y="19611"/>
                        </a:cubicBezTo>
                        <a:cubicBezTo>
                          <a:pt x="64277" y="19624"/>
                          <a:pt x="64306" y="19636"/>
                          <a:pt x="64332" y="19650"/>
                        </a:cubicBezTo>
                        <a:cubicBezTo>
                          <a:pt x="64340" y="19650"/>
                          <a:pt x="64344" y="19654"/>
                          <a:pt x="64350" y="19658"/>
                        </a:cubicBezTo>
                        <a:cubicBezTo>
                          <a:pt x="64375" y="19666"/>
                          <a:pt x="64396" y="19680"/>
                          <a:pt x="64417" y="19688"/>
                        </a:cubicBezTo>
                        <a:cubicBezTo>
                          <a:pt x="64427" y="19692"/>
                          <a:pt x="64435" y="19697"/>
                          <a:pt x="64447" y="19701"/>
                        </a:cubicBezTo>
                        <a:cubicBezTo>
                          <a:pt x="64469" y="19713"/>
                          <a:pt x="64494" y="19727"/>
                          <a:pt x="64520" y="19739"/>
                        </a:cubicBezTo>
                        <a:cubicBezTo>
                          <a:pt x="64524" y="19743"/>
                          <a:pt x="64529" y="19743"/>
                          <a:pt x="64529" y="19748"/>
                        </a:cubicBezTo>
                        <a:cubicBezTo>
                          <a:pt x="64559" y="19761"/>
                          <a:pt x="64589" y="19778"/>
                          <a:pt x="64614" y="19790"/>
                        </a:cubicBezTo>
                        <a:cubicBezTo>
                          <a:pt x="64623" y="19795"/>
                          <a:pt x="64632" y="19800"/>
                          <a:pt x="64640" y="19804"/>
                        </a:cubicBezTo>
                        <a:cubicBezTo>
                          <a:pt x="64658" y="19816"/>
                          <a:pt x="64674" y="19825"/>
                          <a:pt x="64691" y="19834"/>
                        </a:cubicBezTo>
                        <a:cubicBezTo>
                          <a:pt x="64717" y="19851"/>
                          <a:pt x="64739" y="19863"/>
                          <a:pt x="64764" y="19881"/>
                        </a:cubicBezTo>
                        <a:cubicBezTo>
                          <a:pt x="64773" y="19885"/>
                          <a:pt x="64781" y="19889"/>
                          <a:pt x="64790" y="19893"/>
                        </a:cubicBezTo>
                        <a:cubicBezTo>
                          <a:pt x="64824" y="19915"/>
                          <a:pt x="64854" y="19936"/>
                          <a:pt x="64889" y="19958"/>
                        </a:cubicBezTo>
                        <a:cubicBezTo>
                          <a:pt x="64897" y="19962"/>
                          <a:pt x="64901" y="19966"/>
                          <a:pt x="64909" y="19970"/>
                        </a:cubicBezTo>
                        <a:cubicBezTo>
                          <a:pt x="64935" y="19988"/>
                          <a:pt x="64956" y="20000"/>
                          <a:pt x="64982" y="20017"/>
                        </a:cubicBezTo>
                        <a:cubicBezTo>
                          <a:pt x="64995" y="20025"/>
                          <a:pt x="65003" y="20035"/>
                          <a:pt x="65017" y="20039"/>
                        </a:cubicBezTo>
                        <a:cubicBezTo>
                          <a:pt x="65037" y="20056"/>
                          <a:pt x="65055" y="20069"/>
                          <a:pt x="65076" y="20082"/>
                        </a:cubicBezTo>
                        <a:cubicBezTo>
                          <a:pt x="65089" y="20090"/>
                          <a:pt x="65102" y="20098"/>
                          <a:pt x="65114" y="20108"/>
                        </a:cubicBezTo>
                        <a:cubicBezTo>
                          <a:pt x="65128" y="20120"/>
                          <a:pt x="65140" y="20128"/>
                          <a:pt x="65153" y="20137"/>
                        </a:cubicBezTo>
                        <a:cubicBezTo>
                          <a:pt x="65166" y="20150"/>
                          <a:pt x="65179" y="20159"/>
                          <a:pt x="65191" y="20167"/>
                        </a:cubicBezTo>
                        <a:cubicBezTo>
                          <a:pt x="65205" y="20175"/>
                          <a:pt x="65222" y="20189"/>
                          <a:pt x="65234" y="20197"/>
                        </a:cubicBezTo>
                        <a:cubicBezTo>
                          <a:pt x="65248" y="20205"/>
                          <a:pt x="65260" y="20218"/>
                          <a:pt x="65273" y="20227"/>
                        </a:cubicBezTo>
                        <a:cubicBezTo>
                          <a:pt x="65286" y="20236"/>
                          <a:pt x="65299" y="20248"/>
                          <a:pt x="65311" y="20256"/>
                        </a:cubicBezTo>
                        <a:cubicBezTo>
                          <a:pt x="65325" y="20270"/>
                          <a:pt x="65337" y="20278"/>
                          <a:pt x="65350" y="20287"/>
                        </a:cubicBezTo>
                        <a:cubicBezTo>
                          <a:pt x="65363" y="20300"/>
                          <a:pt x="65376" y="20308"/>
                          <a:pt x="65388" y="20321"/>
                        </a:cubicBezTo>
                        <a:cubicBezTo>
                          <a:pt x="65402" y="20329"/>
                          <a:pt x="65414" y="20339"/>
                          <a:pt x="65427" y="20351"/>
                        </a:cubicBezTo>
                        <a:cubicBezTo>
                          <a:pt x="65440" y="20359"/>
                          <a:pt x="65453" y="20372"/>
                          <a:pt x="65465" y="20381"/>
                        </a:cubicBezTo>
                        <a:cubicBezTo>
                          <a:pt x="65479" y="20394"/>
                          <a:pt x="65491" y="20402"/>
                          <a:pt x="65504" y="20410"/>
                        </a:cubicBezTo>
                        <a:cubicBezTo>
                          <a:pt x="65517" y="20424"/>
                          <a:pt x="65530" y="20432"/>
                          <a:pt x="65542" y="20445"/>
                        </a:cubicBezTo>
                        <a:cubicBezTo>
                          <a:pt x="65551" y="20454"/>
                          <a:pt x="65564" y="20467"/>
                          <a:pt x="65576" y="20475"/>
                        </a:cubicBezTo>
                        <a:cubicBezTo>
                          <a:pt x="65590" y="20487"/>
                          <a:pt x="65602" y="20497"/>
                          <a:pt x="65615" y="20509"/>
                        </a:cubicBezTo>
                        <a:cubicBezTo>
                          <a:pt x="65628" y="20518"/>
                          <a:pt x="65641" y="20531"/>
                          <a:pt x="65649" y="20539"/>
                        </a:cubicBezTo>
                        <a:cubicBezTo>
                          <a:pt x="65662" y="20552"/>
                          <a:pt x="65675" y="20560"/>
                          <a:pt x="65688" y="20574"/>
                        </a:cubicBezTo>
                        <a:cubicBezTo>
                          <a:pt x="65700" y="20582"/>
                          <a:pt x="65714" y="20595"/>
                          <a:pt x="65722" y="20603"/>
                        </a:cubicBezTo>
                        <a:cubicBezTo>
                          <a:pt x="65735" y="20616"/>
                          <a:pt x="65748" y="20625"/>
                          <a:pt x="65761" y="20637"/>
                        </a:cubicBezTo>
                        <a:cubicBezTo>
                          <a:pt x="65773" y="20651"/>
                          <a:pt x="65787" y="20659"/>
                          <a:pt x="65795" y="20672"/>
                        </a:cubicBezTo>
                        <a:cubicBezTo>
                          <a:pt x="65807" y="20680"/>
                          <a:pt x="65821" y="20693"/>
                          <a:pt x="65833" y="20702"/>
                        </a:cubicBezTo>
                        <a:cubicBezTo>
                          <a:pt x="65846" y="20714"/>
                          <a:pt x="65859" y="20724"/>
                          <a:pt x="65868" y="20736"/>
                        </a:cubicBezTo>
                        <a:cubicBezTo>
                          <a:pt x="65880" y="20749"/>
                          <a:pt x="65893" y="20757"/>
                          <a:pt x="65906" y="20770"/>
                        </a:cubicBezTo>
                        <a:cubicBezTo>
                          <a:pt x="65919" y="20779"/>
                          <a:pt x="65927" y="20791"/>
                          <a:pt x="65941" y="20805"/>
                        </a:cubicBezTo>
                        <a:cubicBezTo>
                          <a:pt x="65953" y="20813"/>
                          <a:pt x="65966" y="20826"/>
                          <a:pt x="65979" y="20838"/>
                        </a:cubicBezTo>
                        <a:cubicBezTo>
                          <a:pt x="65987" y="20847"/>
                          <a:pt x="66000" y="20860"/>
                          <a:pt x="66013" y="20868"/>
                        </a:cubicBezTo>
                        <a:cubicBezTo>
                          <a:pt x="66026" y="20882"/>
                          <a:pt x="66034" y="20894"/>
                          <a:pt x="66047" y="20903"/>
                        </a:cubicBezTo>
                        <a:cubicBezTo>
                          <a:pt x="66060" y="20915"/>
                          <a:pt x="66073" y="20924"/>
                          <a:pt x="66081" y="20937"/>
                        </a:cubicBezTo>
                        <a:cubicBezTo>
                          <a:pt x="66095" y="20949"/>
                          <a:pt x="66107" y="20963"/>
                          <a:pt x="66120" y="20971"/>
                        </a:cubicBezTo>
                        <a:cubicBezTo>
                          <a:pt x="66133" y="20984"/>
                          <a:pt x="66141" y="20992"/>
                          <a:pt x="66154" y="21006"/>
                        </a:cubicBezTo>
                        <a:cubicBezTo>
                          <a:pt x="66167" y="21018"/>
                          <a:pt x="66180" y="21031"/>
                          <a:pt x="66192" y="21040"/>
                        </a:cubicBezTo>
                        <a:lnTo>
                          <a:pt x="66231" y="21078"/>
                        </a:lnTo>
                        <a:cubicBezTo>
                          <a:pt x="66249" y="21095"/>
                          <a:pt x="66265" y="21113"/>
                          <a:pt x="66282" y="21129"/>
                        </a:cubicBezTo>
                        <a:cubicBezTo>
                          <a:pt x="66300" y="21142"/>
                          <a:pt x="66312" y="21155"/>
                          <a:pt x="66330" y="21172"/>
                        </a:cubicBezTo>
                        <a:cubicBezTo>
                          <a:pt x="66338" y="21180"/>
                          <a:pt x="66351" y="21194"/>
                          <a:pt x="66364" y="21206"/>
                        </a:cubicBezTo>
                        <a:cubicBezTo>
                          <a:pt x="66377" y="21215"/>
                          <a:pt x="66389" y="21228"/>
                          <a:pt x="66403" y="21241"/>
                        </a:cubicBezTo>
                        <a:cubicBezTo>
                          <a:pt x="66411" y="21253"/>
                          <a:pt x="66423" y="21262"/>
                          <a:pt x="66436" y="21275"/>
                        </a:cubicBezTo>
                        <a:cubicBezTo>
                          <a:pt x="66449" y="21283"/>
                          <a:pt x="66462" y="21296"/>
                          <a:pt x="66470" y="21309"/>
                        </a:cubicBezTo>
                        <a:cubicBezTo>
                          <a:pt x="66484" y="21322"/>
                          <a:pt x="66496" y="21330"/>
                          <a:pt x="66509" y="21344"/>
                        </a:cubicBezTo>
                        <a:cubicBezTo>
                          <a:pt x="66522" y="21352"/>
                          <a:pt x="66535" y="21365"/>
                          <a:pt x="66543" y="21377"/>
                        </a:cubicBezTo>
                        <a:cubicBezTo>
                          <a:pt x="66557" y="21391"/>
                          <a:pt x="66569" y="21399"/>
                          <a:pt x="66582" y="21411"/>
                        </a:cubicBezTo>
                        <a:cubicBezTo>
                          <a:pt x="66595" y="21421"/>
                          <a:pt x="66608" y="21433"/>
                          <a:pt x="66620" y="21446"/>
                        </a:cubicBezTo>
                        <a:cubicBezTo>
                          <a:pt x="66628" y="21454"/>
                          <a:pt x="66642" y="21468"/>
                          <a:pt x="66654" y="21480"/>
                        </a:cubicBezTo>
                        <a:cubicBezTo>
                          <a:pt x="66667" y="21488"/>
                          <a:pt x="66680" y="21502"/>
                          <a:pt x="66693" y="21514"/>
                        </a:cubicBezTo>
                        <a:cubicBezTo>
                          <a:pt x="66701" y="21523"/>
                          <a:pt x="66715" y="21535"/>
                          <a:pt x="66727" y="21545"/>
                        </a:cubicBezTo>
                        <a:lnTo>
                          <a:pt x="66766" y="21583"/>
                        </a:lnTo>
                        <a:cubicBezTo>
                          <a:pt x="66778" y="21591"/>
                          <a:pt x="66788" y="21604"/>
                          <a:pt x="66800" y="21612"/>
                        </a:cubicBezTo>
                        <a:cubicBezTo>
                          <a:pt x="66813" y="21626"/>
                          <a:pt x="66826" y="21638"/>
                          <a:pt x="66839" y="21647"/>
                        </a:cubicBezTo>
                        <a:cubicBezTo>
                          <a:pt x="66851" y="21660"/>
                          <a:pt x="66865" y="21668"/>
                          <a:pt x="66877" y="21681"/>
                        </a:cubicBezTo>
                        <a:cubicBezTo>
                          <a:pt x="66890" y="21689"/>
                          <a:pt x="66903" y="21703"/>
                          <a:pt x="66916" y="21715"/>
                        </a:cubicBezTo>
                        <a:cubicBezTo>
                          <a:pt x="66928" y="21724"/>
                          <a:pt x="66942" y="21737"/>
                          <a:pt x="66954" y="21745"/>
                        </a:cubicBezTo>
                        <a:cubicBezTo>
                          <a:pt x="66967" y="21758"/>
                          <a:pt x="66979" y="21771"/>
                          <a:pt x="66993" y="21780"/>
                        </a:cubicBezTo>
                        <a:cubicBezTo>
                          <a:pt x="67005" y="21792"/>
                          <a:pt x="67019" y="21801"/>
                          <a:pt x="67031" y="21814"/>
                        </a:cubicBezTo>
                        <a:cubicBezTo>
                          <a:pt x="67044" y="21822"/>
                          <a:pt x="67056" y="21835"/>
                          <a:pt x="67070" y="21848"/>
                        </a:cubicBezTo>
                        <a:cubicBezTo>
                          <a:pt x="67082" y="21857"/>
                          <a:pt x="67095" y="21869"/>
                          <a:pt x="67108" y="21878"/>
                        </a:cubicBezTo>
                        <a:cubicBezTo>
                          <a:pt x="67121" y="21891"/>
                          <a:pt x="67138" y="21899"/>
                          <a:pt x="67151" y="21912"/>
                        </a:cubicBezTo>
                        <a:cubicBezTo>
                          <a:pt x="67163" y="21925"/>
                          <a:pt x="67177" y="21934"/>
                          <a:pt x="67189" y="21942"/>
                        </a:cubicBezTo>
                        <a:cubicBezTo>
                          <a:pt x="67202" y="21955"/>
                          <a:pt x="67215" y="21968"/>
                          <a:pt x="67232" y="21976"/>
                        </a:cubicBezTo>
                        <a:cubicBezTo>
                          <a:pt x="67244" y="21989"/>
                          <a:pt x="67258" y="21997"/>
                          <a:pt x="67270" y="22007"/>
                        </a:cubicBezTo>
                        <a:cubicBezTo>
                          <a:pt x="67283" y="22019"/>
                          <a:pt x="67301" y="22032"/>
                          <a:pt x="67313" y="22041"/>
                        </a:cubicBezTo>
                        <a:cubicBezTo>
                          <a:pt x="67326" y="22053"/>
                          <a:pt x="67339" y="22062"/>
                          <a:pt x="67352" y="22070"/>
                        </a:cubicBezTo>
                        <a:cubicBezTo>
                          <a:pt x="67364" y="22084"/>
                          <a:pt x="67382" y="22092"/>
                          <a:pt x="67398" y="22104"/>
                        </a:cubicBezTo>
                        <a:cubicBezTo>
                          <a:pt x="67412" y="22113"/>
                          <a:pt x="67424" y="22126"/>
                          <a:pt x="67437" y="22135"/>
                        </a:cubicBezTo>
                        <a:cubicBezTo>
                          <a:pt x="67450" y="22143"/>
                          <a:pt x="67467" y="22155"/>
                          <a:pt x="67485" y="22169"/>
                        </a:cubicBezTo>
                        <a:cubicBezTo>
                          <a:pt x="67493" y="22177"/>
                          <a:pt x="67506" y="22186"/>
                          <a:pt x="67518" y="22195"/>
                        </a:cubicBezTo>
                        <a:lnTo>
                          <a:pt x="67523" y="22195"/>
                        </a:lnTo>
                        <a:cubicBezTo>
                          <a:pt x="67552" y="22220"/>
                          <a:pt x="67587" y="22242"/>
                          <a:pt x="67625" y="22267"/>
                        </a:cubicBezTo>
                        <a:cubicBezTo>
                          <a:pt x="67634" y="22271"/>
                          <a:pt x="67643" y="22280"/>
                          <a:pt x="67651" y="22284"/>
                        </a:cubicBezTo>
                        <a:cubicBezTo>
                          <a:pt x="67655" y="22289"/>
                          <a:pt x="67660" y="22293"/>
                          <a:pt x="67664" y="22293"/>
                        </a:cubicBezTo>
                        <a:lnTo>
                          <a:pt x="66492" y="27888"/>
                        </a:lnTo>
                        <a:cubicBezTo>
                          <a:pt x="66462" y="27904"/>
                          <a:pt x="66432" y="27921"/>
                          <a:pt x="66403" y="27935"/>
                        </a:cubicBezTo>
                        <a:cubicBezTo>
                          <a:pt x="66397" y="27939"/>
                          <a:pt x="66397" y="27939"/>
                          <a:pt x="66393" y="27939"/>
                        </a:cubicBezTo>
                        <a:cubicBezTo>
                          <a:pt x="66364" y="27955"/>
                          <a:pt x="66330" y="27973"/>
                          <a:pt x="66300" y="27990"/>
                        </a:cubicBezTo>
                        <a:cubicBezTo>
                          <a:pt x="66269" y="28007"/>
                          <a:pt x="66235" y="28024"/>
                          <a:pt x="66206" y="28041"/>
                        </a:cubicBezTo>
                        <a:lnTo>
                          <a:pt x="66201" y="28046"/>
                        </a:lnTo>
                        <a:cubicBezTo>
                          <a:pt x="66172" y="28063"/>
                          <a:pt x="66146" y="28075"/>
                          <a:pt x="66115" y="28093"/>
                        </a:cubicBezTo>
                        <a:cubicBezTo>
                          <a:pt x="66111" y="28097"/>
                          <a:pt x="66111" y="28097"/>
                          <a:pt x="66107" y="28101"/>
                        </a:cubicBezTo>
                        <a:cubicBezTo>
                          <a:pt x="66081" y="28114"/>
                          <a:pt x="66052" y="28131"/>
                          <a:pt x="66026" y="28148"/>
                        </a:cubicBezTo>
                        <a:lnTo>
                          <a:pt x="66022" y="28152"/>
                        </a:lnTo>
                        <a:cubicBezTo>
                          <a:pt x="66022" y="28152"/>
                          <a:pt x="66018" y="28152"/>
                          <a:pt x="66018" y="28156"/>
                        </a:cubicBezTo>
                        <a:cubicBezTo>
                          <a:pt x="66008" y="28161"/>
                          <a:pt x="66000" y="28166"/>
                          <a:pt x="65992" y="28170"/>
                        </a:cubicBezTo>
                        <a:cubicBezTo>
                          <a:pt x="65987" y="28174"/>
                          <a:pt x="65983" y="28178"/>
                          <a:pt x="65975" y="28182"/>
                        </a:cubicBezTo>
                        <a:cubicBezTo>
                          <a:pt x="65966" y="28186"/>
                          <a:pt x="65957" y="28195"/>
                          <a:pt x="65949" y="28200"/>
                        </a:cubicBezTo>
                        <a:cubicBezTo>
                          <a:pt x="65945" y="28204"/>
                          <a:pt x="65941" y="28204"/>
                          <a:pt x="65936" y="28208"/>
                        </a:cubicBezTo>
                        <a:cubicBezTo>
                          <a:pt x="65923" y="28217"/>
                          <a:pt x="65910" y="28225"/>
                          <a:pt x="65898" y="28233"/>
                        </a:cubicBezTo>
                        <a:cubicBezTo>
                          <a:pt x="65893" y="28238"/>
                          <a:pt x="65893" y="28238"/>
                          <a:pt x="65889" y="28238"/>
                        </a:cubicBezTo>
                        <a:cubicBezTo>
                          <a:pt x="65880" y="28247"/>
                          <a:pt x="65868" y="28255"/>
                          <a:pt x="65859" y="28263"/>
                        </a:cubicBezTo>
                        <a:cubicBezTo>
                          <a:pt x="65854" y="28263"/>
                          <a:pt x="65850" y="28268"/>
                          <a:pt x="65846" y="28272"/>
                        </a:cubicBezTo>
                        <a:cubicBezTo>
                          <a:pt x="65838" y="28277"/>
                          <a:pt x="65829" y="28285"/>
                          <a:pt x="65821" y="28289"/>
                        </a:cubicBezTo>
                        <a:cubicBezTo>
                          <a:pt x="65816" y="28294"/>
                          <a:pt x="65812" y="28298"/>
                          <a:pt x="65807" y="28302"/>
                        </a:cubicBezTo>
                        <a:cubicBezTo>
                          <a:pt x="65799" y="28306"/>
                          <a:pt x="65791" y="28310"/>
                          <a:pt x="65787" y="28315"/>
                        </a:cubicBezTo>
                        <a:cubicBezTo>
                          <a:pt x="65782" y="28320"/>
                          <a:pt x="65773" y="28324"/>
                          <a:pt x="65769" y="28328"/>
                        </a:cubicBezTo>
                        <a:cubicBezTo>
                          <a:pt x="65765" y="28336"/>
                          <a:pt x="65756" y="28340"/>
                          <a:pt x="65748" y="28345"/>
                        </a:cubicBezTo>
                        <a:cubicBezTo>
                          <a:pt x="65744" y="28349"/>
                          <a:pt x="65739" y="28354"/>
                          <a:pt x="65735" y="28358"/>
                        </a:cubicBezTo>
                        <a:cubicBezTo>
                          <a:pt x="65726" y="28362"/>
                          <a:pt x="65722" y="28366"/>
                          <a:pt x="65714" y="28375"/>
                        </a:cubicBezTo>
                        <a:cubicBezTo>
                          <a:pt x="65714" y="28375"/>
                          <a:pt x="65710" y="28379"/>
                          <a:pt x="65705" y="28379"/>
                        </a:cubicBezTo>
                        <a:cubicBezTo>
                          <a:pt x="65705" y="28383"/>
                          <a:pt x="65705" y="28383"/>
                          <a:pt x="65700" y="28383"/>
                        </a:cubicBezTo>
                        <a:cubicBezTo>
                          <a:pt x="65688" y="28397"/>
                          <a:pt x="65671" y="28409"/>
                          <a:pt x="65658" y="28422"/>
                        </a:cubicBezTo>
                        <a:cubicBezTo>
                          <a:pt x="65658" y="28426"/>
                          <a:pt x="65653" y="28426"/>
                          <a:pt x="65649" y="28431"/>
                        </a:cubicBezTo>
                        <a:lnTo>
                          <a:pt x="65611" y="28469"/>
                        </a:lnTo>
                        <a:lnTo>
                          <a:pt x="65607" y="28474"/>
                        </a:lnTo>
                        <a:lnTo>
                          <a:pt x="65568" y="28512"/>
                        </a:lnTo>
                        <a:cubicBezTo>
                          <a:pt x="65564" y="28516"/>
                          <a:pt x="65560" y="28520"/>
                          <a:pt x="65560" y="28520"/>
                        </a:cubicBezTo>
                        <a:cubicBezTo>
                          <a:pt x="65546" y="28537"/>
                          <a:pt x="65534" y="28551"/>
                          <a:pt x="65521" y="28563"/>
                        </a:cubicBezTo>
                        <a:lnTo>
                          <a:pt x="65521" y="28567"/>
                        </a:lnTo>
                        <a:cubicBezTo>
                          <a:pt x="65517" y="28567"/>
                          <a:pt x="65517" y="28571"/>
                          <a:pt x="65517" y="28571"/>
                        </a:cubicBezTo>
                        <a:cubicBezTo>
                          <a:pt x="65509" y="28580"/>
                          <a:pt x="65499" y="28593"/>
                          <a:pt x="65491" y="28602"/>
                        </a:cubicBezTo>
                        <a:cubicBezTo>
                          <a:pt x="65487" y="28606"/>
                          <a:pt x="65487" y="28606"/>
                          <a:pt x="65483" y="28610"/>
                        </a:cubicBezTo>
                        <a:cubicBezTo>
                          <a:pt x="65474" y="28622"/>
                          <a:pt x="65465" y="28636"/>
                          <a:pt x="65457" y="28648"/>
                        </a:cubicBezTo>
                        <a:lnTo>
                          <a:pt x="65047" y="30590"/>
                        </a:lnTo>
                        <a:cubicBezTo>
                          <a:pt x="65033" y="30599"/>
                          <a:pt x="65017" y="30608"/>
                          <a:pt x="64999" y="30616"/>
                        </a:cubicBezTo>
                        <a:lnTo>
                          <a:pt x="63754" y="36566"/>
                        </a:lnTo>
                        <a:cubicBezTo>
                          <a:pt x="63793" y="36544"/>
                          <a:pt x="63831" y="36522"/>
                          <a:pt x="63874" y="36501"/>
                        </a:cubicBezTo>
                        <a:cubicBezTo>
                          <a:pt x="63888" y="36493"/>
                          <a:pt x="63900" y="36485"/>
                          <a:pt x="63913" y="36480"/>
                        </a:cubicBezTo>
                        <a:cubicBezTo>
                          <a:pt x="63943" y="36463"/>
                          <a:pt x="63969" y="36450"/>
                          <a:pt x="63994" y="36433"/>
                        </a:cubicBezTo>
                        <a:cubicBezTo>
                          <a:pt x="64007" y="36429"/>
                          <a:pt x="64024" y="36420"/>
                          <a:pt x="64037" y="36412"/>
                        </a:cubicBezTo>
                        <a:cubicBezTo>
                          <a:pt x="64062" y="36398"/>
                          <a:pt x="64088" y="36382"/>
                          <a:pt x="64113" y="36369"/>
                        </a:cubicBezTo>
                        <a:cubicBezTo>
                          <a:pt x="64135" y="36356"/>
                          <a:pt x="64161" y="36343"/>
                          <a:pt x="64182" y="36331"/>
                        </a:cubicBezTo>
                        <a:cubicBezTo>
                          <a:pt x="64190" y="36326"/>
                          <a:pt x="64196" y="36326"/>
                          <a:pt x="64200" y="36321"/>
                        </a:cubicBezTo>
                        <a:lnTo>
                          <a:pt x="64200" y="36321"/>
                        </a:lnTo>
                        <a:lnTo>
                          <a:pt x="64007" y="37250"/>
                        </a:lnTo>
                        <a:cubicBezTo>
                          <a:pt x="63999" y="37250"/>
                          <a:pt x="63994" y="37245"/>
                          <a:pt x="63985" y="37245"/>
                        </a:cubicBezTo>
                        <a:cubicBezTo>
                          <a:pt x="63977" y="37241"/>
                          <a:pt x="63969" y="37241"/>
                          <a:pt x="63965" y="37241"/>
                        </a:cubicBezTo>
                        <a:cubicBezTo>
                          <a:pt x="63951" y="37237"/>
                          <a:pt x="63934" y="37233"/>
                          <a:pt x="63922" y="37229"/>
                        </a:cubicBezTo>
                        <a:cubicBezTo>
                          <a:pt x="63913" y="37229"/>
                          <a:pt x="63904" y="37229"/>
                          <a:pt x="63896" y="37225"/>
                        </a:cubicBezTo>
                        <a:cubicBezTo>
                          <a:pt x="63888" y="37225"/>
                          <a:pt x="63874" y="37219"/>
                          <a:pt x="63866" y="37219"/>
                        </a:cubicBezTo>
                        <a:lnTo>
                          <a:pt x="63862" y="37219"/>
                        </a:lnTo>
                        <a:cubicBezTo>
                          <a:pt x="63836" y="37215"/>
                          <a:pt x="63811" y="37211"/>
                          <a:pt x="63780" y="37207"/>
                        </a:cubicBezTo>
                        <a:cubicBezTo>
                          <a:pt x="63776" y="37207"/>
                          <a:pt x="63772" y="37207"/>
                          <a:pt x="63763" y="37203"/>
                        </a:cubicBezTo>
                        <a:cubicBezTo>
                          <a:pt x="63742" y="37203"/>
                          <a:pt x="63720" y="37199"/>
                          <a:pt x="63699" y="37199"/>
                        </a:cubicBezTo>
                        <a:cubicBezTo>
                          <a:pt x="63695" y="37194"/>
                          <a:pt x="63691" y="37194"/>
                          <a:pt x="63686" y="37194"/>
                        </a:cubicBezTo>
                        <a:lnTo>
                          <a:pt x="63673" y="37194"/>
                        </a:lnTo>
                        <a:cubicBezTo>
                          <a:pt x="63661" y="37194"/>
                          <a:pt x="63647" y="37190"/>
                          <a:pt x="63635" y="37190"/>
                        </a:cubicBezTo>
                        <a:lnTo>
                          <a:pt x="63605" y="37190"/>
                        </a:lnTo>
                        <a:cubicBezTo>
                          <a:pt x="63592" y="37186"/>
                          <a:pt x="63580" y="37186"/>
                          <a:pt x="63566" y="37186"/>
                        </a:cubicBezTo>
                        <a:lnTo>
                          <a:pt x="63537" y="37186"/>
                        </a:lnTo>
                        <a:cubicBezTo>
                          <a:pt x="63523" y="37182"/>
                          <a:pt x="63511" y="37182"/>
                          <a:pt x="63498" y="37182"/>
                        </a:cubicBezTo>
                        <a:lnTo>
                          <a:pt x="63177" y="37182"/>
                        </a:lnTo>
                        <a:cubicBezTo>
                          <a:pt x="63164" y="37186"/>
                          <a:pt x="63152" y="37186"/>
                          <a:pt x="63138" y="37186"/>
                        </a:cubicBezTo>
                        <a:lnTo>
                          <a:pt x="63104" y="37186"/>
                        </a:lnTo>
                        <a:cubicBezTo>
                          <a:pt x="63092" y="37190"/>
                          <a:pt x="63079" y="37190"/>
                          <a:pt x="63066" y="37190"/>
                        </a:cubicBezTo>
                        <a:lnTo>
                          <a:pt x="63032" y="37190"/>
                        </a:lnTo>
                        <a:cubicBezTo>
                          <a:pt x="63019" y="37194"/>
                          <a:pt x="63006" y="37194"/>
                          <a:pt x="62994" y="37194"/>
                        </a:cubicBezTo>
                        <a:cubicBezTo>
                          <a:pt x="62980" y="37194"/>
                          <a:pt x="62968" y="37199"/>
                          <a:pt x="62959" y="37199"/>
                        </a:cubicBezTo>
                        <a:cubicBezTo>
                          <a:pt x="62946" y="37199"/>
                          <a:pt x="62929" y="37199"/>
                          <a:pt x="62917" y="37203"/>
                        </a:cubicBezTo>
                        <a:lnTo>
                          <a:pt x="62882" y="37203"/>
                        </a:lnTo>
                        <a:cubicBezTo>
                          <a:pt x="62869" y="37207"/>
                          <a:pt x="62856" y="37207"/>
                          <a:pt x="62844" y="37207"/>
                        </a:cubicBezTo>
                        <a:cubicBezTo>
                          <a:pt x="62830" y="37211"/>
                          <a:pt x="62818" y="37211"/>
                          <a:pt x="62810" y="37211"/>
                        </a:cubicBezTo>
                        <a:cubicBezTo>
                          <a:pt x="62792" y="37215"/>
                          <a:pt x="62779" y="37215"/>
                          <a:pt x="62767" y="37215"/>
                        </a:cubicBezTo>
                        <a:cubicBezTo>
                          <a:pt x="62753" y="37219"/>
                          <a:pt x="62745" y="37219"/>
                          <a:pt x="62733" y="37219"/>
                        </a:cubicBezTo>
                        <a:cubicBezTo>
                          <a:pt x="62719" y="37225"/>
                          <a:pt x="62702" y="37225"/>
                          <a:pt x="62686" y="37225"/>
                        </a:cubicBezTo>
                        <a:cubicBezTo>
                          <a:pt x="62676" y="37229"/>
                          <a:pt x="62668" y="37229"/>
                          <a:pt x="62660" y="37229"/>
                        </a:cubicBezTo>
                        <a:cubicBezTo>
                          <a:pt x="62643" y="37233"/>
                          <a:pt x="62625" y="37233"/>
                          <a:pt x="62605" y="37237"/>
                        </a:cubicBezTo>
                        <a:cubicBezTo>
                          <a:pt x="62599" y="37237"/>
                          <a:pt x="62591" y="37237"/>
                          <a:pt x="62583" y="37241"/>
                        </a:cubicBezTo>
                        <a:cubicBezTo>
                          <a:pt x="62557" y="37241"/>
                          <a:pt x="62532" y="37245"/>
                          <a:pt x="62506" y="37250"/>
                        </a:cubicBezTo>
                        <a:cubicBezTo>
                          <a:pt x="62309" y="37280"/>
                          <a:pt x="62112" y="37310"/>
                          <a:pt x="61912" y="37344"/>
                        </a:cubicBezTo>
                        <a:cubicBezTo>
                          <a:pt x="61715" y="37373"/>
                          <a:pt x="61522" y="37408"/>
                          <a:pt x="61326" y="37434"/>
                        </a:cubicBezTo>
                        <a:cubicBezTo>
                          <a:pt x="61214" y="37450"/>
                          <a:pt x="61099" y="37464"/>
                          <a:pt x="60988" y="37476"/>
                        </a:cubicBezTo>
                        <a:cubicBezTo>
                          <a:pt x="60983" y="37476"/>
                          <a:pt x="60979" y="37481"/>
                          <a:pt x="60970" y="37481"/>
                        </a:cubicBezTo>
                        <a:lnTo>
                          <a:pt x="60966" y="37485"/>
                        </a:lnTo>
                        <a:lnTo>
                          <a:pt x="60957" y="37485"/>
                        </a:lnTo>
                        <a:cubicBezTo>
                          <a:pt x="60953" y="37489"/>
                          <a:pt x="60945" y="37489"/>
                          <a:pt x="60941" y="37494"/>
                        </a:cubicBezTo>
                        <a:lnTo>
                          <a:pt x="60936" y="37494"/>
                        </a:lnTo>
                        <a:cubicBezTo>
                          <a:pt x="60936" y="37494"/>
                          <a:pt x="60931" y="37494"/>
                          <a:pt x="60931" y="37498"/>
                        </a:cubicBezTo>
                        <a:cubicBezTo>
                          <a:pt x="60927" y="37498"/>
                          <a:pt x="60923" y="37502"/>
                          <a:pt x="60919" y="37502"/>
                        </a:cubicBezTo>
                        <a:lnTo>
                          <a:pt x="60915" y="37507"/>
                        </a:lnTo>
                        <a:lnTo>
                          <a:pt x="60911" y="37507"/>
                        </a:lnTo>
                        <a:lnTo>
                          <a:pt x="60906" y="37511"/>
                        </a:lnTo>
                        <a:cubicBezTo>
                          <a:pt x="60902" y="37515"/>
                          <a:pt x="60897" y="37515"/>
                          <a:pt x="60897" y="37519"/>
                        </a:cubicBezTo>
                        <a:lnTo>
                          <a:pt x="60893" y="37519"/>
                        </a:lnTo>
                        <a:lnTo>
                          <a:pt x="60889" y="37523"/>
                        </a:lnTo>
                        <a:cubicBezTo>
                          <a:pt x="60889" y="37527"/>
                          <a:pt x="60885" y="37527"/>
                          <a:pt x="60885" y="37527"/>
                        </a:cubicBezTo>
                        <a:cubicBezTo>
                          <a:pt x="60885" y="37533"/>
                          <a:pt x="60880" y="37533"/>
                          <a:pt x="60880" y="37533"/>
                        </a:cubicBezTo>
                        <a:lnTo>
                          <a:pt x="60880" y="37537"/>
                        </a:lnTo>
                        <a:cubicBezTo>
                          <a:pt x="60876" y="37537"/>
                          <a:pt x="60876" y="37541"/>
                          <a:pt x="60872" y="37545"/>
                        </a:cubicBezTo>
                        <a:lnTo>
                          <a:pt x="60872" y="37549"/>
                        </a:lnTo>
                        <a:cubicBezTo>
                          <a:pt x="60868" y="37553"/>
                          <a:pt x="60868" y="37553"/>
                          <a:pt x="60868" y="37558"/>
                        </a:cubicBezTo>
                        <a:lnTo>
                          <a:pt x="60864" y="37562"/>
                        </a:lnTo>
                        <a:lnTo>
                          <a:pt x="60864" y="37571"/>
                        </a:lnTo>
                        <a:lnTo>
                          <a:pt x="60761" y="38058"/>
                        </a:lnTo>
                        <a:cubicBezTo>
                          <a:pt x="60739" y="38058"/>
                          <a:pt x="60718" y="38058"/>
                          <a:pt x="60692" y="38062"/>
                        </a:cubicBezTo>
                        <a:lnTo>
                          <a:pt x="60363" y="38062"/>
                        </a:lnTo>
                        <a:cubicBezTo>
                          <a:pt x="60341" y="38062"/>
                          <a:pt x="60321" y="38062"/>
                          <a:pt x="60303" y="38058"/>
                        </a:cubicBezTo>
                        <a:lnTo>
                          <a:pt x="60282" y="38058"/>
                        </a:lnTo>
                        <a:cubicBezTo>
                          <a:pt x="60264" y="38058"/>
                          <a:pt x="60248" y="38058"/>
                          <a:pt x="60226" y="38054"/>
                        </a:cubicBezTo>
                        <a:lnTo>
                          <a:pt x="60213" y="38054"/>
                        </a:lnTo>
                        <a:cubicBezTo>
                          <a:pt x="60192" y="38054"/>
                          <a:pt x="60171" y="38054"/>
                          <a:pt x="60149" y="38050"/>
                        </a:cubicBezTo>
                        <a:lnTo>
                          <a:pt x="60132" y="38050"/>
                        </a:lnTo>
                        <a:cubicBezTo>
                          <a:pt x="60115" y="38050"/>
                          <a:pt x="60098" y="38046"/>
                          <a:pt x="60080" y="38046"/>
                        </a:cubicBezTo>
                        <a:lnTo>
                          <a:pt x="60064" y="38046"/>
                        </a:lnTo>
                        <a:cubicBezTo>
                          <a:pt x="60042" y="38041"/>
                          <a:pt x="60025" y="38041"/>
                          <a:pt x="60003" y="38041"/>
                        </a:cubicBezTo>
                        <a:cubicBezTo>
                          <a:pt x="59999" y="38037"/>
                          <a:pt x="59999" y="38037"/>
                          <a:pt x="59995" y="38037"/>
                        </a:cubicBezTo>
                        <a:cubicBezTo>
                          <a:pt x="59978" y="38037"/>
                          <a:pt x="59956" y="38032"/>
                          <a:pt x="59940" y="38032"/>
                        </a:cubicBezTo>
                        <a:lnTo>
                          <a:pt x="59922" y="38032"/>
                        </a:lnTo>
                        <a:cubicBezTo>
                          <a:pt x="59888" y="38028"/>
                          <a:pt x="59849" y="38024"/>
                          <a:pt x="59816" y="38020"/>
                        </a:cubicBezTo>
                        <a:lnTo>
                          <a:pt x="59811" y="38020"/>
                        </a:lnTo>
                        <a:cubicBezTo>
                          <a:pt x="59772" y="38015"/>
                          <a:pt x="59734" y="38011"/>
                          <a:pt x="59695" y="38003"/>
                        </a:cubicBezTo>
                        <a:lnTo>
                          <a:pt x="59687" y="38003"/>
                        </a:lnTo>
                        <a:cubicBezTo>
                          <a:pt x="59653" y="37999"/>
                          <a:pt x="59618" y="37994"/>
                          <a:pt x="59585" y="37989"/>
                        </a:cubicBezTo>
                        <a:lnTo>
                          <a:pt x="59571" y="37989"/>
                        </a:lnTo>
                        <a:cubicBezTo>
                          <a:pt x="59537" y="37981"/>
                          <a:pt x="59499" y="37977"/>
                          <a:pt x="59464" y="37973"/>
                        </a:cubicBezTo>
                        <a:cubicBezTo>
                          <a:pt x="59426" y="37969"/>
                          <a:pt x="59392" y="37964"/>
                          <a:pt x="59354" y="37960"/>
                        </a:cubicBezTo>
                        <a:cubicBezTo>
                          <a:pt x="59340" y="37955"/>
                          <a:pt x="59328" y="37955"/>
                          <a:pt x="59320" y="37951"/>
                        </a:cubicBezTo>
                        <a:cubicBezTo>
                          <a:pt x="59289" y="37951"/>
                          <a:pt x="59259" y="37947"/>
                          <a:pt x="59233" y="37943"/>
                        </a:cubicBezTo>
                        <a:cubicBezTo>
                          <a:pt x="59221" y="37938"/>
                          <a:pt x="59208" y="37938"/>
                          <a:pt x="59196" y="37938"/>
                        </a:cubicBezTo>
                        <a:cubicBezTo>
                          <a:pt x="59161" y="37934"/>
                          <a:pt x="59127" y="37930"/>
                          <a:pt x="59097" y="37926"/>
                        </a:cubicBezTo>
                        <a:cubicBezTo>
                          <a:pt x="59089" y="37926"/>
                          <a:pt x="59084" y="37922"/>
                          <a:pt x="59075" y="37922"/>
                        </a:cubicBezTo>
                        <a:cubicBezTo>
                          <a:pt x="59037" y="37918"/>
                          <a:pt x="58998" y="37912"/>
                          <a:pt x="58960" y="37908"/>
                        </a:cubicBezTo>
                        <a:lnTo>
                          <a:pt x="58951" y="37908"/>
                        </a:lnTo>
                        <a:cubicBezTo>
                          <a:pt x="58926" y="37904"/>
                          <a:pt x="58904" y="37904"/>
                          <a:pt x="58878" y="37900"/>
                        </a:cubicBezTo>
                        <a:lnTo>
                          <a:pt x="58866" y="37900"/>
                        </a:lnTo>
                        <a:cubicBezTo>
                          <a:pt x="58840" y="37896"/>
                          <a:pt x="58815" y="37896"/>
                          <a:pt x="58789" y="37892"/>
                        </a:cubicBezTo>
                        <a:lnTo>
                          <a:pt x="58767" y="37892"/>
                        </a:lnTo>
                        <a:cubicBezTo>
                          <a:pt x="58738" y="37887"/>
                          <a:pt x="58708" y="37887"/>
                          <a:pt x="58678" y="37887"/>
                        </a:cubicBezTo>
                        <a:cubicBezTo>
                          <a:pt x="58673" y="37883"/>
                          <a:pt x="58669" y="37883"/>
                          <a:pt x="58665" y="37883"/>
                        </a:cubicBezTo>
                        <a:cubicBezTo>
                          <a:pt x="58639" y="37883"/>
                          <a:pt x="58613" y="37883"/>
                          <a:pt x="58588" y="37878"/>
                        </a:cubicBezTo>
                        <a:lnTo>
                          <a:pt x="58473" y="37878"/>
                        </a:lnTo>
                        <a:cubicBezTo>
                          <a:pt x="58468" y="37874"/>
                          <a:pt x="58468" y="37874"/>
                          <a:pt x="58464" y="37874"/>
                        </a:cubicBezTo>
                        <a:lnTo>
                          <a:pt x="58357" y="37874"/>
                        </a:lnTo>
                        <a:cubicBezTo>
                          <a:pt x="58327" y="37874"/>
                          <a:pt x="58297" y="37874"/>
                          <a:pt x="58262" y="37878"/>
                        </a:cubicBezTo>
                        <a:lnTo>
                          <a:pt x="58258" y="37878"/>
                        </a:lnTo>
                        <a:cubicBezTo>
                          <a:pt x="58229" y="37878"/>
                          <a:pt x="58199" y="37878"/>
                          <a:pt x="58169" y="37883"/>
                        </a:cubicBezTo>
                        <a:lnTo>
                          <a:pt x="58147" y="37883"/>
                        </a:lnTo>
                        <a:cubicBezTo>
                          <a:pt x="58114" y="37883"/>
                          <a:pt x="58083" y="37887"/>
                          <a:pt x="58049" y="37887"/>
                        </a:cubicBezTo>
                        <a:lnTo>
                          <a:pt x="58045" y="37887"/>
                        </a:lnTo>
                        <a:cubicBezTo>
                          <a:pt x="58015" y="37892"/>
                          <a:pt x="57985" y="37896"/>
                          <a:pt x="57954" y="37900"/>
                        </a:cubicBezTo>
                        <a:lnTo>
                          <a:pt x="57929" y="37900"/>
                        </a:lnTo>
                        <a:cubicBezTo>
                          <a:pt x="57895" y="37904"/>
                          <a:pt x="57861" y="37908"/>
                          <a:pt x="57831" y="37912"/>
                        </a:cubicBezTo>
                        <a:cubicBezTo>
                          <a:pt x="57814" y="37918"/>
                          <a:pt x="57796" y="37926"/>
                          <a:pt x="57784" y="37930"/>
                        </a:cubicBezTo>
                        <a:cubicBezTo>
                          <a:pt x="57780" y="37930"/>
                          <a:pt x="57771" y="37934"/>
                          <a:pt x="57767" y="37934"/>
                        </a:cubicBezTo>
                        <a:cubicBezTo>
                          <a:pt x="57758" y="37938"/>
                          <a:pt x="57745" y="37943"/>
                          <a:pt x="57737" y="37947"/>
                        </a:cubicBezTo>
                        <a:cubicBezTo>
                          <a:pt x="57733" y="37947"/>
                          <a:pt x="57723" y="37951"/>
                          <a:pt x="57719" y="37951"/>
                        </a:cubicBezTo>
                        <a:cubicBezTo>
                          <a:pt x="57711" y="37955"/>
                          <a:pt x="57703" y="37960"/>
                          <a:pt x="57690" y="37964"/>
                        </a:cubicBezTo>
                        <a:cubicBezTo>
                          <a:pt x="57686" y="37964"/>
                          <a:pt x="57681" y="37969"/>
                          <a:pt x="57672" y="37969"/>
                        </a:cubicBezTo>
                        <a:cubicBezTo>
                          <a:pt x="57664" y="37973"/>
                          <a:pt x="57656" y="37977"/>
                          <a:pt x="57647" y="37981"/>
                        </a:cubicBezTo>
                        <a:cubicBezTo>
                          <a:pt x="57642" y="37981"/>
                          <a:pt x="57634" y="37985"/>
                          <a:pt x="57630" y="37989"/>
                        </a:cubicBezTo>
                        <a:cubicBezTo>
                          <a:pt x="57621" y="37989"/>
                          <a:pt x="57613" y="37994"/>
                          <a:pt x="57604" y="37999"/>
                        </a:cubicBezTo>
                        <a:cubicBezTo>
                          <a:pt x="57600" y="38003"/>
                          <a:pt x="57591" y="38003"/>
                          <a:pt x="57587" y="38007"/>
                        </a:cubicBezTo>
                        <a:cubicBezTo>
                          <a:pt x="57579" y="38007"/>
                          <a:pt x="57570" y="38011"/>
                          <a:pt x="57561" y="38015"/>
                        </a:cubicBezTo>
                        <a:cubicBezTo>
                          <a:pt x="57557" y="38020"/>
                          <a:pt x="57553" y="38020"/>
                          <a:pt x="57549" y="38024"/>
                        </a:cubicBezTo>
                        <a:cubicBezTo>
                          <a:pt x="57536" y="38028"/>
                          <a:pt x="57527" y="38032"/>
                          <a:pt x="57518" y="38037"/>
                        </a:cubicBezTo>
                        <a:cubicBezTo>
                          <a:pt x="57514" y="38037"/>
                          <a:pt x="57510" y="38037"/>
                          <a:pt x="57506" y="38041"/>
                        </a:cubicBezTo>
                        <a:cubicBezTo>
                          <a:pt x="57493" y="38046"/>
                          <a:pt x="57480" y="38054"/>
                          <a:pt x="57467" y="38058"/>
                        </a:cubicBezTo>
                        <a:cubicBezTo>
                          <a:pt x="57450" y="38066"/>
                          <a:pt x="57429" y="38076"/>
                          <a:pt x="57411" y="38084"/>
                        </a:cubicBezTo>
                        <a:cubicBezTo>
                          <a:pt x="57407" y="38084"/>
                          <a:pt x="57407" y="38088"/>
                          <a:pt x="57403" y="38088"/>
                        </a:cubicBezTo>
                        <a:cubicBezTo>
                          <a:pt x="57386" y="38097"/>
                          <a:pt x="57369" y="38105"/>
                          <a:pt x="57352" y="38114"/>
                        </a:cubicBezTo>
                        <a:cubicBezTo>
                          <a:pt x="57348" y="38114"/>
                          <a:pt x="57348" y="38118"/>
                          <a:pt x="57344" y="38118"/>
                        </a:cubicBezTo>
                        <a:cubicBezTo>
                          <a:pt x="57326" y="38127"/>
                          <a:pt x="57309" y="38135"/>
                          <a:pt x="57292" y="38143"/>
                        </a:cubicBezTo>
                        <a:cubicBezTo>
                          <a:pt x="57292" y="38143"/>
                          <a:pt x="57292" y="38148"/>
                          <a:pt x="57287" y="38148"/>
                        </a:cubicBezTo>
                        <a:cubicBezTo>
                          <a:pt x="57271" y="38157"/>
                          <a:pt x="57257" y="38165"/>
                          <a:pt x="57241" y="38174"/>
                        </a:cubicBezTo>
                        <a:lnTo>
                          <a:pt x="57236" y="38174"/>
                        </a:lnTo>
                        <a:cubicBezTo>
                          <a:pt x="57219" y="38182"/>
                          <a:pt x="57206" y="38191"/>
                          <a:pt x="57190" y="38204"/>
                        </a:cubicBezTo>
                        <a:cubicBezTo>
                          <a:pt x="57190" y="38204"/>
                          <a:pt x="57185" y="38204"/>
                          <a:pt x="57180" y="38208"/>
                        </a:cubicBezTo>
                        <a:cubicBezTo>
                          <a:pt x="57168" y="38216"/>
                          <a:pt x="57151" y="38225"/>
                          <a:pt x="57138" y="38234"/>
                        </a:cubicBezTo>
                        <a:cubicBezTo>
                          <a:pt x="57133" y="38234"/>
                          <a:pt x="57133" y="38234"/>
                          <a:pt x="57129" y="38238"/>
                        </a:cubicBezTo>
                        <a:cubicBezTo>
                          <a:pt x="57117" y="38246"/>
                          <a:pt x="57099" y="38255"/>
                          <a:pt x="57087" y="38263"/>
                        </a:cubicBezTo>
                        <a:lnTo>
                          <a:pt x="57082" y="38263"/>
                        </a:lnTo>
                        <a:cubicBezTo>
                          <a:pt x="57070" y="38272"/>
                          <a:pt x="57056" y="38281"/>
                          <a:pt x="57040" y="38289"/>
                        </a:cubicBezTo>
                        <a:cubicBezTo>
                          <a:pt x="57040" y="38293"/>
                          <a:pt x="57040" y="38293"/>
                          <a:pt x="57036" y="38293"/>
                        </a:cubicBezTo>
                        <a:cubicBezTo>
                          <a:pt x="57014" y="38311"/>
                          <a:pt x="56993" y="38323"/>
                          <a:pt x="56967" y="38336"/>
                        </a:cubicBezTo>
                        <a:cubicBezTo>
                          <a:pt x="56967" y="38340"/>
                          <a:pt x="56967" y="38340"/>
                          <a:pt x="56963" y="38340"/>
                        </a:cubicBezTo>
                        <a:cubicBezTo>
                          <a:pt x="56941" y="38358"/>
                          <a:pt x="56920" y="38370"/>
                          <a:pt x="56898" y="38384"/>
                        </a:cubicBezTo>
                        <a:cubicBezTo>
                          <a:pt x="56877" y="38400"/>
                          <a:pt x="56856" y="38413"/>
                          <a:pt x="56835" y="38431"/>
                        </a:cubicBezTo>
                        <a:cubicBezTo>
                          <a:pt x="56830" y="38431"/>
                          <a:pt x="56830" y="38431"/>
                          <a:pt x="56830" y="38435"/>
                        </a:cubicBezTo>
                        <a:cubicBezTo>
                          <a:pt x="56809" y="38447"/>
                          <a:pt x="56787" y="38461"/>
                          <a:pt x="56766" y="38477"/>
                        </a:cubicBezTo>
                        <a:cubicBezTo>
                          <a:pt x="56744" y="38490"/>
                          <a:pt x="56723" y="38503"/>
                          <a:pt x="56702" y="38520"/>
                        </a:cubicBezTo>
                        <a:cubicBezTo>
                          <a:pt x="56681" y="38538"/>
                          <a:pt x="56659" y="38550"/>
                          <a:pt x="56637" y="38563"/>
                        </a:cubicBezTo>
                        <a:lnTo>
                          <a:pt x="56633" y="38567"/>
                        </a:lnTo>
                        <a:cubicBezTo>
                          <a:pt x="56612" y="38580"/>
                          <a:pt x="56590" y="38597"/>
                          <a:pt x="56569" y="38610"/>
                        </a:cubicBezTo>
                        <a:cubicBezTo>
                          <a:pt x="56548" y="38623"/>
                          <a:pt x="56527" y="38636"/>
                          <a:pt x="56505" y="38652"/>
                        </a:cubicBezTo>
                        <a:lnTo>
                          <a:pt x="56501" y="38652"/>
                        </a:lnTo>
                        <a:cubicBezTo>
                          <a:pt x="56488" y="38662"/>
                          <a:pt x="56475" y="38670"/>
                          <a:pt x="56466" y="38678"/>
                        </a:cubicBezTo>
                        <a:cubicBezTo>
                          <a:pt x="56462" y="38678"/>
                          <a:pt x="56462" y="38678"/>
                          <a:pt x="56458" y="38682"/>
                        </a:cubicBezTo>
                        <a:cubicBezTo>
                          <a:pt x="56450" y="38687"/>
                          <a:pt x="56436" y="38696"/>
                          <a:pt x="56428" y="38700"/>
                        </a:cubicBezTo>
                        <a:cubicBezTo>
                          <a:pt x="56424" y="38700"/>
                          <a:pt x="56424" y="38704"/>
                          <a:pt x="56420" y="38704"/>
                        </a:cubicBezTo>
                        <a:cubicBezTo>
                          <a:pt x="56406" y="38713"/>
                          <a:pt x="56394" y="38717"/>
                          <a:pt x="56385" y="38725"/>
                        </a:cubicBezTo>
                        <a:cubicBezTo>
                          <a:pt x="56381" y="38725"/>
                          <a:pt x="56377" y="38729"/>
                          <a:pt x="56377" y="38729"/>
                        </a:cubicBezTo>
                        <a:cubicBezTo>
                          <a:pt x="56363" y="38739"/>
                          <a:pt x="56351" y="38743"/>
                          <a:pt x="56343" y="38751"/>
                        </a:cubicBezTo>
                        <a:lnTo>
                          <a:pt x="56334" y="38751"/>
                        </a:lnTo>
                        <a:cubicBezTo>
                          <a:pt x="56325" y="38759"/>
                          <a:pt x="56312" y="38768"/>
                          <a:pt x="56296" y="38773"/>
                        </a:cubicBezTo>
                        <a:cubicBezTo>
                          <a:pt x="56296" y="38777"/>
                          <a:pt x="56292" y="38777"/>
                          <a:pt x="56286" y="38777"/>
                        </a:cubicBezTo>
                        <a:cubicBezTo>
                          <a:pt x="56274" y="38785"/>
                          <a:pt x="56261" y="38794"/>
                          <a:pt x="56248" y="38798"/>
                        </a:cubicBezTo>
                        <a:cubicBezTo>
                          <a:pt x="56235" y="38806"/>
                          <a:pt x="56223" y="38816"/>
                          <a:pt x="56205" y="38820"/>
                        </a:cubicBezTo>
                        <a:cubicBezTo>
                          <a:pt x="56205" y="38824"/>
                          <a:pt x="56201" y="38824"/>
                          <a:pt x="56197" y="38824"/>
                        </a:cubicBezTo>
                        <a:cubicBezTo>
                          <a:pt x="56184" y="38832"/>
                          <a:pt x="56171" y="38836"/>
                          <a:pt x="56154" y="38845"/>
                        </a:cubicBezTo>
                        <a:cubicBezTo>
                          <a:pt x="56132" y="38854"/>
                          <a:pt x="56112" y="38862"/>
                          <a:pt x="56090" y="38875"/>
                        </a:cubicBezTo>
                        <a:cubicBezTo>
                          <a:pt x="56069" y="38883"/>
                          <a:pt x="56047" y="38893"/>
                          <a:pt x="56026" y="38901"/>
                        </a:cubicBezTo>
                        <a:cubicBezTo>
                          <a:pt x="56004" y="38909"/>
                          <a:pt x="55978" y="38918"/>
                          <a:pt x="55958" y="38927"/>
                        </a:cubicBezTo>
                        <a:cubicBezTo>
                          <a:pt x="55932" y="38935"/>
                          <a:pt x="55911" y="38944"/>
                          <a:pt x="55885" y="38952"/>
                        </a:cubicBezTo>
                        <a:lnTo>
                          <a:pt x="54875" y="43777"/>
                        </a:lnTo>
                        <a:cubicBezTo>
                          <a:pt x="54867" y="43773"/>
                          <a:pt x="54859" y="43769"/>
                          <a:pt x="54854" y="43763"/>
                        </a:cubicBezTo>
                        <a:lnTo>
                          <a:pt x="54849" y="43763"/>
                        </a:lnTo>
                        <a:cubicBezTo>
                          <a:pt x="54820" y="43747"/>
                          <a:pt x="54790" y="43730"/>
                          <a:pt x="54760" y="43712"/>
                        </a:cubicBezTo>
                        <a:cubicBezTo>
                          <a:pt x="54752" y="43708"/>
                          <a:pt x="54747" y="43708"/>
                          <a:pt x="54743" y="43704"/>
                        </a:cubicBezTo>
                        <a:cubicBezTo>
                          <a:pt x="54713" y="43686"/>
                          <a:pt x="54687" y="43674"/>
                          <a:pt x="54657" y="43657"/>
                        </a:cubicBezTo>
                        <a:cubicBezTo>
                          <a:pt x="54649" y="43653"/>
                          <a:pt x="54644" y="43648"/>
                          <a:pt x="54640" y="43648"/>
                        </a:cubicBezTo>
                        <a:cubicBezTo>
                          <a:pt x="54610" y="43631"/>
                          <a:pt x="54580" y="43615"/>
                          <a:pt x="54551" y="43597"/>
                        </a:cubicBezTo>
                        <a:cubicBezTo>
                          <a:pt x="54546" y="43593"/>
                          <a:pt x="54541" y="43593"/>
                          <a:pt x="54537" y="43589"/>
                        </a:cubicBezTo>
                        <a:cubicBezTo>
                          <a:pt x="54512" y="43576"/>
                          <a:pt x="54490" y="43563"/>
                          <a:pt x="54464" y="43550"/>
                        </a:cubicBezTo>
                        <a:cubicBezTo>
                          <a:pt x="54460" y="43546"/>
                          <a:pt x="54460" y="43546"/>
                          <a:pt x="54456" y="43542"/>
                        </a:cubicBezTo>
                        <a:cubicBezTo>
                          <a:pt x="54430" y="43524"/>
                          <a:pt x="54401" y="43512"/>
                          <a:pt x="54375" y="43495"/>
                        </a:cubicBezTo>
                        <a:cubicBezTo>
                          <a:pt x="54371" y="43490"/>
                          <a:pt x="54367" y="43490"/>
                          <a:pt x="54358" y="43486"/>
                        </a:cubicBezTo>
                        <a:cubicBezTo>
                          <a:pt x="54332" y="43469"/>
                          <a:pt x="54306" y="43451"/>
                          <a:pt x="54281" y="43439"/>
                        </a:cubicBezTo>
                        <a:cubicBezTo>
                          <a:pt x="54255" y="43422"/>
                          <a:pt x="54229" y="43404"/>
                          <a:pt x="54204" y="43388"/>
                        </a:cubicBezTo>
                        <a:cubicBezTo>
                          <a:pt x="54195" y="43384"/>
                          <a:pt x="54191" y="43384"/>
                          <a:pt x="54182" y="43379"/>
                        </a:cubicBezTo>
                        <a:cubicBezTo>
                          <a:pt x="54156" y="43362"/>
                          <a:pt x="54131" y="43345"/>
                          <a:pt x="54110" y="43327"/>
                        </a:cubicBezTo>
                        <a:cubicBezTo>
                          <a:pt x="54105" y="43327"/>
                          <a:pt x="54101" y="43323"/>
                          <a:pt x="54097" y="43323"/>
                        </a:cubicBezTo>
                        <a:cubicBezTo>
                          <a:pt x="54075" y="43307"/>
                          <a:pt x="54050" y="43289"/>
                          <a:pt x="54028" y="43276"/>
                        </a:cubicBezTo>
                        <a:cubicBezTo>
                          <a:pt x="54024" y="43272"/>
                          <a:pt x="54016" y="43268"/>
                          <a:pt x="54012" y="43268"/>
                        </a:cubicBezTo>
                        <a:cubicBezTo>
                          <a:pt x="53986" y="43250"/>
                          <a:pt x="53964" y="43234"/>
                          <a:pt x="53939" y="43216"/>
                        </a:cubicBezTo>
                        <a:cubicBezTo>
                          <a:pt x="53935" y="43212"/>
                          <a:pt x="53925" y="43208"/>
                          <a:pt x="53921" y="43204"/>
                        </a:cubicBezTo>
                        <a:cubicBezTo>
                          <a:pt x="53900" y="43191"/>
                          <a:pt x="53874" y="43173"/>
                          <a:pt x="53854" y="43157"/>
                        </a:cubicBezTo>
                        <a:cubicBezTo>
                          <a:pt x="53848" y="43153"/>
                          <a:pt x="53844" y="43153"/>
                          <a:pt x="53844" y="43148"/>
                        </a:cubicBezTo>
                        <a:cubicBezTo>
                          <a:pt x="53819" y="43135"/>
                          <a:pt x="53797" y="43118"/>
                          <a:pt x="53777" y="43101"/>
                        </a:cubicBezTo>
                        <a:cubicBezTo>
                          <a:pt x="53767" y="43096"/>
                          <a:pt x="53763" y="43092"/>
                          <a:pt x="53759" y="43088"/>
                        </a:cubicBezTo>
                        <a:cubicBezTo>
                          <a:pt x="53738" y="43076"/>
                          <a:pt x="53720" y="43058"/>
                          <a:pt x="53700" y="43045"/>
                        </a:cubicBezTo>
                        <a:cubicBezTo>
                          <a:pt x="53694" y="43041"/>
                          <a:pt x="53690" y="43037"/>
                          <a:pt x="53686" y="43033"/>
                        </a:cubicBezTo>
                        <a:cubicBezTo>
                          <a:pt x="53665" y="43019"/>
                          <a:pt x="53639" y="42999"/>
                          <a:pt x="53617" y="42981"/>
                        </a:cubicBezTo>
                        <a:cubicBezTo>
                          <a:pt x="53613" y="42981"/>
                          <a:pt x="53609" y="42977"/>
                          <a:pt x="53605" y="42973"/>
                        </a:cubicBezTo>
                        <a:cubicBezTo>
                          <a:pt x="53584" y="42956"/>
                          <a:pt x="53566" y="42942"/>
                          <a:pt x="53550" y="42930"/>
                        </a:cubicBezTo>
                        <a:cubicBezTo>
                          <a:pt x="53540" y="42922"/>
                          <a:pt x="53536" y="42917"/>
                          <a:pt x="53532" y="42912"/>
                        </a:cubicBezTo>
                        <a:cubicBezTo>
                          <a:pt x="53511" y="42896"/>
                          <a:pt x="53485" y="42879"/>
                          <a:pt x="53463" y="42861"/>
                        </a:cubicBezTo>
                        <a:cubicBezTo>
                          <a:pt x="53463" y="42857"/>
                          <a:pt x="53459" y="42853"/>
                          <a:pt x="53455" y="42853"/>
                        </a:cubicBezTo>
                        <a:cubicBezTo>
                          <a:pt x="53438" y="42835"/>
                          <a:pt x="53417" y="42819"/>
                          <a:pt x="53400" y="42802"/>
                        </a:cubicBezTo>
                        <a:cubicBezTo>
                          <a:pt x="53392" y="42798"/>
                          <a:pt x="53387" y="42793"/>
                          <a:pt x="53378" y="42788"/>
                        </a:cubicBezTo>
                        <a:cubicBezTo>
                          <a:pt x="53357" y="42772"/>
                          <a:pt x="53335" y="42750"/>
                          <a:pt x="53315" y="42733"/>
                        </a:cubicBezTo>
                        <a:lnTo>
                          <a:pt x="53315" y="42729"/>
                        </a:lnTo>
                        <a:cubicBezTo>
                          <a:pt x="53293" y="42711"/>
                          <a:pt x="53272" y="42691"/>
                          <a:pt x="53250" y="42673"/>
                        </a:cubicBezTo>
                        <a:cubicBezTo>
                          <a:pt x="53246" y="42669"/>
                          <a:pt x="53238" y="42660"/>
                          <a:pt x="53233" y="42656"/>
                        </a:cubicBezTo>
                        <a:cubicBezTo>
                          <a:pt x="53212" y="42639"/>
                          <a:pt x="53195" y="42622"/>
                          <a:pt x="53177" y="42605"/>
                        </a:cubicBezTo>
                        <a:lnTo>
                          <a:pt x="53169" y="42596"/>
                        </a:lnTo>
                        <a:cubicBezTo>
                          <a:pt x="53147" y="42575"/>
                          <a:pt x="53126" y="42553"/>
                          <a:pt x="53104" y="42532"/>
                        </a:cubicBezTo>
                        <a:cubicBezTo>
                          <a:pt x="53100" y="42528"/>
                          <a:pt x="53092" y="42523"/>
                          <a:pt x="53088" y="42519"/>
                        </a:cubicBezTo>
                        <a:cubicBezTo>
                          <a:pt x="53070" y="42502"/>
                          <a:pt x="53053" y="42485"/>
                          <a:pt x="53036" y="42468"/>
                        </a:cubicBezTo>
                        <a:cubicBezTo>
                          <a:pt x="53032" y="42460"/>
                          <a:pt x="53027" y="42455"/>
                          <a:pt x="53023" y="42451"/>
                        </a:cubicBezTo>
                        <a:cubicBezTo>
                          <a:pt x="53002" y="42429"/>
                          <a:pt x="52981" y="42408"/>
                          <a:pt x="52964" y="42387"/>
                        </a:cubicBezTo>
                        <a:cubicBezTo>
                          <a:pt x="52959" y="42383"/>
                          <a:pt x="52955" y="42378"/>
                          <a:pt x="52950" y="42374"/>
                        </a:cubicBezTo>
                        <a:cubicBezTo>
                          <a:pt x="52934" y="42357"/>
                          <a:pt x="52916" y="42340"/>
                          <a:pt x="52899" y="42318"/>
                        </a:cubicBezTo>
                        <a:cubicBezTo>
                          <a:pt x="52891" y="42314"/>
                          <a:pt x="52887" y="42310"/>
                          <a:pt x="52882" y="42301"/>
                        </a:cubicBezTo>
                        <a:cubicBezTo>
                          <a:pt x="52861" y="42280"/>
                          <a:pt x="52843" y="42259"/>
                          <a:pt x="52822" y="42233"/>
                        </a:cubicBezTo>
                        <a:cubicBezTo>
                          <a:pt x="52818" y="42233"/>
                          <a:pt x="52818" y="42229"/>
                          <a:pt x="52814" y="42224"/>
                        </a:cubicBezTo>
                        <a:cubicBezTo>
                          <a:pt x="52796" y="42203"/>
                          <a:pt x="52780" y="42186"/>
                          <a:pt x="52762" y="42164"/>
                        </a:cubicBezTo>
                        <a:cubicBezTo>
                          <a:pt x="52758" y="42156"/>
                          <a:pt x="52754" y="42152"/>
                          <a:pt x="52745" y="42143"/>
                        </a:cubicBezTo>
                        <a:cubicBezTo>
                          <a:pt x="52729" y="42121"/>
                          <a:pt x="52707" y="42095"/>
                          <a:pt x="52690" y="42075"/>
                        </a:cubicBezTo>
                        <a:cubicBezTo>
                          <a:pt x="52617" y="42044"/>
                          <a:pt x="52549" y="42014"/>
                          <a:pt x="52476" y="41989"/>
                        </a:cubicBezTo>
                        <a:cubicBezTo>
                          <a:pt x="52450" y="41980"/>
                          <a:pt x="52429" y="41972"/>
                          <a:pt x="52403" y="41959"/>
                        </a:cubicBezTo>
                        <a:cubicBezTo>
                          <a:pt x="52356" y="41941"/>
                          <a:pt x="52309" y="41925"/>
                          <a:pt x="52262" y="41908"/>
                        </a:cubicBezTo>
                        <a:cubicBezTo>
                          <a:pt x="52232" y="41895"/>
                          <a:pt x="52206" y="41886"/>
                          <a:pt x="52176" y="41874"/>
                        </a:cubicBezTo>
                        <a:cubicBezTo>
                          <a:pt x="52134" y="41856"/>
                          <a:pt x="52091" y="41844"/>
                          <a:pt x="52048" y="41826"/>
                        </a:cubicBezTo>
                        <a:cubicBezTo>
                          <a:pt x="52014" y="41813"/>
                          <a:pt x="51984" y="41805"/>
                          <a:pt x="51955" y="41793"/>
                        </a:cubicBezTo>
                        <a:cubicBezTo>
                          <a:pt x="51911" y="41779"/>
                          <a:pt x="51872" y="41762"/>
                          <a:pt x="51830" y="41749"/>
                        </a:cubicBezTo>
                        <a:cubicBezTo>
                          <a:pt x="51817" y="41745"/>
                          <a:pt x="51809" y="41741"/>
                          <a:pt x="51801" y="41736"/>
                        </a:cubicBezTo>
                        <a:cubicBezTo>
                          <a:pt x="51779" y="41732"/>
                          <a:pt x="51762" y="41724"/>
                          <a:pt x="51744" y="41720"/>
                        </a:cubicBezTo>
                        <a:cubicBezTo>
                          <a:pt x="51693" y="41702"/>
                          <a:pt x="51641" y="41685"/>
                          <a:pt x="51590" y="41668"/>
                        </a:cubicBezTo>
                        <a:cubicBezTo>
                          <a:pt x="51560" y="41655"/>
                          <a:pt x="51531" y="41647"/>
                          <a:pt x="51505" y="41639"/>
                        </a:cubicBezTo>
                        <a:cubicBezTo>
                          <a:pt x="51454" y="41621"/>
                          <a:pt x="51398" y="41604"/>
                          <a:pt x="51347" y="41587"/>
                        </a:cubicBezTo>
                        <a:cubicBezTo>
                          <a:pt x="51321" y="41578"/>
                          <a:pt x="51296" y="41570"/>
                          <a:pt x="51266" y="41562"/>
                        </a:cubicBezTo>
                        <a:cubicBezTo>
                          <a:pt x="51201" y="41540"/>
                          <a:pt x="51142" y="41518"/>
                          <a:pt x="51077" y="41501"/>
                        </a:cubicBezTo>
                        <a:cubicBezTo>
                          <a:pt x="51060" y="41497"/>
                          <a:pt x="51047" y="41493"/>
                          <a:pt x="51031" y="41485"/>
                        </a:cubicBezTo>
                        <a:cubicBezTo>
                          <a:pt x="50949" y="41463"/>
                          <a:pt x="50872" y="41437"/>
                          <a:pt x="50790" y="41416"/>
                        </a:cubicBezTo>
                        <a:cubicBezTo>
                          <a:pt x="50786" y="41412"/>
                          <a:pt x="50782" y="41412"/>
                          <a:pt x="50778" y="41412"/>
                        </a:cubicBezTo>
                        <a:cubicBezTo>
                          <a:pt x="50765" y="41408"/>
                          <a:pt x="50748" y="41402"/>
                          <a:pt x="50735" y="41398"/>
                        </a:cubicBezTo>
                        <a:cubicBezTo>
                          <a:pt x="50666" y="41377"/>
                          <a:pt x="50603" y="41360"/>
                          <a:pt x="50534" y="41339"/>
                        </a:cubicBezTo>
                        <a:cubicBezTo>
                          <a:pt x="50504" y="41335"/>
                          <a:pt x="50478" y="41326"/>
                          <a:pt x="50453" y="41317"/>
                        </a:cubicBezTo>
                        <a:cubicBezTo>
                          <a:pt x="50389" y="41300"/>
                          <a:pt x="50324" y="41283"/>
                          <a:pt x="50265" y="41266"/>
                        </a:cubicBezTo>
                        <a:cubicBezTo>
                          <a:pt x="50239" y="41262"/>
                          <a:pt x="50214" y="41254"/>
                          <a:pt x="50188" y="41249"/>
                        </a:cubicBezTo>
                        <a:cubicBezTo>
                          <a:pt x="50102" y="41223"/>
                          <a:pt x="50016" y="41202"/>
                          <a:pt x="49931" y="41181"/>
                        </a:cubicBezTo>
                        <a:cubicBezTo>
                          <a:pt x="49922" y="41177"/>
                          <a:pt x="49910" y="41177"/>
                          <a:pt x="49902" y="41172"/>
                        </a:cubicBezTo>
                        <a:cubicBezTo>
                          <a:pt x="49825" y="41155"/>
                          <a:pt x="49748" y="41134"/>
                          <a:pt x="49671" y="41116"/>
                        </a:cubicBezTo>
                        <a:cubicBezTo>
                          <a:pt x="49657" y="41116"/>
                          <a:pt x="49649" y="41112"/>
                          <a:pt x="49636" y="41108"/>
                        </a:cubicBezTo>
                        <a:cubicBezTo>
                          <a:pt x="49606" y="41104"/>
                          <a:pt x="49576" y="41095"/>
                          <a:pt x="49542" y="41086"/>
                        </a:cubicBezTo>
                        <a:cubicBezTo>
                          <a:pt x="49521" y="41082"/>
                          <a:pt x="49499" y="41078"/>
                          <a:pt x="49478" y="41074"/>
                        </a:cubicBezTo>
                        <a:cubicBezTo>
                          <a:pt x="49409" y="41057"/>
                          <a:pt x="49341" y="41039"/>
                          <a:pt x="49272" y="41027"/>
                        </a:cubicBezTo>
                        <a:cubicBezTo>
                          <a:pt x="49260" y="41013"/>
                          <a:pt x="49243" y="40997"/>
                          <a:pt x="49229" y="40984"/>
                        </a:cubicBezTo>
                        <a:cubicBezTo>
                          <a:pt x="49213" y="40966"/>
                          <a:pt x="49199" y="40954"/>
                          <a:pt x="49183" y="40941"/>
                        </a:cubicBezTo>
                        <a:lnTo>
                          <a:pt x="49183" y="40936"/>
                        </a:lnTo>
                        <a:cubicBezTo>
                          <a:pt x="49166" y="40924"/>
                          <a:pt x="49152" y="40911"/>
                          <a:pt x="49140" y="40898"/>
                        </a:cubicBezTo>
                        <a:lnTo>
                          <a:pt x="49136" y="40894"/>
                        </a:lnTo>
                        <a:cubicBezTo>
                          <a:pt x="49122" y="40881"/>
                          <a:pt x="49110" y="40869"/>
                          <a:pt x="49093" y="40855"/>
                        </a:cubicBezTo>
                        <a:lnTo>
                          <a:pt x="49093" y="40851"/>
                        </a:lnTo>
                        <a:cubicBezTo>
                          <a:pt x="49075" y="40838"/>
                          <a:pt x="49063" y="40826"/>
                          <a:pt x="49050" y="40812"/>
                        </a:cubicBezTo>
                        <a:cubicBezTo>
                          <a:pt x="49045" y="40812"/>
                          <a:pt x="49045" y="40808"/>
                          <a:pt x="49045" y="40808"/>
                        </a:cubicBezTo>
                        <a:cubicBezTo>
                          <a:pt x="49033" y="40796"/>
                          <a:pt x="49016" y="40782"/>
                          <a:pt x="49003" y="40770"/>
                        </a:cubicBezTo>
                        <a:cubicBezTo>
                          <a:pt x="49003" y="40770"/>
                          <a:pt x="48998" y="40770"/>
                          <a:pt x="48998" y="40766"/>
                        </a:cubicBezTo>
                        <a:cubicBezTo>
                          <a:pt x="48986" y="40757"/>
                          <a:pt x="48968" y="40745"/>
                          <a:pt x="48956" y="40731"/>
                        </a:cubicBezTo>
                        <a:cubicBezTo>
                          <a:pt x="48952" y="40731"/>
                          <a:pt x="48952" y="40731"/>
                          <a:pt x="48952" y="40727"/>
                        </a:cubicBezTo>
                        <a:cubicBezTo>
                          <a:pt x="48935" y="40719"/>
                          <a:pt x="48921" y="40705"/>
                          <a:pt x="48905" y="40697"/>
                        </a:cubicBezTo>
                        <a:lnTo>
                          <a:pt x="48905" y="40693"/>
                        </a:lnTo>
                        <a:lnTo>
                          <a:pt x="48901" y="40693"/>
                        </a:lnTo>
                        <a:cubicBezTo>
                          <a:pt x="48891" y="40684"/>
                          <a:pt x="48879" y="40676"/>
                          <a:pt x="48870" y="40672"/>
                        </a:cubicBezTo>
                        <a:cubicBezTo>
                          <a:pt x="48866" y="40668"/>
                          <a:pt x="48862" y="40668"/>
                          <a:pt x="48862" y="40663"/>
                        </a:cubicBezTo>
                        <a:cubicBezTo>
                          <a:pt x="48853" y="40658"/>
                          <a:pt x="48840" y="40654"/>
                          <a:pt x="48832" y="40646"/>
                        </a:cubicBezTo>
                        <a:lnTo>
                          <a:pt x="48828" y="40646"/>
                        </a:lnTo>
                        <a:lnTo>
                          <a:pt x="48828" y="40642"/>
                        </a:lnTo>
                        <a:cubicBezTo>
                          <a:pt x="48810" y="40638"/>
                          <a:pt x="48798" y="40629"/>
                          <a:pt x="48785" y="40620"/>
                        </a:cubicBezTo>
                        <a:lnTo>
                          <a:pt x="48781" y="40620"/>
                        </a:lnTo>
                        <a:cubicBezTo>
                          <a:pt x="48776" y="40620"/>
                          <a:pt x="48776" y="40616"/>
                          <a:pt x="48776" y="40616"/>
                        </a:cubicBezTo>
                        <a:cubicBezTo>
                          <a:pt x="48767" y="40612"/>
                          <a:pt x="48759" y="40607"/>
                          <a:pt x="48751" y="40603"/>
                        </a:cubicBezTo>
                        <a:lnTo>
                          <a:pt x="48742" y="40603"/>
                        </a:lnTo>
                        <a:cubicBezTo>
                          <a:pt x="48733" y="40599"/>
                          <a:pt x="48721" y="40595"/>
                          <a:pt x="48712" y="40591"/>
                        </a:cubicBezTo>
                        <a:cubicBezTo>
                          <a:pt x="48708" y="40591"/>
                          <a:pt x="48708" y="40591"/>
                          <a:pt x="48704" y="40586"/>
                        </a:cubicBezTo>
                        <a:cubicBezTo>
                          <a:pt x="48695" y="40586"/>
                          <a:pt x="48690" y="40581"/>
                          <a:pt x="48682" y="40581"/>
                        </a:cubicBezTo>
                        <a:lnTo>
                          <a:pt x="48678" y="40581"/>
                        </a:lnTo>
                        <a:cubicBezTo>
                          <a:pt x="48678" y="40577"/>
                          <a:pt x="48674" y="40577"/>
                          <a:pt x="48670" y="40577"/>
                        </a:cubicBezTo>
                        <a:cubicBezTo>
                          <a:pt x="48660" y="40577"/>
                          <a:pt x="48656" y="40573"/>
                          <a:pt x="48652" y="40573"/>
                        </a:cubicBezTo>
                        <a:lnTo>
                          <a:pt x="48648" y="40573"/>
                        </a:lnTo>
                        <a:cubicBezTo>
                          <a:pt x="48648" y="40573"/>
                          <a:pt x="48644" y="40573"/>
                          <a:pt x="48639" y="40569"/>
                        </a:cubicBezTo>
                        <a:cubicBezTo>
                          <a:pt x="48635" y="40569"/>
                          <a:pt x="48627" y="40569"/>
                          <a:pt x="48618" y="40565"/>
                        </a:cubicBezTo>
                        <a:lnTo>
                          <a:pt x="48609" y="40565"/>
                        </a:lnTo>
                        <a:cubicBezTo>
                          <a:pt x="48601" y="40565"/>
                          <a:pt x="48588" y="40561"/>
                          <a:pt x="48579" y="40561"/>
                        </a:cubicBezTo>
                        <a:lnTo>
                          <a:pt x="48567" y="40561"/>
                        </a:lnTo>
                        <a:cubicBezTo>
                          <a:pt x="48562" y="40561"/>
                          <a:pt x="48554" y="40561"/>
                          <a:pt x="48550" y="40556"/>
                        </a:cubicBezTo>
                        <a:lnTo>
                          <a:pt x="48498" y="40556"/>
                        </a:lnTo>
                        <a:cubicBezTo>
                          <a:pt x="48490" y="40556"/>
                          <a:pt x="48481" y="40556"/>
                          <a:pt x="48477" y="40561"/>
                        </a:cubicBezTo>
                        <a:lnTo>
                          <a:pt x="48464" y="40561"/>
                        </a:lnTo>
                        <a:cubicBezTo>
                          <a:pt x="48451" y="40561"/>
                          <a:pt x="48439" y="40561"/>
                          <a:pt x="48425" y="40565"/>
                        </a:cubicBezTo>
                        <a:lnTo>
                          <a:pt x="48173" y="41771"/>
                        </a:lnTo>
                        <a:cubicBezTo>
                          <a:pt x="48161" y="41762"/>
                          <a:pt x="48143" y="41758"/>
                          <a:pt x="48131" y="41749"/>
                        </a:cubicBezTo>
                        <a:cubicBezTo>
                          <a:pt x="48109" y="41741"/>
                          <a:pt x="48092" y="41732"/>
                          <a:pt x="48070" y="41724"/>
                        </a:cubicBezTo>
                        <a:cubicBezTo>
                          <a:pt x="48054" y="41716"/>
                          <a:pt x="48032" y="41706"/>
                          <a:pt x="48015" y="41698"/>
                        </a:cubicBezTo>
                        <a:cubicBezTo>
                          <a:pt x="47993" y="41690"/>
                          <a:pt x="47972" y="41681"/>
                          <a:pt x="47955" y="41672"/>
                        </a:cubicBezTo>
                        <a:cubicBezTo>
                          <a:pt x="47934" y="41659"/>
                          <a:pt x="47916" y="41651"/>
                          <a:pt x="47895" y="41643"/>
                        </a:cubicBezTo>
                        <a:cubicBezTo>
                          <a:pt x="47878" y="41633"/>
                          <a:pt x="47857" y="41625"/>
                          <a:pt x="47835" y="41617"/>
                        </a:cubicBezTo>
                        <a:cubicBezTo>
                          <a:pt x="47818" y="41608"/>
                          <a:pt x="47797" y="41600"/>
                          <a:pt x="47780" y="41591"/>
                        </a:cubicBezTo>
                        <a:cubicBezTo>
                          <a:pt x="47758" y="41582"/>
                          <a:pt x="47741" y="41574"/>
                          <a:pt x="47720" y="41562"/>
                        </a:cubicBezTo>
                        <a:cubicBezTo>
                          <a:pt x="47703" y="41552"/>
                          <a:pt x="47681" y="41544"/>
                          <a:pt x="47664" y="41536"/>
                        </a:cubicBezTo>
                        <a:cubicBezTo>
                          <a:pt x="47643" y="41527"/>
                          <a:pt x="47626" y="41518"/>
                          <a:pt x="47604" y="41510"/>
                        </a:cubicBezTo>
                        <a:cubicBezTo>
                          <a:pt x="47583" y="41497"/>
                          <a:pt x="47561" y="41489"/>
                          <a:pt x="47541" y="41479"/>
                        </a:cubicBezTo>
                        <a:cubicBezTo>
                          <a:pt x="47515" y="41467"/>
                          <a:pt x="47484" y="41454"/>
                          <a:pt x="47458" y="41442"/>
                        </a:cubicBezTo>
                        <a:cubicBezTo>
                          <a:pt x="47438" y="41428"/>
                          <a:pt x="47412" y="41420"/>
                          <a:pt x="47391" y="41408"/>
                        </a:cubicBezTo>
                        <a:cubicBezTo>
                          <a:pt x="47373" y="41398"/>
                          <a:pt x="47352" y="41390"/>
                          <a:pt x="47335" y="41382"/>
                        </a:cubicBezTo>
                        <a:cubicBezTo>
                          <a:pt x="47314" y="41373"/>
                          <a:pt x="47296" y="41365"/>
                          <a:pt x="47275" y="41356"/>
                        </a:cubicBezTo>
                        <a:cubicBezTo>
                          <a:pt x="47258" y="41347"/>
                          <a:pt x="47241" y="41339"/>
                          <a:pt x="47223" y="41331"/>
                        </a:cubicBezTo>
                        <a:cubicBezTo>
                          <a:pt x="47202" y="41321"/>
                          <a:pt x="47181" y="41313"/>
                          <a:pt x="47164" y="41305"/>
                        </a:cubicBezTo>
                        <a:cubicBezTo>
                          <a:pt x="47146" y="41296"/>
                          <a:pt x="47130" y="41288"/>
                          <a:pt x="47108" y="41279"/>
                        </a:cubicBezTo>
                        <a:cubicBezTo>
                          <a:pt x="47104" y="41274"/>
                          <a:pt x="47095" y="41270"/>
                          <a:pt x="47091" y="41270"/>
                        </a:cubicBezTo>
                        <a:lnTo>
                          <a:pt x="47352" y="40026"/>
                        </a:lnTo>
                        <a:lnTo>
                          <a:pt x="47352" y="40013"/>
                        </a:lnTo>
                        <a:cubicBezTo>
                          <a:pt x="47356" y="39996"/>
                          <a:pt x="47352" y="39979"/>
                          <a:pt x="47352" y="39961"/>
                        </a:cubicBezTo>
                        <a:cubicBezTo>
                          <a:pt x="47335" y="39957"/>
                          <a:pt x="47314" y="39957"/>
                          <a:pt x="47296" y="39953"/>
                        </a:cubicBezTo>
                        <a:cubicBezTo>
                          <a:pt x="47292" y="39953"/>
                          <a:pt x="47288" y="39953"/>
                          <a:pt x="47284" y="39949"/>
                        </a:cubicBezTo>
                        <a:cubicBezTo>
                          <a:pt x="47271" y="39949"/>
                          <a:pt x="47258" y="39945"/>
                          <a:pt x="47249" y="39945"/>
                        </a:cubicBezTo>
                        <a:cubicBezTo>
                          <a:pt x="47241" y="39940"/>
                          <a:pt x="47237" y="39940"/>
                          <a:pt x="47233" y="39940"/>
                        </a:cubicBezTo>
                        <a:cubicBezTo>
                          <a:pt x="47219" y="39936"/>
                          <a:pt x="47207" y="39932"/>
                          <a:pt x="47194" y="39932"/>
                        </a:cubicBezTo>
                        <a:cubicBezTo>
                          <a:pt x="47189" y="39927"/>
                          <a:pt x="47185" y="39927"/>
                          <a:pt x="47181" y="39927"/>
                        </a:cubicBezTo>
                        <a:cubicBezTo>
                          <a:pt x="47164" y="39923"/>
                          <a:pt x="47150" y="39919"/>
                          <a:pt x="47134" y="39914"/>
                        </a:cubicBezTo>
                        <a:cubicBezTo>
                          <a:pt x="47130" y="39910"/>
                          <a:pt x="47125" y="39910"/>
                          <a:pt x="47121" y="39910"/>
                        </a:cubicBezTo>
                        <a:cubicBezTo>
                          <a:pt x="47108" y="39906"/>
                          <a:pt x="47095" y="39902"/>
                          <a:pt x="47083" y="39898"/>
                        </a:cubicBezTo>
                        <a:cubicBezTo>
                          <a:pt x="47079" y="39898"/>
                          <a:pt x="47069" y="39894"/>
                          <a:pt x="47065" y="39894"/>
                        </a:cubicBezTo>
                        <a:cubicBezTo>
                          <a:pt x="47057" y="39888"/>
                          <a:pt x="47044" y="39884"/>
                          <a:pt x="47036" y="39880"/>
                        </a:cubicBezTo>
                        <a:cubicBezTo>
                          <a:pt x="47022" y="39876"/>
                          <a:pt x="47006" y="39872"/>
                          <a:pt x="46992" y="39868"/>
                        </a:cubicBezTo>
                        <a:cubicBezTo>
                          <a:pt x="46988" y="39863"/>
                          <a:pt x="46984" y="39863"/>
                          <a:pt x="46980" y="39859"/>
                        </a:cubicBezTo>
                        <a:cubicBezTo>
                          <a:pt x="46959" y="39855"/>
                          <a:pt x="46941" y="39846"/>
                          <a:pt x="46925" y="39837"/>
                        </a:cubicBezTo>
                        <a:lnTo>
                          <a:pt x="46915" y="39837"/>
                        </a:lnTo>
                        <a:cubicBezTo>
                          <a:pt x="46899" y="39829"/>
                          <a:pt x="46877" y="39821"/>
                          <a:pt x="46860" y="39811"/>
                        </a:cubicBezTo>
                        <a:cubicBezTo>
                          <a:pt x="46852" y="39807"/>
                          <a:pt x="46848" y="39807"/>
                          <a:pt x="46838" y="39803"/>
                        </a:cubicBezTo>
                        <a:cubicBezTo>
                          <a:pt x="46822" y="39795"/>
                          <a:pt x="46805" y="39786"/>
                          <a:pt x="46783" y="39778"/>
                        </a:cubicBezTo>
                        <a:cubicBezTo>
                          <a:pt x="46783" y="39778"/>
                          <a:pt x="46779" y="39778"/>
                          <a:pt x="46779" y="39773"/>
                        </a:cubicBezTo>
                        <a:cubicBezTo>
                          <a:pt x="46757" y="39765"/>
                          <a:pt x="46736" y="39756"/>
                          <a:pt x="46714" y="39744"/>
                        </a:cubicBezTo>
                        <a:cubicBezTo>
                          <a:pt x="46706" y="39744"/>
                          <a:pt x="46702" y="39740"/>
                          <a:pt x="46694" y="39734"/>
                        </a:cubicBezTo>
                        <a:cubicBezTo>
                          <a:pt x="46676" y="39726"/>
                          <a:pt x="46659" y="39718"/>
                          <a:pt x="46637" y="39709"/>
                        </a:cubicBezTo>
                        <a:cubicBezTo>
                          <a:pt x="46617" y="39701"/>
                          <a:pt x="46595" y="39688"/>
                          <a:pt x="46574" y="39679"/>
                        </a:cubicBezTo>
                        <a:cubicBezTo>
                          <a:pt x="46569" y="39675"/>
                          <a:pt x="46560" y="39675"/>
                          <a:pt x="46556" y="39671"/>
                        </a:cubicBezTo>
                        <a:cubicBezTo>
                          <a:pt x="46540" y="39663"/>
                          <a:pt x="46522" y="39657"/>
                          <a:pt x="46505" y="39649"/>
                        </a:cubicBezTo>
                        <a:cubicBezTo>
                          <a:pt x="46501" y="39645"/>
                          <a:pt x="46497" y="39641"/>
                          <a:pt x="46488" y="39641"/>
                        </a:cubicBezTo>
                        <a:cubicBezTo>
                          <a:pt x="46467" y="39628"/>
                          <a:pt x="46445" y="39619"/>
                          <a:pt x="46424" y="39611"/>
                        </a:cubicBezTo>
                        <a:cubicBezTo>
                          <a:pt x="46424" y="39611"/>
                          <a:pt x="46420" y="39611"/>
                          <a:pt x="46420" y="39606"/>
                        </a:cubicBezTo>
                        <a:cubicBezTo>
                          <a:pt x="46398" y="39598"/>
                          <a:pt x="46381" y="39590"/>
                          <a:pt x="46360" y="39586"/>
                        </a:cubicBezTo>
                        <a:cubicBezTo>
                          <a:pt x="46355" y="39580"/>
                          <a:pt x="46355" y="39580"/>
                          <a:pt x="46351" y="39580"/>
                        </a:cubicBezTo>
                        <a:cubicBezTo>
                          <a:pt x="46347" y="39576"/>
                          <a:pt x="46343" y="39576"/>
                          <a:pt x="46339" y="39576"/>
                        </a:cubicBezTo>
                        <a:cubicBezTo>
                          <a:pt x="46329" y="39568"/>
                          <a:pt x="46317" y="39564"/>
                          <a:pt x="46304" y="39560"/>
                        </a:cubicBezTo>
                        <a:cubicBezTo>
                          <a:pt x="46295" y="39560"/>
                          <a:pt x="46287" y="39555"/>
                          <a:pt x="46283" y="39551"/>
                        </a:cubicBezTo>
                        <a:cubicBezTo>
                          <a:pt x="46266" y="39547"/>
                          <a:pt x="46252" y="39542"/>
                          <a:pt x="46240" y="39538"/>
                        </a:cubicBezTo>
                        <a:cubicBezTo>
                          <a:pt x="46236" y="39534"/>
                          <a:pt x="46232" y="39534"/>
                          <a:pt x="46227" y="39529"/>
                        </a:cubicBezTo>
                        <a:lnTo>
                          <a:pt x="46223" y="39529"/>
                        </a:lnTo>
                        <a:cubicBezTo>
                          <a:pt x="46218" y="39529"/>
                          <a:pt x="46210" y="39525"/>
                          <a:pt x="46206" y="39525"/>
                        </a:cubicBezTo>
                        <a:cubicBezTo>
                          <a:pt x="46193" y="39521"/>
                          <a:pt x="46185" y="39517"/>
                          <a:pt x="46171" y="39513"/>
                        </a:cubicBezTo>
                        <a:cubicBezTo>
                          <a:pt x="46167" y="39513"/>
                          <a:pt x="46159" y="39509"/>
                          <a:pt x="46150" y="39509"/>
                        </a:cubicBezTo>
                        <a:cubicBezTo>
                          <a:pt x="46146" y="39503"/>
                          <a:pt x="46137" y="39503"/>
                          <a:pt x="46129" y="39499"/>
                        </a:cubicBezTo>
                        <a:lnTo>
                          <a:pt x="46120" y="39499"/>
                        </a:lnTo>
                        <a:cubicBezTo>
                          <a:pt x="46116" y="39495"/>
                          <a:pt x="46108" y="39495"/>
                          <a:pt x="46103" y="39491"/>
                        </a:cubicBezTo>
                        <a:cubicBezTo>
                          <a:pt x="46090" y="39491"/>
                          <a:pt x="46082" y="39487"/>
                          <a:pt x="46069" y="39483"/>
                        </a:cubicBezTo>
                        <a:cubicBezTo>
                          <a:pt x="46064" y="39483"/>
                          <a:pt x="46056" y="39483"/>
                          <a:pt x="46052" y="39478"/>
                        </a:cubicBezTo>
                        <a:lnTo>
                          <a:pt x="46043" y="39478"/>
                        </a:lnTo>
                        <a:cubicBezTo>
                          <a:pt x="46031" y="39474"/>
                          <a:pt x="46021" y="39474"/>
                          <a:pt x="46009" y="39470"/>
                        </a:cubicBezTo>
                        <a:lnTo>
                          <a:pt x="46001" y="39470"/>
                        </a:lnTo>
                        <a:cubicBezTo>
                          <a:pt x="45983" y="39465"/>
                          <a:pt x="45970" y="39461"/>
                          <a:pt x="45954" y="39461"/>
                        </a:cubicBezTo>
                        <a:cubicBezTo>
                          <a:pt x="45954" y="39457"/>
                          <a:pt x="45949" y="39457"/>
                          <a:pt x="45949" y="39457"/>
                        </a:cubicBezTo>
                        <a:lnTo>
                          <a:pt x="45932" y="39457"/>
                        </a:lnTo>
                        <a:cubicBezTo>
                          <a:pt x="45919" y="39452"/>
                          <a:pt x="45906" y="39452"/>
                          <a:pt x="45893" y="39448"/>
                        </a:cubicBezTo>
                        <a:lnTo>
                          <a:pt x="45872" y="39448"/>
                        </a:lnTo>
                        <a:cubicBezTo>
                          <a:pt x="45867" y="39448"/>
                          <a:pt x="45859" y="39444"/>
                          <a:pt x="45851" y="39444"/>
                        </a:cubicBezTo>
                        <a:lnTo>
                          <a:pt x="45838" y="39444"/>
                        </a:lnTo>
                        <a:cubicBezTo>
                          <a:pt x="45833" y="39444"/>
                          <a:pt x="45825" y="39444"/>
                          <a:pt x="45816" y="39440"/>
                        </a:cubicBezTo>
                        <a:lnTo>
                          <a:pt x="45761" y="39440"/>
                        </a:lnTo>
                        <a:cubicBezTo>
                          <a:pt x="45748" y="39440"/>
                          <a:pt x="45735" y="39440"/>
                          <a:pt x="45723" y="39436"/>
                        </a:cubicBezTo>
                        <a:lnTo>
                          <a:pt x="45705" y="39436"/>
                        </a:lnTo>
                        <a:cubicBezTo>
                          <a:pt x="45684" y="39436"/>
                          <a:pt x="45667" y="39440"/>
                          <a:pt x="45646" y="39440"/>
                        </a:cubicBezTo>
                        <a:lnTo>
                          <a:pt x="45380" y="40701"/>
                        </a:lnTo>
                        <a:cubicBezTo>
                          <a:pt x="45359" y="40697"/>
                          <a:pt x="45338" y="40697"/>
                          <a:pt x="45316" y="40693"/>
                        </a:cubicBezTo>
                        <a:cubicBezTo>
                          <a:pt x="45312" y="40693"/>
                          <a:pt x="45303" y="40693"/>
                          <a:pt x="45299" y="40689"/>
                        </a:cubicBezTo>
                        <a:cubicBezTo>
                          <a:pt x="45265" y="40684"/>
                          <a:pt x="45226" y="40680"/>
                          <a:pt x="45192" y="40680"/>
                        </a:cubicBezTo>
                        <a:lnTo>
                          <a:pt x="45188" y="40676"/>
                        </a:lnTo>
                        <a:lnTo>
                          <a:pt x="45184" y="40676"/>
                        </a:lnTo>
                        <a:cubicBezTo>
                          <a:pt x="45145" y="40672"/>
                          <a:pt x="45103" y="40672"/>
                          <a:pt x="45064" y="40668"/>
                        </a:cubicBezTo>
                        <a:cubicBezTo>
                          <a:pt x="45059" y="40663"/>
                          <a:pt x="45055" y="40654"/>
                          <a:pt x="45051" y="40650"/>
                        </a:cubicBezTo>
                        <a:lnTo>
                          <a:pt x="45354" y="39196"/>
                        </a:lnTo>
                        <a:cubicBezTo>
                          <a:pt x="45359" y="39179"/>
                          <a:pt x="45350" y="39144"/>
                          <a:pt x="45316" y="39102"/>
                        </a:cubicBezTo>
                        <a:cubicBezTo>
                          <a:pt x="45312" y="39098"/>
                          <a:pt x="45308" y="39098"/>
                          <a:pt x="45308" y="39093"/>
                        </a:cubicBezTo>
                        <a:lnTo>
                          <a:pt x="45303" y="39089"/>
                        </a:lnTo>
                        <a:cubicBezTo>
                          <a:pt x="45299" y="39085"/>
                          <a:pt x="45295" y="39085"/>
                          <a:pt x="45290" y="39081"/>
                        </a:cubicBezTo>
                        <a:lnTo>
                          <a:pt x="45286" y="39076"/>
                        </a:lnTo>
                        <a:cubicBezTo>
                          <a:pt x="45282" y="39076"/>
                          <a:pt x="45282" y="39076"/>
                          <a:pt x="45277" y="39072"/>
                        </a:cubicBezTo>
                        <a:cubicBezTo>
                          <a:pt x="45277" y="39072"/>
                          <a:pt x="45273" y="39067"/>
                          <a:pt x="45269" y="39067"/>
                        </a:cubicBezTo>
                        <a:lnTo>
                          <a:pt x="45265" y="39063"/>
                        </a:lnTo>
                        <a:lnTo>
                          <a:pt x="45261" y="39063"/>
                        </a:lnTo>
                        <a:cubicBezTo>
                          <a:pt x="45257" y="39059"/>
                          <a:pt x="45247" y="39055"/>
                          <a:pt x="45243" y="39051"/>
                        </a:cubicBezTo>
                        <a:lnTo>
                          <a:pt x="45239" y="39051"/>
                        </a:lnTo>
                        <a:cubicBezTo>
                          <a:pt x="45231" y="39047"/>
                          <a:pt x="45226" y="39042"/>
                          <a:pt x="45218" y="39042"/>
                        </a:cubicBezTo>
                        <a:cubicBezTo>
                          <a:pt x="45213" y="39042"/>
                          <a:pt x="45213" y="39037"/>
                          <a:pt x="45213" y="39037"/>
                        </a:cubicBezTo>
                        <a:cubicBezTo>
                          <a:pt x="45209" y="39037"/>
                          <a:pt x="45200" y="39033"/>
                          <a:pt x="45196" y="39033"/>
                        </a:cubicBezTo>
                        <a:cubicBezTo>
                          <a:pt x="45192" y="39033"/>
                          <a:pt x="45192" y="39033"/>
                          <a:pt x="45192" y="39029"/>
                        </a:cubicBezTo>
                        <a:cubicBezTo>
                          <a:pt x="45188" y="39029"/>
                          <a:pt x="45184" y="39029"/>
                          <a:pt x="45180" y="39025"/>
                        </a:cubicBezTo>
                        <a:lnTo>
                          <a:pt x="45170" y="39025"/>
                        </a:lnTo>
                        <a:cubicBezTo>
                          <a:pt x="45166" y="39025"/>
                          <a:pt x="45162" y="39021"/>
                          <a:pt x="45158" y="39021"/>
                        </a:cubicBezTo>
                        <a:lnTo>
                          <a:pt x="45154" y="39021"/>
                        </a:lnTo>
                        <a:cubicBezTo>
                          <a:pt x="45149" y="39021"/>
                          <a:pt x="45141" y="39016"/>
                          <a:pt x="45136" y="39016"/>
                        </a:cubicBezTo>
                        <a:cubicBezTo>
                          <a:pt x="45128" y="39016"/>
                          <a:pt x="45123" y="39016"/>
                          <a:pt x="45115" y="39012"/>
                        </a:cubicBezTo>
                        <a:lnTo>
                          <a:pt x="45077" y="39012"/>
                        </a:lnTo>
                        <a:cubicBezTo>
                          <a:pt x="45072" y="39016"/>
                          <a:pt x="45068" y="39016"/>
                          <a:pt x="45064" y="39016"/>
                        </a:cubicBezTo>
                        <a:lnTo>
                          <a:pt x="45059" y="39016"/>
                        </a:lnTo>
                        <a:cubicBezTo>
                          <a:pt x="45059" y="39016"/>
                          <a:pt x="45055" y="39016"/>
                          <a:pt x="45055" y="39021"/>
                        </a:cubicBezTo>
                        <a:lnTo>
                          <a:pt x="45051" y="39021"/>
                        </a:lnTo>
                        <a:cubicBezTo>
                          <a:pt x="45051" y="39021"/>
                          <a:pt x="45046" y="39021"/>
                          <a:pt x="45046" y="39025"/>
                        </a:cubicBezTo>
                        <a:lnTo>
                          <a:pt x="45042" y="39025"/>
                        </a:lnTo>
                        <a:lnTo>
                          <a:pt x="45042" y="39029"/>
                        </a:lnTo>
                        <a:lnTo>
                          <a:pt x="45038" y="39029"/>
                        </a:lnTo>
                        <a:lnTo>
                          <a:pt x="45038" y="39033"/>
                        </a:lnTo>
                        <a:lnTo>
                          <a:pt x="45034" y="39033"/>
                        </a:lnTo>
                        <a:lnTo>
                          <a:pt x="45034" y="39037"/>
                        </a:lnTo>
                        <a:lnTo>
                          <a:pt x="45034" y="39042"/>
                        </a:lnTo>
                        <a:lnTo>
                          <a:pt x="45030" y="39042"/>
                        </a:lnTo>
                        <a:lnTo>
                          <a:pt x="45030" y="39047"/>
                        </a:lnTo>
                        <a:lnTo>
                          <a:pt x="44807" y="40115"/>
                        </a:lnTo>
                        <a:cubicBezTo>
                          <a:pt x="44785" y="40111"/>
                          <a:pt x="44764" y="40103"/>
                          <a:pt x="44743" y="40099"/>
                        </a:cubicBezTo>
                        <a:cubicBezTo>
                          <a:pt x="44734" y="40094"/>
                          <a:pt x="44726" y="40094"/>
                          <a:pt x="44722" y="40090"/>
                        </a:cubicBezTo>
                        <a:cubicBezTo>
                          <a:pt x="44692" y="40081"/>
                          <a:pt x="44661" y="40068"/>
                          <a:pt x="44631" y="40060"/>
                        </a:cubicBezTo>
                        <a:cubicBezTo>
                          <a:pt x="44627" y="40060"/>
                          <a:pt x="44623" y="40060"/>
                          <a:pt x="44623" y="40056"/>
                        </a:cubicBezTo>
                        <a:cubicBezTo>
                          <a:pt x="44584" y="40042"/>
                          <a:pt x="44550" y="40030"/>
                          <a:pt x="44516" y="40017"/>
                        </a:cubicBezTo>
                        <a:lnTo>
                          <a:pt x="44507" y="40017"/>
                        </a:lnTo>
                        <a:cubicBezTo>
                          <a:pt x="44473" y="40004"/>
                          <a:pt x="44439" y="39987"/>
                          <a:pt x="44405" y="39975"/>
                        </a:cubicBezTo>
                        <a:cubicBezTo>
                          <a:pt x="44396" y="39971"/>
                          <a:pt x="44392" y="39971"/>
                          <a:pt x="44388" y="39965"/>
                        </a:cubicBezTo>
                        <a:cubicBezTo>
                          <a:pt x="44371" y="39961"/>
                          <a:pt x="44353" y="39953"/>
                          <a:pt x="44337" y="39949"/>
                        </a:cubicBezTo>
                        <a:cubicBezTo>
                          <a:pt x="44333" y="39945"/>
                          <a:pt x="44323" y="39940"/>
                          <a:pt x="44315" y="39936"/>
                        </a:cubicBezTo>
                        <a:cubicBezTo>
                          <a:pt x="44294" y="39927"/>
                          <a:pt x="44272" y="39919"/>
                          <a:pt x="44247" y="39906"/>
                        </a:cubicBezTo>
                        <a:lnTo>
                          <a:pt x="44242" y="39906"/>
                        </a:lnTo>
                        <a:cubicBezTo>
                          <a:pt x="44221" y="39894"/>
                          <a:pt x="44199" y="39884"/>
                          <a:pt x="44179" y="39876"/>
                        </a:cubicBezTo>
                        <a:cubicBezTo>
                          <a:pt x="44174" y="39872"/>
                          <a:pt x="44165" y="39868"/>
                          <a:pt x="44157" y="39868"/>
                        </a:cubicBezTo>
                        <a:cubicBezTo>
                          <a:pt x="44144" y="39859"/>
                          <a:pt x="44127" y="39850"/>
                          <a:pt x="44114" y="39846"/>
                        </a:cubicBezTo>
                        <a:cubicBezTo>
                          <a:pt x="44106" y="39842"/>
                          <a:pt x="44102" y="39837"/>
                          <a:pt x="44093" y="39837"/>
                        </a:cubicBezTo>
                        <a:cubicBezTo>
                          <a:pt x="44063" y="39821"/>
                          <a:pt x="44029" y="39803"/>
                          <a:pt x="43999" y="39786"/>
                        </a:cubicBezTo>
                        <a:lnTo>
                          <a:pt x="43990" y="39786"/>
                        </a:lnTo>
                        <a:cubicBezTo>
                          <a:pt x="43960" y="39769"/>
                          <a:pt x="43930" y="39752"/>
                          <a:pt x="43896" y="39734"/>
                        </a:cubicBezTo>
                        <a:cubicBezTo>
                          <a:pt x="43891" y="39734"/>
                          <a:pt x="43887" y="39730"/>
                          <a:pt x="43883" y="39730"/>
                        </a:cubicBezTo>
                        <a:cubicBezTo>
                          <a:pt x="43853" y="39714"/>
                          <a:pt x="43824" y="39696"/>
                          <a:pt x="43794" y="39679"/>
                        </a:cubicBezTo>
                        <a:cubicBezTo>
                          <a:pt x="43785" y="39675"/>
                          <a:pt x="43780" y="39675"/>
                          <a:pt x="43776" y="39671"/>
                        </a:cubicBezTo>
                        <a:cubicBezTo>
                          <a:pt x="43747" y="39653"/>
                          <a:pt x="43717" y="39637"/>
                          <a:pt x="43686" y="39619"/>
                        </a:cubicBezTo>
                        <a:cubicBezTo>
                          <a:pt x="43678" y="39615"/>
                          <a:pt x="43674" y="39615"/>
                          <a:pt x="43670" y="39611"/>
                        </a:cubicBezTo>
                        <a:cubicBezTo>
                          <a:pt x="43635" y="39590"/>
                          <a:pt x="43597" y="39568"/>
                          <a:pt x="43558" y="39547"/>
                        </a:cubicBezTo>
                        <a:cubicBezTo>
                          <a:pt x="43554" y="39542"/>
                          <a:pt x="43550" y="39542"/>
                          <a:pt x="43545" y="39538"/>
                        </a:cubicBezTo>
                        <a:cubicBezTo>
                          <a:pt x="43506" y="39517"/>
                          <a:pt x="43473" y="39495"/>
                          <a:pt x="43435" y="39470"/>
                        </a:cubicBezTo>
                        <a:cubicBezTo>
                          <a:pt x="43429" y="39470"/>
                          <a:pt x="43425" y="39465"/>
                          <a:pt x="43421" y="39461"/>
                        </a:cubicBezTo>
                        <a:cubicBezTo>
                          <a:pt x="43383" y="39440"/>
                          <a:pt x="43348" y="39418"/>
                          <a:pt x="43310" y="39393"/>
                        </a:cubicBezTo>
                        <a:cubicBezTo>
                          <a:pt x="43306" y="39393"/>
                          <a:pt x="43301" y="39388"/>
                          <a:pt x="43297" y="39384"/>
                        </a:cubicBezTo>
                        <a:cubicBezTo>
                          <a:pt x="43263" y="39363"/>
                          <a:pt x="43224" y="39337"/>
                          <a:pt x="43186" y="39316"/>
                        </a:cubicBezTo>
                        <a:cubicBezTo>
                          <a:pt x="43186" y="39312"/>
                          <a:pt x="43182" y="39312"/>
                          <a:pt x="43178" y="39307"/>
                        </a:cubicBezTo>
                        <a:cubicBezTo>
                          <a:pt x="43139" y="39286"/>
                          <a:pt x="43101" y="39260"/>
                          <a:pt x="43062" y="39235"/>
                        </a:cubicBezTo>
                        <a:lnTo>
                          <a:pt x="43058" y="39230"/>
                        </a:lnTo>
                        <a:cubicBezTo>
                          <a:pt x="43015" y="39205"/>
                          <a:pt x="42977" y="39179"/>
                          <a:pt x="42938" y="39153"/>
                        </a:cubicBezTo>
                        <a:lnTo>
                          <a:pt x="42938" y="39149"/>
                        </a:lnTo>
                        <a:cubicBezTo>
                          <a:pt x="42896" y="39124"/>
                          <a:pt x="42857" y="39098"/>
                          <a:pt x="42814" y="39072"/>
                        </a:cubicBezTo>
                        <a:lnTo>
                          <a:pt x="42814" y="39067"/>
                        </a:lnTo>
                        <a:cubicBezTo>
                          <a:pt x="42771" y="39042"/>
                          <a:pt x="42732" y="39012"/>
                          <a:pt x="42690" y="38986"/>
                        </a:cubicBezTo>
                        <a:cubicBezTo>
                          <a:pt x="42651" y="38960"/>
                          <a:pt x="42617" y="38939"/>
                          <a:pt x="42578" y="38913"/>
                        </a:cubicBezTo>
                        <a:cubicBezTo>
                          <a:pt x="42574" y="38909"/>
                          <a:pt x="42570" y="38905"/>
                          <a:pt x="42566" y="38905"/>
                        </a:cubicBezTo>
                        <a:cubicBezTo>
                          <a:pt x="42531" y="38879"/>
                          <a:pt x="42493" y="38854"/>
                          <a:pt x="42459" y="38832"/>
                        </a:cubicBezTo>
                        <a:cubicBezTo>
                          <a:pt x="42454" y="38828"/>
                          <a:pt x="42450" y="38824"/>
                          <a:pt x="42446" y="38824"/>
                        </a:cubicBezTo>
                        <a:cubicBezTo>
                          <a:pt x="42408" y="38798"/>
                          <a:pt x="42373" y="38777"/>
                          <a:pt x="42339" y="38751"/>
                        </a:cubicBezTo>
                        <a:cubicBezTo>
                          <a:pt x="42331" y="38747"/>
                          <a:pt x="42326" y="38747"/>
                          <a:pt x="42322" y="38743"/>
                        </a:cubicBezTo>
                        <a:cubicBezTo>
                          <a:pt x="42288" y="38721"/>
                          <a:pt x="42254" y="38696"/>
                          <a:pt x="42215" y="38674"/>
                        </a:cubicBezTo>
                        <a:cubicBezTo>
                          <a:pt x="42211" y="38670"/>
                          <a:pt x="42207" y="38666"/>
                          <a:pt x="42203" y="38666"/>
                        </a:cubicBezTo>
                        <a:cubicBezTo>
                          <a:pt x="42164" y="38640"/>
                          <a:pt x="42130" y="38619"/>
                          <a:pt x="42091" y="38593"/>
                        </a:cubicBezTo>
                        <a:cubicBezTo>
                          <a:pt x="42087" y="38593"/>
                          <a:pt x="42083" y="38589"/>
                          <a:pt x="42079" y="38585"/>
                        </a:cubicBezTo>
                        <a:cubicBezTo>
                          <a:pt x="42044" y="38563"/>
                          <a:pt x="42006" y="38542"/>
                          <a:pt x="41967" y="38516"/>
                        </a:cubicBezTo>
                        <a:cubicBezTo>
                          <a:pt x="41967" y="38516"/>
                          <a:pt x="41963" y="38512"/>
                          <a:pt x="41958" y="38512"/>
                        </a:cubicBezTo>
                        <a:cubicBezTo>
                          <a:pt x="41920" y="38486"/>
                          <a:pt x="41881" y="38465"/>
                          <a:pt x="41843" y="38439"/>
                        </a:cubicBezTo>
                        <a:cubicBezTo>
                          <a:pt x="41838" y="38439"/>
                          <a:pt x="41838" y="38439"/>
                          <a:pt x="41834" y="38435"/>
                        </a:cubicBezTo>
                        <a:cubicBezTo>
                          <a:pt x="41796" y="38413"/>
                          <a:pt x="41753" y="38388"/>
                          <a:pt x="41715" y="38366"/>
                        </a:cubicBezTo>
                        <a:lnTo>
                          <a:pt x="41710" y="38366"/>
                        </a:lnTo>
                        <a:lnTo>
                          <a:pt x="41710" y="38362"/>
                        </a:lnTo>
                        <a:cubicBezTo>
                          <a:pt x="41680" y="38345"/>
                          <a:pt x="41650" y="38328"/>
                          <a:pt x="41621" y="38311"/>
                        </a:cubicBezTo>
                        <a:cubicBezTo>
                          <a:pt x="41612" y="38311"/>
                          <a:pt x="41607" y="38307"/>
                          <a:pt x="41603" y="38302"/>
                        </a:cubicBezTo>
                        <a:cubicBezTo>
                          <a:pt x="41573" y="38289"/>
                          <a:pt x="41544" y="38272"/>
                          <a:pt x="41514" y="38255"/>
                        </a:cubicBezTo>
                        <a:cubicBezTo>
                          <a:pt x="41510" y="38251"/>
                          <a:pt x="41501" y="38251"/>
                          <a:pt x="41496" y="38246"/>
                        </a:cubicBezTo>
                        <a:cubicBezTo>
                          <a:pt x="41467" y="38230"/>
                          <a:pt x="41437" y="38212"/>
                          <a:pt x="41407" y="38200"/>
                        </a:cubicBezTo>
                        <a:cubicBezTo>
                          <a:pt x="41402" y="38195"/>
                          <a:pt x="41394" y="38195"/>
                          <a:pt x="41390" y="38191"/>
                        </a:cubicBezTo>
                        <a:cubicBezTo>
                          <a:pt x="41360" y="38178"/>
                          <a:pt x="41330" y="38161"/>
                          <a:pt x="41299" y="38148"/>
                        </a:cubicBezTo>
                        <a:cubicBezTo>
                          <a:pt x="41299" y="38143"/>
                          <a:pt x="41295" y="38143"/>
                          <a:pt x="41295" y="38143"/>
                        </a:cubicBezTo>
                        <a:lnTo>
                          <a:pt x="41291" y="38143"/>
                        </a:lnTo>
                        <a:cubicBezTo>
                          <a:pt x="41270" y="38131"/>
                          <a:pt x="41248" y="38123"/>
                          <a:pt x="41228" y="38109"/>
                        </a:cubicBezTo>
                        <a:cubicBezTo>
                          <a:pt x="41218" y="38109"/>
                          <a:pt x="41214" y="38105"/>
                          <a:pt x="41210" y="38105"/>
                        </a:cubicBezTo>
                        <a:cubicBezTo>
                          <a:pt x="41193" y="38097"/>
                          <a:pt x="41176" y="38088"/>
                          <a:pt x="41159" y="38080"/>
                        </a:cubicBezTo>
                        <a:cubicBezTo>
                          <a:pt x="41151" y="38076"/>
                          <a:pt x="41141" y="38071"/>
                          <a:pt x="41133" y="38071"/>
                        </a:cubicBezTo>
                        <a:cubicBezTo>
                          <a:pt x="41120" y="38062"/>
                          <a:pt x="41107" y="38058"/>
                          <a:pt x="41090" y="38050"/>
                        </a:cubicBezTo>
                        <a:cubicBezTo>
                          <a:pt x="41082" y="38046"/>
                          <a:pt x="41074" y="38041"/>
                          <a:pt x="41064" y="38041"/>
                        </a:cubicBezTo>
                        <a:cubicBezTo>
                          <a:pt x="41052" y="38032"/>
                          <a:pt x="41039" y="38028"/>
                          <a:pt x="41026" y="38024"/>
                        </a:cubicBezTo>
                        <a:cubicBezTo>
                          <a:pt x="41017" y="38020"/>
                          <a:pt x="41013" y="38020"/>
                          <a:pt x="41009" y="38015"/>
                        </a:cubicBezTo>
                        <a:cubicBezTo>
                          <a:pt x="41001" y="38011"/>
                          <a:pt x="40987" y="38007"/>
                          <a:pt x="40975" y="38003"/>
                        </a:cubicBezTo>
                        <a:cubicBezTo>
                          <a:pt x="40945" y="37994"/>
                          <a:pt x="40914" y="37989"/>
                          <a:pt x="40881" y="37981"/>
                        </a:cubicBezTo>
                        <a:cubicBezTo>
                          <a:pt x="40872" y="37981"/>
                          <a:pt x="40859" y="37977"/>
                          <a:pt x="40851" y="37973"/>
                        </a:cubicBezTo>
                        <a:cubicBezTo>
                          <a:pt x="40829" y="37969"/>
                          <a:pt x="40808" y="37964"/>
                          <a:pt x="40786" y="37960"/>
                        </a:cubicBezTo>
                        <a:cubicBezTo>
                          <a:pt x="40778" y="37960"/>
                          <a:pt x="40770" y="37955"/>
                          <a:pt x="40766" y="37955"/>
                        </a:cubicBezTo>
                        <a:lnTo>
                          <a:pt x="40612" y="37918"/>
                        </a:lnTo>
                        <a:cubicBezTo>
                          <a:pt x="40607" y="37918"/>
                          <a:pt x="40602" y="37918"/>
                          <a:pt x="40602" y="37912"/>
                        </a:cubicBezTo>
                        <a:cubicBezTo>
                          <a:pt x="40496" y="37887"/>
                          <a:pt x="40393" y="37857"/>
                          <a:pt x="40286" y="37831"/>
                        </a:cubicBezTo>
                        <a:cubicBezTo>
                          <a:pt x="40282" y="37827"/>
                          <a:pt x="40282" y="37827"/>
                          <a:pt x="40278" y="37827"/>
                        </a:cubicBezTo>
                        <a:cubicBezTo>
                          <a:pt x="40227" y="37815"/>
                          <a:pt x="40175" y="37797"/>
                          <a:pt x="40128" y="37784"/>
                        </a:cubicBezTo>
                        <a:cubicBezTo>
                          <a:pt x="40124" y="37780"/>
                          <a:pt x="40115" y="37780"/>
                          <a:pt x="40111" y="37780"/>
                        </a:cubicBezTo>
                        <a:cubicBezTo>
                          <a:pt x="40038" y="37758"/>
                          <a:pt x="39965" y="37738"/>
                          <a:pt x="39893" y="37716"/>
                        </a:cubicBezTo>
                        <a:cubicBezTo>
                          <a:pt x="39888" y="37712"/>
                          <a:pt x="39880" y="37712"/>
                          <a:pt x="39876" y="37707"/>
                        </a:cubicBezTo>
                        <a:cubicBezTo>
                          <a:pt x="39803" y="37687"/>
                          <a:pt x="39730" y="37665"/>
                          <a:pt x="39657" y="37643"/>
                        </a:cubicBezTo>
                        <a:cubicBezTo>
                          <a:pt x="39589" y="37622"/>
                          <a:pt x="39516" y="37600"/>
                          <a:pt x="39443" y="37579"/>
                        </a:cubicBezTo>
                        <a:cubicBezTo>
                          <a:pt x="39439" y="37575"/>
                          <a:pt x="39435" y="37575"/>
                          <a:pt x="39426" y="37571"/>
                        </a:cubicBezTo>
                        <a:cubicBezTo>
                          <a:pt x="39354" y="37549"/>
                          <a:pt x="39281" y="37527"/>
                          <a:pt x="39213" y="37507"/>
                        </a:cubicBezTo>
                        <a:lnTo>
                          <a:pt x="39204" y="37507"/>
                        </a:lnTo>
                        <a:cubicBezTo>
                          <a:pt x="39200" y="37507"/>
                          <a:pt x="39195" y="37502"/>
                          <a:pt x="39191" y="37502"/>
                        </a:cubicBezTo>
                        <a:cubicBezTo>
                          <a:pt x="39144" y="37489"/>
                          <a:pt x="39092" y="37476"/>
                          <a:pt x="39046" y="37460"/>
                        </a:cubicBezTo>
                        <a:cubicBezTo>
                          <a:pt x="39041" y="37460"/>
                          <a:pt x="39037" y="37460"/>
                          <a:pt x="39033" y="37456"/>
                        </a:cubicBezTo>
                        <a:cubicBezTo>
                          <a:pt x="38982" y="37442"/>
                          <a:pt x="38930" y="37430"/>
                          <a:pt x="38879" y="37412"/>
                        </a:cubicBezTo>
                        <a:lnTo>
                          <a:pt x="38871" y="37412"/>
                        </a:lnTo>
                        <a:lnTo>
                          <a:pt x="38717" y="37373"/>
                        </a:lnTo>
                        <a:cubicBezTo>
                          <a:pt x="38717" y="37369"/>
                          <a:pt x="38713" y="37369"/>
                          <a:pt x="38707" y="37369"/>
                        </a:cubicBezTo>
                        <a:cubicBezTo>
                          <a:pt x="38661" y="37357"/>
                          <a:pt x="38610" y="37344"/>
                          <a:pt x="38559" y="37331"/>
                        </a:cubicBezTo>
                        <a:lnTo>
                          <a:pt x="38545" y="37331"/>
                        </a:lnTo>
                        <a:cubicBezTo>
                          <a:pt x="38541" y="37327"/>
                          <a:pt x="38541" y="37327"/>
                          <a:pt x="38537" y="37327"/>
                        </a:cubicBezTo>
                        <a:cubicBezTo>
                          <a:pt x="38520" y="37322"/>
                          <a:pt x="38502" y="37318"/>
                          <a:pt x="38486" y="37314"/>
                        </a:cubicBezTo>
                        <a:cubicBezTo>
                          <a:pt x="38472" y="37314"/>
                          <a:pt x="38460" y="37310"/>
                          <a:pt x="38447" y="37306"/>
                        </a:cubicBezTo>
                        <a:cubicBezTo>
                          <a:pt x="38430" y="37302"/>
                          <a:pt x="38413" y="37296"/>
                          <a:pt x="38391" y="37296"/>
                        </a:cubicBezTo>
                        <a:cubicBezTo>
                          <a:pt x="38379" y="37292"/>
                          <a:pt x="38366" y="37288"/>
                          <a:pt x="38353" y="37288"/>
                        </a:cubicBezTo>
                        <a:cubicBezTo>
                          <a:pt x="38336" y="37284"/>
                          <a:pt x="38314" y="37280"/>
                          <a:pt x="38297" y="37276"/>
                        </a:cubicBezTo>
                        <a:cubicBezTo>
                          <a:pt x="38285" y="37271"/>
                          <a:pt x="38271" y="37271"/>
                          <a:pt x="38263" y="37267"/>
                        </a:cubicBezTo>
                        <a:cubicBezTo>
                          <a:pt x="38233" y="37263"/>
                          <a:pt x="38208" y="37258"/>
                          <a:pt x="38178" y="37250"/>
                        </a:cubicBezTo>
                        <a:lnTo>
                          <a:pt x="38169" y="37250"/>
                        </a:lnTo>
                        <a:cubicBezTo>
                          <a:pt x="37754" y="36895"/>
                          <a:pt x="37378" y="36561"/>
                          <a:pt x="37035" y="36236"/>
                        </a:cubicBezTo>
                        <a:cubicBezTo>
                          <a:pt x="36899" y="36112"/>
                          <a:pt x="36770" y="35988"/>
                          <a:pt x="36646" y="35869"/>
                        </a:cubicBezTo>
                        <a:cubicBezTo>
                          <a:pt x="36569" y="35796"/>
                          <a:pt x="36496" y="35723"/>
                          <a:pt x="36424" y="35650"/>
                        </a:cubicBezTo>
                        <a:cubicBezTo>
                          <a:pt x="36377" y="35603"/>
                          <a:pt x="36326" y="35551"/>
                          <a:pt x="36279" y="35505"/>
                        </a:cubicBezTo>
                        <a:cubicBezTo>
                          <a:pt x="36206" y="35432"/>
                          <a:pt x="36137" y="35364"/>
                          <a:pt x="36064" y="35291"/>
                        </a:cubicBezTo>
                        <a:cubicBezTo>
                          <a:pt x="35179" y="34384"/>
                          <a:pt x="34414" y="33494"/>
                          <a:pt x="33421" y="32391"/>
                        </a:cubicBezTo>
                        <a:cubicBezTo>
                          <a:pt x="33417" y="32387"/>
                          <a:pt x="33409" y="32383"/>
                          <a:pt x="33400" y="32378"/>
                        </a:cubicBezTo>
                        <a:cubicBezTo>
                          <a:pt x="33400" y="32374"/>
                          <a:pt x="33395" y="32374"/>
                          <a:pt x="33395" y="32374"/>
                        </a:cubicBezTo>
                        <a:cubicBezTo>
                          <a:pt x="33391" y="32369"/>
                          <a:pt x="33383" y="32365"/>
                          <a:pt x="33379" y="32361"/>
                        </a:cubicBezTo>
                        <a:cubicBezTo>
                          <a:pt x="33379" y="32361"/>
                          <a:pt x="33375" y="32361"/>
                          <a:pt x="33375" y="32357"/>
                        </a:cubicBezTo>
                        <a:cubicBezTo>
                          <a:pt x="33366" y="32353"/>
                          <a:pt x="33353" y="32344"/>
                          <a:pt x="33344" y="32335"/>
                        </a:cubicBezTo>
                        <a:lnTo>
                          <a:pt x="33340" y="32335"/>
                        </a:lnTo>
                        <a:cubicBezTo>
                          <a:pt x="33332" y="32327"/>
                          <a:pt x="33323" y="32323"/>
                          <a:pt x="33314" y="32314"/>
                        </a:cubicBezTo>
                        <a:cubicBezTo>
                          <a:pt x="33306" y="32306"/>
                          <a:pt x="33298" y="32297"/>
                          <a:pt x="33289" y="32292"/>
                        </a:cubicBezTo>
                        <a:cubicBezTo>
                          <a:pt x="33280" y="32284"/>
                          <a:pt x="33272" y="32280"/>
                          <a:pt x="33267" y="32272"/>
                        </a:cubicBezTo>
                        <a:lnTo>
                          <a:pt x="33263" y="32272"/>
                        </a:lnTo>
                        <a:cubicBezTo>
                          <a:pt x="33263" y="32267"/>
                          <a:pt x="33259" y="32267"/>
                          <a:pt x="33259" y="32262"/>
                        </a:cubicBezTo>
                        <a:lnTo>
                          <a:pt x="33353" y="31818"/>
                        </a:lnTo>
                        <a:cubicBezTo>
                          <a:pt x="33357" y="31792"/>
                          <a:pt x="33353" y="31771"/>
                          <a:pt x="33344" y="31741"/>
                        </a:cubicBezTo>
                        <a:cubicBezTo>
                          <a:pt x="33332" y="31715"/>
                          <a:pt x="33310" y="31681"/>
                          <a:pt x="33276" y="31647"/>
                        </a:cubicBezTo>
                        <a:cubicBezTo>
                          <a:pt x="33259" y="31634"/>
                          <a:pt x="33237" y="31625"/>
                          <a:pt x="33221" y="31613"/>
                        </a:cubicBezTo>
                        <a:cubicBezTo>
                          <a:pt x="33216" y="31613"/>
                          <a:pt x="33216" y="31609"/>
                          <a:pt x="33212" y="31609"/>
                        </a:cubicBezTo>
                        <a:cubicBezTo>
                          <a:pt x="33195" y="31599"/>
                          <a:pt x="33178" y="31587"/>
                          <a:pt x="33160" y="31574"/>
                        </a:cubicBezTo>
                        <a:cubicBezTo>
                          <a:pt x="33156" y="31574"/>
                          <a:pt x="33156" y="31574"/>
                          <a:pt x="33152" y="31570"/>
                        </a:cubicBezTo>
                        <a:cubicBezTo>
                          <a:pt x="33135" y="31561"/>
                          <a:pt x="33118" y="31553"/>
                          <a:pt x="33101" y="31540"/>
                        </a:cubicBezTo>
                        <a:cubicBezTo>
                          <a:pt x="33097" y="31540"/>
                          <a:pt x="33092" y="31536"/>
                          <a:pt x="33092" y="31536"/>
                        </a:cubicBezTo>
                        <a:cubicBezTo>
                          <a:pt x="33075" y="31528"/>
                          <a:pt x="33058" y="31514"/>
                          <a:pt x="33041" y="31506"/>
                        </a:cubicBezTo>
                        <a:cubicBezTo>
                          <a:pt x="33041" y="31506"/>
                          <a:pt x="33036" y="31506"/>
                          <a:pt x="33036" y="31502"/>
                        </a:cubicBezTo>
                        <a:lnTo>
                          <a:pt x="33028" y="31502"/>
                        </a:lnTo>
                        <a:cubicBezTo>
                          <a:pt x="33020" y="31493"/>
                          <a:pt x="33010" y="31488"/>
                          <a:pt x="32998" y="31484"/>
                        </a:cubicBezTo>
                        <a:cubicBezTo>
                          <a:pt x="32998" y="31480"/>
                          <a:pt x="32994" y="31480"/>
                          <a:pt x="32990" y="31476"/>
                        </a:cubicBezTo>
                        <a:cubicBezTo>
                          <a:pt x="32976" y="31471"/>
                          <a:pt x="32964" y="31463"/>
                          <a:pt x="32955" y="31459"/>
                        </a:cubicBezTo>
                        <a:cubicBezTo>
                          <a:pt x="32951" y="31455"/>
                          <a:pt x="32947" y="31455"/>
                          <a:pt x="32943" y="31451"/>
                        </a:cubicBezTo>
                        <a:cubicBezTo>
                          <a:pt x="32933" y="31445"/>
                          <a:pt x="32925" y="31441"/>
                          <a:pt x="32917" y="31437"/>
                        </a:cubicBezTo>
                        <a:cubicBezTo>
                          <a:pt x="32913" y="31433"/>
                          <a:pt x="32908" y="31433"/>
                          <a:pt x="32904" y="31429"/>
                        </a:cubicBezTo>
                        <a:cubicBezTo>
                          <a:pt x="32891" y="31425"/>
                          <a:pt x="32882" y="31420"/>
                          <a:pt x="32874" y="31412"/>
                        </a:cubicBezTo>
                        <a:cubicBezTo>
                          <a:pt x="32870" y="31412"/>
                          <a:pt x="32870" y="31412"/>
                          <a:pt x="32866" y="31407"/>
                        </a:cubicBezTo>
                        <a:cubicBezTo>
                          <a:pt x="32852" y="31403"/>
                          <a:pt x="32844" y="31394"/>
                          <a:pt x="32831" y="31390"/>
                        </a:cubicBezTo>
                        <a:cubicBezTo>
                          <a:pt x="32827" y="31386"/>
                          <a:pt x="32823" y="31386"/>
                          <a:pt x="32818" y="31386"/>
                        </a:cubicBezTo>
                        <a:cubicBezTo>
                          <a:pt x="32810" y="31378"/>
                          <a:pt x="32801" y="31374"/>
                          <a:pt x="32793" y="31368"/>
                        </a:cubicBezTo>
                        <a:cubicBezTo>
                          <a:pt x="32789" y="31368"/>
                          <a:pt x="32785" y="31364"/>
                          <a:pt x="32779" y="31364"/>
                        </a:cubicBezTo>
                        <a:cubicBezTo>
                          <a:pt x="32771" y="31360"/>
                          <a:pt x="32759" y="31352"/>
                          <a:pt x="32750" y="31348"/>
                        </a:cubicBezTo>
                        <a:cubicBezTo>
                          <a:pt x="32746" y="31348"/>
                          <a:pt x="32746" y="31343"/>
                          <a:pt x="32741" y="31343"/>
                        </a:cubicBezTo>
                        <a:cubicBezTo>
                          <a:pt x="32733" y="31339"/>
                          <a:pt x="32720" y="31330"/>
                          <a:pt x="32712" y="31326"/>
                        </a:cubicBezTo>
                        <a:cubicBezTo>
                          <a:pt x="32708" y="31322"/>
                          <a:pt x="32698" y="31322"/>
                          <a:pt x="32694" y="31317"/>
                        </a:cubicBezTo>
                        <a:cubicBezTo>
                          <a:pt x="32690" y="31313"/>
                          <a:pt x="32686" y="31313"/>
                          <a:pt x="32682" y="31313"/>
                        </a:cubicBezTo>
                        <a:cubicBezTo>
                          <a:pt x="32664" y="31301"/>
                          <a:pt x="32647" y="31291"/>
                          <a:pt x="32635" y="31287"/>
                        </a:cubicBezTo>
                        <a:lnTo>
                          <a:pt x="32631" y="31283"/>
                        </a:lnTo>
                        <a:cubicBezTo>
                          <a:pt x="32621" y="31279"/>
                          <a:pt x="32609" y="31275"/>
                          <a:pt x="32600" y="31266"/>
                        </a:cubicBezTo>
                        <a:cubicBezTo>
                          <a:pt x="32596" y="31266"/>
                          <a:pt x="32596" y="31266"/>
                          <a:pt x="32592" y="31262"/>
                        </a:cubicBezTo>
                        <a:cubicBezTo>
                          <a:pt x="32583" y="31258"/>
                          <a:pt x="32574" y="31253"/>
                          <a:pt x="32566" y="31249"/>
                        </a:cubicBezTo>
                        <a:cubicBezTo>
                          <a:pt x="32562" y="31249"/>
                          <a:pt x="32562" y="31245"/>
                          <a:pt x="32558" y="31245"/>
                        </a:cubicBezTo>
                        <a:cubicBezTo>
                          <a:pt x="32548" y="31240"/>
                          <a:pt x="32536" y="31236"/>
                          <a:pt x="32528" y="31228"/>
                        </a:cubicBezTo>
                        <a:cubicBezTo>
                          <a:pt x="32523" y="31228"/>
                          <a:pt x="32523" y="31228"/>
                          <a:pt x="32519" y="31224"/>
                        </a:cubicBezTo>
                        <a:cubicBezTo>
                          <a:pt x="32510" y="31220"/>
                          <a:pt x="32502" y="31214"/>
                          <a:pt x="32493" y="31210"/>
                        </a:cubicBezTo>
                        <a:cubicBezTo>
                          <a:pt x="32493" y="31210"/>
                          <a:pt x="32489" y="31210"/>
                          <a:pt x="32489" y="31206"/>
                        </a:cubicBezTo>
                        <a:cubicBezTo>
                          <a:pt x="32477" y="31202"/>
                          <a:pt x="32467" y="31198"/>
                          <a:pt x="32459" y="31194"/>
                        </a:cubicBezTo>
                        <a:cubicBezTo>
                          <a:pt x="32459" y="31194"/>
                          <a:pt x="32459" y="31189"/>
                          <a:pt x="32455" y="31189"/>
                        </a:cubicBezTo>
                        <a:cubicBezTo>
                          <a:pt x="32446" y="31185"/>
                          <a:pt x="32438" y="31181"/>
                          <a:pt x="32429" y="31172"/>
                        </a:cubicBezTo>
                        <a:lnTo>
                          <a:pt x="32420" y="31172"/>
                        </a:lnTo>
                        <a:cubicBezTo>
                          <a:pt x="32408" y="31163"/>
                          <a:pt x="32394" y="31155"/>
                          <a:pt x="32382" y="31147"/>
                        </a:cubicBezTo>
                        <a:cubicBezTo>
                          <a:pt x="32378" y="31147"/>
                          <a:pt x="32378" y="31147"/>
                          <a:pt x="32374" y="31143"/>
                        </a:cubicBezTo>
                        <a:cubicBezTo>
                          <a:pt x="32361" y="31133"/>
                          <a:pt x="32348" y="31129"/>
                          <a:pt x="32335" y="31121"/>
                        </a:cubicBezTo>
                        <a:cubicBezTo>
                          <a:pt x="32335" y="31117"/>
                          <a:pt x="32331" y="31117"/>
                          <a:pt x="32331" y="31117"/>
                        </a:cubicBezTo>
                        <a:cubicBezTo>
                          <a:pt x="32317" y="31108"/>
                          <a:pt x="32305" y="31099"/>
                          <a:pt x="32292" y="31091"/>
                        </a:cubicBezTo>
                        <a:lnTo>
                          <a:pt x="32288" y="31091"/>
                        </a:lnTo>
                        <a:cubicBezTo>
                          <a:pt x="32279" y="31082"/>
                          <a:pt x="32266" y="31074"/>
                          <a:pt x="32254" y="31066"/>
                        </a:cubicBezTo>
                        <a:cubicBezTo>
                          <a:pt x="32254" y="31066"/>
                          <a:pt x="32250" y="31066"/>
                          <a:pt x="32250" y="31060"/>
                        </a:cubicBezTo>
                        <a:cubicBezTo>
                          <a:pt x="32240" y="31056"/>
                          <a:pt x="32232" y="31048"/>
                          <a:pt x="32224" y="31044"/>
                        </a:cubicBezTo>
                        <a:lnTo>
                          <a:pt x="32220" y="31040"/>
                        </a:lnTo>
                        <a:cubicBezTo>
                          <a:pt x="32211" y="31035"/>
                          <a:pt x="32207" y="31031"/>
                          <a:pt x="32198" y="31022"/>
                        </a:cubicBezTo>
                        <a:lnTo>
                          <a:pt x="32194" y="31022"/>
                        </a:lnTo>
                        <a:cubicBezTo>
                          <a:pt x="32185" y="31014"/>
                          <a:pt x="32177" y="31009"/>
                          <a:pt x="32173" y="31001"/>
                        </a:cubicBezTo>
                        <a:cubicBezTo>
                          <a:pt x="32169" y="31001"/>
                          <a:pt x="32169" y="30997"/>
                          <a:pt x="32169" y="30997"/>
                        </a:cubicBezTo>
                        <a:cubicBezTo>
                          <a:pt x="32159" y="30993"/>
                          <a:pt x="32151" y="30983"/>
                          <a:pt x="32147" y="30979"/>
                        </a:cubicBezTo>
                        <a:cubicBezTo>
                          <a:pt x="32147" y="30975"/>
                          <a:pt x="32143" y="30975"/>
                          <a:pt x="32143" y="30975"/>
                        </a:cubicBezTo>
                        <a:cubicBezTo>
                          <a:pt x="32138" y="30971"/>
                          <a:pt x="32130" y="30963"/>
                          <a:pt x="32126" y="30958"/>
                        </a:cubicBezTo>
                        <a:cubicBezTo>
                          <a:pt x="32126" y="30954"/>
                          <a:pt x="32126" y="30954"/>
                          <a:pt x="32121" y="30954"/>
                        </a:cubicBezTo>
                        <a:cubicBezTo>
                          <a:pt x="32117" y="30945"/>
                          <a:pt x="32112" y="30941"/>
                          <a:pt x="32104" y="30932"/>
                        </a:cubicBezTo>
                        <a:lnTo>
                          <a:pt x="32104" y="30928"/>
                        </a:lnTo>
                        <a:cubicBezTo>
                          <a:pt x="32096" y="30924"/>
                          <a:pt x="32092" y="30916"/>
                          <a:pt x="32087" y="30906"/>
                        </a:cubicBezTo>
                        <a:cubicBezTo>
                          <a:pt x="32082" y="30898"/>
                          <a:pt x="32078" y="30894"/>
                          <a:pt x="32074" y="30886"/>
                        </a:cubicBezTo>
                        <a:lnTo>
                          <a:pt x="32070" y="30886"/>
                        </a:lnTo>
                        <a:cubicBezTo>
                          <a:pt x="32066" y="30877"/>
                          <a:pt x="32061" y="30868"/>
                          <a:pt x="32057" y="30864"/>
                        </a:cubicBezTo>
                        <a:lnTo>
                          <a:pt x="32057" y="30860"/>
                        </a:lnTo>
                        <a:cubicBezTo>
                          <a:pt x="32053" y="30851"/>
                          <a:pt x="32053" y="30847"/>
                          <a:pt x="32049" y="30843"/>
                        </a:cubicBezTo>
                        <a:lnTo>
                          <a:pt x="32130" y="30475"/>
                        </a:lnTo>
                        <a:cubicBezTo>
                          <a:pt x="32082" y="30454"/>
                          <a:pt x="32035" y="30432"/>
                          <a:pt x="31993" y="30411"/>
                        </a:cubicBezTo>
                        <a:cubicBezTo>
                          <a:pt x="31984" y="30407"/>
                          <a:pt x="31980" y="30402"/>
                          <a:pt x="31976" y="30402"/>
                        </a:cubicBezTo>
                        <a:cubicBezTo>
                          <a:pt x="31942" y="30385"/>
                          <a:pt x="31907" y="30368"/>
                          <a:pt x="31877" y="30351"/>
                        </a:cubicBezTo>
                        <a:cubicBezTo>
                          <a:pt x="31869" y="30351"/>
                          <a:pt x="31861" y="30347"/>
                          <a:pt x="31856" y="30342"/>
                        </a:cubicBezTo>
                        <a:cubicBezTo>
                          <a:pt x="31830" y="30330"/>
                          <a:pt x="31800" y="30316"/>
                          <a:pt x="31774" y="30300"/>
                        </a:cubicBezTo>
                        <a:cubicBezTo>
                          <a:pt x="31766" y="30296"/>
                          <a:pt x="31758" y="30291"/>
                          <a:pt x="31749" y="30286"/>
                        </a:cubicBezTo>
                        <a:cubicBezTo>
                          <a:pt x="31719" y="30270"/>
                          <a:pt x="31689" y="30257"/>
                          <a:pt x="31659" y="30239"/>
                        </a:cubicBezTo>
                        <a:cubicBezTo>
                          <a:pt x="31659" y="30235"/>
                          <a:pt x="31655" y="30235"/>
                          <a:pt x="31650" y="30235"/>
                        </a:cubicBezTo>
                        <a:cubicBezTo>
                          <a:pt x="31616" y="30214"/>
                          <a:pt x="31587" y="30197"/>
                          <a:pt x="31553" y="30180"/>
                        </a:cubicBezTo>
                        <a:cubicBezTo>
                          <a:pt x="31543" y="30171"/>
                          <a:pt x="31531" y="30167"/>
                          <a:pt x="31522" y="30162"/>
                        </a:cubicBezTo>
                        <a:cubicBezTo>
                          <a:pt x="31506" y="30150"/>
                          <a:pt x="31488" y="30142"/>
                          <a:pt x="31471" y="30132"/>
                        </a:cubicBezTo>
                        <a:cubicBezTo>
                          <a:pt x="31462" y="30124"/>
                          <a:pt x="31450" y="30120"/>
                          <a:pt x="31437" y="30111"/>
                        </a:cubicBezTo>
                        <a:cubicBezTo>
                          <a:pt x="31424" y="30103"/>
                          <a:pt x="31407" y="30094"/>
                          <a:pt x="31390" y="30081"/>
                        </a:cubicBezTo>
                        <a:cubicBezTo>
                          <a:pt x="31377" y="30077"/>
                          <a:pt x="31368" y="30069"/>
                          <a:pt x="31356" y="30065"/>
                        </a:cubicBezTo>
                        <a:cubicBezTo>
                          <a:pt x="31338" y="30051"/>
                          <a:pt x="31326" y="30043"/>
                          <a:pt x="31308" y="30034"/>
                        </a:cubicBezTo>
                        <a:cubicBezTo>
                          <a:pt x="31296" y="30026"/>
                          <a:pt x="31287" y="30018"/>
                          <a:pt x="31275" y="30013"/>
                        </a:cubicBezTo>
                        <a:cubicBezTo>
                          <a:pt x="31257" y="30000"/>
                          <a:pt x="31240" y="29992"/>
                          <a:pt x="31223" y="29979"/>
                        </a:cubicBezTo>
                        <a:cubicBezTo>
                          <a:pt x="31214" y="29974"/>
                          <a:pt x="31206" y="29966"/>
                          <a:pt x="31193" y="29962"/>
                        </a:cubicBezTo>
                        <a:cubicBezTo>
                          <a:pt x="31176" y="29949"/>
                          <a:pt x="31154" y="29936"/>
                          <a:pt x="31137" y="29923"/>
                        </a:cubicBezTo>
                        <a:cubicBezTo>
                          <a:pt x="31129" y="29919"/>
                          <a:pt x="31121" y="29915"/>
                          <a:pt x="31111" y="29911"/>
                        </a:cubicBezTo>
                        <a:cubicBezTo>
                          <a:pt x="31086" y="29889"/>
                          <a:pt x="31060" y="29872"/>
                          <a:pt x="31034" y="29854"/>
                        </a:cubicBezTo>
                        <a:cubicBezTo>
                          <a:pt x="31030" y="29850"/>
                          <a:pt x="31026" y="29850"/>
                          <a:pt x="31022" y="29846"/>
                        </a:cubicBezTo>
                        <a:cubicBezTo>
                          <a:pt x="31000" y="29834"/>
                          <a:pt x="30975" y="29816"/>
                          <a:pt x="30953" y="29799"/>
                        </a:cubicBezTo>
                        <a:cubicBezTo>
                          <a:pt x="30945" y="29795"/>
                          <a:pt x="30937" y="29787"/>
                          <a:pt x="30928" y="29782"/>
                        </a:cubicBezTo>
                        <a:cubicBezTo>
                          <a:pt x="30911" y="29769"/>
                          <a:pt x="30894" y="29757"/>
                          <a:pt x="30876" y="29743"/>
                        </a:cubicBezTo>
                        <a:cubicBezTo>
                          <a:pt x="30868" y="29739"/>
                          <a:pt x="30860" y="29735"/>
                          <a:pt x="30851" y="29731"/>
                        </a:cubicBezTo>
                        <a:cubicBezTo>
                          <a:pt x="30825" y="29710"/>
                          <a:pt x="30799" y="29688"/>
                          <a:pt x="30770" y="29671"/>
                        </a:cubicBezTo>
                        <a:cubicBezTo>
                          <a:pt x="30765" y="29666"/>
                          <a:pt x="30757" y="29662"/>
                          <a:pt x="30748" y="29654"/>
                        </a:cubicBezTo>
                        <a:cubicBezTo>
                          <a:pt x="30718" y="29633"/>
                          <a:pt x="30684" y="29607"/>
                          <a:pt x="30655" y="29585"/>
                        </a:cubicBezTo>
                        <a:cubicBezTo>
                          <a:pt x="30645" y="29581"/>
                          <a:pt x="30641" y="29572"/>
                          <a:pt x="30633" y="29568"/>
                        </a:cubicBezTo>
                        <a:cubicBezTo>
                          <a:pt x="30607" y="29546"/>
                          <a:pt x="30582" y="29530"/>
                          <a:pt x="30552" y="29508"/>
                        </a:cubicBezTo>
                        <a:cubicBezTo>
                          <a:pt x="30547" y="29504"/>
                          <a:pt x="30539" y="29495"/>
                          <a:pt x="30534" y="29491"/>
                        </a:cubicBezTo>
                        <a:cubicBezTo>
                          <a:pt x="30501" y="29469"/>
                          <a:pt x="30470" y="29444"/>
                          <a:pt x="30440" y="29418"/>
                        </a:cubicBezTo>
                        <a:cubicBezTo>
                          <a:pt x="30432" y="29414"/>
                          <a:pt x="30424" y="29410"/>
                          <a:pt x="30418" y="29402"/>
                        </a:cubicBezTo>
                        <a:cubicBezTo>
                          <a:pt x="30393" y="29380"/>
                          <a:pt x="30367" y="29358"/>
                          <a:pt x="30337" y="29341"/>
                        </a:cubicBezTo>
                        <a:cubicBezTo>
                          <a:pt x="30333" y="29333"/>
                          <a:pt x="30325" y="29329"/>
                          <a:pt x="30316" y="29325"/>
                        </a:cubicBezTo>
                        <a:cubicBezTo>
                          <a:pt x="30286" y="29299"/>
                          <a:pt x="30256" y="29273"/>
                          <a:pt x="30226" y="29248"/>
                        </a:cubicBezTo>
                        <a:cubicBezTo>
                          <a:pt x="30218" y="29244"/>
                          <a:pt x="30213" y="29234"/>
                          <a:pt x="30205" y="29230"/>
                        </a:cubicBezTo>
                        <a:cubicBezTo>
                          <a:pt x="30179" y="29209"/>
                          <a:pt x="30154" y="29187"/>
                          <a:pt x="30128" y="29167"/>
                        </a:cubicBezTo>
                        <a:cubicBezTo>
                          <a:pt x="30120" y="29157"/>
                          <a:pt x="30116" y="29153"/>
                          <a:pt x="30106" y="29149"/>
                        </a:cubicBezTo>
                        <a:cubicBezTo>
                          <a:pt x="30077" y="29123"/>
                          <a:pt x="30047" y="29094"/>
                          <a:pt x="30013" y="29068"/>
                        </a:cubicBezTo>
                        <a:cubicBezTo>
                          <a:pt x="30008" y="29064"/>
                          <a:pt x="30004" y="29059"/>
                          <a:pt x="29996" y="29055"/>
                        </a:cubicBezTo>
                        <a:cubicBezTo>
                          <a:pt x="29970" y="29033"/>
                          <a:pt x="29944" y="29007"/>
                          <a:pt x="29919" y="28987"/>
                        </a:cubicBezTo>
                        <a:cubicBezTo>
                          <a:pt x="29910" y="28978"/>
                          <a:pt x="29905" y="28974"/>
                          <a:pt x="29897" y="28969"/>
                        </a:cubicBezTo>
                        <a:cubicBezTo>
                          <a:pt x="29867" y="28940"/>
                          <a:pt x="29837" y="28914"/>
                          <a:pt x="29808" y="28888"/>
                        </a:cubicBezTo>
                        <a:cubicBezTo>
                          <a:pt x="29803" y="28884"/>
                          <a:pt x="29794" y="28875"/>
                          <a:pt x="29790" y="28871"/>
                        </a:cubicBezTo>
                        <a:cubicBezTo>
                          <a:pt x="29765" y="28849"/>
                          <a:pt x="29739" y="28824"/>
                          <a:pt x="29713" y="28802"/>
                        </a:cubicBezTo>
                        <a:cubicBezTo>
                          <a:pt x="29705" y="28794"/>
                          <a:pt x="29696" y="28790"/>
                          <a:pt x="29692" y="28782"/>
                        </a:cubicBezTo>
                        <a:cubicBezTo>
                          <a:pt x="29662" y="28756"/>
                          <a:pt x="29632" y="28730"/>
                          <a:pt x="29602" y="28699"/>
                        </a:cubicBezTo>
                        <a:cubicBezTo>
                          <a:pt x="29593" y="28695"/>
                          <a:pt x="29589" y="28691"/>
                          <a:pt x="29585" y="28687"/>
                        </a:cubicBezTo>
                        <a:cubicBezTo>
                          <a:pt x="29559" y="28661"/>
                          <a:pt x="29534" y="28640"/>
                          <a:pt x="29508" y="28614"/>
                        </a:cubicBezTo>
                        <a:cubicBezTo>
                          <a:pt x="29500" y="28606"/>
                          <a:pt x="29490" y="28602"/>
                          <a:pt x="29486" y="28593"/>
                        </a:cubicBezTo>
                        <a:cubicBezTo>
                          <a:pt x="29457" y="28567"/>
                          <a:pt x="29427" y="28537"/>
                          <a:pt x="29397" y="28512"/>
                        </a:cubicBezTo>
                        <a:cubicBezTo>
                          <a:pt x="29392" y="28508"/>
                          <a:pt x="29388" y="28503"/>
                          <a:pt x="29380" y="28499"/>
                        </a:cubicBezTo>
                        <a:lnTo>
                          <a:pt x="29303" y="28422"/>
                        </a:lnTo>
                        <a:cubicBezTo>
                          <a:pt x="29299" y="28417"/>
                          <a:pt x="29289" y="28409"/>
                          <a:pt x="29281" y="28401"/>
                        </a:cubicBezTo>
                        <a:cubicBezTo>
                          <a:pt x="29251" y="28375"/>
                          <a:pt x="29222" y="28345"/>
                          <a:pt x="29192" y="28320"/>
                        </a:cubicBezTo>
                        <a:cubicBezTo>
                          <a:pt x="29187" y="28315"/>
                          <a:pt x="29183" y="28310"/>
                          <a:pt x="29178" y="28306"/>
                        </a:cubicBezTo>
                        <a:lnTo>
                          <a:pt x="29101" y="28229"/>
                        </a:lnTo>
                        <a:cubicBezTo>
                          <a:pt x="29093" y="28221"/>
                          <a:pt x="29089" y="28217"/>
                          <a:pt x="29080" y="28208"/>
                        </a:cubicBezTo>
                        <a:cubicBezTo>
                          <a:pt x="29050" y="28178"/>
                          <a:pt x="29020" y="28152"/>
                          <a:pt x="28991" y="28123"/>
                        </a:cubicBezTo>
                        <a:cubicBezTo>
                          <a:pt x="28986" y="28118"/>
                          <a:pt x="28981" y="28114"/>
                          <a:pt x="28977" y="28109"/>
                        </a:cubicBezTo>
                        <a:lnTo>
                          <a:pt x="28900" y="28032"/>
                        </a:lnTo>
                        <a:cubicBezTo>
                          <a:pt x="28892" y="28024"/>
                          <a:pt x="28884" y="28020"/>
                          <a:pt x="28879" y="28012"/>
                        </a:cubicBezTo>
                        <a:cubicBezTo>
                          <a:pt x="28849" y="27981"/>
                          <a:pt x="28819" y="27951"/>
                          <a:pt x="28789" y="27925"/>
                        </a:cubicBezTo>
                        <a:cubicBezTo>
                          <a:pt x="28785" y="27921"/>
                          <a:pt x="28781" y="27917"/>
                          <a:pt x="28781" y="27913"/>
                        </a:cubicBezTo>
                        <a:cubicBezTo>
                          <a:pt x="28750" y="27888"/>
                          <a:pt x="28725" y="27862"/>
                          <a:pt x="28699" y="27832"/>
                        </a:cubicBezTo>
                        <a:cubicBezTo>
                          <a:pt x="28691" y="27827"/>
                          <a:pt x="28687" y="27819"/>
                          <a:pt x="28679" y="27811"/>
                        </a:cubicBezTo>
                        <a:cubicBezTo>
                          <a:pt x="28648" y="27785"/>
                          <a:pt x="28618" y="27755"/>
                          <a:pt x="28588" y="27724"/>
                        </a:cubicBezTo>
                        <a:cubicBezTo>
                          <a:pt x="28588" y="27720"/>
                          <a:pt x="28584" y="27716"/>
                          <a:pt x="28580" y="27716"/>
                        </a:cubicBezTo>
                        <a:cubicBezTo>
                          <a:pt x="28554" y="27686"/>
                          <a:pt x="28525" y="27661"/>
                          <a:pt x="28499" y="27635"/>
                        </a:cubicBezTo>
                        <a:cubicBezTo>
                          <a:pt x="28490" y="27627"/>
                          <a:pt x="28486" y="27618"/>
                          <a:pt x="28477" y="27613"/>
                        </a:cubicBezTo>
                        <a:cubicBezTo>
                          <a:pt x="28413" y="27545"/>
                          <a:pt x="28349" y="27481"/>
                          <a:pt x="28280" y="27416"/>
                        </a:cubicBezTo>
                        <a:cubicBezTo>
                          <a:pt x="28255" y="27387"/>
                          <a:pt x="28229" y="27361"/>
                          <a:pt x="28199" y="27335"/>
                        </a:cubicBezTo>
                        <a:cubicBezTo>
                          <a:pt x="28195" y="27327"/>
                          <a:pt x="28186" y="27319"/>
                          <a:pt x="28178" y="27314"/>
                        </a:cubicBezTo>
                        <a:cubicBezTo>
                          <a:pt x="28152" y="27288"/>
                          <a:pt x="28130" y="27262"/>
                          <a:pt x="28105" y="27237"/>
                        </a:cubicBezTo>
                        <a:cubicBezTo>
                          <a:pt x="28096" y="27228"/>
                          <a:pt x="28088" y="27220"/>
                          <a:pt x="28079" y="27211"/>
                        </a:cubicBezTo>
                        <a:cubicBezTo>
                          <a:pt x="28049" y="27181"/>
                          <a:pt x="28019" y="27156"/>
                          <a:pt x="27990" y="27126"/>
                        </a:cubicBezTo>
                        <a:cubicBezTo>
                          <a:pt x="27990" y="27122"/>
                          <a:pt x="27986" y="27118"/>
                          <a:pt x="27980" y="27114"/>
                        </a:cubicBezTo>
                        <a:cubicBezTo>
                          <a:pt x="27955" y="27088"/>
                          <a:pt x="27929" y="27062"/>
                          <a:pt x="27899" y="27037"/>
                        </a:cubicBezTo>
                        <a:cubicBezTo>
                          <a:pt x="27895" y="27027"/>
                          <a:pt x="27887" y="27019"/>
                          <a:pt x="27878" y="27011"/>
                        </a:cubicBezTo>
                        <a:cubicBezTo>
                          <a:pt x="27848" y="26980"/>
                          <a:pt x="27818" y="26954"/>
                          <a:pt x="27789" y="26925"/>
                        </a:cubicBezTo>
                        <a:cubicBezTo>
                          <a:pt x="27789" y="26921"/>
                          <a:pt x="27784" y="26921"/>
                          <a:pt x="27784" y="26921"/>
                        </a:cubicBezTo>
                        <a:cubicBezTo>
                          <a:pt x="27759" y="26891"/>
                          <a:pt x="27729" y="26865"/>
                          <a:pt x="27698" y="26835"/>
                        </a:cubicBezTo>
                        <a:cubicBezTo>
                          <a:pt x="27694" y="26831"/>
                          <a:pt x="27686" y="26822"/>
                          <a:pt x="27678" y="26814"/>
                        </a:cubicBezTo>
                        <a:cubicBezTo>
                          <a:pt x="27647" y="26784"/>
                          <a:pt x="27617" y="26758"/>
                          <a:pt x="27587" y="26729"/>
                        </a:cubicBezTo>
                        <a:lnTo>
                          <a:pt x="27587" y="26723"/>
                        </a:lnTo>
                        <a:cubicBezTo>
                          <a:pt x="27579" y="26729"/>
                          <a:pt x="27566" y="26729"/>
                          <a:pt x="27558" y="26733"/>
                        </a:cubicBezTo>
                        <a:cubicBezTo>
                          <a:pt x="27553" y="26733"/>
                          <a:pt x="27553" y="26733"/>
                          <a:pt x="27549" y="26737"/>
                        </a:cubicBezTo>
                        <a:lnTo>
                          <a:pt x="27536" y="26737"/>
                        </a:lnTo>
                        <a:lnTo>
                          <a:pt x="27532" y="26741"/>
                        </a:lnTo>
                        <a:lnTo>
                          <a:pt x="27524" y="26741"/>
                        </a:lnTo>
                        <a:cubicBezTo>
                          <a:pt x="27519" y="26745"/>
                          <a:pt x="27510" y="26745"/>
                          <a:pt x="27506" y="26745"/>
                        </a:cubicBezTo>
                        <a:cubicBezTo>
                          <a:pt x="27506" y="26749"/>
                          <a:pt x="27502" y="26749"/>
                          <a:pt x="27498" y="26749"/>
                        </a:cubicBezTo>
                        <a:cubicBezTo>
                          <a:pt x="27493" y="26754"/>
                          <a:pt x="27489" y="26754"/>
                          <a:pt x="27485" y="26754"/>
                        </a:cubicBezTo>
                        <a:cubicBezTo>
                          <a:pt x="27481" y="26758"/>
                          <a:pt x="27481" y="26758"/>
                          <a:pt x="27476" y="26758"/>
                        </a:cubicBezTo>
                        <a:cubicBezTo>
                          <a:pt x="27472" y="26758"/>
                          <a:pt x="27467" y="26762"/>
                          <a:pt x="27463" y="26762"/>
                        </a:cubicBezTo>
                        <a:cubicBezTo>
                          <a:pt x="27463" y="26767"/>
                          <a:pt x="27459" y="26767"/>
                          <a:pt x="27455" y="26767"/>
                        </a:cubicBezTo>
                        <a:lnTo>
                          <a:pt x="27451" y="26767"/>
                        </a:lnTo>
                        <a:cubicBezTo>
                          <a:pt x="27451" y="26771"/>
                          <a:pt x="27451" y="26771"/>
                          <a:pt x="27447" y="26771"/>
                        </a:cubicBezTo>
                        <a:cubicBezTo>
                          <a:pt x="27442" y="26771"/>
                          <a:pt x="27437" y="26775"/>
                          <a:pt x="27433" y="26775"/>
                        </a:cubicBezTo>
                        <a:cubicBezTo>
                          <a:pt x="27433" y="26780"/>
                          <a:pt x="27429" y="26780"/>
                          <a:pt x="27425" y="26780"/>
                        </a:cubicBezTo>
                        <a:cubicBezTo>
                          <a:pt x="27425" y="26784"/>
                          <a:pt x="27421" y="26784"/>
                          <a:pt x="27416" y="26788"/>
                        </a:cubicBezTo>
                        <a:lnTo>
                          <a:pt x="27412" y="26788"/>
                        </a:lnTo>
                        <a:cubicBezTo>
                          <a:pt x="27412" y="26792"/>
                          <a:pt x="27408" y="26792"/>
                          <a:pt x="27408" y="26792"/>
                        </a:cubicBezTo>
                        <a:cubicBezTo>
                          <a:pt x="27408" y="26792"/>
                          <a:pt x="27404" y="26796"/>
                          <a:pt x="27399" y="26796"/>
                        </a:cubicBezTo>
                        <a:lnTo>
                          <a:pt x="27395" y="26800"/>
                        </a:lnTo>
                        <a:cubicBezTo>
                          <a:pt x="27390" y="26806"/>
                          <a:pt x="27390" y="26806"/>
                          <a:pt x="27386" y="26806"/>
                        </a:cubicBezTo>
                        <a:cubicBezTo>
                          <a:pt x="27386" y="26810"/>
                          <a:pt x="27382" y="26810"/>
                          <a:pt x="27382" y="26810"/>
                        </a:cubicBezTo>
                        <a:lnTo>
                          <a:pt x="27382" y="26814"/>
                        </a:lnTo>
                        <a:lnTo>
                          <a:pt x="27378" y="26814"/>
                        </a:lnTo>
                        <a:cubicBezTo>
                          <a:pt x="27374" y="26818"/>
                          <a:pt x="27374" y="26818"/>
                          <a:pt x="27370" y="26822"/>
                        </a:cubicBezTo>
                        <a:lnTo>
                          <a:pt x="27370" y="26826"/>
                        </a:lnTo>
                        <a:lnTo>
                          <a:pt x="27365" y="26826"/>
                        </a:lnTo>
                        <a:cubicBezTo>
                          <a:pt x="27365" y="26831"/>
                          <a:pt x="27360" y="26831"/>
                          <a:pt x="27360" y="26831"/>
                        </a:cubicBezTo>
                        <a:lnTo>
                          <a:pt x="27360" y="26835"/>
                        </a:lnTo>
                        <a:cubicBezTo>
                          <a:pt x="27356" y="26839"/>
                          <a:pt x="27356" y="26839"/>
                          <a:pt x="27356" y="26844"/>
                        </a:cubicBezTo>
                        <a:lnTo>
                          <a:pt x="27352" y="26844"/>
                        </a:lnTo>
                        <a:lnTo>
                          <a:pt x="27352" y="26848"/>
                        </a:lnTo>
                        <a:cubicBezTo>
                          <a:pt x="27352" y="26848"/>
                          <a:pt x="27348" y="26848"/>
                          <a:pt x="27348" y="26852"/>
                        </a:cubicBezTo>
                        <a:lnTo>
                          <a:pt x="27348" y="26857"/>
                        </a:lnTo>
                        <a:cubicBezTo>
                          <a:pt x="27344" y="26857"/>
                          <a:pt x="27344" y="26861"/>
                          <a:pt x="27344" y="26861"/>
                        </a:cubicBezTo>
                        <a:lnTo>
                          <a:pt x="27344" y="26869"/>
                        </a:lnTo>
                        <a:lnTo>
                          <a:pt x="27339" y="26869"/>
                        </a:lnTo>
                        <a:lnTo>
                          <a:pt x="27339" y="26877"/>
                        </a:lnTo>
                        <a:lnTo>
                          <a:pt x="27202" y="27536"/>
                        </a:lnTo>
                        <a:cubicBezTo>
                          <a:pt x="27198" y="27536"/>
                          <a:pt x="27198" y="27532"/>
                          <a:pt x="27198" y="27532"/>
                        </a:cubicBezTo>
                        <a:cubicBezTo>
                          <a:pt x="27181" y="27515"/>
                          <a:pt x="27164" y="27498"/>
                          <a:pt x="27143" y="27481"/>
                        </a:cubicBezTo>
                        <a:cubicBezTo>
                          <a:pt x="27139" y="27473"/>
                          <a:pt x="27130" y="27468"/>
                          <a:pt x="27125" y="27464"/>
                        </a:cubicBezTo>
                        <a:cubicBezTo>
                          <a:pt x="27113" y="27451"/>
                          <a:pt x="27096" y="27438"/>
                          <a:pt x="27082" y="27426"/>
                        </a:cubicBezTo>
                        <a:cubicBezTo>
                          <a:pt x="27074" y="27416"/>
                          <a:pt x="27070" y="27408"/>
                          <a:pt x="27062" y="27404"/>
                        </a:cubicBezTo>
                        <a:lnTo>
                          <a:pt x="27023" y="27365"/>
                        </a:lnTo>
                        <a:cubicBezTo>
                          <a:pt x="27015" y="27361"/>
                          <a:pt x="27005" y="27353"/>
                          <a:pt x="26997" y="27349"/>
                        </a:cubicBezTo>
                        <a:cubicBezTo>
                          <a:pt x="26985" y="27335"/>
                          <a:pt x="26967" y="27323"/>
                          <a:pt x="26954" y="27310"/>
                        </a:cubicBezTo>
                        <a:cubicBezTo>
                          <a:pt x="26946" y="27305"/>
                          <a:pt x="26942" y="27297"/>
                          <a:pt x="26938" y="27293"/>
                        </a:cubicBezTo>
                        <a:cubicBezTo>
                          <a:pt x="26916" y="27276"/>
                          <a:pt x="26894" y="27258"/>
                          <a:pt x="26873" y="27242"/>
                        </a:cubicBezTo>
                        <a:cubicBezTo>
                          <a:pt x="26869" y="27237"/>
                          <a:pt x="26865" y="27237"/>
                          <a:pt x="26861" y="27233"/>
                        </a:cubicBezTo>
                        <a:cubicBezTo>
                          <a:pt x="26843" y="27220"/>
                          <a:pt x="26826" y="27203"/>
                          <a:pt x="26809" y="27191"/>
                        </a:cubicBezTo>
                        <a:cubicBezTo>
                          <a:pt x="26800" y="27185"/>
                          <a:pt x="26796" y="27181"/>
                          <a:pt x="26788" y="27173"/>
                        </a:cubicBezTo>
                        <a:cubicBezTo>
                          <a:pt x="26774" y="27165"/>
                          <a:pt x="26758" y="27152"/>
                          <a:pt x="26745" y="27143"/>
                        </a:cubicBezTo>
                        <a:cubicBezTo>
                          <a:pt x="26736" y="27134"/>
                          <a:pt x="26728" y="27130"/>
                          <a:pt x="26719" y="27122"/>
                        </a:cubicBezTo>
                        <a:cubicBezTo>
                          <a:pt x="26707" y="27114"/>
                          <a:pt x="26693" y="27104"/>
                          <a:pt x="26677" y="27092"/>
                        </a:cubicBezTo>
                        <a:cubicBezTo>
                          <a:pt x="26672" y="27088"/>
                          <a:pt x="26663" y="27083"/>
                          <a:pt x="26655" y="27075"/>
                        </a:cubicBezTo>
                        <a:cubicBezTo>
                          <a:pt x="26651" y="27075"/>
                          <a:pt x="26646" y="27070"/>
                          <a:pt x="26642" y="27066"/>
                        </a:cubicBezTo>
                        <a:cubicBezTo>
                          <a:pt x="26638" y="27062"/>
                          <a:pt x="26634" y="27062"/>
                          <a:pt x="26626" y="27057"/>
                        </a:cubicBezTo>
                        <a:cubicBezTo>
                          <a:pt x="26608" y="27041"/>
                          <a:pt x="26586" y="27027"/>
                          <a:pt x="26565" y="27015"/>
                        </a:cubicBezTo>
                        <a:cubicBezTo>
                          <a:pt x="26557" y="27006"/>
                          <a:pt x="26549" y="27002"/>
                          <a:pt x="26539" y="26998"/>
                        </a:cubicBezTo>
                        <a:cubicBezTo>
                          <a:pt x="26518" y="26980"/>
                          <a:pt x="26492" y="26968"/>
                          <a:pt x="26472" y="26950"/>
                        </a:cubicBezTo>
                        <a:cubicBezTo>
                          <a:pt x="26466" y="26946"/>
                          <a:pt x="26458" y="26942"/>
                          <a:pt x="26454" y="26938"/>
                        </a:cubicBezTo>
                        <a:cubicBezTo>
                          <a:pt x="26424" y="26921"/>
                          <a:pt x="26395" y="26903"/>
                          <a:pt x="26369" y="26887"/>
                        </a:cubicBezTo>
                        <a:cubicBezTo>
                          <a:pt x="26360" y="26883"/>
                          <a:pt x="26351" y="26877"/>
                          <a:pt x="26347" y="26873"/>
                        </a:cubicBezTo>
                        <a:cubicBezTo>
                          <a:pt x="26322" y="26861"/>
                          <a:pt x="26300" y="26848"/>
                          <a:pt x="26279" y="26835"/>
                        </a:cubicBezTo>
                        <a:cubicBezTo>
                          <a:pt x="26274" y="26831"/>
                          <a:pt x="26270" y="26831"/>
                          <a:pt x="26266" y="26826"/>
                        </a:cubicBezTo>
                        <a:cubicBezTo>
                          <a:pt x="26257" y="26822"/>
                          <a:pt x="26253" y="26818"/>
                          <a:pt x="26245" y="26814"/>
                        </a:cubicBezTo>
                        <a:cubicBezTo>
                          <a:pt x="26231" y="26810"/>
                          <a:pt x="26219" y="26800"/>
                          <a:pt x="26206" y="26792"/>
                        </a:cubicBezTo>
                        <a:cubicBezTo>
                          <a:pt x="26193" y="26788"/>
                          <a:pt x="26184" y="26780"/>
                          <a:pt x="26172" y="26775"/>
                        </a:cubicBezTo>
                        <a:cubicBezTo>
                          <a:pt x="26158" y="26767"/>
                          <a:pt x="26146" y="26758"/>
                          <a:pt x="26129" y="26754"/>
                        </a:cubicBezTo>
                        <a:cubicBezTo>
                          <a:pt x="26120" y="26745"/>
                          <a:pt x="26107" y="26741"/>
                          <a:pt x="26095" y="26733"/>
                        </a:cubicBezTo>
                        <a:cubicBezTo>
                          <a:pt x="26081" y="26723"/>
                          <a:pt x="26069" y="26719"/>
                          <a:pt x="26052" y="26711"/>
                        </a:cubicBezTo>
                        <a:cubicBezTo>
                          <a:pt x="26043" y="26707"/>
                          <a:pt x="26030" y="26698"/>
                          <a:pt x="26018" y="26694"/>
                        </a:cubicBezTo>
                        <a:cubicBezTo>
                          <a:pt x="26004" y="26685"/>
                          <a:pt x="25988" y="26681"/>
                          <a:pt x="25975" y="26672"/>
                        </a:cubicBezTo>
                        <a:cubicBezTo>
                          <a:pt x="25971" y="26668"/>
                          <a:pt x="25962" y="26668"/>
                          <a:pt x="25953" y="26664"/>
                        </a:cubicBezTo>
                        <a:cubicBezTo>
                          <a:pt x="25949" y="26660"/>
                          <a:pt x="25941" y="26656"/>
                          <a:pt x="25937" y="26656"/>
                        </a:cubicBezTo>
                        <a:cubicBezTo>
                          <a:pt x="25927" y="26652"/>
                          <a:pt x="25915" y="26642"/>
                          <a:pt x="25907" y="26638"/>
                        </a:cubicBezTo>
                        <a:cubicBezTo>
                          <a:pt x="25890" y="26634"/>
                          <a:pt x="25876" y="26626"/>
                          <a:pt x="25860" y="26621"/>
                        </a:cubicBezTo>
                        <a:cubicBezTo>
                          <a:pt x="25850" y="26613"/>
                          <a:pt x="25838" y="26608"/>
                          <a:pt x="25830" y="26604"/>
                        </a:cubicBezTo>
                        <a:cubicBezTo>
                          <a:pt x="25817" y="26600"/>
                          <a:pt x="25799" y="26591"/>
                          <a:pt x="25787" y="26587"/>
                        </a:cubicBezTo>
                        <a:cubicBezTo>
                          <a:pt x="25774" y="26583"/>
                          <a:pt x="25765" y="26575"/>
                          <a:pt x="25753" y="26569"/>
                        </a:cubicBezTo>
                        <a:cubicBezTo>
                          <a:pt x="25740" y="26565"/>
                          <a:pt x="25722" y="26557"/>
                          <a:pt x="25710" y="26553"/>
                        </a:cubicBezTo>
                        <a:cubicBezTo>
                          <a:pt x="25697" y="26549"/>
                          <a:pt x="25688" y="26544"/>
                          <a:pt x="25680" y="26540"/>
                        </a:cubicBezTo>
                        <a:cubicBezTo>
                          <a:pt x="25676" y="26540"/>
                          <a:pt x="25671" y="26536"/>
                          <a:pt x="25671" y="26536"/>
                        </a:cubicBezTo>
                        <a:cubicBezTo>
                          <a:pt x="25654" y="26531"/>
                          <a:pt x="25641" y="26523"/>
                          <a:pt x="25625" y="26518"/>
                        </a:cubicBezTo>
                        <a:cubicBezTo>
                          <a:pt x="25620" y="26514"/>
                          <a:pt x="25611" y="26510"/>
                          <a:pt x="25603" y="26510"/>
                        </a:cubicBezTo>
                        <a:cubicBezTo>
                          <a:pt x="25577" y="26498"/>
                          <a:pt x="25552" y="26488"/>
                          <a:pt x="25526" y="26480"/>
                        </a:cubicBezTo>
                        <a:lnTo>
                          <a:pt x="25522" y="26480"/>
                        </a:lnTo>
                        <a:cubicBezTo>
                          <a:pt x="25496" y="26467"/>
                          <a:pt x="25475" y="26459"/>
                          <a:pt x="25449" y="26450"/>
                        </a:cubicBezTo>
                        <a:cubicBezTo>
                          <a:pt x="25440" y="26446"/>
                          <a:pt x="25432" y="26446"/>
                          <a:pt x="25423" y="26441"/>
                        </a:cubicBezTo>
                        <a:cubicBezTo>
                          <a:pt x="25410" y="26437"/>
                          <a:pt x="25394" y="26433"/>
                          <a:pt x="25380" y="26425"/>
                        </a:cubicBezTo>
                        <a:lnTo>
                          <a:pt x="25372" y="26425"/>
                        </a:lnTo>
                        <a:cubicBezTo>
                          <a:pt x="25359" y="26421"/>
                          <a:pt x="25346" y="26416"/>
                          <a:pt x="25337" y="26411"/>
                        </a:cubicBezTo>
                        <a:cubicBezTo>
                          <a:pt x="25321" y="26407"/>
                          <a:pt x="25307" y="26403"/>
                          <a:pt x="25291" y="26395"/>
                        </a:cubicBezTo>
                        <a:cubicBezTo>
                          <a:pt x="25278" y="26390"/>
                          <a:pt x="25269" y="26390"/>
                          <a:pt x="25256" y="26386"/>
                        </a:cubicBezTo>
                        <a:cubicBezTo>
                          <a:pt x="25240" y="26378"/>
                          <a:pt x="25226" y="26373"/>
                          <a:pt x="25209" y="26369"/>
                        </a:cubicBezTo>
                        <a:cubicBezTo>
                          <a:pt x="25197" y="26364"/>
                          <a:pt x="25188" y="26360"/>
                          <a:pt x="25175" y="26360"/>
                        </a:cubicBezTo>
                        <a:cubicBezTo>
                          <a:pt x="25158" y="26352"/>
                          <a:pt x="25145" y="26348"/>
                          <a:pt x="25128" y="26344"/>
                        </a:cubicBezTo>
                        <a:cubicBezTo>
                          <a:pt x="25120" y="26344"/>
                          <a:pt x="25106" y="26339"/>
                          <a:pt x="25094" y="26334"/>
                        </a:cubicBezTo>
                        <a:cubicBezTo>
                          <a:pt x="25086" y="26330"/>
                          <a:pt x="25077" y="26330"/>
                          <a:pt x="25068" y="26326"/>
                        </a:cubicBezTo>
                        <a:cubicBezTo>
                          <a:pt x="25060" y="26326"/>
                          <a:pt x="25055" y="26322"/>
                          <a:pt x="25051" y="26322"/>
                        </a:cubicBezTo>
                        <a:cubicBezTo>
                          <a:pt x="25034" y="26318"/>
                          <a:pt x="25017" y="26313"/>
                          <a:pt x="25000" y="26309"/>
                        </a:cubicBezTo>
                        <a:cubicBezTo>
                          <a:pt x="24987" y="26305"/>
                          <a:pt x="24974" y="26301"/>
                          <a:pt x="24962" y="26296"/>
                        </a:cubicBezTo>
                        <a:cubicBezTo>
                          <a:pt x="24944" y="26292"/>
                          <a:pt x="24927" y="26287"/>
                          <a:pt x="24910" y="26283"/>
                        </a:cubicBezTo>
                        <a:cubicBezTo>
                          <a:pt x="24901" y="26279"/>
                          <a:pt x="24889" y="26275"/>
                          <a:pt x="24875" y="26275"/>
                        </a:cubicBezTo>
                        <a:cubicBezTo>
                          <a:pt x="24859" y="26267"/>
                          <a:pt x="24837" y="26262"/>
                          <a:pt x="24820" y="26257"/>
                        </a:cubicBezTo>
                        <a:cubicBezTo>
                          <a:pt x="24812" y="26257"/>
                          <a:pt x="24798" y="26253"/>
                          <a:pt x="24786" y="26249"/>
                        </a:cubicBezTo>
                        <a:cubicBezTo>
                          <a:pt x="24769" y="26245"/>
                          <a:pt x="24747" y="26241"/>
                          <a:pt x="24726" y="26236"/>
                        </a:cubicBezTo>
                        <a:cubicBezTo>
                          <a:pt x="24717" y="26232"/>
                          <a:pt x="24709" y="26232"/>
                          <a:pt x="24701" y="26228"/>
                        </a:cubicBezTo>
                        <a:lnTo>
                          <a:pt x="24696" y="26228"/>
                        </a:lnTo>
                        <a:cubicBezTo>
                          <a:pt x="24662" y="26219"/>
                          <a:pt x="24628" y="26210"/>
                          <a:pt x="24589" y="26206"/>
                        </a:cubicBezTo>
                        <a:cubicBezTo>
                          <a:pt x="24581" y="26202"/>
                          <a:pt x="24572" y="26202"/>
                          <a:pt x="24563" y="26198"/>
                        </a:cubicBezTo>
                        <a:cubicBezTo>
                          <a:pt x="24533" y="26194"/>
                          <a:pt x="24504" y="26185"/>
                          <a:pt x="24478" y="26180"/>
                        </a:cubicBezTo>
                        <a:cubicBezTo>
                          <a:pt x="24470" y="26176"/>
                          <a:pt x="24456" y="26176"/>
                          <a:pt x="24448" y="26176"/>
                        </a:cubicBezTo>
                        <a:cubicBezTo>
                          <a:pt x="24413" y="26168"/>
                          <a:pt x="24375" y="26159"/>
                          <a:pt x="24342" y="26155"/>
                        </a:cubicBezTo>
                        <a:cubicBezTo>
                          <a:pt x="24336" y="26151"/>
                          <a:pt x="24328" y="26151"/>
                          <a:pt x="24324" y="26151"/>
                        </a:cubicBezTo>
                        <a:cubicBezTo>
                          <a:pt x="24290" y="26142"/>
                          <a:pt x="24259" y="26138"/>
                          <a:pt x="24230" y="26133"/>
                        </a:cubicBezTo>
                        <a:cubicBezTo>
                          <a:pt x="24226" y="26133"/>
                          <a:pt x="24217" y="26129"/>
                          <a:pt x="24213" y="26129"/>
                        </a:cubicBezTo>
                        <a:cubicBezTo>
                          <a:pt x="24208" y="26129"/>
                          <a:pt x="24200" y="26129"/>
                          <a:pt x="24196" y="26125"/>
                        </a:cubicBezTo>
                        <a:cubicBezTo>
                          <a:pt x="24174" y="26125"/>
                          <a:pt x="24157" y="26121"/>
                          <a:pt x="24136" y="26117"/>
                        </a:cubicBezTo>
                        <a:cubicBezTo>
                          <a:pt x="24123" y="26117"/>
                          <a:pt x="24111" y="26113"/>
                          <a:pt x="24097" y="26113"/>
                        </a:cubicBezTo>
                        <a:cubicBezTo>
                          <a:pt x="24076" y="26108"/>
                          <a:pt x="24059" y="26103"/>
                          <a:pt x="24038" y="26099"/>
                        </a:cubicBezTo>
                        <a:cubicBezTo>
                          <a:pt x="24024" y="26099"/>
                          <a:pt x="24012" y="26095"/>
                          <a:pt x="24003" y="26095"/>
                        </a:cubicBezTo>
                        <a:cubicBezTo>
                          <a:pt x="23977" y="26091"/>
                          <a:pt x="23951" y="26087"/>
                          <a:pt x="23922" y="26082"/>
                        </a:cubicBezTo>
                        <a:lnTo>
                          <a:pt x="23905" y="26082"/>
                        </a:lnTo>
                        <a:cubicBezTo>
                          <a:pt x="23874" y="26078"/>
                          <a:pt x="23841" y="26070"/>
                          <a:pt x="23811" y="26065"/>
                        </a:cubicBezTo>
                        <a:lnTo>
                          <a:pt x="23781" y="26065"/>
                        </a:lnTo>
                        <a:cubicBezTo>
                          <a:pt x="23760" y="26061"/>
                          <a:pt x="23734" y="26056"/>
                          <a:pt x="23712" y="26052"/>
                        </a:cubicBezTo>
                        <a:cubicBezTo>
                          <a:pt x="23700" y="26052"/>
                          <a:pt x="23687" y="26052"/>
                          <a:pt x="23674" y="26048"/>
                        </a:cubicBezTo>
                        <a:cubicBezTo>
                          <a:pt x="23657" y="26048"/>
                          <a:pt x="23635" y="26044"/>
                          <a:pt x="23614" y="26044"/>
                        </a:cubicBezTo>
                        <a:cubicBezTo>
                          <a:pt x="23601" y="26040"/>
                          <a:pt x="23588" y="26040"/>
                          <a:pt x="23576" y="26036"/>
                        </a:cubicBezTo>
                        <a:cubicBezTo>
                          <a:pt x="23554" y="26036"/>
                          <a:pt x="23537" y="26031"/>
                          <a:pt x="23515" y="26031"/>
                        </a:cubicBezTo>
                        <a:cubicBezTo>
                          <a:pt x="23503" y="26031"/>
                          <a:pt x="23490" y="26026"/>
                          <a:pt x="23477" y="26026"/>
                        </a:cubicBezTo>
                        <a:cubicBezTo>
                          <a:pt x="23456" y="26022"/>
                          <a:pt x="23434" y="26022"/>
                          <a:pt x="23418" y="26018"/>
                        </a:cubicBezTo>
                        <a:lnTo>
                          <a:pt x="23392" y="26018"/>
                        </a:lnTo>
                        <a:cubicBezTo>
                          <a:pt x="23387" y="26018"/>
                          <a:pt x="23383" y="26018"/>
                          <a:pt x="23379" y="26014"/>
                        </a:cubicBezTo>
                        <a:cubicBezTo>
                          <a:pt x="23341" y="26014"/>
                          <a:pt x="23302" y="26010"/>
                          <a:pt x="23268" y="26005"/>
                        </a:cubicBezTo>
                        <a:cubicBezTo>
                          <a:pt x="23259" y="26005"/>
                          <a:pt x="23254" y="26005"/>
                          <a:pt x="23246" y="26001"/>
                        </a:cubicBezTo>
                        <a:cubicBezTo>
                          <a:pt x="23212" y="26001"/>
                          <a:pt x="23182" y="25997"/>
                          <a:pt x="23148" y="25993"/>
                        </a:cubicBezTo>
                        <a:lnTo>
                          <a:pt x="23118" y="25993"/>
                        </a:lnTo>
                        <a:cubicBezTo>
                          <a:pt x="23079" y="25988"/>
                          <a:pt x="23045" y="25984"/>
                          <a:pt x="23011" y="25984"/>
                        </a:cubicBezTo>
                        <a:cubicBezTo>
                          <a:pt x="23007" y="25984"/>
                          <a:pt x="23002" y="25979"/>
                          <a:pt x="22998" y="25979"/>
                        </a:cubicBezTo>
                        <a:cubicBezTo>
                          <a:pt x="22960" y="25979"/>
                          <a:pt x="22921" y="25975"/>
                          <a:pt x="22883" y="25971"/>
                        </a:cubicBezTo>
                        <a:lnTo>
                          <a:pt x="22853" y="25971"/>
                        </a:lnTo>
                        <a:cubicBezTo>
                          <a:pt x="22822" y="25967"/>
                          <a:pt x="22793" y="25967"/>
                          <a:pt x="22759" y="25963"/>
                        </a:cubicBezTo>
                        <a:lnTo>
                          <a:pt x="22733" y="25963"/>
                        </a:lnTo>
                        <a:cubicBezTo>
                          <a:pt x="22694" y="25959"/>
                          <a:pt x="22656" y="25959"/>
                          <a:pt x="22617" y="25954"/>
                        </a:cubicBezTo>
                        <a:lnTo>
                          <a:pt x="22591" y="25954"/>
                        </a:lnTo>
                        <a:cubicBezTo>
                          <a:pt x="22557" y="25949"/>
                          <a:pt x="22528" y="25949"/>
                          <a:pt x="22498" y="25945"/>
                        </a:cubicBezTo>
                        <a:lnTo>
                          <a:pt x="22463" y="25945"/>
                        </a:lnTo>
                        <a:cubicBezTo>
                          <a:pt x="22425" y="25941"/>
                          <a:pt x="22386" y="25941"/>
                          <a:pt x="22348" y="25941"/>
                        </a:cubicBezTo>
                        <a:lnTo>
                          <a:pt x="22348" y="25937"/>
                        </a:lnTo>
                        <a:lnTo>
                          <a:pt x="22344" y="25937"/>
                        </a:lnTo>
                        <a:cubicBezTo>
                          <a:pt x="22335" y="25937"/>
                          <a:pt x="22331" y="25933"/>
                          <a:pt x="22326" y="25933"/>
                        </a:cubicBezTo>
                        <a:cubicBezTo>
                          <a:pt x="22267" y="25907"/>
                          <a:pt x="22206" y="25882"/>
                          <a:pt x="22143" y="25860"/>
                        </a:cubicBezTo>
                        <a:cubicBezTo>
                          <a:pt x="22121" y="25847"/>
                          <a:pt x="22100" y="25839"/>
                          <a:pt x="22078" y="25830"/>
                        </a:cubicBezTo>
                        <a:cubicBezTo>
                          <a:pt x="22032" y="25813"/>
                          <a:pt x="21989" y="25795"/>
                          <a:pt x="21942" y="25779"/>
                        </a:cubicBezTo>
                        <a:cubicBezTo>
                          <a:pt x="21920" y="25770"/>
                          <a:pt x="21894" y="25762"/>
                          <a:pt x="21869" y="25753"/>
                        </a:cubicBezTo>
                        <a:cubicBezTo>
                          <a:pt x="21827" y="25736"/>
                          <a:pt x="21783" y="25719"/>
                          <a:pt x="21736" y="25702"/>
                        </a:cubicBezTo>
                        <a:cubicBezTo>
                          <a:pt x="21715" y="25693"/>
                          <a:pt x="21689" y="25685"/>
                          <a:pt x="21663" y="25676"/>
                        </a:cubicBezTo>
                        <a:cubicBezTo>
                          <a:pt x="21616" y="25659"/>
                          <a:pt x="21570" y="25642"/>
                          <a:pt x="21523" y="25625"/>
                        </a:cubicBezTo>
                        <a:cubicBezTo>
                          <a:pt x="21509" y="25620"/>
                          <a:pt x="21493" y="25612"/>
                          <a:pt x="21476" y="25608"/>
                        </a:cubicBezTo>
                        <a:cubicBezTo>
                          <a:pt x="21471" y="25608"/>
                          <a:pt x="21462" y="25604"/>
                          <a:pt x="21458" y="25604"/>
                        </a:cubicBezTo>
                        <a:cubicBezTo>
                          <a:pt x="21411" y="25586"/>
                          <a:pt x="21365" y="25569"/>
                          <a:pt x="21322" y="25556"/>
                        </a:cubicBezTo>
                        <a:cubicBezTo>
                          <a:pt x="21300" y="25548"/>
                          <a:pt x="21283" y="25543"/>
                          <a:pt x="21266" y="25535"/>
                        </a:cubicBezTo>
                        <a:cubicBezTo>
                          <a:pt x="21197" y="25513"/>
                          <a:pt x="21134" y="25492"/>
                          <a:pt x="21069" y="25471"/>
                        </a:cubicBezTo>
                        <a:cubicBezTo>
                          <a:pt x="21057" y="25466"/>
                          <a:pt x="21043" y="25462"/>
                          <a:pt x="21026" y="25458"/>
                        </a:cubicBezTo>
                        <a:cubicBezTo>
                          <a:pt x="20975" y="25440"/>
                          <a:pt x="20923" y="25428"/>
                          <a:pt x="20872" y="25411"/>
                        </a:cubicBezTo>
                        <a:cubicBezTo>
                          <a:pt x="20846" y="25402"/>
                          <a:pt x="20826" y="25394"/>
                          <a:pt x="20800" y="25389"/>
                        </a:cubicBezTo>
                        <a:cubicBezTo>
                          <a:pt x="20757" y="25377"/>
                          <a:pt x="20714" y="25363"/>
                          <a:pt x="20672" y="25351"/>
                        </a:cubicBezTo>
                        <a:cubicBezTo>
                          <a:pt x="20667" y="25347"/>
                          <a:pt x="20658" y="25347"/>
                          <a:pt x="20650" y="25343"/>
                        </a:cubicBezTo>
                        <a:cubicBezTo>
                          <a:pt x="20633" y="25338"/>
                          <a:pt x="20611" y="25334"/>
                          <a:pt x="20595" y="25325"/>
                        </a:cubicBezTo>
                        <a:cubicBezTo>
                          <a:pt x="20552" y="25317"/>
                          <a:pt x="20513" y="25304"/>
                          <a:pt x="20471" y="25291"/>
                        </a:cubicBezTo>
                        <a:cubicBezTo>
                          <a:pt x="20445" y="25282"/>
                          <a:pt x="20415" y="25278"/>
                          <a:pt x="20389" y="25270"/>
                        </a:cubicBezTo>
                        <a:cubicBezTo>
                          <a:pt x="20346" y="25257"/>
                          <a:pt x="20307" y="25248"/>
                          <a:pt x="20265" y="25235"/>
                        </a:cubicBezTo>
                        <a:cubicBezTo>
                          <a:pt x="20240" y="25227"/>
                          <a:pt x="20210" y="25223"/>
                          <a:pt x="20184" y="25214"/>
                        </a:cubicBezTo>
                        <a:cubicBezTo>
                          <a:pt x="20141" y="25201"/>
                          <a:pt x="20098" y="25193"/>
                          <a:pt x="20060" y="25184"/>
                        </a:cubicBezTo>
                        <a:cubicBezTo>
                          <a:pt x="20030" y="25175"/>
                          <a:pt x="20005" y="25167"/>
                          <a:pt x="19974" y="25163"/>
                        </a:cubicBezTo>
                        <a:cubicBezTo>
                          <a:pt x="19932" y="25150"/>
                          <a:pt x="19889" y="25142"/>
                          <a:pt x="19845" y="25128"/>
                        </a:cubicBezTo>
                        <a:cubicBezTo>
                          <a:pt x="19825" y="25124"/>
                          <a:pt x="19807" y="25120"/>
                          <a:pt x="19786" y="25116"/>
                        </a:cubicBezTo>
                        <a:cubicBezTo>
                          <a:pt x="19782" y="25116"/>
                          <a:pt x="19774" y="25112"/>
                          <a:pt x="19768" y="25112"/>
                        </a:cubicBezTo>
                        <a:cubicBezTo>
                          <a:pt x="19722" y="25098"/>
                          <a:pt x="19679" y="25090"/>
                          <a:pt x="19632" y="25081"/>
                        </a:cubicBezTo>
                        <a:cubicBezTo>
                          <a:pt x="19610" y="25073"/>
                          <a:pt x="19585" y="25069"/>
                          <a:pt x="19563" y="25065"/>
                        </a:cubicBezTo>
                        <a:cubicBezTo>
                          <a:pt x="19495" y="25047"/>
                          <a:pt x="19427" y="25035"/>
                          <a:pt x="19363" y="25022"/>
                        </a:cubicBezTo>
                        <a:cubicBezTo>
                          <a:pt x="19358" y="25022"/>
                          <a:pt x="19358" y="25017"/>
                          <a:pt x="19354" y="25017"/>
                        </a:cubicBezTo>
                        <a:cubicBezTo>
                          <a:pt x="19337" y="25022"/>
                          <a:pt x="19324" y="25022"/>
                          <a:pt x="19307" y="25026"/>
                        </a:cubicBezTo>
                        <a:lnTo>
                          <a:pt x="19294" y="25026"/>
                        </a:lnTo>
                        <a:cubicBezTo>
                          <a:pt x="19281" y="25030"/>
                          <a:pt x="19269" y="25030"/>
                          <a:pt x="19255" y="25035"/>
                        </a:cubicBezTo>
                        <a:lnTo>
                          <a:pt x="19247" y="25035"/>
                        </a:lnTo>
                        <a:cubicBezTo>
                          <a:pt x="19235" y="25035"/>
                          <a:pt x="19217" y="25039"/>
                          <a:pt x="19204" y="25039"/>
                        </a:cubicBezTo>
                        <a:cubicBezTo>
                          <a:pt x="19200" y="25043"/>
                          <a:pt x="19196" y="25043"/>
                          <a:pt x="19192" y="25043"/>
                        </a:cubicBezTo>
                        <a:cubicBezTo>
                          <a:pt x="19183" y="25043"/>
                          <a:pt x="19170" y="25047"/>
                          <a:pt x="19158" y="25047"/>
                        </a:cubicBezTo>
                        <a:cubicBezTo>
                          <a:pt x="19158" y="25047"/>
                          <a:pt x="19153" y="25047"/>
                          <a:pt x="19148" y="25051"/>
                        </a:cubicBezTo>
                        <a:cubicBezTo>
                          <a:pt x="19136" y="25051"/>
                          <a:pt x="19123" y="25055"/>
                          <a:pt x="19110" y="25055"/>
                        </a:cubicBezTo>
                        <a:cubicBezTo>
                          <a:pt x="19106" y="25055"/>
                          <a:pt x="19106" y="25061"/>
                          <a:pt x="19101" y="25061"/>
                        </a:cubicBezTo>
                        <a:cubicBezTo>
                          <a:pt x="19093" y="25061"/>
                          <a:pt x="19081" y="25065"/>
                          <a:pt x="19071" y="25065"/>
                        </a:cubicBezTo>
                        <a:cubicBezTo>
                          <a:pt x="19067" y="25065"/>
                          <a:pt x="19063" y="25065"/>
                          <a:pt x="19063" y="25069"/>
                        </a:cubicBezTo>
                        <a:cubicBezTo>
                          <a:pt x="19050" y="25069"/>
                          <a:pt x="19038" y="25073"/>
                          <a:pt x="19024" y="25073"/>
                        </a:cubicBezTo>
                        <a:lnTo>
                          <a:pt x="19020" y="25077"/>
                        </a:lnTo>
                        <a:cubicBezTo>
                          <a:pt x="19012" y="25077"/>
                          <a:pt x="18999" y="25081"/>
                          <a:pt x="18990" y="25081"/>
                        </a:cubicBezTo>
                        <a:cubicBezTo>
                          <a:pt x="18986" y="25081"/>
                          <a:pt x="18986" y="25086"/>
                          <a:pt x="18982" y="25086"/>
                        </a:cubicBezTo>
                        <a:cubicBezTo>
                          <a:pt x="18969" y="25086"/>
                          <a:pt x="18961" y="25090"/>
                          <a:pt x="18947" y="25094"/>
                        </a:cubicBezTo>
                        <a:cubicBezTo>
                          <a:pt x="18939" y="25094"/>
                          <a:pt x="18931" y="25098"/>
                          <a:pt x="18917" y="25103"/>
                        </a:cubicBezTo>
                        <a:lnTo>
                          <a:pt x="18909" y="25103"/>
                        </a:lnTo>
                        <a:cubicBezTo>
                          <a:pt x="18901" y="25107"/>
                          <a:pt x="18892" y="25107"/>
                          <a:pt x="18884" y="25112"/>
                        </a:cubicBezTo>
                        <a:lnTo>
                          <a:pt x="18879" y="25112"/>
                        </a:lnTo>
                        <a:cubicBezTo>
                          <a:pt x="18879" y="25112"/>
                          <a:pt x="18879" y="25116"/>
                          <a:pt x="18875" y="25116"/>
                        </a:cubicBezTo>
                        <a:cubicBezTo>
                          <a:pt x="18862" y="25120"/>
                          <a:pt x="18854" y="25120"/>
                          <a:pt x="18840" y="25124"/>
                        </a:cubicBezTo>
                        <a:cubicBezTo>
                          <a:pt x="18836" y="25128"/>
                          <a:pt x="18832" y="25128"/>
                          <a:pt x="18828" y="25128"/>
                        </a:cubicBezTo>
                        <a:cubicBezTo>
                          <a:pt x="18815" y="25132"/>
                          <a:pt x="18803" y="25137"/>
                          <a:pt x="18793" y="25142"/>
                        </a:cubicBezTo>
                        <a:cubicBezTo>
                          <a:pt x="18781" y="25146"/>
                          <a:pt x="18768" y="25150"/>
                          <a:pt x="18759" y="25158"/>
                        </a:cubicBezTo>
                        <a:lnTo>
                          <a:pt x="18751" y="25158"/>
                        </a:lnTo>
                        <a:cubicBezTo>
                          <a:pt x="18738" y="25163"/>
                          <a:pt x="18730" y="25167"/>
                          <a:pt x="18721" y="25171"/>
                        </a:cubicBezTo>
                        <a:lnTo>
                          <a:pt x="18716" y="25175"/>
                        </a:lnTo>
                        <a:cubicBezTo>
                          <a:pt x="18708" y="25180"/>
                          <a:pt x="18700" y="25184"/>
                          <a:pt x="18691" y="25189"/>
                        </a:cubicBezTo>
                        <a:cubicBezTo>
                          <a:pt x="18687" y="25189"/>
                          <a:pt x="18687" y="25189"/>
                          <a:pt x="18682" y="25193"/>
                        </a:cubicBezTo>
                        <a:cubicBezTo>
                          <a:pt x="18674" y="25193"/>
                          <a:pt x="18670" y="25197"/>
                          <a:pt x="18661" y="25201"/>
                        </a:cubicBezTo>
                        <a:lnTo>
                          <a:pt x="18657" y="25205"/>
                        </a:lnTo>
                        <a:cubicBezTo>
                          <a:pt x="18649" y="25209"/>
                          <a:pt x="18639" y="25214"/>
                          <a:pt x="18631" y="25219"/>
                        </a:cubicBezTo>
                        <a:cubicBezTo>
                          <a:pt x="18623" y="25223"/>
                          <a:pt x="18619" y="25227"/>
                          <a:pt x="18610" y="25231"/>
                        </a:cubicBezTo>
                        <a:lnTo>
                          <a:pt x="18605" y="25235"/>
                        </a:lnTo>
                        <a:lnTo>
                          <a:pt x="18601" y="25235"/>
                        </a:lnTo>
                        <a:cubicBezTo>
                          <a:pt x="18597" y="25240"/>
                          <a:pt x="18593" y="25244"/>
                          <a:pt x="18588" y="25244"/>
                        </a:cubicBezTo>
                        <a:cubicBezTo>
                          <a:pt x="18588" y="25248"/>
                          <a:pt x="18584" y="25248"/>
                          <a:pt x="18580" y="25252"/>
                        </a:cubicBezTo>
                        <a:cubicBezTo>
                          <a:pt x="18576" y="25252"/>
                          <a:pt x="18572" y="25257"/>
                          <a:pt x="18567" y="25261"/>
                        </a:cubicBezTo>
                        <a:lnTo>
                          <a:pt x="18562" y="25266"/>
                        </a:lnTo>
                        <a:cubicBezTo>
                          <a:pt x="18558" y="25266"/>
                          <a:pt x="18554" y="25270"/>
                          <a:pt x="18546" y="25274"/>
                        </a:cubicBezTo>
                        <a:lnTo>
                          <a:pt x="18546" y="25278"/>
                        </a:lnTo>
                        <a:cubicBezTo>
                          <a:pt x="18537" y="25282"/>
                          <a:pt x="18533" y="25286"/>
                          <a:pt x="18528" y="25291"/>
                        </a:cubicBezTo>
                        <a:cubicBezTo>
                          <a:pt x="18524" y="25291"/>
                          <a:pt x="18524" y="25291"/>
                          <a:pt x="18524" y="25296"/>
                        </a:cubicBezTo>
                        <a:cubicBezTo>
                          <a:pt x="18520" y="25296"/>
                          <a:pt x="18516" y="25300"/>
                          <a:pt x="18511" y="25304"/>
                        </a:cubicBezTo>
                        <a:cubicBezTo>
                          <a:pt x="18507" y="25304"/>
                          <a:pt x="18507" y="25308"/>
                          <a:pt x="18503" y="25308"/>
                        </a:cubicBezTo>
                        <a:cubicBezTo>
                          <a:pt x="18499" y="25312"/>
                          <a:pt x="18499" y="25312"/>
                          <a:pt x="18495" y="25317"/>
                        </a:cubicBezTo>
                        <a:cubicBezTo>
                          <a:pt x="18490" y="25321"/>
                          <a:pt x="18490" y="25321"/>
                          <a:pt x="18485" y="25321"/>
                        </a:cubicBezTo>
                        <a:cubicBezTo>
                          <a:pt x="18485" y="25325"/>
                          <a:pt x="18481" y="25329"/>
                          <a:pt x="18477" y="25329"/>
                        </a:cubicBezTo>
                        <a:lnTo>
                          <a:pt x="18473" y="25334"/>
                        </a:lnTo>
                        <a:cubicBezTo>
                          <a:pt x="18465" y="25338"/>
                          <a:pt x="18460" y="25347"/>
                          <a:pt x="18456" y="25351"/>
                        </a:cubicBezTo>
                        <a:cubicBezTo>
                          <a:pt x="18451" y="25355"/>
                          <a:pt x="18443" y="25359"/>
                          <a:pt x="18439" y="25363"/>
                        </a:cubicBezTo>
                        <a:cubicBezTo>
                          <a:pt x="18434" y="25363"/>
                          <a:pt x="18434" y="25368"/>
                          <a:pt x="18434" y="25368"/>
                        </a:cubicBezTo>
                        <a:cubicBezTo>
                          <a:pt x="18426" y="25373"/>
                          <a:pt x="18422" y="25377"/>
                          <a:pt x="18418" y="25381"/>
                        </a:cubicBezTo>
                        <a:cubicBezTo>
                          <a:pt x="18413" y="25381"/>
                          <a:pt x="18413" y="25385"/>
                          <a:pt x="18413" y="25385"/>
                        </a:cubicBezTo>
                        <a:cubicBezTo>
                          <a:pt x="18408" y="25389"/>
                          <a:pt x="18400" y="25394"/>
                          <a:pt x="18396" y="25398"/>
                        </a:cubicBezTo>
                        <a:cubicBezTo>
                          <a:pt x="18392" y="25402"/>
                          <a:pt x="18392" y="25402"/>
                          <a:pt x="18388" y="25402"/>
                        </a:cubicBezTo>
                        <a:cubicBezTo>
                          <a:pt x="18383" y="25406"/>
                          <a:pt x="18379" y="25411"/>
                          <a:pt x="18374" y="25415"/>
                        </a:cubicBezTo>
                        <a:cubicBezTo>
                          <a:pt x="18370" y="25415"/>
                          <a:pt x="18370" y="25420"/>
                          <a:pt x="18370" y="25420"/>
                        </a:cubicBezTo>
                        <a:cubicBezTo>
                          <a:pt x="18362" y="25424"/>
                          <a:pt x="18357" y="25428"/>
                          <a:pt x="18349" y="25432"/>
                        </a:cubicBezTo>
                        <a:cubicBezTo>
                          <a:pt x="18349" y="25436"/>
                          <a:pt x="18345" y="25436"/>
                          <a:pt x="18345" y="25436"/>
                        </a:cubicBezTo>
                        <a:cubicBezTo>
                          <a:pt x="18341" y="25440"/>
                          <a:pt x="18331" y="25445"/>
                          <a:pt x="18327" y="25450"/>
                        </a:cubicBezTo>
                        <a:cubicBezTo>
                          <a:pt x="18327" y="25450"/>
                          <a:pt x="18323" y="25450"/>
                          <a:pt x="18323" y="25454"/>
                        </a:cubicBezTo>
                        <a:cubicBezTo>
                          <a:pt x="18315" y="25458"/>
                          <a:pt x="18311" y="25462"/>
                          <a:pt x="18302" y="25466"/>
                        </a:cubicBezTo>
                        <a:lnTo>
                          <a:pt x="18297" y="25471"/>
                        </a:lnTo>
                        <a:cubicBezTo>
                          <a:pt x="18293" y="25475"/>
                          <a:pt x="18285" y="25479"/>
                          <a:pt x="18280" y="25483"/>
                        </a:cubicBezTo>
                        <a:lnTo>
                          <a:pt x="18276" y="25483"/>
                        </a:lnTo>
                        <a:cubicBezTo>
                          <a:pt x="18268" y="25492"/>
                          <a:pt x="18259" y="25497"/>
                          <a:pt x="18250" y="25501"/>
                        </a:cubicBezTo>
                        <a:cubicBezTo>
                          <a:pt x="18250" y="25501"/>
                          <a:pt x="18246" y="25501"/>
                          <a:pt x="18246" y="25505"/>
                        </a:cubicBezTo>
                        <a:cubicBezTo>
                          <a:pt x="18238" y="25509"/>
                          <a:pt x="18229" y="25509"/>
                          <a:pt x="18225" y="25513"/>
                        </a:cubicBezTo>
                        <a:lnTo>
                          <a:pt x="18220" y="25517"/>
                        </a:lnTo>
                        <a:cubicBezTo>
                          <a:pt x="18212" y="25522"/>
                          <a:pt x="18203" y="25527"/>
                          <a:pt x="18191" y="25531"/>
                        </a:cubicBezTo>
                        <a:cubicBezTo>
                          <a:pt x="18191" y="25535"/>
                          <a:pt x="18191" y="25535"/>
                          <a:pt x="18187" y="25535"/>
                        </a:cubicBezTo>
                        <a:cubicBezTo>
                          <a:pt x="18177" y="25539"/>
                          <a:pt x="18169" y="25543"/>
                          <a:pt x="18161" y="25548"/>
                        </a:cubicBezTo>
                        <a:lnTo>
                          <a:pt x="18157" y="25548"/>
                        </a:lnTo>
                        <a:cubicBezTo>
                          <a:pt x="18148" y="25552"/>
                          <a:pt x="18139" y="25556"/>
                          <a:pt x="18131" y="25560"/>
                        </a:cubicBezTo>
                        <a:cubicBezTo>
                          <a:pt x="18126" y="25560"/>
                          <a:pt x="18122" y="25565"/>
                          <a:pt x="18122" y="25565"/>
                        </a:cubicBezTo>
                        <a:cubicBezTo>
                          <a:pt x="18114" y="25569"/>
                          <a:pt x="18106" y="25574"/>
                          <a:pt x="18096" y="25574"/>
                        </a:cubicBezTo>
                        <a:lnTo>
                          <a:pt x="18092" y="25578"/>
                        </a:lnTo>
                        <a:cubicBezTo>
                          <a:pt x="18080" y="25582"/>
                          <a:pt x="18071" y="25586"/>
                          <a:pt x="18058" y="25590"/>
                        </a:cubicBezTo>
                        <a:lnTo>
                          <a:pt x="18049" y="25590"/>
                        </a:lnTo>
                        <a:cubicBezTo>
                          <a:pt x="18041" y="25594"/>
                          <a:pt x="18033" y="25599"/>
                          <a:pt x="18019" y="25599"/>
                        </a:cubicBezTo>
                        <a:cubicBezTo>
                          <a:pt x="18019" y="25604"/>
                          <a:pt x="18015" y="25604"/>
                          <a:pt x="18015" y="25604"/>
                        </a:cubicBezTo>
                        <a:cubicBezTo>
                          <a:pt x="18011" y="25604"/>
                          <a:pt x="18007" y="25608"/>
                          <a:pt x="18003" y="25608"/>
                        </a:cubicBezTo>
                        <a:cubicBezTo>
                          <a:pt x="17998" y="25608"/>
                          <a:pt x="17994" y="25608"/>
                          <a:pt x="17990" y="25612"/>
                        </a:cubicBezTo>
                        <a:cubicBezTo>
                          <a:pt x="17981" y="25612"/>
                          <a:pt x="17977" y="25612"/>
                          <a:pt x="17972" y="25616"/>
                        </a:cubicBezTo>
                        <a:cubicBezTo>
                          <a:pt x="17968" y="25616"/>
                          <a:pt x="17964" y="25616"/>
                          <a:pt x="17960" y="25620"/>
                        </a:cubicBezTo>
                        <a:lnTo>
                          <a:pt x="17942" y="25620"/>
                        </a:lnTo>
                        <a:cubicBezTo>
                          <a:pt x="17938" y="25625"/>
                          <a:pt x="17934" y="25625"/>
                          <a:pt x="17930" y="25625"/>
                        </a:cubicBezTo>
                        <a:cubicBezTo>
                          <a:pt x="17926" y="25629"/>
                          <a:pt x="17917" y="25629"/>
                          <a:pt x="17913" y="25629"/>
                        </a:cubicBezTo>
                        <a:cubicBezTo>
                          <a:pt x="17908" y="25629"/>
                          <a:pt x="17904" y="25633"/>
                          <a:pt x="17900" y="25633"/>
                        </a:cubicBezTo>
                        <a:cubicBezTo>
                          <a:pt x="17891" y="25633"/>
                          <a:pt x="17887" y="25633"/>
                          <a:pt x="17883" y="25637"/>
                        </a:cubicBezTo>
                        <a:lnTo>
                          <a:pt x="17865" y="25637"/>
                        </a:lnTo>
                        <a:cubicBezTo>
                          <a:pt x="17861" y="25642"/>
                          <a:pt x="17853" y="25642"/>
                          <a:pt x="17849" y="25642"/>
                        </a:cubicBezTo>
                        <a:cubicBezTo>
                          <a:pt x="17844" y="25642"/>
                          <a:pt x="17840" y="25646"/>
                          <a:pt x="17836" y="25646"/>
                        </a:cubicBezTo>
                        <a:cubicBezTo>
                          <a:pt x="17827" y="25646"/>
                          <a:pt x="17818" y="25646"/>
                          <a:pt x="17810" y="25651"/>
                        </a:cubicBezTo>
                        <a:lnTo>
                          <a:pt x="17798" y="25651"/>
                        </a:lnTo>
                        <a:cubicBezTo>
                          <a:pt x="17788" y="25655"/>
                          <a:pt x="17776" y="25655"/>
                          <a:pt x="17763" y="25655"/>
                        </a:cubicBezTo>
                        <a:cubicBezTo>
                          <a:pt x="17721" y="25663"/>
                          <a:pt x="17673" y="25667"/>
                          <a:pt x="17622" y="25671"/>
                        </a:cubicBezTo>
                        <a:cubicBezTo>
                          <a:pt x="17605" y="25671"/>
                          <a:pt x="17587" y="25676"/>
                          <a:pt x="17567" y="25676"/>
                        </a:cubicBezTo>
                        <a:cubicBezTo>
                          <a:pt x="17498" y="25681"/>
                          <a:pt x="17421" y="25685"/>
                          <a:pt x="17340" y="25685"/>
                        </a:cubicBezTo>
                        <a:lnTo>
                          <a:pt x="16681" y="28833"/>
                        </a:lnTo>
                        <a:cubicBezTo>
                          <a:pt x="16663" y="28837"/>
                          <a:pt x="16651" y="28841"/>
                          <a:pt x="16633" y="28845"/>
                        </a:cubicBezTo>
                        <a:cubicBezTo>
                          <a:pt x="16625" y="28845"/>
                          <a:pt x="16617" y="28849"/>
                          <a:pt x="16604" y="28849"/>
                        </a:cubicBezTo>
                        <a:cubicBezTo>
                          <a:pt x="16591" y="28853"/>
                          <a:pt x="16574" y="28859"/>
                          <a:pt x="16557" y="28859"/>
                        </a:cubicBezTo>
                        <a:cubicBezTo>
                          <a:pt x="16548" y="28863"/>
                          <a:pt x="16535" y="28863"/>
                          <a:pt x="16527" y="28867"/>
                        </a:cubicBezTo>
                        <a:cubicBezTo>
                          <a:pt x="16509" y="28871"/>
                          <a:pt x="16493" y="28871"/>
                          <a:pt x="16475" y="28875"/>
                        </a:cubicBezTo>
                        <a:cubicBezTo>
                          <a:pt x="16467" y="28875"/>
                          <a:pt x="16454" y="28879"/>
                          <a:pt x="16446" y="28879"/>
                        </a:cubicBezTo>
                        <a:cubicBezTo>
                          <a:pt x="16428" y="28884"/>
                          <a:pt x="16407" y="28888"/>
                          <a:pt x="16390" y="28892"/>
                        </a:cubicBezTo>
                        <a:cubicBezTo>
                          <a:pt x="16381" y="28892"/>
                          <a:pt x="16373" y="28892"/>
                          <a:pt x="16360" y="28897"/>
                        </a:cubicBezTo>
                        <a:cubicBezTo>
                          <a:pt x="16335" y="28901"/>
                          <a:pt x="16304" y="28905"/>
                          <a:pt x="16274" y="28910"/>
                        </a:cubicBezTo>
                        <a:cubicBezTo>
                          <a:pt x="16197" y="28918"/>
                          <a:pt x="16120" y="28926"/>
                          <a:pt x="16035" y="28936"/>
                        </a:cubicBezTo>
                        <a:cubicBezTo>
                          <a:pt x="15958" y="28944"/>
                          <a:pt x="15873" y="28952"/>
                          <a:pt x="15787" y="28956"/>
                        </a:cubicBezTo>
                        <a:lnTo>
                          <a:pt x="15928" y="28281"/>
                        </a:lnTo>
                        <a:cubicBezTo>
                          <a:pt x="15937" y="28251"/>
                          <a:pt x="15941" y="28217"/>
                          <a:pt x="15941" y="28178"/>
                        </a:cubicBezTo>
                        <a:lnTo>
                          <a:pt x="15941" y="28135"/>
                        </a:lnTo>
                        <a:lnTo>
                          <a:pt x="15941" y="28114"/>
                        </a:lnTo>
                        <a:cubicBezTo>
                          <a:pt x="15937" y="28101"/>
                          <a:pt x="15937" y="28089"/>
                          <a:pt x="15932" y="28071"/>
                        </a:cubicBezTo>
                        <a:cubicBezTo>
                          <a:pt x="15924" y="28020"/>
                          <a:pt x="15907" y="27964"/>
                          <a:pt x="15877" y="27904"/>
                        </a:cubicBezTo>
                        <a:cubicBezTo>
                          <a:pt x="15822" y="27789"/>
                          <a:pt x="15723" y="27661"/>
                          <a:pt x="15556" y="27511"/>
                        </a:cubicBezTo>
                        <a:lnTo>
                          <a:pt x="15607" y="27272"/>
                        </a:lnTo>
                        <a:lnTo>
                          <a:pt x="15585" y="27272"/>
                        </a:lnTo>
                        <a:cubicBezTo>
                          <a:pt x="15581" y="27272"/>
                          <a:pt x="15581" y="27272"/>
                          <a:pt x="15577" y="27276"/>
                        </a:cubicBezTo>
                        <a:lnTo>
                          <a:pt x="15556" y="27276"/>
                        </a:lnTo>
                        <a:cubicBezTo>
                          <a:pt x="15552" y="27280"/>
                          <a:pt x="15543" y="27280"/>
                          <a:pt x="15539" y="27280"/>
                        </a:cubicBezTo>
                        <a:cubicBezTo>
                          <a:pt x="15534" y="27284"/>
                          <a:pt x="15526" y="27284"/>
                          <a:pt x="15522" y="27284"/>
                        </a:cubicBezTo>
                        <a:lnTo>
                          <a:pt x="15518" y="27288"/>
                        </a:lnTo>
                        <a:lnTo>
                          <a:pt x="15508" y="27288"/>
                        </a:lnTo>
                        <a:lnTo>
                          <a:pt x="15504" y="27293"/>
                        </a:lnTo>
                        <a:lnTo>
                          <a:pt x="15496" y="27293"/>
                        </a:lnTo>
                        <a:lnTo>
                          <a:pt x="15496" y="27297"/>
                        </a:lnTo>
                        <a:lnTo>
                          <a:pt x="15492" y="27297"/>
                        </a:lnTo>
                        <a:cubicBezTo>
                          <a:pt x="15488" y="27297"/>
                          <a:pt x="15483" y="27301"/>
                          <a:pt x="15479" y="27301"/>
                        </a:cubicBezTo>
                        <a:lnTo>
                          <a:pt x="15479" y="27305"/>
                        </a:lnTo>
                        <a:cubicBezTo>
                          <a:pt x="15475" y="27305"/>
                          <a:pt x="15470" y="27310"/>
                          <a:pt x="15470" y="27310"/>
                        </a:cubicBezTo>
                        <a:cubicBezTo>
                          <a:pt x="15466" y="27314"/>
                          <a:pt x="15462" y="27319"/>
                          <a:pt x="15462" y="27319"/>
                        </a:cubicBezTo>
                        <a:cubicBezTo>
                          <a:pt x="15457" y="27323"/>
                          <a:pt x="15457" y="27323"/>
                          <a:pt x="15457" y="27327"/>
                        </a:cubicBezTo>
                        <a:lnTo>
                          <a:pt x="15453" y="27327"/>
                        </a:lnTo>
                        <a:lnTo>
                          <a:pt x="15453" y="27335"/>
                        </a:lnTo>
                        <a:lnTo>
                          <a:pt x="15449" y="27339"/>
                        </a:lnTo>
                        <a:lnTo>
                          <a:pt x="15449" y="27344"/>
                        </a:lnTo>
                        <a:lnTo>
                          <a:pt x="15419" y="27485"/>
                        </a:lnTo>
                        <a:cubicBezTo>
                          <a:pt x="15406" y="27485"/>
                          <a:pt x="15398" y="27489"/>
                          <a:pt x="15385" y="27489"/>
                        </a:cubicBezTo>
                        <a:cubicBezTo>
                          <a:pt x="15372" y="27493"/>
                          <a:pt x="15364" y="27498"/>
                          <a:pt x="15354" y="27498"/>
                        </a:cubicBezTo>
                        <a:lnTo>
                          <a:pt x="15350" y="27498"/>
                        </a:lnTo>
                        <a:cubicBezTo>
                          <a:pt x="15342" y="27503"/>
                          <a:pt x="15334" y="27503"/>
                          <a:pt x="15325" y="27507"/>
                        </a:cubicBezTo>
                        <a:lnTo>
                          <a:pt x="15321" y="27507"/>
                        </a:lnTo>
                        <a:cubicBezTo>
                          <a:pt x="15321" y="27507"/>
                          <a:pt x="15316" y="27507"/>
                          <a:pt x="15316" y="27511"/>
                        </a:cubicBezTo>
                        <a:cubicBezTo>
                          <a:pt x="15308" y="27511"/>
                          <a:pt x="15299" y="27515"/>
                          <a:pt x="15291" y="27519"/>
                        </a:cubicBezTo>
                        <a:lnTo>
                          <a:pt x="15287" y="27519"/>
                        </a:lnTo>
                        <a:cubicBezTo>
                          <a:pt x="15283" y="27524"/>
                          <a:pt x="15273" y="27524"/>
                          <a:pt x="15265" y="27528"/>
                        </a:cubicBezTo>
                        <a:cubicBezTo>
                          <a:pt x="15257" y="27532"/>
                          <a:pt x="15252" y="27536"/>
                          <a:pt x="15244" y="27541"/>
                        </a:cubicBezTo>
                        <a:cubicBezTo>
                          <a:pt x="15244" y="27541"/>
                          <a:pt x="15240" y="27541"/>
                          <a:pt x="15240" y="27545"/>
                        </a:cubicBezTo>
                        <a:cubicBezTo>
                          <a:pt x="15235" y="27545"/>
                          <a:pt x="15231" y="27545"/>
                          <a:pt x="15226" y="27550"/>
                        </a:cubicBezTo>
                        <a:lnTo>
                          <a:pt x="15222" y="27554"/>
                        </a:lnTo>
                        <a:cubicBezTo>
                          <a:pt x="15218" y="27558"/>
                          <a:pt x="15214" y="27558"/>
                          <a:pt x="15210" y="27562"/>
                        </a:cubicBezTo>
                        <a:lnTo>
                          <a:pt x="15206" y="27566"/>
                        </a:lnTo>
                        <a:lnTo>
                          <a:pt x="15200" y="27566"/>
                        </a:lnTo>
                        <a:cubicBezTo>
                          <a:pt x="15196" y="27570"/>
                          <a:pt x="15196" y="27575"/>
                          <a:pt x="15192" y="27580"/>
                        </a:cubicBezTo>
                        <a:cubicBezTo>
                          <a:pt x="15188" y="27580"/>
                          <a:pt x="15184" y="27584"/>
                          <a:pt x="15184" y="27588"/>
                        </a:cubicBezTo>
                        <a:lnTo>
                          <a:pt x="15180" y="27588"/>
                        </a:lnTo>
                        <a:lnTo>
                          <a:pt x="15180" y="27592"/>
                        </a:lnTo>
                        <a:cubicBezTo>
                          <a:pt x="15175" y="27596"/>
                          <a:pt x="15171" y="27601"/>
                          <a:pt x="15171" y="27605"/>
                        </a:cubicBezTo>
                        <a:lnTo>
                          <a:pt x="15167" y="27609"/>
                        </a:lnTo>
                        <a:cubicBezTo>
                          <a:pt x="15167" y="27613"/>
                          <a:pt x="15163" y="27613"/>
                          <a:pt x="15163" y="27618"/>
                        </a:cubicBezTo>
                        <a:lnTo>
                          <a:pt x="15163" y="27622"/>
                        </a:lnTo>
                        <a:cubicBezTo>
                          <a:pt x="15158" y="27627"/>
                          <a:pt x="15158" y="27631"/>
                          <a:pt x="15154" y="27635"/>
                        </a:cubicBezTo>
                        <a:cubicBezTo>
                          <a:pt x="15154" y="27639"/>
                          <a:pt x="15154" y="27643"/>
                          <a:pt x="15149" y="27652"/>
                        </a:cubicBezTo>
                        <a:lnTo>
                          <a:pt x="15056" y="28105"/>
                        </a:lnTo>
                        <a:cubicBezTo>
                          <a:pt x="15042" y="28109"/>
                          <a:pt x="15030" y="28109"/>
                          <a:pt x="15021" y="28109"/>
                        </a:cubicBezTo>
                        <a:cubicBezTo>
                          <a:pt x="14995" y="28114"/>
                          <a:pt x="14970" y="28118"/>
                          <a:pt x="14944" y="28123"/>
                        </a:cubicBezTo>
                        <a:cubicBezTo>
                          <a:pt x="14859" y="28135"/>
                          <a:pt x="14778" y="28144"/>
                          <a:pt x="14696" y="28156"/>
                        </a:cubicBezTo>
                        <a:cubicBezTo>
                          <a:pt x="14679" y="28186"/>
                          <a:pt x="14657" y="28221"/>
                          <a:pt x="14636" y="28251"/>
                        </a:cubicBezTo>
                        <a:cubicBezTo>
                          <a:pt x="14628" y="28259"/>
                          <a:pt x="14624" y="28268"/>
                          <a:pt x="14615" y="28281"/>
                        </a:cubicBezTo>
                        <a:cubicBezTo>
                          <a:pt x="14598" y="28302"/>
                          <a:pt x="14585" y="28324"/>
                          <a:pt x="14568" y="28349"/>
                        </a:cubicBezTo>
                        <a:cubicBezTo>
                          <a:pt x="14559" y="28358"/>
                          <a:pt x="14555" y="28366"/>
                          <a:pt x="14547" y="28375"/>
                        </a:cubicBezTo>
                        <a:cubicBezTo>
                          <a:pt x="14525" y="28405"/>
                          <a:pt x="14508" y="28435"/>
                          <a:pt x="14487" y="28460"/>
                        </a:cubicBezTo>
                        <a:cubicBezTo>
                          <a:pt x="14482" y="28464"/>
                          <a:pt x="14482" y="28464"/>
                          <a:pt x="14482" y="28469"/>
                        </a:cubicBezTo>
                        <a:cubicBezTo>
                          <a:pt x="14456" y="28499"/>
                          <a:pt x="14436" y="28529"/>
                          <a:pt x="14414" y="28563"/>
                        </a:cubicBezTo>
                        <a:cubicBezTo>
                          <a:pt x="14405" y="28571"/>
                          <a:pt x="14401" y="28580"/>
                          <a:pt x="14393" y="28589"/>
                        </a:cubicBezTo>
                        <a:cubicBezTo>
                          <a:pt x="14375" y="28614"/>
                          <a:pt x="14359" y="28636"/>
                          <a:pt x="14341" y="28657"/>
                        </a:cubicBezTo>
                        <a:cubicBezTo>
                          <a:pt x="14333" y="28670"/>
                          <a:pt x="14328" y="28679"/>
                          <a:pt x="14320" y="28687"/>
                        </a:cubicBezTo>
                        <a:cubicBezTo>
                          <a:pt x="14298" y="28713"/>
                          <a:pt x="14282" y="28743"/>
                          <a:pt x="14260" y="28768"/>
                        </a:cubicBezTo>
                        <a:cubicBezTo>
                          <a:pt x="14256" y="28772"/>
                          <a:pt x="14256" y="28776"/>
                          <a:pt x="14251" y="28776"/>
                        </a:cubicBezTo>
                        <a:cubicBezTo>
                          <a:pt x="14225" y="28815"/>
                          <a:pt x="14196" y="28853"/>
                          <a:pt x="14170" y="28888"/>
                        </a:cubicBezTo>
                        <a:cubicBezTo>
                          <a:pt x="14153" y="28914"/>
                          <a:pt x="14136" y="28936"/>
                          <a:pt x="14114" y="28961"/>
                        </a:cubicBezTo>
                        <a:cubicBezTo>
                          <a:pt x="14110" y="28969"/>
                          <a:pt x="14102" y="28978"/>
                          <a:pt x="14093" y="28991"/>
                        </a:cubicBezTo>
                        <a:cubicBezTo>
                          <a:pt x="14076" y="29017"/>
                          <a:pt x="14055" y="29042"/>
                          <a:pt x="14037" y="29068"/>
                        </a:cubicBezTo>
                        <a:cubicBezTo>
                          <a:pt x="14033" y="29072"/>
                          <a:pt x="14029" y="29080"/>
                          <a:pt x="14025" y="29084"/>
                        </a:cubicBezTo>
                        <a:cubicBezTo>
                          <a:pt x="13999" y="29115"/>
                          <a:pt x="13978" y="29145"/>
                          <a:pt x="13956" y="29175"/>
                        </a:cubicBezTo>
                        <a:cubicBezTo>
                          <a:pt x="13952" y="29183"/>
                          <a:pt x="13943" y="29192"/>
                          <a:pt x="13939" y="29200"/>
                        </a:cubicBezTo>
                        <a:cubicBezTo>
                          <a:pt x="13922" y="29226"/>
                          <a:pt x="13905" y="29248"/>
                          <a:pt x="13888" y="29269"/>
                        </a:cubicBezTo>
                        <a:cubicBezTo>
                          <a:pt x="13879" y="29282"/>
                          <a:pt x="13875" y="29290"/>
                          <a:pt x="13866" y="29299"/>
                        </a:cubicBezTo>
                        <a:cubicBezTo>
                          <a:pt x="13850" y="29325"/>
                          <a:pt x="13832" y="29350"/>
                          <a:pt x="13815" y="29376"/>
                        </a:cubicBezTo>
                        <a:cubicBezTo>
                          <a:pt x="13811" y="29380"/>
                          <a:pt x="13807" y="29388"/>
                          <a:pt x="13802" y="29392"/>
                        </a:cubicBezTo>
                        <a:cubicBezTo>
                          <a:pt x="13781" y="29427"/>
                          <a:pt x="13759" y="29457"/>
                          <a:pt x="13738" y="29487"/>
                        </a:cubicBezTo>
                        <a:cubicBezTo>
                          <a:pt x="13734" y="29495"/>
                          <a:pt x="13725" y="29504"/>
                          <a:pt x="13721" y="29512"/>
                        </a:cubicBezTo>
                        <a:cubicBezTo>
                          <a:pt x="13704" y="29534"/>
                          <a:pt x="13692" y="29560"/>
                          <a:pt x="13674" y="29585"/>
                        </a:cubicBezTo>
                        <a:cubicBezTo>
                          <a:pt x="13670" y="29594"/>
                          <a:pt x="13661" y="29603"/>
                          <a:pt x="13657" y="29615"/>
                        </a:cubicBezTo>
                        <a:cubicBezTo>
                          <a:pt x="13640" y="29637"/>
                          <a:pt x="13623" y="29662"/>
                          <a:pt x="13609" y="29688"/>
                        </a:cubicBezTo>
                        <a:cubicBezTo>
                          <a:pt x="13605" y="29696"/>
                          <a:pt x="13601" y="29700"/>
                          <a:pt x="13597" y="29710"/>
                        </a:cubicBezTo>
                        <a:cubicBezTo>
                          <a:pt x="13576" y="29739"/>
                          <a:pt x="13558" y="29773"/>
                          <a:pt x="13538" y="29803"/>
                        </a:cubicBezTo>
                        <a:cubicBezTo>
                          <a:pt x="13538" y="29808"/>
                          <a:pt x="13538" y="29808"/>
                          <a:pt x="13532" y="29812"/>
                        </a:cubicBezTo>
                        <a:cubicBezTo>
                          <a:pt x="13528" y="29825"/>
                          <a:pt x="13520" y="29834"/>
                          <a:pt x="13516" y="29846"/>
                        </a:cubicBezTo>
                        <a:cubicBezTo>
                          <a:pt x="13507" y="29859"/>
                          <a:pt x="13499" y="29872"/>
                          <a:pt x="13494" y="29885"/>
                        </a:cubicBezTo>
                        <a:cubicBezTo>
                          <a:pt x="13486" y="29897"/>
                          <a:pt x="13477" y="29915"/>
                          <a:pt x="13469" y="29927"/>
                        </a:cubicBezTo>
                        <a:cubicBezTo>
                          <a:pt x="13465" y="29941"/>
                          <a:pt x="13455" y="29953"/>
                          <a:pt x="13451" y="29962"/>
                        </a:cubicBezTo>
                        <a:cubicBezTo>
                          <a:pt x="13443" y="29979"/>
                          <a:pt x="13435" y="29996"/>
                          <a:pt x="13426" y="30008"/>
                        </a:cubicBezTo>
                        <a:cubicBezTo>
                          <a:pt x="13422" y="30022"/>
                          <a:pt x="13413" y="30034"/>
                          <a:pt x="13409" y="30043"/>
                        </a:cubicBezTo>
                        <a:cubicBezTo>
                          <a:pt x="13400" y="30060"/>
                          <a:pt x="13392" y="30077"/>
                          <a:pt x="13384" y="30099"/>
                        </a:cubicBezTo>
                        <a:cubicBezTo>
                          <a:pt x="13378" y="30107"/>
                          <a:pt x="13374" y="30116"/>
                          <a:pt x="13370" y="30124"/>
                        </a:cubicBezTo>
                        <a:cubicBezTo>
                          <a:pt x="13358" y="30150"/>
                          <a:pt x="13345" y="30176"/>
                          <a:pt x="13336" y="30205"/>
                        </a:cubicBezTo>
                        <a:cubicBezTo>
                          <a:pt x="13332" y="30205"/>
                          <a:pt x="13332" y="30205"/>
                          <a:pt x="13332" y="30209"/>
                        </a:cubicBezTo>
                        <a:cubicBezTo>
                          <a:pt x="13319" y="30235"/>
                          <a:pt x="13311" y="30261"/>
                          <a:pt x="13297" y="30291"/>
                        </a:cubicBezTo>
                        <a:cubicBezTo>
                          <a:pt x="13293" y="30300"/>
                          <a:pt x="13293" y="30308"/>
                          <a:pt x="13289" y="30316"/>
                        </a:cubicBezTo>
                        <a:cubicBezTo>
                          <a:pt x="13281" y="30334"/>
                          <a:pt x="13272" y="30355"/>
                          <a:pt x="13268" y="30373"/>
                        </a:cubicBezTo>
                        <a:cubicBezTo>
                          <a:pt x="13263" y="30385"/>
                          <a:pt x="13259" y="30393"/>
                          <a:pt x="13255" y="30407"/>
                        </a:cubicBezTo>
                        <a:cubicBezTo>
                          <a:pt x="13250" y="30424"/>
                          <a:pt x="13242" y="30436"/>
                          <a:pt x="13238" y="30454"/>
                        </a:cubicBezTo>
                        <a:lnTo>
                          <a:pt x="13238" y="30458"/>
                        </a:lnTo>
                        <a:cubicBezTo>
                          <a:pt x="13234" y="30462"/>
                          <a:pt x="13234" y="30470"/>
                          <a:pt x="13234" y="30475"/>
                        </a:cubicBezTo>
                        <a:cubicBezTo>
                          <a:pt x="13224" y="30496"/>
                          <a:pt x="13220" y="30517"/>
                          <a:pt x="13212" y="30535"/>
                        </a:cubicBezTo>
                        <a:cubicBezTo>
                          <a:pt x="13212" y="30543"/>
                          <a:pt x="13208" y="30552"/>
                          <a:pt x="13204" y="30561"/>
                        </a:cubicBezTo>
                        <a:cubicBezTo>
                          <a:pt x="13199" y="30582"/>
                          <a:pt x="13195" y="30599"/>
                          <a:pt x="13191" y="30620"/>
                        </a:cubicBezTo>
                        <a:cubicBezTo>
                          <a:pt x="13186" y="30629"/>
                          <a:pt x="13186" y="30638"/>
                          <a:pt x="13182" y="30642"/>
                        </a:cubicBezTo>
                        <a:cubicBezTo>
                          <a:pt x="13178" y="30671"/>
                          <a:pt x="13169" y="30697"/>
                          <a:pt x="13165" y="30723"/>
                        </a:cubicBezTo>
                        <a:lnTo>
                          <a:pt x="13015" y="31445"/>
                        </a:lnTo>
                        <a:cubicBezTo>
                          <a:pt x="12999" y="31451"/>
                          <a:pt x="12985" y="31455"/>
                          <a:pt x="12968" y="31459"/>
                        </a:cubicBezTo>
                        <a:cubicBezTo>
                          <a:pt x="12960" y="31459"/>
                          <a:pt x="12951" y="31463"/>
                          <a:pt x="12938" y="31463"/>
                        </a:cubicBezTo>
                        <a:cubicBezTo>
                          <a:pt x="12922" y="31467"/>
                          <a:pt x="12904" y="31471"/>
                          <a:pt x="12887" y="31476"/>
                        </a:cubicBezTo>
                        <a:cubicBezTo>
                          <a:pt x="12879" y="31476"/>
                          <a:pt x="12870" y="31480"/>
                          <a:pt x="12861" y="31480"/>
                        </a:cubicBezTo>
                        <a:cubicBezTo>
                          <a:pt x="12840" y="31484"/>
                          <a:pt x="12823" y="31493"/>
                          <a:pt x="12802" y="31497"/>
                        </a:cubicBezTo>
                        <a:cubicBezTo>
                          <a:pt x="12797" y="31497"/>
                          <a:pt x="12788" y="31497"/>
                          <a:pt x="12784" y="31502"/>
                        </a:cubicBezTo>
                        <a:cubicBezTo>
                          <a:pt x="12758" y="31506"/>
                          <a:pt x="12733" y="31514"/>
                          <a:pt x="12707" y="31518"/>
                        </a:cubicBezTo>
                        <a:cubicBezTo>
                          <a:pt x="12703" y="31518"/>
                          <a:pt x="12699" y="31522"/>
                          <a:pt x="12691" y="31522"/>
                        </a:cubicBezTo>
                        <a:cubicBezTo>
                          <a:pt x="12673" y="31528"/>
                          <a:pt x="12656" y="31532"/>
                          <a:pt x="12634" y="31536"/>
                        </a:cubicBezTo>
                        <a:cubicBezTo>
                          <a:pt x="12626" y="31540"/>
                          <a:pt x="12622" y="31540"/>
                          <a:pt x="12614" y="31544"/>
                        </a:cubicBezTo>
                        <a:cubicBezTo>
                          <a:pt x="12596" y="31548"/>
                          <a:pt x="12579" y="31553"/>
                          <a:pt x="12566" y="31557"/>
                        </a:cubicBezTo>
                        <a:cubicBezTo>
                          <a:pt x="12557" y="31561"/>
                          <a:pt x="12549" y="31561"/>
                          <a:pt x="12541" y="31565"/>
                        </a:cubicBezTo>
                        <a:cubicBezTo>
                          <a:pt x="12523" y="31570"/>
                          <a:pt x="12506" y="31574"/>
                          <a:pt x="12494" y="31579"/>
                        </a:cubicBezTo>
                        <a:cubicBezTo>
                          <a:pt x="12485" y="31579"/>
                          <a:pt x="12480" y="31583"/>
                          <a:pt x="12476" y="31583"/>
                        </a:cubicBezTo>
                        <a:cubicBezTo>
                          <a:pt x="12472" y="31583"/>
                          <a:pt x="12472" y="31587"/>
                          <a:pt x="12468" y="31587"/>
                        </a:cubicBezTo>
                        <a:cubicBezTo>
                          <a:pt x="12464" y="31587"/>
                          <a:pt x="12455" y="31591"/>
                          <a:pt x="12450" y="31591"/>
                        </a:cubicBezTo>
                        <a:cubicBezTo>
                          <a:pt x="12438" y="31595"/>
                          <a:pt x="12425" y="31599"/>
                          <a:pt x="12413" y="31604"/>
                        </a:cubicBezTo>
                        <a:cubicBezTo>
                          <a:pt x="12408" y="31604"/>
                          <a:pt x="12399" y="31609"/>
                          <a:pt x="12395" y="31609"/>
                        </a:cubicBezTo>
                        <a:cubicBezTo>
                          <a:pt x="12383" y="31613"/>
                          <a:pt x="12369" y="31617"/>
                          <a:pt x="12357" y="31621"/>
                        </a:cubicBezTo>
                        <a:cubicBezTo>
                          <a:pt x="12352" y="31625"/>
                          <a:pt x="12348" y="31625"/>
                          <a:pt x="12340" y="31625"/>
                        </a:cubicBezTo>
                        <a:cubicBezTo>
                          <a:pt x="12326" y="31634"/>
                          <a:pt x="12310" y="31638"/>
                          <a:pt x="12297" y="31642"/>
                        </a:cubicBezTo>
                        <a:lnTo>
                          <a:pt x="12292" y="31647"/>
                        </a:lnTo>
                        <a:cubicBezTo>
                          <a:pt x="12275" y="31651"/>
                          <a:pt x="12259" y="31660"/>
                          <a:pt x="12241" y="31664"/>
                        </a:cubicBezTo>
                        <a:cubicBezTo>
                          <a:pt x="12237" y="31668"/>
                          <a:pt x="12233" y="31668"/>
                          <a:pt x="12229" y="31668"/>
                        </a:cubicBezTo>
                        <a:cubicBezTo>
                          <a:pt x="12215" y="31672"/>
                          <a:pt x="12207" y="31681"/>
                          <a:pt x="12194" y="31686"/>
                        </a:cubicBezTo>
                        <a:cubicBezTo>
                          <a:pt x="12190" y="31686"/>
                          <a:pt x="12182" y="31690"/>
                          <a:pt x="12177" y="31690"/>
                        </a:cubicBezTo>
                        <a:cubicBezTo>
                          <a:pt x="12168" y="31694"/>
                          <a:pt x="12156" y="31698"/>
                          <a:pt x="12147" y="31702"/>
                        </a:cubicBezTo>
                        <a:cubicBezTo>
                          <a:pt x="12143" y="31707"/>
                          <a:pt x="12138" y="31707"/>
                          <a:pt x="12130" y="31711"/>
                        </a:cubicBezTo>
                        <a:cubicBezTo>
                          <a:pt x="12130" y="31711"/>
                          <a:pt x="12126" y="31715"/>
                          <a:pt x="12121" y="31715"/>
                        </a:cubicBezTo>
                        <a:cubicBezTo>
                          <a:pt x="12117" y="31715"/>
                          <a:pt x="12113" y="31719"/>
                          <a:pt x="12109" y="31724"/>
                        </a:cubicBezTo>
                        <a:cubicBezTo>
                          <a:pt x="12100" y="31728"/>
                          <a:pt x="12091" y="31728"/>
                          <a:pt x="12083" y="31733"/>
                        </a:cubicBezTo>
                        <a:cubicBezTo>
                          <a:pt x="12075" y="31737"/>
                          <a:pt x="12070" y="31741"/>
                          <a:pt x="12061" y="31745"/>
                        </a:cubicBezTo>
                        <a:cubicBezTo>
                          <a:pt x="12053" y="31749"/>
                          <a:pt x="12044" y="31753"/>
                          <a:pt x="12040" y="31758"/>
                        </a:cubicBezTo>
                        <a:cubicBezTo>
                          <a:pt x="12032" y="31763"/>
                          <a:pt x="12023" y="31763"/>
                          <a:pt x="12018" y="31767"/>
                        </a:cubicBezTo>
                        <a:cubicBezTo>
                          <a:pt x="12010" y="31771"/>
                          <a:pt x="12002" y="31775"/>
                          <a:pt x="11998" y="31779"/>
                        </a:cubicBezTo>
                        <a:cubicBezTo>
                          <a:pt x="11989" y="31784"/>
                          <a:pt x="11980" y="31788"/>
                          <a:pt x="11976" y="31792"/>
                        </a:cubicBezTo>
                        <a:cubicBezTo>
                          <a:pt x="11967" y="31796"/>
                          <a:pt x="11963" y="31801"/>
                          <a:pt x="11955" y="31805"/>
                        </a:cubicBezTo>
                        <a:cubicBezTo>
                          <a:pt x="11955" y="31805"/>
                          <a:pt x="11951" y="31805"/>
                          <a:pt x="11951" y="31810"/>
                        </a:cubicBezTo>
                        <a:cubicBezTo>
                          <a:pt x="11941" y="31814"/>
                          <a:pt x="11933" y="31818"/>
                          <a:pt x="11925" y="31822"/>
                        </a:cubicBezTo>
                        <a:cubicBezTo>
                          <a:pt x="11925" y="31822"/>
                          <a:pt x="11925" y="31826"/>
                          <a:pt x="11921" y="31826"/>
                        </a:cubicBezTo>
                        <a:cubicBezTo>
                          <a:pt x="11912" y="31835"/>
                          <a:pt x="11899" y="31840"/>
                          <a:pt x="11890" y="31848"/>
                        </a:cubicBezTo>
                        <a:cubicBezTo>
                          <a:pt x="11886" y="31852"/>
                          <a:pt x="11882" y="31852"/>
                          <a:pt x="11882" y="31856"/>
                        </a:cubicBezTo>
                        <a:cubicBezTo>
                          <a:pt x="11874" y="31861"/>
                          <a:pt x="11864" y="31869"/>
                          <a:pt x="11856" y="31873"/>
                        </a:cubicBezTo>
                        <a:cubicBezTo>
                          <a:pt x="11856" y="31878"/>
                          <a:pt x="11852" y="31878"/>
                          <a:pt x="11848" y="31882"/>
                        </a:cubicBezTo>
                        <a:lnTo>
                          <a:pt x="11844" y="31887"/>
                        </a:lnTo>
                        <a:cubicBezTo>
                          <a:pt x="11826" y="31899"/>
                          <a:pt x="11809" y="31917"/>
                          <a:pt x="11797" y="31929"/>
                        </a:cubicBezTo>
                        <a:cubicBezTo>
                          <a:pt x="11792" y="31929"/>
                          <a:pt x="11792" y="31933"/>
                          <a:pt x="11792" y="31933"/>
                        </a:cubicBezTo>
                        <a:cubicBezTo>
                          <a:pt x="11783" y="31942"/>
                          <a:pt x="11775" y="31950"/>
                          <a:pt x="11767" y="31959"/>
                        </a:cubicBezTo>
                        <a:lnTo>
                          <a:pt x="11767" y="31964"/>
                        </a:lnTo>
                        <a:cubicBezTo>
                          <a:pt x="11758" y="31972"/>
                          <a:pt x="11753" y="31980"/>
                          <a:pt x="11745" y="31989"/>
                        </a:cubicBezTo>
                        <a:lnTo>
                          <a:pt x="11741" y="31994"/>
                        </a:lnTo>
                        <a:cubicBezTo>
                          <a:pt x="11736" y="32002"/>
                          <a:pt x="11732" y="32010"/>
                          <a:pt x="11724" y="32019"/>
                        </a:cubicBezTo>
                        <a:cubicBezTo>
                          <a:pt x="11724" y="32019"/>
                          <a:pt x="11724" y="32023"/>
                          <a:pt x="11720" y="32023"/>
                        </a:cubicBezTo>
                        <a:cubicBezTo>
                          <a:pt x="11720" y="32027"/>
                          <a:pt x="11720" y="32027"/>
                          <a:pt x="11716" y="32032"/>
                        </a:cubicBezTo>
                        <a:cubicBezTo>
                          <a:pt x="11710" y="32041"/>
                          <a:pt x="11710" y="32045"/>
                          <a:pt x="11706" y="32053"/>
                        </a:cubicBezTo>
                        <a:cubicBezTo>
                          <a:pt x="11702" y="32061"/>
                          <a:pt x="11698" y="32071"/>
                          <a:pt x="11694" y="32079"/>
                        </a:cubicBezTo>
                        <a:cubicBezTo>
                          <a:pt x="11694" y="32083"/>
                          <a:pt x="11690" y="32083"/>
                          <a:pt x="11690" y="32087"/>
                        </a:cubicBezTo>
                        <a:cubicBezTo>
                          <a:pt x="11685" y="32092"/>
                          <a:pt x="11685" y="32100"/>
                          <a:pt x="11681" y="32109"/>
                        </a:cubicBezTo>
                        <a:lnTo>
                          <a:pt x="11681" y="32113"/>
                        </a:lnTo>
                        <a:cubicBezTo>
                          <a:pt x="11681" y="32118"/>
                          <a:pt x="11681" y="32118"/>
                          <a:pt x="11677" y="32122"/>
                        </a:cubicBezTo>
                        <a:cubicBezTo>
                          <a:pt x="11677" y="32130"/>
                          <a:pt x="11672" y="32138"/>
                          <a:pt x="11672" y="32152"/>
                        </a:cubicBezTo>
                        <a:lnTo>
                          <a:pt x="11621" y="32395"/>
                        </a:lnTo>
                        <a:cubicBezTo>
                          <a:pt x="11450" y="32404"/>
                          <a:pt x="11305" y="32416"/>
                          <a:pt x="11171" y="32434"/>
                        </a:cubicBezTo>
                        <a:cubicBezTo>
                          <a:pt x="11146" y="32438"/>
                          <a:pt x="11125" y="32442"/>
                          <a:pt x="11100" y="32446"/>
                        </a:cubicBezTo>
                        <a:cubicBezTo>
                          <a:pt x="11090" y="32446"/>
                          <a:pt x="11082" y="32446"/>
                          <a:pt x="11074" y="32451"/>
                        </a:cubicBezTo>
                        <a:cubicBezTo>
                          <a:pt x="11056" y="32451"/>
                          <a:pt x="11043" y="32455"/>
                          <a:pt x="11027" y="32460"/>
                        </a:cubicBezTo>
                        <a:cubicBezTo>
                          <a:pt x="11017" y="32460"/>
                          <a:pt x="11009" y="32464"/>
                          <a:pt x="10997" y="32464"/>
                        </a:cubicBezTo>
                        <a:cubicBezTo>
                          <a:pt x="10984" y="32468"/>
                          <a:pt x="10971" y="32468"/>
                          <a:pt x="10958" y="32472"/>
                        </a:cubicBezTo>
                        <a:cubicBezTo>
                          <a:pt x="10950" y="32472"/>
                          <a:pt x="10936" y="32477"/>
                          <a:pt x="10928" y="32477"/>
                        </a:cubicBezTo>
                        <a:cubicBezTo>
                          <a:pt x="10915" y="32481"/>
                          <a:pt x="10903" y="32481"/>
                          <a:pt x="10889" y="32485"/>
                        </a:cubicBezTo>
                        <a:cubicBezTo>
                          <a:pt x="10881" y="32489"/>
                          <a:pt x="10873" y="32489"/>
                          <a:pt x="10864" y="32493"/>
                        </a:cubicBezTo>
                        <a:cubicBezTo>
                          <a:pt x="10855" y="32493"/>
                          <a:pt x="10851" y="32493"/>
                          <a:pt x="10843" y="32498"/>
                        </a:cubicBezTo>
                        <a:lnTo>
                          <a:pt x="11745" y="28191"/>
                        </a:lnTo>
                        <a:cubicBezTo>
                          <a:pt x="11706" y="28182"/>
                          <a:pt x="11672" y="28174"/>
                          <a:pt x="11633" y="28161"/>
                        </a:cubicBezTo>
                        <a:lnTo>
                          <a:pt x="11625" y="28161"/>
                        </a:lnTo>
                        <a:cubicBezTo>
                          <a:pt x="11600" y="28156"/>
                          <a:pt x="11578" y="28148"/>
                          <a:pt x="11556" y="28144"/>
                        </a:cubicBezTo>
                        <a:lnTo>
                          <a:pt x="11548" y="28144"/>
                        </a:lnTo>
                        <a:cubicBezTo>
                          <a:pt x="11523" y="28135"/>
                          <a:pt x="11497" y="28131"/>
                          <a:pt x="11471" y="28127"/>
                        </a:cubicBezTo>
                        <a:cubicBezTo>
                          <a:pt x="11463" y="28127"/>
                          <a:pt x="11459" y="28123"/>
                          <a:pt x="11450" y="28123"/>
                        </a:cubicBezTo>
                        <a:cubicBezTo>
                          <a:pt x="11424" y="28118"/>
                          <a:pt x="11394" y="28114"/>
                          <a:pt x="11369" y="28105"/>
                        </a:cubicBezTo>
                        <a:lnTo>
                          <a:pt x="11364" y="28105"/>
                        </a:lnTo>
                        <a:cubicBezTo>
                          <a:pt x="11335" y="28101"/>
                          <a:pt x="11309" y="28097"/>
                          <a:pt x="11283" y="28093"/>
                        </a:cubicBezTo>
                        <a:cubicBezTo>
                          <a:pt x="11274" y="28093"/>
                          <a:pt x="11266" y="28093"/>
                          <a:pt x="11258" y="28089"/>
                        </a:cubicBezTo>
                        <a:cubicBezTo>
                          <a:pt x="11240" y="28089"/>
                          <a:pt x="11219" y="28084"/>
                          <a:pt x="11202" y="28079"/>
                        </a:cubicBezTo>
                        <a:cubicBezTo>
                          <a:pt x="11189" y="28079"/>
                          <a:pt x="11181" y="28079"/>
                          <a:pt x="11171" y="28075"/>
                        </a:cubicBezTo>
                        <a:cubicBezTo>
                          <a:pt x="11155" y="28075"/>
                          <a:pt x="11133" y="28071"/>
                          <a:pt x="11116" y="28071"/>
                        </a:cubicBezTo>
                        <a:cubicBezTo>
                          <a:pt x="11108" y="28071"/>
                          <a:pt x="11100" y="28067"/>
                          <a:pt x="11090" y="28067"/>
                        </a:cubicBezTo>
                        <a:lnTo>
                          <a:pt x="11082" y="28067"/>
                        </a:lnTo>
                        <a:cubicBezTo>
                          <a:pt x="11074" y="28067"/>
                          <a:pt x="11065" y="28067"/>
                          <a:pt x="11052" y="28063"/>
                        </a:cubicBezTo>
                        <a:cubicBezTo>
                          <a:pt x="11035" y="28063"/>
                          <a:pt x="11017" y="28063"/>
                          <a:pt x="10997" y="28058"/>
                        </a:cubicBezTo>
                        <a:lnTo>
                          <a:pt x="10962" y="28058"/>
                        </a:lnTo>
                        <a:cubicBezTo>
                          <a:pt x="10946" y="28054"/>
                          <a:pt x="10928" y="28054"/>
                          <a:pt x="10911" y="28054"/>
                        </a:cubicBezTo>
                        <a:cubicBezTo>
                          <a:pt x="10898" y="28054"/>
                          <a:pt x="10885" y="28054"/>
                          <a:pt x="10873" y="28050"/>
                        </a:cubicBezTo>
                        <a:lnTo>
                          <a:pt x="10620" y="28050"/>
                        </a:lnTo>
                        <a:cubicBezTo>
                          <a:pt x="10603" y="28050"/>
                          <a:pt x="10586" y="28054"/>
                          <a:pt x="10573" y="28054"/>
                        </a:cubicBezTo>
                        <a:lnTo>
                          <a:pt x="10543" y="28054"/>
                        </a:lnTo>
                        <a:cubicBezTo>
                          <a:pt x="10526" y="28054"/>
                          <a:pt x="10509" y="28058"/>
                          <a:pt x="10492" y="28058"/>
                        </a:cubicBezTo>
                        <a:cubicBezTo>
                          <a:pt x="10484" y="28058"/>
                          <a:pt x="10474" y="28063"/>
                          <a:pt x="10466" y="28063"/>
                        </a:cubicBezTo>
                        <a:cubicBezTo>
                          <a:pt x="10441" y="28063"/>
                          <a:pt x="10415" y="28067"/>
                          <a:pt x="10393" y="28071"/>
                        </a:cubicBezTo>
                        <a:cubicBezTo>
                          <a:pt x="10372" y="28075"/>
                          <a:pt x="10350" y="28075"/>
                          <a:pt x="10330" y="28079"/>
                        </a:cubicBezTo>
                        <a:lnTo>
                          <a:pt x="10320" y="28079"/>
                        </a:lnTo>
                        <a:cubicBezTo>
                          <a:pt x="10304" y="28084"/>
                          <a:pt x="10283" y="28089"/>
                          <a:pt x="10265" y="28093"/>
                        </a:cubicBezTo>
                        <a:lnTo>
                          <a:pt x="10257" y="28093"/>
                        </a:lnTo>
                        <a:cubicBezTo>
                          <a:pt x="10239" y="28097"/>
                          <a:pt x="10222" y="28101"/>
                          <a:pt x="10201" y="28105"/>
                        </a:cubicBezTo>
                        <a:cubicBezTo>
                          <a:pt x="10201" y="28109"/>
                          <a:pt x="10196" y="28109"/>
                          <a:pt x="10192" y="28109"/>
                        </a:cubicBezTo>
                        <a:cubicBezTo>
                          <a:pt x="10176" y="28114"/>
                          <a:pt x="10158" y="28118"/>
                          <a:pt x="10141" y="28123"/>
                        </a:cubicBezTo>
                        <a:lnTo>
                          <a:pt x="10141" y="28127"/>
                        </a:lnTo>
                        <a:lnTo>
                          <a:pt x="10133" y="28127"/>
                        </a:lnTo>
                        <a:cubicBezTo>
                          <a:pt x="10124" y="28131"/>
                          <a:pt x="10115" y="28131"/>
                          <a:pt x="10107" y="28135"/>
                        </a:cubicBezTo>
                        <a:cubicBezTo>
                          <a:pt x="10103" y="28135"/>
                          <a:pt x="10099" y="28140"/>
                          <a:pt x="10099" y="28140"/>
                        </a:cubicBezTo>
                        <a:cubicBezTo>
                          <a:pt x="10090" y="28144"/>
                          <a:pt x="10081" y="28144"/>
                          <a:pt x="10073" y="28148"/>
                        </a:cubicBezTo>
                        <a:cubicBezTo>
                          <a:pt x="10068" y="28148"/>
                          <a:pt x="10064" y="28148"/>
                          <a:pt x="10064" y="28152"/>
                        </a:cubicBezTo>
                        <a:cubicBezTo>
                          <a:pt x="10052" y="28156"/>
                          <a:pt x="10042" y="28161"/>
                          <a:pt x="10030" y="28166"/>
                        </a:cubicBezTo>
                        <a:cubicBezTo>
                          <a:pt x="10022" y="28170"/>
                          <a:pt x="10008" y="28174"/>
                          <a:pt x="10000" y="28178"/>
                        </a:cubicBezTo>
                        <a:lnTo>
                          <a:pt x="9996" y="28178"/>
                        </a:lnTo>
                        <a:cubicBezTo>
                          <a:pt x="9991" y="28182"/>
                          <a:pt x="9991" y="28182"/>
                          <a:pt x="9987" y="28182"/>
                        </a:cubicBezTo>
                        <a:cubicBezTo>
                          <a:pt x="9983" y="28186"/>
                          <a:pt x="9979" y="28186"/>
                          <a:pt x="9975" y="28191"/>
                        </a:cubicBezTo>
                        <a:cubicBezTo>
                          <a:pt x="9970" y="28191"/>
                          <a:pt x="9965" y="28195"/>
                          <a:pt x="9961" y="28195"/>
                        </a:cubicBezTo>
                        <a:cubicBezTo>
                          <a:pt x="9957" y="28200"/>
                          <a:pt x="9953" y="28200"/>
                          <a:pt x="9949" y="28204"/>
                        </a:cubicBezTo>
                        <a:cubicBezTo>
                          <a:pt x="9945" y="28204"/>
                          <a:pt x="9940" y="28208"/>
                          <a:pt x="9936" y="28208"/>
                        </a:cubicBezTo>
                        <a:cubicBezTo>
                          <a:pt x="9931" y="28212"/>
                          <a:pt x="9927" y="28212"/>
                          <a:pt x="9923" y="28217"/>
                        </a:cubicBezTo>
                        <a:cubicBezTo>
                          <a:pt x="9919" y="28221"/>
                          <a:pt x="9914" y="28221"/>
                          <a:pt x="9910" y="28225"/>
                        </a:cubicBezTo>
                        <a:cubicBezTo>
                          <a:pt x="9910" y="28225"/>
                          <a:pt x="9906" y="28229"/>
                          <a:pt x="9902" y="28229"/>
                        </a:cubicBezTo>
                        <a:lnTo>
                          <a:pt x="9898" y="28233"/>
                        </a:lnTo>
                        <a:cubicBezTo>
                          <a:pt x="9884" y="28243"/>
                          <a:pt x="9872" y="28251"/>
                          <a:pt x="9863" y="28255"/>
                        </a:cubicBezTo>
                        <a:cubicBezTo>
                          <a:pt x="9863" y="28259"/>
                          <a:pt x="9859" y="28259"/>
                          <a:pt x="9859" y="28259"/>
                        </a:cubicBezTo>
                        <a:cubicBezTo>
                          <a:pt x="9850" y="28268"/>
                          <a:pt x="9837" y="28277"/>
                          <a:pt x="9829" y="28285"/>
                        </a:cubicBezTo>
                        <a:lnTo>
                          <a:pt x="9825" y="28285"/>
                        </a:lnTo>
                        <a:lnTo>
                          <a:pt x="9825" y="28289"/>
                        </a:lnTo>
                        <a:cubicBezTo>
                          <a:pt x="9811" y="28298"/>
                          <a:pt x="9803" y="28306"/>
                          <a:pt x="9795" y="28315"/>
                        </a:cubicBezTo>
                        <a:cubicBezTo>
                          <a:pt x="9795" y="28315"/>
                          <a:pt x="9791" y="28315"/>
                          <a:pt x="9791" y="28320"/>
                        </a:cubicBezTo>
                        <a:cubicBezTo>
                          <a:pt x="9782" y="28328"/>
                          <a:pt x="9773" y="28336"/>
                          <a:pt x="9765" y="28345"/>
                        </a:cubicBezTo>
                        <a:cubicBezTo>
                          <a:pt x="9756" y="28354"/>
                          <a:pt x="9752" y="28366"/>
                          <a:pt x="9744" y="28375"/>
                        </a:cubicBezTo>
                        <a:cubicBezTo>
                          <a:pt x="9744" y="28375"/>
                          <a:pt x="9739" y="28375"/>
                          <a:pt x="9739" y="28379"/>
                        </a:cubicBezTo>
                        <a:cubicBezTo>
                          <a:pt x="9734" y="28387"/>
                          <a:pt x="9726" y="28397"/>
                          <a:pt x="9722" y="28409"/>
                        </a:cubicBezTo>
                        <a:lnTo>
                          <a:pt x="9718" y="28409"/>
                        </a:lnTo>
                        <a:lnTo>
                          <a:pt x="9718" y="28417"/>
                        </a:lnTo>
                        <a:cubicBezTo>
                          <a:pt x="9714" y="28417"/>
                          <a:pt x="9714" y="28422"/>
                          <a:pt x="9714" y="28426"/>
                        </a:cubicBezTo>
                        <a:cubicBezTo>
                          <a:pt x="9709" y="28426"/>
                          <a:pt x="9709" y="28431"/>
                          <a:pt x="9705" y="28435"/>
                        </a:cubicBezTo>
                        <a:cubicBezTo>
                          <a:pt x="9705" y="28439"/>
                          <a:pt x="9705" y="28439"/>
                          <a:pt x="9700" y="28443"/>
                        </a:cubicBezTo>
                        <a:cubicBezTo>
                          <a:pt x="9700" y="28448"/>
                          <a:pt x="9700" y="28452"/>
                          <a:pt x="9696" y="28456"/>
                        </a:cubicBezTo>
                        <a:cubicBezTo>
                          <a:pt x="9696" y="28460"/>
                          <a:pt x="9696" y="28460"/>
                          <a:pt x="9692" y="28464"/>
                        </a:cubicBezTo>
                        <a:cubicBezTo>
                          <a:pt x="9692" y="28469"/>
                          <a:pt x="9692" y="28474"/>
                          <a:pt x="9688" y="28478"/>
                        </a:cubicBezTo>
                        <a:lnTo>
                          <a:pt x="9688" y="28486"/>
                        </a:lnTo>
                        <a:cubicBezTo>
                          <a:pt x="9683" y="28490"/>
                          <a:pt x="9683" y="28494"/>
                          <a:pt x="9683" y="28499"/>
                        </a:cubicBezTo>
                        <a:cubicBezTo>
                          <a:pt x="9683" y="28499"/>
                          <a:pt x="9679" y="28503"/>
                          <a:pt x="9679" y="28508"/>
                        </a:cubicBezTo>
                        <a:cubicBezTo>
                          <a:pt x="9679" y="28512"/>
                          <a:pt x="9675" y="28516"/>
                          <a:pt x="9675" y="28525"/>
                        </a:cubicBezTo>
                        <a:lnTo>
                          <a:pt x="9675" y="28529"/>
                        </a:lnTo>
                        <a:lnTo>
                          <a:pt x="9602" y="28871"/>
                        </a:lnTo>
                        <a:lnTo>
                          <a:pt x="9525" y="28871"/>
                        </a:lnTo>
                        <a:cubicBezTo>
                          <a:pt x="9521" y="28871"/>
                          <a:pt x="9517" y="28871"/>
                          <a:pt x="9513" y="28867"/>
                        </a:cubicBezTo>
                        <a:lnTo>
                          <a:pt x="9495" y="28867"/>
                        </a:lnTo>
                        <a:cubicBezTo>
                          <a:pt x="9478" y="28867"/>
                          <a:pt x="9461" y="28863"/>
                          <a:pt x="9444" y="28859"/>
                        </a:cubicBezTo>
                        <a:cubicBezTo>
                          <a:pt x="9432" y="28859"/>
                          <a:pt x="9418" y="28853"/>
                          <a:pt x="9406" y="28853"/>
                        </a:cubicBezTo>
                        <a:cubicBezTo>
                          <a:pt x="9406" y="28849"/>
                          <a:pt x="9401" y="28849"/>
                          <a:pt x="9401" y="28849"/>
                        </a:cubicBezTo>
                        <a:cubicBezTo>
                          <a:pt x="9388" y="28845"/>
                          <a:pt x="9375" y="28845"/>
                          <a:pt x="9363" y="28841"/>
                        </a:cubicBezTo>
                        <a:cubicBezTo>
                          <a:pt x="9363" y="28841"/>
                          <a:pt x="9359" y="28841"/>
                          <a:pt x="9359" y="28837"/>
                        </a:cubicBezTo>
                        <a:cubicBezTo>
                          <a:pt x="9345" y="28837"/>
                          <a:pt x="9333" y="28833"/>
                          <a:pt x="9320" y="28828"/>
                        </a:cubicBezTo>
                        <a:cubicBezTo>
                          <a:pt x="9316" y="28828"/>
                          <a:pt x="9316" y="28824"/>
                          <a:pt x="9316" y="28824"/>
                        </a:cubicBezTo>
                        <a:cubicBezTo>
                          <a:pt x="9298" y="28820"/>
                          <a:pt x="9286" y="28815"/>
                          <a:pt x="9268" y="28807"/>
                        </a:cubicBezTo>
                        <a:cubicBezTo>
                          <a:pt x="9252" y="28798"/>
                          <a:pt x="9234" y="28794"/>
                          <a:pt x="9213" y="28782"/>
                        </a:cubicBezTo>
                        <a:lnTo>
                          <a:pt x="9209" y="28782"/>
                        </a:lnTo>
                        <a:cubicBezTo>
                          <a:pt x="9195" y="28772"/>
                          <a:pt x="9183" y="28768"/>
                          <a:pt x="9175" y="28764"/>
                        </a:cubicBezTo>
                        <a:cubicBezTo>
                          <a:pt x="9170" y="28760"/>
                          <a:pt x="9170" y="28760"/>
                          <a:pt x="9166" y="28760"/>
                        </a:cubicBezTo>
                        <a:cubicBezTo>
                          <a:pt x="9157" y="28751"/>
                          <a:pt x="9144" y="28747"/>
                          <a:pt x="9132" y="28738"/>
                        </a:cubicBezTo>
                        <a:lnTo>
                          <a:pt x="9128" y="28738"/>
                        </a:lnTo>
                        <a:cubicBezTo>
                          <a:pt x="9114" y="28730"/>
                          <a:pt x="9098" y="28721"/>
                          <a:pt x="9085" y="28713"/>
                        </a:cubicBezTo>
                        <a:lnTo>
                          <a:pt x="9080" y="28709"/>
                        </a:lnTo>
                        <a:cubicBezTo>
                          <a:pt x="9067" y="28699"/>
                          <a:pt x="9055" y="28691"/>
                          <a:pt x="9037" y="28683"/>
                        </a:cubicBezTo>
                        <a:lnTo>
                          <a:pt x="9033" y="28679"/>
                        </a:lnTo>
                        <a:cubicBezTo>
                          <a:pt x="9021" y="28670"/>
                          <a:pt x="9008" y="28661"/>
                          <a:pt x="8995" y="28653"/>
                        </a:cubicBezTo>
                        <a:lnTo>
                          <a:pt x="8990" y="28648"/>
                        </a:lnTo>
                        <a:cubicBezTo>
                          <a:pt x="8978" y="28640"/>
                          <a:pt x="8964" y="28632"/>
                          <a:pt x="8952" y="28622"/>
                        </a:cubicBezTo>
                        <a:cubicBezTo>
                          <a:pt x="8948" y="28618"/>
                          <a:pt x="8944" y="28618"/>
                          <a:pt x="8939" y="28614"/>
                        </a:cubicBezTo>
                        <a:cubicBezTo>
                          <a:pt x="8926" y="28606"/>
                          <a:pt x="8913" y="28597"/>
                          <a:pt x="8901" y="28585"/>
                        </a:cubicBezTo>
                        <a:cubicBezTo>
                          <a:pt x="8887" y="28576"/>
                          <a:pt x="8875" y="28567"/>
                          <a:pt x="8862" y="28559"/>
                        </a:cubicBezTo>
                        <a:lnTo>
                          <a:pt x="8858" y="28555"/>
                        </a:lnTo>
                        <a:cubicBezTo>
                          <a:pt x="8850" y="28546"/>
                          <a:pt x="8836" y="28537"/>
                          <a:pt x="8824" y="28529"/>
                        </a:cubicBezTo>
                        <a:lnTo>
                          <a:pt x="8820" y="28529"/>
                        </a:lnTo>
                        <a:cubicBezTo>
                          <a:pt x="8810" y="28520"/>
                          <a:pt x="8798" y="28512"/>
                          <a:pt x="8785" y="28503"/>
                        </a:cubicBezTo>
                        <a:cubicBezTo>
                          <a:pt x="8777" y="28494"/>
                          <a:pt x="8764" y="28486"/>
                          <a:pt x="8755" y="28478"/>
                        </a:cubicBezTo>
                        <a:cubicBezTo>
                          <a:pt x="8751" y="28478"/>
                          <a:pt x="8751" y="28474"/>
                          <a:pt x="8747" y="28474"/>
                        </a:cubicBezTo>
                        <a:cubicBezTo>
                          <a:pt x="8739" y="28464"/>
                          <a:pt x="8729" y="28460"/>
                          <a:pt x="8717" y="28452"/>
                        </a:cubicBezTo>
                        <a:cubicBezTo>
                          <a:pt x="8717" y="28452"/>
                          <a:pt x="8717" y="28448"/>
                          <a:pt x="8713" y="28448"/>
                        </a:cubicBezTo>
                        <a:cubicBezTo>
                          <a:pt x="8704" y="28439"/>
                          <a:pt x="8696" y="28435"/>
                          <a:pt x="8682" y="28426"/>
                        </a:cubicBezTo>
                        <a:lnTo>
                          <a:pt x="8678" y="28422"/>
                        </a:lnTo>
                        <a:cubicBezTo>
                          <a:pt x="8670" y="28417"/>
                          <a:pt x="8662" y="28409"/>
                          <a:pt x="8652" y="28405"/>
                        </a:cubicBezTo>
                        <a:cubicBezTo>
                          <a:pt x="8652" y="28405"/>
                          <a:pt x="8652" y="28401"/>
                          <a:pt x="8648" y="28401"/>
                        </a:cubicBezTo>
                        <a:cubicBezTo>
                          <a:pt x="8640" y="28397"/>
                          <a:pt x="8631" y="28387"/>
                          <a:pt x="8627" y="28383"/>
                        </a:cubicBezTo>
                        <a:lnTo>
                          <a:pt x="8623" y="28383"/>
                        </a:lnTo>
                        <a:cubicBezTo>
                          <a:pt x="8614" y="28375"/>
                          <a:pt x="8605" y="28371"/>
                          <a:pt x="8597" y="28366"/>
                        </a:cubicBezTo>
                        <a:cubicBezTo>
                          <a:pt x="8593" y="28362"/>
                          <a:pt x="8585" y="28358"/>
                          <a:pt x="8575" y="28354"/>
                        </a:cubicBezTo>
                        <a:lnTo>
                          <a:pt x="8575" y="28349"/>
                        </a:lnTo>
                        <a:cubicBezTo>
                          <a:pt x="8567" y="28345"/>
                          <a:pt x="8563" y="28340"/>
                          <a:pt x="8554" y="28340"/>
                        </a:cubicBezTo>
                        <a:lnTo>
                          <a:pt x="8554" y="28336"/>
                        </a:lnTo>
                        <a:lnTo>
                          <a:pt x="8550" y="28336"/>
                        </a:lnTo>
                        <a:cubicBezTo>
                          <a:pt x="8546" y="28336"/>
                          <a:pt x="8546" y="28332"/>
                          <a:pt x="8542" y="28332"/>
                        </a:cubicBezTo>
                        <a:cubicBezTo>
                          <a:pt x="8542" y="28332"/>
                          <a:pt x="8537" y="28332"/>
                          <a:pt x="8537" y="28328"/>
                        </a:cubicBezTo>
                        <a:cubicBezTo>
                          <a:pt x="8533" y="28328"/>
                          <a:pt x="8533" y="28328"/>
                          <a:pt x="8528" y="28324"/>
                        </a:cubicBezTo>
                        <a:lnTo>
                          <a:pt x="8524" y="28324"/>
                        </a:lnTo>
                        <a:cubicBezTo>
                          <a:pt x="8520" y="28320"/>
                          <a:pt x="8516" y="28320"/>
                          <a:pt x="8512" y="28315"/>
                        </a:cubicBezTo>
                        <a:lnTo>
                          <a:pt x="8498" y="28315"/>
                        </a:lnTo>
                        <a:lnTo>
                          <a:pt x="8498" y="28310"/>
                        </a:lnTo>
                        <a:lnTo>
                          <a:pt x="8490" y="28310"/>
                        </a:lnTo>
                        <a:cubicBezTo>
                          <a:pt x="8490" y="28310"/>
                          <a:pt x="8486" y="28310"/>
                          <a:pt x="8486" y="28306"/>
                        </a:cubicBezTo>
                        <a:lnTo>
                          <a:pt x="8460" y="28306"/>
                        </a:lnTo>
                        <a:cubicBezTo>
                          <a:pt x="8447" y="28310"/>
                          <a:pt x="8435" y="28315"/>
                          <a:pt x="8421" y="28320"/>
                        </a:cubicBezTo>
                        <a:cubicBezTo>
                          <a:pt x="8421" y="28320"/>
                          <a:pt x="8417" y="28324"/>
                          <a:pt x="8413" y="28324"/>
                        </a:cubicBezTo>
                        <a:cubicBezTo>
                          <a:pt x="8405" y="28328"/>
                          <a:pt x="8396" y="28328"/>
                          <a:pt x="8388" y="28332"/>
                        </a:cubicBezTo>
                        <a:lnTo>
                          <a:pt x="8379" y="28332"/>
                        </a:lnTo>
                        <a:cubicBezTo>
                          <a:pt x="8366" y="28336"/>
                          <a:pt x="8358" y="28340"/>
                          <a:pt x="8344" y="28340"/>
                        </a:cubicBezTo>
                        <a:cubicBezTo>
                          <a:pt x="8344" y="28340"/>
                          <a:pt x="8340" y="28340"/>
                          <a:pt x="8340" y="28345"/>
                        </a:cubicBezTo>
                        <a:cubicBezTo>
                          <a:pt x="8328" y="28345"/>
                          <a:pt x="8319" y="28345"/>
                          <a:pt x="8311" y="28349"/>
                        </a:cubicBezTo>
                        <a:lnTo>
                          <a:pt x="8272" y="28349"/>
                        </a:lnTo>
                        <a:cubicBezTo>
                          <a:pt x="8272" y="28354"/>
                          <a:pt x="8267" y="28354"/>
                          <a:pt x="8267" y="28354"/>
                        </a:cubicBezTo>
                        <a:lnTo>
                          <a:pt x="8234" y="28354"/>
                        </a:lnTo>
                        <a:cubicBezTo>
                          <a:pt x="8225" y="28354"/>
                          <a:pt x="8216" y="28349"/>
                          <a:pt x="8204" y="28349"/>
                        </a:cubicBezTo>
                        <a:cubicBezTo>
                          <a:pt x="8200" y="28349"/>
                          <a:pt x="8190" y="28349"/>
                          <a:pt x="8182" y="28345"/>
                        </a:cubicBezTo>
                        <a:lnTo>
                          <a:pt x="8165" y="28345"/>
                        </a:lnTo>
                        <a:cubicBezTo>
                          <a:pt x="8157" y="28340"/>
                          <a:pt x="8153" y="28340"/>
                          <a:pt x="8143" y="28340"/>
                        </a:cubicBezTo>
                        <a:cubicBezTo>
                          <a:pt x="8139" y="28336"/>
                          <a:pt x="8135" y="28336"/>
                          <a:pt x="8135" y="28336"/>
                        </a:cubicBezTo>
                        <a:cubicBezTo>
                          <a:pt x="8127" y="28336"/>
                          <a:pt x="8118" y="28332"/>
                          <a:pt x="8114" y="28332"/>
                        </a:cubicBezTo>
                        <a:cubicBezTo>
                          <a:pt x="8109" y="28328"/>
                          <a:pt x="8109" y="28328"/>
                          <a:pt x="8105" y="28328"/>
                        </a:cubicBezTo>
                        <a:cubicBezTo>
                          <a:pt x="8097" y="28324"/>
                          <a:pt x="8088" y="28324"/>
                          <a:pt x="8080" y="28320"/>
                        </a:cubicBezTo>
                        <a:lnTo>
                          <a:pt x="8076" y="28320"/>
                        </a:lnTo>
                        <a:cubicBezTo>
                          <a:pt x="8071" y="28315"/>
                          <a:pt x="8066" y="28315"/>
                          <a:pt x="8062" y="28310"/>
                        </a:cubicBezTo>
                        <a:cubicBezTo>
                          <a:pt x="8058" y="28310"/>
                          <a:pt x="8054" y="28306"/>
                          <a:pt x="8046" y="28302"/>
                        </a:cubicBezTo>
                        <a:lnTo>
                          <a:pt x="8041" y="28302"/>
                        </a:lnTo>
                        <a:cubicBezTo>
                          <a:pt x="8032" y="28298"/>
                          <a:pt x="8024" y="28294"/>
                          <a:pt x="8015" y="28285"/>
                        </a:cubicBezTo>
                        <a:cubicBezTo>
                          <a:pt x="8011" y="28285"/>
                          <a:pt x="8007" y="28281"/>
                          <a:pt x="8003" y="28281"/>
                        </a:cubicBezTo>
                        <a:cubicBezTo>
                          <a:pt x="7994" y="28277"/>
                          <a:pt x="7989" y="28272"/>
                          <a:pt x="7985" y="28268"/>
                        </a:cubicBezTo>
                        <a:cubicBezTo>
                          <a:pt x="7981" y="28268"/>
                          <a:pt x="7977" y="28263"/>
                          <a:pt x="7973" y="28259"/>
                        </a:cubicBezTo>
                        <a:cubicBezTo>
                          <a:pt x="7969" y="28259"/>
                          <a:pt x="7964" y="28255"/>
                          <a:pt x="7955" y="28251"/>
                        </a:cubicBezTo>
                        <a:cubicBezTo>
                          <a:pt x="7951" y="28247"/>
                          <a:pt x="7947" y="28243"/>
                          <a:pt x="7943" y="28243"/>
                        </a:cubicBezTo>
                        <a:cubicBezTo>
                          <a:pt x="7938" y="28238"/>
                          <a:pt x="7934" y="28233"/>
                          <a:pt x="7930" y="28229"/>
                        </a:cubicBezTo>
                        <a:cubicBezTo>
                          <a:pt x="7926" y="28225"/>
                          <a:pt x="7922" y="28225"/>
                          <a:pt x="7917" y="28221"/>
                        </a:cubicBezTo>
                        <a:cubicBezTo>
                          <a:pt x="7912" y="28217"/>
                          <a:pt x="7908" y="28212"/>
                          <a:pt x="7904" y="28208"/>
                        </a:cubicBezTo>
                        <a:cubicBezTo>
                          <a:pt x="7900" y="28204"/>
                          <a:pt x="7896" y="28200"/>
                          <a:pt x="7892" y="28200"/>
                        </a:cubicBezTo>
                        <a:cubicBezTo>
                          <a:pt x="7883" y="28195"/>
                          <a:pt x="7878" y="28191"/>
                          <a:pt x="7874" y="28186"/>
                        </a:cubicBezTo>
                        <a:cubicBezTo>
                          <a:pt x="7870" y="28182"/>
                          <a:pt x="7866" y="28178"/>
                          <a:pt x="7861" y="28174"/>
                        </a:cubicBezTo>
                        <a:cubicBezTo>
                          <a:pt x="7857" y="28170"/>
                          <a:pt x="7853" y="28166"/>
                          <a:pt x="7849" y="28161"/>
                        </a:cubicBezTo>
                        <a:cubicBezTo>
                          <a:pt x="7845" y="28156"/>
                          <a:pt x="7840" y="28152"/>
                          <a:pt x="7835" y="28148"/>
                        </a:cubicBezTo>
                        <a:cubicBezTo>
                          <a:pt x="7831" y="28144"/>
                          <a:pt x="7827" y="28140"/>
                          <a:pt x="7823" y="28135"/>
                        </a:cubicBezTo>
                        <a:cubicBezTo>
                          <a:pt x="7819" y="28131"/>
                          <a:pt x="7815" y="28131"/>
                          <a:pt x="7810" y="28127"/>
                        </a:cubicBezTo>
                        <a:cubicBezTo>
                          <a:pt x="7806" y="28123"/>
                          <a:pt x="7801" y="28114"/>
                          <a:pt x="7797" y="28109"/>
                        </a:cubicBezTo>
                        <a:cubicBezTo>
                          <a:pt x="7793" y="28105"/>
                          <a:pt x="7789" y="28101"/>
                          <a:pt x="7784" y="28101"/>
                        </a:cubicBezTo>
                        <a:cubicBezTo>
                          <a:pt x="7780" y="28093"/>
                          <a:pt x="7776" y="28089"/>
                          <a:pt x="7772" y="28084"/>
                        </a:cubicBezTo>
                        <a:cubicBezTo>
                          <a:pt x="7768" y="28079"/>
                          <a:pt x="7763" y="28075"/>
                          <a:pt x="7758" y="28071"/>
                        </a:cubicBezTo>
                        <a:cubicBezTo>
                          <a:pt x="7754" y="28067"/>
                          <a:pt x="7750" y="28063"/>
                          <a:pt x="7746" y="28058"/>
                        </a:cubicBezTo>
                        <a:cubicBezTo>
                          <a:pt x="7742" y="28054"/>
                          <a:pt x="7738" y="28050"/>
                          <a:pt x="7733" y="28046"/>
                        </a:cubicBezTo>
                        <a:cubicBezTo>
                          <a:pt x="7729" y="28041"/>
                          <a:pt x="7724" y="28032"/>
                          <a:pt x="7716" y="28028"/>
                        </a:cubicBezTo>
                        <a:cubicBezTo>
                          <a:pt x="7716" y="28024"/>
                          <a:pt x="7712" y="28020"/>
                          <a:pt x="7707" y="28020"/>
                        </a:cubicBezTo>
                        <a:cubicBezTo>
                          <a:pt x="7699" y="28012"/>
                          <a:pt x="7695" y="28002"/>
                          <a:pt x="7686" y="27994"/>
                        </a:cubicBezTo>
                        <a:cubicBezTo>
                          <a:pt x="7681" y="27990"/>
                          <a:pt x="7677" y="27986"/>
                          <a:pt x="7673" y="27981"/>
                        </a:cubicBezTo>
                        <a:cubicBezTo>
                          <a:pt x="7669" y="27977"/>
                          <a:pt x="7661" y="27969"/>
                          <a:pt x="7656" y="27964"/>
                        </a:cubicBezTo>
                        <a:cubicBezTo>
                          <a:pt x="7652" y="27960"/>
                          <a:pt x="7647" y="27955"/>
                          <a:pt x="7643" y="27951"/>
                        </a:cubicBezTo>
                        <a:cubicBezTo>
                          <a:pt x="7639" y="27947"/>
                          <a:pt x="7635" y="27943"/>
                          <a:pt x="7630" y="27939"/>
                        </a:cubicBezTo>
                        <a:cubicBezTo>
                          <a:pt x="7626" y="27935"/>
                          <a:pt x="7622" y="27925"/>
                          <a:pt x="7618" y="27921"/>
                        </a:cubicBezTo>
                        <a:cubicBezTo>
                          <a:pt x="7614" y="27917"/>
                          <a:pt x="7609" y="27913"/>
                          <a:pt x="7604" y="27909"/>
                        </a:cubicBezTo>
                        <a:cubicBezTo>
                          <a:pt x="7600" y="27904"/>
                          <a:pt x="7596" y="27900"/>
                          <a:pt x="7592" y="27896"/>
                        </a:cubicBezTo>
                        <a:cubicBezTo>
                          <a:pt x="7588" y="27892"/>
                          <a:pt x="7584" y="27888"/>
                          <a:pt x="7579" y="27883"/>
                        </a:cubicBezTo>
                        <a:cubicBezTo>
                          <a:pt x="7575" y="27878"/>
                          <a:pt x="7570" y="27874"/>
                          <a:pt x="7562" y="27870"/>
                        </a:cubicBezTo>
                        <a:cubicBezTo>
                          <a:pt x="7562" y="27866"/>
                          <a:pt x="7558" y="27862"/>
                          <a:pt x="7553" y="27858"/>
                        </a:cubicBezTo>
                        <a:cubicBezTo>
                          <a:pt x="7545" y="27849"/>
                          <a:pt x="7537" y="27844"/>
                          <a:pt x="7533" y="27836"/>
                        </a:cubicBezTo>
                        <a:cubicBezTo>
                          <a:pt x="7527" y="27836"/>
                          <a:pt x="7527" y="27832"/>
                          <a:pt x="7523" y="27832"/>
                        </a:cubicBezTo>
                        <a:cubicBezTo>
                          <a:pt x="7515" y="27832"/>
                          <a:pt x="7502" y="27836"/>
                          <a:pt x="7489" y="27836"/>
                        </a:cubicBezTo>
                        <a:lnTo>
                          <a:pt x="7481" y="27836"/>
                        </a:lnTo>
                        <a:cubicBezTo>
                          <a:pt x="7468" y="27840"/>
                          <a:pt x="7460" y="27840"/>
                          <a:pt x="7450" y="27840"/>
                        </a:cubicBezTo>
                        <a:lnTo>
                          <a:pt x="7446" y="27840"/>
                        </a:lnTo>
                        <a:cubicBezTo>
                          <a:pt x="7438" y="27844"/>
                          <a:pt x="7425" y="27844"/>
                          <a:pt x="7417" y="27849"/>
                        </a:cubicBezTo>
                        <a:lnTo>
                          <a:pt x="7408" y="27849"/>
                        </a:lnTo>
                        <a:cubicBezTo>
                          <a:pt x="7399" y="27849"/>
                          <a:pt x="7391" y="27853"/>
                          <a:pt x="7383" y="27853"/>
                        </a:cubicBezTo>
                        <a:lnTo>
                          <a:pt x="7379" y="27853"/>
                        </a:lnTo>
                        <a:cubicBezTo>
                          <a:pt x="7369" y="27858"/>
                          <a:pt x="7361" y="27858"/>
                          <a:pt x="7353" y="27862"/>
                        </a:cubicBezTo>
                        <a:lnTo>
                          <a:pt x="7344" y="27862"/>
                        </a:lnTo>
                        <a:cubicBezTo>
                          <a:pt x="7340" y="27862"/>
                          <a:pt x="7331" y="27866"/>
                          <a:pt x="7322" y="27866"/>
                        </a:cubicBezTo>
                        <a:lnTo>
                          <a:pt x="7318" y="27866"/>
                        </a:lnTo>
                        <a:cubicBezTo>
                          <a:pt x="7314" y="27870"/>
                          <a:pt x="7306" y="27870"/>
                          <a:pt x="7296" y="27874"/>
                        </a:cubicBezTo>
                        <a:lnTo>
                          <a:pt x="7292" y="27874"/>
                        </a:lnTo>
                        <a:cubicBezTo>
                          <a:pt x="7284" y="27878"/>
                          <a:pt x="7280" y="27878"/>
                          <a:pt x="7276" y="27878"/>
                        </a:cubicBezTo>
                        <a:cubicBezTo>
                          <a:pt x="7271" y="27878"/>
                          <a:pt x="7271" y="27878"/>
                          <a:pt x="7271" y="27883"/>
                        </a:cubicBezTo>
                        <a:cubicBezTo>
                          <a:pt x="7263" y="27883"/>
                          <a:pt x="7254" y="27888"/>
                          <a:pt x="7250" y="27888"/>
                        </a:cubicBezTo>
                        <a:cubicBezTo>
                          <a:pt x="7245" y="27888"/>
                          <a:pt x="7245" y="27888"/>
                          <a:pt x="7245" y="27892"/>
                        </a:cubicBezTo>
                        <a:cubicBezTo>
                          <a:pt x="7237" y="27892"/>
                          <a:pt x="7233" y="27892"/>
                          <a:pt x="7229" y="27896"/>
                        </a:cubicBezTo>
                        <a:lnTo>
                          <a:pt x="7225" y="27896"/>
                        </a:lnTo>
                        <a:cubicBezTo>
                          <a:pt x="7219" y="27900"/>
                          <a:pt x="7211" y="27900"/>
                          <a:pt x="7207" y="27904"/>
                        </a:cubicBezTo>
                        <a:lnTo>
                          <a:pt x="7203" y="27904"/>
                        </a:lnTo>
                        <a:cubicBezTo>
                          <a:pt x="7199" y="27909"/>
                          <a:pt x="7194" y="27909"/>
                          <a:pt x="7190" y="27913"/>
                        </a:cubicBezTo>
                        <a:lnTo>
                          <a:pt x="7186" y="27913"/>
                        </a:lnTo>
                        <a:cubicBezTo>
                          <a:pt x="7181" y="27913"/>
                          <a:pt x="7177" y="27917"/>
                          <a:pt x="7173" y="27917"/>
                        </a:cubicBezTo>
                        <a:cubicBezTo>
                          <a:pt x="7173" y="27921"/>
                          <a:pt x="7173" y="27921"/>
                          <a:pt x="7168" y="27921"/>
                        </a:cubicBezTo>
                        <a:cubicBezTo>
                          <a:pt x="7164" y="27921"/>
                          <a:pt x="7160" y="27925"/>
                          <a:pt x="7160" y="27925"/>
                        </a:cubicBezTo>
                        <a:cubicBezTo>
                          <a:pt x="7156" y="27925"/>
                          <a:pt x="7156" y="27925"/>
                          <a:pt x="7156" y="27930"/>
                        </a:cubicBezTo>
                        <a:cubicBezTo>
                          <a:pt x="7152" y="27930"/>
                          <a:pt x="7148" y="27935"/>
                          <a:pt x="7142" y="27935"/>
                        </a:cubicBezTo>
                        <a:lnTo>
                          <a:pt x="7142" y="27939"/>
                        </a:lnTo>
                        <a:cubicBezTo>
                          <a:pt x="7138" y="27939"/>
                          <a:pt x="7134" y="27943"/>
                          <a:pt x="7130" y="27943"/>
                        </a:cubicBezTo>
                        <a:cubicBezTo>
                          <a:pt x="7122" y="27947"/>
                          <a:pt x="7117" y="27951"/>
                          <a:pt x="7113" y="27955"/>
                        </a:cubicBezTo>
                        <a:cubicBezTo>
                          <a:pt x="7104" y="27960"/>
                          <a:pt x="7100" y="27964"/>
                          <a:pt x="7096" y="27969"/>
                        </a:cubicBezTo>
                        <a:cubicBezTo>
                          <a:pt x="7091" y="27973"/>
                          <a:pt x="7087" y="27973"/>
                          <a:pt x="7079" y="27977"/>
                        </a:cubicBezTo>
                        <a:cubicBezTo>
                          <a:pt x="7079" y="27981"/>
                          <a:pt x="7075" y="27986"/>
                          <a:pt x="7071" y="27986"/>
                        </a:cubicBezTo>
                        <a:lnTo>
                          <a:pt x="8041" y="23353"/>
                        </a:lnTo>
                        <a:cubicBezTo>
                          <a:pt x="8046" y="23336"/>
                          <a:pt x="8046" y="23324"/>
                          <a:pt x="8050" y="23310"/>
                        </a:cubicBezTo>
                        <a:cubicBezTo>
                          <a:pt x="8054" y="23268"/>
                          <a:pt x="8054" y="23221"/>
                          <a:pt x="8050" y="23178"/>
                        </a:cubicBezTo>
                        <a:cubicBezTo>
                          <a:pt x="8020" y="23187"/>
                          <a:pt x="7989" y="23199"/>
                          <a:pt x="7960" y="23213"/>
                        </a:cubicBezTo>
                        <a:lnTo>
                          <a:pt x="7951" y="23213"/>
                        </a:lnTo>
                        <a:cubicBezTo>
                          <a:pt x="7922" y="23225"/>
                          <a:pt x="7892" y="23233"/>
                          <a:pt x="7861" y="23243"/>
                        </a:cubicBezTo>
                        <a:cubicBezTo>
                          <a:pt x="7857" y="23243"/>
                          <a:pt x="7853" y="23247"/>
                          <a:pt x="7849" y="23247"/>
                        </a:cubicBezTo>
                        <a:cubicBezTo>
                          <a:pt x="7827" y="23255"/>
                          <a:pt x="7801" y="23259"/>
                          <a:pt x="7776" y="23268"/>
                        </a:cubicBezTo>
                        <a:cubicBezTo>
                          <a:pt x="7772" y="23268"/>
                          <a:pt x="7768" y="23272"/>
                          <a:pt x="7763" y="23272"/>
                        </a:cubicBezTo>
                        <a:cubicBezTo>
                          <a:pt x="7742" y="23276"/>
                          <a:pt x="7720" y="23285"/>
                          <a:pt x="7699" y="23290"/>
                        </a:cubicBezTo>
                        <a:cubicBezTo>
                          <a:pt x="7695" y="23290"/>
                          <a:pt x="7691" y="23290"/>
                          <a:pt x="7686" y="23294"/>
                        </a:cubicBezTo>
                        <a:cubicBezTo>
                          <a:pt x="7661" y="23298"/>
                          <a:pt x="7635" y="23302"/>
                          <a:pt x="7609" y="23310"/>
                        </a:cubicBezTo>
                        <a:cubicBezTo>
                          <a:pt x="7604" y="23310"/>
                          <a:pt x="7600" y="23310"/>
                          <a:pt x="7592" y="23315"/>
                        </a:cubicBezTo>
                        <a:cubicBezTo>
                          <a:pt x="7570" y="23320"/>
                          <a:pt x="7549" y="23324"/>
                          <a:pt x="7523" y="23328"/>
                        </a:cubicBezTo>
                        <a:cubicBezTo>
                          <a:pt x="7523" y="23328"/>
                          <a:pt x="7519" y="23328"/>
                          <a:pt x="7515" y="23332"/>
                        </a:cubicBezTo>
                        <a:cubicBezTo>
                          <a:pt x="7489" y="23336"/>
                          <a:pt x="7464" y="23341"/>
                          <a:pt x="7438" y="23345"/>
                        </a:cubicBezTo>
                        <a:cubicBezTo>
                          <a:pt x="7434" y="23345"/>
                          <a:pt x="7425" y="23349"/>
                          <a:pt x="7421" y="23349"/>
                        </a:cubicBezTo>
                        <a:cubicBezTo>
                          <a:pt x="7395" y="23353"/>
                          <a:pt x="7373" y="23358"/>
                          <a:pt x="7348" y="23362"/>
                        </a:cubicBezTo>
                        <a:lnTo>
                          <a:pt x="7340" y="23362"/>
                        </a:lnTo>
                        <a:cubicBezTo>
                          <a:pt x="7314" y="23367"/>
                          <a:pt x="7288" y="23371"/>
                          <a:pt x="7263" y="23375"/>
                        </a:cubicBezTo>
                        <a:cubicBezTo>
                          <a:pt x="7258" y="23375"/>
                          <a:pt x="7250" y="23379"/>
                          <a:pt x="7245" y="23379"/>
                        </a:cubicBezTo>
                        <a:cubicBezTo>
                          <a:pt x="7219" y="23383"/>
                          <a:pt x="7190" y="23387"/>
                          <a:pt x="7164" y="23387"/>
                        </a:cubicBezTo>
                        <a:cubicBezTo>
                          <a:pt x="6937" y="23422"/>
                          <a:pt x="6702" y="23444"/>
                          <a:pt x="6467" y="23464"/>
                        </a:cubicBezTo>
                        <a:cubicBezTo>
                          <a:pt x="6386" y="23474"/>
                          <a:pt x="6305" y="23482"/>
                          <a:pt x="6224" y="23490"/>
                        </a:cubicBezTo>
                        <a:lnTo>
                          <a:pt x="6809" y="20693"/>
                        </a:lnTo>
                        <a:cubicBezTo>
                          <a:pt x="6792" y="20680"/>
                          <a:pt x="6775" y="20672"/>
                          <a:pt x="6757" y="20659"/>
                        </a:cubicBezTo>
                        <a:cubicBezTo>
                          <a:pt x="6753" y="20655"/>
                          <a:pt x="6749" y="20655"/>
                          <a:pt x="6741" y="20651"/>
                        </a:cubicBezTo>
                        <a:cubicBezTo>
                          <a:pt x="6732" y="20641"/>
                          <a:pt x="6720" y="20637"/>
                          <a:pt x="6706" y="20629"/>
                        </a:cubicBezTo>
                        <a:cubicBezTo>
                          <a:pt x="6702" y="20625"/>
                          <a:pt x="6698" y="20625"/>
                          <a:pt x="6694" y="20621"/>
                        </a:cubicBezTo>
                        <a:cubicBezTo>
                          <a:pt x="6676" y="20612"/>
                          <a:pt x="6664" y="20603"/>
                          <a:pt x="6647" y="20595"/>
                        </a:cubicBezTo>
                        <a:cubicBezTo>
                          <a:pt x="6638" y="20590"/>
                          <a:pt x="6634" y="20586"/>
                          <a:pt x="6625" y="20586"/>
                        </a:cubicBezTo>
                        <a:cubicBezTo>
                          <a:pt x="6609" y="20574"/>
                          <a:pt x="6591" y="20564"/>
                          <a:pt x="6574" y="20556"/>
                        </a:cubicBezTo>
                        <a:cubicBezTo>
                          <a:pt x="6570" y="20556"/>
                          <a:pt x="6570" y="20556"/>
                          <a:pt x="6566" y="20552"/>
                        </a:cubicBezTo>
                        <a:lnTo>
                          <a:pt x="6561" y="20552"/>
                        </a:lnTo>
                        <a:cubicBezTo>
                          <a:pt x="6544" y="20544"/>
                          <a:pt x="6527" y="20535"/>
                          <a:pt x="6506" y="20526"/>
                        </a:cubicBezTo>
                        <a:lnTo>
                          <a:pt x="6501" y="20526"/>
                        </a:lnTo>
                        <a:cubicBezTo>
                          <a:pt x="6484" y="20518"/>
                          <a:pt x="6467" y="20509"/>
                          <a:pt x="6450" y="20501"/>
                        </a:cubicBezTo>
                        <a:lnTo>
                          <a:pt x="6445" y="20501"/>
                        </a:lnTo>
                        <a:cubicBezTo>
                          <a:pt x="6441" y="20497"/>
                          <a:pt x="6433" y="20497"/>
                          <a:pt x="6429" y="20493"/>
                        </a:cubicBezTo>
                        <a:cubicBezTo>
                          <a:pt x="6416" y="20487"/>
                          <a:pt x="6407" y="20483"/>
                          <a:pt x="6394" y="20479"/>
                        </a:cubicBezTo>
                        <a:cubicBezTo>
                          <a:pt x="6386" y="20479"/>
                          <a:pt x="6378" y="20475"/>
                          <a:pt x="6368" y="20471"/>
                        </a:cubicBezTo>
                        <a:cubicBezTo>
                          <a:pt x="6360" y="20467"/>
                          <a:pt x="6352" y="20462"/>
                          <a:pt x="6339" y="20458"/>
                        </a:cubicBezTo>
                        <a:lnTo>
                          <a:pt x="6335" y="20458"/>
                        </a:lnTo>
                        <a:cubicBezTo>
                          <a:pt x="6326" y="20454"/>
                          <a:pt x="6321" y="20454"/>
                          <a:pt x="6313" y="20449"/>
                        </a:cubicBezTo>
                        <a:cubicBezTo>
                          <a:pt x="6305" y="20449"/>
                          <a:pt x="6296" y="20445"/>
                          <a:pt x="6283" y="20441"/>
                        </a:cubicBezTo>
                        <a:cubicBezTo>
                          <a:pt x="6275" y="20436"/>
                          <a:pt x="6266" y="20436"/>
                          <a:pt x="6258" y="20432"/>
                        </a:cubicBezTo>
                        <a:cubicBezTo>
                          <a:pt x="6249" y="20428"/>
                          <a:pt x="6236" y="20428"/>
                          <a:pt x="6228" y="20424"/>
                        </a:cubicBezTo>
                        <a:cubicBezTo>
                          <a:pt x="6224" y="20424"/>
                          <a:pt x="6224" y="20424"/>
                          <a:pt x="6219" y="20420"/>
                        </a:cubicBezTo>
                        <a:cubicBezTo>
                          <a:pt x="6214" y="20420"/>
                          <a:pt x="6206" y="20420"/>
                          <a:pt x="6202" y="20416"/>
                        </a:cubicBezTo>
                        <a:cubicBezTo>
                          <a:pt x="6193" y="20416"/>
                          <a:pt x="6181" y="20410"/>
                          <a:pt x="6167" y="20406"/>
                        </a:cubicBezTo>
                        <a:cubicBezTo>
                          <a:pt x="6159" y="20406"/>
                          <a:pt x="6151" y="20402"/>
                          <a:pt x="6142" y="20402"/>
                        </a:cubicBezTo>
                        <a:cubicBezTo>
                          <a:pt x="6133" y="20398"/>
                          <a:pt x="6121" y="20394"/>
                          <a:pt x="6112" y="20394"/>
                        </a:cubicBezTo>
                        <a:cubicBezTo>
                          <a:pt x="6108" y="20390"/>
                          <a:pt x="6104" y="20390"/>
                          <a:pt x="6099" y="20390"/>
                        </a:cubicBezTo>
                        <a:cubicBezTo>
                          <a:pt x="6095" y="20390"/>
                          <a:pt x="6090" y="20385"/>
                          <a:pt x="6086" y="20385"/>
                        </a:cubicBezTo>
                        <a:cubicBezTo>
                          <a:pt x="6074" y="20385"/>
                          <a:pt x="6056" y="20381"/>
                          <a:pt x="6044" y="20377"/>
                        </a:cubicBezTo>
                        <a:cubicBezTo>
                          <a:pt x="6035" y="20377"/>
                          <a:pt x="6027" y="20372"/>
                          <a:pt x="6023" y="20372"/>
                        </a:cubicBezTo>
                        <a:cubicBezTo>
                          <a:pt x="6005" y="20368"/>
                          <a:pt x="5988" y="20364"/>
                          <a:pt x="5971" y="20364"/>
                        </a:cubicBezTo>
                        <a:cubicBezTo>
                          <a:pt x="5967" y="20364"/>
                          <a:pt x="5962" y="20359"/>
                          <a:pt x="5958" y="20359"/>
                        </a:cubicBezTo>
                        <a:cubicBezTo>
                          <a:pt x="5928" y="20355"/>
                          <a:pt x="5902" y="20351"/>
                          <a:pt x="5873" y="20347"/>
                        </a:cubicBezTo>
                        <a:cubicBezTo>
                          <a:pt x="5869" y="20347"/>
                          <a:pt x="5864" y="20347"/>
                          <a:pt x="5855" y="20343"/>
                        </a:cubicBezTo>
                        <a:cubicBezTo>
                          <a:pt x="5830" y="20343"/>
                          <a:pt x="5800" y="20339"/>
                          <a:pt x="5774" y="20333"/>
                        </a:cubicBezTo>
                        <a:lnTo>
                          <a:pt x="5766" y="20333"/>
                        </a:lnTo>
                        <a:cubicBezTo>
                          <a:pt x="5740" y="20329"/>
                          <a:pt x="5710" y="20329"/>
                          <a:pt x="5685" y="20325"/>
                        </a:cubicBezTo>
                        <a:lnTo>
                          <a:pt x="5667" y="20325"/>
                        </a:lnTo>
                        <a:cubicBezTo>
                          <a:pt x="5638" y="20325"/>
                          <a:pt x="5608" y="20321"/>
                          <a:pt x="5577" y="20321"/>
                        </a:cubicBezTo>
                        <a:lnTo>
                          <a:pt x="5561" y="20321"/>
                        </a:lnTo>
                        <a:cubicBezTo>
                          <a:pt x="5535" y="20321"/>
                          <a:pt x="5505" y="20317"/>
                          <a:pt x="5479" y="20317"/>
                        </a:cubicBezTo>
                        <a:lnTo>
                          <a:pt x="5470" y="20317"/>
                        </a:lnTo>
                        <a:cubicBezTo>
                          <a:pt x="5440" y="20317"/>
                          <a:pt x="5411" y="20317"/>
                          <a:pt x="5381" y="20321"/>
                        </a:cubicBezTo>
                        <a:lnTo>
                          <a:pt x="5359" y="20321"/>
                        </a:lnTo>
                        <a:cubicBezTo>
                          <a:pt x="5330" y="20321"/>
                          <a:pt x="5300" y="20321"/>
                          <a:pt x="5269" y="20325"/>
                        </a:cubicBezTo>
                        <a:lnTo>
                          <a:pt x="5257" y="20325"/>
                        </a:lnTo>
                        <a:cubicBezTo>
                          <a:pt x="5227" y="20325"/>
                          <a:pt x="5201" y="20329"/>
                          <a:pt x="5172" y="20329"/>
                        </a:cubicBezTo>
                        <a:cubicBezTo>
                          <a:pt x="5166" y="20329"/>
                          <a:pt x="5158" y="20333"/>
                          <a:pt x="5154" y="20333"/>
                        </a:cubicBezTo>
                        <a:cubicBezTo>
                          <a:pt x="5124" y="20333"/>
                          <a:pt x="5095" y="20339"/>
                          <a:pt x="5060" y="20343"/>
                        </a:cubicBezTo>
                        <a:lnTo>
                          <a:pt x="5043" y="20343"/>
                        </a:lnTo>
                        <a:cubicBezTo>
                          <a:pt x="5008" y="20347"/>
                          <a:pt x="4979" y="20351"/>
                          <a:pt x="4945" y="20355"/>
                        </a:cubicBezTo>
                        <a:cubicBezTo>
                          <a:pt x="4906" y="20359"/>
                          <a:pt x="4868" y="20368"/>
                          <a:pt x="4829" y="20372"/>
                        </a:cubicBezTo>
                        <a:cubicBezTo>
                          <a:pt x="4781" y="20381"/>
                          <a:pt x="4735" y="20390"/>
                          <a:pt x="4684" y="20402"/>
                        </a:cubicBezTo>
                        <a:cubicBezTo>
                          <a:pt x="4615" y="20416"/>
                          <a:pt x="4546" y="20428"/>
                          <a:pt x="4479" y="20445"/>
                        </a:cubicBezTo>
                        <a:cubicBezTo>
                          <a:pt x="4469" y="20441"/>
                          <a:pt x="4465" y="20436"/>
                          <a:pt x="4457" y="20436"/>
                        </a:cubicBezTo>
                        <a:cubicBezTo>
                          <a:pt x="4457" y="20432"/>
                          <a:pt x="4457" y="20432"/>
                          <a:pt x="4453" y="20432"/>
                        </a:cubicBezTo>
                        <a:cubicBezTo>
                          <a:pt x="4436" y="20420"/>
                          <a:pt x="4414" y="20410"/>
                          <a:pt x="4392" y="20398"/>
                        </a:cubicBezTo>
                        <a:cubicBezTo>
                          <a:pt x="4392" y="20398"/>
                          <a:pt x="4388" y="20398"/>
                          <a:pt x="4384" y="20394"/>
                        </a:cubicBezTo>
                        <a:cubicBezTo>
                          <a:pt x="4363" y="20385"/>
                          <a:pt x="4345" y="20372"/>
                          <a:pt x="4325" y="20364"/>
                        </a:cubicBezTo>
                        <a:lnTo>
                          <a:pt x="4320" y="20364"/>
                        </a:lnTo>
                        <a:cubicBezTo>
                          <a:pt x="4299" y="20351"/>
                          <a:pt x="4277" y="20343"/>
                          <a:pt x="4260" y="20333"/>
                        </a:cubicBezTo>
                        <a:cubicBezTo>
                          <a:pt x="4256" y="20333"/>
                          <a:pt x="4252" y="20329"/>
                          <a:pt x="4252" y="20329"/>
                        </a:cubicBezTo>
                        <a:cubicBezTo>
                          <a:pt x="4230" y="20321"/>
                          <a:pt x="4209" y="20313"/>
                          <a:pt x="4187" y="20304"/>
                        </a:cubicBezTo>
                        <a:cubicBezTo>
                          <a:pt x="4187" y="20304"/>
                          <a:pt x="4183" y="20304"/>
                          <a:pt x="4183" y="20300"/>
                        </a:cubicBezTo>
                        <a:lnTo>
                          <a:pt x="4179" y="20300"/>
                        </a:lnTo>
                        <a:cubicBezTo>
                          <a:pt x="4153" y="20291"/>
                          <a:pt x="4132" y="20282"/>
                          <a:pt x="4106" y="20270"/>
                        </a:cubicBezTo>
                        <a:lnTo>
                          <a:pt x="4098" y="20270"/>
                        </a:lnTo>
                        <a:cubicBezTo>
                          <a:pt x="4072" y="20256"/>
                          <a:pt x="4051" y="20248"/>
                          <a:pt x="4025" y="20244"/>
                        </a:cubicBezTo>
                        <a:cubicBezTo>
                          <a:pt x="4025" y="20240"/>
                          <a:pt x="4021" y="20240"/>
                          <a:pt x="4021" y="20240"/>
                        </a:cubicBezTo>
                        <a:lnTo>
                          <a:pt x="4017" y="20240"/>
                        </a:lnTo>
                        <a:cubicBezTo>
                          <a:pt x="3999" y="20231"/>
                          <a:pt x="3982" y="20227"/>
                          <a:pt x="3965" y="20218"/>
                        </a:cubicBezTo>
                        <a:lnTo>
                          <a:pt x="3956" y="20218"/>
                        </a:lnTo>
                        <a:cubicBezTo>
                          <a:pt x="3940" y="20214"/>
                          <a:pt x="3926" y="20210"/>
                          <a:pt x="3909" y="20201"/>
                        </a:cubicBezTo>
                        <a:cubicBezTo>
                          <a:pt x="3905" y="20201"/>
                          <a:pt x="3901" y="20201"/>
                          <a:pt x="3897" y="20197"/>
                        </a:cubicBezTo>
                        <a:cubicBezTo>
                          <a:pt x="3879" y="20193"/>
                          <a:pt x="3863" y="20189"/>
                          <a:pt x="3845" y="20185"/>
                        </a:cubicBezTo>
                        <a:lnTo>
                          <a:pt x="3841" y="20185"/>
                        </a:lnTo>
                        <a:cubicBezTo>
                          <a:pt x="3824" y="20175"/>
                          <a:pt x="3806" y="20171"/>
                          <a:pt x="3790" y="20167"/>
                        </a:cubicBezTo>
                        <a:lnTo>
                          <a:pt x="3786" y="20167"/>
                        </a:lnTo>
                        <a:cubicBezTo>
                          <a:pt x="3781" y="20163"/>
                          <a:pt x="3781" y="20163"/>
                          <a:pt x="3777" y="20163"/>
                        </a:cubicBezTo>
                        <a:cubicBezTo>
                          <a:pt x="3760" y="20159"/>
                          <a:pt x="3739" y="20154"/>
                          <a:pt x="3721" y="20146"/>
                        </a:cubicBezTo>
                        <a:cubicBezTo>
                          <a:pt x="3700" y="20141"/>
                          <a:pt x="3683" y="20137"/>
                          <a:pt x="3666" y="20133"/>
                        </a:cubicBezTo>
                        <a:cubicBezTo>
                          <a:pt x="3662" y="20128"/>
                          <a:pt x="3657" y="20128"/>
                          <a:pt x="3652" y="20128"/>
                        </a:cubicBezTo>
                        <a:cubicBezTo>
                          <a:pt x="3636" y="20124"/>
                          <a:pt x="3618" y="20120"/>
                          <a:pt x="3601" y="20116"/>
                        </a:cubicBezTo>
                        <a:cubicBezTo>
                          <a:pt x="3597" y="20112"/>
                          <a:pt x="3593" y="20112"/>
                          <a:pt x="3593" y="20112"/>
                        </a:cubicBezTo>
                        <a:cubicBezTo>
                          <a:pt x="3575" y="20108"/>
                          <a:pt x="3559" y="20102"/>
                          <a:pt x="3541" y="20098"/>
                        </a:cubicBezTo>
                        <a:cubicBezTo>
                          <a:pt x="3524" y="20094"/>
                          <a:pt x="3503" y="20086"/>
                          <a:pt x="3486" y="20082"/>
                        </a:cubicBezTo>
                        <a:lnTo>
                          <a:pt x="3473" y="20082"/>
                        </a:lnTo>
                        <a:cubicBezTo>
                          <a:pt x="3460" y="20077"/>
                          <a:pt x="3443" y="20073"/>
                          <a:pt x="3426" y="20069"/>
                        </a:cubicBezTo>
                        <a:cubicBezTo>
                          <a:pt x="3426" y="20065"/>
                          <a:pt x="3421" y="20065"/>
                          <a:pt x="3417" y="20065"/>
                        </a:cubicBezTo>
                        <a:cubicBezTo>
                          <a:pt x="3401" y="20060"/>
                          <a:pt x="3383" y="20056"/>
                          <a:pt x="3366" y="20051"/>
                        </a:cubicBezTo>
                        <a:cubicBezTo>
                          <a:pt x="3362" y="20047"/>
                          <a:pt x="3362" y="20047"/>
                          <a:pt x="3358" y="20047"/>
                        </a:cubicBezTo>
                        <a:cubicBezTo>
                          <a:pt x="3340" y="20043"/>
                          <a:pt x="3328" y="20039"/>
                          <a:pt x="3310" y="20035"/>
                        </a:cubicBezTo>
                        <a:cubicBezTo>
                          <a:pt x="3310" y="20035"/>
                          <a:pt x="3306" y="20035"/>
                          <a:pt x="3302" y="20031"/>
                        </a:cubicBezTo>
                        <a:cubicBezTo>
                          <a:pt x="3289" y="20025"/>
                          <a:pt x="3277" y="20021"/>
                          <a:pt x="3263" y="20017"/>
                        </a:cubicBezTo>
                        <a:lnTo>
                          <a:pt x="3251" y="20017"/>
                        </a:lnTo>
                        <a:cubicBezTo>
                          <a:pt x="3242" y="20013"/>
                          <a:pt x="3229" y="20009"/>
                          <a:pt x="3221" y="20005"/>
                        </a:cubicBezTo>
                        <a:lnTo>
                          <a:pt x="3208" y="20005"/>
                        </a:lnTo>
                        <a:cubicBezTo>
                          <a:pt x="3196" y="20000"/>
                          <a:pt x="3186" y="19996"/>
                          <a:pt x="3178" y="19992"/>
                        </a:cubicBezTo>
                        <a:cubicBezTo>
                          <a:pt x="3174" y="19992"/>
                          <a:pt x="3170" y="19992"/>
                          <a:pt x="3165" y="19988"/>
                        </a:cubicBezTo>
                        <a:cubicBezTo>
                          <a:pt x="3152" y="19983"/>
                          <a:pt x="3139" y="19979"/>
                          <a:pt x="3127" y="19974"/>
                        </a:cubicBezTo>
                        <a:lnTo>
                          <a:pt x="3123" y="19974"/>
                        </a:lnTo>
                        <a:cubicBezTo>
                          <a:pt x="3109" y="19970"/>
                          <a:pt x="3093" y="19966"/>
                          <a:pt x="3080" y="19958"/>
                        </a:cubicBezTo>
                        <a:cubicBezTo>
                          <a:pt x="3075" y="19958"/>
                          <a:pt x="3071" y="19958"/>
                          <a:pt x="3067" y="19954"/>
                        </a:cubicBezTo>
                        <a:cubicBezTo>
                          <a:pt x="3054" y="19949"/>
                          <a:pt x="3036" y="19944"/>
                          <a:pt x="3024" y="19936"/>
                        </a:cubicBezTo>
                        <a:cubicBezTo>
                          <a:pt x="3020" y="19936"/>
                          <a:pt x="3020" y="19936"/>
                          <a:pt x="3016" y="19932"/>
                        </a:cubicBezTo>
                        <a:cubicBezTo>
                          <a:pt x="3007" y="19932"/>
                          <a:pt x="2998" y="19928"/>
                          <a:pt x="2985" y="19923"/>
                        </a:cubicBezTo>
                        <a:cubicBezTo>
                          <a:pt x="2985" y="19919"/>
                          <a:pt x="2981" y="19919"/>
                          <a:pt x="2977" y="19919"/>
                        </a:cubicBezTo>
                        <a:cubicBezTo>
                          <a:pt x="2969" y="19911"/>
                          <a:pt x="2955" y="19906"/>
                          <a:pt x="2947" y="19902"/>
                        </a:cubicBezTo>
                        <a:lnTo>
                          <a:pt x="2943" y="19902"/>
                        </a:lnTo>
                        <a:cubicBezTo>
                          <a:pt x="2930" y="19893"/>
                          <a:pt x="2917" y="19889"/>
                          <a:pt x="2908" y="19885"/>
                        </a:cubicBezTo>
                        <a:cubicBezTo>
                          <a:pt x="2904" y="19881"/>
                          <a:pt x="2900" y="19881"/>
                          <a:pt x="2900" y="19881"/>
                        </a:cubicBezTo>
                        <a:cubicBezTo>
                          <a:pt x="2892" y="19877"/>
                          <a:pt x="2882" y="19872"/>
                          <a:pt x="2874" y="19867"/>
                        </a:cubicBezTo>
                        <a:cubicBezTo>
                          <a:pt x="2870" y="19863"/>
                          <a:pt x="2870" y="19863"/>
                          <a:pt x="2866" y="19859"/>
                        </a:cubicBezTo>
                        <a:cubicBezTo>
                          <a:pt x="2853" y="19855"/>
                          <a:pt x="2844" y="19846"/>
                          <a:pt x="2831" y="19842"/>
                        </a:cubicBezTo>
                        <a:lnTo>
                          <a:pt x="2831" y="19838"/>
                        </a:lnTo>
                        <a:cubicBezTo>
                          <a:pt x="2819" y="19834"/>
                          <a:pt x="2811" y="19825"/>
                          <a:pt x="2797" y="19816"/>
                        </a:cubicBezTo>
                        <a:cubicBezTo>
                          <a:pt x="2793" y="19816"/>
                          <a:pt x="2793" y="19812"/>
                          <a:pt x="2789" y="19812"/>
                        </a:cubicBezTo>
                        <a:cubicBezTo>
                          <a:pt x="2785" y="19808"/>
                          <a:pt x="2780" y="19804"/>
                          <a:pt x="2776" y="19800"/>
                        </a:cubicBezTo>
                        <a:cubicBezTo>
                          <a:pt x="2772" y="19800"/>
                          <a:pt x="2767" y="19795"/>
                          <a:pt x="2763" y="19790"/>
                        </a:cubicBezTo>
                        <a:cubicBezTo>
                          <a:pt x="2759" y="19786"/>
                          <a:pt x="2754" y="19786"/>
                          <a:pt x="2750" y="19782"/>
                        </a:cubicBezTo>
                        <a:cubicBezTo>
                          <a:pt x="2746" y="19778"/>
                          <a:pt x="2746" y="19774"/>
                          <a:pt x="2742" y="19774"/>
                        </a:cubicBezTo>
                        <a:cubicBezTo>
                          <a:pt x="2738" y="19769"/>
                          <a:pt x="2734" y="19765"/>
                          <a:pt x="2728" y="19761"/>
                        </a:cubicBezTo>
                        <a:cubicBezTo>
                          <a:pt x="2724" y="19757"/>
                          <a:pt x="2720" y="19757"/>
                          <a:pt x="2720" y="19752"/>
                        </a:cubicBezTo>
                        <a:cubicBezTo>
                          <a:pt x="2716" y="19748"/>
                          <a:pt x="2712" y="19743"/>
                          <a:pt x="2708" y="19739"/>
                        </a:cubicBezTo>
                        <a:cubicBezTo>
                          <a:pt x="2703" y="19735"/>
                          <a:pt x="2699" y="19735"/>
                          <a:pt x="2699" y="19731"/>
                        </a:cubicBezTo>
                        <a:cubicBezTo>
                          <a:pt x="2695" y="19727"/>
                          <a:pt x="2690" y="19723"/>
                          <a:pt x="2686" y="19713"/>
                        </a:cubicBezTo>
                        <a:cubicBezTo>
                          <a:pt x="2682" y="19713"/>
                          <a:pt x="2682" y="19709"/>
                          <a:pt x="2677" y="19709"/>
                        </a:cubicBezTo>
                        <a:cubicBezTo>
                          <a:pt x="2673" y="19701"/>
                          <a:pt x="2665" y="19692"/>
                          <a:pt x="2661" y="19684"/>
                        </a:cubicBezTo>
                        <a:lnTo>
                          <a:pt x="2657" y="19684"/>
                        </a:lnTo>
                        <a:cubicBezTo>
                          <a:pt x="2651" y="19675"/>
                          <a:pt x="2647" y="19671"/>
                          <a:pt x="2643" y="19662"/>
                        </a:cubicBezTo>
                        <a:cubicBezTo>
                          <a:pt x="2643" y="19658"/>
                          <a:pt x="2639" y="19658"/>
                          <a:pt x="2639" y="19654"/>
                        </a:cubicBezTo>
                        <a:cubicBezTo>
                          <a:pt x="2635" y="19650"/>
                          <a:pt x="2631" y="19641"/>
                          <a:pt x="2626" y="19636"/>
                        </a:cubicBezTo>
                        <a:cubicBezTo>
                          <a:pt x="2626" y="19632"/>
                          <a:pt x="2622" y="19628"/>
                          <a:pt x="2622" y="19628"/>
                        </a:cubicBezTo>
                        <a:cubicBezTo>
                          <a:pt x="2618" y="19620"/>
                          <a:pt x="2618" y="19615"/>
                          <a:pt x="2613" y="19611"/>
                        </a:cubicBezTo>
                        <a:cubicBezTo>
                          <a:pt x="2613" y="19607"/>
                          <a:pt x="2609" y="19603"/>
                          <a:pt x="2609" y="19598"/>
                        </a:cubicBezTo>
                        <a:cubicBezTo>
                          <a:pt x="2605" y="19594"/>
                          <a:pt x="2605" y="19589"/>
                          <a:pt x="2600" y="19581"/>
                        </a:cubicBezTo>
                        <a:cubicBezTo>
                          <a:pt x="2600" y="19577"/>
                          <a:pt x="2596" y="19577"/>
                          <a:pt x="2596" y="19573"/>
                        </a:cubicBezTo>
                        <a:cubicBezTo>
                          <a:pt x="2592" y="19564"/>
                          <a:pt x="2592" y="19559"/>
                          <a:pt x="2588" y="19555"/>
                        </a:cubicBezTo>
                        <a:cubicBezTo>
                          <a:pt x="2588" y="19551"/>
                          <a:pt x="2588" y="19547"/>
                          <a:pt x="2584" y="19543"/>
                        </a:cubicBezTo>
                        <a:cubicBezTo>
                          <a:pt x="2584" y="19534"/>
                          <a:pt x="2580" y="19530"/>
                          <a:pt x="2580" y="19526"/>
                        </a:cubicBezTo>
                        <a:cubicBezTo>
                          <a:pt x="2580" y="19521"/>
                          <a:pt x="2580" y="19517"/>
                          <a:pt x="2574" y="19512"/>
                        </a:cubicBezTo>
                        <a:cubicBezTo>
                          <a:pt x="2574" y="19504"/>
                          <a:pt x="2570" y="19500"/>
                          <a:pt x="2570" y="19492"/>
                        </a:cubicBezTo>
                        <a:cubicBezTo>
                          <a:pt x="2570" y="19487"/>
                          <a:pt x="2570" y="19482"/>
                          <a:pt x="2566" y="19478"/>
                        </a:cubicBezTo>
                        <a:lnTo>
                          <a:pt x="2566" y="19461"/>
                        </a:lnTo>
                        <a:cubicBezTo>
                          <a:pt x="2562" y="19457"/>
                          <a:pt x="2562" y="19453"/>
                          <a:pt x="2562" y="19449"/>
                        </a:cubicBezTo>
                        <a:cubicBezTo>
                          <a:pt x="2562" y="19440"/>
                          <a:pt x="2562" y="19431"/>
                          <a:pt x="2558" y="19423"/>
                        </a:cubicBezTo>
                        <a:lnTo>
                          <a:pt x="2558" y="19415"/>
                        </a:lnTo>
                        <a:cubicBezTo>
                          <a:pt x="2558" y="19401"/>
                          <a:pt x="2558" y="19389"/>
                          <a:pt x="2554" y="19376"/>
                        </a:cubicBezTo>
                        <a:lnTo>
                          <a:pt x="1848" y="22759"/>
                        </a:lnTo>
                        <a:lnTo>
                          <a:pt x="1686" y="22759"/>
                        </a:lnTo>
                        <a:cubicBezTo>
                          <a:pt x="1676" y="22763"/>
                          <a:pt x="1668" y="22763"/>
                          <a:pt x="1656" y="22763"/>
                        </a:cubicBezTo>
                        <a:lnTo>
                          <a:pt x="1595" y="22763"/>
                        </a:lnTo>
                        <a:cubicBezTo>
                          <a:pt x="1583" y="22767"/>
                          <a:pt x="1574" y="22767"/>
                          <a:pt x="1561" y="22767"/>
                        </a:cubicBezTo>
                        <a:lnTo>
                          <a:pt x="1536" y="22767"/>
                        </a:lnTo>
                        <a:cubicBezTo>
                          <a:pt x="1522" y="22771"/>
                          <a:pt x="1510" y="22771"/>
                          <a:pt x="1502" y="22771"/>
                        </a:cubicBezTo>
                        <a:cubicBezTo>
                          <a:pt x="1493" y="22771"/>
                          <a:pt x="1484" y="22771"/>
                          <a:pt x="1471" y="22777"/>
                        </a:cubicBezTo>
                        <a:lnTo>
                          <a:pt x="1437" y="22777"/>
                        </a:lnTo>
                        <a:cubicBezTo>
                          <a:pt x="1429" y="22777"/>
                          <a:pt x="1420" y="22781"/>
                          <a:pt x="1411" y="22781"/>
                        </a:cubicBezTo>
                        <a:cubicBezTo>
                          <a:pt x="1399" y="22781"/>
                          <a:pt x="1386" y="22781"/>
                          <a:pt x="1378" y="22785"/>
                        </a:cubicBezTo>
                        <a:cubicBezTo>
                          <a:pt x="1364" y="22785"/>
                          <a:pt x="1356" y="22785"/>
                          <a:pt x="1348" y="22789"/>
                        </a:cubicBezTo>
                        <a:cubicBezTo>
                          <a:pt x="1334" y="22789"/>
                          <a:pt x="1326" y="22789"/>
                          <a:pt x="1313" y="22793"/>
                        </a:cubicBezTo>
                        <a:lnTo>
                          <a:pt x="1291" y="22793"/>
                        </a:lnTo>
                        <a:cubicBezTo>
                          <a:pt x="1279" y="22797"/>
                          <a:pt x="1262" y="22797"/>
                          <a:pt x="1249" y="22802"/>
                        </a:cubicBezTo>
                        <a:lnTo>
                          <a:pt x="0" y="28747"/>
                        </a:lnTo>
                        <a:cubicBezTo>
                          <a:pt x="22" y="28747"/>
                          <a:pt x="43" y="28743"/>
                          <a:pt x="65" y="28738"/>
                        </a:cubicBezTo>
                        <a:lnTo>
                          <a:pt x="85" y="28738"/>
                        </a:lnTo>
                        <a:cubicBezTo>
                          <a:pt x="99" y="28734"/>
                          <a:pt x="116" y="28734"/>
                          <a:pt x="128" y="28734"/>
                        </a:cubicBezTo>
                        <a:cubicBezTo>
                          <a:pt x="137" y="28730"/>
                          <a:pt x="146" y="28730"/>
                          <a:pt x="154" y="28730"/>
                        </a:cubicBezTo>
                        <a:cubicBezTo>
                          <a:pt x="167" y="28730"/>
                          <a:pt x="180" y="28725"/>
                          <a:pt x="193" y="28725"/>
                        </a:cubicBezTo>
                        <a:cubicBezTo>
                          <a:pt x="201" y="28725"/>
                          <a:pt x="209" y="28725"/>
                          <a:pt x="219" y="28721"/>
                        </a:cubicBezTo>
                        <a:lnTo>
                          <a:pt x="257" y="28721"/>
                        </a:lnTo>
                        <a:cubicBezTo>
                          <a:pt x="265" y="28721"/>
                          <a:pt x="274" y="28717"/>
                          <a:pt x="282" y="28717"/>
                        </a:cubicBezTo>
                        <a:lnTo>
                          <a:pt x="316" y="28717"/>
                        </a:lnTo>
                        <a:cubicBezTo>
                          <a:pt x="325" y="28713"/>
                          <a:pt x="338" y="28713"/>
                          <a:pt x="347" y="28713"/>
                        </a:cubicBezTo>
                        <a:lnTo>
                          <a:pt x="381" y="28713"/>
                        </a:lnTo>
                        <a:cubicBezTo>
                          <a:pt x="389" y="28713"/>
                          <a:pt x="398" y="28713"/>
                          <a:pt x="406" y="28709"/>
                        </a:cubicBezTo>
                        <a:lnTo>
                          <a:pt x="740" y="28709"/>
                        </a:lnTo>
                        <a:cubicBezTo>
                          <a:pt x="748" y="28709"/>
                          <a:pt x="758" y="28709"/>
                          <a:pt x="766" y="28713"/>
                        </a:cubicBezTo>
                        <a:lnTo>
                          <a:pt x="825" y="28713"/>
                        </a:lnTo>
                        <a:cubicBezTo>
                          <a:pt x="835" y="28717"/>
                          <a:pt x="847" y="28717"/>
                          <a:pt x="855" y="28717"/>
                        </a:cubicBezTo>
                        <a:lnTo>
                          <a:pt x="886" y="28717"/>
                        </a:lnTo>
                        <a:cubicBezTo>
                          <a:pt x="894" y="28721"/>
                          <a:pt x="902" y="28721"/>
                          <a:pt x="916" y="28721"/>
                        </a:cubicBezTo>
                        <a:lnTo>
                          <a:pt x="941" y="28721"/>
                        </a:lnTo>
                        <a:cubicBezTo>
                          <a:pt x="950" y="28725"/>
                          <a:pt x="963" y="28725"/>
                          <a:pt x="971" y="28725"/>
                        </a:cubicBezTo>
                        <a:cubicBezTo>
                          <a:pt x="975" y="28725"/>
                          <a:pt x="983" y="28725"/>
                          <a:pt x="989" y="28730"/>
                        </a:cubicBezTo>
                        <a:cubicBezTo>
                          <a:pt x="1005" y="28730"/>
                          <a:pt x="1018" y="28730"/>
                          <a:pt x="1031" y="28734"/>
                        </a:cubicBezTo>
                        <a:lnTo>
                          <a:pt x="1056" y="28734"/>
                        </a:lnTo>
                        <a:cubicBezTo>
                          <a:pt x="1066" y="28738"/>
                          <a:pt x="1078" y="28738"/>
                          <a:pt x="1091" y="28743"/>
                        </a:cubicBezTo>
                        <a:lnTo>
                          <a:pt x="1117" y="28743"/>
                        </a:lnTo>
                        <a:cubicBezTo>
                          <a:pt x="1129" y="28747"/>
                          <a:pt x="1143" y="28747"/>
                          <a:pt x="1151" y="28751"/>
                        </a:cubicBezTo>
                        <a:cubicBezTo>
                          <a:pt x="1159" y="28751"/>
                          <a:pt x="1168" y="28751"/>
                          <a:pt x="1176" y="28756"/>
                        </a:cubicBezTo>
                        <a:cubicBezTo>
                          <a:pt x="1189" y="28756"/>
                          <a:pt x="1202" y="28756"/>
                          <a:pt x="1210" y="28760"/>
                        </a:cubicBezTo>
                        <a:cubicBezTo>
                          <a:pt x="1219" y="28760"/>
                          <a:pt x="1228" y="28760"/>
                          <a:pt x="1232" y="28764"/>
                        </a:cubicBezTo>
                        <a:cubicBezTo>
                          <a:pt x="1262" y="28768"/>
                          <a:pt x="1291" y="28772"/>
                          <a:pt x="1322" y="28782"/>
                        </a:cubicBezTo>
                        <a:lnTo>
                          <a:pt x="1339" y="28782"/>
                        </a:lnTo>
                        <a:cubicBezTo>
                          <a:pt x="1364" y="28790"/>
                          <a:pt x="1394" y="28794"/>
                          <a:pt x="1425" y="28802"/>
                        </a:cubicBezTo>
                        <a:cubicBezTo>
                          <a:pt x="1429" y="28802"/>
                          <a:pt x="1433" y="28807"/>
                          <a:pt x="1441" y="28807"/>
                        </a:cubicBezTo>
                        <a:cubicBezTo>
                          <a:pt x="1467" y="28811"/>
                          <a:pt x="1493" y="28820"/>
                          <a:pt x="1522" y="28828"/>
                        </a:cubicBezTo>
                        <a:lnTo>
                          <a:pt x="1532" y="28828"/>
                        </a:lnTo>
                        <a:cubicBezTo>
                          <a:pt x="1557" y="28837"/>
                          <a:pt x="1583" y="28845"/>
                          <a:pt x="1613" y="28849"/>
                        </a:cubicBezTo>
                        <a:cubicBezTo>
                          <a:pt x="1613" y="28853"/>
                          <a:pt x="1617" y="28853"/>
                          <a:pt x="1617" y="28853"/>
                        </a:cubicBezTo>
                        <a:cubicBezTo>
                          <a:pt x="1647" y="28863"/>
                          <a:pt x="1672" y="28871"/>
                          <a:pt x="1698" y="28879"/>
                        </a:cubicBezTo>
                        <a:cubicBezTo>
                          <a:pt x="1702" y="28879"/>
                          <a:pt x="1707" y="28879"/>
                          <a:pt x="1711" y="28884"/>
                        </a:cubicBezTo>
                        <a:cubicBezTo>
                          <a:pt x="1741" y="28892"/>
                          <a:pt x="1767" y="28901"/>
                          <a:pt x="1792" y="28910"/>
                        </a:cubicBezTo>
                        <a:cubicBezTo>
                          <a:pt x="1796" y="28910"/>
                          <a:pt x="1800" y="28914"/>
                          <a:pt x="1805" y="28914"/>
                        </a:cubicBezTo>
                        <a:cubicBezTo>
                          <a:pt x="1830" y="28922"/>
                          <a:pt x="1861" y="28936"/>
                          <a:pt x="1887" y="28944"/>
                        </a:cubicBezTo>
                        <a:cubicBezTo>
                          <a:pt x="1891" y="28944"/>
                          <a:pt x="1895" y="28948"/>
                          <a:pt x="1899" y="28948"/>
                        </a:cubicBezTo>
                        <a:cubicBezTo>
                          <a:pt x="1929" y="28961"/>
                          <a:pt x="1954" y="28969"/>
                          <a:pt x="1984" y="28982"/>
                        </a:cubicBezTo>
                        <a:cubicBezTo>
                          <a:pt x="1984" y="28982"/>
                          <a:pt x="1989" y="28982"/>
                          <a:pt x="1993" y="28987"/>
                        </a:cubicBezTo>
                        <a:cubicBezTo>
                          <a:pt x="2023" y="28999"/>
                          <a:pt x="2057" y="29013"/>
                          <a:pt x="2092" y="29029"/>
                        </a:cubicBezTo>
                        <a:cubicBezTo>
                          <a:pt x="2096" y="29029"/>
                          <a:pt x="2100" y="29033"/>
                          <a:pt x="2104" y="29033"/>
                        </a:cubicBezTo>
                        <a:cubicBezTo>
                          <a:pt x="2134" y="29046"/>
                          <a:pt x="2169" y="29064"/>
                          <a:pt x="2199" y="29076"/>
                        </a:cubicBezTo>
                        <a:cubicBezTo>
                          <a:pt x="2203" y="29080"/>
                          <a:pt x="2207" y="29080"/>
                          <a:pt x="2211" y="29084"/>
                        </a:cubicBezTo>
                        <a:cubicBezTo>
                          <a:pt x="2233" y="29094"/>
                          <a:pt x="2254" y="29102"/>
                          <a:pt x="2272" y="29115"/>
                        </a:cubicBezTo>
                        <a:lnTo>
                          <a:pt x="2276" y="29115"/>
                        </a:lnTo>
                        <a:cubicBezTo>
                          <a:pt x="2292" y="29123"/>
                          <a:pt x="2314" y="29136"/>
                          <a:pt x="2335" y="29145"/>
                        </a:cubicBezTo>
                        <a:cubicBezTo>
                          <a:pt x="2339" y="29149"/>
                          <a:pt x="2344" y="29149"/>
                          <a:pt x="2353" y="29153"/>
                        </a:cubicBezTo>
                        <a:cubicBezTo>
                          <a:pt x="2365" y="29161"/>
                          <a:pt x="2383" y="29171"/>
                          <a:pt x="2400" y="29179"/>
                        </a:cubicBezTo>
                        <a:cubicBezTo>
                          <a:pt x="2404" y="29183"/>
                          <a:pt x="2408" y="29183"/>
                          <a:pt x="2412" y="29187"/>
                        </a:cubicBezTo>
                        <a:cubicBezTo>
                          <a:pt x="2430" y="29196"/>
                          <a:pt x="2451" y="29209"/>
                          <a:pt x="2468" y="29222"/>
                        </a:cubicBezTo>
                        <a:cubicBezTo>
                          <a:pt x="2472" y="29222"/>
                          <a:pt x="2477" y="29222"/>
                          <a:pt x="2481" y="29226"/>
                        </a:cubicBezTo>
                        <a:cubicBezTo>
                          <a:pt x="2511" y="29244"/>
                          <a:pt x="2541" y="29260"/>
                          <a:pt x="2574" y="29282"/>
                        </a:cubicBezTo>
                        <a:cubicBezTo>
                          <a:pt x="2574" y="29282"/>
                          <a:pt x="2580" y="29286"/>
                          <a:pt x="2584" y="29286"/>
                        </a:cubicBezTo>
                        <a:cubicBezTo>
                          <a:pt x="2613" y="29307"/>
                          <a:pt x="2643" y="29325"/>
                          <a:pt x="2677" y="29346"/>
                        </a:cubicBezTo>
                        <a:cubicBezTo>
                          <a:pt x="2677" y="29346"/>
                          <a:pt x="2682" y="29350"/>
                          <a:pt x="2686" y="29350"/>
                        </a:cubicBezTo>
                        <a:cubicBezTo>
                          <a:pt x="2716" y="29372"/>
                          <a:pt x="2750" y="29392"/>
                          <a:pt x="2780" y="29414"/>
                        </a:cubicBezTo>
                        <a:lnTo>
                          <a:pt x="2785" y="29414"/>
                        </a:lnTo>
                        <a:cubicBezTo>
                          <a:pt x="2815" y="29435"/>
                          <a:pt x="2849" y="29461"/>
                          <a:pt x="2878" y="29483"/>
                        </a:cubicBezTo>
                        <a:cubicBezTo>
                          <a:pt x="2882" y="29483"/>
                          <a:pt x="2882" y="29487"/>
                          <a:pt x="2888" y="29487"/>
                        </a:cubicBezTo>
                        <a:cubicBezTo>
                          <a:pt x="2921" y="29508"/>
                          <a:pt x="2955" y="29534"/>
                          <a:pt x="2985" y="29560"/>
                        </a:cubicBezTo>
                        <a:cubicBezTo>
                          <a:pt x="2990" y="29560"/>
                          <a:pt x="2990" y="29564"/>
                          <a:pt x="2994" y="29564"/>
                        </a:cubicBezTo>
                        <a:lnTo>
                          <a:pt x="2558" y="31638"/>
                        </a:lnTo>
                        <a:cubicBezTo>
                          <a:pt x="2541" y="31724"/>
                          <a:pt x="2541" y="31818"/>
                          <a:pt x="2570" y="31921"/>
                        </a:cubicBezTo>
                        <a:cubicBezTo>
                          <a:pt x="2574" y="31942"/>
                          <a:pt x="2584" y="31968"/>
                          <a:pt x="2592" y="31989"/>
                        </a:cubicBezTo>
                        <a:cubicBezTo>
                          <a:pt x="2596" y="32002"/>
                          <a:pt x="2600" y="32010"/>
                          <a:pt x="2605" y="32023"/>
                        </a:cubicBezTo>
                        <a:cubicBezTo>
                          <a:pt x="2613" y="32049"/>
                          <a:pt x="2626" y="32071"/>
                          <a:pt x="2635" y="32096"/>
                        </a:cubicBezTo>
                        <a:cubicBezTo>
                          <a:pt x="2647" y="32122"/>
                          <a:pt x="2661" y="32148"/>
                          <a:pt x="2677" y="32173"/>
                        </a:cubicBezTo>
                        <a:cubicBezTo>
                          <a:pt x="2793" y="32374"/>
                          <a:pt x="2998" y="32600"/>
                          <a:pt x="3302" y="32862"/>
                        </a:cubicBezTo>
                        <a:cubicBezTo>
                          <a:pt x="3328" y="32866"/>
                          <a:pt x="3349" y="32870"/>
                          <a:pt x="3375" y="32878"/>
                        </a:cubicBezTo>
                        <a:cubicBezTo>
                          <a:pt x="3383" y="32878"/>
                          <a:pt x="3392" y="32882"/>
                          <a:pt x="3405" y="32882"/>
                        </a:cubicBezTo>
                        <a:cubicBezTo>
                          <a:pt x="3417" y="32888"/>
                          <a:pt x="3431" y="32892"/>
                          <a:pt x="3443" y="32892"/>
                        </a:cubicBezTo>
                        <a:cubicBezTo>
                          <a:pt x="3473" y="32900"/>
                          <a:pt x="3503" y="32904"/>
                          <a:pt x="3529" y="32913"/>
                        </a:cubicBezTo>
                        <a:lnTo>
                          <a:pt x="3533" y="32913"/>
                        </a:lnTo>
                        <a:cubicBezTo>
                          <a:pt x="3550" y="32917"/>
                          <a:pt x="3571" y="32921"/>
                          <a:pt x="3593" y="32926"/>
                        </a:cubicBezTo>
                        <a:cubicBezTo>
                          <a:pt x="3597" y="32926"/>
                          <a:pt x="3606" y="32930"/>
                          <a:pt x="3610" y="32930"/>
                        </a:cubicBezTo>
                        <a:cubicBezTo>
                          <a:pt x="3627" y="32934"/>
                          <a:pt x="3640" y="32934"/>
                          <a:pt x="3657" y="32939"/>
                        </a:cubicBezTo>
                        <a:cubicBezTo>
                          <a:pt x="3662" y="32943"/>
                          <a:pt x="3670" y="32943"/>
                          <a:pt x="3674" y="32943"/>
                        </a:cubicBezTo>
                        <a:cubicBezTo>
                          <a:pt x="3695" y="32947"/>
                          <a:pt x="3713" y="32951"/>
                          <a:pt x="3734" y="32955"/>
                        </a:cubicBezTo>
                        <a:cubicBezTo>
                          <a:pt x="3739" y="32955"/>
                          <a:pt x="3739" y="32959"/>
                          <a:pt x="3743" y="32959"/>
                        </a:cubicBezTo>
                        <a:cubicBezTo>
                          <a:pt x="3760" y="32965"/>
                          <a:pt x="3777" y="32969"/>
                          <a:pt x="3794" y="32969"/>
                        </a:cubicBezTo>
                        <a:cubicBezTo>
                          <a:pt x="3798" y="32973"/>
                          <a:pt x="3802" y="32973"/>
                          <a:pt x="3806" y="32973"/>
                        </a:cubicBezTo>
                        <a:cubicBezTo>
                          <a:pt x="3824" y="32977"/>
                          <a:pt x="3837" y="32981"/>
                          <a:pt x="3849" y="32985"/>
                        </a:cubicBezTo>
                        <a:cubicBezTo>
                          <a:pt x="3858" y="32985"/>
                          <a:pt x="3863" y="32985"/>
                          <a:pt x="3867" y="32990"/>
                        </a:cubicBezTo>
                        <a:cubicBezTo>
                          <a:pt x="3875" y="32990"/>
                          <a:pt x="3883" y="32990"/>
                          <a:pt x="3893" y="32994"/>
                        </a:cubicBezTo>
                        <a:cubicBezTo>
                          <a:pt x="3897" y="32994"/>
                          <a:pt x="3905" y="32998"/>
                          <a:pt x="3914" y="32998"/>
                        </a:cubicBezTo>
                        <a:cubicBezTo>
                          <a:pt x="3922" y="33003"/>
                          <a:pt x="3926" y="33003"/>
                          <a:pt x="3935" y="33003"/>
                        </a:cubicBezTo>
                        <a:cubicBezTo>
                          <a:pt x="3944" y="33007"/>
                          <a:pt x="3952" y="33007"/>
                          <a:pt x="3956" y="33011"/>
                        </a:cubicBezTo>
                        <a:cubicBezTo>
                          <a:pt x="3965" y="33011"/>
                          <a:pt x="3974" y="33016"/>
                          <a:pt x="3982" y="33016"/>
                        </a:cubicBezTo>
                        <a:cubicBezTo>
                          <a:pt x="3986" y="33016"/>
                          <a:pt x="3995" y="33020"/>
                          <a:pt x="3999" y="33020"/>
                        </a:cubicBezTo>
                        <a:cubicBezTo>
                          <a:pt x="4007" y="33024"/>
                          <a:pt x="4017" y="33024"/>
                          <a:pt x="4025" y="33028"/>
                        </a:cubicBezTo>
                        <a:cubicBezTo>
                          <a:pt x="4029" y="33028"/>
                          <a:pt x="4037" y="33028"/>
                          <a:pt x="4042" y="33032"/>
                        </a:cubicBezTo>
                        <a:cubicBezTo>
                          <a:pt x="4051" y="33032"/>
                          <a:pt x="4059" y="33036"/>
                          <a:pt x="4068" y="33036"/>
                        </a:cubicBezTo>
                        <a:cubicBezTo>
                          <a:pt x="4072" y="33042"/>
                          <a:pt x="4080" y="33042"/>
                          <a:pt x="4084" y="33042"/>
                        </a:cubicBezTo>
                        <a:cubicBezTo>
                          <a:pt x="4094" y="33046"/>
                          <a:pt x="4102" y="33046"/>
                          <a:pt x="4114" y="33050"/>
                        </a:cubicBezTo>
                        <a:cubicBezTo>
                          <a:pt x="4114" y="33050"/>
                          <a:pt x="4119" y="33050"/>
                          <a:pt x="4123" y="33054"/>
                        </a:cubicBezTo>
                        <a:cubicBezTo>
                          <a:pt x="4136" y="33058"/>
                          <a:pt x="4149" y="33058"/>
                          <a:pt x="4161" y="33062"/>
                        </a:cubicBezTo>
                        <a:cubicBezTo>
                          <a:pt x="4166" y="33062"/>
                          <a:pt x="4166" y="33062"/>
                          <a:pt x="4171" y="33067"/>
                        </a:cubicBezTo>
                        <a:cubicBezTo>
                          <a:pt x="4179" y="33067"/>
                          <a:pt x="4191" y="33071"/>
                          <a:pt x="4200" y="33075"/>
                        </a:cubicBezTo>
                        <a:lnTo>
                          <a:pt x="4209" y="33075"/>
                        </a:lnTo>
                        <a:cubicBezTo>
                          <a:pt x="4217" y="33080"/>
                          <a:pt x="4230" y="33084"/>
                          <a:pt x="4238" y="33084"/>
                        </a:cubicBezTo>
                        <a:cubicBezTo>
                          <a:pt x="4243" y="33088"/>
                          <a:pt x="4248" y="33088"/>
                          <a:pt x="4252" y="33088"/>
                        </a:cubicBezTo>
                        <a:cubicBezTo>
                          <a:pt x="4260" y="33093"/>
                          <a:pt x="4268" y="33097"/>
                          <a:pt x="4277" y="33097"/>
                        </a:cubicBezTo>
                        <a:cubicBezTo>
                          <a:pt x="4282" y="33101"/>
                          <a:pt x="4286" y="33101"/>
                          <a:pt x="4294" y="33101"/>
                        </a:cubicBezTo>
                        <a:cubicBezTo>
                          <a:pt x="4299" y="33105"/>
                          <a:pt x="4307" y="33109"/>
                          <a:pt x="4315" y="33109"/>
                        </a:cubicBezTo>
                        <a:cubicBezTo>
                          <a:pt x="4320" y="33109"/>
                          <a:pt x="4325" y="33113"/>
                          <a:pt x="4329" y="33113"/>
                        </a:cubicBezTo>
                        <a:cubicBezTo>
                          <a:pt x="4337" y="33119"/>
                          <a:pt x="4345" y="33119"/>
                          <a:pt x="4350" y="33123"/>
                        </a:cubicBezTo>
                        <a:cubicBezTo>
                          <a:pt x="4354" y="33123"/>
                          <a:pt x="4359" y="33127"/>
                          <a:pt x="4363" y="33127"/>
                        </a:cubicBezTo>
                        <a:cubicBezTo>
                          <a:pt x="4380" y="33131"/>
                          <a:pt x="4397" y="33139"/>
                          <a:pt x="4414" y="33144"/>
                        </a:cubicBezTo>
                        <a:cubicBezTo>
                          <a:pt x="4418" y="33148"/>
                          <a:pt x="4422" y="33148"/>
                          <a:pt x="4422" y="33148"/>
                        </a:cubicBezTo>
                        <a:cubicBezTo>
                          <a:pt x="4440" y="33157"/>
                          <a:pt x="4457" y="33161"/>
                          <a:pt x="4474" y="33170"/>
                        </a:cubicBezTo>
                        <a:lnTo>
                          <a:pt x="4483" y="33170"/>
                        </a:lnTo>
                        <a:cubicBezTo>
                          <a:pt x="4495" y="33178"/>
                          <a:pt x="4513" y="33182"/>
                          <a:pt x="4525" y="33190"/>
                        </a:cubicBezTo>
                        <a:lnTo>
                          <a:pt x="4530" y="33190"/>
                        </a:lnTo>
                        <a:cubicBezTo>
                          <a:pt x="4546" y="33200"/>
                          <a:pt x="4560" y="33204"/>
                          <a:pt x="4576" y="33212"/>
                        </a:cubicBezTo>
                        <a:lnTo>
                          <a:pt x="4581" y="33216"/>
                        </a:lnTo>
                        <a:cubicBezTo>
                          <a:pt x="4598" y="33225"/>
                          <a:pt x="4615" y="33229"/>
                          <a:pt x="4627" y="33238"/>
                        </a:cubicBezTo>
                        <a:cubicBezTo>
                          <a:pt x="4633" y="33242"/>
                          <a:pt x="4633" y="33242"/>
                          <a:pt x="4637" y="33242"/>
                        </a:cubicBezTo>
                        <a:cubicBezTo>
                          <a:pt x="4649" y="33251"/>
                          <a:pt x="4666" y="33259"/>
                          <a:pt x="4679" y="33267"/>
                        </a:cubicBezTo>
                        <a:cubicBezTo>
                          <a:pt x="4684" y="33267"/>
                          <a:pt x="4684" y="33267"/>
                          <a:pt x="4684" y="33273"/>
                        </a:cubicBezTo>
                        <a:cubicBezTo>
                          <a:pt x="4704" y="33281"/>
                          <a:pt x="4722" y="33293"/>
                          <a:pt x="4743" y="33306"/>
                        </a:cubicBezTo>
                        <a:cubicBezTo>
                          <a:pt x="4743" y="33306"/>
                          <a:pt x="4748" y="33306"/>
                          <a:pt x="4748" y="33311"/>
                        </a:cubicBezTo>
                        <a:cubicBezTo>
                          <a:pt x="4769" y="33324"/>
                          <a:pt x="4787" y="33336"/>
                          <a:pt x="4807" y="33350"/>
                        </a:cubicBezTo>
                        <a:cubicBezTo>
                          <a:pt x="4820" y="33358"/>
                          <a:pt x="4833" y="33366"/>
                          <a:pt x="4846" y="33375"/>
                        </a:cubicBezTo>
                        <a:cubicBezTo>
                          <a:pt x="4846" y="33379"/>
                          <a:pt x="4850" y="33379"/>
                          <a:pt x="4850" y="33383"/>
                        </a:cubicBezTo>
                        <a:cubicBezTo>
                          <a:pt x="4864" y="33392"/>
                          <a:pt x="4876" y="33401"/>
                          <a:pt x="4889" y="33409"/>
                        </a:cubicBezTo>
                        <a:lnTo>
                          <a:pt x="4889" y="33413"/>
                        </a:lnTo>
                        <a:cubicBezTo>
                          <a:pt x="4902" y="33421"/>
                          <a:pt x="4915" y="33431"/>
                          <a:pt x="4923" y="33439"/>
                        </a:cubicBezTo>
                        <a:cubicBezTo>
                          <a:pt x="4927" y="33443"/>
                          <a:pt x="4927" y="33443"/>
                          <a:pt x="4931" y="33447"/>
                        </a:cubicBezTo>
                        <a:cubicBezTo>
                          <a:pt x="4945" y="33456"/>
                          <a:pt x="4953" y="33469"/>
                          <a:pt x="4966" y="33478"/>
                        </a:cubicBezTo>
                        <a:lnTo>
                          <a:pt x="4970" y="33482"/>
                        </a:lnTo>
                        <a:cubicBezTo>
                          <a:pt x="4983" y="33490"/>
                          <a:pt x="4992" y="33504"/>
                          <a:pt x="5004" y="33512"/>
                        </a:cubicBezTo>
                        <a:cubicBezTo>
                          <a:pt x="5004" y="33516"/>
                          <a:pt x="5008" y="33516"/>
                          <a:pt x="5008" y="33520"/>
                        </a:cubicBezTo>
                        <a:cubicBezTo>
                          <a:pt x="5022" y="33529"/>
                          <a:pt x="5034" y="33542"/>
                          <a:pt x="5043" y="33555"/>
                        </a:cubicBezTo>
                        <a:cubicBezTo>
                          <a:pt x="5047" y="33555"/>
                          <a:pt x="5047" y="33559"/>
                          <a:pt x="5051" y="33559"/>
                        </a:cubicBezTo>
                        <a:cubicBezTo>
                          <a:pt x="5060" y="33571"/>
                          <a:pt x="5073" y="33581"/>
                          <a:pt x="5081" y="33593"/>
                        </a:cubicBezTo>
                        <a:cubicBezTo>
                          <a:pt x="5085" y="33593"/>
                          <a:pt x="5085" y="33597"/>
                          <a:pt x="5085" y="33597"/>
                        </a:cubicBezTo>
                        <a:lnTo>
                          <a:pt x="5124" y="33636"/>
                        </a:lnTo>
                        <a:cubicBezTo>
                          <a:pt x="5124" y="33640"/>
                          <a:pt x="5128" y="33644"/>
                          <a:pt x="5133" y="33644"/>
                        </a:cubicBezTo>
                        <a:cubicBezTo>
                          <a:pt x="5141" y="33658"/>
                          <a:pt x="5154" y="33674"/>
                          <a:pt x="5166" y="33687"/>
                        </a:cubicBezTo>
                        <a:cubicBezTo>
                          <a:pt x="5180" y="33704"/>
                          <a:pt x="5192" y="33717"/>
                          <a:pt x="5201" y="33729"/>
                        </a:cubicBezTo>
                        <a:cubicBezTo>
                          <a:pt x="5205" y="33734"/>
                          <a:pt x="5210" y="33739"/>
                          <a:pt x="5210" y="33739"/>
                        </a:cubicBezTo>
                        <a:cubicBezTo>
                          <a:pt x="5223" y="33755"/>
                          <a:pt x="5235" y="33768"/>
                          <a:pt x="5249" y="33786"/>
                        </a:cubicBezTo>
                        <a:cubicBezTo>
                          <a:pt x="5249" y="33786"/>
                          <a:pt x="5253" y="33790"/>
                          <a:pt x="5253" y="33794"/>
                        </a:cubicBezTo>
                        <a:cubicBezTo>
                          <a:pt x="5265" y="33806"/>
                          <a:pt x="5274" y="33820"/>
                          <a:pt x="5287" y="33832"/>
                        </a:cubicBezTo>
                        <a:cubicBezTo>
                          <a:pt x="5287" y="33837"/>
                          <a:pt x="5291" y="33841"/>
                          <a:pt x="5295" y="33845"/>
                        </a:cubicBezTo>
                        <a:cubicBezTo>
                          <a:pt x="5308" y="33863"/>
                          <a:pt x="5316" y="33875"/>
                          <a:pt x="5330" y="33893"/>
                        </a:cubicBezTo>
                        <a:cubicBezTo>
                          <a:pt x="5334" y="33897"/>
                          <a:pt x="5338" y="33901"/>
                          <a:pt x="5338" y="33905"/>
                        </a:cubicBezTo>
                        <a:cubicBezTo>
                          <a:pt x="5351" y="33922"/>
                          <a:pt x="5363" y="33935"/>
                          <a:pt x="5372" y="33952"/>
                        </a:cubicBezTo>
                        <a:cubicBezTo>
                          <a:pt x="5377" y="33952"/>
                          <a:pt x="5377" y="33956"/>
                          <a:pt x="5381" y="33960"/>
                        </a:cubicBezTo>
                        <a:cubicBezTo>
                          <a:pt x="5393" y="33978"/>
                          <a:pt x="5407" y="33995"/>
                          <a:pt x="5419" y="34012"/>
                        </a:cubicBezTo>
                        <a:cubicBezTo>
                          <a:pt x="5423" y="34017"/>
                          <a:pt x="5428" y="34025"/>
                          <a:pt x="5428" y="34029"/>
                        </a:cubicBezTo>
                        <a:cubicBezTo>
                          <a:pt x="5440" y="34047"/>
                          <a:pt x="5454" y="34063"/>
                          <a:pt x="5470" y="34085"/>
                        </a:cubicBezTo>
                        <a:cubicBezTo>
                          <a:pt x="5484" y="34085"/>
                          <a:pt x="5496" y="34080"/>
                          <a:pt x="5505" y="34080"/>
                        </a:cubicBezTo>
                        <a:cubicBezTo>
                          <a:pt x="5509" y="34080"/>
                          <a:pt x="5513" y="34080"/>
                          <a:pt x="5517" y="34076"/>
                        </a:cubicBezTo>
                        <a:cubicBezTo>
                          <a:pt x="5526" y="34076"/>
                          <a:pt x="5531" y="34076"/>
                          <a:pt x="5539" y="34072"/>
                        </a:cubicBezTo>
                        <a:lnTo>
                          <a:pt x="5551" y="34072"/>
                        </a:lnTo>
                        <a:cubicBezTo>
                          <a:pt x="5556" y="34068"/>
                          <a:pt x="5565" y="34068"/>
                          <a:pt x="5569" y="34068"/>
                        </a:cubicBezTo>
                        <a:cubicBezTo>
                          <a:pt x="5573" y="34068"/>
                          <a:pt x="5577" y="34063"/>
                          <a:pt x="5582" y="34063"/>
                        </a:cubicBezTo>
                        <a:cubicBezTo>
                          <a:pt x="5586" y="34063"/>
                          <a:pt x="5590" y="34059"/>
                          <a:pt x="5599" y="34059"/>
                        </a:cubicBezTo>
                        <a:lnTo>
                          <a:pt x="5603" y="34059"/>
                        </a:lnTo>
                        <a:cubicBezTo>
                          <a:pt x="5608" y="34055"/>
                          <a:pt x="5612" y="34055"/>
                          <a:pt x="5612" y="34055"/>
                        </a:cubicBezTo>
                        <a:cubicBezTo>
                          <a:pt x="5616" y="34055"/>
                          <a:pt x="5616" y="34051"/>
                          <a:pt x="5620" y="34051"/>
                        </a:cubicBezTo>
                        <a:cubicBezTo>
                          <a:pt x="5628" y="34051"/>
                          <a:pt x="5633" y="34047"/>
                          <a:pt x="5642" y="34042"/>
                        </a:cubicBezTo>
                        <a:lnTo>
                          <a:pt x="5646" y="34042"/>
                        </a:lnTo>
                        <a:cubicBezTo>
                          <a:pt x="5650" y="34042"/>
                          <a:pt x="5659" y="34037"/>
                          <a:pt x="5663" y="34033"/>
                        </a:cubicBezTo>
                        <a:lnTo>
                          <a:pt x="5667" y="34033"/>
                        </a:lnTo>
                        <a:cubicBezTo>
                          <a:pt x="5671" y="34029"/>
                          <a:pt x="5676" y="34029"/>
                          <a:pt x="5676" y="34029"/>
                        </a:cubicBezTo>
                        <a:cubicBezTo>
                          <a:pt x="5680" y="34029"/>
                          <a:pt x="5680" y="34029"/>
                          <a:pt x="5680" y="34025"/>
                        </a:cubicBezTo>
                        <a:lnTo>
                          <a:pt x="5689" y="34025"/>
                        </a:lnTo>
                        <a:cubicBezTo>
                          <a:pt x="5693" y="34021"/>
                          <a:pt x="5697" y="34021"/>
                          <a:pt x="5701" y="34017"/>
                        </a:cubicBezTo>
                        <a:cubicBezTo>
                          <a:pt x="5701" y="34017"/>
                          <a:pt x="5705" y="34017"/>
                          <a:pt x="5710" y="34012"/>
                        </a:cubicBezTo>
                        <a:cubicBezTo>
                          <a:pt x="5710" y="34012"/>
                          <a:pt x="5715" y="34008"/>
                          <a:pt x="5719" y="34008"/>
                        </a:cubicBezTo>
                        <a:cubicBezTo>
                          <a:pt x="5723" y="34008"/>
                          <a:pt x="5723" y="34003"/>
                          <a:pt x="5727" y="34003"/>
                        </a:cubicBezTo>
                        <a:cubicBezTo>
                          <a:pt x="5727" y="33999"/>
                          <a:pt x="5731" y="33999"/>
                          <a:pt x="5736" y="33995"/>
                        </a:cubicBezTo>
                        <a:lnTo>
                          <a:pt x="5740" y="33995"/>
                        </a:lnTo>
                        <a:cubicBezTo>
                          <a:pt x="5744" y="33995"/>
                          <a:pt x="5744" y="33995"/>
                          <a:pt x="5744" y="33991"/>
                        </a:cubicBezTo>
                        <a:lnTo>
                          <a:pt x="5748" y="33991"/>
                        </a:lnTo>
                        <a:cubicBezTo>
                          <a:pt x="5753" y="33986"/>
                          <a:pt x="5757" y="33982"/>
                          <a:pt x="5762" y="33982"/>
                        </a:cubicBezTo>
                        <a:cubicBezTo>
                          <a:pt x="5762" y="33978"/>
                          <a:pt x="5766" y="33978"/>
                          <a:pt x="5766" y="33978"/>
                        </a:cubicBezTo>
                        <a:cubicBezTo>
                          <a:pt x="5770" y="33974"/>
                          <a:pt x="5774" y="33970"/>
                          <a:pt x="5778" y="33970"/>
                        </a:cubicBezTo>
                        <a:cubicBezTo>
                          <a:pt x="5782" y="33965"/>
                          <a:pt x="5782" y="33965"/>
                          <a:pt x="5787" y="33965"/>
                        </a:cubicBezTo>
                        <a:cubicBezTo>
                          <a:pt x="5792" y="33960"/>
                          <a:pt x="5796" y="33956"/>
                          <a:pt x="5800" y="33956"/>
                        </a:cubicBezTo>
                        <a:cubicBezTo>
                          <a:pt x="5800" y="33952"/>
                          <a:pt x="5800" y="33952"/>
                          <a:pt x="5804" y="33952"/>
                        </a:cubicBezTo>
                        <a:cubicBezTo>
                          <a:pt x="5808" y="33948"/>
                          <a:pt x="5813" y="33944"/>
                          <a:pt x="5821" y="33940"/>
                        </a:cubicBezTo>
                        <a:cubicBezTo>
                          <a:pt x="5825" y="33935"/>
                          <a:pt x="5830" y="33931"/>
                          <a:pt x="5834" y="33926"/>
                        </a:cubicBezTo>
                        <a:cubicBezTo>
                          <a:pt x="5839" y="33922"/>
                          <a:pt x="5843" y="33918"/>
                          <a:pt x="5851" y="33914"/>
                        </a:cubicBezTo>
                        <a:cubicBezTo>
                          <a:pt x="5855" y="33909"/>
                          <a:pt x="5859" y="33909"/>
                          <a:pt x="5864" y="33905"/>
                        </a:cubicBezTo>
                        <a:lnTo>
                          <a:pt x="5869" y="33905"/>
                        </a:lnTo>
                        <a:cubicBezTo>
                          <a:pt x="5873" y="33901"/>
                          <a:pt x="5877" y="33897"/>
                          <a:pt x="5881" y="33893"/>
                        </a:cubicBezTo>
                        <a:lnTo>
                          <a:pt x="5885" y="33893"/>
                        </a:lnTo>
                        <a:lnTo>
                          <a:pt x="5894" y="33883"/>
                        </a:lnTo>
                        <a:lnTo>
                          <a:pt x="5898" y="33883"/>
                        </a:lnTo>
                        <a:cubicBezTo>
                          <a:pt x="5902" y="33879"/>
                          <a:pt x="5907" y="33879"/>
                          <a:pt x="5911" y="33875"/>
                        </a:cubicBezTo>
                        <a:cubicBezTo>
                          <a:pt x="5916" y="33875"/>
                          <a:pt x="5920" y="33871"/>
                          <a:pt x="5924" y="33871"/>
                        </a:cubicBezTo>
                        <a:cubicBezTo>
                          <a:pt x="5924" y="33871"/>
                          <a:pt x="5924" y="33867"/>
                          <a:pt x="5928" y="33867"/>
                        </a:cubicBezTo>
                        <a:cubicBezTo>
                          <a:pt x="5932" y="33867"/>
                          <a:pt x="5936" y="33863"/>
                          <a:pt x="5941" y="33863"/>
                        </a:cubicBezTo>
                        <a:cubicBezTo>
                          <a:pt x="5946" y="33858"/>
                          <a:pt x="5954" y="33854"/>
                          <a:pt x="5958" y="33854"/>
                        </a:cubicBezTo>
                        <a:lnTo>
                          <a:pt x="5962" y="33854"/>
                        </a:lnTo>
                        <a:cubicBezTo>
                          <a:pt x="5967" y="33849"/>
                          <a:pt x="5975" y="33845"/>
                          <a:pt x="5979" y="33845"/>
                        </a:cubicBezTo>
                        <a:cubicBezTo>
                          <a:pt x="5988" y="33841"/>
                          <a:pt x="5993" y="33841"/>
                          <a:pt x="5997" y="33837"/>
                        </a:cubicBezTo>
                        <a:lnTo>
                          <a:pt x="6005" y="33837"/>
                        </a:lnTo>
                        <a:cubicBezTo>
                          <a:pt x="6009" y="33832"/>
                          <a:pt x="6018" y="33832"/>
                          <a:pt x="6023" y="33828"/>
                        </a:cubicBezTo>
                        <a:lnTo>
                          <a:pt x="6027" y="33828"/>
                        </a:lnTo>
                        <a:cubicBezTo>
                          <a:pt x="6035" y="33828"/>
                          <a:pt x="6039" y="33824"/>
                          <a:pt x="6044" y="33824"/>
                        </a:cubicBezTo>
                        <a:lnTo>
                          <a:pt x="6052" y="33824"/>
                        </a:lnTo>
                        <a:cubicBezTo>
                          <a:pt x="6056" y="33820"/>
                          <a:pt x="6065" y="33820"/>
                          <a:pt x="6074" y="33816"/>
                        </a:cubicBezTo>
                        <a:lnTo>
                          <a:pt x="6078" y="33816"/>
                        </a:lnTo>
                        <a:cubicBezTo>
                          <a:pt x="6086" y="33811"/>
                          <a:pt x="6090" y="33811"/>
                          <a:pt x="6099" y="33811"/>
                        </a:cubicBezTo>
                        <a:cubicBezTo>
                          <a:pt x="6104" y="33811"/>
                          <a:pt x="6104" y="33806"/>
                          <a:pt x="6108" y="33806"/>
                        </a:cubicBezTo>
                        <a:cubicBezTo>
                          <a:pt x="6116" y="33806"/>
                          <a:pt x="6125" y="33802"/>
                          <a:pt x="6133" y="33802"/>
                        </a:cubicBezTo>
                        <a:lnTo>
                          <a:pt x="6137" y="33802"/>
                        </a:lnTo>
                        <a:cubicBezTo>
                          <a:pt x="6147" y="33798"/>
                          <a:pt x="6155" y="33798"/>
                          <a:pt x="6163" y="33798"/>
                        </a:cubicBezTo>
                        <a:cubicBezTo>
                          <a:pt x="6163" y="33798"/>
                          <a:pt x="6167" y="33798"/>
                          <a:pt x="6167" y="33794"/>
                        </a:cubicBezTo>
                        <a:cubicBezTo>
                          <a:pt x="6181" y="33794"/>
                          <a:pt x="6189" y="33794"/>
                          <a:pt x="6202" y="33790"/>
                        </a:cubicBezTo>
                        <a:cubicBezTo>
                          <a:pt x="6214" y="33790"/>
                          <a:pt x="6224" y="33786"/>
                          <a:pt x="6236" y="33786"/>
                        </a:cubicBezTo>
                        <a:lnTo>
                          <a:pt x="6244" y="33786"/>
                        </a:lnTo>
                        <a:cubicBezTo>
                          <a:pt x="6253" y="33781"/>
                          <a:pt x="6266" y="33781"/>
                          <a:pt x="6279" y="33781"/>
                        </a:cubicBezTo>
                        <a:cubicBezTo>
                          <a:pt x="6287" y="33790"/>
                          <a:pt x="6296" y="33798"/>
                          <a:pt x="6305" y="33806"/>
                        </a:cubicBezTo>
                        <a:cubicBezTo>
                          <a:pt x="6309" y="33806"/>
                          <a:pt x="6313" y="33811"/>
                          <a:pt x="6317" y="33816"/>
                        </a:cubicBezTo>
                        <a:cubicBezTo>
                          <a:pt x="6321" y="33820"/>
                          <a:pt x="6326" y="33824"/>
                          <a:pt x="6335" y="33832"/>
                        </a:cubicBezTo>
                        <a:cubicBezTo>
                          <a:pt x="6335" y="33837"/>
                          <a:pt x="6339" y="33837"/>
                          <a:pt x="6343" y="33841"/>
                        </a:cubicBezTo>
                        <a:cubicBezTo>
                          <a:pt x="6347" y="33845"/>
                          <a:pt x="6352" y="33854"/>
                          <a:pt x="6360" y="33858"/>
                        </a:cubicBezTo>
                        <a:cubicBezTo>
                          <a:pt x="6364" y="33863"/>
                          <a:pt x="6368" y="33867"/>
                          <a:pt x="6368" y="33871"/>
                        </a:cubicBezTo>
                        <a:cubicBezTo>
                          <a:pt x="6378" y="33875"/>
                          <a:pt x="6382" y="33879"/>
                          <a:pt x="6386" y="33883"/>
                        </a:cubicBezTo>
                        <a:cubicBezTo>
                          <a:pt x="6390" y="33888"/>
                          <a:pt x="6394" y="33893"/>
                          <a:pt x="6398" y="33897"/>
                        </a:cubicBezTo>
                        <a:cubicBezTo>
                          <a:pt x="6403" y="33905"/>
                          <a:pt x="6407" y="33909"/>
                          <a:pt x="6412" y="33914"/>
                        </a:cubicBezTo>
                        <a:cubicBezTo>
                          <a:pt x="6416" y="33918"/>
                          <a:pt x="6420" y="33922"/>
                          <a:pt x="6424" y="33926"/>
                        </a:cubicBezTo>
                        <a:cubicBezTo>
                          <a:pt x="6433" y="33935"/>
                          <a:pt x="6437" y="33940"/>
                          <a:pt x="6441" y="33948"/>
                        </a:cubicBezTo>
                        <a:cubicBezTo>
                          <a:pt x="6450" y="33952"/>
                          <a:pt x="6455" y="33960"/>
                          <a:pt x="6459" y="33965"/>
                        </a:cubicBezTo>
                        <a:cubicBezTo>
                          <a:pt x="6463" y="33970"/>
                          <a:pt x="6467" y="33974"/>
                          <a:pt x="6471" y="33978"/>
                        </a:cubicBezTo>
                        <a:cubicBezTo>
                          <a:pt x="6475" y="33982"/>
                          <a:pt x="6480" y="33991"/>
                          <a:pt x="6489" y="33995"/>
                        </a:cubicBezTo>
                        <a:cubicBezTo>
                          <a:pt x="6493" y="33999"/>
                          <a:pt x="6493" y="34003"/>
                          <a:pt x="6497" y="34008"/>
                        </a:cubicBezTo>
                        <a:cubicBezTo>
                          <a:pt x="6501" y="34012"/>
                          <a:pt x="6510" y="34017"/>
                          <a:pt x="6514" y="34021"/>
                        </a:cubicBezTo>
                        <a:cubicBezTo>
                          <a:pt x="6518" y="34025"/>
                          <a:pt x="6518" y="34029"/>
                          <a:pt x="6522" y="34033"/>
                        </a:cubicBezTo>
                        <a:cubicBezTo>
                          <a:pt x="6532" y="34037"/>
                          <a:pt x="6536" y="34042"/>
                          <a:pt x="6540" y="34047"/>
                        </a:cubicBezTo>
                        <a:cubicBezTo>
                          <a:pt x="6544" y="34051"/>
                          <a:pt x="6548" y="34055"/>
                          <a:pt x="6552" y="34059"/>
                        </a:cubicBezTo>
                        <a:cubicBezTo>
                          <a:pt x="6557" y="34063"/>
                          <a:pt x="6561" y="34068"/>
                          <a:pt x="6566" y="34072"/>
                        </a:cubicBezTo>
                        <a:cubicBezTo>
                          <a:pt x="6570" y="34076"/>
                          <a:pt x="6574" y="34080"/>
                          <a:pt x="6578" y="34085"/>
                        </a:cubicBezTo>
                        <a:cubicBezTo>
                          <a:pt x="6583" y="34089"/>
                          <a:pt x="6587" y="34094"/>
                          <a:pt x="6591" y="34098"/>
                        </a:cubicBezTo>
                        <a:cubicBezTo>
                          <a:pt x="6595" y="34102"/>
                          <a:pt x="6599" y="34106"/>
                          <a:pt x="6604" y="34110"/>
                        </a:cubicBezTo>
                        <a:cubicBezTo>
                          <a:pt x="6609" y="34114"/>
                          <a:pt x="6613" y="34119"/>
                          <a:pt x="6617" y="34124"/>
                        </a:cubicBezTo>
                        <a:cubicBezTo>
                          <a:pt x="6621" y="34128"/>
                          <a:pt x="6625" y="34132"/>
                          <a:pt x="6629" y="34136"/>
                        </a:cubicBezTo>
                        <a:cubicBezTo>
                          <a:pt x="6634" y="34140"/>
                          <a:pt x="6638" y="34140"/>
                          <a:pt x="6643" y="34145"/>
                        </a:cubicBezTo>
                        <a:cubicBezTo>
                          <a:pt x="6647" y="34149"/>
                          <a:pt x="6651" y="34153"/>
                          <a:pt x="6655" y="34157"/>
                        </a:cubicBezTo>
                        <a:cubicBezTo>
                          <a:pt x="6660" y="34162"/>
                          <a:pt x="6664" y="34166"/>
                          <a:pt x="6672" y="34171"/>
                        </a:cubicBezTo>
                        <a:cubicBezTo>
                          <a:pt x="6676" y="34171"/>
                          <a:pt x="6681" y="34175"/>
                          <a:pt x="6686" y="34179"/>
                        </a:cubicBezTo>
                        <a:cubicBezTo>
                          <a:pt x="6690" y="34183"/>
                          <a:pt x="6694" y="34187"/>
                          <a:pt x="6698" y="34187"/>
                        </a:cubicBezTo>
                        <a:cubicBezTo>
                          <a:pt x="6702" y="34191"/>
                          <a:pt x="6702" y="34191"/>
                          <a:pt x="6706" y="34196"/>
                        </a:cubicBezTo>
                        <a:cubicBezTo>
                          <a:pt x="6706" y="34196"/>
                          <a:pt x="6711" y="34196"/>
                          <a:pt x="6711" y="34201"/>
                        </a:cubicBezTo>
                        <a:cubicBezTo>
                          <a:pt x="6715" y="34205"/>
                          <a:pt x="6720" y="34205"/>
                          <a:pt x="6728" y="34209"/>
                        </a:cubicBezTo>
                        <a:cubicBezTo>
                          <a:pt x="6732" y="34213"/>
                          <a:pt x="6737" y="34213"/>
                          <a:pt x="6741" y="34217"/>
                        </a:cubicBezTo>
                        <a:cubicBezTo>
                          <a:pt x="6745" y="34222"/>
                          <a:pt x="6749" y="34226"/>
                          <a:pt x="6753" y="34226"/>
                        </a:cubicBezTo>
                        <a:cubicBezTo>
                          <a:pt x="6757" y="34230"/>
                          <a:pt x="6763" y="34230"/>
                          <a:pt x="6763" y="34234"/>
                        </a:cubicBezTo>
                        <a:lnTo>
                          <a:pt x="6767" y="34234"/>
                        </a:lnTo>
                        <a:cubicBezTo>
                          <a:pt x="6775" y="34239"/>
                          <a:pt x="6788" y="34243"/>
                          <a:pt x="6796" y="34252"/>
                        </a:cubicBezTo>
                        <a:lnTo>
                          <a:pt x="6801" y="34252"/>
                        </a:lnTo>
                        <a:cubicBezTo>
                          <a:pt x="6805" y="34256"/>
                          <a:pt x="6814" y="34256"/>
                          <a:pt x="6818" y="34260"/>
                        </a:cubicBezTo>
                        <a:cubicBezTo>
                          <a:pt x="6822" y="34260"/>
                          <a:pt x="6826" y="34264"/>
                          <a:pt x="6830" y="34264"/>
                        </a:cubicBezTo>
                        <a:lnTo>
                          <a:pt x="6834" y="34268"/>
                        </a:lnTo>
                        <a:cubicBezTo>
                          <a:pt x="6840" y="34268"/>
                          <a:pt x="6848" y="34273"/>
                          <a:pt x="6852" y="34273"/>
                        </a:cubicBezTo>
                        <a:cubicBezTo>
                          <a:pt x="6856" y="34278"/>
                          <a:pt x="6856" y="34278"/>
                          <a:pt x="6860" y="34278"/>
                        </a:cubicBezTo>
                        <a:lnTo>
                          <a:pt x="6869" y="34278"/>
                        </a:lnTo>
                        <a:cubicBezTo>
                          <a:pt x="6869" y="34282"/>
                          <a:pt x="6873" y="34282"/>
                          <a:pt x="6878" y="34282"/>
                        </a:cubicBezTo>
                        <a:cubicBezTo>
                          <a:pt x="6882" y="34282"/>
                          <a:pt x="6886" y="34286"/>
                          <a:pt x="6886" y="34286"/>
                        </a:cubicBezTo>
                        <a:lnTo>
                          <a:pt x="6895" y="34286"/>
                        </a:lnTo>
                        <a:cubicBezTo>
                          <a:pt x="6899" y="34286"/>
                          <a:pt x="6899" y="34290"/>
                          <a:pt x="6903" y="34290"/>
                        </a:cubicBezTo>
                        <a:cubicBezTo>
                          <a:pt x="6907" y="34290"/>
                          <a:pt x="6917" y="34290"/>
                          <a:pt x="6921" y="34294"/>
                        </a:cubicBezTo>
                        <a:lnTo>
                          <a:pt x="6937" y="34294"/>
                        </a:lnTo>
                        <a:cubicBezTo>
                          <a:pt x="6942" y="34294"/>
                          <a:pt x="6950" y="34299"/>
                          <a:pt x="6959" y="34299"/>
                        </a:cubicBezTo>
                        <a:lnTo>
                          <a:pt x="7057" y="34299"/>
                        </a:lnTo>
                        <a:cubicBezTo>
                          <a:pt x="7061" y="34299"/>
                          <a:pt x="7061" y="34294"/>
                          <a:pt x="7065" y="34294"/>
                        </a:cubicBezTo>
                        <a:cubicBezTo>
                          <a:pt x="7075" y="34294"/>
                          <a:pt x="7083" y="34294"/>
                          <a:pt x="7091" y="34290"/>
                        </a:cubicBezTo>
                        <a:lnTo>
                          <a:pt x="7100" y="34290"/>
                        </a:lnTo>
                        <a:cubicBezTo>
                          <a:pt x="7109" y="34290"/>
                          <a:pt x="7122" y="34286"/>
                          <a:pt x="7130" y="34282"/>
                        </a:cubicBezTo>
                        <a:lnTo>
                          <a:pt x="7138" y="34282"/>
                        </a:lnTo>
                        <a:cubicBezTo>
                          <a:pt x="7142" y="34278"/>
                          <a:pt x="7148" y="34278"/>
                          <a:pt x="7152" y="34278"/>
                        </a:cubicBezTo>
                        <a:cubicBezTo>
                          <a:pt x="7156" y="34278"/>
                          <a:pt x="7160" y="34273"/>
                          <a:pt x="7168" y="34273"/>
                        </a:cubicBezTo>
                        <a:cubicBezTo>
                          <a:pt x="7168" y="34268"/>
                          <a:pt x="7173" y="34268"/>
                          <a:pt x="7177" y="34268"/>
                        </a:cubicBezTo>
                        <a:cubicBezTo>
                          <a:pt x="7190" y="34264"/>
                          <a:pt x="7203" y="34260"/>
                          <a:pt x="7211" y="34256"/>
                        </a:cubicBezTo>
                        <a:lnTo>
                          <a:pt x="7237" y="34256"/>
                        </a:lnTo>
                        <a:cubicBezTo>
                          <a:pt x="7241" y="34256"/>
                          <a:pt x="7241" y="34256"/>
                          <a:pt x="7245" y="34260"/>
                        </a:cubicBezTo>
                        <a:lnTo>
                          <a:pt x="7254" y="34260"/>
                        </a:lnTo>
                        <a:cubicBezTo>
                          <a:pt x="7258" y="34260"/>
                          <a:pt x="7258" y="34264"/>
                          <a:pt x="7263" y="34264"/>
                        </a:cubicBezTo>
                        <a:lnTo>
                          <a:pt x="7267" y="34264"/>
                        </a:lnTo>
                        <a:cubicBezTo>
                          <a:pt x="7271" y="34268"/>
                          <a:pt x="7276" y="34268"/>
                          <a:pt x="7280" y="34273"/>
                        </a:cubicBezTo>
                        <a:lnTo>
                          <a:pt x="7284" y="34273"/>
                        </a:lnTo>
                        <a:cubicBezTo>
                          <a:pt x="7284" y="34273"/>
                          <a:pt x="7288" y="34278"/>
                          <a:pt x="7292" y="34278"/>
                        </a:cubicBezTo>
                        <a:cubicBezTo>
                          <a:pt x="7292" y="34278"/>
                          <a:pt x="7292" y="34282"/>
                          <a:pt x="7296" y="34282"/>
                        </a:cubicBezTo>
                        <a:cubicBezTo>
                          <a:pt x="7296" y="34282"/>
                          <a:pt x="7302" y="34282"/>
                          <a:pt x="7306" y="34286"/>
                        </a:cubicBezTo>
                        <a:lnTo>
                          <a:pt x="7310" y="34286"/>
                        </a:lnTo>
                        <a:cubicBezTo>
                          <a:pt x="7314" y="34290"/>
                          <a:pt x="7322" y="34294"/>
                          <a:pt x="7327" y="34299"/>
                        </a:cubicBezTo>
                        <a:cubicBezTo>
                          <a:pt x="7327" y="34299"/>
                          <a:pt x="7331" y="34299"/>
                          <a:pt x="7331" y="34303"/>
                        </a:cubicBezTo>
                        <a:cubicBezTo>
                          <a:pt x="7340" y="34307"/>
                          <a:pt x="7344" y="34311"/>
                          <a:pt x="7353" y="34315"/>
                        </a:cubicBezTo>
                        <a:cubicBezTo>
                          <a:pt x="7361" y="34320"/>
                          <a:pt x="7369" y="34325"/>
                          <a:pt x="7373" y="34329"/>
                        </a:cubicBezTo>
                        <a:lnTo>
                          <a:pt x="7379" y="34333"/>
                        </a:lnTo>
                        <a:cubicBezTo>
                          <a:pt x="7387" y="34337"/>
                          <a:pt x="7395" y="34341"/>
                          <a:pt x="7404" y="34350"/>
                        </a:cubicBezTo>
                        <a:lnTo>
                          <a:pt x="7408" y="34350"/>
                        </a:lnTo>
                        <a:cubicBezTo>
                          <a:pt x="7417" y="34359"/>
                          <a:pt x="7425" y="34367"/>
                          <a:pt x="7434" y="34371"/>
                        </a:cubicBezTo>
                        <a:lnTo>
                          <a:pt x="7438" y="34376"/>
                        </a:lnTo>
                        <a:cubicBezTo>
                          <a:pt x="7446" y="34380"/>
                          <a:pt x="7460" y="34388"/>
                          <a:pt x="7468" y="34397"/>
                        </a:cubicBezTo>
                        <a:cubicBezTo>
                          <a:pt x="7468" y="34397"/>
                          <a:pt x="7472" y="34397"/>
                          <a:pt x="7472" y="34402"/>
                        </a:cubicBezTo>
                        <a:cubicBezTo>
                          <a:pt x="7481" y="34406"/>
                          <a:pt x="7493" y="34414"/>
                          <a:pt x="7502" y="34422"/>
                        </a:cubicBezTo>
                        <a:cubicBezTo>
                          <a:pt x="7502" y="34422"/>
                          <a:pt x="7507" y="34422"/>
                          <a:pt x="7507" y="34427"/>
                        </a:cubicBezTo>
                        <a:cubicBezTo>
                          <a:pt x="7519" y="34436"/>
                          <a:pt x="7527" y="34440"/>
                          <a:pt x="7541" y="34448"/>
                        </a:cubicBezTo>
                        <a:cubicBezTo>
                          <a:pt x="7553" y="34457"/>
                          <a:pt x="7562" y="34465"/>
                          <a:pt x="7575" y="34479"/>
                        </a:cubicBezTo>
                        <a:lnTo>
                          <a:pt x="7579" y="34479"/>
                        </a:lnTo>
                        <a:cubicBezTo>
                          <a:pt x="7592" y="34487"/>
                          <a:pt x="7600" y="34495"/>
                          <a:pt x="7614" y="34504"/>
                        </a:cubicBezTo>
                        <a:lnTo>
                          <a:pt x="7618" y="34508"/>
                        </a:lnTo>
                        <a:cubicBezTo>
                          <a:pt x="7630" y="34517"/>
                          <a:pt x="7639" y="34525"/>
                          <a:pt x="7652" y="34534"/>
                        </a:cubicBezTo>
                        <a:lnTo>
                          <a:pt x="7656" y="34534"/>
                        </a:lnTo>
                        <a:cubicBezTo>
                          <a:pt x="7669" y="34542"/>
                          <a:pt x="7681" y="34556"/>
                          <a:pt x="7695" y="34564"/>
                        </a:cubicBezTo>
                        <a:cubicBezTo>
                          <a:pt x="7695" y="34564"/>
                          <a:pt x="7699" y="34568"/>
                          <a:pt x="7703" y="34568"/>
                        </a:cubicBezTo>
                        <a:lnTo>
                          <a:pt x="7703" y="34572"/>
                        </a:lnTo>
                        <a:cubicBezTo>
                          <a:pt x="7716" y="34581"/>
                          <a:pt x="7729" y="34590"/>
                          <a:pt x="7742" y="34598"/>
                        </a:cubicBezTo>
                        <a:cubicBezTo>
                          <a:pt x="7746" y="34598"/>
                          <a:pt x="7746" y="34598"/>
                          <a:pt x="7750" y="34602"/>
                        </a:cubicBezTo>
                        <a:cubicBezTo>
                          <a:pt x="7763" y="34611"/>
                          <a:pt x="7776" y="34619"/>
                          <a:pt x="7789" y="34628"/>
                        </a:cubicBezTo>
                        <a:lnTo>
                          <a:pt x="7793" y="34633"/>
                        </a:lnTo>
                        <a:cubicBezTo>
                          <a:pt x="7806" y="34641"/>
                          <a:pt x="7823" y="34649"/>
                          <a:pt x="7835" y="34658"/>
                        </a:cubicBezTo>
                        <a:lnTo>
                          <a:pt x="7840" y="34662"/>
                        </a:lnTo>
                        <a:cubicBezTo>
                          <a:pt x="7853" y="34671"/>
                          <a:pt x="7870" y="34679"/>
                          <a:pt x="7883" y="34688"/>
                        </a:cubicBezTo>
                        <a:lnTo>
                          <a:pt x="7887" y="34688"/>
                        </a:lnTo>
                        <a:cubicBezTo>
                          <a:pt x="7896" y="34696"/>
                          <a:pt x="7908" y="34700"/>
                          <a:pt x="7922" y="34710"/>
                        </a:cubicBezTo>
                        <a:lnTo>
                          <a:pt x="7926" y="34710"/>
                        </a:lnTo>
                        <a:cubicBezTo>
                          <a:pt x="7938" y="34718"/>
                          <a:pt x="7951" y="34722"/>
                          <a:pt x="7964" y="34730"/>
                        </a:cubicBezTo>
                        <a:lnTo>
                          <a:pt x="7969" y="34730"/>
                        </a:lnTo>
                        <a:cubicBezTo>
                          <a:pt x="7985" y="34739"/>
                          <a:pt x="8007" y="34748"/>
                          <a:pt x="8024" y="34756"/>
                        </a:cubicBezTo>
                        <a:cubicBezTo>
                          <a:pt x="8041" y="34761"/>
                          <a:pt x="8054" y="34769"/>
                          <a:pt x="8071" y="34773"/>
                        </a:cubicBezTo>
                        <a:cubicBezTo>
                          <a:pt x="8084" y="34777"/>
                          <a:pt x="8097" y="34782"/>
                          <a:pt x="8109" y="34787"/>
                        </a:cubicBezTo>
                        <a:lnTo>
                          <a:pt x="8114" y="34787"/>
                        </a:lnTo>
                        <a:lnTo>
                          <a:pt x="7442" y="37999"/>
                        </a:lnTo>
                        <a:cubicBezTo>
                          <a:pt x="7450" y="38003"/>
                          <a:pt x="7460" y="38011"/>
                          <a:pt x="7468" y="38015"/>
                        </a:cubicBezTo>
                        <a:cubicBezTo>
                          <a:pt x="7472" y="38020"/>
                          <a:pt x="7476" y="38024"/>
                          <a:pt x="7481" y="38024"/>
                        </a:cubicBezTo>
                        <a:cubicBezTo>
                          <a:pt x="7485" y="38028"/>
                          <a:pt x="7493" y="38032"/>
                          <a:pt x="7498" y="38037"/>
                        </a:cubicBezTo>
                        <a:cubicBezTo>
                          <a:pt x="7502" y="38041"/>
                          <a:pt x="7507" y="38041"/>
                          <a:pt x="7511" y="38046"/>
                        </a:cubicBezTo>
                        <a:cubicBezTo>
                          <a:pt x="7515" y="38050"/>
                          <a:pt x="7519" y="38054"/>
                          <a:pt x="7523" y="38058"/>
                        </a:cubicBezTo>
                        <a:cubicBezTo>
                          <a:pt x="7527" y="38058"/>
                          <a:pt x="7533" y="38062"/>
                          <a:pt x="7537" y="38066"/>
                        </a:cubicBezTo>
                        <a:cubicBezTo>
                          <a:pt x="7541" y="38066"/>
                          <a:pt x="7545" y="38071"/>
                          <a:pt x="7549" y="38076"/>
                        </a:cubicBezTo>
                        <a:cubicBezTo>
                          <a:pt x="7553" y="38080"/>
                          <a:pt x="7558" y="38080"/>
                          <a:pt x="7562" y="38084"/>
                        </a:cubicBezTo>
                        <a:cubicBezTo>
                          <a:pt x="7566" y="38088"/>
                          <a:pt x="7570" y="38092"/>
                          <a:pt x="7575" y="38097"/>
                        </a:cubicBezTo>
                        <a:cubicBezTo>
                          <a:pt x="7575" y="38097"/>
                          <a:pt x="7579" y="38101"/>
                          <a:pt x="7584" y="38105"/>
                        </a:cubicBezTo>
                        <a:cubicBezTo>
                          <a:pt x="7588" y="38105"/>
                          <a:pt x="7592" y="38109"/>
                          <a:pt x="7596" y="38114"/>
                        </a:cubicBezTo>
                        <a:cubicBezTo>
                          <a:pt x="7600" y="38114"/>
                          <a:pt x="7600" y="38118"/>
                          <a:pt x="7604" y="38123"/>
                        </a:cubicBezTo>
                        <a:cubicBezTo>
                          <a:pt x="7609" y="38127"/>
                          <a:pt x="7614" y="38127"/>
                          <a:pt x="7618" y="38131"/>
                        </a:cubicBezTo>
                        <a:cubicBezTo>
                          <a:pt x="7618" y="38135"/>
                          <a:pt x="7622" y="38135"/>
                          <a:pt x="7626" y="38139"/>
                        </a:cubicBezTo>
                        <a:cubicBezTo>
                          <a:pt x="7630" y="38143"/>
                          <a:pt x="7630" y="38143"/>
                          <a:pt x="7635" y="38148"/>
                        </a:cubicBezTo>
                        <a:cubicBezTo>
                          <a:pt x="7639" y="38153"/>
                          <a:pt x="7643" y="38153"/>
                          <a:pt x="7643" y="38157"/>
                        </a:cubicBezTo>
                        <a:cubicBezTo>
                          <a:pt x="7647" y="38161"/>
                          <a:pt x="7652" y="38161"/>
                          <a:pt x="7652" y="38165"/>
                        </a:cubicBezTo>
                        <a:cubicBezTo>
                          <a:pt x="7656" y="38169"/>
                          <a:pt x="7661" y="38169"/>
                          <a:pt x="7661" y="38174"/>
                        </a:cubicBezTo>
                        <a:cubicBezTo>
                          <a:pt x="7665" y="38178"/>
                          <a:pt x="7669" y="38178"/>
                          <a:pt x="7669" y="38182"/>
                        </a:cubicBezTo>
                        <a:cubicBezTo>
                          <a:pt x="7673" y="38186"/>
                          <a:pt x="7677" y="38186"/>
                          <a:pt x="7677" y="38191"/>
                        </a:cubicBezTo>
                        <a:cubicBezTo>
                          <a:pt x="7681" y="38195"/>
                          <a:pt x="7686" y="38195"/>
                          <a:pt x="7686" y="38200"/>
                        </a:cubicBezTo>
                        <a:cubicBezTo>
                          <a:pt x="7691" y="38200"/>
                          <a:pt x="7691" y="38204"/>
                          <a:pt x="7695" y="38208"/>
                        </a:cubicBezTo>
                        <a:lnTo>
                          <a:pt x="7703" y="38216"/>
                        </a:lnTo>
                        <a:lnTo>
                          <a:pt x="7707" y="38220"/>
                        </a:lnTo>
                        <a:cubicBezTo>
                          <a:pt x="7712" y="38225"/>
                          <a:pt x="7712" y="38230"/>
                          <a:pt x="7716" y="38230"/>
                        </a:cubicBezTo>
                        <a:cubicBezTo>
                          <a:pt x="7716" y="38234"/>
                          <a:pt x="7720" y="38234"/>
                          <a:pt x="7720" y="38238"/>
                        </a:cubicBezTo>
                        <a:cubicBezTo>
                          <a:pt x="7724" y="38242"/>
                          <a:pt x="7724" y="38242"/>
                          <a:pt x="7729" y="38246"/>
                        </a:cubicBezTo>
                        <a:cubicBezTo>
                          <a:pt x="7729" y="38246"/>
                          <a:pt x="7733" y="38251"/>
                          <a:pt x="7733" y="38255"/>
                        </a:cubicBezTo>
                        <a:lnTo>
                          <a:pt x="7738" y="38259"/>
                        </a:lnTo>
                        <a:cubicBezTo>
                          <a:pt x="7742" y="38263"/>
                          <a:pt x="7742" y="38263"/>
                          <a:pt x="7742" y="38268"/>
                        </a:cubicBezTo>
                        <a:cubicBezTo>
                          <a:pt x="7746" y="38272"/>
                          <a:pt x="7746" y="38272"/>
                          <a:pt x="7750" y="38277"/>
                        </a:cubicBezTo>
                        <a:cubicBezTo>
                          <a:pt x="7750" y="38277"/>
                          <a:pt x="7750" y="38281"/>
                          <a:pt x="7754" y="38281"/>
                        </a:cubicBezTo>
                        <a:cubicBezTo>
                          <a:pt x="7754" y="38285"/>
                          <a:pt x="7758" y="38289"/>
                          <a:pt x="7758" y="38289"/>
                        </a:cubicBezTo>
                        <a:cubicBezTo>
                          <a:pt x="7758" y="38293"/>
                          <a:pt x="7763" y="38293"/>
                          <a:pt x="7763" y="38297"/>
                        </a:cubicBezTo>
                        <a:cubicBezTo>
                          <a:pt x="7763" y="38297"/>
                          <a:pt x="7763" y="38302"/>
                          <a:pt x="7768" y="38302"/>
                        </a:cubicBezTo>
                        <a:cubicBezTo>
                          <a:pt x="7768" y="38307"/>
                          <a:pt x="7768" y="38307"/>
                          <a:pt x="7772" y="38311"/>
                        </a:cubicBezTo>
                        <a:cubicBezTo>
                          <a:pt x="7772" y="38311"/>
                          <a:pt x="7772" y="38315"/>
                          <a:pt x="7776" y="38319"/>
                        </a:cubicBezTo>
                        <a:lnTo>
                          <a:pt x="7776" y="38323"/>
                        </a:lnTo>
                        <a:cubicBezTo>
                          <a:pt x="7780" y="38328"/>
                          <a:pt x="7780" y="38328"/>
                          <a:pt x="7780" y="38332"/>
                        </a:cubicBezTo>
                        <a:lnTo>
                          <a:pt x="7699" y="38729"/>
                        </a:lnTo>
                        <a:cubicBezTo>
                          <a:pt x="7695" y="38734"/>
                          <a:pt x="7695" y="38743"/>
                          <a:pt x="7695" y="38747"/>
                        </a:cubicBezTo>
                        <a:cubicBezTo>
                          <a:pt x="7695" y="38755"/>
                          <a:pt x="7691" y="38764"/>
                          <a:pt x="7691" y="38768"/>
                        </a:cubicBezTo>
                        <a:cubicBezTo>
                          <a:pt x="7691" y="38811"/>
                          <a:pt x="7703" y="38858"/>
                          <a:pt x="7733" y="38913"/>
                        </a:cubicBezTo>
                        <a:cubicBezTo>
                          <a:pt x="7878" y="38905"/>
                          <a:pt x="8007" y="38893"/>
                          <a:pt x="8123" y="38875"/>
                        </a:cubicBezTo>
                        <a:cubicBezTo>
                          <a:pt x="8148" y="38871"/>
                          <a:pt x="8174" y="38867"/>
                          <a:pt x="8195" y="38862"/>
                        </a:cubicBezTo>
                        <a:cubicBezTo>
                          <a:pt x="8204" y="38862"/>
                          <a:pt x="8212" y="38862"/>
                          <a:pt x="8220" y="38858"/>
                        </a:cubicBezTo>
                        <a:cubicBezTo>
                          <a:pt x="8238" y="38858"/>
                          <a:pt x="8251" y="38854"/>
                          <a:pt x="8267" y="38850"/>
                        </a:cubicBezTo>
                        <a:cubicBezTo>
                          <a:pt x="8277" y="38850"/>
                          <a:pt x="8285" y="38850"/>
                          <a:pt x="8293" y="38845"/>
                        </a:cubicBezTo>
                        <a:cubicBezTo>
                          <a:pt x="8311" y="38845"/>
                          <a:pt x="8323" y="38841"/>
                          <a:pt x="8336" y="38836"/>
                        </a:cubicBezTo>
                        <a:cubicBezTo>
                          <a:pt x="8344" y="38836"/>
                          <a:pt x="8354" y="38836"/>
                          <a:pt x="8366" y="38832"/>
                        </a:cubicBezTo>
                        <a:cubicBezTo>
                          <a:pt x="8379" y="38828"/>
                          <a:pt x="8392" y="38828"/>
                          <a:pt x="8400" y="38824"/>
                        </a:cubicBezTo>
                        <a:cubicBezTo>
                          <a:pt x="8413" y="38824"/>
                          <a:pt x="8421" y="38820"/>
                          <a:pt x="8431" y="38820"/>
                        </a:cubicBezTo>
                        <a:cubicBezTo>
                          <a:pt x="8443" y="38816"/>
                          <a:pt x="8451" y="38811"/>
                          <a:pt x="8465" y="38811"/>
                        </a:cubicBezTo>
                        <a:cubicBezTo>
                          <a:pt x="8473" y="38806"/>
                          <a:pt x="8482" y="38806"/>
                          <a:pt x="8494" y="38802"/>
                        </a:cubicBezTo>
                        <a:cubicBezTo>
                          <a:pt x="8503" y="38798"/>
                          <a:pt x="8516" y="38798"/>
                          <a:pt x="8528" y="38794"/>
                        </a:cubicBezTo>
                        <a:cubicBezTo>
                          <a:pt x="8537" y="38794"/>
                          <a:pt x="8546" y="38790"/>
                          <a:pt x="8554" y="38785"/>
                        </a:cubicBezTo>
                        <a:cubicBezTo>
                          <a:pt x="8563" y="38785"/>
                          <a:pt x="8575" y="38781"/>
                          <a:pt x="8585" y="38777"/>
                        </a:cubicBezTo>
                        <a:cubicBezTo>
                          <a:pt x="8593" y="38777"/>
                          <a:pt x="8601" y="38773"/>
                          <a:pt x="8610" y="38773"/>
                        </a:cubicBezTo>
                        <a:cubicBezTo>
                          <a:pt x="8623" y="38768"/>
                          <a:pt x="8631" y="38764"/>
                          <a:pt x="8644" y="38759"/>
                        </a:cubicBezTo>
                        <a:cubicBezTo>
                          <a:pt x="8648" y="38759"/>
                          <a:pt x="8652" y="38759"/>
                          <a:pt x="8662" y="38755"/>
                        </a:cubicBezTo>
                        <a:lnTo>
                          <a:pt x="8670" y="38755"/>
                        </a:lnTo>
                        <a:cubicBezTo>
                          <a:pt x="8674" y="38751"/>
                          <a:pt x="8682" y="38751"/>
                          <a:pt x="8691" y="38747"/>
                        </a:cubicBezTo>
                        <a:cubicBezTo>
                          <a:pt x="8700" y="38743"/>
                          <a:pt x="8708" y="38743"/>
                          <a:pt x="8717" y="38739"/>
                        </a:cubicBezTo>
                        <a:cubicBezTo>
                          <a:pt x="8725" y="38734"/>
                          <a:pt x="8734" y="38734"/>
                          <a:pt x="8739" y="38729"/>
                        </a:cubicBezTo>
                        <a:cubicBezTo>
                          <a:pt x="8747" y="38729"/>
                          <a:pt x="8759" y="38725"/>
                          <a:pt x="8768" y="38721"/>
                        </a:cubicBezTo>
                        <a:cubicBezTo>
                          <a:pt x="8773" y="38717"/>
                          <a:pt x="8781" y="38717"/>
                          <a:pt x="8790" y="38713"/>
                        </a:cubicBezTo>
                        <a:cubicBezTo>
                          <a:pt x="8798" y="38713"/>
                          <a:pt x="8806" y="38708"/>
                          <a:pt x="8816" y="38704"/>
                        </a:cubicBezTo>
                        <a:cubicBezTo>
                          <a:pt x="8824" y="38704"/>
                          <a:pt x="8828" y="38700"/>
                          <a:pt x="8836" y="38696"/>
                        </a:cubicBezTo>
                        <a:cubicBezTo>
                          <a:pt x="8845" y="38696"/>
                          <a:pt x="8854" y="38691"/>
                          <a:pt x="8862" y="38687"/>
                        </a:cubicBezTo>
                        <a:cubicBezTo>
                          <a:pt x="8871" y="38687"/>
                          <a:pt x="8875" y="38682"/>
                          <a:pt x="8883" y="38682"/>
                        </a:cubicBezTo>
                        <a:cubicBezTo>
                          <a:pt x="8893" y="38678"/>
                          <a:pt x="8901" y="38674"/>
                          <a:pt x="8913" y="38670"/>
                        </a:cubicBezTo>
                        <a:cubicBezTo>
                          <a:pt x="8918" y="38670"/>
                          <a:pt x="8922" y="38666"/>
                          <a:pt x="8931" y="38666"/>
                        </a:cubicBezTo>
                        <a:cubicBezTo>
                          <a:pt x="8939" y="38662"/>
                          <a:pt x="8952" y="38657"/>
                          <a:pt x="8960" y="38652"/>
                        </a:cubicBezTo>
                        <a:cubicBezTo>
                          <a:pt x="8964" y="38648"/>
                          <a:pt x="8970" y="38648"/>
                          <a:pt x="8974" y="38648"/>
                        </a:cubicBezTo>
                        <a:cubicBezTo>
                          <a:pt x="8990" y="38640"/>
                          <a:pt x="9003" y="38636"/>
                          <a:pt x="9021" y="38631"/>
                        </a:cubicBezTo>
                        <a:cubicBezTo>
                          <a:pt x="9037" y="38623"/>
                          <a:pt x="9051" y="38619"/>
                          <a:pt x="9067" y="38615"/>
                        </a:cubicBezTo>
                        <a:cubicBezTo>
                          <a:pt x="9072" y="38610"/>
                          <a:pt x="9076" y="38610"/>
                          <a:pt x="9080" y="38605"/>
                        </a:cubicBezTo>
                        <a:cubicBezTo>
                          <a:pt x="9089" y="38605"/>
                          <a:pt x="9102" y="38601"/>
                          <a:pt x="9114" y="38597"/>
                        </a:cubicBezTo>
                        <a:cubicBezTo>
                          <a:pt x="9118" y="38593"/>
                          <a:pt x="9124" y="38593"/>
                          <a:pt x="9132" y="38589"/>
                        </a:cubicBezTo>
                        <a:cubicBezTo>
                          <a:pt x="9140" y="38585"/>
                          <a:pt x="9149" y="38580"/>
                          <a:pt x="9162" y="38580"/>
                        </a:cubicBezTo>
                        <a:cubicBezTo>
                          <a:pt x="9166" y="38575"/>
                          <a:pt x="9175" y="38575"/>
                          <a:pt x="9179" y="38571"/>
                        </a:cubicBezTo>
                        <a:cubicBezTo>
                          <a:pt x="9187" y="38567"/>
                          <a:pt x="9195" y="38563"/>
                          <a:pt x="9209" y="38563"/>
                        </a:cubicBezTo>
                        <a:cubicBezTo>
                          <a:pt x="9213" y="38559"/>
                          <a:pt x="9221" y="38559"/>
                          <a:pt x="9226" y="38554"/>
                        </a:cubicBezTo>
                        <a:cubicBezTo>
                          <a:pt x="9239" y="38550"/>
                          <a:pt x="9247" y="38550"/>
                          <a:pt x="9256" y="38546"/>
                        </a:cubicBezTo>
                        <a:cubicBezTo>
                          <a:pt x="9264" y="38542"/>
                          <a:pt x="9268" y="38542"/>
                          <a:pt x="9278" y="38538"/>
                        </a:cubicBezTo>
                        <a:cubicBezTo>
                          <a:pt x="9286" y="38533"/>
                          <a:pt x="9294" y="38533"/>
                          <a:pt x="9303" y="38528"/>
                        </a:cubicBezTo>
                        <a:cubicBezTo>
                          <a:pt x="9311" y="38524"/>
                          <a:pt x="9320" y="38524"/>
                          <a:pt x="9324" y="38520"/>
                        </a:cubicBezTo>
                        <a:cubicBezTo>
                          <a:pt x="9337" y="38520"/>
                          <a:pt x="9345" y="38516"/>
                          <a:pt x="9355" y="38512"/>
                        </a:cubicBezTo>
                        <a:cubicBezTo>
                          <a:pt x="9363" y="38512"/>
                          <a:pt x="9371" y="38508"/>
                          <a:pt x="9375" y="38508"/>
                        </a:cubicBezTo>
                        <a:cubicBezTo>
                          <a:pt x="9384" y="38503"/>
                          <a:pt x="9393" y="38499"/>
                          <a:pt x="9401" y="38499"/>
                        </a:cubicBezTo>
                        <a:cubicBezTo>
                          <a:pt x="9410" y="38494"/>
                          <a:pt x="9422" y="38490"/>
                          <a:pt x="9436" y="38490"/>
                        </a:cubicBezTo>
                        <a:cubicBezTo>
                          <a:pt x="9444" y="38486"/>
                          <a:pt x="9452" y="38482"/>
                          <a:pt x="9457" y="38482"/>
                        </a:cubicBezTo>
                        <a:cubicBezTo>
                          <a:pt x="9470" y="38477"/>
                          <a:pt x="9483" y="38473"/>
                          <a:pt x="9491" y="38473"/>
                        </a:cubicBezTo>
                        <a:cubicBezTo>
                          <a:pt x="9499" y="38469"/>
                          <a:pt x="9509" y="38469"/>
                          <a:pt x="9517" y="38465"/>
                        </a:cubicBezTo>
                        <a:cubicBezTo>
                          <a:pt x="9529" y="38461"/>
                          <a:pt x="9542" y="38461"/>
                          <a:pt x="9555" y="38456"/>
                        </a:cubicBezTo>
                        <a:cubicBezTo>
                          <a:pt x="9564" y="38451"/>
                          <a:pt x="9572" y="38451"/>
                          <a:pt x="9580" y="38447"/>
                        </a:cubicBezTo>
                        <a:cubicBezTo>
                          <a:pt x="9594" y="38447"/>
                          <a:pt x="9606" y="38443"/>
                          <a:pt x="9615" y="38439"/>
                        </a:cubicBezTo>
                        <a:cubicBezTo>
                          <a:pt x="9628" y="38439"/>
                          <a:pt x="9637" y="38435"/>
                          <a:pt x="9645" y="38435"/>
                        </a:cubicBezTo>
                        <a:cubicBezTo>
                          <a:pt x="9657" y="38431"/>
                          <a:pt x="9671" y="38431"/>
                          <a:pt x="9683" y="38426"/>
                        </a:cubicBezTo>
                        <a:cubicBezTo>
                          <a:pt x="9692" y="38422"/>
                          <a:pt x="9700" y="38422"/>
                          <a:pt x="9709" y="38422"/>
                        </a:cubicBezTo>
                        <a:cubicBezTo>
                          <a:pt x="9726" y="38417"/>
                          <a:pt x="9739" y="38413"/>
                          <a:pt x="9752" y="38413"/>
                        </a:cubicBezTo>
                        <a:cubicBezTo>
                          <a:pt x="9760" y="38409"/>
                          <a:pt x="9769" y="38409"/>
                          <a:pt x="9782" y="38405"/>
                        </a:cubicBezTo>
                        <a:cubicBezTo>
                          <a:pt x="9795" y="38405"/>
                          <a:pt x="9811" y="38400"/>
                          <a:pt x="9829" y="38400"/>
                        </a:cubicBezTo>
                        <a:cubicBezTo>
                          <a:pt x="9837" y="38396"/>
                          <a:pt x="9846" y="38396"/>
                          <a:pt x="9850" y="38396"/>
                        </a:cubicBezTo>
                        <a:cubicBezTo>
                          <a:pt x="9876" y="38392"/>
                          <a:pt x="9902" y="38388"/>
                          <a:pt x="9927" y="38384"/>
                        </a:cubicBezTo>
                        <a:cubicBezTo>
                          <a:pt x="9983" y="38374"/>
                          <a:pt x="10042" y="38366"/>
                          <a:pt x="10107" y="38362"/>
                        </a:cubicBezTo>
                        <a:cubicBezTo>
                          <a:pt x="10210" y="38354"/>
                          <a:pt x="10320" y="38345"/>
                          <a:pt x="10445" y="38340"/>
                        </a:cubicBezTo>
                        <a:lnTo>
                          <a:pt x="10539" y="37887"/>
                        </a:lnTo>
                        <a:cubicBezTo>
                          <a:pt x="10539" y="37887"/>
                          <a:pt x="10543" y="37887"/>
                          <a:pt x="10543" y="37883"/>
                        </a:cubicBezTo>
                        <a:cubicBezTo>
                          <a:pt x="10547" y="37883"/>
                          <a:pt x="10547" y="37878"/>
                          <a:pt x="10551" y="37878"/>
                        </a:cubicBezTo>
                        <a:cubicBezTo>
                          <a:pt x="10565" y="37861"/>
                          <a:pt x="10581" y="37845"/>
                          <a:pt x="10603" y="37827"/>
                        </a:cubicBezTo>
                        <a:cubicBezTo>
                          <a:pt x="10607" y="37827"/>
                          <a:pt x="10607" y="37823"/>
                          <a:pt x="10612" y="37823"/>
                        </a:cubicBezTo>
                        <a:cubicBezTo>
                          <a:pt x="10620" y="37815"/>
                          <a:pt x="10628" y="37810"/>
                          <a:pt x="10633" y="37806"/>
                        </a:cubicBezTo>
                        <a:cubicBezTo>
                          <a:pt x="10638" y="37802"/>
                          <a:pt x="10642" y="37802"/>
                          <a:pt x="10642" y="37797"/>
                        </a:cubicBezTo>
                        <a:cubicBezTo>
                          <a:pt x="10654" y="37789"/>
                          <a:pt x="10663" y="37780"/>
                          <a:pt x="10676" y="37776"/>
                        </a:cubicBezTo>
                        <a:cubicBezTo>
                          <a:pt x="10676" y="37772"/>
                          <a:pt x="10680" y="37772"/>
                          <a:pt x="10680" y="37772"/>
                        </a:cubicBezTo>
                        <a:cubicBezTo>
                          <a:pt x="10689" y="37764"/>
                          <a:pt x="10701" y="37758"/>
                          <a:pt x="10710" y="37754"/>
                        </a:cubicBezTo>
                        <a:cubicBezTo>
                          <a:pt x="10715" y="37750"/>
                          <a:pt x="10723" y="37746"/>
                          <a:pt x="10731" y="37742"/>
                        </a:cubicBezTo>
                        <a:cubicBezTo>
                          <a:pt x="10735" y="37738"/>
                          <a:pt x="10744" y="37733"/>
                          <a:pt x="10749" y="37729"/>
                        </a:cubicBezTo>
                        <a:cubicBezTo>
                          <a:pt x="10757" y="37725"/>
                          <a:pt x="10766" y="37720"/>
                          <a:pt x="10770" y="37716"/>
                        </a:cubicBezTo>
                        <a:cubicBezTo>
                          <a:pt x="10778" y="37712"/>
                          <a:pt x="10787" y="37707"/>
                          <a:pt x="10792" y="37703"/>
                        </a:cubicBezTo>
                        <a:cubicBezTo>
                          <a:pt x="10800" y="37699"/>
                          <a:pt x="10808" y="37699"/>
                          <a:pt x="10812" y="37695"/>
                        </a:cubicBezTo>
                        <a:cubicBezTo>
                          <a:pt x="10821" y="37691"/>
                          <a:pt x="10830" y="37687"/>
                          <a:pt x="10838" y="37681"/>
                        </a:cubicBezTo>
                        <a:cubicBezTo>
                          <a:pt x="10847" y="37677"/>
                          <a:pt x="10851" y="37673"/>
                          <a:pt x="10859" y="37669"/>
                        </a:cubicBezTo>
                        <a:cubicBezTo>
                          <a:pt x="10869" y="37669"/>
                          <a:pt x="10877" y="37665"/>
                          <a:pt x="10885" y="37661"/>
                        </a:cubicBezTo>
                        <a:cubicBezTo>
                          <a:pt x="10889" y="37656"/>
                          <a:pt x="10894" y="37656"/>
                          <a:pt x="10903" y="37652"/>
                        </a:cubicBezTo>
                        <a:cubicBezTo>
                          <a:pt x="10911" y="37648"/>
                          <a:pt x="10920" y="37643"/>
                          <a:pt x="10932" y="37639"/>
                        </a:cubicBezTo>
                        <a:cubicBezTo>
                          <a:pt x="10936" y="37635"/>
                          <a:pt x="10940" y="37635"/>
                          <a:pt x="10950" y="37630"/>
                        </a:cubicBezTo>
                        <a:cubicBezTo>
                          <a:pt x="10958" y="37626"/>
                          <a:pt x="10971" y="37622"/>
                          <a:pt x="10980" y="37618"/>
                        </a:cubicBezTo>
                        <a:cubicBezTo>
                          <a:pt x="10988" y="37618"/>
                          <a:pt x="10992" y="37614"/>
                          <a:pt x="10997" y="37614"/>
                        </a:cubicBezTo>
                        <a:cubicBezTo>
                          <a:pt x="11013" y="37604"/>
                          <a:pt x="11027" y="37600"/>
                          <a:pt x="11043" y="37592"/>
                        </a:cubicBezTo>
                        <a:lnTo>
                          <a:pt x="11052" y="37592"/>
                        </a:lnTo>
                        <a:cubicBezTo>
                          <a:pt x="11065" y="37588"/>
                          <a:pt x="11082" y="37579"/>
                          <a:pt x="11094" y="37575"/>
                        </a:cubicBezTo>
                        <a:cubicBezTo>
                          <a:pt x="11100" y="37575"/>
                          <a:pt x="11108" y="37571"/>
                          <a:pt x="11112" y="37571"/>
                        </a:cubicBezTo>
                        <a:cubicBezTo>
                          <a:pt x="11125" y="37566"/>
                          <a:pt x="11138" y="37562"/>
                          <a:pt x="11146" y="37558"/>
                        </a:cubicBezTo>
                        <a:cubicBezTo>
                          <a:pt x="11155" y="37558"/>
                          <a:pt x="11159" y="37553"/>
                          <a:pt x="11167" y="37553"/>
                        </a:cubicBezTo>
                        <a:cubicBezTo>
                          <a:pt x="11181" y="37549"/>
                          <a:pt x="11193" y="37545"/>
                          <a:pt x="11206" y="37541"/>
                        </a:cubicBezTo>
                        <a:cubicBezTo>
                          <a:pt x="11210" y="37537"/>
                          <a:pt x="11215" y="37537"/>
                          <a:pt x="11223" y="37533"/>
                        </a:cubicBezTo>
                        <a:cubicBezTo>
                          <a:pt x="11232" y="37533"/>
                          <a:pt x="11236" y="37527"/>
                          <a:pt x="11244" y="37527"/>
                        </a:cubicBezTo>
                        <a:cubicBezTo>
                          <a:pt x="11262" y="37523"/>
                          <a:pt x="11279" y="37519"/>
                          <a:pt x="11292" y="37515"/>
                        </a:cubicBezTo>
                        <a:cubicBezTo>
                          <a:pt x="11300" y="37511"/>
                          <a:pt x="11309" y="37507"/>
                          <a:pt x="11317" y="37507"/>
                        </a:cubicBezTo>
                        <a:cubicBezTo>
                          <a:pt x="11335" y="37502"/>
                          <a:pt x="11351" y="37498"/>
                          <a:pt x="11364" y="37494"/>
                        </a:cubicBezTo>
                        <a:cubicBezTo>
                          <a:pt x="11373" y="37489"/>
                          <a:pt x="11382" y="37489"/>
                          <a:pt x="11390" y="37485"/>
                        </a:cubicBezTo>
                        <a:cubicBezTo>
                          <a:pt x="11408" y="37481"/>
                          <a:pt x="11428" y="37476"/>
                          <a:pt x="11446" y="37472"/>
                        </a:cubicBezTo>
                        <a:cubicBezTo>
                          <a:pt x="11450" y="37468"/>
                          <a:pt x="11459" y="37468"/>
                          <a:pt x="11463" y="37468"/>
                        </a:cubicBezTo>
                        <a:cubicBezTo>
                          <a:pt x="11489" y="37460"/>
                          <a:pt x="11514" y="37456"/>
                          <a:pt x="11540" y="37446"/>
                        </a:cubicBezTo>
                        <a:cubicBezTo>
                          <a:pt x="11544" y="37446"/>
                          <a:pt x="11552" y="37446"/>
                          <a:pt x="11556" y="37442"/>
                        </a:cubicBezTo>
                        <a:cubicBezTo>
                          <a:pt x="11578" y="37438"/>
                          <a:pt x="11595" y="37434"/>
                          <a:pt x="11613" y="37430"/>
                        </a:cubicBezTo>
                        <a:cubicBezTo>
                          <a:pt x="11625" y="37430"/>
                          <a:pt x="11633" y="37425"/>
                          <a:pt x="11643" y="37425"/>
                        </a:cubicBezTo>
                        <a:cubicBezTo>
                          <a:pt x="11659" y="37421"/>
                          <a:pt x="11677" y="37417"/>
                          <a:pt x="11694" y="37412"/>
                        </a:cubicBezTo>
                        <a:cubicBezTo>
                          <a:pt x="11702" y="37408"/>
                          <a:pt x="11716" y="37408"/>
                          <a:pt x="11724" y="37404"/>
                        </a:cubicBezTo>
                        <a:cubicBezTo>
                          <a:pt x="11741" y="37404"/>
                          <a:pt x="11758" y="37399"/>
                          <a:pt x="11775" y="37395"/>
                        </a:cubicBezTo>
                        <a:cubicBezTo>
                          <a:pt x="11787" y="37391"/>
                          <a:pt x="11797" y="37391"/>
                          <a:pt x="11805" y="37387"/>
                        </a:cubicBezTo>
                        <a:cubicBezTo>
                          <a:pt x="11830" y="37383"/>
                          <a:pt x="11852" y="37379"/>
                          <a:pt x="11878" y="37373"/>
                        </a:cubicBezTo>
                        <a:lnTo>
                          <a:pt x="11886" y="37373"/>
                        </a:lnTo>
                        <a:lnTo>
                          <a:pt x="12182" y="35958"/>
                        </a:lnTo>
                        <a:cubicBezTo>
                          <a:pt x="12190" y="35941"/>
                          <a:pt x="12198" y="35928"/>
                          <a:pt x="12203" y="35911"/>
                        </a:cubicBezTo>
                        <a:cubicBezTo>
                          <a:pt x="12211" y="35898"/>
                          <a:pt x="12215" y="35890"/>
                          <a:pt x="12224" y="35877"/>
                        </a:cubicBezTo>
                        <a:cubicBezTo>
                          <a:pt x="12233" y="35859"/>
                          <a:pt x="12241" y="35847"/>
                          <a:pt x="12245" y="35830"/>
                        </a:cubicBezTo>
                        <a:cubicBezTo>
                          <a:pt x="12254" y="35821"/>
                          <a:pt x="12263" y="35808"/>
                          <a:pt x="12267" y="35796"/>
                        </a:cubicBezTo>
                        <a:cubicBezTo>
                          <a:pt x="12275" y="35782"/>
                          <a:pt x="12284" y="35766"/>
                          <a:pt x="12292" y="35753"/>
                        </a:cubicBezTo>
                        <a:cubicBezTo>
                          <a:pt x="12310" y="35723"/>
                          <a:pt x="12331" y="35689"/>
                          <a:pt x="12348" y="35659"/>
                        </a:cubicBezTo>
                        <a:cubicBezTo>
                          <a:pt x="12352" y="35650"/>
                          <a:pt x="12357" y="35642"/>
                          <a:pt x="12361" y="35638"/>
                        </a:cubicBezTo>
                        <a:cubicBezTo>
                          <a:pt x="12378" y="35612"/>
                          <a:pt x="12395" y="35586"/>
                          <a:pt x="12408" y="35561"/>
                        </a:cubicBezTo>
                        <a:cubicBezTo>
                          <a:pt x="12417" y="35551"/>
                          <a:pt x="12421" y="35543"/>
                          <a:pt x="12429" y="35531"/>
                        </a:cubicBezTo>
                        <a:cubicBezTo>
                          <a:pt x="12442" y="35509"/>
                          <a:pt x="12460" y="35484"/>
                          <a:pt x="12476" y="35462"/>
                        </a:cubicBezTo>
                        <a:cubicBezTo>
                          <a:pt x="12480" y="35454"/>
                          <a:pt x="12485" y="35445"/>
                          <a:pt x="12489" y="35436"/>
                        </a:cubicBezTo>
                        <a:cubicBezTo>
                          <a:pt x="12511" y="35407"/>
                          <a:pt x="12532" y="35372"/>
                          <a:pt x="12553" y="35342"/>
                        </a:cubicBezTo>
                        <a:cubicBezTo>
                          <a:pt x="12557" y="35338"/>
                          <a:pt x="12562" y="35330"/>
                          <a:pt x="12566" y="35326"/>
                        </a:cubicBezTo>
                        <a:cubicBezTo>
                          <a:pt x="12588" y="35300"/>
                          <a:pt x="12604" y="35274"/>
                          <a:pt x="12622" y="35249"/>
                        </a:cubicBezTo>
                        <a:cubicBezTo>
                          <a:pt x="12626" y="35239"/>
                          <a:pt x="12634" y="35231"/>
                          <a:pt x="12643" y="35218"/>
                        </a:cubicBezTo>
                        <a:cubicBezTo>
                          <a:pt x="12660" y="35197"/>
                          <a:pt x="12677" y="35172"/>
                          <a:pt x="12691" y="35150"/>
                        </a:cubicBezTo>
                        <a:cubicBezTo>
                          <a:pt x="12699" y="35141"/>
                          <a:pt x="12703" y="35133"/>
                          <a:pt x="12711" y="35124"/>
                        </a:cubicBezTo>
                        <a:cubicBezTo>
                          <a:pt x="12733" y="35095"/>
                          <a:pt x="12754" y="35064"/>
                          <a:pt x="12776" y="35034"/>
                        </a:cubicBezTo>
                        <a:cubicBezTo>
                          <a:pt x="12780" y="35026"/>
                          <a:pt x="12784" y="35022"/>
                          <a:pt x="12788" y="35018"/>
                        </a:cubicBezTo>
                        <a:cubicBezTo>
                          <a:pt x="12810" y="34992"/>
                          <a:pt x="12827" y="34966"/>
                          <a:pt x="12849" y="34941"/>
                        </a:cubicBezTo>
                        <a:cubicBezTo>
                          <a:pt x="12857" y="34927"/>
                          <a:pt x="12861" y="34919"/>
                          <a:pt x="12870" y="34906"/>
                        </a:cubicBezTo>
                        <a:cubicBezTo>
                          <a:pt x="12887" y="34884"/>
                          <a:pt x="12904" y="34859"/>
                          <a:pt x="12926" y="34838"/>
                        </a:cubicBezTo>
                        <a:cubicBezTo>
                          <a:pt x="12951" y="34799"/>
                          <a:pt x="12977" y="34765"/>
                          <a:pt x="13007" y="34726"/>
                        </a:cubicBezTo>
                        <a:cubicBezTo>
                          <a:pt x="13007" y="34722"/>
                          <a:pt x="13011" y="34718"/>
                          <a:pt x="13015" y="34714"/>
                        </a:cubicBezTo>
                        <a:cubicBezTo>
                          <a:pt x="13033" y="34688"/>
                          <a:pt x="13054" y="34662"/>
                          <a:pt x="13076" y="34637"/>
                        </a:cubicBezTo>
                        <a:cubicBezTo>
                          <a:pt x="13080" y="34628"/>
                          <a:pt x="13088" y="34615"/>
                          <a:pt x="13096" y="34607"/>
                        </a:cubicBezTo>
                        <a:cubicBezTo>
                          <a:pt x="13114" y="34585"/>
                          <a:pt x="13131" y="34560"/>
                          <a:pt x="13147" y="34538"/>
                        </a:cubicBezTo>
                        <a:cubicBezTo>
                          <a:pt x="13153" y="34530"/>
                          <a:pt x="13161" y="34521"/>
                          <a:pt x="13165" y="34508"/>
                        </a:cubicBezTo>
                        <a:cubicBezTo>
                          <a:pt x="13191" y="34479"/>
                          <a:pt x="13212" y="34448"/>
                          <a:pt x="13234" y="34418"/>
                        </a:cubicBezTo>
                        <a:cubicBezTo>
                          <a:pt x="13238" y="34414"/>
                          <a:pt x="13238" y="34414"/>
                          <a:pt x="13238" y="34410"/>
                        </a:cubicBezTo>
                        <a:cubicBezTo>
                          <a:pt x="13259" y="34380"/>
                          <a:pt x="13281" y="34355"/>
                          <a:pt x="13301" y="34325"/>
                        </a:cubicBezTo>
                        <a:cubicBezTo>
                          <a:pt x="13307" y="34315"/>
                          <a:pt x="13315" y="34307"/>
                          <a:pt x="13323" y="34294"/>
                        </a:cubicBezTo>
                        <a:cubicBezTo>
                          <a:pt x="13336" y="34273"/>
                          <a:pt x="13353" y="34252"/>
                          <a:pt x="13370" y="34226"/>
                        </a:cubicBezTo>
                        <a:cubicBezTo>
                          <a:pt x="13374" y="34217"/>
                          <a:pt x="13384" y="34209"/>
                          <a:pt x="13388" y="34201"/>
                        </a:cubicBezTo>
                        <a:cubicBezTo>
                          <a:pt x="13409" y="34166"/>
                          <a:pt x="13430" y="34136"/>
                          <a:pt x="13451" y="34106"/>
                        </a:cubicBezTo>
                        <a:cubicBezTo>
                          <a:pt x="13554" y="34089"/>
                          <a:pt x="13661" y="34076"/>
                          <a:pt x="13773" y="34059"/>
                        </a:cubicBezTo>
                        <a:cubicBezTo>
                          <a:pt x="13840" y="34051"/>
                          <a:pt x="13909" y="34042"/>
                          <a:pt x="13982" y="34029"/>
                        </a:cubicBezTo>
                        <a:cubicBezTo>
                          <a:pt x="13982" y="34025"/>
                          <a:pt x="13986" y="34021"/>
                          <a:pt x="13986" y="34017"/>
                        </a:cubicBezTo>
                        <a:cubicBezTo>
                          <a:pt x="13986" y="34017"/>
                          <a:pt x="13986" y="34012"/>
                          <a:pt x="13990" y="34012"/>
                        </a:cubicBezTo>
                        <a:lnTo>
                          <a:pt x="13990" y="34008"/>
                        </a:lnTo>
                        <a:cubicBezTo>
                          <a:pt x="13990" y="34003"/>
                          <a:pt x="13990" y="33999"/>
                          <a:pt x="13994" y="33999"/>
                        </a:cubicBezTo>
                        <a:lnTo>
                          <a:pt x="14110" y="33447"/>
                        </a:lnTo>
                        <a:cubicBezTo>
                          <a:pt x="14119" y="33443"/>
                          <a:pt x="14128" y="33443"/>
                          <a:pt x="14136" y="33439"/>
                        </a:cubicBezTo>
                        <a:lnTo>
                          <a:pt x="14140" y="33439"/>
                        </a:lnTo>
                        <a:cubicBezTo>
                          <a:pt x="14148" y="33435"/>
                          <a:pt x="14162" y="33435"/>
                          <a:pt x="14174" y="33431"/>
                        </a:cubicBezTo>
                        <a:lnTo>
                          <a:pt x="14179" y="33431"/>
                        </a:lnTo>
                        <a:cubicBezTo>
                          <a:pt x="14191" y="33431"/>
                          <a:pt x="14205" y="33427"/>
                          <a:pt x="14217" y="33427"/>
                        </a:cubicBezTo>
                        <a:lnTo>
                          <a:pt x="14225" y="33427"/>
                        </a:lnTo>
                        <a:cubicBezTo>
                          <a:pt x="14239" y="33421"/>
                          <a:pt x="14251" y="33421"/>
                          <a:pt x="14264" y="33417"/>
                        </a:cubicBezTo>
                        <a:cubicBezTo>
                          <a:pt x="14456" y="33585"/>
                          <a:pt x="14572" y="33729"/>
                          <a:pt x="14632" y="33854"/>
                        </a:cubicBezTo>
                        <a:cubicBezTo>
                          <a:pt x="14641" y="33871"/>
                          <a:pt x="14649" y="33888"/>
                          <a:pt x="14653" y="33905"/>
                        </a:cubicBezTo>
                        <a:cubicBezTo>
                          <a:pt x="14657" y="33909"/>
                          <a:pt x="14662" y="33918"/>
                          <a:pt x="14662" y="33926"/>
                        </a:cubicBezTo>
                        <a:cubicBezTo>
                          <a:pt x="14671" y="33944"/>
                          <a:pt x="14675" y="33960"/>
                          <a:pt x="14679" y="33974"/>
                        </a:cubicBezTo>
                        <a:lnTo>
                          <a:pt x="14679" y="33982"/>
                        </a:lnTo>
                        <a:lnTo>
                          <a:pt x="14533" y="34679"/>
                        </a:lnTo>
                        <a:cubicBezTo>
                          <a:pt x="14529" y="34696"/>
                          <a:pt x="14525" y="34718"/>
                          <a:pt x="14525" y="34735"/>
                        </a:cubicBezTo>
                        <a:cubicBezTo>
                          <a:pt x="14521" y="34752"/>
                          <a:pt x="14521" y="34769"/>
                          <a:pt x="14521" y="34791"/>
                        </a:cubicBezTo>
                        <a:cubicBezTo>
                          <a:pt x="14521" y="34829"/>
                          <a:pt x="14521" y="34868"/>
                          <a:pt x="14529" y="34906"/>
                        </a:cubicBezTo>
                        <a:cubicBezTo>
                          <a:pt x="14713" y="34893"/>
                          <a:pt x="14876" y="34876"/>
                          <a:pt x="15030" y="34854"/>
                        </a:cubicBezTo>
                        <a:cubicBezTo>
                          <a:pt x="15060" y="34850"/>
                          <a:pt x="15086" y="34846"/>
                          <a:pt x="15115" y="34842"/>
                        </a:cubicBezTo>
                        <a:cubicBezTo>
                          <a:pt x="15124" y="34842"/>
                          <a:pt x="15133" y="34842"/>
                          <a:pt x="15141" y="34838"/>
                        </a:cubicBezTo>
                        <a:cubicBezTo>
                          <a:pt x="15163" y="34838"/>
                          <a:pt x="15180" y="34833"/>
                          <a:pt x="15200" y="34829"/>
                        </a:cubicBezTo>
                        <a:cubicBezTo>
                          <a:pt x="15210" y="34829"/>
                          <a:pt x="15222" y="34825"/>
                          <a:pt x="15231" y="34825"/>
                        </a:cubicBezTo>
                        <a:cubicBezTo>
                          <a:pt x="15248" y="34821"/>
                          <a:pt x="15265" y="34816"/>
                          <a:pt x="15283" y="34816"/>
                        </a:cubicBezTo>
                        <a:cubicBezTo>
                          <a:pt x="15291" y="34812"/>
                          <a:pt x="15303" y="34812"/>
                          <a:pt x="15312" y="34807"/>
                        </a:cubicBezTo>
                        <a:cubicBezTo>
                          <a:pt x="15329" y="34803"/>
                          <a:pt x="15342" y="34803"/>
                          <a:pt x="15360" y="34799"/>
                        </a:cubicBezTo>
                        <a:cubicBezTo>
                          <a:pt x="15368" y="34795"/>
                          <a:pt x="15380" y="34795"/>
                          <a:pt x="15389" y="34791"/>
                        </a:cubicBezTo>
                        <a:cubicBezTo>
                          <a:pt x="15406" y="34791"/>
                          <a:pt x="15419" y="34787"/>
                          <a:pt x="15437" y="34782"/>
                        </a:cubicBezTo>
                        <a:cubicBezTo>
                          <a:pt x="15445" y="34777"/>
                          <a:pt x="15453" y="34777"/>
                          <a:pt x="15462" y="34773"/>
                        </a:cubicBezTo>
                        <a:cubicBezTo>
                          <a:pt x="15479" y="34769"/>
                          <a:pt x="15496" y="34769"/>
                          <a:pt x="15508" y="34765"/>
                        </a:cubicBezTo>
                        <a:cubicBezTo>
                          <a:pt x="15518" y="34761"/>
                          <a:pt x="15526" y="34761"/>
                          <a:pt x="15534" y="34756"/>
                        </a:cubicBezTo>
                        <a:cubicBezTo>
                          <a:pt x="15552" y="34752"/>
                          <a:pt x="15569" y="34748"/>
                          <a:pt x="15591" y="34744"/>
                        </a:cubicBezTo>
                        <a:cubicBezTo>
                          <a:pt x="15595" y="34739"/>
                          <a:pt x="15599" y="34739"/>
                          <a:pt x="15603" y="34739"/>
                        </a:cubicBezTo>
                        <a:cubicBezTo>
                          <a:pt x="15624" y="34730"/>
                          <a:pt x="15646" y="34726"/>
                          <a:pt x="15668" y="34718"/>
                        </a:cubicBezTo>
                        <a:lnTo>
                          <a:pt x="15672" y="34718"/>
                        </a:lnTo>
                        <a:cubicBezTo>
                          <a:pt x="15688" y="34714"/>
                          <a:pt x="15706" y="34710"/>
                          <a:pt x="15723" y="34700"/>
                        </a:cubicBezTo>
                        <a:cubicBezTo>
                          <a:pt x="15727" y="34700"/>
                          <a:pt x="15731" y="34700"/>
                          <a:pt x="15735" y="34696"/>
                        </a:cubicBezTo>
                        <a:cubicBezTo>
                          <a:pt x="15753" y="34692"/>
                          <a:pt x="15765" y="34688"/>
                          <a:pt x="15778" y="34684"/>
                        </a:cubicBezTo>
                        <a:cubicBezTo>
                          <a:pt x="15783" y="34684"/>
                          <a:pt x="15791" y="34679"/>
                          <a:pt x="15796" y="34675"/>
                        </a:cubicBezTo>
                        <a:cubicBezTo>
                          <a:pt x="15808" y="34675"/>
                          <a:pt x="15822" y="34671"/>
                          <a:pt x="15830" y="34667"/>
                        </a:cubicBezTo>
                        <a:cubicBezTo>
                          <a:pt x="15838" y="34662"/>
                          <a:pt x="15842" y="34662"/>
                          <a:pt x="15851" y="34658"/>
                        </a:cubicBezTo>
                        <a:cubicBezTo>
                          <a:pt x="15860" y="34653"/>
                          <a:pt x="15873" y="34649"/>
                          <a:pt x="15881" y="34645"/>
                        </a:cubicBezTo>
                        <a:cubicBezTo>
                          <a:pt x="15889" y="34645"/>
                          <a:pt x="15893" y="34641"/>
                          <a:pt x="15899" y="34637"/>
                        </a:cubicBezTo>
                        <a:cubicBezTo>
                          <a:pt x="15911" y="34633"/>
                          <a:pt x="15924" y="34628"/>
                          <a:pt x="15932" y="34623"/>
                        </a:cubicBezTo>
                        <a:cubicBezTo>
                          <a:pt x="15937" y="34623"/>
                          <a:pt x="15945" y="34619"/>
                          <a:pt x="15950" y="34619"/>
                        </a:cubicBezTo>
                        <a:cubicBezTo>
                          <a:pt x="15962" y="34611"/>
                          <a:pt x="15976" y="34607"/>
                          <a:pt x="15992" y="34602"/>
                        </a:cubicBezTo>
                        <a:cubicBezTo>
                          <a:pt x="15992" y="34598"/>
                          <a:pt x="15992" y="34598"/>
                          <a:pt x="15996" y="34598"/>
                        </a:cubicBezTo>
                        <a:cubicBezTo>
                          <a:pt x="16009" y="34594"/>
                          <a:pt x="16022" y="34585"/>
                          <a:pt x="16035" y="34581"/>
                        </a:cubicBezTo>
                        <a:cubicBezTo>
                          <a:pt x="16039" y="34581"/>
                          <a:pt x="16039" y="34576"/>
                          <a:pt x="16039" y="34576"/>
                        </a:cubicBezTo>
                        <a:cubicBezTo>
                          <a:pt x="16047" y="34576"/>
                          <a:pt x="16052" y="34572"/>
                          <a:pt x="16057" y="34568"/>
                        </a:cubicBezTo>
                        <a:cubicBezTo>
                          <a:pt x="16069" y="34564"/>
                          <a:pt x="16078" y="34560"/>
                          <a:pt x="16086" y="34556"/>
                        </a:cubicBezTo>
                        <a:cubicBezTo>
                          <a:pt x="16090" y="34556"/>
                          <a:pt x="16099" y="34551"/>
                          <a:pt x="16104" y="34546"/>
                        </a:cubicBezTo>
                        <a:cubicBezTo>
                          <a:pt x="16112" y="34542"/>
                          <a:pt x="16120" y="34538"/>
                          <a:pt x="16129" y="34534"/>
                        </a:cubicBezTo>
                        <a:cubicBezTo>
                          <a:pt x="16138" y="34530"/>
                          <a:pt x="16142" y="34530"/>
                          <a:pt x="16150" y="34525"/>
                        </a:cubicBezTo>
                        <a:cubicBezTo>
                          <a:pt x="16159" y="34521"/>
                          <a:pt x="16163" y="34517"/>
                          <a:pt x="16172" y="34513"/>
                        </a:cubicBezTo>
                        <a:cubicBezTo>
                          <a:pt x="16181" y="34508"/>
                          <a:pt x="16185" y="34504"/>
                          <a:pt x="16193" y="34504"/>
                        </a:cubicBezTo>
                        <a:cubicBezTo>
                          <a:pt x="16197" y="34499"/>
                          <a:pt x="16206" y="34495"/>
                          <a:pt x="16215" y="34491"/>
                        </a:cubicBezTo>
                        <a:cubicBezTo>
                          <a:pt x="16223" y="34487"/>
                          <a:pt x="16227" y="34483"/>
                          <a:pt x="16232" y="34479"/>
                        </a:cubicBezTo>
                        <a:cubicBezTo>
                          <a:pt x="16240" y="34474"/>
                          <a:pt x="16249" y="34469"/>
                          <a:pt x="16258" y="34465"/>
                        </a:cubicBezTo>
                        <a:cubicBezTo>
                          <a:pt x="16262" y="34461"/>
                          <a:pt x="16266" y="34457"/>
                          <a:pt x="16274" y="34457"/>
                        </a:cubicBezTo>
                        <a:cubicBezTo>
                          <a:pt x="16283" y="34453"/>
                          <a:pt x="16288" y="34448"/>
                          <a:pt x="16296" y="34444"/>
                        </a:cubicBezTo>
                        <a:cubicBezTo>
                          <a:pt x="16300" y="34440"/>
                          <a:pt x="16309" y="34436"/>
                          <a:pt x="16313" y="34431"/>
                        </a:cubicBezTo>
                        <a:cubicBezTo>
                          <a:pt x="16321" y="34427"/>
                          <a:pt x="16326" y="34422"/>
                          <a:pt x="16335" y="34418"/>
                        </a:cubicBezTo>
                        <a:cubicBezTo>
                          <a:pt x="16339" y="34414"/>
                          <a:pt x="16347" y="34410"/>
                          <a:pt x="16351" y="34410"/>
                        </a:cubicBezTo>
                        <a:cubicBezTo>
                          <a:pt x="16351" y="34406"/>
                          <a:pt x="16355" y="34406"/>
                          <a:pt x="16355" y="34406"/>
                        </a:cubicBezTo>
                        <a:cubicBezTo>
                          <a:pt x="16360" y="34402"/>
                          <a:pt x="16365" y="34402"/>
                          <a:pt x="16365" y="34397"/>
                        </a:cubicBezTo>
                        <a:cubicBezTo>
                          <a:pt x="16377" y="34392"/>
                          <a:pt x="16390" y="34384"/>
                          <a:pt x="16403" y="34376"/>
                        </a:cubicBezTo>
                        <a:cubicBezTo>
                          <a:pt x="16407" y="34371"/>
                          <a:pt x="16412" y="34371"/>
                          <a:pt x="16416" y="34367"/>
                        </a:cubicBezTo>
                        <a:cubicBezTo>
                          <a:pt x="16428" y="34359"/>
                          <a:pt x="16442" y="34350"/>
                          <a:pt x="16454" y="34341"/>
                        </a:cubicBezTo>
                        <a:lnTo>
                          <a:pt x="16458" y="34337"/>
                        </a:lnTo>
                        <a:cubicBezTo>
                          <a:pt x="16475" y="34325"/>
                          <a:pt x="16489" y="34315"/>
                          <a:pt x="16505" y="34303"/>
                        </a:cubicBezTo>
                        <a:cubicBezTo>
                          <a:pt x="16509" y="34303"/>
                          <a:pt x="16514" y="34299"/>
                          <a:pt x="16519" y="34294"/>
                        </a:cubicBezTo>
                        <a:cubicBezTo>
                          <a:pt x="16527" y="34290"/>
                          <a:pt x="16540" y="34282"/>
                          <a:pt x="16548" y="34273"/>
                        </a:cubicBezTo>
                        <a:cubicBezTo>
                          <a:pt x="16552" y="34268"/>
                          <a:pt x="16557" y="34264"/>
                          <a:pt x="16561" y="34264"/>
                        </a:cubicBezTo>
                        <a:cubicBezTo>
                          <a:pt x="16578" y="34252"/>
                          <a:pt x="16591" y="34243"/>
                          <a:pt x="16604" y="34234"/>
                        </a:cubicBezTo>
                        <a:lnTo>
                          <a:pt x="16604" y="34230"/>
                        </a:lnTo>
                        <a:cubicBezTo>
                          <a:pt x="16621" y="34222"/>
                          <a:pt x="16633" y="34209"/>
                          <a:pt x="16647" y="34201"/>
                        </a:cubicBezTo>
                        <a:cubicBezTo>
                          <a:pt x="16651" y="34196"/>
                          <a:pt x="16655" y="34191"/>
                          <a:pt x="16659" y="34191"/>
                        </a:cubicBezTo>
                        <a:cubicBezTo>
                          <a:pt x="16673" y="34183"/>
                          <a:pt x="16681" y="34175"/>
                          <a:pt x="16694" y="34166"/>
                        </a:cubicBezTo>
                        <a:cubicBezTo>
                          <a:pt x="16698" y="34162"/>
                          <a:pt x="16702" y="34157"/>
                          <a:pt x="16706" y="34157"/>
                        </a:cubicBezTo>
                        <a:cubicBezTo>
                          <a:pt x="16720" y="34145"/>
                          <a:pt x="16732" y="34136"/>
                          <a:pt x="16745" y="34124"/>
                        </a:cubicBezTo>
                        <a:cubicBezTo>
                          <a:pt x="16758" y="34114"/>
                          <a:pt x="16771" y="34106"/>
                          <a:pt x="16783" y="34094"/>
                        </a:cubicBezTo>
                        <a:cubicBezTo>
                          <a:pt x="16787" y="34094"/>
                          <a:pt x="16792" y="34089"/>
                          <a:pt x="16797" y="34085"/>
                        </a:cubicBezTo>
                        <a:cubicBezTo>
                          <a:pt x="16809" y="34076"/>
                          <a:pt x="16817" y="34068"/>
                          <a:pt x="16831" y="34059"/>
                        </a:cubicBezTo>
                        <a:cubicBezTo>
                          <a:pt x="16835" y="34059"/>
                          <a:pt x="16839" y="34055"/>
                          <a:pt x="16843" y="34051"/>
                        </a:cubicBezTo>
                        <a:cubicBezTo>
                          <a:pt x="16856" y="34042"/>
                          <a:pt x="16869" y="34029"/>
                          <a:pt x="16886" y="34021"/>
                        </a:cubicBezTo>
                        <a:cubicBezTo>
                          <a:pt x="16886" y="34017"/>
                          <a:pt x="16886" y="34017"/>
                          <a:pt x="16890" y="34017"/>
                        </a:cubicBezTo>
                        <a:cubicBezTo>
                          <a:pt x="16903" y="34008"/>
                          <a:pt x="16916" y="33995"/>
                          <a:pt x="16929" y="33986"/>
                        </a:cubicBezTo>
                        <a:cubicBezTo>
                          <a:pt x="16933" y="33986"/>
                          <a:pt x="16937" y="33982"/>
                          <a:pt x="16941" y="33978"/>
                        </a:cubicBezTo>
                        <a:cubicBezTo>
                          <a:pt x="16951" y="33970"/>
                          <a:pt x="16963" y="33960"/>
                          <a:pt x="16971" y="33952"/>
                        </a:cubicBezTo>
                        <a:cubicBezTo>
                          <a:pt x="16976" y="33952"/>
                          <a:pt x="16980" y="33948"/>
                          <a:pt x="16985" y="33944"/>
                        </a:cubicBezTo>
                        <a:cubicBezTo>
                          <a:pt x="17002" y="33935"/>
                          <a:pt x="17014" y="33926"/>
                          <a:pt x="17032" y="33914"/>
                        </a:cubicBezTo>
                        <a:lnTo>
                          <a:pt x="17036" y="33909"/>
                        </a:lnTo>
                        <a:cubicBezTo>
                          <a:pt x="17048" y="33901"/>
                          <a:pt x="17062" y="33893"/>
                          <a:pt x="17074" y="33883"/>
                        </a:cubicBezTo>
                        <a:cubicBezTo>
                          <a:pt x="17083" y="33879"/>
                          <a:pt x="17087" y="33875"/>
                          <a:pt x="17091" y="33875"/>
                        </a:cubicBezTo>
                        <a:cubicBezTo>
                          <a:pt x="17105" y="33867"/>
                          <a:pt x="17113" y="33858"/>
                          <a:pt x="17125" y="33849"/>
                        </a:cubicBezTo>
                        <a:cubicBezTo>
                          <a:pt x="17130" y="33849"/>
                          <a:pt x="17134" y="33845"/>
                          <a:pt x="17139" y="33841"/>
                        </a:cubicBezTo>
                        <a:cubicBezTo>
                          <a:pt x="17147" y="33837"/>
                          <a:pt x="17151" y="33837"/>
                          <a:pt x="17156" y="33832"/>
                        </a:cubicBezTo>
                        <a:cubicBezTo>
                          <a:pt x="17164" y="33828"/>
                          <a:pt x="17172" y="33824"/>
                          <a:pt x="17177" y="33820"/>
                        </a:cubicBezTo>
                        <a:cubicBezTo>
                          <a:pt x="17186" y="33816"/>
                          <a:pt x="17190" y="33811"/>
                          <a:pt x="17194" y="33806"/>
                        </a:cubicBezTo>
                        <a:cubicBezTo>
                          <a:pt x="17202" y="33802"/>
                          <a:pt x="17211" y="33798"/>
                          <a:pt x="17220" y="33794"/>
                        </a:cubicBezTo>
                        <a:cubicBezTo>
                          <a:pt x="17224" y="33790"/>
                          <a:pt x="17228" y="33790"/>
                          <a:pt x="17237" y="33786"/>
                        </a:cubicBezTo>
                        <a:cubicBezTo>
                          <a:pt x="17241" y="33781"/>
                          <a:pt x="17249" y="33777"/>
                          <a:pt x="17259" y="33772"/>
                        </a:cubicBezTo>
                        <a:cubicBezTo>
                          <a:pt x="17263" y="33768"/>
                          <a:pt x="17271" y="33764"/>
                          <a:pt x="17275" y="33760"/>
                        </a:cubicBezTo>
                        <a:cubicBezTo>
                          <a:pt x="17284" y="33755"/>
                          <a:pt x="17293" y="33751"/>
                          <a:pt x="17301" y="33747"/>
                        </a:cubicBezTo>
                        <a:cubicBezTo>
                          <a:pt x="17305" y="33743"/>
                          <a:pt x="17314" y="33743"/>
                          <a:pt x="17318" y="33739"/>
                        </a:cubicBezTo>
                        <a:cubicBezTo>
                          <a:pt x="17326" y="33734"/>
                          <a:pt x="17336" y="33729"/>
                          <a:pt x="17344" y="33725"/>
                        </a:cubicBezTo>
                        <a:cubicBezTo>
                          <a:pt x="17348" y="33721"/>
                          <a:pt x="17356" y="33717"/>
                          <a:pt x="17361" y="33717"/>
                        </a:cubicBezTo>
                        <a:cubicBezTo>
                          <a:pt x="17370" y="33713"/>
                          <a:pt x="17378" y="33709"/>
                          <a:pt x="17387" y="33700"/>
                        </a:cubicBezTo>
                        <a:cubicBezTo>
                          <a:pt x="17395" y="33700"/>
                          <a:pt x="17399" y="33695"/>
                          <a:pt x="17407" y="33691"/>
                        </a:cubicBezTo>
                        <a:cubicBezTo>
                          <a:pt x="17417" y="33687"/>
                          <a:pt x="17425" y="33683"/>
                          <a:pt x="17433" y="33678"/>
                        </a:cubicBezTo>
                        <a:cubicBezTo>
                          <a:pt x="17442" y="33678"/>
                          <a:pt x="17446" y="33674"/>
                          <a:pt x="17451" y="33670"/>
                        </a:cubicBezTo>
                        <a:cubicBezTo>
                          <a:pt x="17468" y="33666"/>
                          <a:pt x="17484" y="33658"/>
                          <a:pt x="17498" y="33648"/>
                        </a:cubicBezTo>
                        <a:cubicBezTo>
                          <a:pt x="17515" y="33644"/>
                          <a:pt x="17532" y="33636"/>
                          <a:pt x="17545" y="33632"/>
                        </a:cubicBezTo>
                        <a:cubicBezTo>
                          <a:pt x="17553" y="33627"/>
                          <a:pt x="17557" y="33627"/>
                          <a:pt x="17561" y="33623"/>
                        </a:cubicBezTo>
                        <a:cubicBezTo>
                          <a:pt x="17575" y="33618"/>
                          <a:pt x="17583" y="33614"/>
                          <a:pt x="17596" y="33610"/>
                        </a:cubicBezTo>
                        <a:cubicBezTo>
                          <a:pt x="17600" y="33606"/>
                          <a:pt x="17609" y="33606"/>
                          <a:pt x="17613" y="33601"/>
                        </a:cubicBezTo>
                        <a:cubicBezTo>
                          <a:pt x="17626" y="33597"/>
                          <a:pt x="17634" y="33593"/>
                          <a:pt x="17648" y="33589"/>
                        </a:cubicBezTo>
                        <a:cubicBezTo>
                          <a:pt x="17652" y="33589"/>
                          <a:pt x="17660" y="33585"/>
                          <a:pt x="17664" y="33585"/>
                        </a:cubicBezTo>
                        <a:cubicBezTo>
                          <a:pt x="17677" y="33581"/>
                          <a:pt x="17690" y="33575"/>
                          <a:pt x="17699" y="33571"/>
                        </a:cubicBezTo>
                        <a:cubicBezTo>
                          <a:pt x="17707" y="33567"/>
                          <a:pt x="17711" y="33567"/>
                          <a:pt x="17721" y="33563"/>
                        </a:cubicBezTo>
                        <a:cubicBezTo>
                          <a:pt x="17733" y="33559"/>
                          <a:pt x="17746" y="33555"/>
                          <a:pt x="17754" y="33550"/>
                        </a:cubicBezTo>
                        <a:cubicBezTo>
                          <a:pt x="17763" y="33550"/>
                          <a:pt x="17767" y="33546"/>
                          <a:pt x="17776" y="33546"/>
                        </a:cubicBezTo>
                        <a:cubicBezTo>
                          <a:pt x="17788" y="33542"/>
                          <a:pt x="17806" y="33533"/>
                          <a:pt x="17823" y="33529"/>
                        </a:cubicBezTo>
                        <a:lnTo>
                          <a:pt x="17831" y="33529"/>
                        </a:lnTo>
                        <a:cubicBezTo>
                          <a:pt x="17849" y="33520"/>
                          <a:pt x="17865" y="33516"/>
                          <a:pt x="17887" y="33512"/>
                        </a:cubicBezTo>
                        <a:cubicBezTo>
                          <a:pt x="17891" y="33512"/>
                          <a:pt x="17895" y="33508"/>
                          <a:pt x="17895" y="33508"/>
                        </a:cubicBezTo>
                        <a:cubicBezTo>
                          <a:pt x="17917" y="33504"/>
                          <a:pt x="17934" y="33498"/>
                          <a:pt x="17956" y="33490"/>
                        </a:cubicBezTo>
                        <a:lnTo>
                          <a:pt x="17964" y="33490"/>
                        </a:lnTo>
                        <a:cubicBezTo>
                          <a:pt x="17981" y="33486"/>
                          <a:pt x="17998" y="33482"/>
                          <a:pt x="18015" y="33478"/>
                        </a:cubicBezTo>
                        <a:cubicBezTo>
                          <a:pt x="18019" y="33478"/>
                          <a:pt x="18023" y="33473"/>
                          <a:pt x="18023" y="33473"/>
                        </a:cubicBezTo>
                        <a:cubicBezTo>
                          <a:pt x="18045" y="33469"/>
                          <a:pt x="18067" y="33465"/>
                          <a:pt x="18088" y="33460"/>
                        </a:cubicBezTo>
                        <a:cubicBezTo>
                          <a:pt x="18092" y="33460"/>
                          <a:pt x="18096" y="33456"/>
                          <a:pt x="18100" y="33456"/>
                        </a:cubicBezTo>
                        <a:cubicBezTo>
                          <a:pt x="18118" y="33452"/>
                          <a:pt x="18139" y="33447"/>
                          <a:pt x="18165" y="33443"/>
                        </a:cubicBezTo>
                        <a:lnTo>
                          <a:pt x="18657" y="31091"/>
                        </a:lnTo>
                        <a:cubicBezTo>
                          <a:pt x="18678" y="31099"/>
                          <a:pt x="18704" y="31104"/>
                          <a:pt x="18730" y="31108"/>
                        </a:cubicBezTo>
                        <a:cubicBezTo>
                          <a:pt x="18759" y="31117"/>
                          <a:pt x="18785" y="31125"/>
                          <a:pt x="18811" y="31129"/>
                        </a:cubicBezTo>
                        <a:cubicBezTo>
                          <a:pt x="18854" y="31143"/>
                          <a:pt x="18896" y="31151"/>
                          <a:pt x="18935" y="31163"/>
                        </a:cubicBezTo>
                        <a:cubicBezTo>
                          <a:pt x="18965" y="31168"/>
                          <a:pt x="18990" y="31176"/>
                          <a:pt x="19020" y="31185"/>
                        </a:cubicBezTo>
                        <a:cubicBezTo>
                          <a:pt x="19059" y="31194"/>
                          <a:pt x="19101" y="31206"/>
                          <a:pt x="19140" y="31220"/>
                        </a:cubicBezTo>
                        <a:cubicBezTo>
                          <a:pt x="19170" y="31224"/>
                          <a:pt x="19196" y="31232"/>
                          <a:pt x="19225" y="31240"/>
                        </a:cubicBezTo>
                        <a:cubicBezTo>
                          <a:pt x="19264" y="31253"/>
                          <a:pt x="19307" y="31262"/>
                          <a:pt x="19350" y="31275"/>
                        </a:cubicBezTo>
                        <a:cubicBezTo>
                          <a:pt x="19375" y="31283"/>
                          <a:pt x="19401" y="31291"/>
                          <a:pt x="19427" y="31301"/>
                        </a:cubicBezTo>
                        <a:cubicBezTo>
                          <a:pt x="19470" y="31313"/>
                          <a:pt x="19512" y="31322"/>
                          <a:pt x="19555" y="31335"/>
                        </a:cubicBezTo>
                        <a:cubicBezTo>
                          <a:pt x="19576" y="31343"/>
                          <a:pt x="19602" y="31352"/>
                          <a:pt x="19624" y="31360"/>
                        </a:cubicBezTo>
                        <a:cubicBezTo>
                          <a:pt x="19679" y="31374"/>
                          <a:pt x="19730" y="31390"/>
                          <a:pt x="19782" y="31407"/>
                        </a:cubicBezTo>
                        <a:cubicBezTo>
                          <a:pt x="19794" y="31412"/>
                          <a:pt x="19807" y="31416"/>
                          <a:pt x="19825" y="31420"/>
                        </a:cubicBezTo>
                        <a:cubicBezTo>
                          <a:pt x="19889" y="31441"/>
                          <a:pt x="19953" y="31463"/>
                          <a:pt x="20017" y="31484"/>
                        </a:cubicBezTo>
                        <a:cubicBezTo>
                          <a:pt x="20038" y="31488"/>
                          <a:pt x="20056" y="31497"/>
                          <a:pt x="20072" y="31502"/>
                        </a:cubicBezTo>
                        <a:cubicBezTo>
                          <a:pt x="20120" y="31518"/>
                          <a:pt x="20167" y="31536"/>
                          <a:pt x="20214" y="31553"/>
                        </a:cubicBezTo>
                        <a:cubicBezTo>
                          <a:pt x="20236" y="31557"/>
                          <a:pt x="20256" y="31565"/>
                          <a:pt x="20278" y="31574"/>
                        </a:cubicBezTo>
                        <a:cubicBezTo>
                          <a:pt x="20325" y="31591"/>
                          <a:pt x="20372" y="31609"/>
                          <a:pt x="20419" y="31625"/>
                        </a:cubicBezTo>
                        <a:cubicBezTo>
                          <a:pt x="20441" y="31634"/>
                          <a:pt x="20466" y="31642"/>
                          <a:pt x="20492" y="31651"/>
                        </a:cubicBezTo>
                        <a:cubicBezTo>
                          <a:pt x="20534" y="31668"/>
                          <a:pt x="20577" y="31681"/>
                          <a:pt x="20620" y="31698"/>
                        </a:cubicBezTo>
                        <a:cubicBezTo>
                          <a:pt x="20646" y="31707"/>
                          <a:pt x="20672" y="31719"/>
                          <a:pt x="20697" y="31728"/>
                        </a:cubicBezTo>
                        <a:cubicBezTo>
                          <a:pt x="20744" y="31745"/>
                          <a:pt x="20787" y="31763"/>
                          <a:pt x="20830" y="31779"/>
                        </a:cubicBezTo>
                        <a:cubicBezTo>
                          <a:pt x="20856" y="31788"/>
                          <a:pt x="20877" y="31796"/>
                          <a:pt x="20898" y="31805"/>
                        </a:cubicBezTo>
                        <a:cubicBezTo>
                          <a:pt x="20958" y="31830"/>
                          <a:pt x="21018" y="31852"/>
                          <a:pt x="21077" y="31878"/>
                        </a:cubicBezTo>
                        <a:cubicBezTo>
                          <a:pt x="21086" y="31882"/>
                          <a:pt x="21091" y="31887"/>
                          <a:pt x="21099" y="31887"/>
                        </a:cubicBezTo>
                        <a:cubicBezTo>
                          <a:pt x="21138" y="31891"/>
                          <a:pt x="21180" y="31891"/>
                          <a:pt x="21219" y="31895"/>
                        </a:cubicBezTo>
                        <a:lnTo>
                          <a:pt x="21249" y="31895"/>
                        </a:lnTo>
                        <a:cubicBezTo>
                          <a:pt x="21283" y="31899"/>
                          <a:pt x="21313" y="31899"/>
                          <a:pt x="21347" y="31899"/>
                        </a:cubicBezTo>
                        <a:cubicBezTo>
                          <a:pt x="21351" y="31903"/>
                          <a:pt x="21360" y="31903"/>
                          <a:pt x="21369" y="31903"/>
                        </a:cubicBezTo>
                        <a:cubicBezTo>
                          <a:pt x="21407" y="31903"/>
                          <a:pt x="21446" y="31907"/>
                          <a:pt x="21484" y="31912"/>
                        </a:cubicBezTo>
                        <a:lnTo>
                          <a:pt x="21514" y="31912"/>
                        </a:lnTo>
                        <a:cubicBezTo>
                          <a:pt x="21544" y="31912"/>
                          <a:pt x="21574" y="31917"/>
                          <a:pt x="21608" y="31921"/>
                        </a:cubicBezTo>
                        <a:lnTo>
                          <a:pt x="21638" y="31921"/>
                        </a:lnTo>
                        <a:cubicBezTo>
                          <a:pt x="21677" y="31925"/>
                          <a:pt x="21715" y="31925"/>
                          <a:pt x="21754" y="31929"/>
                        </a:cubicBezTo>
                        <a:lnTo>
                          <a:pt x="21766" y="31929"/>
                        </a:lnTo>
                        <a:cubicBezTo>
                          <a:pt x="21801" y="31933"/>
                          <a:pt x="21835" y="31938"/>
                          <a:pt x="21869" y="31938"/>
                        </a:cubicBezTo>
                        <a:cubicBezTo>
                          <a:pt x="21882" y="31942"/>
                          <a:pt x="21890" y="31942"/>
                          <a:pt x="21904" y="31942"/>
                        </a:cubicBezTo>
                        <a:cubicBezTo>
                          <a:pt x="21933" y="31946"/>
                          <a:pt x="21967" y="31946"/>
                          <a:pt x="22001" y="31950"/>
                        </a:cubicBezTo>
                        <a:cubicBezTo>
                          <a:pt x="22006" y="31950"/>
                          <a:pt x="22014" y="31950"/>
                          <a:pt x="22019" y="31955"/>
                        </a:cubicBezTo>
                        <a:cubicBezTo>
                          <a:pt x="22058" y="31955"/>
                          <a:pt x="22096" y="31959"/>
                          <a:pt x="22135" y="31964"/>
                        </a:cubicBezTo>
                        <a:cubicBezTo>
                          <a:pt x="22147" y="31964"/>
                          <a:pt x="22155" y="31968"/>
                          <a:pt x="22168" y="31968"/>
                        </a:cubicBezTo>
                        <a:cubicBezTo>
                          <a:pt x="22190" y="31972"/>
                          <a:pt x="22212" y="31972"/>
                          <a:pt x="22232" y="31976"/>
                        </a:cubicBezTo>
                        <a:cubicBezTo>
                          <a:pt x="22245" y="31976"/>
                          <a:pt x="22258" y="31976"/>
                          <a:pt x="22271" y="31980"/>
                        </a:cubicBezTo>
                        <a:cubicBezTo>
                          <a:pt x="22289" y="31980"/>
                          <a:pt x="22309" y="31984"/>
                          <a:pt x="22331" y="31984"/>
                        </a:cubicBezTo>
                        <a:cubicBezTo>
                          <a:pt x="22344" y="31989"/>
                          <a:pt x="22356" y="31989"/>
                          <a:pt x="22370" y="31989"/>
                        </a:cubicBezTo>
                        <a:cubicBezTo>
                          <a:pt x="22391" y="31994"/>
                          <a:pt x="22408" y="31994"/>
                          <a:pt x="22429" y="31998"/>
                        </a:cubicBezTo>
                        <a:cubicBezTo>
                          <a:pt x="22442" y="31998"/>
                          <a:pt x="22455" y="32002"/>
                          <a:pt x="22468" y="32002"/>
                        </a:cubicBezTo>
                        <a:cubicBezTo>
                          <a:pt x="22489" y="32006"/>
                          <a:pt x="22510" y="32010"/>
                          <a:pt x="22536" y="32010"/>
                        </a:cubicBezTo>
                        <a:cubicBezTo>
                          <a:pt x="22545" y="32015"/>
                          <a:pt x="22553" y="32015"/>
                          <a:pt x="22562" y="32015"/>
                        </a:cubicBezTo>
                        <a:cubicBezTo>
                          <a:pt x="22596" y="32019"/>
                          <a:pt x="22630" y="32023"/>
                          <a:pt x="22660" y="32027"/>
                        </a:cubicBezTo>
                        <a:cubicBezTo>
                          <a:pt x="22664" y="32032"/>
                          <a:pt x="22673" y="32032"/>
                          <a:pt x="22678" y="32032"/>
                        </a:cubicBezTo>
                        <a:cubicBezTo>
                          <a:pt x="22703" y="32036"/>
                          <a:pt x="22729" y="32041"/>
                          <a:pt x="22759" y="32045"/>
                        </a:cubicBezTo>
                        <a:cubicBezTo>
                          <a:pt x="22767" y="32045"/>
                          <a:pt x="22780" y="32049"/>
                          <a:pt x="22788" y="32049"/>
                        </a:cubicBezTo>
                        <a:cubicBezTo>
                          <a:pt x="22810" y="32053"/>
                          <a:pt x="22832" y="32053"/>
                          <a:pt x="22853" y="32057"/>
                        </a:cubicBezTo>
                        <a:cubicBezTo>
                          <a:pt x="22865" y="32061"/>
                          <a:pt x="22879" y="32061"/>
                          <a:pt x="22891" y="32066"/>
                        </a:cubicBezTo>
                        <a:cubicBezTo>
                          <a:pt x="22909" y="32071"/>
                          <a:pt x="22930" y="32071"/>
                          <a:pt x="22947" y="32075"/>
                        </a:cubicBezTo>
                        <a:cubicBezTo>
                          <a:pt x="22960" y="32079"/>
                          <a:pt x="22972" y="32079"/>
                          <a:pt x="22986" y="32083"/>
                        </a:cubicBezTo>
                        <a:cubicBezTo>
                          <a:pt x="23015" y="32087"/>
                          <a:pt x="23045" y="32092"/>
                          <a:pt x="23075" y="32100"/>
                        </a:cubicBezTo>
                        <a:lnTo>
                          <a:pt x="23096" y="32100"/>
                        </a:lnTo>
                        <a:cubicBezTo>
                          <a:pt x="23130" y="32109"/>
                          <a:pt x="23165" y="32118"/>
                          <a:pt x="23203" y="32122"/>
                        </a:cubicBezTo>
                        <a:cubicBezTo>
                          <a:pt x="23212" y="32126"/>
                          <a:pt x="23221" y="32126"/>
                          <a:pt x="23229" y="32130"/>
                        </a:cubicBezTo>
                        <a:cubicBezTo>
                          <a:pt x="23259" y="32134"/>
                          <a:pt x="23289" y="32138"/>
                          <a:pt x="23315" y="32148"/>
                        </a:cubicBezTo>
                        <a:cubicBezTo>
                          <a:pt x="23327" y="32148"/>
                          <a:pt x="23336" y="32152"/>
                          <a:pt x="23345" y="32152"/>
                        </a:cubicBezTo>
                        <a:cubicBezTo>
                          <a:pt x="23379" y="32160"/>
                          <a:pt x="23418" y="32169"/>
                          <a:pt x="23452" y="32177"/>
                        </a:cubicBezTo>
                        <a:cubicBezTo>
                          <a:pt x="23460" y="32181"/>
                          <a:pt x="23473" y="32181"/>
                          <a:pt x="23481" y="32185"/>
                        </a:cubicBezTo>
                        <a:cubicBezTo>
                          <a:pt x="23503" y="32190"/>
                          <a:pt x="23520" y="32195"/>
                          <a:pt x="23541" y="32199"/>
                        </a:cubicBezTo>
                        <a:cubicBezTo>
                          <a:pt x="23550" y="32203"/>
                          <a:pt x="23562" y="32203"/>
                          <a:pt x="23576" y="32207"/>
                        </a:cubicBezTo>
                        <a:cubicBezTo>
                          <a:pt x="23592" y="32211"/>
                          <a:pt x="23610" y="32215"/>
                          <a:pt x="23627" y="32220"/>
                        </a:cubicBezTo>
                        <a:cubicBezTo>
                          <a:pt x="23639" y="32225"/>
                          <a:pt x="23653" y="32229"/>
                          <a:pt x="23665" y="32233"/>
                        </a:cubicBezTo>
                        <a:cubicBezTo>
                          <a:pt x="23683" y="32237"/>
                          <a:pt x="23700" y="32241"/>
                          <a:pt x="23716" y="32246"/>
                        </a:cubicBezTo>
                        <a:cubicBezTo>
                          <a:pt x="23730" y="32250"/>
                          <a:pt x="23742" y="32254"/>
                          <a:pt x="23755" y="32254"/>
                        </a:cubicBezTo>
                        <a:cubicBezTo>
                          <a:pt x="23772" y="32258"/>
                          <a:pt x="23789" y="32267"/>
                          <a:pt x="23803" y="32272"/>
                        </a:cubicBezTo>
                        <a:cubicBezTo>
                          <a:pt x="23819" y="32276"/>
                          <a:pt x="23832" y="32280"/>
                          <a:pt x="23845" y="32284"/>
                        </a:cubicBezTo>
                        <a:cubicBezTo>
                          <a:pt x="23858" y="32284"/>
                          <a:pt x="23870" y="32288"/>
                          <a:pt x="23884" y="32292"/>
                        </a:cubicBezTo>
                        <a:cubicBezTo>
                          <a:pt x="23900" y="32297"/>
                          <a:pt x="23913" y="32301"/>
                          <a:pt x="23926" y="32306"/>
                        </a:cubicBezTo>
                        <a:cubicBezTo>
                          <a:pt x="23939" y="32310"/>
                          <a:pt x="23951" y="32314"/>
                          <a:pt x="23965" y="32318"/>
                        </a:cubicBezTo>
                        <a:cubicBezTo>
                          <a:pt x="23977" y="32323"/>
                          <a:pt x="23995" y="32327"/>
                          <a:pt x="24008" y="32331"/>
                        </a:cubicBezTo>
                        <a:cubicBezTo>
                          <a:pt x="24020" y="32335"/>
                          <a:pt x="24034" y="32339"/>
                          <a:pt x="24046" y="32344"/>
                        </a:cubicBezTo>
                        <a:cubicBezTo>
                          <a:pt x="24059" y="32349"/>
                          <a:pt x="24076" y="32353"/>
                          <a:pt x="24089" y="32361"/>
                        </a:cubicBezTo>
                        <a:cubicBezTo>
                          <a:pt x="24101" y="32365"/>
                          <a:pt x="24115" y="32369"/>
                          <a:pt x="24127" y="32369"/>
                        </a:cubicBezTo>
                        <a:cubicBezTo>
                          <a:pt x="24144" y="32378"/>
                          <a:pt x="24162" y="32383"/>
                          <a:pt x="24178" y="32391"/>
                        </a:cubicBezTo>
                        <a:cubicBezTo>
                          <a:pt x="24188" y="32391"/>
                          <a:pt x="24196" y="32395"/>
                          <a:pt x="24204" y="32400"/>
                        </a:cubicBezTo>
                        <a:cubicBezTo>
                          <a:pt x="24226" y="32408"/>
                          <a:pt x="24251" y="32416"/>
                          <a:pt x="24277" y="32426"/>
                        </a:cubicBezTo>
                        <a:lnTo>
                          <a:pt x="24281" y="32430"/>
                        </a:lnTo>
                        <a:cubicBezTo>
                          <a:pt x="24307" y="32438"/>
                          <a:pt x="24332" y="32446"/>
                          <a:pt x="24358" y="32455"/>
                        </a:cubicBezTo>
                        <a:cubicBezTo>
                          <a:pt x="24362" y="32460"/>
                          <a:pt x="24371" y="32464"/>
                          <a:pt x="24380" y="32468"/>
                        </a:cubicBezTo>
                        <a:cubicBezTo>
                          <a:pt x="24397" y="32472"/>
                          <a:pt x="24413" y="32481"/>
                          <a:pt x="24431" y="32489"/>
                        </a:cubicBezTo>
                        <a:cubicBezTo>
                          <a:pt x="24444" y="32493"/>
                          <a:pt x="24452" y="32498"/>
                          <a:pt x="24461" y="32503"/>
                        </a:cubicBezTo>
                        <a:cubicBezTo>
                          <a:pt x="24478" y="32507"/>
                          <a:pt x="24490" y="32515"/>
                          <a:pt x="24508" y="32519"/>
                        </a:cubicBezTo>
                        <a:cubicBezTo>
                          <a:pt x="24516" y="32523"/>
                          <a:pt x="24529" y="32528"/>
                          <a:pt x="24538" y="32532"/>
                        </a:cubicBezTo>
                        <a:cubicBezTo>
                          <a:pt x="24555" y="32541"/>
                          <a:pt x="24567" y="32545"/>
                          <a:pt x="24585" y="32554"/>
                        </a:cubicBezTo>
                        <a:cubicBezTo>
                          <a:pt x="24593" y="32558"/>
                          <a:pt x="24606" y="32562"/>
                          <a:pt x="24615" y="32566"/>
                        </a:cubicBezTo>
                        <a:cubicBezTo>
                          <a:pt x="24632" y="32575"/>
                          <a:pt x="24644" y="32580"/>
                          <a:pt x="24658" y="32588"/>
                        </a:cubicBezTo>
                        <a:cubicBezTo>
                          <a:pt x="24670" y="32592"/>
                          <a:pt x="24679" y="32596"/>
                          <a:pt x="24692" y="32600"/>
                        </a:cubicBezTo>
                        <a:cubicBezTo>
                          <a:pt x="24705" y="32609"/>
                          <a:pt x="24717" y="32614"/>
                          <a:pt x="24731" y="32622"/>
                        </a:cubicBezTo>
                        <a:cubicBezTo>
                          <a:pt x="24743" y="32626"/>
                          <a:pt x="24756" y="32635"/>
                          <a:pt x="24769" y="32643"/>
                        </a:cubicBezTo>
                        <a:cubicBezTo>
                          <a:pt x="24782" y="32647"/>
                          <a:pt x="24794" y="32652"/>
                          <a:pt x="24808" y="32661"/>
                        </a:cubicBezTo>
                        <a:cubicBezTo>
                          <a:pt x="24820" y="32669"/>
                          <a:pt x="24833" y="32673"/>
                          <a:pt x="24846" y="32682"/>
                        </a:cubicBezTo>
                        <a:cubicBezTo>
                          <a:pt x="24859" y="32686"/>
                          <a:pt x="24871" y="32695"/>
                          <a:pt x="24885" y="32699"/>
                        </a:cubicBezTo>
                        <a:cubicBezTo>
                          <a:pt x="24897" y="32708"/>
                          <a:pt x="24910" y="32716"/>
                          <a:pt x="24923" y="32720"/>
                        </a:cubicBezTo>
                        <a:cubicBezTo>
                          <a:pt x="24936" y="32729"/>
                          <a:pt x="24948" y="32734"/>
                          <a:pt x="24962" y="32742"/>
                        </a:cubicBezTo>
                        <a:cubicBezTo>
                          <a:pt x="24974" y="32750"/>
                          <a:pt x="24987" y="32754"/>
                          <a:pt x="25000" y="32763"/>
                        </a:cubicBezTo>
                        <a:cubicBezTo>
                          <a:pt x="25013" y="32772"/>
                          <a:pt x="25021" y="32776"/>
                          <a:pt x="25034" y="32785"/>
                        </a:cubicBezTo>
                        <a:cubicBezTo>
                          <a:pt x="25055" y="32797"/>
                          <a:pt x="25077" y="32811"/>
                          <a:pt x="25098" y="32823"/>
                        </a:cubicBezTo>
                        <a:cubicBezTo>
                          <a:pt x="25106" y="32827"/>
                          <a:pt x="25116" y="32831"/>
                          <a:pt x="25120" y="32836"/>
                        </a:cubicBezTo>
                        <a:cubicBezTo>
                          <a:pt x="25149" y="32853"/>
                          <a:pt x="25179" y="32870"/>
                          <a:pt x="25205" y="32888"/>
                        </a:cubicBezTo>
                        <a:cubicBezTo>
                          <a:pt x="25214" y="32892"/>
                          <a:pt x="25218" y="32896"/>
                          <a:pt x="25226" y="32900"/>
                        </a:cubicBezTo>
                        <a:cubicBezTo>
                          <a:pt x="25248" y="32913"/>
                          <a:pt x="25269" y="32930"/>
                          <a:pt x="25291" y="32943"/>
                        </a:cubicBezTo>
                        <a:cubicBezTo>
                          <a:pt x="25303" y="32951"/>
                          <a:pt x="25312" y="32955"/>
                          <a:pt x="25321" y="32965"/>
                        </a:cubicBezTo>
                        <a:cubicBezTo>
                          <a:pt x="25342" y="32977"/>
                          <a:pt x="25359" y="32990"/>
                          <a:pt x="25380" y="33003"/>
                        </a:cubicBezTo>
                        <a:cubicBezTo>
                          <a:pt x="25389" y="33011"/>
                          <a:pt x="25398" y="33016"/>
                          <a:pt x="25410" y="33024"/>
                        </a:cubicBezTo>
                        <a:cubicBezTo>
                          <a:pt x="25414" y="33028"/>
                          <a:pt x="25423" y="33036"/>
                          <a:pt x="25432" y="33042"/>
                        </a:cubicBezTo>
                        <a:cubicBezTo>
                          <a:pt x="25445" y="33050"/>
                          <a:pt x="25461" y="33062"/>
                          <a:pt x="25475" y="33071"/>
                        </a:cubicBezTo>
                        <a:cubicBezTo>
                          <a:pt x="25483" y="33080"/>
                          <a:pt x="25491" y="33084"/>
                          <a:pt x="25500" y="33088"/>
                        </a:cubicBezTo>
                        <a:cubicBezTo>
                          <a:pt x="25513" y="33101"/>
                          <a:pt x="25526" y="33113"/>
                          <a:pt x="25543" y="33123"/>
                        </a:cubicBezTo>
                        <a:cubicBezTo>
                          <a:pt x="25548" y="33127"/>
                          <a:pt x="25556" y="33135"/>
                          <a:pt x="25564" y="33139"/>
                        </a:cubicBezTo>
                        <a:cubicBezTo>
                          <a:pt x="25582" y="33152"/>
                          <a:pt x="25599" y="33170"/>
                          <a:pt x="25615" y="33182"/>
                        </a:cubicBezTo>
                        <a:cubicBezTo>
                          <a:pt x="25620" y="33186"/>
                          <a:pt x="25625" y="33186"/>
                          <a:pt x="25629" y="33190"/>
                        </a:cubicBezTo>
                        <a:cubicBezTo>
                          <a:pt x="25650" y="33208"/>
                          <a:pt x="25671" y="33225"/>
                          <a:pt x="25688" y="33242"/>
                        </a:cubicBezTo>
                        <a:cubicBezTo>
                          <a:pt x="25697" y="33247"/>
                          <a:pt x="25702" y="33251"/>
                          <a:pt x="25706" y="33255"/>
                        </a:cubicBezTo>
                        <a:cubicBezTo>
                          <a:pt x="25722" y="33267"/>
                          <a:pt x="25736" y="33281"/>
                          <a:pt x="25753" y="33298"/>
                        </a:cubicBezTo>
                        <a:cubicBezTo>
                          <a:pt x="25761" y="33302"/>
                          <a:pt x="25765" y="33311"/>
                          <a:pt x="25774" y="33315"/>
                        </a:cubicBezTo>
                        <a:cubicBezTo>
                          <a:pt x="25787" y="33328"/>
                          <a:pt x="25799" y="33340"/>
                          <a:pt x="25817" y="33354"/>
                        </a:cubicBezTo>
                        <a:cubicBezTo>
                          <a:pt x="25821" y="33358"/>
                          <a:pt x="25830" y="33366"/>
                          <a:pt x="25838" y="33370"/>
                        </a:cubicBezTo>
                        <a:cubicBezTo>
                          <a:pt x="25850" y="33383"/>
                          <a:pt x="25864" y="33396"/>
                          <a:pt x="25881" y="33409"/>
                        </a:cubicBezTo>
                        <a:cubicBezTo>
                          <a:pt x="25885" y="33417"/>
                          <a:pt x="25894" y="33421"/>
                          <a:pt x="25898" y="33431"/>
                        </a:cubicBezTo>
                        <a:cubicBezTo>
                          <a:pt x="25915" y="33447"/>
                          <a:pt x="25937" y="33465"/>
                          <a:pt x="25953" y="33482"/>
                        </a:cubicBezTo>
                        <a:cubicBezTo>
                          <a:pt x="25953" y="33486"/>
                          <a:pt x="25958" y="33486"/>
                          <a:pt x="25958" y="33486"/>
                        </a:cubicBezTo>
                        <a:cubicBezTo>
                          <a:pt x="25979" y="33508"/>
                          <a:pt x="25996" y="33529"/>
                          <a:pt x="26018" y="33546"/>
                        </a:cubicBezTo>
                        <a:cubicBezTo>
                          <a:pt x="26022" y="33555"/>
                          <a:pt x="26026" y="33559"/>
                          <a:pt x="26035" y="33563"/>
                        </a:cubicBezTo>
                        <a:cubicBezTo>
                          <a:pt x="26048" y="33581"/>
                          <a:pt x="26061" y="33593"/>
                          <a:pt x="26077" y="33610"/>
                        </a:cubicBezTo>
                        <a:cubicBezTo>
                          <a:pt x="26081" y="33614"/>
                          <a:pt x="26091" y="33623"/>
                          <a:pt x="26095" y="33632"/>
                        </a:cubicBezTo>
                        <a:cubicBezTo>
                          <a:pt x="26107" y="33644"/>
                          <a:pt x="26120" y="33658"/>
                          <a:pt x="26133" y="33674"/>
                        </a:cubicBezTo>
                        <a:cubicBezTo>
                          <a:pt x="26142" y="33683"/>
                          <a:pt x="26150" y="33687"/>
                          <a:pt x="26154" y="33695"/>
                        </a:cubicBezTo>
                        <a:cubicBezTo>
                          <a:pt x="26168" y="33713"/>
                          <a:pt x="26180" y="33725"/>
                          <a:pt x="26193" y="33743"/>
                        </a:cubicBezTo>
                        <a:cubicBezTo>
                          <a:pt x="26202" y="33747"/>
                          <a:pt x="26206" y="33755"/>
                          <a:pt x="26210" y="33760"/>
                        </a:cubicBezTo>
                        <a:cubicBezTo>
                          <a:pt x="26231" y="33781"/>
                          <a:pt x="26249" y="33806"/>
                          <a:pt x="26270" y="33828"/>
                        </a:cubicBezTo>
                        <a:cubicBezTo>
                          <a:pt x="26283" y="33824"/>
                          <a:pt x="26296" y="33820"/>
                          <a:pt x="26308" y="33816"/>
                        </a:cubicBezTo>
                        <a:lnTo>
                          <a:pt x="26322" y="33816"/>
                        </a:lnTo>
                        <a:cubicBezTo>
                          <a:pt x="26330" y="33811"/>
                          <a:pt x="26334" y="33811"/>
                          <a:pt x="26343" y="33806"/>
                        </a:cubicBezTo>
                        <a:lnTo>
                          <a:pt x="26347" y="33806"/>
                        </a:lnTo>
                        <a:cubicBezTo>
                          <a:pt x="26356" y="33802"/>
                          <a:pt x="26360" y="33802"/>
                          <a:pt x="26364" y="33802"/>
                        </a:cubicBezTo>
                        <a:cubicBezTo>
                          <a:pt x="26373" y="33798"/>
                          <a:pt x="26377" y="33798"/>
                          <a:pt x="26385" y="33794"/>
                        </a:cubicBezTo>
                        <a:cubicBezTo>
                          <a:pt x="26389" y="33794"/>
                          <a:pt x="26395" y="33790"/>
                          <a:pt x="26399" y="33790"/>
                        </a:cubicBezTo>
                        <a:cubicBezTo>
                          <a:pt x="26407" y="33786"/>
                          <a:pt x="26415" y="33786"/>
                          <a:pt x="26420" y="33781"/>
                        </a:cubicBezTo>
                        <a:cubicBezTo>
                          <a:pt x="26424" y="33781"/>
                          <a:pt x="26428" y="33777"/>
                          <a:pt x="26433" y="33777"/>
                        </a:cubicBezTo>
                        <a:cubicBezTo>
                          <a:pt x="26441" y="33772"/>
                          <a:pt x="26446" y="33772"/>
                          <a:pt x="26450" y="33768"/>
                        </a:cubicBezTo>
                        <a:cubicBezTo>
                          <a:pt x="26454" y="33768"/>
                          <a:pt x="26458" y="33764"/>
                          <a:pt x="26462" y="33764"/>
                        </a:cubicBezTo>
                        <a:lnTo>
                          <a:pt x="26466" y="33764"/>
                        </a:lnTo>
                        <a:cubicBezTo>
                          <a:pt x="26476" y="33760"/>
                          <a:pt x="26480" y="33755"/>
                          <a:pt x="26488" y="33751"/>
                        </a:cubicBezTo>
                        <a:lnTo>
                          <a:pt x="26492" y="33751"/>
                        </a:lnTo>
                        <a:cubicBezTo>
                          <a:pt x="26497" y="33747"/>
                          <a:pt x="26505" y="33743"/>
                          <a:pt x="26514" y="33739"/>
                        </a:cubicBezTo>
                        <a:lnTo>
                          <a:pt x="26518" y="33739"/>
                        </a:lnTo>
                        <a:cubicBezTo>
                          <a:pt x="26523" y="33734"/>
                          <a:pt x="26531" y="33729"/>
                          <a:pt x="26535" y="33725"/>
                        </a:cubicBezTo>
                        <a:cubicBezTo>
                          <a:pt x="26539" y="33725"/>
                          <a:pt x="26543" y="33721"/>
                          <a:pt x="26543" y="33721"/>
                        </a:cubicBezTo>
                        <a:cubicBezTo>
                          <a:pt x="26549" y="33717"/>
                          <a:pt x="26553" y="33713"/>
                          <a:pt x="26557" y="33713"/>
                        </a:cubicBezTo>
                        <a:lnTo>
                          <a:pt x="26565" y="33704"/>
                        </a:lnTo>
                        <a:cubicBezTo>
                          <a:pt x="26569" y="33704"/>
                          <a:pt x="26569" y="33700"/>
                          <a:pt x="26574" y="33700"/>
                        </a:cubicBezTo>
                        <a:lnTo>
                          <a:pt x="26574" y="33695"/>
                        </a:lnTo>
                        <a:cubicBezTo>
                          <a:pt x="26578" y="33695"/>
                          <a:pt x="26582" y="33691"/>
                          <a:pt x="26582" y="33691"/>
                        </a:cubicBezTo>
                        <a:cubicBezTo>
                          <a:pt x="26586" y="33687"/>
                          <a:pt x="26586" y="33687"/>
                          <a:pt x="26591" y="33683"/>
                        </a:cubicBezTo>
                        <a:cubicBezTo>
                          <a:pt x="26595" y="33683"/>
                          <a:pt x="26595" y="33678"/>
                          <a:pt x="26595" y="33678"/>
                        </a:cubicBezTo>
                        <a:cubicBezTo>
                          <a:pt x="26600" y="33674"/>
                          <a:pt x="26600" y="33674"/>
                          <a:pt x="26604" y="33670"/>
                        </a:cubicBezTo>
                        <a:cubicBezTo>
                          <a:pt x="26608" y="33666"/>
                          <a:pt x="26608" y="33666"/>
                          <a:pt x="26608" y="33662"/>
                        </a:cubicBezTo>
                        <a:cubicBezTo>
                          <a:pt x="26612" y="33662"/>
                          <a:pt x="26612" y="33658"/>
                          <a:pt x="26616" y="33652"/>
                        </a:cubicBezTo>
                        <a:cubicBezTo>
                          <a:pt x="26616" y="33652"/>
                          <a:pt x="26616" y="33648"/>
                          <a:pt x="26620" y="33648"/>
                        </a:cubicBezTo>
                        <a:lnTo>
                          <a:pt x="26620" y="33644"/>
                        </a:lnTo>
                        <a:cubicBezTo>
                          <a:pt x="26620" y="33644"/>
                          <a:pt x="26620" y="33640"/>
                          <a:pt x="26626" y="33640"/>
                        </a:cubicBezTo>
                        <a:lnTo>
                          <a:pt x="26626" y="33632"/>
                        </a:lnTo>
                        <a:cubicBezTo>
                          <a:pt x="26630" y="33627"/>
                          <a:pt x="26630" y="33627"/>
                          <a:pt x="26630" y="33623"/>
                        </a:cubicBezTo>
                        <a:lnTo>
                          <a:pt x="26634" y="33618"/>
                        </a:lnTo>
                        <a:cubicBezTo>
                          <a:pt x="26634" y="33614"/>
                          <a:pt x="26638" y="33606"/>
                          <a:pt x="26638" y="33601"/>
                        </a:cubicBezTo>
                        <a:lnTo>
                          <a:pt x="26749" y="33075"/>
                        </a:lnTo>
                        <a:cubicBezTo>
                          <a:pt x="26774" y="33105"/>
                          <a:pt x="26805" y="33131"/>
                          <a:pt x="26835" y="33161"/>
                        </a:cubicBezTo>
                        <a:cubicBezTo>
                          <a:pt x="26839" y="33170"/>
                          <a:pt x="26847" y="33178"/>
                          <a:pt x="26856" y="33186"/>
                        </a:cubicBezTo>
                        <a:cubicBezTo>
                          <a:pt x="26882" y="33212"/>
                          <a:pt x="26912" y="33238"/>
                          <a:pt x="26938" y="33267"/>
                        </a:cubicBezTo>
                        <a:cubicBezTo>
                          <a:pt x="26942" y="33267"/>
                          <a:pt x="26942" y="33273"/>
                          <a:pt x="26946" y="33273"/>
                        </a:cubicBezTo>
                        <a:cubicBezTo>
                          <a:pt x="26976" y="33306"/>
                          <a:pt x="27010" y="33340"/>
                          <a:pt x="27044" y="33370"/>
                        </a:cubicBezTo>
                        <a:cubicBezTo>
                          <a:pt x="27074" y="33405"/>
                          <a:pt x="27104" y="33435"/>
                          <a:pt x="27139" y="33465"/>
                        </a:cubicBezTo>
                        <a:cubicBezTo>
                          <a:pt x="27139" y="33469"/>
                          <a:pt x="27143" y="33469"/>
                          <a:pt x="27143" y="33473"/>
                        </a:cubicBezTo>
                        <a:cubicBezTo>
                          <a:pt x="27173" y="33498"/>
                          <a:pt x="27202" y="33529"/>
                          <a:pt x="27228" y="33559"/>
                        </a:cubicBezTo>
                        <a:cubicBezTo>
                          <a:pt x="27236" y="33567"/>
                          <a:pt x="27246" y="33575"/>
                          <a:pt x="27254" y="33581"/>
                        </a:cubicBezTo>
                        <a:cubicBezTo>
                          <a:pt x="27279" y="33610"/>
                          <a:pt x="27305" y="33636"/>
                          <a:pt x="27331" y="33662"/>
                        </a:cubicBezTo>
                        <a:cubicBezTo>
                          <a:pt x="27335" y="33666"/>
                          <a:pt x="27339" y="33670"/>
                          <a:pt x="27344" y="33674"/>
                        </a:cubicBezTo>
                        <a:cubicBezTo>
                          <a:pt x="27374" y="33704"/>
                          <a:pt x="27404" y="33729"/>
                          <a:pt x="27433" y="33760"/>
                        </a:cubicBezTo>
                        <a:cubicBezTo>
                          <a:pt x="27437" y="33768"/>
                          <a:pt x="27447" y="33772"/>
                          <a:pt x="27455" y="33781"/>
                        </a:cubicBezTo>
                        <a:cubicBezTo>
                          <a:pt x="27481" y="33806"/>
                          <a:pt x="27506" y="33832"/>
                          <a:pt x="27532" y="33863"/>
                        </a:cubicBezTo>
                        <a:cubicBezTo>
                          <a:pt x="27536" y="33867"/>
                          <a:pt x="27540" y="33867"/>
                          <a:pt x="27544" y="33871"/>
                        </a:cubicBezTo>
                        <a:cubicBezTo>
                          <a:pt x="27575" y="33901"/>
                          <a:pt x="27605" y="33931"/>
                          <a:pt x="27630" y="33960"/>
                        </a:cubicBezTo>
                        <a:cubicBezTo>
                          <a:pt x="27639" y="33965"/>
                          <a:pt x="27647" y="33974"/>
                          <a:pt x="27656" y="33982"/>
                        </a:cubicBezTo>
                        <a:lnTo>
                          <a:pt x="27733" y="34059"/>
                        </a:lnTo>
                        <a:cubicBezTo>
                          <a:pt x="27737" y="34063"/>
                          <a:pt x="27741" y="34068"/>
                          <a:pt x="27745" y="34072"/>
                        </a:cubicBezTo>
                        <a:cubicBezTo>
                          <a:pt x="27775" y="34098"/>
                          <a:pt x="27806" y="34128"/>
                          <a:pt x="27836" y="34157"/>
                        </a:cubicBezTo>
                        <a:cubicBezTo>
                          <a:pt x="27840" y="34162"/>
                          <a:pt x="27848" y="34171"/>
                          <a:pt x="27857" y="34179"/>
                        </a:cubicBezTo>
                        <a:cubicBezTo>
                          <a:pt x="27883" y="34201"/>
                          <a:pt x="27909" y="34226"/>
                          <a:pt x="27934" y="34252"/>
                        </a:cubicBezTo>
                        <a:cubicBezTo>
                          <a:pt x="27938" y="34256"/>
                          <a:pt x="27943" y="34260"/>
                          <a:pt x="27947" y="34264"/>
                        </a:cubicBezTo>
                        <a:cubicBezTo>
                          <a:pt x="27976" y="34294"/>
                          <a:pt x="28006" y="34325"/>
                          <a:pt x="28037" y="34350"/>
                        </a:cubicBezTo>
                        <a:cubicBezTo>
                          <a:pt x="28045" y="34359"/>
                          <a:pt x="28049" y="34363"/>
                          <a:pt x="28057" y="34371"/>
                        </a:cubicBezTo>
                        <a:cubicBezTo>
                          <a:pt x="28083" y="34397"/>
                          <a:pt x="28109" y="34418"/>
                          <a:pt x="28134" y="34444"/>
                        </a:cubicBezTo>
                        <a:cubicBezTo>
                          <a:pt x="28140" y="34448"/>
                          <a:pt x="28144" y="34453"/>
                          <a:pt x="28152" y="34461"/>
                        </a:cubicBezTo>
                        <a:cubicBezTo>
                          <a:pt x="28178" y="34487"/>
                          <a:pt x="28207" y="34517"/>
                          <a:pt x="28237" y="34542"/>
                        </a:cubicBezTo>
                        <a:cubicBezTo>
                          <a:pt x="28246" y="34551"/>
                          <a:pt x="28255" y="34556"/>
                          <a:pt x="28259" y="34564"/>
                        </a:cubicBezTo>
                        <a:cubicBezTo>
                          <a:pt x="28284" y="34585"/>
                          <a:pt x="28314" y="34611"/>
                          <a:pt x="28340" y="34637"/>
                        </a:cubicBezTo>
                        <a:cubicBezTo>
                          <a:pt x="28345" y="34641"/>
                          <a:pt x="28349" y="34645"/>
                          <a:pt x="28353" y="34649"/>
                        </a:cubicBezTo>
                        <a:cubicBezTo>
                          <a:pt x="28383" y="34675"/>
                          <a:pt x="28413" y="34705"/>
                          <a:pt x="28442" y="34730"/>
                        </a:cubicBezTo>
                        <a:cubicBezTo>
                          <a:pt x="28452" y="34739"/>
                          <a:pt x="28460" y="34744"/>
                          <a:pt x="28464" y="34752"/>
                        </a:cubicBezTo>
                        <a:cubicBezTo>
                          <a:pt x="28490" y="34773"/>
                          <a:pt x="28515" y="34799"/>
                          <a:pt x="28545" y="34821"/>
                        </a:cubicBezTo>
                        <a:cubicBezTo>
                          <a:pt x="28550" y="34825"/>
                          <a:pt x="28554" y="34829"/>
                          <a:pt x="28563" y="34838"/>
                        </a:cubicBezTo>
                        <a:cubicBezTo>
                          <a:pt x="28592" y="34864"/>
                          <a:pt x="28622" y="34889"/>
                          <a:pt x="28653" y="34915"/>
                        </a:cubicBezTo>
                        <a:cubicBezTo>
                          <a:pt x="28657" y="34923"/>
                          <a:pt x="28665" y="34927"/>
                          <a:pt x="28673" y="34936"/>
                        </a:cubicBezTo>
                        <a:cubicBezTo>
                          <a:pt x="28699" y="34957"/>
                          <a:pt x="28725" y="34979"/>
                          <a:pt x="28750" y="35004"/>
                        </a:cubicBezTo>
                        <a:cubicBezTo>
                          <a:pt x="28756" y="35008"/>
                          <a:pt x="28764" y="35012"/>
                          <a:pt x="28768" y="35018"/>
                        </a:cubicBezTo>
                        <a:cubicBezTo>
                          <a:pt x="28798" y="35043"/>
                          <a:pt x="28827" y="35069"/>
                          <a:pt x="28862" y="35095"/>
                        </a:cubicBezTo>
                        <a:cubicBezTo>
                          <a:pt x="28866" y="35103"/>
                          <a:pt x="28875" y="35107"/>
                          <a:pt x="28879" y="35111"/>
                        </a:cubicBezTo>
                        <a:cubicBezTo>
                          <a:pt x="28909" y="35137"/>
                          <a:pt x="28935" y="35158"/>
                          <a:pt x="28961" y="35180"/>
                        </a:cubicBezTo>
                        <a:cubicBezTo>
                          <a:pt x="28965" y="35184"/>
                          <a:pt x="28973" y="35188"/>
                          <a:pt x="28977" y="35197"/>
                        </a:cubicBezTo>
                        <a:cubicBezTo>
                          <a:pt x="29012" y="35223"/>
                          <a:pt x="29042" y="35243"/>
                          <a:pt x="29072" y="35269"/>
                        </a:cubicBezTo>
                        <a:cubicBezTo>
                          <a:pt x="29080" y="35278"/>
                          <a:pt x="29084" y="35282"/>
                          <a:pt x="29093" y="35287"/>
                        </a:cubicBezTo>
                        <a:cubicBezTo>
                          <a:pt x="29119" y="35308"/>
                          <a:pt x="29145" y="35330"/>
                          <a:pt x="29174" y="35351"/>
                        </a:cubicBezTo>
                        <a:cubicBezTo>
                          <a:pt x="29178" y="35355"/>
                          <a:pt x="29187" y="35364"/>
                          <a:pt x="29192" y="35368"/>
                        </a:cubicBezTo>
                        <a:cubicBezTo>
                          <a:pt x="29226" y="35393"/>
                          <a:pt x="29255" y="35415"/>
                          <a:pt x="29285" y="35441"/>
                        </a:cubicBezTo>
                        <a:cubicBezTo>
                          <a:pt x="29294" y="35445"/>
                          <a:pt x="29299" y="35449"/>
                          <a:pt x="29307" y="35458"/>
                        </a:cubicBezTo>
                        <a:cubicBezTo>
                          <a:pt x="29332" y="35474"/>
                          <a:pt x="29362" y="35496"/>
                          <a:pt x="29388" y="35518"/>
                        </a:cubicBezTo>
                        <a:cubicBezTo>
                          <a:pt x="29397" y="35522"/>
                          <a:pt x="29401" y="35526"/>
                          <a:pt x="29409" y="35535"/>
                        </a:cubicBezTo>
                        <a:cubicBezTo>
                          <a:pt x="29439" y="35557"/>
                          <a:pt x="29474" y="35582"/>
                          <a:pt x="29504" y="35603"/>
                        </a:cubicBezTo>
                        <a:cubicBezTo>
                          <a:pt x="29512" y="35608"/>
                          <a:pt x="29516" y="35612"/>
                          <a:pt x="29525" y="35620"/>
                        </a:cubicBezTo>
                        <a:cubicBezTo>
                          <a:pt x="29551" y="35638"/>
                          <a:pt x="29581" y="35659"/>
                          <a:pt x="29606" y="35676"/>
                        </a:cubicBezTo>
                        <a:cubicBezTo>
                          <a:pt x="29611" y="35680"/>
                          <a:pt x="29615" y="35685"/>
                          <a:pt x="29619" y="35689"/>
                        </a:cubicBezTo>
                        <a:cubicBezTo>
                          <a:pt x="29623" y="35689"/>
                          <a:pt x="29628" y="35693"/>
                          <a:pt x="29628" y="35693"/>
                        </a:cubicBezTo>
                        <a:cubicBezTo>
                          <a:pt x="29644" y="35705"/>
                          <a:pt x="29666" y="35719"/>
                          <a:pt x="29683" y="35731"/>
                        </a:cubicBezTo>
                        <a:cubicBezTo>
                          <a:pt x="29692" y="35736"/>
                          <a:pt x="29700" y="35744"/>
                          <a:pt x="29709" y="35748"/>
                        </a:cubicBezTo>
                        <a:cubicBezTo>
                          <a:pt x="29731" y="35766"/>
                          <a:pt x="29756" y="35782"/>
                          <a:pt x="29777" y="35796"/>
                        </a:cubicBezTo>
                        <a:cubicBezTo>
                          <a:pt x="29782" y="35800"/>
                          <a:pt x="29786" y="35800"/>
                          <a:pt x="29786" y="35804"/>
                        </a:cubicBezTo>
                        <a:cubicBezTo>
                          <a:pt x="29816" y="35821"/>
                          <a:pt x="29842" y="35839"/>
                          <a:pt x="29867" y="35855"/>
                        </a:cubicBezTo>
                        <a:cubicBezTo>
                          <a:pt x="29875" y="35859"/>
                          <a:pt x="29880" y="35869"/>
                          <a:pt x="29889" y="35873"/>
                        </a:cubicBezTo>
                        <a:cubicBezTo>
                          <a:pt x="29910" y="35885"/>
                          <a:pt x="29927" y="35898"/>
                          <a:pt x="29948" y="35911"/>
                        </a:cubicBezTo>
                        <a:cubicBezTo>
                          <a:pt x="29957" y="35916"/>
                          <a:pt x="29966" y="35920"/>
                          <a:pt x="29978" y="35928"/>
                        </a:cubicBezTo>
                        <a:cubicBezTo>
                          <a:pt x="29996" y="35936"/>
                          <a:pt x="30013" y="35950"/>
                          <a:pt x="30029" y="35962"/>
                        </a:cubicBezTo>
                        <a:cubicBezTo>
                          <a:pt x="30039" y="35967"/>
                          <a:pt x="30051" y="35975"/>
                          <a:pt x="30059" y="35979"/>
                        </a:cubicBezTo>
                        <a:cubicBezTo>
                          <a:pt x="30077" y="35993"/>
                          <a:pt x="30094" y="36001"/>
                          <a:pt x="30110" y="36009"/>
                        </a:cubicBezTo>
                        <a:cubicBezTo>
                          <a:pt x="30120" y="36018"/>
                          <a:pt x="30132" y="36027"/>
                          <a:pt x="30145" y="36031"/>
                        </a:cubicBezTo>
                        <a:cubicBezTo>
                          <a:pt x="30158" y="36039"/>
                          <a:pt x="30175" y="36052"/>
                          <a:pt x="30193" y="36061"/>
                        </a:cubicBezTo>
                        <a:cubicBezTo>
                          <a:pt x="30205" y="36070"/>
                          <a:pt x="30213" y="36074"/>
                          <a:pt x="30226" y="36082"/>
                        </a:cubicBezTo>
                        <a:cubicBezTo>
                          <a:pt x="30244" y="36090"/>
                          <a:pt x="30260" y="36100"/>
                          <a:pt x="30278" y="36108"/>
                        </a:cubicBezTo>
                        <a:cubicBezTo>
                          <a:pt x="30282" y="36112"/>
                          <a:pt x="30290" y="36116"/>
                          <a:pt x="30299" y="36121"/>
                        </a:cubicBezTo>
                        <a:cubicBezTo>
                          <a:pt x="30303" y="36125"/>
                          <a:pt x="30303" y="36125"/>
                          <a:pt x="30308" y="36129"/>
                        </a:cubicBezTo>
                        <a:cubicBezTo>
                          <a:pt x="30341" y="36147"/>
                          <a:pt x="30372" y="36163"/>
                          <a:pt x="30406" y="36181"/>
                        </a:cubicBezTo>
                        <a:cubicBezTo>
                          <a:pt x="30406" y="36185"/>
                          <a:pt x="30410" y="36185"/>
                          <a:pt x="30414" y="36189"/>
                        </a:cubicBezTo>
                        <a:cubicBezTo>
                          <a:pt x="30444" y="36202"/>
                          <a:pt x="30475" y="36219"/>
                          <a:pt x="30501" y="36236"/>
                        </a:cubicBezTo>
                        <a:cubicBezTo>
                          <a:pt x="30513" y="36240"/>
                          <a:pt x="30521" y="36244"/>
                          <a:pt x="30530" y="36249"/>
                        </a:cubicBezTo>
                        <a:cubicBezTo>
                          <a:pt x="30556" y="36262"/>
                          <a:pt x="30582" y="36275"/>
                          <a:pt x="30611" y="36292"/>
                        </a:cubicBezTo>
                        <a:cubicBezTo>
                          <a:pt x="30616" y="36292"/>
                          <a:pt x="30624" y="36296"/>
                          <a:pt x="30629" y="36301"/>
                        </a:cubicBezTo>
                        <a:cubicBezTo>
                          <a:pt x="30663" y="36317"/>
                          <a:pt x="30697" y="36335"/>
                          <a:pt x="30726" y="36352"/>
                        </a:cubicBezTo>
                        <a:lnTo>
                          <a:pt x="30736" y="36352"/>
                        </a:lnTo>
                        <a:cubicBezTo>
                          <a:pt x="30740" y="36356"/>
                          <a:pt x="30740" y="36356"/>
                          <a:pt x="30744" y="36356"/>
                        </a:cubicBezTo>
                        <a:cubicBezTo>
                          <a:pt x="30774" y="36373"/>
                          <a:pt x="30803" y="36386"/>
                          <a:pt x="30838" y="36398"/>
                        </a:cubicBezTo>
                        <a:lnTo>
                          <a:pt x="30791" y="36621"/>
                        </a:lnTo>
                        <a:cubicBezTo>
                          <a:pt x="30787" y="36629"/>
                          <a:pt x="30787" y="36638"/>
                          <a:pt x="30787" y="36647"/>
                        </a:cubicBezTo>
                        <a:lnTo>
                          <a:pt x="30787" y="36651"/>
                        </a:lnTo>
                        <a:cubicBezTo>
                          <a:pt x="30783" y="36660"/>
                          <a:pt x="30783" y="36668"/>
                          <a:pt x="30783" y="36676"/>
                        </a:cubicBezTo>
                        <a:lnTo>
                          <a:pt x="30783" y="36681"/>
                        </a:lnTo>
                        <a:lnTo>
                          <a:pt x="30783" y="36706"/>
                        </a:lnTo>
                        <a:cubicBezTo>
                          <a:pt x="30783" y="36715"/>
                          <a:pt x="30787" y="36724"/>
                          <a:pt x="30787" y="36728"/>
                        </a:cubicBezTo>
                        <a:lnTo>
                          <a:pt x="30787" y="36737"/>
                        </a:lnTo>
                        <a:cubicBezTo>
                          <a:pt x="30791" y="36741"/>
                          <a:pt x="30791" y="36749"/>
                          <a:pt x="30791" y="36758"/>
                        </a:cubicBezTo>
                        <a:cubicBezTo>
                          <a:pt x="30791" y="36758"/>
                          <a:pt x="30795" y="36758"/>
                          <a:pt x="30795" y="36763"/>
                        </a:cubicBezTo>
                        <a:cubicBezTo>
                          <a:pt x="30795" y="36771"/>
                          <a:pt x="30799" y="36775"/>
                          <a:pt x="30799" y="36783"/>
                        </a:cubicBezTo>
                        <a:cubicBezTo>
                          <a:pt x="30803" y="36792"/>
                          <a:pt x="30809" y="36801"/>
                          <a:pt x="30813" y="36805"/>
                        </a:cubicBezTo>
                        <a:lnTo>
                          <a:pt x="30813" y="36809"/>
                        </a:lnTo>
                        <a:cubicBezTo>
                          <a:pt x="30817" y="36818"/>
                          <a:pt x="30821" y="36826"/>
                          <a:pt x="30825" y="36830"/>
                        </a:cubicBezTo>
                        <a:lnTo>
                          <a:pt x="30825" y="36835"/>
                        </a:lnTo>
                        <a:cubicBezTo>
                          <a:pt x="30829" y="36844"/>
                          <a:pt x="30834" y="36848"/>
                          <a:pt x="30838" y="36856"/>
                        </a:cubicBezTo>
                        <a:lnTo>
                          <a:pt x="30842" y="36856"/>
                        </a:lnTo>
                        <a:cubicBezTo>
                          <a:pt x="30846" y="36865"/>
                          <a:pt x="30851" y="36869"/>
                          <a:pt x="30855" y="36878"/>
                        </a:cubicBezTo>
                        <a:lnTo>
                          <a:pt x="30860" y="36882"/>
                        </a:lnTo>
                        <a:cubicBezTo>
                          <a:pt x="30864" y="36891"/>
                          <a:pt x="30872" y="36895"/>
                          <a:pt x="30876" y="36903"/>
                        </a:cubicBezTo>
                        <a:lnTo>
                          <a:pt x="30880" y="36903"/>
                        </a:lnTo>
                        <a:cubicBezTo>
                          <a:pt x="30886" y="36912"/>
                          <a:pt x="30890" y="36917"/>
                          <a:pt x="30898" y="36925"/>
                        </a:cubicBezTo>
                        <a:lnTo>
                          <a:pt x="30902" y="36925"/>
                        </a:lnTo>
                        <a:cubicBezTo>
                          <a:pt x="30906" y="36933"/>
                          <a:pt x="30915" y="36937"/>
                          <a:pt x="30919" y="36946"/>
                        </a:cubicBezTo>
                        <a:cubicBezTo>
                          <a:pt x="30923" y="36946"/>
                          <a:pt x="30923" y="36946"/>
                          <a:pt x="30923" y="36951"/>
                        </a:cubicBezTo>
                        <a:cubicBezTo>
                          <a:pt x="30932" y="36955"/>
                          <a:pt x="30941" y="36963"/>
                          <a:pt x="30949" y="36968"/>
                        </a:cubicBezTo>
                        <a:cubicBezTo>
                          <a:pt x="30949" y="36968"/>
                          <a:pt x="30949" y="36972"/>
                          <a:pt x="30953" y="36972"/>
                        </a:cubicBezTo>
                        <a:cubicBezTo>
                          <a:pt x="30957" y="36976"/>
                          <a:pt x="30967" y="36984"/>
                          <a:pt x="30975" y="36989"/>
                        </a:cubicBezTo>
                        <a:lnTo>
                          <a:pt x="30979" y="36994"/>
                        </a:lnTo>
                        <a:cubicBezTo>
                          <a:pt x="30988" y="36998"/>
                          <a:pt x="30996" y="37006"/>
                          <a:pt x="31005" y="37010"/>
                        </a:cubicBezTo>
                        <a:lnTo>
                          <a:pt x="31005" y="37014"/>
                        </a:lnTo>
                        <a:lnTo>
                          <a:pt x="31009" y="37014"/>
                        </a:lnTo>
                        <a:cubicBezTo>
                          <a:pt x="31022" y="37023"/>
                          <a:pt x="31030" y="37032"/>
                          <a:pt x="31044" y="37036"/>
                        </a:cubicBezTo>
                        <a:cubicBezTo>
                          <a:pt x="31044" y="37040"/>
                          <a:pt x="31048" y="37040"/>
                          <a:pt x="31048" y="37040"/>
                        </a:cubicBezTo>
                        <a:cubicBezTo>
                          <a:pt x="31060" y="37049"/>
                          <a:pt x="31073" y="37057"/>
                          <a:pt x="31086" y="37066"/>
                        </a:cubicBezTo>
                        <a:lnTo>
                          <a:pt x="31091" y="37066"/>
                        </a:lnTo>
                        <a:cubicBezTo>
                          <a:pt x="31103" y="37075"/>
                          <a:pt x="31116" y="37083"/>
                          <a:pt x="31129" y="37091"/>
                        </a:cubicBezTo>
                        <a:cubicBezTo>
                          <a:pt x="31133" y="37091"/>
                          <a:pt x="31133" y="37096"/>
                          <a:pt x="31133" y="37096"/>
                        </a:cubicBezTo>
                        <a:cubicBezTo>
                          <a:pt x="31146" y="37105"/>
                          <a:pt x="31163" y="37113"/>
                          <a:pt x="31176" y="37117"/>
                        </a:cubicBezTo>
                        <a:cubicBezTo>
                          <a:pt x="31176" y="37122"/>
                          <a:pt x="31176" y="37122"/>
                          <a:pt x="31180" y="37122"/>
                        </a:cubicBezTo>
                        <a:cubicBezTo>
                          <a:pt x="31193" y="37126"/>
                          <a:pt x="31202" y="37134"/>
                          <a:pt x="31210" y="37138"/>
                        </a:cubicBezTo>
                        <a:lnTo>
                          <a:pt x="31214" y="37138"/>
                        </a:lnTo>
                        <a:cubicBezTo>
                          <a:pt x="31223" y="37148"/>
                          <a:pt x="31231" y="37152"/>
                          <a:pt x="31240" y="37156"/>
                        </a:cubicBezTo>
                        <a:cubicBezTo>
                          <a:pt x="31245" y="37156"/>
                          <a:pt x="31249" y="37160"/>
                          <a:pt x="31249" y="37160"/>
                        </a:cubicBezTo>
                        <a:cubicBezTo>
                          <a:pt x="31257" y="37164"/>
                          <a:pt x="31265" y="37168"/>
                          <a:pt x="31275" y="37173"/>
                        </a:cubicBezTo>
                        <a:cubicBezTo>
                          <a:pt x="31275" y="37173"/>
                          <a:pt x="31279" y="37177"/>
                          <a:pt x="31283" y="37177"/>
                        </a:cubicBezTo>
                        <a:cubicBezTo>
                          <a:pt x="31291" y="37182"/>
                          <a:pt x="31300" y="37190"/>
                          <a:pt x="31313" y="37194"/>
                        </a:cubicBezTo>
                        <a:cubicBezTo>
                          <a:pt x="31313" y="37194"/>
                          <a:pt x="31317" y="37199"/>
                          <a:pt x="31322" y="37199"/>
                        </a:cubicBezTo>
                        <a:cubicBezTo>
                          <a:pt x="31330" y="37203"/>
                          <a:pt x="31338" y="37207"/>
                          <a:pt x="31347" y="37211"/>
                        </a:cubicBezTo>
                        <a:cubicBezTo>
                          <a:pt x="31347" y="37211"/>
                          <a:pt x="31352" y="37215"/>
                          <a:pt x="31356" y="37215"/>
                        </a:cubicBezTo>
                        <a:cubicBezTo>
                          <a:pt x="31364" y="37219"/>
                          <a:pt x="31373" y="37229"/>
                          <a:pt x="31381" y="37233"/>
                        </a:cubicBezTo>
                        <a:lnTo>
                          <a:pt x="31390" y="37233"/>
                        </a:lnTo>
                        <a:cubicBezTo>
                          <a:pt x="31399" y="37241"/>
                          <a:pt x="31411" y="37245"/>
                          <a:pt x="31424" y="37254"/>
                        </a:cubicBezTo>
                        <a:cubicBezTo>
                          <a:pt x="31433" y="37258"/>
                          <a:pt x="31441" y="37263"/>
                          <a:pt x="31450" y="37267"/>
                        </a:cubicBezTo>
                        <a:cubicBezTo>
                          <a:pt x="31454" y="37271"/>
                          <a:pt x="31458" y="37271"/>
                          <a:pt x="31467" y="37276"/>
                        </a:cubicBezTo>
                        <a:cubicBezTo>
                          <a:pt x="31476" y="37280"/>
                          <a:pt x="31484" y="37284"/>
                          <a:pt x="31496" y="37292"/>
                        </a:cubicBezTo>
                        <a:cubicBezTo>
                          <a:pt x="31496" y="37292"/>
                          <a:pt x="31501" y="37292"/>
                          <a:pt x="31501" y="37296"/>
                        </a:cubicBezTo>
                        <a:cubicBezTo>
                          <a:pt x="31514" y="37302"/>
                          <a:pt x="31527" y="37306"/>
                          <a:pt x="31535" y="37314"/>
                        </a:cubicBezTo>
                        <a:cubicBezTo>
                          <a:pt x="31539" y="37314"/>
                          <a:pt x="31543" y="37318"/>
                          <a:pt x="31548" y="37318"/>
                        </a:cubicBezTo>
                        <a:cubicBezTo>
                          <a:pt x="31557" y="37322"/>
                          <a:pt x="31565" y="37327"/>
                          <a:pt x="31573" y="37331"/>
                        </a:cubicBezTo>
                        <a:cubicBezTo>
                          <a:pt x="31578" y="37335"/>
                          <a:pt x="31583" y="37335"/>
                          <a:pt x="31583" y="37340"/>
                        </a:cubicBezTo>
                        <a:cubicBezTo>
                          <a:pt x="31595" y="37344"/>
                          <a:pt x="31608" y="37353"/>
                          <a:pt x="31620" y="37357"/>
                        </a:cubicBezTo>
                        <a:lnTo>
                          <a:pt x="31625" y="37361"/>
                        </a:lnTo>
                        <a:cubicBezTo>
                          <a:pt x="31638" y="37365"/>
                          <a:pt x="31646" y="37373"/>
                          <a:pt x="31659" y="37379"/>
                        </a:cubicBezTo>
                        <a:cubicBezTo>
                          <a:pt x="31659" y="37379"/>
                          <a:pt x="31664" y="37383"/>
                          <a:pt x="31668" y="37383"/>
                        </a:cubicBezTo>
                        <a:cubicBezTo>
                          <a:pt x="31681" y="37391"/>
                          <a:pt x="31689" y="37395"/>
                          <a:pt x="31697" y="37399"/>
                        </a:cubicBezTo>
                        <a:cubicBezTo>
                          <a:pt x="31702" y="37404"/>
                          <a:pt x="31702" y="37404"/>
                          <a:pt x="31707" y="37404"/>
                        </a:cubicBezTo>
                        <a:cubicBezTo>
                          <a:pt x="31719" y="37412"/>
                          <a:pt x="31732" y="37421"/>
                          <a:pt x="31745" y="37425"/>
                        </a:cubicBezTo>
                        <a:cubicBezTo>
                          <a:pt x="31749" y="37430"/>
                          <a:pt x="31749" y="37430"/>
                          <a:pt x="31753" y="37430"/>
                        </a:cubicBezTo>
                        <a:cubicBezTo>
                          <a:pt x="31762" y="37438"/>
                          <a:pt x="31774" y="37442"/>
                          <a:pt x="31784" y="37446"/>
                        </a:cubicBezTo>
                        <a:cubicBezTo>
                          <a:pt x="31788" y="37450"/>
                          <a:pt x="31792" y="37450"/>
                          <a:pt x="31796" y="37456"/>
                        </a:cubicBezTo>
                        <a:cubicBezTo>
                          <a:pt x="31809" y="37464"/>
                          <a:pt x="31826" y="37472"/>
                          <a:pt x="31843" y="37485"/>
                        </a:cubicBezTo>
                        <a:cubicBezTo>
                          <a:pt x="31847" y="37485"/>
                          <a:pt x="31851" y="37485"/>
                          <a:pt x="31851" y="37489"/>
                        </a:cubicBezTo>
                        <a:cubicBezTo>
                          <a:pt x="31873" y="37498"/>
                          <a:pt x="31890" y="37511"/>
                          <a:pt x="31907" y="37519"/>
                        </a:cubicBezTo>
                        <a:lnTo>
                          <a:pt x="31912" y="37523"/>
                        </a:lnTo>
                        <a:cubicBezTo>
                          <a:pt x="31933" y="37537"/>
                          <a:pt x="31950" y="37545"/>
                          <a:pt x="31967" y="37558"/>
                        </a:cubicBezTo>
                        <a:cubicBezTo>
                          <a:pt x="31972" y="37558"/>
                          <a:pt x="31972" y="37558"/>
                          <a:pt x="31972" y="37562"/>
                        </a:cubicBezTo>
                        <a:cubicBezTo>
                          <a:pt x="31984" y="37571"/>
                          <a:pt x="31997" y="37575"/>
                          <a:pt x="32010" y="37584"/>
                        </a:cubicBezTo>
                        <a:lnTo>
                          <a:pt x="31920" y="38024"/>
                        </a:lnTo>
                        <a:cubicBezTo>
                          <a:pt x="31920" y="38028"/>
                          <a:pt x="31920" y="38032"/>
                          <a:pt x="31916" y="38037"/>
                        </a:cubicBezTo>
                        <a:lnTo>
                          <a:pt x="31916" y="38050"/>
                        </a:lnTo>
                        <a:lnTo>
                          <a:pt x="31916" y="38054"/>
                        </a:lnTo>
                        <a:cubicBezTo>
                          <a:pt x="31916" y="38058"/>
                          <a:pt x="31916" y="38058"/>
                          <a:pt x="31920" y="38062"/>
                        </a:cubicBezTo>
                        <a:lnTo>
                          <a:pt x="31920" y="38066"/>
                        </a:lnTo>
                        <a:lnTo>
                          <a:pt x="31920" y="38080"/>
                        </a:lnTo>
                        <a:cubicBezTo>
                          <a:pt x="31924" y="38084"/>
                          <a:pt x="31924" y="38088"/>
                          <a:pt x="31924" y="38092"/>
                        </a:cubicBezTo>
                        <a:lnTo>
                          <a:pt x="31924" y="38097"/>
                        </a:lnTo>
                        <a:cubicBezTo>
                          <a:pt x="31928" y="38101"/>
                          <a:pt x="31928" y="38105"/>
                          <a:pt x="31933" y="38109"/>
                        </a:cubicBezTo>
                        <a:cubicBezTo>
                          <a:pt x="31938" y="38118"/>
                          <a:pt x="31938" y="38123"/>
                          <a:pt x="31942" y="38127"/>
                        </a:cubicBezTo>
                        <a:cubicBezTo>
                          <a:pt x="31946" y="38131"/>
                          <a:pt x="31946" y="38139"/>
                          <a:pt x="31950" y="38143"/>
                        </a:cubicBezTo>
                        <a:lnTo>
                          <a:pt x="31954" y="38143"/>
                        </a:lnTo>
                        <a:cubicBezTo>
                          <a:pt x="31954" y="38148"/>
                          <a:pt x="31958" y="38157"/>
                          <a:pt x="31963" y="38161"/>
                        </a:cubicBezTo>
                        <a:lnTo>
                          <a:pt x="31967" y="38161"/>
                        </a:lnTo>
                        <a:cubicBezTo>
                          <a:pt x="31972" y="38169"/>
                          <a:pt x="31976" y="38174"/>
                          <a:pt x="31980" y="38178"/>
                        </a:cubicBezTo>
                        <a:lnTo>
                          <a:pt x="31980" y="38182"/>
                        </a:lnTo>
                        <a:cubicBezTo>
                          <a:pt x="31989" y="38186"/>
                          <a:pt x="31993" y="38191"/>
                          <a:pt x="31997" y="38200"/>
                        </a:cubicBezTo>
                        <a:lnTo>
                          <a:pt x="32001" y="38200"/>
                        </a:lnTo>
                        <a:cubicBezTo>
                          <a:pt x="32005" y="38208"/>
                          <a:pt x="32010" y="38212"/>
                          <a:pt x="32019" y="38216"/>
                        </a:cubicBezTo>
                        <a:cubicBezTo>
                          <a:pt x="32019" y="38220"/>
                          <a:pt x="32019" y="38220"/>
                          <a:pt x="32023" y="38220"/>
                        </a:cubicBezTo>
                        <a:cubicBezTo>
                          <a:pt x="32027" y="38225"/>
                          <a:pt x="32035" y="38234"/>
                          <a:pt x="32044" y="38238"/>
                        </a:cubicBezTo>
                        <a:lnTo>
                          <a:pt x="32044" y="38242"/>
                        </a:lnTo>
                        <a:cubicBezTo>
                          <a:pt x="32053" y="38246"/>
                          <a:pt x="32061" y="38255"/>
                          <a:pt x="32070" y="38259"/>
                        </a:cubicBezTo>
                        <a:lnTo>
                          <a:pt x="32070" y="38263"/>
                        </a:lnTo>
                        <a:cubicBezTo>
                          <a:pt x="32078" y="38268"/>
                          <a:pt x="32087" y="38277"/>
                          <a:pt x="32096" y="38285"/>
                        </a:cubicBezTo>
                        <a:lnTo>
                          <a:pt x="32100" y="38285"/>
                        </a:lnTo>
                        <a:cubicBezTo>
                          <a:pt x="32108" y="38293"/>
                          <a:pt x="32117" y="38297"/>
                          <a:pt x="32130" y="38307"/>
                        </a:cubicBezTo>
                        <a:cubicBezTo>
                          <a:pt x="32130" y="38311"/>
                          <a:pt x="32134" y="38311"/>
                          <a:pt x="32134" y="38311"/>
                        </a:cubicBezTo>
                        <a:cubicBezTo>
                          <a:pt x="32138" y="38315"/>
                          <a:pt x="32143" y="38319"/>
                          <a:pt x="32151" y="38319"/>
                        </a:cubicBezTo>
                        <a:cubicBezTo>
                          <a:pt x="32151" y="38323"/>
                          <a:pt x="32151" y="38323"/>
                          <a:pt x="32155" y="38323"/>
                        </a:cubicBezTo>
                        <a:cubicBezTo>
                          <a:pt x="32164" y="38332"/>
                          <a:pt x="32169" y="38336"/>
                          <a:pt x="32177" y="38340"/>
                        </a:cubicBezTo>
                        <a:cubicBezTo>
                          <a:pt x="32750" y="38978"/>
                          <a:pt x="33246" y="39542"/>
                          <a:pt x="33738" y="40085"/>
                        </a:cubicBezTo>
                        <a:cubicBezTo>
                          <a:pt x="33827" y="40184"/>
                          <a:pt x="33918" y="40283"/>
                          <a:pt x="34003" y="40376"/>
                        </a:cubicBezTo>
                        <a:cubicBezTo>
                          <a:pt x="34050" y="40427"/>
                          <a:pt x="34093" y="40475"/>
                          <a:pt x="34140" y="40522"/>
                        </a:cubicBezTo>
                        <a:cubicBezTo>
                          <a:pt x="34940" y="41390"/>
                          <a:pt x="35770" y="42215"/>
                          <a:pt x="36924" y="43199"/>
                        </a:cubicBezTo>
                        <a:cubicBezTo>
                          <a:pt x="36954" y="43204"/>
                          <a:pt x="36984" y="43208"/>
                          <a:pt x="37019" y="43216"/>
                        </a:cubicBezTo>
                        <a:cubicBezTo>
                          <a:pt x="37027" y="43216"/>
                          <a:pt x="37035" y="43220"/>
                          <a:pt x="37049" y="43220"/>
                        </a:cubicBezTo>
                        <a:cubicBezTo>
                          <a:pt x="37070" y="43225"/>
                          <a:pt x="37087" y="43230"/>
                          <a:pt x="37108" y="43234"/>
                        </a:cubicBezTo>
                        <a:cubicBezTo>
                          <a:pt x="37122" y="43238"/>
                          <a:pt x="37134" y="43242"/>
                          <a:pt x="37147" y="43242"/>
                        </a:cubicBezTo>
                        <a:cubicBezTo>
                          <a:pt x="37164" y="43246"/>
                          <a:pt x="37181" y="43250"/>
                          <a:pt x="37199" y="43255"/>
                        </a:cubicBezTo>
                        <a:cubicBezTo>
                          <a:pt x="37215" y="43259"/>
                          <a:pt x="37228" y="43259"/>
                          <a:pt x="37241" y="43264"/>
                        </a:cubicBezTo>
                        <a:cubicBezTo>
                          <a:pt x="37258" y="43268"/>
                          <a:pt x="37276" y="43272"/>
                          <a:pt x="37292" y="43276"/>
                        </a:cubicBezTo>
                        <a:cubicBezTo>
                          <a:pt x="37296" y="43276"/>
                          <a:pt x="37305" y="43281"/>
                          <a:pt x="37309" y="43281"/>
                        </a:cubicBezTo>
                        <a:lnTo>
                          <a:pt x="37463" y="43319"/>
                        </a:lnTo>
                        <a:lnTo>
                          <a:pt x="37472" y="43319"/>
                        </a:lnTo>
                        <a:cubicBezTo>
                          <a:pt x="37523" y="43332"/>
                          <a:pt x="37574" y="43349"/>
                          <a:pt x="37626" y="43362"/>
                        </a:cubicBezTo>
                        <a:lnTo>
                          <a:pt x="37630" y="43362"/>
                        </a:lnTo>
                        <a:cubicBezTo>
                          <a:pt x="37681" y="43374"/>
                          <a:pt x="37732" y="43392"/>
                          <a:pt x="37784" y="43404"/>
                        </a:cubicBezTo>
                        <a:cubicBezTo>
                          <a:pt x="37789" y="43404"/>
                          <a:pt x="37797" y="43409"/>
                          <a:pt x="37801" y="43409"/>
                        </a:cubicBezTo>
                        <a:cubicBezTo>
                          <a:pt x="37848" y="43422"/>
                          <a:pt x="37900" y="43439"/>
                          <a:pt x="37947" y="43451"/>
                        </a:cubicBezTo>
                        <a:cubicBezTo>
                          <a:pt x="37951" y="43451"/>
                          <a:pt x="37959" y="43456"/>
                          <a:pt x="37963" y="43456"/>
                        </a:cubicBezTo>
                        <a:cubicBezTo>
                          <a:pt x="38036" y="43477"/>
                          <a:pt x="38109" y="43499"/>
                          <a:pt x="38182" y="43520"/>
                        </a:cubicBezTo>
                        <a:cubicBezTo>
                          <a:pt x="38186" y="43524"/>
                          <a:pt x="38194" y="43524"/>
                          <a:pt x="38199" y="43524"/>
                        </a:cubicBezTo>
                        <a:cubicBezTo>
                          <a:pt x="38271" y="43550"/>
                          <a:pt x="38340" y="43572"/>
                          <a:pt x="38413" y="43593"/>
                        </a:cubicBezTo>
                        <a:cubicBezTo>
                          <a:pt x="38486" y="43615"/>
                          <a:pt x="38559" y="43635"/>
                          <a:pt x="38630" y="43657"/>
                        </a:cubicBezTo>
                        <a:cubicBezTo>
                          <a:pt x="38636" y="43657"/>
                          <a:pt x="38640" y="43661"/>
                          <a:pt x="38648" y="43661"/>
                        </a:cubicBezTo>
                        <a:cubicBezTo>
                          <a:pt x="38721" y="43682"/>
                          <a:pt x="38794" y="43704"/>
                          <a:pt x="38867" y="43725"/>
                        </a:cubicBezTo>
                        <a:cubicBezTo>
                          <a:pt x="38867" y="43730"/>
                          <a:pt x="38871" y="43730"/>
                          <a:pt x="38871" y="43730"/>
                        </a:cubicBezTo>
                        <a:cubicBezTo>
                          <a:pt x="38875" y="43730"/>
                          <a:pt x="38879" y="43730"/>
                          <a:pt x="38883" y="43734"/>
                        </a:cubicBezTo>
                        <a:cubicBezTo>
                          <a:pt x="38930" y="43747"/>
                          <a:pt x="38982" y="43759"/>
                          <a:pt x="39029" y="43777"/>
                        </a:cubicBezTo>
                        <a:lnTo>
                          <a:pt x="39041" y="43777"/>
                        </a:lnTo>
                        <a:cubicBezTo>
                          <a:pt x="39144" y="43807"/>
                          <a:pt x="39252" y="43836"/>
                          <a:pt x="39354" y="43862"/>
                        </a:cubicBezTo>
                        <a:cubicBezTo>
                          <a:pt x="39358" y="43862"/>
                          <a:pt x="39362" y="43866"/>
                          <a:pt x="39366" y="43866"/>
                        </a:cubicBezTo>
                        <a:cubicBezTo>
                          <a:pt x="39418" y="43879"/>
                          <a:pt x="39465" y="43892"/>
                          <a:pt x="39516" y="43901"/>
                        </a:cubicBezTo>
                        <a:cubicBezTo>
                          <a:pt x="39520" y="43905"/>
                          <a:pt x="39525" y="43905"/>
                          <a:pt x="39529" y="43905"/>
                        </a:cubicBezTo>
                        <a:cubicBezTo>
                          <a:pt x="39534" y="43905"/>
                          <a:pt x="39538" y="43909"/>
                          <a:pt x="39538" y="43909"/>
                        </a:cubicBezTo>
                        <a:cubicBezTo>
                          <a:pt x="39559" y="43913"/>
                          <a:pt x="39580" y="43917"/>
                          <a:pt x="39606" y="43923"/>
                        </a:cubicBezTo>
                        <a:cubicBezTo>
                          <a:pt x="39615" y="43927"/>
                          <a:pt x="39623" y="43927"/>
                          <a:pt x="39636" y="43931"/>
                        </a:cubicBezTo>
                        <a:cubicBezTo>
                          <a:pt x="39666" y="43939"/>
                          <a:pt x="39700" y="43943"/>
                          <a:pt x="39730" y="43952"/>
                        </a:cubicBezTo>
                        <a:cubicBezTo>
                          <a:pt x="39747" y="43956"/>
                          <a:pt x="39760" y="43965"/>
                          <a:pt x="39777" y="43969"/>
                        </a:cubicBezTo>
                        <a:cubicBezTo>
                          <a:pt x="39790" y="43978"/>
                          <a:pt x="39807" y="43982"/>
                          <a:pt x="39820" y="43986"/>
                        </a:cubicBezTo>
                        <a:cubicBezTo>
                          <a:pt x="39828" y="43990"/>
                          <a:pt x="39837" y="43994"/>
                          <a:pt x="39846" y="44000"/>
                        </a:cubicBezTo>
                        <a:cubicBezTo>
                          <a:pt x="39858" y="44004"/>
                          <a:pt x="39876" y="44012"/>
                          <a:pt x="39888" y="44016"/>
                        </a:cubicBezTo>
                        <a:cubicBezTo>
                          <a:pt x="39897" y="44020"/>
                          <a:pt x="39905" y="44025"/>
                          <a:pt x="39914" y="44029"/>
                        </a:cubicBezTo>
                        <a:cubicBezTo>
                          <a:pt x="39931" y="44038"/>
                          <a:pt x="39949" y="44046"/>
                          <a:pt x="39965" y="44055"/>
                        </a:cubicBezTo>
                        <a:cubicBezTo>
                          <a:pt x="39970" y="44055"/>
                          <a:pt x="39974" y="44059"/>
                          <a:pt x="39978" y="44059"/>
                        </a:cubicBezTo>
                        <a:cubicBezTo>
                          <a:pt x="40004" y="44067"/>
                          <a:pt x="40026" y="44081"/>
                          <a:pt x="40047" y="44089"/>
                        </a:cubicBezTo>
                        <a:cubicBezTo>
                          <a:pt x="40051" y="44093"/>
                          <a:pt x="40051" y="44093"/>
                          <a:pt x="40055" y="44093"/>
                        </a:cubicBezTo>
                        <a:cubicBezTo>
                          <a:pt x="40085" y="44110"/>
                          <a:pt x="40115" y="44123"/>
                          <a:pt x="40145" y="44140"/>
                        </a:cubicBezTo>
                        <a:cubicBezTo>
                          <a:pt x="40150" y="44140"/>
                          <a:pt x="40154" y="44144"/>
                          <a:pt x="40158" y="44144"/>
                        </a:cubicBezTo>
                        <a:cubicBezTo>
                          <a:pt x="40188" y="44162"/>
                          <a:pt x="40217" y="44179"/>
                          <a:pt x="40252" y="44196"/>
                        </a:cubicBezTo>
                        <a:cubicBezTo>
                          <a:pt x="40256" y="44196"/>
                          <a:pt x="40261" y="44200"/>
                          <a:pt x="40269" y="44205"/>
                        </a:cubicBezTo>
                        <a:cubicBezTo>
                          <a:pt x="40299" y="44217"/>
                          <a:pt x="40329" y="44235"/>
                          <a:pt x="40359" y="44251"/>
                        </a:cubicBezTo>
                        <a:cubicBezTo>
                          <a:pt x="40363" y="44256"/>
                          <a:pt x="40367" y="44256"/>
                          <a:pt x="40371" y="44260"/>
                        </a:cubicBezTo>
                        <a:cubicBezTo>
                          <a:pt x="40406" y="44277"/>
                          <a:pt x="40436" y="44294"/>
                          <a:pt x="40466" y="44312"/>
                        </a:cubicBezTo>
                        <a:cubicBezTo>
                          <a:pt x="40509" y="44337"/>
                          <a:pt x="40547" y="44363"/>
                          <a:pt x="40590" y="44384"/>
                        </a:cubicBezTo>
                        <a:lnTo>
                          <a:pt x="40594" y="44389"/>
                        </a:lnTo>
                        <a:cubicBezTo>
                          <a:pt x="40632" y="44410"/>
                          <a:pt x="40675" y="44436"/>
                          <a:pt x="40714" y="44456"/>
                        </a:cubicBezTo>
                        <a:cubicBezTo>
                          <a:pt x="40714" y="44461"/>
                          <a:pt x="40718" y="44461"/>
                          <a:pt x="40723" y="44466"/>
                        </a:cubicBezTo>
                        <a:cubicBezTo>
                          <a:pt x="40760" y="44487"/>
                          <a:pt x="40795" y="44513"/>
                          <a:pt x="40833" y="44533"/>
                        </a:cubicBezTo>
                        <a:cubicBezTo>
                          <a:pt x="40837" y="44538"/>
                          <a:pt x="40843" y="44538"/>
                          <a:pt x="40847" y="44543"/>
                        </a:cubicBezTo>
                        <a:cubicBezTo>
                          <a:pt x="40881" y="44564"/>
                          <a:pt x="40920" y="44590"/>
                          <a:pt x="40953" y="44610"/>
                        </a:cubicBezTo>
                        <a:cubicBezTo>
                          <a:pt x="40962" y="44615"/>
                          <a:pt x="40966" y="44620"/>
                          <a:pt x="40971" y="44620"/>
                        </a:cubicBezTo>
                        <a:cubicBezTo>
                          <a:pt x="41005" y="44645"/>
                          <a:pt x="41043" y="44667"/>
                          <a:pt x="41078" y="44692"/>
                        </a:cubicBezTo>
                        <a:cubicBezTo>
                          <a:pt x="41082" y="44692"/>
                          <a:pt x="41086" y="44697"/>
                          <a:pt x="41090" y="44701"/>
                        </a:cubicBezTo>
                        <a:cubicBezTo>
                          <a:pt x="41129" y="44722"/>
                          <a:pt x="41163" y="44748"/>
                          <a:pt x="41197" y="44774"/>
                        </a:cubicBezTo>
                        <a:cubicBezTo>
                          <a:pt x="41202" y="44774"/>
                          <a:pt x="41206" y="44778"/>
                          <a:pt x="41210" y="44782"/>
                        </a:cubicBezTo>
                        <a:cubicBezTo>
                          <a:pt x="41248" y="44803"/>
                          <a:pt x="41283" y="44829"/>
                          <a:pt x="41321" y="44855"/>
                        </a:cubicBezTo>
                        <a:cubicBezTo>
                          <a:pt x="41325" y="44855"/>
                          <a:pt x="41330" y="44859"/>
                          <a:pt x="41334" y="44859"/>
                        </a:cubicBezTo>
                        <a:cubicBezTo>
                          <a:pt x="41368" y="44884"/>
                          <a:pt x="41407" y="44910"/>
                          <a:pt x="41445" y="44936"/>
                        </a:cubicBezTo>
                        <a:cubicBezTo>
                          <a:pt x="41484" y="44961"/>
                          <a:pt x="41526" y="44991"/>
                          <a:pt x="41565" y="45017"/>
                        </a:cubicBezTo>
                        <a:lnTo>
                          <a:pt x="41569" y="45017"/>
                        </a:lnTo>
                        <a:cubicBezTo>
                          <a:pt x="41607" y="45047"/>
                          <a:pt x="41650" y="45072"/>
                          <a:pt x="41689" y="45098"/>
                        </a:cubicBezTo>
                        <a:cubicBezTo>
                          <a:pt x="41689" y="45098"/>
                          <a:pt x="41694" y="45098"/>
                          <a:pt x="41694" y="45103"/>
                        </a:cubicBezTo>
                        <a:lnTo>
                          <a:pt x="41809" y="45180"/>
                        </a:lnTo>
                        <a:cubicBezTo>
                          <a:pt x="41813" y="45180"/>
                          <a:pt x="41818" y="45180"/>
                          <a:pt x="41818" y="45184"/>
                        </a:cubicBezTo>
                        <a:cubicBezTo>
                          <a:pt x="41856" y="45210"/>
                          <a:pt x="41895" y="45231"/>
                          <a:pt x="41933" y="45257"/>
                        </a:cubicBezTo>
                        <a:cubicBezTo>
                          <a:pt x="41933" y="45261"/>
                          <a:pt x="41937" y="45261"/>
                          <a:pt x="41941" y="45265"/>
                        </a:cubicBezTo>
                        <a:cubicBezTo>
                          <a:pt x="41980" y="45287"/>
                          <a:pt x="42014" y="45312"/>
                          <a:pt x="42053" y="45334"/>
                        </a:cubicBezTo>
                        <a:cubicBezTo>
                          <a:pt x="42057" y="45338"/>
                          <a:pt x="42061" y="45338"/>
                          <a:pt x="42065" y="45342"/>
                        </a:cubicBezTo>
                        <a:cubicBezTo>
                          <a:pt x="42104" y="45364"/>
                          <a:pt x="42138" y="45389"/>
                          <a:pt x="42177" y="45411"/>
                        </a:cubicBezTo>
                        <a:cubicBezTo>
                          <a:pt x="42181" y="45415"/>
                          <a:pt x="42185" y="45415"/>
                          <a:pt x="42189" y="45419"/>
                        </a:cubicBezTo>
                        <a:cubicBezTo>
                          <a:pt x="42223" y="45441"/>
                          <a:pt x="42262" y="45462"/>
                          <a:pt x="42300" y="45488"/>
                        </a:cubicBezTo>
                        <a:cubicBezTo>
                          <a:pt x="42305" y="45488"/>
                          <a:pt x="42309" y="45492"/>
                          <a:pt x="42314" y="45496"/>
                        </a:cubicBezTo>
                        <a:cubicBezTo>
                          <a:pt x="42352" y="45518"/>
                          <a:pt x="42386" y="45539"/>
                          <a:pt x="42424" y="45560"/>
                        </a:cubicBezTo>
                        <a:cubicBezTo>
                          <a:pt x="42429" y="45560"/>
                          <a:pt x="42429" y="45565"/>
                          <a:pt x="42434" y="45565"/>
                        </a:cubicBezTo>
                        <a:cubicBezTo>
                          <a:pt x="42434" y="45565"/>
                          <a:pt x="42438" y="45565"/>
                          <a:pt x="42438" y="45569"/>
                        </a:cubicBezTo>
                        <a:cubicBezTo>
                          <a:pt x="42468" y="45586"/>
                          <a:pt x="42497" y="45603"/>
                          <a:pt x="42531" y="45620"/>
                        </a:cubicBezTo>
                        <a:cubicBezTo>
                          <a:pt x="42536" y="45620"/>
                          <a:pt x="42540" y="45625"/>
                          <a:pt x="42545" y="45629"/>
                        </a:cubicBezTo>
                        <a:cubicBezTo>
                          <a:pt x="42578" y="45646"/>
                          <a:pt x="42608" y="45662"/>
                          <a:pt x="42639" y="45680"/>
                        </a:cubicBezTo>
                        <a:cubicBezTo>
                          <a:pt x="42643" y="45680"/>
                          <a:pt x="42647" y="45680"/>
                          <a:pt x="42651" y="45684"/>
                        </a:cubicBezTo>
                        <a:cubicBezTo>
                          <a:pt x="42681" y="45702"/>
                          <a:pt x="42716" y="45719"/>
                          <a:pt x="42746" y="45731"/>
                        </a:cubicBezTo>
                        <a:cubicBezTo>
                          <a:pt x="42746" y="45735"/>
                          <a:pt x="42750" y="45735"/>
                          <a:pt x="42750" y="45735"/>
                        </a:cubicBezTo>
                        <a:cubicBezTo>
                          <a:pt x="42784" y="45753"/>
                          <a:pt x="42814" y="45770"/>
                          <a:pt x="42848" y="45783"/>
                        </a:cubicBezTo>
                        <a:cubicBezTo>
                          <a:pt x="42853" y="45787"/>
                          <a:pt x="42853" y="45787"/>
                          <a:pt x="42857" y="45787"/>
                        </a:cubicBezTo>
                        <a:cubicBezTo>
                          <a:pt x="42861" y="45791"/>
                          <a:pt x="42865" y="45791"/>
                          <a:pt x="42865" y="45791"/>
                        </a:cubicBezTo>
                        <a:cubicBezTo>
                          <a:pt x="42882" y="45800"/>
                          <a:pt x="42896" y="45808"/>
                          <a:pt x="42912" y="45812"/>
                        </a:cubicBezTo>
                        <a:cubicBezTo>
                          <a:pt x="42921" y="45816"/>
                          <a:pt x="42925" y="45822"/>
                          <a:pt x="42934" y="45826"/>
                        </a:cubicBezTo>
                        <a:cubicBezTo>
                          <a:pt x="42955" y="45834"/>
                          <a:pt x="42977" y="45842"/>
                          <a:pt x="42998" y="45855"/>
                        </a:cubicBezTo>
                        <a:lnTo>
                          <a:pt x="43002" y="45855"/>
                        </a:lnTo>
                        <a:cubicBezTo>
                          <a:pt x="43024" y="45868"/>
                          <a:pt x="43050" y="45877"/>
                          <a:pt x="43070" y="45885"/>
                        </a:cubicBezTo>
                        <a:cubicBezTo>
                          <a:pt x="43079" y="45889"/>
                          <a:pt x="43083" y="45893"/>
                          <a:pt x="43092" y="45893"/>
                        </a:cubicBezTo>
                        <a:cubicBezTo>
                          <a:pt x="43109" y="45903"/>
                          <a:pt x="43121" y="45907"/>
                          <a:pt x="43139" y="45915"/>
                        </a:cubicBezTo>
                        <a:cubicBezTo>
                          <a:pt x="43143" y="45915"/>
                          <a:pt x="43147" y="45919"/>
                          <a:pt x="43147" y="45919"/>
                        </a:cubicBezTo>
                        <a:cubicBezTo>
                          <a:pt x="43152" y="45919"/>
                          <a:pt x="43156" y="45919"/>
                          <a:pt x="43156" y="45924"/>
                        </a:cubicBezTo>
                        <a:cubicBezTo>
                          <a:pt x="43190" y="45937"/>
                          <a:pt x="43229" y="45950"/>
                          <a:pt x="43263" y="45962"/>
                        </a:cubicBezTo>
                        <a:cubicBezTo>
                          <a:pt x="43263" y="45966"/>
                          <a:pt x="43267" y="45966"/>
                          <a:pt x="43271" y="45966"/>
                        </a:cubicBezTo>
                        <a:cubicBezTo>
                          <a:pt x="43306" y="45980"/>
                          <a:pt x="43340" y="45992"/>
                          <a:pt x="43378" y="46005"/>
                        </a:cubicBezTo>
                        <a:lnTo>
                          <a:pt x="43383" y="46009"/>
                        </a:lnTo>
                        <a:cubicBezTo>
                          <a:pt x="43413" y="46018"/>
                          <a:pt x="43443" y="46031"/>
                          <a:pt x="43473" y="46039"/>
                        </a:cubicBezTo>
                        <a:cubicBezTo>
                          <a:pt x="43481" y="46039"/>
                          <a:pt x="43490" y="46043"/>
                          <a:pt x="43494" y="46043"/>
                        </a:cubicBezTo>
                        <a:cubicBezTo>
                          <a:pt x="43498" y="46047"/>
                          <a:pt x="43502" y="46047"/>
                          <a:pt x="43506" y="46047"/>
                        </a:cubicBezTo>
                        <a:lnTo>
                          <a:pt x="43486" y="46150"/>
                        </a:lnTo>
                        <a:cubicBezTo>
                          <a:pt x="43481" y="46189"/>
                          <a:pt x="43502" y="46236"/>
                          <a:pt x="43541" y="46292"/>
                        </a:cubicBezTo>
                        <a:cubicBezTo>
                          <a:pt x="43558" y="46317"/>
                          <a:pt x="43575" y="46339"/>
                          <a:pt x="43601" y="46365"/>
                        </a:cubicBezTo>
                        <a:cubicBezTo>
                          <a:pt x="43605" y="46373"/>
                          <a:pt x="43609" y="46377"/>
                          <a:pt x="43614" y="46381"/>
                        </a:cubicBezTo>
                        <a:cubicBezTo>
                          <a:pt x="43682" y="46458"/>
                          <a:pt x="43763" y="46540"/>
                          <a:pt x="43814" y="46617"/>
                        </a:cubicBezTo>
                        <a:cubicBezTo>
                          <a:pt x="43857" y="46617"/>
                          <a:pt x="43901" y="46621"/>
                          <a:pt x="43939" y="46625"/>
                        </a:cubicBezTo>
                        <a:lnTo>
                          <a:pt x="43948" y="46625"/>
                        </a:lnTo>
                        <a:cubicBezTo>
                          <a:pt x="43982" y="46629"/>
                          <a:pt x="44016" y="46634"/>
                          <a:pt x="44050" y="46638"/>
                        </a:cubicBezTo>
                        <a:cubicBezTo>
                          <a:pt x="44059" y="46638"/>
                          <a:pt x="44067" y="46643"/>
                          <a:pt x="44071" y="46643"/>
                        </a:cubicBezTo>
                        <a:cubicBezTo>
                          <a:pt x="44106" y="46647"/>
                          <a:pt x="44144" y="46651"/>
                          <a:pt x="44179" y="46659"/>
                        </a:cubicBezTo>
                        <a:lnTo>
                          <a:pt x="44199" y="46659"/>
                        </a:lnTo>
                        <a:cubicBezTo>
                          <a:pt x="44221" y="46663"/>
                          <a:pt x="44247" y="46668"/>
                          <a:pt x="44268" y="46673"/>
                        </a:cubicBezTo>
                        <a:cubicBezTo>
                          <a:pt x="44290" y="46677"/>
                          <a:pt x="44311" y="46681"/>
                          <a:pt x="44333" y="46685"/>
                        </a:cubicBezTo>
                        <a:cubicBezTo>
                          <a:pt x="44353" y="46689"/>
                          <a:pt x="44371" y="46694"/>
                          <a:pt x="44392" y="46698"/>
                        </a:cubicBezTo>
                        <a:cubicBezTo>
                          <a:pt x="44414" y="46702"/>
                          <a:pt x="44435" y="46706"/>
                          <a:pt x="44456" y="46711"/>
                        </a:cubicBezTo>
                        <a:cubicBezTo>
                          <a:pt x="44473" y="46715"/>
                          <a:pt x="44495" y="46720"/>
                          <a:pt x="44512" y="46724"/>
                        </a:cubicBezTo>
                        <a:cubicBezTo>
                          <a:pt x="44533" y="46732"/>
                          <a:pt x="44554" y="46736"/>
                          <a:pt x="44580" y="46740"/>
                        </a:cubicBezTo>
                        <a:cubicBezTo>
                          <a:pt x="44598" y="46745"/>
                          <a:pt x="44615" y="46754"/>
                          <a:pt x="44631" y="46758"/>
                        </a:cubicBezTo>
                        <a:cubicBezTo>
                          <a:pt x="44653" y="46762"/>
                          <a:pt x="44679" y="46771"/>
                          <a:pt x="44700" y="46775"/>
                        </a:cubicBezTo>
                        <a:cubicBezTo>
                          <a:pt x="44722" y="46779"/>
                          <a:pt x="44738" y="46788"/>
                          <a:pt x="44760" y="46792"/>
                        </a:cubicBezTo>
                        <a:cubicBezTo>
                          <a:pt x="44769" y="46797"/>
                          <a:pt x="44777" y="46797"/>
                          <a:pt x="44781" y="46801"/>
                        </a:cubicBezTo>
                        <a:cubicBezTo>
                          <a:pt x="44815" y="46809"/>
                          <a:pt x="44850" y="46822"/>
                          <a:pt x="44880" y="46831"/>
                        </a:cubicBezTo>
                        <a:cubicBezTo>
                          <a:pt x="44888" y="46831"/>
                          <a:pt x="44892" y="46835"/>
                          <a:pt x="44897" y="46835"/>
                        </a:cubicBezTo>
                        <a:cubicBezTo>
                          <a:pt x="44927" y="46843"/>
                          <a:pt x="44957" y="46856"/>
                          <a:pt x="44987" y="46865"/>
                        </a:cubicBezTo>
                        <a:cubicBezTo>
                          <a:pt x="44995" y="46869"/>
                          <a:pt x="45000" y="46869"/>
                          <a:pt x="45004" y="46874"/>
                        </a:cubicBezTo>
                        <a:cubicBezTo>
                          <a:pt x="45042" y="46886"/>
                          <a:pt x="45077" y="46899"/>
                          <a:pt x="45111" y="46912"/>
                        </a:cubicBezTo>
                        <a:lnTo>
                          <a:pt x="45119" y="46912"/>
                        </a:lnTo>
                        <a:cubicBezTo>
                          <a:pt x="45154" y="46925"/>
                          <a:pt x="45184" y="46937"/>
                          <a:pt x="45213" y="46951"/>
                        </a:cubicBezTo>
                        <a:cubicBezTo>
                          <a:pt x="45226" y="46955"/>
                          <a:pt x="45239" y="46959"/>
                          <a:pt x="45251" y="46963"/>
                        </a:cubicBezTo>
                        <a:cubicBezTo>
                          <a:pt x="45273" y="46971"/>
                          <a:pt x="45295" y="46981"/>
                          <a:pt x="45320" y="46989"/>
                        </a:cubicBezTo>
                        <a:cubicBezTo>
                          <a:pt x="45334" y="46997"/>
                          <a:pt x="45346" y="47002"/>
                          <a:pt x="45359" y="47006"/>
                        </a:cubicBezTo>
                        <a:cubicBezTo>
                          <a:pt x="45380" y="47014"/>
                          <a:pt x="45401" y="47023"/>
                          <a:pt x="45419" y="47032"/>
                        </a:cubicBezTo>
                        <a:cubicBezTo>
                          <a:pt x="45440" y="47040"/>
                          <a:pt x="45457" y="47044"/>
                          <a:pt x="45474" y="47053"/>
                        </a:cubicBezTo>
                        <a:cubicBezTo>
                          <a:pt x="45492" y="47062"/>
                          <a:pt x="45513" y="47070"/>
                          <a:pt x="45530" y="47079"/>
                        </a:cubicBezTo>
                        <a:cubicBezTo>
                          <a:pt x="45547" y="47087"/>
                          <a:pt x="45569" y="47091"/>
                          <a:pt x="45585" y="47100"/>
                        </a:cubicBezTo>
                        <a:cubicBezTo>
                          <a:pt x="45603" y="47109"/>
                          <a:pt x="45624" y="47117"/>
                          <a:pt x="45642" y="47125"/>
                        </a:cubicBezTo>
                        <a:cubicBezTo>
                          <a:pt x="45658" y="47135"/>
                          <a:pt x="45675" y="47143"/>
                          <a:pt x="45697" y="47151"/>
                        </a:cubicBezTo>
                        <a:cubicBezTo>
                          <a:pt x="45713" y="47160"/>
                          <a:pt x="45735" y="47168"/>
                          <a:pt x="45752" y="47177"/>
                        </a:cubicBezTo>
                        <a:cubicBezTo>
                          <a:pt x="45770" y="47186"/>
                          <a:pt x="45786" y="47190"/>
                          <a:pt x="45808" y="47198"/>
                        </a:cubicBezTo>
                        <a:cubicBezTo>
                          <a:pt x="45825" y="47207"/>
                          <a:pt x="45847" y="47216"/>
                          <a:pt x="45863" y="47228"/>
                        </a:cubicBezTo>
                        <a:cubicBezTo>
                          <a:pt x="45881" y="47233"/>
                          <a:pt x="45898" y="47241"/>
                          <a:pt x="45919" y="47249"/>
                        </a:cubicBezTo>
                        <a:cubicBezTo>
                          <a:pt x="45936" y="47259"/>
                          <a:pt x="45958" y="47267"/>
                          <a:pt x="45975" y="47279"/>
                        </a:cubicBezTo>
                        <a:cubicBezTo>
                          <a:pt x="45992" y="47288"/>
                          <a:pt x="46013" y="47293"/>
                          <a:pt x="46031" y="47301"/>
                        </a:cubicBezTo>
                        <a:cubicBezTo>
                          <a:pt x="46047" y="47314"/>
                          <a:pt x="46069" y="47322"/>
                          <a:pt x="46090" y="47331"/>
                        </a:cubicBezTo>
                        <a:cubicBezTo>
                          <a:pt x="46108" y="47340"/>
                          <a:pt x="46124" y="47348"/>
                          <a:pt x="46141" y="47356"/>
                        </a:cubicBezTo>
                        <a:cubicBezTo>
                          <a:pt x="46167" y="47370"/>
                          <a:pt x="46193" y="47378"/>
                          <a:pt x="46218" y="47391"/>
                        </a:cubicBezTo>
                        <a:cubicBezTo>
                          <a:pt x="46240" y="47403"/>
                          <a:pt x="46266" y="47413"/>
                          <a:pt x="46287" y="47425"/>
                        </a:cubicBezTo>
                        <a:cubicBezTo>
                          <a:pt x="46313" y="47433"/>
                          <a:pt x="46334" y="47447"/>
                          <a:pt x="46360" y="47459"/>
                        </a:cubicBezTo>
                        <a:cubicBezTo>
                          <a:pt x="46377" y="47468"/>
                          <a:pt x="46398" y="47476"/>
                          <a:pt x="46416" y="47485"/>
                        </a:cubicBezTo>
                        <a:cubicBezTo>
                          <a:pt x="46437" y="47494"/>
                          <a:pt x="46453" y="47502"/>
                          <a:pt x="46475" y="47510"/>
                        </a:cubicBezTo>
                        <a:cubicBezTo>
                          <a:pt x="46492" y="47519"/>
                          <a:pt x="46514" y="47528"/>
                          <a:pt x="46530" y="47536"/>
                        </a:cubicBezTo>
                        <a:cubicBezTo>
                          <a:pt x="46552" y="47549"/>
                          <a:pt x="46574" y="47557"/>
                          <a:pt x="46591" y="47567"/>
                        </a:cubicBezTo>
                        <a:cubicBezTo>
                          <a:pt x="46612" y="47575"/>
                          <a:pt x="46629" y="47583"/>
                          <a:pt x="46651" y="47592"/>
                        </a:cubicBezTo>
                        <a:cubicBezTo>
                          <a:pt x="46668" y="47601"/>
                          <a:pt x="46689" y="47609"/>
                          <a:pt x="46706" y="47618"/>
                        </a:cubicBezTo>
                        <a:cubicBezTo>
                          <a:pt x="46728" y="47626"/>
                          <a:pt x="46745" y="47634"/>
                          <a:pt x="46766" y="47644"/>
                        </a:cubicBezTo>
                        <a:cubicBezTo>
                          <a:pt x="46787" y="47656"/>
                          <a:pt x="46805" y="47664"/>
                          <a:pt x="46826" y="47673"/>
                        </a:cubicBezTo>
                        <a:cubicBezTo>
                          <a:pt x="46843" y="47682"/>
                          <a:pt x="46864" y="47690"/>
                          <a:pt x="46886" y="47699"/>
                        </a:cubicBezTo>
                        <a:cubicBezTo>
                          <a:pt x="46903" y="47707"/>
                          <a:pt x="46925" y="47716"/>
                          <a:pt x="46945" y="47725"/>
                        </a:cubicBezTo>
                        <a:cubicBezTo>
                          <a:pt x="46963" y="47733"/>
                          <a:pt x="46984" y="47741"/>
                          <a:pt x="47006" y="47750"/>
                        </a:cubicBezTo>
                        <a:cubicBezTo>
                          <a:pt x="47022" y="47759"/>
                          <a:pt x="47044" y="47767"/>
                          <a:pt x="47065" y="47776"/>
                        </a:cubicBezTo>
                        <a:cubicBezTo>
                          <a:pt x="47083" y="47784"/>
                          <a:pt x="47104" y="47792"/>
                          <a:pt x="47125" y="47802"/>
                        </a:cubicBezTo>
                        <a:cubicBezTo>
                          <a:pt x="47146" y="47810"/>
                          <a:pt x="47164" y="47818"/>
                          <a:pt x="47185" y="47827"/>
                        </a:cubicBezTo>
                        <a:cubicBezTo>
                          <a:pt x="47189" y="47827"/>
                          <a:pt x="47194" y="47832"/>
                          <a:pt x="47202" y="47832"/>
                        </a:cubicBezTo>
                        <a:cubicBezTo>
                          <a:pt x="47233" y="47844"/>
                          <a:pt x="47262" y="47857"/>
                          <a:pt x="47292" y="47869"/>
                        </a:cubicBezTo>
                        <a:cubicBezTo>
                          <a:pt x="47296" y="47875"/>
                          <a:pt x="47304" y="47875"/>
                          <a:pt x="47310" y="47879"/>
                        </a:cubicBezTo>
                        <a:cubicBezTo>
                          <a:pt x="47339" y="47891"/>
                          <a:pt x="47373" y="47904"/>
                          <a:pt x="47403" y="47913"/>
                        </a:cubicBezTo>
                        <a:cubicBezTo>
                          <a:pt x="47416" y="47917"/>
                          <a:pt x="47425" y="47921"/>
                          <a:pt x="47438" y="47926"/>
                        </a:cubicBezTo>
                        <a:cubicBezTo>
                          <a:pt x="47472" y="47942"/>
                          <a:pt x="47510" y="47956"/>
                          <a:pt x="47549" y="47968"/>
                        </a:cubicBezTo>
                        <a:cubicBezTo>
                          <a:pt x="47566" y="47968"/>
                          <a:pt x="47579" y="47964"/>
                          <a:pt x="47592" y="47964"/>
                        </a:cubicBezTo>
                        <a:lnTo>
                          <a:pt x="47608" y="47964"/>
                        </a:lnTo>
                        <a:cubicBezTo>
                          <a:pt x="47618" y="47964"/>
                          <a:pt x="47626" y="47960"/>
                          <a:pt x="47634" y="47960"/>
                        </a:cubicBezTo>
                        <a:lnTo>
                          <a:pt x="47695" y="47960"/>
                        </a:lnTo>
                        <a:cubicBezTo>
                          <a:pt x="47703" y="47960"/>
                          <a:pt x="47711" y="47956"/>
                          <a:pt x="47720" y="47956"/>
                        </a:cubicBezTo>
                        <a:lnTo>
                          <a:pt x="47737" y="47956"/>
                        </a:lnTo>
                        <a:cubicBezTo>
                          <a:pt x="47746" y="47956"/>
                          <a:pt x="47750" y="47960"/>
                          <a:pt x="47758" y="47960"/>
                        </a:cubicBezTo>
                        <a:lnTo>
                          <a:pt x="47839" y="47960"/>
                        </a:lnTo>
                        <a:cubicBezTo>
                          <a:pt x="47843" y="47964"/>
                          <a:pt x="47853" y="47964"/>
                          <a:pt x="47857" y="47964"/>
                        </a:cubicBezTo>
                        <a:lnTo>
                          <a:pt x="47882" y="47964"/>
                        </a:lnTo>
                        <a:cubicBezTo>
                          <a:pt x="47886" y="47964"/>
                          <a:pt x="47891" y="47968"/>
                          <a:pt x="47895" y="47968"/>
                        </a:cubicBezTo>
                        <a:cubicBezTo>
                          <a:pt x="47912" y="47968"/>
                          <a:pt x="47934" y="47972"/>
                          <a:pt x="47951" y="47972"/>
                        </a:cubicBezTo>
                        <a:cubicBezTo>
                          <a:pt x="47955" y="47972"/>
                          <a:pt x="47959" y="47972"/>
                          <a:pt x="47963" y="47977"/>
                        </a:cubicBezTo>
                        <a:cubicBezTo>
                          <a:pt x="47981" y="47977"/>
                          <a:pt x="47997" y="47981"/>
                          <a:pt x="48019" y="47981"/>
                        </a:cubicBezTo>
                        <a:cubicBezTo>
                          <a:pt x="48019" y="47985"/>
                          <a:pt x="48023" y="47985"/>
                          <a:pt x="48028" y="47985"/>
                        </a:cubicBezTo>
                        <a:cubicBezTo>
                          <a:pt x="48045" y="47990"/>
                          <a:pt x="48066" y="47990"/>
                          <a:pt x="48084" y="47994"/>
                        </a:cubicBezTo>
                        <a:lnTo>
                          <a:pt x="48092" y="47994"/>
                        </a:lnTo>
                        <a:cubicBezTo>
                          <a:pt x="48113" y="47998"/>
                          <a:pt x="48131" y="48003"/>
                          <a:pt x="48147" y="48007"/>
                        </a:cubicBezTo>
                        <a:cubicBezTo>
                          <a:pt x="48156" y="48007"/>
                          <a:pt x="48165" y="48007"/>
                          <a:pt x="48173" y="48011"/>
                        </a:cubicBezTo>
                        <a:lnTo>
                          <a:pt x="48177" y="48011"/>
                        </a:lnTo>
                        <a:cubicBezTo>
                          <a:pt x="48190" y="48011"/>
                          <a:pt x="48199" y="48015"/>
                          <a:pt x="48212" y="48015"/>
                        </a:cubicBezTo>
                        <a:lnTo>
                          <a:pt x="48216" y="48015"/>
                        </a:lnTo>
                        <a:cubicBezTo>
                          <a:pt x="48224" y="48019"/>
                          <a:pt x="48238" y="48019"/>
                          <a:pt x="48246" y="48023"/>
                        </a:cubicBezTo>
                        <a:lnTo>
                          <a:pt x="48250" y="48023"/>
                        </a:lnTo>
                        <a:cubicBezTo>
                          <a:pt x="48263" y="48023"/>
                          <a:pt x="48271" y="48023"/>
                          <a:pt x="48285" y="48029"/>
                        </a:cubicBezTo>
                        <a:lnTo>
                          <a:pt x="48289" y="48029"/>
                        </a:lnTo>
                        <a:cubicBezTo>
                          <a:pt x="48301" y="48029"/>
                          <a:pt x="48310" y="48033"/>
                          <a:pt x="48323" y="48033"/>
                        </a:cubicBezTo>
                        <a:lnTo>
                          <a:pt x="48353" y="48033"/>
                        </a:lnTo>
                        <a:lnTo>
                          <a:pt x="48353" y="48037"/>
                        </a:lnTo>
                        <a:lnTo>
                          <a:pt x="48417" y="48037"/>
                        </a:lnTo>
                        <a:cubicBezTo>
                          <a:pt x="48425" y="48041"/>
                          <a:pt x="48434" y="48041"/>
                          <a:pt x="48447" y="48041"/>
                        </a:cubicBezTo>
                        <a:lnTo>
                          <a:pt x="48520" y="48041"/>
                        </a:lnTo>
                        <a:cubicBezTo>
                          <a:pt x="48528" y="48041"/>
                          <a:pt x="48541" y="48037"/>
                          <a:pt x="48550" y="48037"/>
                        </a:cubicBezTo>
                        <a:lnTo>
                          <a:pt x="48597" y="48037"/>
                        </a:lnTo>
                        <a:cubicBezTo>
                          <a:pt x="48609" y="48033"/>
                          <a:pt x="48622" y="48033"/>
                          <a:pt x="48635" y="48033"/>
                        </a:cubicBezTo>
                        <a:lnTo>
                          <a:pt x="48644" y="48033"/>
                        </a:lnTo>
                        <a:cubicBezTo>
                          <a:pt x="48652" y="48033"/>
                          <a:pt x="48665" y="48029"/>
                          <a:pt x="48674" y="48029"/>
                        </a:cubicBezTo>
                        <a:lnTo>
                          <a:pt x="48686" y="48029"/>
                        </a:lnTo>
                        <a:cubicBezTo>
                          <a:pt x="48699" y="48023"/>
                          <a:pt x="48712" y="48023"/>
                          <a:pt x="48725" y="48023"/>
                        </a:cubicBezTo>
                        <a:lnTo>
                          <a:pt x="48729" y="48023"/>
                        </a:lnTo>
                        <a:cubicBezTo>
                          <a:pt x="48742" y="48019"/>
                          <a:pt x="48759" y="48019"/>
                          <a:pt x="48772" y="48015"/>
                        </a:cubicBezTo>
                        <a:lnTo>
                          <a:pt x="48785" y="48015"/>
                        </a:lnTo>
                        <a:cubicBezTo>
                          <a:pt x="48798" y="48011"/>
                          <a:pt x="48810" y="48011"/>
                          <a:pt x="48824" y="48007"/>
                        </a:cubicBezTo>
                        <a:lnTo>
                          <a:pt x="48832" y="48007"/>
                        </a:lnTo>
                        <a:cubicBezTo>
                          <a:pt x="48849" y="48003"/>
                          <a:pt x="48866" y="48003"/>
                          <a:pt x="48883" y="47998"/>
                        </a:cubicBezTo>
                        <a:lnTo>
                          <a:pt x="48891" y="47998"/>
                        </a:lnTo>
                        <a:cubicBezTo>
                          <a:pt x="48909" y="47994"/>
                          <a:pt x="48921" y="47994"/>
                          <a:pt x="48935" y="47990"/>
                        </a:cubicBezTo>
                        <a:cubicBezTo>
                          <a:pt x="48939" y="47990"/>
                          <a:pt x="48947" y="47985"/>
                          <a:pt x="48952" y="47985"/>
                        </a:cubicBezTo>
                        <a:cubicBezTo>
                          <a:pt x="48968" y="47981"/>
                          <a:pt x="48986" y="47981"/>
                          <a:pt x="49007" y="47977"/>
                        </a:cubicBezTo>
                        <a:lnTo>
                          <a:pt x="49157" y="47254"/>
                        </a:lnTo>
                        <a:cubicBezTo>
                          <a:pt x="49174" y="47259"/>
                          <a:pt x="49191" y="47263"/>
                          <a:pt x="49203" y="47267"/>
                        </a:cubicBezTo>
                        <a:cubicBezTo>
                          <a:pt x="49234" y="47275"/>
                          <a:pt x="49260" y="47279"/>
                          <a:pt x="49290" y="47288"/>
                        </a:cubicBezTo>
                        <a:cubicBezTo>
                          <a:pt x="49353" y="47310"/>
                          <a:pt x="49422" y="47326"/>
                          <a:pt x="49491" y="47348"/>
                        </a:cubicBezTo>
                        <a:cubicBezTo>
                          <a:pt x="49507" y="47352"/>
                          <a:pt x="49525" y="47356"/>
                          <a:pt x="49546" y="47361"/>
                        </a:cubicBezTo>
                        <a:cubicBezTo>
                          <a:pt x="49623" y="47387"/>
                          <a:pt x="49704" y="47408"/>
                          <a:pt x="49781" y="47433"/>
                        </a:cubicBezTo>
                        <a:cubicBezTo>
                          <a:pt x="49799" y="47438"/>
                          <a:pt x="49815" y="47442"/>
                          <a:pt x="49833" y="47451"/>
                        </a:cubicBezTo>
                        <a:cubicBezTo>
                          <a:pt x="49892" y="47468"/>
                          <a:pt x="49957" y="47490"/>
                          <a:pt x="50021" y="47506"/>
                        </a:cubicBezTo>
                        <a:cubicBezTo>
                          <a:pt x="50046" y="47515"/>
                          <a:pt x="50076" y="47528"/>
                          <a:pt x="50102" y="47536"/>
                        </a:cubicBezTo>
                        <a:cubicBezTo>
                          <a:pt x="50153" y="47553"/>
                          <a:pt x="50204" y="47567"/>
                          <a:pt x="50256" y="47587"/>
                        </a:cubicBezTo>
                        <a:cubicBezTo>
                          <a:pt x="50286" y="47596"/>
                          <a:pt x="50316" y="47605"/>
                          <a:pt x="50346" y="47613"/>
                        </a:cubicBezTo>
                        <a:cubicBezTo>
                          <a:pt x="50397" y="47630"/>
                          <a:pt x="50449" y="47648"/>
                          <a:pt x="50496" y="47669"/>
                        </a:cubicBezTo>
                        <a:cubicBezTo>
                          <a:pt x="50526" y="47678"/>
                          <a:pt x="50555" y="47686"/>
                          <a:pt x="50581" y="47699"/>
                        </a:cubicBezTo>
                        <a:cubicBezTo>
                          <a:pt x="50624" y="47711"/>
                          <a:pt x="50666" y="47725"/>
                          <a:pt x="50709" y="47741"/>
                        </a:cubicBezTo>
                        <a:cubicBezTo>
                          <a:pt x="50739" y="47755"/>
                          <a:pt x="50769" y="47763"/>
                          <a:pt x="50800" y="47776"/>
                        </a:cubicBezTo>
                        <a:cubicBezTo>
                          <a:pt x="50842" y="47788"/>
                          <a:pt x="50885" y="47806"/>
                          <a:pt x="50932" y="47823"/>
                        </a:cubicBezTo>
                        <a:cubicBezTo>
                          <a:pt x="50958" y="47832"/>
                          <a:pt x="50988" y="47844"/>
                          <a:pt x="51017" y="47853"/>
                        </a:cubicBezTo>
                        <a:cubicBezTo>
                          <a:pt x="51065" y="47875"/>
                          <a:pt x="51112" y="47891"/>
                          <a:pt x="51159" y="47908"/>
                        </a:cubicBezTo>
                        <a:cubicBezTo>
                          <a:pt x="51180" y="47917"/>
                          <a:pt x="51205" y="47926"/>
                          <a:pt x="51231" y="47938"/>
                        </a:cubicBezTo>
                        <a:cubicBezTo>
                          <a:pt x="51300" y="47964"/>
                          <a:pt x="51368" y="47990"/>
                          <a:pt x="51436" y="48019"/>
                        </a:cubicBezTo>
                        <a:lnTo>
                          <a:pt x="51441" y="48019"/>
                        </a:lnTo>
                        <a:cubicBezTo>
                          <a:pt x="51462" y="48045"/>
                          <a:pt x="51479" y="48071"/>
                          <a:pt x="51501" y="48092"/>
                        </a:cubicBezTo>
                        <a:cubicBezTo>
                          <a:pt x="51505" y="48100"/>
                          <a:pt x="51509" y="48106"/>
                          <a:pt x="51518" y="48114"/>
                        </a:cubicBezTo>
                        <a:cubicBezTo>
                          <a:pt x="51535" y="48131"/>
                          <a:pt x="51552" y="48152"/>
                          <a:pt x="51570" y="48173"/>
                        </a:cubicBezTo>
                        <a:cubicBezTo>
                          <a:pt x="51570" y="48177"/>
                          <a:pt x="51574" y="48177"/>
                          <a:pt x="51578" y="48183"/>
                        </a:cubicBezTo>
                        <a:cubicBezTo>
                          <a:pt x="51595" y="48208"/>
                          <a:pt x="51616" y="48229"/>
                          <a:pt x="51637" y="48250"/>
                        </a:cubicBezTo>
                        <a:cubicBezTo>
                          <a:pt x="51641" y="48254"/>
                          <a:pt x="51647" y="48264"/>
                          <a:pt x="51651" y="48268"/>
                        </a:cubicBezTo>
                        <a:cubicBezTo>
                          <a:pt x="51667" y="48285"/>
                          <a:pt x="51685" y="48306"/>
                          <a:pt x="51702" y="48323"/>
                        </a:cubicBezTo>
                        <a:cubicBezTo>
                          <a:pt x="51706" y="48327"/>
                          <a:pt x="51710" y="48331"/>
                          <a:pt x="51714" y="48337"/>
                        </a:cubicBezTo>
                        <a:cubicBezTo>
                          <a:pt x="51736" y="48357"/>
                          <a:pt x="51757" y="48379"/>
                          <a:pt x="51779" y="48400"/>
                        </a:cubicBezTo>
                        <a:cubicBezTo>
                          <a:pt x="51783" y="48404"/>
                          <a:pt x="51787" y="48408"/>
                          <a:pt x="51791" y="48414"/>
                        </a:cubicBezTo>
                        <a:cubicBezTo>
                          <a:pt x="51809" y="48430"/>
                          <a:pt x="51826" y="48447"/>
                          <a:pt x="51843" y="48465"/>
                        </a:cubicBezTo>
                        <a:cubicBezTo>
                          <a:pt x="51847" y="48473"/>
                          <a:pt x="51852" y="48477"/>
                          <a:pt x="51856" y="48481"/>
                        </a:cubicBezTo>
                        <a:cubicBezTo>
                          <a:pt x="51878" y="48503"/>
                          <a:pt x="51898" y="48524"/>
                          <a:pt x="51920" y="48542"/>
                        </a:cubicBezTo>
                        <a:cubicBezTo>
                          <a:pt x="51924" y="48546"/>
                          <a:pt x="51929" y="48550"/>
                          <a:pt x="51933" y="48554"/>
                        </a:cubicBezTo>
                        <a:cubicBezTo>
                          <a:pt x="51949" y="48572"/>
                          <a:pt x="51967" y="48588"/>
                          <a:pt x="51984" y="48605"/>
                        </a:cubicBezTo>
                        <a:cubicBezTo>
                          <a:pt x="51993" y="48610"/>
                          <a:pt x="51997" y="48614"/>
                          <a:pt x="52006" y="48623"/>
                        </a:cubicBezTo>
                        <a:cubicBezTo>
                          <a:pt x="52026" y="48639"/>
                          <a:pt x="52048" y="48661"/>
                          <a:pt x="52070" y="48678"/>
                        </a:cubicBezTo>
                        <a:cubicBezTo>
                          <a:pt x="52091" y="48700"/>
                          <a:pt x="52113" y="48716"/>
                          <a:pt x="52134" y="48738"/>
                        </a:cubicBezTo>
                        <a:cubicBezTo>
                          <a:pt x="52138" y="48742"/>
                          <a:pt x="52146" y="48747"/>
                          <a:pt x="52151" y="48751"/>
                        </a:cubicBezTo>
                        <a:cubicBezTo>
                          <a:pt x="52172" y="48768"/>
                          <a:pt x="52190" y="48785"/>
                          <a:pt x="52211" y="48803"/>
                        </a:cubicBezTo>
                        <a:cubicBezTo>
                          <a:pt x="52211" y="48803"/>
                          <a:pt x="52215" y="48807"/>
                          <a:pt x="52219" y="48807"/>
                        </a:cubicBezTo>
                        <a:cubicBezTo>
                          <a:pt x="52241" y="48828"/>
                          <a:pt x="52262" y="48845"/>
                          <a:pt x="52283" y="48862"/>
                        </a:cubicBezTo>
                        <a:cubicBezTo>
                          <a:pt x="52292" y="48866"/>
                          <a:pt x="52296" y="48870"/>
                          <a:pt x="52305" y="48875"/>
                        </a:cubicBezTo>
                        <a:cubicBezTo>
                          <a:pt x="52322" y="48892"/>
                          <a:pt x="52339" y="48905"/>
                          <a:pt x="52356" y="48922"/>
                        </a:cubicBezTo>
                        <a:cubicBezTo>
                          <a:pt x="52365" y="48922"/>
                          <a:pt x="52369" y="48927"/>
                          <a:pt x="52373" y="48931"/>
                        </a:cubicBezTo>
                        <a:cubicBezTo>
                          <a:pt x="52395" y="48947"/>
                          <a:pt x="52416" y="48965"/>
                          <a:pt x="52442" y="48982"/>
                        </a:cubicBezTo>
                        <a:cubicBezTo>
                          <a:pt x="52446" y="48986"/>
                          <a:pt x="52450" y="48990"/>
                          <a:pt x="52454" y="48995"/>
                        </a:cubicBezTo>
                        <a:cubicBezTo>
                          <a:pt x="52476" y="49008"/>
                          <a:pt x="52493" y="49020"/>
                          <a:pt x="52510" y="49038"/>
                        </a:cubicBezTo>
                        <a:cubicBezTo>
                          <a:pt x="52519" y="49042"/>
                          <a:pt x="52523" y="49046"/>
                          <a:pt x="52527" y="49050"/>
                        </a:cubicBezTo>
                        <a:cubicBezTo>
                          <a:pt x="52553" y="49063"/>
                          <a:pt x="52575" y="49081"/>
                          <a:pt x="52596" y="49097"/>
                        </a:cubicBezTo>
                        <a:cubicBezTo>
                          <a:pt x="52600" y="49097"/>
                          <a:pt x="52600" y="49097"/>
                          <a:pt x="52600" y="49101"/>
                        </a:cubicBezTo>
                        <a:cubicBezTo>
                          <a:pt x="52604" y="49101"/>
                          <a:pt x="52604" y="49101"/>
                          <a:pt x="52608" y="49106"/>
                        </a:cubicBezTo>
                        <a:cubicBezTo>
                          <a:pt x="52630" y="49123"/>
                          <a:pt x="52652" y="49136"/>
                          <a:pt x="52677" y="49153"/>
                        </a:cubicBezTo>
                        <a:cubicBezTo>
                          <a:pt x="52681" y="49158"/>
                          <a:pt x="52685" y="49162"/>
                          <a:pt x="52690" y="49162"/>
                        </a:cubicBezTo>
                        <a:cubicBezTo>
                          <a:pt x="52715" y="49178"/>
                          <a:pt x="52741" y="49196"/>
                          <a:pt x="52766" y="49213"/>
                        </a:cubicBezTo>
                        <a:cubicBezTo>
                          <a:pt x="52771" y="49217"/>
                          <a:pt x="52776" y="49221"/>
                          <a:pt x="52780" y="49226"/>
                        </a:cubicBezTo>
                        <a:cubicBezTo>
                          <a:pt x="52806" y="49239"/>
                          <a:pt x="52827" y="49255"/>
                          <a:pt x="52853" y="49269"/>
                        </a:cubicBezTo>
                        <a:cubicBezTo>
                          <a:pt x="52857" y="49273"/>
                          <a:pt x="52857" y="49273"/>
                          <a:pt x="52861" y="49277"/>
                        </a:cubicBezTo>
                        <a:cubicBezTo>
                          <a:pt x="52887" y="49294"/>
                          <a:pt x="52912" y="49312"/>
                          <a:pt x="52938" y="49324"/>
                        </a:cubicBezTo>
                        <a:cubicBezTo>
                          <a:pt x="52946" y="49328"/>
                          <a:pt x="52950" y="49332"/>
                          <a:pt x="52955" y="49337"/>
                        </a:cubicBezTo>
                        <a:cubicBezTo>
                          <a:pt x="52981" y="49354"/>
                          <a:pt x="53007" y="49371"/>
                          <a:pt x="53036" y="49384"/>
                        </a:cubicBezTo>
                        <a:cubicBezTo>
                          <a:pt x="53062" y="49401"/>
                          <a:pt x="53088" y="49418"/>
                          <a:pt x="53113" y="49435"/>
                        </a:cubicBezTo>
                        <a:cubicBezTo>
                          <a:pt x="53118" y="49435"/>
                          <a:pt x="53126" y="49440"/>
                          <a:pt x="53130" y="49444"/>
                        </a:cubicBezTo>
                        <a:cubicBezTo>
                          <a:pt x="53156" y="49461"/>
                          <a:pt x="53181" y="49474"/>
                          <a:pt x="53207" y="49491"/>
                        </a:cubicBezTo>
                        <a:cubicBezTo>
                          <a:pt x="53212" y="49491"/>
                          <a:pt x="53216" y="49495"/>
                          <a:pt x="53220" y="49495"/>
                        </a:cubicBezTo>
                        <a:cubicBezTo>
                          <a:pt x="53246" y="49512"/>
                          <a:pt x="53267" y="49525"/>
                          <a:pt x="53293" y="49538"/>
                        </a:cubicBezTo>
                        <a:cubicBezTo>
                          <a:pt x="53297" y="49538"/>
                          <a:pt x="53297" y="49543"/>
                          <a:pt x="53301" y="49543"/>
                        </a:cubicBezTo>
                        <a:lnTo>
                          <a:pt x="53305" y="49547"/>
                        </a:lnTo>
                        <a:cubicBezTo>
                          <a:pt x="53335" y="49563"/>
                          <a:pt x="53366" y="49581"/>
                          <a:pt x="53396" y="49594"/>
                        </a:cubicBezTo>
                        <a:cubicBezTo>
                          <a:pt x="53400" y="49598"/>
                          <a:pt x="53404" y="49602"/>
                          <a:pt x="53408" y="49606"/>
                        </a:cubicBezTo>
                        <a:cubicBezTo>
                          <a:pt x="53438" y="49620"/>
                          <a:pt x="53469" y="49636"/>
                          <a:pt x="53498" y="49654"/>
                        </a:cubicBezTo>
                        <a:cubicBezTo>
                          <a:pt x="53503" y="49658"/>
                          <a:pt x="53507" y="49658"/>
                          <a:pt x="53511" y="49662"/>
                        </a:cubicBezTo>
                        <a:cubicBezTo>
                          <a:pt x="53540" y="49679"/>
                          <a:pt x="53575" y="49692"/>
                          <a:pt x="53605" y="49709"/>
                        </a:cubicBezTo>
                        <a:lnTo>
                          <a:pt x="53605" y="49713"/>
                        </a:lnTo>
                        <a:cubicBezTo>
                          <a:pt x="53639" y="49731"/>
                          <a:pt x="53669" y="49743"/>
                          <a:pt x="53700" y="49760"/>
                        </a:cubicBezTo>
                        <a:cubicBezTo>
                          <a:pt x="53704" y="49764"/>
                          <a:pt x="53708" y="49764"/>
                          <a:pt x="53708" y="49764"/>
                        </a:cubicBezTo>
                        <a:cubicBezTo>
                          <a:pt x="53742" y="49782"/>
                          <a:pt x="53771" y="49799"/>
                          <a:pt x="53802" y="49816"/>
                        </a:cubicBezTo>
                        <a:cubicBezTo>
                          <a:pt x="53806" y="49816"/>
                          <a:pt x="53810" y="49820"/>
                          <a:pt x="53815" y="49820"/>
                        </a:cubicBezTo>
                        <a:cubicBezTo>
                          <a:pt x="53844" y="49837"/>
                          <a:pt x="53874" y="49855"/>
                          <a:pt x="53905" y="49867"/>
                        </a:cubicBezTo>
                        <a:cubicBezTo>
                          <a:pt x="53909" y="49871"/>
                          <a:pt x="53913" y="49871"/>
                          <a:pt x="53921" y="49876"/>
                        </a:cubicBezTo>
                        <a:cubicBezTo>
                          <a:pt x="53951" y="49893"/>
                          <a:pt x="53982" y="49906"/>
                          <a:pt x="54012" y="49922"/>
                        </a:cubicBezTo>
                        <a:cubicBezTo>
                          <a:pt x="54016" y="49922"/>
                          <a:pt x="54016" y="49922"/>
                          <a:pt x="54020" y="49928"/>
                        </a:cubicBezTo>
                        <a:cubicBezTo>
                          <a:pt x="54050" y="49940"/>
                          <a:pt x="54079" y="49957"/>
                          <a:pt x="54114" y="49974"/>
                        </a:cubicBezTo>
                        <a:lnTo>
                          <a:pt x="54118" y="49979"/>
                        </a:lnTo>
                        <a:cubicBezTo>
                          <a:pt x="54148" y="49991"/>
                          <a:pt x="54182" y="50009"/>
                          <a:pt x="54213" y="50025"/>
                        </a:cubicBezTo>
                        <a:cubicBezTo>
                          <a:pt x="54217" y="50025"/>
                          <a:pt x="54221" y="50030"/>
                          <a:pt x="54225" y="50030"/>
                        </a:cubicBezTo>
                        <a:cubicBezTo>
                          <a:pt x="54294" y="50064"/>
                          <a:pt x="54367" y="50102"/>
                          <a:pt x="54439" y="50137"/>
                        </a:cubicBezTo>
                        <a:cubicBezTo>
                          <a:pt x="54464" y="50149"/>
                          <a:pt x="54486" y="50163"/>
                          <a:pt x="54512" y="50175"/>
                        </a:cubicBezTo>
                        <a:cubicBezTo>
                          <a:pt x="54516" y="50175"/>
                          <a:pt x="54525" y="50179"/>
                          <a:pt x="54529" y="50184"/>
                        </a:cubicBezTo>
                        <a:cubicBezTo>
                          <a:pt x="54559" y="50197"/>
                          <a:pt x="54589" y="50214"/>
                          <a:pt x="54614" y="50226"/>
                        </a:cubicBezTo>
                        <a:cubicBezTo>
                          <a:pt x="54623" y="50230"/>
                          <a:pt x="54632" y="50236"/>
                          <a:pt x="54636" y="50240"/>
                        </a:cubicBezTo>
                        <a:cubicBezTo>
                          <a:pt x="54666" y="50252"/>
                          <a:pt x="54695" y="50265"/>
                          <a:pt x="54721" y="50282"/>
                        </a:cubicBezTo>
                        <a:cubicBezTo>
                          <a:pt x="54730" y="50282"/>
                          <a:pt x="54734" y="50287"/>
                          <a:pt x="54743" y="50291"/>
                        </a:cubicBezTo>
                        <a:cubicBezTo>
                          <a:pt x="54772" y="50303"/>
                          <a:pt x="54798" y="50321"/>
                          <a:pt x="54829" y="50333"/>
                        </a:cubicBezTo>
                        <a:cubicBezTo>
                          <a:pt x="54833" y="50338"/>
                          <a:pt x="54841" y="50342"/>
                          <a:pt x="54845" y="50342"/>
                        </a:cubicBezTo>
                        <a:cubicBezTo>
                          <a:pt x="54875" y="50359"/>
                          <a:pt x="54906" y="50372"/>
                          <a:pt x="54936" y="50390"/>
                        </a:cubicBezTo>
                        <a:cubicBezTo>
                          <a:pt x="56565" y="50419"/>
                          <a:pt x="58031" y="50717"/>
                          <a:pt x="59468" y="50717"/>
                        </a:cubicBezTo>
                        <a:cubicBezTo>
                          <a:pt x="59856" y="50717"/>
                          <a:pt x="60242" y="50696"/>
                          <a:pt x="60629" y="50641"/>
                        </a:cubicBezTo>
                        <a:cubicBezTo>
                          <a:pt x="60666" y="50637"/>
                          <a:pt x="60705" y="50629"/>
                          <a:pt x="60743" y="50625"/>
                        </a:cubicBezTo>
                        <a:cubicBezTo>
                          <a:pt x="60752" y="50625"/>
                          <a:pt x="60757" y="50625"/>
                          <a:pt x="60761" y="50621"/>
                        </a:cubicBezTo>
                        <a:cubicBezTo>
                          <a:pt x="60799" y="50615"/>
                          <a:pt x="60834" y="50611"/>
                          <a:pt x="60872" y="50603"/>
                        </a:cubicBezTo>
                        <a:cubicBezTo>
                          <a:pt x="60876" y="50603"/>
                          <a:pt x="60885" y="50599"/>
                          <a:pt x="60893" y="50599"/>
                        </a:cubicBezTo>
                        <a:cubicBezTo>
                          <a:pt x="60927" y="50595"/>
                          <a:pt x="60966" y="50586"/>
                          <a:pt x="61000" y="50577"/>
                        </a:cubicBezTo>
                        <a:lnTo>
                          <a:pt x="61018" y="50577"/>
                        </a:lnTo>
                        <a:cubicBezTo>
                          <a:pt x="61056" y="50569"/>
                          <a:pt x="61095" y="50560"/>
                          <a:pt x="61133" y="50552"/>
                        </a:cubicBezTo>
                        <a:lnTo>
                          <a:pt x="61142" y="50552"/>
                        </a:lnTo>
                        <a:cubicBezTo>
                          <a:pt x="61180" y="50544"/>
                          <a:pt x="61214" y="50534"/>
                          <a:pt x="61253" y="50526"/>
                        </a:cubicBezTo>
                        <a:cubicBezTo>
                          <a:pt x="61257" y="50522"/>
                          <a:pt x="61261" y="50522"/>
                          <a:pt x="61265" y="50522"/>
                        </a:cubicBezTo>
                        <a:cubicBezTo>
                          <a:pt x="61300" y="50513"/>
                          <a:pt x="61338" y="50505"/>
                          <a:pt x="61377" y="50492"/>
                        </a:cubicBezTo>
                        <a:cubicBezTo>
                          <a:pt x="61381" y="50492"/>
                          <a:pt x="61389" y="50492"/>
                          <a:pt x="61393" y="50487"/>
                        </a:cubicBezTo>
                        <a:cubicBezTo>
                          <a:pt x="61432" y="50479"/>
                          <a:pt x="61470" y="50471"/>
                          <a:pt x="61505" y="50457"/>
                        </a:cubicBezTo>
                        <a:cubicBezTo>
                          <a:pt x="61513" y="50457"/>
                          <a:pt x="61517" y="50453"/>
                          <a:pt x="61527" y="50453"/>
                        </a:cubicBezTo>
                        <a:cubicBezTo>
                          <a:pt x="61561" y="50441"/>
                          <a:pt x="61599" y="50432"/>
                          <a:pt x="61638" y="50419"/>
                        </a:cubicBezTo>
                        <a:lnTo>
                          <a:pt x="61642" y="50419"/>
                        </a:lnTo>
                        <a:cubicBezTo>
                          <a:pt x="61646" y="50419"/>
                          <a:pt x="61646" y="50415"/>
                          <a:pt x="61650" y="50415"/>
                        </a:cubicBezTo>
                        <a:cubicBezTo>
                          <a:pt x="61693" y="50402"/>
                          <a:pt x="61732" y="50390"/>
                          <a:pt x="61770" y="50376"/>
                        </a:cubicBezTo>
                        <a:cubicBezTo>
                          <a:pt x="61839" y="50410"/>
                          <a:pt x="61902" y="50445"/>
                          <a:pt x="61967" y="50479"/>
                        </a:cubicBezTo>
                        <a:cubicBezTo>
                          <a:pt x="61979" y="50487"/>
                          <a:pt x="61993" y="50496"/>
                          <a:pt x="62009" y="50500"/>
                        </a:cubicBezTo>
                        <a:cubicBezTo>
                          <a:pt x="62070" y="50534"/>
                          <a:pt x="62133" y="50569"/>
                          <a:pt x="62198" y="50603"/>
                        </a:cubicBezTo>
                        <a:cubicBezTo>
                          <a:pt x="62210" y="50607"/>
                          <a:pt x="62220" y="50611"/>
                          <a:pt x="62232" y="50615"/>
                        </a:cubicBezTo>
                        <a:cubicBezTo>
                          <a:pt x="62291" y="50646"/>
                          <a:pt x="62348" y="50676"/>
                          <a:pt x="62407" y="50706"/>
                        </a:cubicBezTo>
                        <a:cubicBezTo>
                          <a:pt x="62416" y="50710"/>
                          <a:pt x="62429" y="50714"/>
                          <a:pt x="62437" y="50723"/>
                        </a:cubicBezTo>
                        <a:cubicBezTo>
                          <a:pt x="62502" y="50753"/>
                          <a:pt x="62566" y="50783"/>
                          <a:pt x="62630" y="50817"/>
                        </a:cubicBezTo>
                        <a:cubicBezTo>
                          <a:pt x="62634" y="50817"/>
                          <a:pt x="62643" y="50821"/>
                          <a:pt x="62647" y="50826"/>
                        </a:cubicBezTo>
                        <a:cubicBezTo>
                          <a:pt x="62660" y="50830"/>
                          <a:pt x="62672" y="50834"/>
                          <a:pt x="62686" y="50842"/>
                        </a:cubicBezTo>
                        <a:cubicBezTo>
                          <a:pt x="62711" y="50856"/>
                          <a:pt x="62733" y="50864"/>
                          <a:pt x="62759" y="50877"/>
                        </a:cubicBezTo>
                        <a:cubicBezTo>
                          <a:pt x="62779" y="50885"/>
                          <a:pt x="62801" y="50898"/>
                          <a:pt x="62822" y="50907"/>
                        </a:cubicBezTo>
                        <a:cubicBezTo>
                          <a:pt x="62848" y="50919"/>
                          <a:pt x="62873" y="50933"/>
                          <a:pt x="62895" y="50941"/>
                        </a:cubicBezTo>
                        <a:cubicBezTo>
                          <a:pt x="62921" y="50954"/>
                          <a:pt x="62942" y="50962"/>
                          <a:pt x="62964" y="50971"/>
                        </a:cubicBezTo>
                        <a:cubicBezTo>
                          <a:pt x="62989" y="50984"/>
                          <a:pt x="63010" y="50996"/>
                          <a:pt x="63036" y="51005"/>
                        </a:cubicBezTo>
                        <a:cubicBezTo>
                          <a:pt x="63057" y="51018"/>
                          <a:pt x="63079" y="51026"/>
                          <a:pt x="63104" y="51035"/>
                        </a:cubicBezTo>
                        <a:cubicBezTo>
                          <a:pt x="63126" y="51048"/>
                          <a:pt x="63152" y="51057"/>
                          <a:pt x="63177" y="51069"/>
                        </a:cubicBezTo>
                        <a:cubicBezTo>
                          <a:pt x="63199" y="51077"/>
                          <a:pt x="63220" y="51091"/>
                          <a:pt x="63241" y="51099"/>
                        </a:cubicBezTo>
                        <a:cubicBezTo>
                          <a:pt x="63267" y="51108"/>
                          <a:pt x="63292" y="51120"/>
                          <a:pt x="63314" y="51129"/>
                        </a:cubicBezTo>
                        <a:cubicBezTo>
                          <a:pt x="63340" y="51142"/>
                          <a:pt x="63361" y="51150"/>
                          <a:pt x="63383" y="51159"/>
                        </a:cubicBezTo>
                        <a:cubicBezTo>
                          <a:pt x="63408" y="51172"/>
                          <a:pt x="63434" y="51180"/>
                          <a:pt x="63456" y="51193"/>
                        </a:cubicBezTo>
                        <a:cubicBezTo>
                          <a:pt x="63481" y="51202"/>
                          <a:pt x="63503" y="51211"/>
                          <a:pt x="63523" y="51219"/>
                        </a:cubicBezTo>
                        <a:cubicBezTo>
                          <a:pt x="63549" y="51231"/>
                          <a:pt x="63575" y="51241"/>
                          <a:pt x="63596" y="51253"/>
                        </a:cubicBezTo>
                        <a:cubicBezTo>
                          <a:pt x="63622" y="51262"/>
                          <a:pt x="63643" y="51270"/>
                          <a:pt x="63665" y="51279"/>
                        </a:cubicBezTo>
                        <a:cubicBezTo>
                          <a:pt x="63691" y="51292"/>
                          <a:pt x="63716" y="51300"/>
                          <a:pt x="63738" y="51313"/>
                        </a:cubicBezTo>
                        <a:cubicBezTo>
                          <a:pt x="63754" y="51318"/>
                          <a:pt x="63768" y="51322"/>
                          <a:pt x="63780" y="51330"/>
                        </a:cubicBezTo>
                        <a:cubicBezTo>
                          <a:pt x="63789" y="51330"/>
                          <a:pt x="63793" y="51334"/>
                          <a:pt x="63801" y="51339"/>
                        </a:cubicBezTo>
                        <a:cubicBezTo>
                          <a:pt x="63857" y="51360"/>
                          <a:pt x="63917" y="51381"/>
                          <a:pt x="63973" y="51407"/>
                        </a:cubicBezTo>
                        <a:cubicBezTo>
                          <a:pt x="63981" y="51403"/>
                          <a:pt x="63990" y="51399"/>
                          <a:pt x="64003" y="51399"/>
                        </a:cubicBezTo>
                        <a:cubicBezTo>
                          <a:pt x="64011" y="51395"/>
                          <a:pt x="64016" y="51395"/>
                          <a:pt x="64024" y="51390"/>
                        </a:cubicBezTo>
                        <a:cubicBezTo>
                          <a:pt x="64032" y="51385"/>
                          <a:pt x="64046" y="51385"/>
                          <a:pt x="64054" y="51381"/>
                        </a:cubicBezTo>
                        <a:cubicBezTo>
                          <a:pt x="64062" y="51381"/>
                          <a:pt x="64071" y="51377"/>
                          <a:pt x="64076" y="51377"/>
                        </a:cubicBezTo>
                        <a:cubicBezTo>
                          <a:pt x="64084" y="51373"/>
                          <a:pt x="64097" y="51373"/>
                          <a:pt x="64105" y="51369"/>
                        </a:cubicBezTo>
                        <a:cubicBezTo>
                          <a:pt x="64113" y="51369"/>
                          <a:pt x="64119" y="51365"/>
                          <a:pt x="64127" y="51365"/>
                        </a:cubicBezTo>
                        <a:cubicBezTo>
                          <a:pt x="64135" y="51360"/>
                          <a:pt x="64148" y="51360"/>
                          <a:pt x="64157" y="51356"/>
                        </a:cubicBezTo>
                        <a:cubicBezTo>
                          <a:pt x="64161" y="51356"/>
                          <a:pt x="64170" y="51351"/>
                          <a:pt x="64178" y="51351"/>
                        </a:cubicBezTo>
                        <a:cubicBezTo>
                          <a:pt x="64186" y="51351"/>
                          <a:pt x="64196" y="51347"/>
                          <a:pt x="64204" y="51347"/>
                        </a:cubicBezTo>
                        <a:cubicBezTo>
                          <a:pt x="64212" y="51343"/>
                          <a:pt x="64221" y="51343"/>
                          <a:pt x="64229" y="51343"/>
                        </a:cubicBezTo>
                        <a:cubicBezTo>
                          <a:pt x="64238" y="51339"/>
                          <a:pt x="64247" y="51339"/>
                          <a:pt x="64259" y="51334"/>
                        </a:cubicBezTo>
                        <a:cubicBezTo>
                          <a:pt x="64263" y="51334"/>
                          <a:pt x="64273" y="51334"/>
                          <a:pt x="64277" y="51330"/>
                        </a:cubicBezTo>
                        <a:cubicBezTo>
                          <a:pt x="64289" y="51330"/>
                          <a:pt x="64298" y="51330"/>
                          <a:pt x="64311" y="51326"/>
                        </a:cubicBezTo>
                        <a:cubicBezTo>
                          <a:pt x="64315" y="51326"/>
                          <a:pt x="64319" y="51326"/>
                          <a:pt x="64328" y="51322"/>
                        </a:cubicBezTo>
                        <a:cubicBezTo>
                          <a:pt x="64340" y="51322"/>
                          <a:pt x="64358" y="51318"/>
                          <a:pt x="64375" y="51318"/>
                        </a:cubicBezTo>
                        <a:cubicBezTo>
                          <a:pt x="64519" y="51297"/>
                          <a:pt x="64656" y="51290"/>
                          <a:pt x="64790" y="51290"/>
                        </a:cubicBezTo>
                        <a:cubicBezTo>
                          <a:pt x="64943" y="51290"/>
                          <a:pt x="65092" y="51300"/>
                          <a:pt x="65243" y="51308"/>
                        </a:cubicBezTo>
                        <a:cubicBezTo>
                          <a:pt x="65311" y="51313"/>
                          <a:pt x="65380" y="51318"/>
                          <a:pt x="65453" y="51322"/>
                        </a:cubicBezTo>
                        <a:cubicBezTo>
                          <a:pt x="65487" y="51322"/>
                          <a:pt x="65525" y="51326"/>
                          <a:pt x="65564" y="51326"/>
                        </a:cubicBezTo>
                        <a:lnTo>
                          <a:pt x="65679" y="51326"/>
                        </a:lnTo>
                        <a:cubicBezTo>
                          <a:pt x="65718" y="51326"/>
                          <a:pt x="65756" y="51326"/>
                          <a:pt x="65799" y="51322"/>
                        </a:cubicBezTo>
                        <a:lnTo>
                          <a:pt x="65803" y="51322"/>
                        </a:lnTo>
                        <a:cubicBezTo>
                          <a:pt x="65842" y="51322"/>
                          <a:pt x="65884" y="51318"/>
                          <a:pt x="65923" y="51318"/>
                        </a:cubicBezTo>
                        <a:cubicBezTo>
                          <a:pt x="65953" y="51313"/>
                          <a:pt x="65979" y="51313"/>
                          <a:pt x="66008" y="51308"/>
                        </a:cubicBezTo>
                        <a:cubicBezTo>
                          <a:pt x="66073" y="51304"/>
                          <a:pt x="66146" y="51296"/>
                          <a:pt x="66223" y="51283"/>
                        </a:cubicBezTo>
                        <a:cubicBezTo>
                          <a:pt x="66227" y="51283"/>
                          <a:pt x="66227" y="51283"/>
                          <a:pt x="66231" y="51288"/>
                        </a:cubicBezTo>
                        <a:cubicBezTo>
                          <a:pt x="66243" y="51296"/>
                          <a:pt x="66257" y="51304"/>
                          <a:pt x="66274" y="51308"/>
                        </a:cubicBezTo>
                        <a:cubicBezTo>
                          <a:pt x="66278" y="51313"/>
                          <a:pt x="66282" y="51313"/>
                          <a:pt x="66282" y="51318"/>
                        </a:cubicBezTo>
                        <a:cubicBezTo>
                          <a:pt x="66304" y="51326"/>
                          <a:pt x="66326" y="51339"/>
                          <a:pt x="66342" y="51347"/>
                        </a:cubicBezTo>
                        <a:cubicBezTo>
                          <a:pt x="66346" y="51351"/>
                          <a:pt x="66355" y="51356"/>
                          <a:pt x="66359" y="51356"/>
                        </a:cubicBezTo>
                        <a:cubicBezTo>
                          <a:pt x="66372" y="51365"/>
                          <a:pt x="66389" y="51373"/>
                          <a:pt x="66403" y="51377"/>
                        </a:cubicBezTo>
                        <a:cubicBezTo>
                          <a:pt x="66411" y="51381"/>
                          <a:pt x="66419" y="51385"/>
                          <a:pt x="66423" y="51390"/>
                        </a:cubicBezTo>
                        <a:cubicBezTo>
                          <a:pt x="66436" y="51395"/>
                          <a:pt x="66445" y="51399"/>
                          <a:pt x="66454" y="51403"/>
                        </a:cubicBezTo>
                        <a:cubicBezTo>
                          <a:pt x="66458" y="51407"/>
                          <a:pt x="66458" y="51407"/>
                          <a:pt x="66462" y="51407"/>
                        </a:cubicBezTo>
                        <a:cubicBezTo>
                          <a:pt x="66492" y="51420"/>
                          <a:pt x="66522" y="51437"/>
                          <a:pt x="66557" y="51450"/>
                        </a:cubicBezTo>
                        <a:cubicBezTo>
                          <a:pt x="66561" y="51454"/>
                          <a:pt x="66569" y="51454"/>
                          <a:pt x="66573" y="51458"/>
                        </a:cubicBezTo>
                        <a:cubicBezTo>
                          <a:pt x="66603" y="51471"/>
                          <a:pt x="66638" y="51488"/>
                          <a:pt x="66667" y="51501"/>
                        </a:cubicBezTo>
                        <a:lnTo>
                          <a:pt x="66676" y="51501"/>
                        </a:lnTo>
                        <a:cubicBezTo>
                          <a:pt x="66676" y="51501"/>
                          <a:pt x="66680" y="51505"/>
                          <a:pt x="66685" y="51505"/>
                        </a:cubicBezTo>
                        <a:cubicBezTo>
                          <a:pt x="66719" y="51519"/>
                          <a:pt x="66753" y="51535"/>
                          <a:pt x="66788" y="51548"/>
                        </a:cubicBezTo>
                        <a:lnTo>
                          <a:pt x="66792" y="51548"/>
                        </a:lnTo>
                        <a:cubicBezTo>
                          <a:pt x="66826" y="51561"/>
                          <a:pt x="66865" y="51574"/>
                          <a:pt x="66898" y="51586"/>
                        </a:cubicBezTo>
                        <a:cubicBezTo>
                          <a:pt x="66898" y="51586"/>
                          <a:pt x="66903" y="51586"/>
                          <a:pt x="66907" y="51591"/>
                        </a:cubicBezTo>
                        <a:cubicBezTo>
                          <a:pt x="66950" y="51604"/>
                          <a:pt x="66993" y="51621"/>
                          <a:pt x="67035" y="51634"/>
                        </a:cubicBezTo>
                        <a:lnTo>
                          <a:pt x="67039" y="51634"/>
                        </a:lnTo>
                        <a:cubicBezTo>
                          <a:pt x="67082" y="51647"/>
                          <a:pt x="67125" y="51659"/>
                          <a:pt x="67172" y="51673"/>
                        </a:cubicBezTo>
                        <a:lnTo>
                          <a:pt x="67172" y="51677"/>
                        </a:lnTo>
                        <a:lnTo>
                          <a:pt x="67177" y="51677"/>
                        </a:lnTo>
                        <a:cubicBezTo>
                          <a:pt x="67202" y="51685"/>
                          <a:pt x="67232" y="51693"/>
                          <a:pt x="67258" y="51698"/>
                        </a:cubicBezTo>
                        <a:cubicBezTo>
                          <a:pt x="67266" y="51702"/>
                          <a:pt x="67270" y="51702"/>
                          <a:pt x="67279" y="51707"/>
                        </a:cubicBezTo>
                        <a:cubicBezTo>
                          <a:pt x="67301" y="51711"/>
                          <a:pt x="67321" y="51715"/>
                          <a:pt x="67339" y="51724"/>
                        </a:cubicBezTo>
                        <a:cubicBezTo>
                          <a:pt x="67347" y="51724"/>
                          <a:pt x="67356" y="51728"/>
                          <a:pt x="67364" y="51728"/>
                        </a:cubicBezTo>
                        <a:cubicBezTo>
                          <a:pt x="67390" y="51736"/>
                          <a:pt x="67416" y="51740"/>
                          <a:pt x="67441" y="51750"/>
                        </a:cubicBezTo>
                        <a:lnTo>
                          <a:pt x="67446" y="51750"/>
                        </a:lnTo>
                        <a:cubicBezTo>
                          <a:pt x="67475" y="51758"/>
                          <a:pt x="67501" y="51762"/>
                          <a:pt x="67532" y="51770"/>
                        </a:cubicBezTo>
                        <a:lnTo>
                          <a:pt x="67540" y="51770"/>
                        </a:lnTo>
                        <a:cubicBezTo>
                          <a:pt x="67544" y="51770"/>
                          <a:pt x="67548" y="51775"/>
                          <a:pt x="67552" y="51775"/>
                        </a:cubicBezTo>
                        <a:cubicBezTo>
                          <a:pt x="67574" y="51779"/>
                          <a:pt x="67600" y="51784"/>
                          <a:pt x="67625" y="51792"/>
                        </a:cubicBezTo>
                        <a:cubicBezTo>
                          <a:pt x="67629" y="51792"/>
                          <a:pt x="67639" y="51792"/>
                          <a:pt x="67643" y="51796"/>
                        </a:cubicBezTo>
                        <a:cubicBezTo>
                          <a:pt x="67672" y="51801"/>
                          <a:pt x="67702" y="51809"/>
                          <a:pt x="67732" y="51813"/>
                        </a:cubicBezTo>
                        <a:cubicBezTo>
                          <a:pt x="67741" y="51817"/>
                          <a:pt x="67745" y="51817"/>
                          <a:pt x="67753" y="51817"/>
                        </a:cubicBezTo>
                        <a:cubicBezTo>
                          <a:pt x="67775" y="51827"/>
                          <a:pt x="67801" y="51831"/>
                          <a:pt x="67826" y="51835"/>
                        </a:cubicBezTo>
                        <a:cubicBezTo>
                          <a:pt x="67835" y="51835"/>
                          <a:pt x="67840" y="51839"/>
                          <a:pt x="67848" y="51839"/>
                        </a:cubicBezTo>
                        <a:cubicBezTo>
                          <a:pt x="67878" y="51843"/>
                          <a:pt x="67907" y="51852"/>
                          <a:pt x="67937" y="51856"/>
                        </a:cubicBezTo>
                        <a:cubicBezTo>
                          <a:pt x="67942" y="51856"/>
                          <a:pt x="67946" y="51861"/>
                          <a:pt x="67951" y="51861"/>
                        </a:cubicBezTo>
                        <a:cubicBezTo>
                          <a:pt x="67976" y="51865"/>
                          <a:pt x="68002" y="51869"/>
                          <a:pt x="68028" y="51873"/>
                        </a:cubicBezTo>
                        <a:cubicBezTo>
                          <a:pt x="68036" y="51878"/>
                          <a:pt x="68045" y="51878"/>
                          <a:pt x="68053" y="51878"/>
                        </a:cubicBezTo>
                        <a:cubicBezTo>
                          <a:pt x="68083" y="51886"/>
                          <a:pt x="68113" y="51890"/>
                          <a:pt x="68143" y="51894"/>
                        </a:cubicBezTo>
                        <a:cubicBezTo>
                          <a:pt x="68148" y="51894"/>
                          <a:pt x="68148" y="51899"/>
                          <a:pt x="68152" y="51899"/>
                        </a:cubicBezTo>
                        <a:cubicBezTo>
                          <a:pt x="68182" y="51904"/>
                          <a:pt x="68207" y="51908"/>
                          <a:pt x="68237" y="51912"/>
                        </a:cubicBezTo>
                        <a:cubicBezTo>
                          <a:pt x="68241" y="51916"/>
                          <a:pt x="68250" y="51916"/>
                          <a:pt x="68259" y="51916"/>
                        </a:cubicBezTo>
                        <a:cubicBezTo>
                          <a:pt x="68288" y="51924"/>
                          <a:pt x="68318" y="51929"/>
                          <a:pt x="68348" y="51933"/>
                        </a:cubicBezTo>
                        <a:cubicBezTo>
                          <a:pt x="68430" y="52019"/>
                          <a:pt x="68511" y="52104"/>
                          <a:pt x="68596" y="52186"/>
                        </a:cubicBezTo>
                        <a:cubicBezTo>
                          <a:pt x="68677" y="52271"/>
                          <a:pt x="68758" y="52356"/>
                          <a:pt x="68841" y="52437"/>
                        </a:cubicBezTo>
                        <a:cubicBezTo>
                          <a:pt x="68870" y="52433"/>
                          <a:pt x="68900" y="52433"/>
                          <a:pt x="68930" y="52433"/>
                        </a:cubicBezTo>
                        <a:cubicBezTo>
                          <a:pt x="68938" y="52433"/>
                          <a:pt x="68947" y="52429"/>
                          <a:pt x="68956" y="52429"/>
                        </a:cubicBezTo>
                        <a:lnTo>
                          <a:pt x="69050" y="52429"/>
                        </a:lnTo>
                        <a:cubicBezTo>
                          <a:pt x="69080" y="52429"/>
                          <a:pt x="69109" y="52425"/>
                          <a:pt x="69139" y="52425"/>
                        </a:cubicBezTo>
                        <a:lnTo>
                          <a:pt x="69149" y="52425"/>
                        </a:lnTo>
                        <a:cubicBezTo>
                          <a:pt x="69174" y="52425"/>
                          <a:pt x="69200" y="52429"/>
                          <a:pt x="69225" y="52429"/>
                        </a:cubicBezTo>
                        <a:lnTo>
                          <a:pt x="69340" y="52429"/>
                        </a:lnTo>
                        <a:cubicBezTo>
                          <a:pt x="69370" y="52433"/>
                          <a:pt x="69400" y="52433"/>
                          <a:pt x="69426" y="52437"/>
                        </a:cubicBezTo>
                        <a:lnTo>
                          <a:pt x="69443" y="52437"/>
                        </a:lnTo>
                        <a:cubicBezTo>
                          <a:pt x="69465" y="52437"/>
                          <a:pt x="69490" y="52443"/>
                          <a:pt x="69516" y="52443"/>
                        </a:cubicBezTo>
                        <a:cubicBezTo>
                          <a:pt x="69524" y="52443"/>
                          <a:pt x="69533" y="52443"/>
                          <a:pt x="69542" y="52447"/>
                        </a:cubicBezTo>
                        <a:cubicBezTo>
                          <a:pt x="69563" y="52447"/>
                          <a:pt x="69585" y="52447"/>
                          <a:pt x="69605" y="52451"/>
                        </a:cubicBezTo>
                        <a:lnTo>
                          <a:pt x="69627" y="52451"/>
                        </a:lnTo>
                        <a:cubicBezTo>
                          <a:pt x="69653" y="52455"/>
                          <a:pt x="69682" y="52459"/>
                          <a:pt x="69713" y="52463"/>
                        </a:cubicBezTo>
                        <a:lnTo>
                          <a:pt x="69730" y="52463"/>
                        </a:lnTo>
                        <a:cubicBezTo>
                          <a:pt x="69755" y="52468"/>
                          <a:pt x="69777" y="52472"/>
                          <a:pt x="69802" y="52472"/>
                        </a:cubicBezTo>
                        <a:cubicBezTo>
                          <a:pt x="69806" y="52476"/>
                          <a:pt x="69816" y="52476"/>
                          <a:pt x="69824" y="52476"/>
                        </a:cubicBezTo>
                        <a:cubicBezTo>
                          <a:pt x="69854" y="52481"/>
                          <a:pt x="69879" y="52485"/>
                          <a:pt x="69909" y="52489"/>
                        </a:cubicBezTo>
                        <a:cubicBezTo>
                          <a:pt x="69913" y="52489"/>
                          <a:pt x="69913" y="52489"/>
                          <a:pt x="69918" y="52494"/>
                        </a:cubicBezTo>
                        <a:cubicBezTo>
                          <a:pt x="69944" y="52498"/>
                          <a:pt x="69970" y="52502"/>
                          <a:pt x="69995" y="52506"/>
                        </a:cubicBezTo>
                        <a:cubicBezTo>
                          <a:pt x="70004" y="52506"/>
                          <a:pt x="70012" y="52506"/>
                          <a:pt x="70016" y="52510"/>
                        </a:cubicBezTo>
                        <a:cubicBezTo>
                          <a:pt x="70047" y="52514"/>
                          <a:pt x="70076" y="52520"/>
                          <a:pt x="70102" y="52524"/>
                        </a:cubicBezTo>
                        <a:lnTo>
                          <a:pt x="70106" y="52524"/>
                        </a:lnTo>
                        <a:cubicBezTo>
                          <a:pt x="70136" y="52532"/>
                          <a:pt x="70166" y="52536"/>
                          <a:pt x="70196" y="52545"/>
                        </a:cubicBezTo>
                        <a:cubicBezTo>
                          <a:pt x="70205" y="52545"/>
                          <a:pt x="70209" y="52545"/>
                          <a:pt x="70217" y="52549"/>
                        </a:cubicBezTo>
                        <a:cubicBezTo>
                          <a:pt x="70247" y="52553"/>
                          <a:pt x="70273" y="52562"/>
                          <a:pt x="70303" y="52566"/>
                        </a:cubicBezTo>
                        <a:lnTo>
                          <a:pt x="70307" y="52566"/>
                        </a:lnTo>
                        <a:cubicBezTo>
                          <a:pt x="70333" y="52575"/>
                          <a:pt x="70363" y="52579"/>
                          <a:pt x="70393" y="52587"/>
                        </a:cubicBezTo>
                        <a:cubicBezTo>
                          <a:pt x="70401" y="52587"/>
                          <a:pt x="70406" y="52591"/>
                          <a:pt x="70414" y="52591"/>
                        </a:cubicBezTo>
                        <a:cubicBezTo>
                          <a:pt x="70444" y="52601"/>
                          <a:pt x="70470" y="52605"/>
                          <a:pt x="70499" y="52613"/>
                        </a:cubicBezTo>
                        <a:cubicBezTo>
                          <a:pt x="70529" y="52622"/>
                          <a:pt x="70560" y="52626"/>
                          <a:pt x="70590" y="52635"/>
                        </a:cubicBezTo>
                        <a:cubicBezTo>
                          <a:pt x="70594" y="52639"/>
                          <a:pt x="70602" y="52639"/>
                          <a:pt x="70611" y="52639"/>
                        </a:cubicBezTo>
                        <a:cubicBezTo>
                          <a:pt x="70637" y="52648"/>
                          <a:pt x="70667" y="52656"/>
                          <a:pt x="70692" y="52664"/>
                        </a:cubicBezTo>
                        <a:lnTo>
                          <a:pt x="70696" y="52664"/>
                        </a:lnTo>
                        <a:cubicBezTo>
                          <a:pt x="70722" y="52674"/>
                          <a:pt x="70752" y="52678"/>
                          <a:pt x="70782" y="52686"/>
                        </a:cubicBezTo>
                        <a:cubicBezTo>
                          <a:pt x="70791" y="52690"/>
                          <a:pt x="70795" y="52690"/>
                          <a:pt x="70803" y="52694"/>
                        </a:cubicBezTo>
                        <a:cubicBezTo>
                          <a:pt x="70859" y="52707"/>
                          <a:pt x="70919" y="52725"/>
                          <a:pt x="70975" y="52741"/>
                        </a:cubicBezTo>
                        <a:cubicBezTo>
                          <a:pt x="70983" y="52741"/>
                          <a:pt x="70987" y="52745"/>
                          <a:pt x="70996" y="52745"/>
                        </a:cubicBezTo>
                        <a:cubicBezTo>
                          <a:pt x="71026" y="52755"/>
                          <a:pt x="71052" y="52763"/>
                          <a:pt x="71077" y="52771"/>
                        </a:cubicBezTo>
                        <a:lnTo>
                          <a:pt x="71086" y="52771"/>
                        </a:lnTo>
                        <a:cubicBezTo>
                          <a:pt x="71115" y="52780"/>
                          <a:pt x="71145" y="52789"/>
                          <a:pt x="71176" y="52797"/>
                        </a:cubicBezTo>
                        <a:cubicBezTo>
                          <a:pt x="71235" y="52814"/>
                          <a:pt x="71295" y="52832"/>
                          <a:pt x="71355" y="52848"/>
                        </a:cubicBezTo>
                        <a:cubicBezTo>
                          <a:pt x="71364" y="52853"/>
                          <a:pt x="71368" y="52853"/>
                          <a:pt x="71376" y="52857"/>
                        </a:cubicBezTo>
                        <a:cubicBezTo>
                          <a:pt x="71407" y="52861"/>
                          <a:pt x="71432" y="52870"/>
                          <a:pt x="71462" y="52879"/>
                        </a:cubicBezTo>
                        <a:cubicBezTo>
                          <a:pt x="71492" y="52887"/>
                          <a:pt x="71518" y="52895"/>
                          <a:pt x="71547" y="52904"/>
                        </a:cubicBezTo>
                        <a:cubicBezTo>
                          <a:pt x="71556" y="52904"/>
                          <a:pt x="71561" y="52909"/>
                          <a:pt x="71569" y="52909"/>
                        </a:cubicBezTo>
                        <a:cubicBezTo>
                          <a:pt x="71599" y="52917"/>
                          <a:pt x="71624" y="52925"/>
                          <a:pt x="71654" y="52934"/>
                        </a:cubicBezTo>
                        <a:lnTo>
                          <a:pt x="71658" y="52934"/>
                        </a:lnTo>
                        <a:cubicBezTo>
                          <a:pt x="71684" y="52942"/>
                          <a:pt x="71715" y="52947"/>
                          <a:pt x="71740" y="52956"/>
                        </a:cubicBezTo>
                        <a:cubicBezTo>
                          <a:pt x="71749" y="52956"/>
                          <a:pt x="71753" y="52960"/>
                          <a:pt x="71761" y="52960"/>
                        </a:cubicBezTo>
                        <a:cubicBezTo>
                          <a:pt x="71792" y="52968"/>
                          <a:pt x="71822" y="52976"/>
                          <a:pt x="71847" y="52981"/>
                        </a:cubicBezTo>
                        <a:cubicBezTo>
                          <a:pt x="71851" y="52981"/>
                          <a:pt x="71851" y="52981"/>
                          <a:pt x="71851" y="52986"/>
                        </a:cubicBezTo>
                        <a:cubicBezTo>
                          <a:pt x="71881" y="52990"/>
                          <a:pt x="71907" y="52998"/>
                          <a:pt x="71936" y="53002"/>
                        </a:cubicBezTo>
                        <a:cubicBezTo>
                          <a:pt x="71941" y="53007"/>
                          <a:pt x="71941" y="53007"/>
                          <a:pt x="71946" y="53007"/>
                        </a:cubicBezTo>
                        <a:lnTo>
                          <a:pt x="71958" y="53007"/>
                        </a:lnTo>
                        <a:cubicBezTo>
                          <a:pt x="71984" y="53015"/>
                          <a:pt x="72013" y="53024"/>
                          <a:pt x="72043" y="53028"/>
                        </a:cubicBezTo>
                        <a:cubicBezTo>
                          <a:pt x="72048" y="53028"/>
                          <a:pt x="72048" y="53028"/>
                          <a:pt x="72048" y="53033"/>
                        </a:cubicBezTo>
                        <a:cubicBezTo>
                          <a:pt x="72078" y="53037"/>
                          <a:pt x="72104" y="53041"/>
                          <a:pt x="72134" y="53049"/>
                        </a:cubicBezTo>
                        <a:cubicBezTo>
                          <a:pt x="72142" y="53049"/>
                          <a:pt x="72146" y="53049"/>
                          <a:pt x="72155" y="53053"/>
                        </a:cubicBezTo>
                        <a:cubicBezTo>
                          <a:pt x="72185" y="53058"/>
                          <a:pt x="72215" y="53067"/>
                          <a:pt x="72244" y="53071"/>
                        </a:cubicBezTo>
                        <a:lnTo>
                          <a:pt x="72254" y="53071"/>
                        </a:lnTo>
                        <a:cubicBezTo>
                          <a:pt x="72279" y="53079"/>
                          <a:pt x="72309" y="53084"/>
                          <a:pt x="72335" y="53088"/>
                        </a:cubicBezTo>
                        <a:lnTo>
                          <a:pt x="72347" y="53088"/>
                        </a:lnTo>
                        <a:cubicBezTo>
                          <a:pt x="72351" y="53092"/>
                          <a:pt x="72351" y="53092"/>
                          <a:pt x="72356" y="53092"/>
                        </a:cubicBezTo>
                        <a:cubicBezTo>
                          <a:pt x="72386" y="53096"/>
                          <a:pt x="72412" y="53101"/>
                          <a:pt x="72442" y="53105"/>
                        </a:cubicBezTo>
                        <a:lnTo>
                          <a:pt x="72446" y="53105"/>
                        </a:lnTo>
                        <a:cubicBezTo>
                          <a:pt x="72471" y="53110"/>
                          <a:pt x="72497" y="53114"/>
                          <a:pt x="72527" y="53118"/>
                        </a:cubicBezTo>
                        <a:cubicBezTo>
                          <a:pt x="72536" y="53118"/>
                          <a:pt x="72544" y="53122"/>
                          <a:pt x="72548" y="53122"/>
                        </a:cubicBezTo>
                        <a:cubicBezTo>
                          <a:pt x="72574" y="53126"/>
                          <a:pt x="72600" y="53130"/>
                          <a:pt x="72621" y="53130"/>
                        </a:cubicBezTo>
                        <a:cubicBezTo>
                          <a:pt x="72625" y="53130"/>
                          <a:pt x="72633" y="53135"/>
                          <a:pt x="72639" y="53135"/>
                        </a:cubicBezTo>
                        <a:cubicBezTo>
                          <a:pt x="72668" y="53140"/>
                          <a:pt x="72694" y="53140"/>
                          <a:pt x="72724" y="53144"/>
                        </a:cubicBezTo>
                        <a:lnTo>
                          <a:pt x="72745" y="53144"/>
                        </a:lnTo>
                        <a:cubicBezTo>
                          <a:pt x="72767" y="53148"/>
                          <a:pt x="72793" y="53152"/>
                          <a:pt x="72818" y="53152"/>
                        </a:cubicBezTo>
                        <a:lnTo>
                          <a:pt x="72839" y="53152"/>
                        </a:lnTo>
                        <a:cubicBezTo>
                          <a:pt x="72870" y="53156"/>
                          <a:pt x="72899" y="53161"/>
                          <a:pt x="72929" y="53161"/>
                        </a:cubicBezTo>
                        <a:lnTo>
                          <a:pt x="72941" y="53161"/>
                        </a:lnTo>
                        <a:cubicBezTo>
                          <a:pt x="72967" y="53165"/>
                          <a:pt x="72993" y="53165"/>
                          <a:pt x="73018" y="53165"/>
                        </a:cubicBezTo>
                        <a:lnTo>
                          <a:pt x="73044" y="53165"/>
                        </a:lnTo>
                        <a:cubicBezTo>
                          <a:pt x="73075" y="53169"/>
                          <a:pt x="73105" y="53169"/>
                          <a:pt x="73134" y="53169"/>
                        </a:cubicBezTo>
                        <a:lnTo>
                          <a:pt x="73293" y="52417"/>
                        </a:lnTo>
                        <a:cubicBezTo>
                          <a:pt x="73310" y="52433"/>
                          <a:pt x="73326" y="52447"/>
                          <a:pt x="73344" y="52459"/>
                        </a:cubicBezTo>
                        <a:cubicBezTo>
                          <a:pt x="73348" y="52463"/>
                          <a:pt x="73357" y="52472"/>
                          <a:pt x="73365" y="52476"/>
                        </a:cubicBezTo>
                        <a:cubicBezTo>
                          <a:pt x="73387" y="52494"/>
                          <a:pt x="73403" y="52510"/>
                          <a:pt x="73425" y="52524"/>
                        </a:cubicBezTo>
                        <a:cubicBezTo>
                          <a:pt x="73429" y="52532"/>
                          <a:pt x="73438" y="52536"/>
                          <a:pt x="73446" y="52545"/>
                        </a:cubicBezTo>
                        <a:cubicBezTo>
                          <a:pt x="73472" y="52562"/>
                          <a:pt x="73498" y="52583"/>
                          <a:pt x="73528" y="52601"/>
                        </a:cubicBezTo>
                        <a:lnTo>
                          <a:pt x="73528" y="52605"/>
                        </a:lnTo>
                        <a:cubicBezTo>
                          <a:pt x="73553" y="52622"/>
                          <a:pt x="73583" y="52643"/>
                          <a:pt x="73609" y="52660"/>
                        </a:cubicBezTo>
                        <a:cubicBezTo>
                          <a:pt x="73614" y="52664"/>
                          <a:pt x="73614" y="52664"/>
                          <a:pt x="73618" y="52668"/>
                        </a:cubicBezTo>
                        <a:cubicBezTo>
                          <a:pt x="73622" y="52674"/>
                          <a:pt x="73630" y="52678"/>
                          <a:pt x="73634" y="52682"/>
                        </a:cubicBezTo>
                        <a:cubicBezTo>
                          <a:pt x="73652" y="52690"/>
                          <a:pt x="73669" y="52703"/>
                          <a:pt x="73682" y="52716"/>
                        </a:cubicBezTo>
                        <a:cubicBezTo>
                          <a:pt x="73691" y="52720"/>
                          <a:pt x="73703" y="52729"/>
                          <a:pt x="73711" y="52733"/>
                        </a:cubicBezTo>
                        <a:cubicBezTo>
                          <a:pt x="73729" y="52745"/>
                          <a:pt x="73742" y="52755"/>
                          <a:pt x="73759" y="52767"/>
                        </a:cubicBezTo>
                        <a:cubicBezTo>
                          <a:pt x="73768" y="52771"/>
                          <a:pt x="73780" y="52780"/>
                          <a:pt x="73788" y="52784"/>
                        </a:cubicBezTo>
                        <a:cubicBezTo>
                          <a:pt x="73806" y="52797"/>
                          <a:pt x="73823" y="52806"/>
                          <a:pt x="73836" y="52818"/>
                        </a:cubicBezTo>
                        <a:cubicBezTo>
                          <a:pt x="73849" y="52822"/>
                          <a:pt x="73857" y="52828"/>
                          <a:pt x="73865" y="52836"/>
                        </a:cubicBezTo>
                        <a:cubicBezTo>
                          <a:pt x="73887" y="52848"/>
                          <a:pt x="73908" y="52861"/>
                          <a:pt x="73930" y="52874"/>
                        </a:cubicBezTo>
                        <a:cubicBezTo>
                          <a:pt x="73930" y="52879"/>
                          <a:pt x="73934" y="52879"/>
                          <a:pt x="73938" y="52883"/>
                        </a:cubicBezTo>
                        <a:cubicBezTo>
                          <a:pt x="73964" y="52899"/>
                          <a:pt x="73990" y="52913"/>
                          <a:pt x="74015" y="52930"/>
                        </a:cubicBezTo>
                        <a:cubicBezTo>
                          <a:pt x="74024" y="52934"/>
                          <a:pt x="74033" y="52938"/>
                          <a:pt x="74041" y="52942"/>
                        </a:cubicBezTo>
                        <a:cubicBezTo>
                          <a:pt x="74058" y="52956"/>
                          <a:pt x="74076" y="52964"/>
                          <a:pt x="74092" y="52976"/>
                        </a:cubicBezTo>
                        <a:cubicBezTo>
                          <a:pt x="74105" y="52981"/>
                          <a:pt x="74114" y="52990"/>
                          <a:pt x="74122" y="52994"/>
                        </a:cubicBezTo>
                        <a:cubicBezTo>
                          <a:pt x="74139" y="53002"/>
                          <a:pt x="74157" y="53011"/>
                          <a:pt x="74173" y="53024"/>
                        </a:cubicBezTo>
                        <a:cubicBezTo>
                          <a:pt x="74182" y="53028"/>
                          <a:pt x="74195" y="53033"/>
                          <a:pt x="74204" y="53041"/>
                        </a:cubicBezTo>
                        <a:cubicBezTo>
                          <a:pt x="74220" y="53049"/>
                          <a:pt x="74234" y="53058"/>
                          <a:pt x="74250" y="53067"/>
                        </a:cubicBezTo>
                        <a:cubicBezTo>
                          <a:pt x="74259" y="53071"/>
                          <a:pt x="74264" y="53075"/>
                          <a:pt x="74268" y="53079"/>
                        </a:cubicBezTo>
                        <a:cubicBezTo>
                          <a:pt x="74272" y="53079"/>
                          <a:pt x="74276" y="53084"/>
                          <a:pt x="74281" y="53084"/>
                        </a:cubicBezTo>
                        <a:cubicBezTo>
                          <a:pt x="74311" y="53101"/>
                          <a:pt x="74345" y="53122"/>
                          <a:pt x="74374" y="53140"/>
                        </a:cubicBezTo>
                        <a:cubicBezTo>
                          <a:pt x="74379" y="53140"/>
                          <a:pt x="74388" y="53144"/>
                          <a:pt x="74392" y="53148"/>
                        </a:cubicBezTo>
                        <a:cubicBezTo>
                          <a:pt x="74422" y="53165"/>
                          <a:pt x="74447" y="53178"/>
                          <a:pt x="74477" y="53195"/>
                        </a:cubicBezTo>
                        <a:cubicBezTo>
                          <a:pt x="74486" y="53199"/>
                          <a:pt x="74495" y="53203"/>
                          <a:pt x="74499" y="53207"/>
                        </a:cubicBezTo>
                        <a:cubicBezTo>
                          <a:pt x="74533" y="53225"/>
                          <a:pt x="74563" y="53242"/>
                          <a:pt x="74597" y="53259"/>
                        </a:cubicBezTo>
                        <a:cubicBezTo>
                          <a:pt x="74605" y="53264"/>
                          <a:pt x="74615" y="53268"/>
                          <a:pt x="74623" y="53276"/>
                        </a:cubicBezTo>
                        <a:cubicBezTo>
                          <a:pt x="74649" y="53289"/>
                          <a:pt x="74678" y="53306"/>
                          <a:pt x="74708" y="53323"/>
                        </a:cubicBezTo>
                        <a:cubicBezTo>
                          <a:pt x="74743" y="53341"/>
                          <a:pt x="74777" y="53361"/>
                          <a:pt x="74811" y="53379"/>
                        </a:cubicBezTo>
                        <a:cubicBezTo>
                          <a:pt x="74820" y="53383"/>
                          <a:pt x="74828" y="53387"/>
                          <a:pt x="74832" y="53392"/>
                        </a:cubicBezTo>
                        <a:cubicBezTo>
                          <a:pt x="74862" y="53404"/>
                          <a:pt x="74892" y="53422"/>
                          <a:pt x="74923" y="53438"/>
                        </a:cubicBezTo>
                        <a:cubicBezTo>
                          <a:pt x="74927" y="53443"/>
                          <a:pt x="74931" y="53443"/>
                          <a:pt x="74939" y="53448"/>
                        </a:cubicBezTo>
                        <a:cubicBezTo>
                          <a:pt x="74969" y="53464"/>
                          <a:pt x="75004" y="53481"/>
                          <a:pt x="75033" y="53503"/>
                        </a:cubicBezTo>
                        <a:cubicBezTo>
                          <a:pt x="75042" y="53507"/>
                          <a:pt x="75051" y="53511"/>
                          <a:pt x="75055" y="53515"/>
                        </a:cubicBezTo>
                        <a:cubicBezTo>
                          <a:pt x="75085" y="53529"/>
                          <a:pt x="75115" y="53546"/>
                          <a:pt x="75144" y="53562"/>
                        </a:cubicBezTo>
                        <a:cubicBezTo>
                          <a:pt x="75148" y="53567"/>
                          <a:pt x="75154" y="53567"/>
                          <a:pt x="75158" y="53572"/>
                        </a:cubicBezTo>
                        <a:cubicBezTo>
                          <a:pt x="75183" y="53584"/>
                          <a:pt x="75213" y="53601"/>
                          <a:pt x="75239" y="53618"/>
                        </a:cubicBezTo>
                        <a:cubicBezTo>
                          <a:pt x="75247" y="53623"/>
                          <a:pt x="75251" y="53627"/>
                          <a:pt x="75260" y="53631"/>
                        </a:cubicBezTo>
                        <a:cubicBezTo>
                          <a:pt x="75282" y="53644"/>
                          <a:pt x="75302" y="53653"/>
                          <a:pt x="75320" y="53665"/>
                        </a:cubicBezTo>
                        <a:cubicBezTo>
                          <a:pt x="75328" y="53669"/>
                          <a:pt x="75341" y="53678"/>
                          <a:pt x="75350" y="53683"/>
                        </a:cubicBezTo>
                        <a:cubicBezTo>
                          <a:pt x="75367" y="53695"/>
                          <a:pt x="75389" y="53704"/>
                          <a:pt x="75405" y="53716"/>
                        </a:cubicBezTo>
                        <a:cubicBezTo>
                          <a:pt x="75414" y="53721"/>
                          <a:pt x="75423" y="53726"/>
                          <a:pt x="75431" y="53734"/>
                        </a:cubicBezTo>
                        <a:cubicBezTo>
                          <a:pt x="75456" y="53746"/>
                          <a:pt x="75478" y="53760"/>
                          <a:pt x="75499" y="53777"/>
                        </a:cubicBezTo>
                        <a:lnTo>
                          <a:pt x="75405" y="54222"/>
                        </a:lnTo>
                        <a:lnTo>
                          <a:pt x="75405" y="54234"/>
                        </a:lnTo>
                        <a:lnTo>
                          <a:pt x="75405" y="54239"/>
                        </a:lnTo>
                        <a:lnTo>
                          <a:pt x="75405" y="54251"/>
                        </a:lnTo>
                        <a:lnTo>
                          <a:pt x="75405" y="54255"/>
                        </a:lnTo>
                        <a:lnTo>
                          <a:pt x="75405" y="54265"/>
                        </a:lnTo>
                        <a:lnTo>
                          <a:pt x="75405" y="54269"/>
                        </a:lnTo>
                        <a:cubicBezTo>
                          <a:pt x="75410" y="54273"/>
                          <a:pt x="75410" y="54277"/>
                          <a:pt x="75410" y="54277"/>
                        </a:cubicBezTo>
                        <a:lnTo>
                          <a:pt x="75410" y="54285"/>
                        </a:lnTo>
                        <a:cubicBezTo>
                          <a:pt x="75414" y="54290"/>
                          <a:pt x="75414" y="54290"/>
                          <a:pt x="75414" y="54294"/>
                        </a:cubicBezTo>
                        <a:cubicBezTo>
                          <a:pt x="75414" y="54298"/>
                          <a:pt x="75418" y="54298"/>
                          <a:pt x="75418" y="54303"/>
                        </a:cubicBezTo>
                        <a:cubicBezTo>
                          <a:pt x="75418" y="54303"/>
                          <a:pt x="75418" y="54307"/>
                          <a:pt x="75423" y="54311"/>
                        </a:cubicBezTo>
                        <a:cubicBezTo>
                          <a:pt x="75423" y="54311"/>
                          <a:pt x="75423" y="54316"/>
                          <a:pt x="75427" y="54320"/>
                        </a:cubicBezTo>
                        <a:cubicBezTo>
                          <a:pt x="75427" y="54320"/>
                          <a:pt x="75427" y="54324"/>
                          <a:pt x="75431" y="54328"/>
                        </a:cubicBezTo>
                        <a:cubicBezTo>
                          <a:pt x="75431" y="54328"/>
                          <a:pt x="75436" y="54332"/>
                          <a:pt x="75436" y="54336"/>
                        </a:cubicBezTo>
                        <a:cubicBezTo>
                          <a:pt x="75440" y="54336"/>
                          <a:pt x="75440" y="54342"/>
                          <a:pt x="75444" y="54346"/>
                        </a:cubicBezTo>
                        <a:cubicBezTo>
                          <a:pt x="75444" y="54350"/>
                          <a:pt x="75448" y="54350"/>
                          <a:pt x="75448" y="54354"/>
                        </a:cubicBezTo>
                        <a:cubicBezTo>
                          <a:pt x="75452" y="54358"/>
                          <a:pt x="75452" y="54358"/>
                          <a:pt x="75456" y="54362"/>
                        </a:cubicBezTo>
                        <a:cubicBezTo>
                          <a:pt x="75462" y="54367"/>
                          <a:pt x="75462" y="54371"/>
                          <a:pt x="75466" y="54371"/>
                        </a:cubicBezTo>
                        <a:cubicBezTo>
                          <a:pt x="75466" y="54375"/>
                          <a:pt x="75470" y="54380"/>
                          <a:pt x="75474" y="54384"/>
                        </a:cubicBezTo>
                        <a:cubicBezTo>
                          <a:pt x="75478" y="54384"/>
                          <a:pt x="75478" y="54388"/>
                          <a:pt x="75482" y="54393"/>
                        </a:cubicBezTo>
                        <a:cubicBezTo>
                          <a:pt x="75487" y="54397"/>
                          <a:pt x="75491" y="54401"/>
                          <a:pt x="75491" y="54401"/>
                        </a:cubicBezTo>
                        <a:cubicBezTo>
                          <a:pt x="75495" y="54405"/>
                          <a:pt x="75499" y="54409"/>
                          <a:pt x="75504" y="54413"/>
                        </a:cubicBezTo>
                        <a:cubicBezTo>
                          <a:pt x="75508" y="54419"/>
                          <a:pt x="75513" y="54419"/>
                          <a:pt x="75517" y="54423"/>
                        </a:cubicBezTo>
                        <a:cubicBezTo>
                          <a:pt x="75521" y="54427"/>
                          <a:pt x="75521" y="54431"/>
                          <a:pt x="75525" y="54435"/>
                        </a:cubicBezTo>
                        <a:cubicBezTo>
                          <a:pt x="75529" y="54439"/>
                          <a:pt x="75539" y="54444"/>
                          <a:pt x="75543" y="54448"/>
                        </a:cubicBezTo>
                        <a:cubicBezTo>
                          <a:pt x="75547" y="54448"/>
                          <a:pt x="75547" y="54452"/>
                          <a:pt x="75551" y="54457"/>
                        </a:cubicBezTo>
                        <a:cubicBezTo>
                          <a:pt x="75559" y="54461"/>
                          <a:pt x="75564" y="54465"/>
                          <a:pt x="75572" y="54470"/>
                        </a:cubicBezTo>
                        <a:cubicBezTo>
                          <a:pt x="75576" y="54474"/>
                          <a:pt x="75576" y="54478"/>
                          <a:pt x="75581" y="54478"/>
                        </a:cubicBezTo>
                        <a:cubicBezTo>
                          <a:pt x="75590" y="54486"/>
                          <a:pt x="75602" y="54490"/>
                          <a:pt x="75610" y="54500"/>
                        </a:cubicBezTo>
                        <a:lnTo>
                          <a:pt x="75615" y="54504"/>
                        </a:lnTo>
                        <a:cubicBezTo>
                          <a:pt x="75628" y="54512"/>
                          <a:pt x="75641" y="54521"/>
                          <a:pt x="75653" y="54529"/>
                        </a:cubicBezTo>
                        <a:cubicBezTo>
                          <a:pt x="76616" y="55376"/>
                          <a:pt x="75825" y="55680"/>
                          <a:pt x="76248" y="56352"/>
                        </a:cubicBezTo>
                        <a:cubicBezTo>
                          <a:pt x="76257" y="56377"/>
                          <a:pt x="76269" y="56395"/>
                          <a:pt x="76283" y="56415"/>
                        </a:cubicBezTo>
                        <a:cubicBezTo>
                          <a:pt x="76287" y="56424"/>
                          <a:pt x="76291" y="56428"/>
                          <a:pt x="76291" y="56437"/>
                        </a:cubicBezTo>
                        <a:cubicBezTo>
                          <a:pt x="76303" y="56450"/>
                          <a:pt x="76312" y="56466"/>
                          <a:pt x="76321" y="56480"/>
                        </a:cubicBezTo>
                        <a:cubicBezTo>
                          <a:pt x="76325" y="56488"/>
                          <a:pt x="76329" y="56492"/>
                          <a:pt x="76334" y="56501"/>
                        </a:cubicBezTo>
                        <a:cubicBezTo>
                          <a:pt x="76346" y="56518"/>
                          <a:pt x="76360" y="56539"/>
                          <a:pt x="76372" y="56561"/>
                        </a:cubicBezTo>
                        <a:cubicBezTo>
                          <a:pt x="76385" y="56578"/>
                          <a:pt x="76402" y="56600"/>
                          <a:pt x="76415" y="56620"/>
                        </a:cubicBezTo>
                        <a:cubicBezTo>
                          <a:pt x="76419" y="56626"/>
                          <a:pt x="76423" y="56630"/>
                          <a:pt x="76427" y="56638"/>
                        </a:cubicBezTo>
                        <a:cubicBezTo>
                          <a:pt x="76441" y="56651"/>
                          <a:pt x="76449" y="56664"/>
                          <a:pt x="76462" y="56681"/>
                        </a:cubicBezTo>
                        <a:cubicBezTo>
                          <a:pt x="76466" y="56685"/>
                          <a:pt x="76471" y="56689"/>
                          <a:pt x="76475" y="56697"/>
                        </a:cubicBezTo>
                        <a:cubicBezTo>
                          <a:pt x="76492" y="56715"/>
                          <a:pt x="76504" y="56732"/>
                          <a:pt x="76522" y="56749"/>
                        </a:cubicBezTo>
                        <a:lnTo>
                          <a:pt x="76522" y="56754"/>
                        </a:lnTo>
                        <a:cubicBezTo>
                          <a:pt x="76539" y="56770"/>
                          <a:pt x="76556" y="56788"/>
                          <a:pt x="76573" y="56805"/>
                        </a:cubicBezTo>
                        <a:cubicBezTo>
                          <a:pt x="76577" y="56813"/>
                          <a:pt x="76581" y="56818"/>
                          <a:pt x="76586" y="56822"/>
                        </a:cubicBezTo>
                        <a:lnTo>
                          <a:pt x="76625" y="56861"/>
                        </a:lnTo>
                        <a:cubicBezTo>
                          <a:pt x="76633" y="56869"/>
                          <a:pt x="76637" y="56873"/>
                          <a:pt x="76642" y="56877"/>
                        </a:cubicBezTo>
                        <a:cubicBezTo>
                          <a:pt x="76658" y="56895"/>
                          <a:pt x="76676" y="56912"/>
                          <a:pt x="76693" y="56928"/>
                        </a:cubicBezTo>
                        <a:cubicBezTo>
                          <a:pt x="76714" y="56946"/>
                          <a:pt x="76731" y="56963"/>
                          <a:pt x="76749" y="56980"/>
                        </a:cubicBezTo>
                        <a:cubicBezTo>
                          <a:pt x="76757" y="56985"/>
                          <a:pt x="76761" y="56989"/>
                          <a:pt x="76765" y="56997"/>
                        </a:cubicBezTo>
                        <a:cubicBezTo>
                          <a:pt x="76779" y="57005"/>
                          <a:pt x="76796" y="57019"/>
                          <a:pt x="76808" y="57031"/>
                        </a:cubicBezTo>
                        <a:cubicBezTo>
                          <a:pt x="76812" y="57036"/>
                          <a:pt x="76822" y="57040"/>
                          <a:pt x="76826" y="57049"/>
                        </a:cubicBezTo>
                        <a:cubicBezTo>
                          <a:pt x="76842" y="57062"/>
                          <a:pt x="76860" y="57078"/>
                          <a:pt x="76881" y="57092"/>
                        </a:cubicBezTo>
                        <a:lnTo>
                          <a:pt x="76881" y="57096"/>
                        </a:lnTo>
                        <a:cubicBezTo>
                          <a:pt x="76903" y="57113"/>
                          <a:pt x="76924" y="57125"/>
                          <a:pt x="76941" y="57143"/>
                        </a:cubicBezTo>
                        <a:cubicBezTo>
                          <a:pt x="76950" y="57147"/>
                          <a:pt x="76954" y="57151"/>
                          <a:pt x="76958" y="57155"/>
                        </a:cubicBezTo>
                        <a:cubicBezTo>
                          <a:pt x="76976" y="57169"/>
                          <a:pt x="76988" y="57177"/>
                          <a:pt x="77005" y="57190"/>
                        </a:cubicBezTo>
                        <a:cubicBezTo>
                          <a:pt x="77009" y="57194"/>
                          <a:pt x="77014" y="57198"/>
                          <a:pt x="77022" y="57202"/>
                        </a:cubicBezTo>
                        <a:cubicBezTo>
                          <a:pt x="77039" y="57220"/>
                          <a:pt x="77061" y="57232"/>
                          <a:pt x="77078" y="57246"/>
                        </a:cubicBezTo>
                        <a:lnTo>
                          <a:pt x="77082" y="57250"/>
                        </a:lnTo>
                        <a:cubicBezTo>
                          <a:pt x="77104" y="57262"/>
                          <a:pt x="77124" y="57279"/>
                          <a:pt x="77142" y="57293"/>
                        </a:cubicBezTo>
                        <a:cubicBezTo>
                          <a:pt x="77146" y="57293"/>
                          <a:pt x="77146" y="57297"/>
                          <a:pt x="77150" y="57297"/>
                        </a:cubicBezTo>
                        <a:cubicBezTo>
                          <a:pt x="77155" y="57301"/>
                          <a:pt x="77159" y="57301"/>
                          <a:pt x="77159" y="57305"/>
                        </a:cubicBezTo>
                        <a:cubicBezTo>
                          <a:pt x="77176" y="57318"/>
                          <a:pt x="77193" y="57327"/>
                          <a:pt x="77211" y="57339"/>
                        </a:cubicBezTo>
                        <a:cubicBezTo>
                          <a:pt x="77215" y="57344"/>
                          <a:pt x="77223" y="57348"/>
                          <a:pt x="77227" y="57352"/>
                        </a:cubicBezTo>
                        <a:cubicBezTo>
                          <a:pt x="77249" y="57365"/>
                          <a:pt x="77270" y="57378"/>
                          <a:pt x="77292" y="57395"/>
                        </a:cubicBezTo>
                        <a:cubicBezTo>
                          <a:pt x="77292" y="57395"/>
                          <a:pt x="77296" y="57400"/>
                          <a:pt x="77300" y="57400"/>
                        </a:cubicBezTo>
                        <a:cubicBezTo>
                          <a:pt x="77317" y="57412"/>
                          <a:pt x="77335" y="57425"/>
                          <a:pt x="77355" y="57438"/>
                        </a:cubicBezTo>
                        <a:cubicBezTo>
                          <a:pt x="77361" y="57442"/>
                          <a:pt x="77369" y="57447"/>
                          <a:pt x="77373" y="57451"/>
                        </a:cubicBezTo>
                        <a:cubicBezTo>
                          <a:pt x="77390" y="57459"/>
                          <a:pt x="77407" y="57472"/>
                          <a:pt x="77424" y="57485"/>
                        </a:cubicBezTo>
                        <a:cubicBezTo>
                          <a:pt x="77428" y="57485"/>
                          <a:pt x="77432" y="57489"/>
                          <a:pt x="77438" y="57489"/>
                        </a:cubicBezTo>
                        <a:cubicBezTo>
                          <a:pt x="77458" y="57506"/>
                          <a:pt x="77480" y="57519"/>
                          <a:pt x="77501" y="57532"/>
                        </a:cubicBezTo>
                        <a:cubicBezTo>
                          <a:pt x="77505" y="57536"/>
                          <a:pt x="77515" y="57536"/>
                          <a:pt x="77519" y="57540"/>
                        </a:cubicBezTo>
                        <a:cubicBezTo>
                          <a:pt x="77535" y="57554"/>
                          <a:pt x="77553" y="57562"/>
                          <a:pt x="77570" y="57575"/>
                        </a:cubicBezTo>
                        <a:cubicBezTo>
                          <a:pt x="77574" y="57575"/>
                          <a:pt x="77578" y="57579"/>
                          <a:pt x="77586" y="57583"/>
                        </a:cubicBezTo>
                        <a:cubicBezTo>
                          <a:pt x="77604" y="57596"/>
                          <a:pt x="77625" y="57609"/>
                          <a:pt x="77647" y="57621"/>
                        </a:cubicBezTo>
                        <a:cubicBezTo>
                          <a:pt x="77669" y="57635"/>
                          <a:pt x="77689" y="57647"/>
                          <a:pt x="77711" y="57664"/>
                        </a:cubicBezTo>
                        <a:cubicBezTo>
                          <a:pt x="77724" y="57669"/>
                          <a:pt x="77732" y="57673"/>
                          <a:pt x="77740" y="57682"/>
                        </a:cubicBezTo>
                        <a:cubicBezTo>
                          <a:pt x="77758" y="57690"/>
                          <a:pt x="77771" y="57698"/>
                          <a:pt x="77788" y="57708"/>
                        </a:cubicBezTo>
                        <a:cubicBezTo>
                          <a:pt x="77809" y="57720"/>
                          <a:pt x="77831" y="57733"/>
                          <a:pt x="77848" y="57746"/>
                        </a:cubicBezTo>
                        <a:cubicBezTo>
                          <a:pt x="77852" y="57750"/>
                          <a:pt x="77856" y="57750"/>
                          <a:pt x="77860" y="57755"/>
                        </a:cubicBezTo>
                        <a:cubicBezTo>
                          <a:pt x="77878" y="57763"/>
                          <a:pt x="77890" y="57771"/>
                          <a:pt x="77908" y="57785"/>
                        </a:cubicBezTo>
                        <a:cubicBezTo>
                          <a:pt x="77912" y="57789"/>
                          <a:pt x="77920" y="57793"/>
                          <a:pt x="77925" y="57793"/>
                        </a:cubicBezTo>
                        <a:cubicBezTo>
                          <a:pt x="77942" y="57806"/>
                          <a:pt x="77959" y="57814"/>
                          <a:pt x="77971" y="57822"/>
                        </a:cubicBezTo>
                        <a:cubicBezTo>
                          <a:pt x="77976" y="57827"/>
                          <a:pt x="77981" y="57827"/>
                          <a:pt x="77985" y="57832"/>
                        </a:cubicBezTo>
                        <a:cubicBezTo>
                          <a:pt x="78002" y="57844"/>
                          <a:pt x="78019" y="57852"/>
                          <a:pt x="78040" y="57866"/>
                        </a:cubicBezTo>
                        <a:cubicBezTo>
                          <a:pt x="78044" y="57870"/>
                          <a:pt x="78048" y="57874"/>
                          <a:pt x="78053" y="57874"/>
                        </a:cubicBezTo>
                        <a:cubicBezTo>
                          <a:pt x="78066" y="57883"/>
                          <a:pt x="78079" y="57891"/>
                          <a:pt x="78096" y="57904"/>
                        </a:cubicBezTo>
                        <a:cubicBezTo>
                          <a:pt x="78100" y="57904"/>
                          <a:pt x="78105" y="57909"/>
                          <a:pt x="78109" y="57913"/>
                        </a:cubicBezTo>
                        <a:cubicBezTo>
                          <a:pt x="78125" y="57925"/>
                          <a:pt x="78143" y="57934"/>
                          <a:pt x="78160" y="57947"/>
                        </a:cubicBezTo>
                        <a:lnTo>
                          <a:pt x="78164" y="57947"/>
                        </a:lnTo>
                        <a:cubicBezTo>
                          <a:pt x="78182" y="57960"/>
                          <a:pt x="78194" y="57972"/>
                          <a:pt x="78212" y="57981"/>
                        </a:cubicBezTo>
                        <a:cubicBezTo>
                          <a:pt x="78220" y="57990"/>
                          <a:pt x="78228" y="57994"/>
                          <a:pt x="78237" y="58002"/>
                        </a:cubicBezTo>
                        <a:lnTo>
                          <a:pt x="78241" y="58002"/>
                        </a:lnTo>
                        <a:cubicBezTo>
                          <a:pt x="78254" y="58011"/>
                          <a:pt x="78263" y="58020"/>
                          <a:pt x="78275" y="58028"/>
                        </a:cubicBezTo>
                        <a:lnTo>
                          <a:pt x="78279" y="58032"/>
                        </a:lnTo>
                        <a:cubicBezTo>
                          <a:pt x="78293" y="58041"/>
                          <a:pt x="78305" y="58049"/>
                          <a:pt x="78314" y="58058"/>
                        </a:cubicBezTo>
                        <a:cubicBezTo>
                          <a:pt x="78326" y="58067"/>
                          <a:pt x="78336" y="58075"/>
                          <a:pt x="78344" y="58079"/>
                        </a:cubicBezTo>
                        <a:cubicBezTo>
                          <a:pt x="78348" y="58083"/>
                          <a:pt x="78348" y="58083"/>
                          <a:pt x="78352" y="58088"/>
                        </a:cubicBezTo>
                        <a:cubicBezTo>
                          <a:pt x="78361" y="58092"/>
                          <a:pt x="78370" y="58101"/>
                          <a:pt x="78378" y="58109"/>
                        </a:cubicBezTo>
                        <a:cubicBezTo>
                          <a:pt x="78382" y="58109"/>
                          <a:pt x="78382" y="58114"/>
                          <a:pt x="78382" y="58114"/>
                        </a:cubicBezTo>
                        <a:cubicBezTo>
                          <a:pt x="78391" y="58122"/>
                          <a:pt x="78399" y="58126"/>
                          <a:pt x="78408" y="58135"/>
                        </a:cubicBezTo>
                        <a:cubicBezTo>
                          <a:pt x="78413" y="58135"/>
                          <a:pt x="78413" y="58140"/>
                          <a:pt x="78413" y="58140"/>
                        </a:cubicBezTo>
                        <a:cubicBezTo>
                          <a:pt x="78421" y="58148"/>
                          <a:pt x="78429" y="58156"/>
                          <a:pt x="78438" y="58165"/>
                        </a:cubicBezTo>
                        <a:cubicBezTo>
                          <a:pt x="78442" y="58165"/>
                          <a:pt x="78442" y="58165"/>
                          <a:pt x="78447" y="58169"/>
                        </a:cubicBezTo>
                        <a:cubicBezTo>
                          <a:pt x="78451" y="58174"/>
                          <a:pt x="78459" y="58182"/>
                          <a:pt x="78468" y="58191"/>
                        </a:cubicBezTo>
                        <a:lnTo>
                          <a:pt x="78468" y="58195"/>
                        </a:lnTo>
                        <a:cubicBezTo>
                          <a:pt x="78476" y="58199"/>
                          <a:pt x="78485" y="58207"/>
                          <a:pt x="78494" y="58217"/>
                        </a:cubicBezTo>
                        <a:cubicBezTo>
                          <a:pt x="78494" y="58217"/>
                          <a:pt x="78494" y="58221"/>
                          <a:pt x="78498" y="58221"/>
                        </a:cubicBezTo>
                        <a:cubicBezTo>
                          <a:pt x="78502" y="58229"/>
                          <a:pt x="78510" y="58237"/>
                          <a:pt x="78515" y="58242"/>
                        </a:cubicBezTo>
                        <a:cubicBezTo>
                          <a:pt x="78515" y="58246"/>
                          <a:pt x="78515" y="58246"/>
                          <a:pt x="78519" y="58246"/>
                        </a:cubicBezTo>
                        <a:cubicBezTo>
                          <a:pt x="78524" y="58255"/>
                          <a:pt x="78532" y="58263"/>
                          <a:pt x="78536" y="58272"/>
                        </a:cubicBezTo>
                        <a:cubicBezTo>
                          <a:pt x="78536" y="58272"/>
                          <a:pt x="78541" y="58272"/>
                          <a:pt x="78541" y="58276"/>
                        </a:cubicBezTo>
                        <a:cubicBezTo>
                          <a:pt x="78545" y="58284"/>
                          <a:pt x="78553" y="58294"/>
                          <a:pt x="78557" y="58298"/>
                        </a:cubicBezTo>
                        <a:lnTo>
                          <a:pt x="78557" y="58302"/>
                        </a:lnTo>
                        <a:cubicBezTo>
                          <a:pt x="78562" y="58306"/>
                          <a:pt x="78567" y="58314"/>
                          <a:pt x="78571" y="58323"/>
                        </a:cubicBezTo>
                        <a:cubicBezTo>
                          <a:pt x="78575" y="58323"/>
                          <a:pt x="78575" y="58328"/>
                          <a:pt x="78575" y="58328"/>
                        </a:cubicBezTo>
                        <a:cubicBezTo>
                          <a:pt x="78579" y="58336"/>
                          <a:pt x="78583" y="58345"/>
                          <a:pt x="78587" y="58353"/>
                        </a:cubicBezTo>
                        <a:lnTo>
                          <a:pt x="78587" y="58357"/>
                        </a:lnTo>
                        <a:cubicBezTo>
                          <a:pt x="78592" y="58361"/>
                          <a:pt x="78596" y="58371"/>
                          <a:pt x="78601" y="58379"/>
                        </a:cubicBezTo>
                        <a:lnTo>
                          <a:pt x="78601" y="58383"/>
                        </a:lnTo>
                        <a:cubicBezTo>
                          <a:pt x="78601" y="58387"/>
                          <a:pt x="78605" y="58387"/>
                          <a:pt x="78605" y="58391"/>
                        </a:cubicBezTo>
                        <a:lnTo>
                          <a:pt x="78541" y="58699"/>
                        </a:lnTo>
                        <a:cubicBezTo>
                          <a:pt x="78562" y="58708"/>
                          <a:pt x="78583" y="58712"/>
                          <a:pt x="78605" y="58721"/>
                        </a:cubicBezTo>
                        <a:cubicBezTo>
                          <a:pt x="78613" y="58721"/>
                          <a:pt x="78618" y="58725"/>
                          <a:pt x="78626" y="58725"/>
                        </a:cubicBezTo>
                        <a:cubicBezTo>
                          <a:pt x="78634" y="58730"/>
                          <a:pt x="78644" y="58734"/>
                          <a:pt x="78652" y="58734"/>
                        </a:cubicBezTo>
                        <a:cubicBezTo>
                          <a:pt x="78656" y="58738"/>
                          <a:pt x="78660" y="58738"/>
                          <a:pt x="78664" y="58738"/>
                        </a:cubicBezTo>
                        <a:cubicBezTo>
                          <a:pt x="78686" y="58746"/>
                          <a:pt x="78707" y="58750"/>
                          <a:pt x="78729" y="58756"/>
                        </a:cubicBezTo>
                        <a:cubicBezTo>
                          <a:pt x="78737" y="58760"/>
                          <a:pt x="78746" y="58760"/>
                          <a:pt x="78750" y="58764"/>
                        </a:cubicBezTo>
                        <a:cubicBezTo>
                          <a:pt x="78780" y="58768"/>
                          <a:pt x="78810" y="58776"/>
                          <a:pt x="78840" y="58785"/>
                        </a:cubicBezTo>
                        <a:cubicBezTo>
                          <a:pt x="78865" y="58789"/>
                          <a:pt x="78887" y="58794"/>
                          <a:pt x="78909" y="58802"/>
                        </a:cubicBezTo>
                        <a:lnTo>
                          <a:pt x="78913" y="58802"/>
                        </a:lnTo>
                        <a:cubicBezTo>
                          <a:pt x="78938" y="58807"/>
                          <a:pt x="78960" y="58811"/>
                          <a:pt x="78981" y="58815"/>
                        </a:cubicBezTo>
                        <a:cubicBezTo>
                          <a:pt x="78990" y="58815"/>
                          <a:pt x="78998" y="58819"/>
                          <a:pt x="79007" y="58819"/>
                        </a:cubicBezTo>
                        <a:cubicBezTo>
                          <a:pt x="79023" y="58823"/>
                          <a:pt x="79037" y="58827"/>
                          <a:pt x="79054" y="58827"/>
                        </a:cubicBezTo>
                        <a:cubicBezTo>
                          <a:pt x="79062" y="58833"/>
                          <a:pt x="79075" y="58833"/>
                          <a:pt x="79084" y="58837"/>
                        </a:cubicBezTo>
                        <a:cubicBezTo>
                          <a:pt x="79092" y="58837"/>
                          <a:pt x="79106" y="58837"/>
                          <a:pt x="79114" y="58841"/>
                        </a:cubicBezTo>
                        <a:lnTo>
                          <a:pt x="79122" y="58841"/>
                        </a:lnTo>
                        <a:cubicBezTo>
                          <a:pt x="79148" y="58845"/>
                          <a:pt x="79173" y="58849"/>
                          <a:pt x="79199" y="58853"/>
                        </a:cubicBezTo>
                        <a:cubicBezTo>
                          <a:pt x="79203" y="58853"/>
                          <a:pt x="79208" y="58858"/>
                          <a:pt x="79212" y="58858"/>
                        </a:cubicBezTo>
                        <a:cubicBezTo>
                          <a:pt x="79242" y="58862"/>
                          <a:pt x="79272" y="58866"/>
                          <a:pt x="79302" y="58871"/>
                        </a:cubicBezTo>
                        <a:cubicBezTo>
                          <a:pt x="79311" y="58871"/>
                          <a:pt x="79319" y="58875"/>
                          <a:pt x="79327" y="58875"/>
                        </a:cubicBezTo>
                        <a:cubicBezTo>
                          <a:pt x="79349" y="58879"/>
                          <a:pt x="79375" y="58879"/>
                          <a:pt x="79396" y="58884"/>
                        </a:cubicBezTo>
                        <a:cubicBezTo>
                          <a:pt x="79404" y="58884"/>
                          <a:pt x="79418" y="58888"/>
                          <a:pt x="79426" y="58888"/>
                        </a:cubicBezTo>
                        <a:cubicBezTo>
                          <a:pt x="79447" y="58892"/>
                          <a:pt x="79469" y="58892"/>
                          <a:pt x="79491" y="58896"/>
                        </a:cubicBezTo>
                        <a:cubicBezTo>
                          <a:pt x="79499" y="58896"/>
                          <a:pt x="79507" y="58900"/>
                          <a:pt x="79520" y="58900"/>
                        </a:cubicBezTo>
                        <a:cubicBezTo>
                          <a:pt x="79546" y="58904"/>
                          <a:pt x="79576" y="58904"/>
                          <a:pt x="79606" y="58910"/>
                        </a:cubicBezTo>
                        <a:lnTo>
                          <a:pt x="79610" y="58910"/>
                        </a:lnTo>
                        <a:cubicBezTo>
                          <a:pt x="79639" y="58914"/>
                          <a:pt x="79670" y="58918"/>
                          <a:pt x="79704" y="58922"/>
                        </a:cubicBezTo>
                        <a:cubicBezTo>
                          <a:pt x="79712" y="58922"/>
                          <a:pt x="79722" y="58922"/>
                          <a:pt x="79730" y="58926"/>
                        </a:cubicBezTo>
                        <a:cubicBezTo>
                          <a:pt x="79755" y="58926"/>
                          <a:pt x="79777" y="58930"/>
                          <a:pt x="79798" y="58930"/>
                        </a:cubicBezTo>
                        <a:cubicBezTo>
                          <a:pt x="79807" y="58935"/>
                          <a:pt x="79819" y="58935"/>
                          <a:pt x="79832" y="58935"/>
                        </a:cubicBezTo>
                        <a:cubicBezTo>
                          <a:pt x="79858" y="58939"/>
                          <a:pt x="79884" y="58943"/>
                          <a:pt x="79905" y="58943"/>
                        </a:cubicBezTo>
                        <a:cubicBezTo>
                          <a:pt x="79939" y="58948"/>
                          <a:pt x="79973" y="58952"/>
                          <a:pt x="80012" y="58956"/>
                        </a:cubicBezTo>
                        <a:lnTo>
                          <a:pt x="80020" y="58956"/>
                        </a:lnTo>
                        <a:cubicBezTo>
                          <a:pt x="80046" y="58961"/>
                          <a:pt x="80072" y="58965"/>
                          <a:pt x="80101" y="58965"/>
                        </a:cubicBezTo>
                        <a:cubicBezTo>
                          <a:pt x="80111" y="58965"/>
                          <a:pt x="80119" y="58969"/>
                          <a:pt x="80132" y="58969"/>
                        </a:cubicBezTo>
                        <a:cubicBezTo>
                          <a:pt x="80149" y="58973"/>
                          <a:pt x="80166" y="58973"/>
                          <a:pt x="80188" y="58977"/>
                        </a:cubicBezTo>
                        <a:lnTo>
                          <a:pt x="80046" y="59632"/>
                        </a:lnTo>
                        <a:cubicBezTo>
                          <a:pt x="80063" y="59654"/>
                          <a:pt x="80081" y="59674"/>
                          <a:pt x="80097" y="59692"/>
                        </a:cubicBezTo>
                        <a:cubicBezTo>
                          <a:pt x="80106" y="59700"/>
                          <a:pt x="80111" y="59705"/>
                          <a:pt x="80115" y="59713"/>
                        </a:cubicBezTo>
                        <a:cubicBezTo>
                          <a:pt x="80127" y="59726"/>
                          <a:pt x="80140" y="59739"/>
                          <a:pt x="80149" y="59751"/>
                        </a:cubicBezTo>
                        <a:cubicBezTo>
                          <a:pt x="80158" y="59761"/>
                          <a:pt x="80166" y="59769"/>
                          <a:pt x="80170" y="59773"/>
                        </a:cubicBezTo>
                        <a:cubicBezTo>
                          <a:pt x="80183" y="59786"/>
                          <a:pt x="80192" y="59799"/>
                          <a:pt x="80204" y="59812"/>
                        </a:cubicBezTo>
                        <a:cubicBezTo>
                          <a:pt x="80209" y="59820"/>
                          <a:pt x="80217" y="59824"/>
                          <a:pt x="80226" y="59833"/>
                        </a:cubicBezTo>
                        <a:cubicBezTo>
                          <a:pt x="80235" y="59846"/>
                          <a:pt x="80247" y="59854"/>
                          <a:pt x="80255" y="59867"/>
                        </a:cubicBezTo>
                        <a:cubicBezTo>
                          <a:pt x="80265" y="59876"/>
                          <a:pt x="80273" y="59885"/>
                          <a:pt x="80277" y="59893"/>
                        </a:cubicBezTo>
                        <a:cubicBezTo>
                          <a:pt x="80290" y="59901"/>
                          <a:pt x="80298" y="59915"/>
                          <a:pt x="80312" y="59923"/>
                        </a:cubicBezTo>
                        <a:cubicBezTo>
                          <a:pt x="80316" y="59931"/>
                          <a:pt x="80324" y="59940"/>
                          <a:pt x="80332" y="59948"/>
                        </a:cubicBezTo>
                        <a:cubicBezTo>
                          <a:pt x="80342" y="59957"/>
                          <a:pt x="80354" y="59966"/>
                          <a:pt x="80363" y="59978"/>
                        </a:cubicBezTo>
                        <a:cubicBezTo>
                          <a:pt x="80371" y="59987"/>
                          <a:pt x="80380" y="59991"/>
                          <a:pt x="80389" y="60000"/>
                        </a:cubicBezTo>
                        <a:cubicBezTo>
                          <a:pt x="80397" y="60013"/>
                          <a:pt x="80409" y="60021"/>
                          <a:pt x="80419" y="60034"/>
                        </a:cubicBezTo>
                        <a:cubicBezTo>
                          <a:pt x="80427" y="60039"/>
                          <a:pt x="80435" y="60047"/>
                          <a:pt x="80444" y="60051"/>
                        </a:cubicBezTo>
                        <a:cubicBezTo>
                          <a:pt x="80452" y="60064"/>
                          <a:pt x="80466" y="60077"/>
                          <a:pt x="80478" y="60085"/>
                        </a:cubicBezTo>
                        <a:cubicBezTo>
                          <a:pt x="80486" y="60094"/>
                          <a:pt x="80491" y="60098"/>
                          <a:pt x="80500" y="60102"/>
                        </a:cubicBezTo>
                        <a:cubicBezTo>
                          <a:pt x="80512" y="60120"/>
                          <a:pt x="80529" y="60132"/>
                          <a:pt x="80547" y="60150"/>
                        </a:cubicBezTo>
                        <a:cubicBezTo>
                          <a:pt x="80551" y="60150"/>
                          <a:pt x="80551" y="60154"/>
                          <a:pt x="80555" y="60154"/>
                        </a:cubicBezTo>
                        <a:cubicBezTo>
                          <a:pt x="80572" y="60171"/>
                          <a:pt x="80589" y="60188"/>
                          <a:pt x="80610" y="60201"/>
                        </a:cubicBezTo>
                        <a:cubicBezTo>
                          <a:pt x="80615" y="60205"/>
                          <a:pt x="80624" y="60213"/>
                          <a:pt x="80628" y="60218"/>
                        </a:cubicBezTo>
                        <a:cubicBezTo>
                          <a:pt x="80640" y="60227"/>
                          <a:pt x="80654" y="60239"/>
                          <a:pt x="80666" y="60248"/>
                        </a:cubicBezTo>
                        <a:cubicBezTo>
                          <a:pt x="80675" y="60256"/>
                          <a:pt x="80683" y="60260"/>
                          <a:pt x="80692" y="60270"/>
                        </a:cubicBezTo>
                        <a:cubicBezTo>
                          <a:pt x="80701" y="60278"/>
                          <a:pt x="80713" y="60286"/>
                          <a:pt x="80726" y="60295"/>
                        </a:cubicBezTo>
                        <a:cubicBezTo>
                          <a:pt x="80735" y="60304"/>
                          <a:pt x="80743" y="60308"/>
                          <a:pt x="80752" y="60312"/>
                        </a:cubicBezTo>
                        <a:cubicBezTo>
                          <a:pt x="80760" y="60325"/>
                          <a:pt x="80774" y="60333"/>
                          <a:pt x="80786" y="60342"/>
                        </a:cubicBezTo>
                        <a:cubicBezTo>
                          <a:pt x="80794" y="60347"/>
                          <a:pt x="80803" y="60355"/>
                          <a:pt x="80808" y="60359"/>
                        </a:cubicBezTo>
                        <a:cubicBezTo>
                          <a:pt x="80820" y="60367"/>
                          <a:pt x="80833" y="60376"/>
                          <a:pt x="80846" y="60385"/>
                        </a:cubicBezTo>
                        <a:cubicBezTo>
                          <a:pt x="80851" y="60389"/>
                          <a:pt x="80859" y="60398"/>
                          <a:pt x="80867" y="60402"/>
                        </a:cubicBezTo>
                        <a:cubicBezTo>
                          <a:pt x="80876" y="60406"/>
                          <a:pt x="80880" y="60410"/>
                          <a:pt x="80885" y="60414"/>
                        </a:cubicBezTo>
                        <a:cubicBezTo>
                          <a:pt x="80889" y="60414"/>
                          <a:pt x="80893" y="60419"/>
                          <a:pt x="80897" y="60424"/>
                        </a:cubicBezTo>
                        <a:cubicBezTo>
                          <a:pt x="80918" y="60436"/>
                          <a:pt x="80940" y="60453"/>
                          <a:pt x="80962" y="60466"/>
                        </a:cubicBezTo>
                        <a:cubicBezTo>
                          <a:pt x="80966" y="60470"/>
                          <a:pt x="80974" y="60475"/>
                          <a:pt x="80979" y="60479"/>
                        </a:cubicBezTo>
                        <a:cubicBezTo>
                          <a:pt x="81005" y="60496"/>
                          <a:pt x="81030" y="60513"/>
                          <a:pt x="81060" y="60530"/>
                        </a:cubicBezTo>
                        <a:cubicBezTo>
                          <a:pt x="81064" y="60535"/>
                          <a:pt x="81072" y="60539"/>
                          <a:pt x="81076" y="60543"/>
                        </a:cubicBezTo>
                        <a:cubicBezTo>
                          <a:pt x="81098" y="60556"/>
                          <a:pt x="81120" y="60573"/>
                          <a:pt x="81145" y="60586"/>
                        </a:cubicBezTo>
                        <a:cubicBezTo>
                          <a:pt x="81149" y="60590"/>
                          <a:pt x="81159" y="60594"/>
                          <a:pt x="81163" y="60598"/>
                        </a:cubicBezTo>
                        <a:cubicBezTo>
                          <a:pt x="81192" y="60612"/>
                          <a:pt x="81218" y="60629"/>
                          <a:pt x="81248" y="60645"/>
                        </a:cubicBezTo>
                        <a:lnTo>
                          <a:pt x="81252" y="60645"/>
                        </a:lnTo>
                        <a:cubicBezTo>
                          <a:pt x="81256" y="60649"/>
                          <a:pt x="81265" y="60655"/>
                          <a:pt x="81269" y="60659"/>
                        </a:cubicBezTo>
                        <a:cubicBezTo>
                          <a:pt x="81287" y="60667"/>
                          <a:pt x="81299" y="60675"/>
                          <a:pt x="81317" y="60684"/>
                        </a:cubicBezTo>
                        <a:cubicBezTo>
                          <a:pt x="81325" y="60688"/>
                          <a:pt x="81333" y="60693"/>
                          <a:pt x="81346" y="60701"/>
                        </a:cubicBezTo>
                        <a:cubicBezTo>
                          <a:pt x="81359" y="60706"/>
                          <a:pt x="81372" y="60714"/>
                          <a:pt x="81384" y="60722"/>
                        </a:cubicBezTo>
                        <a:cubicBezTo>
                          <a:pt x="81398" y="60726"/>
                          <a:pt x="81406" y="60732"/>
                          <a:pt x="81415" y="60740"/>
                        </a:cubicBezTo>
                        <a:cubicBezTo>
                          <a:pt x="81432" y="60744"/>
                          <a:pt x="81445" y="60752"/>
                          <a:pt x="81457" y="60761"/>
                        </a:cubicBezTo>
                        <a:cubicBezTo>
                          <a:pt x="81471" y="60765"/>
                          <a:pt x="81479" y="60770"/>
                          <a:pt x="81487" y="60774"/>
                        </a:cubicBezTo>
                        <a:cubicBezTo>
                          <a:pt x="81505" y="60783"/>
                          <a:pt x="81518" y="60787"/>
                          <a:pt x="81530" y="60795"/>
                        </a:cubicBezTo>
                        <a:cubicBezTo>
                          <a:pt x="81534" y="60799"/>
                          <a:pt x="81544" y="60799"/>
                          <a:pt x="81548" y="60803"/>
                        </a:cubicBezTo>
                        <a:cubicBezTo>
                          <a:pt x="81552" y="60809"/>
                          <a:pt x="81556" y="60809"/>
                          <a:pt x="81564" y="60813"/>
                        </a:cubicBezTo>
                        <a:cubicBezTo>
                          <a:pt x="81573" y="60817"/>
                          <a:pt x="81586" y="60821"/>
                          <a:pt x="81599" y="60825"/>
                        </a:cubicBezTo>
                        <a:cubicBezTo>
                          <a:pt x="81607" y="60834"/>
                          <a:pt x="81621" y="60838"/>
                          <a:pt x="81633" y="60842"/>
                        </a:cubicBezTo>
                        <a:cubicBezTo>
                          <a:pt x="81641" y="60847"/>
                          <a:pt x="81654" y="60855"/>
                          <a:pt x="81667" y="60860"/>
                        </a:cubicBezTo>
                        <a:cubicBezTo>
                          <a:pt x="81676" y="60864"/>
                          <a:pt x="81688" y="60868"/>
                          <a:pt x="81702" y="60872"/>
                        </a:cubicBezTo>
                        <a:cubicBezTo>
                          <a:pt x="81710" y="60880"/>
                          <a:pt x="81723" y="60886"/>
                          <a:pt x="81736" y="60890"/>
                        </a:cubicBezTo>
                        <a:cubicBezTo>
                          <a:pt x="81749" y="60894"/>
                          <a:pt x="81757" y="60898"/>
                          <a:pt x="81769" y="60902"/>
                        </a:cubicBezTo>
                        <a:cubicBezTo>
                          <a:pt x="81783" y="60911"/>
                          <a:pt x="81795" y="60915"/>
                          <a:pt x="81804" y="60919"/>
                        </a:cubicBezTo>
                        <a:cubicBezTo>
                          <a:pt x="81813" y="60924"/>
                          <a:pt x="81817" y="60924"/>
                          <a:pt x="81826" y="60928"/>
                        </a:cubicBezTo>
                        <a:cubicBezTo>
                          <a:pt x="81830" y="60928"/>
                          <a:pt x="81830" y="60928"/>
                          <a:pt x="81834" y="60932"/>
                        </a:cubicBezTo>
                        <a:cubicBezTo>
                          <a:pt x="81872" y="60949"/>
                          <a:pt x="81915" y="60963"/>
                          <a:pt x="81958" y="60979"/>
                        </a:cubicBezTo>
                        <a:cubicBezTo>
                          <a:pt x="81962" y="60979"/>
                          <a:pt x="81966" y="60983"/>
                          <a:pt x="81975" y="60988"/>
                        </a:cubicBezTo>
                        <a:cubicBezTo>
                          <a:pt x="82014" y="61001"/>
                          <a:pt x="82057" y="61018"/>
                          <a:pt x="82099" y="61030"/>
                        </a:cubicBezTo>
                        <a:cubicBezTo>
                          <a:pt x="82099" y="61030"/>
                          <a:pt x="82103" y="61034"/>
                          <a:pt x="82108" y="61034"/>
                        </a:cubicBezTo>
                        <a:cubicBezTo>
                          <a:pt x="82112" y="61034"/>
                          <a:pt x="82116" y="61040"/>
                          <a:pt x="82120" y="61040"/>
                        </a:cubicBezTo>
                        <a:cubicBezTo>
                          <a:pt x="82138" y="61044"/>
                          <a:pt x="82150" y="61048"/>
                          <a:pt x="82164" y="61052"/>
                        </a:cubicBezTo>
                        <a:cubicBezTo>
                          <a:pt x="82176" y="61056"/>
                          <a:pt x="82185" y="61060"/>
                          <a:pt x="82197" y="61065"/>
                        </a:cubicBezTo>
                        <a:cubicBezTo>
                          <a:pt x="82211" y="61069"/>
                          <a:pt x="82223" y="61073"/>
                          <a:pt x="82236" y="61078"/>
                        </a:cubicBezTo>
                        <a:cubicBezTo>
                          <a:pt x="82249" y="61082"/>
                          <a:pt x="82262" y="61086"/>
                          <a:pt x="82270" y="61091"/>
                        </a:cubicBezTo>
                        <a:cubicBezTo>
                          <a:pt x="82288" y="61095"/>
                          <a:pt x="82300" y="61099"/>
                          <a:pt x="82313" y="61103"/>
                        </a:cubicBezTo>
                        <a:cubicBezTo>
                          <a:pt x="82326" y="61107"/>
                          <a:pt x="82334" y="61107"/>
                          <a:pt x="82347" y="61111"/>
                        </a:cubicBezTo>
                        <a:cubicBezTo>
                          <a:pt x="82360" y="61117"/>
                          <a:pt x="82377" y="61121"/>
                          <a:pt x="82390" y="61125"/>
                        </a:cubicBezTo>
                        <a:cubicBezTo>
                          <a:pt x="82399" y="61129"/>
                          <a:pt x="82407" y="61129"/>
                          <a:pt x="82416" y="61133"/>
                        </a:cubicBezTo>
                        <a:lnTo>
                          <a:pt x="82424" y="61133"/>
                        </a:lnTo>
                        <a:cubicBezTo>
                          <a:pt x="82446" y="61142"/>
                          <a:pt x="82472" y="61150"/>
                          <a:pt x="82497" y="61155"/>
                        </a:cubicBezTo>
                        <a:cubicBezTo>
                          <a:pt x="82501" y="61159"/>
                          <a:pt x="82501" y="61159"/>
                          <a:pt x="82505" y="61159"/>
                        </a:cubicBezTo>
                        <a:cubicBezTo>
                          <a:pt x="82531" y="61168"/>
                          <a:pt x="82561" y="61172"/>
                          <a:pt x="82586" y="61180"/>
                        </a:cubicBezTo>
                        <a:cubicBezTo>
                          <a:pt x="82596" y="61184"/>
                          <a:pt x="82604" y="61184"/>
                          <a:pt x="82612" y="61188"/>
                        </a:cubicBezTo>
                        <a:cubicBezTo>
                          <a:pt x="82634" y="61194"/>
                          <a:pt x="82651" y="61198"/>
                          <a:pt x="82673" y="61202"/>
                        </a:cubicBezTo>
                        <a:cubicBezTo>
                          <a:pt x="82681" y="61206"/>
                          <a:pt x="82693" y="61206"/>
                          <a:pt x="82702" y="61210"/>
                        </a:cubicBezTo>
                        <a:cubicBezTo>
                          <a:pt x="82719" y="61214"/>
                          <a:pt x="82740" y="61219"/>
                          <a:pt x="82758" y="61223"/>
                        </a:cubicBezTo>
                        <a:cubicBezTo>
                          <a:pt x="82762" y="61223"/>
                          <a:pt x="82770" y="61227"/>
                          <a:pt x="82775" y="61227"/>
                        </a:cubicBezTo>
                        <a:cubicBezTo>
                          <a:pt x="82779" y="61227"/>
                          <a:pt x="82784" y="61227"/>
                          <a:pt x="82784" y="61232"/>
                        </a:cubicBezTo>
                        <a:cubicBezTo>
                          <a:pt x="82822" y="61240"/>
                          <a:pt x="82856" y="61245"/>
                          <a:pt x="82890" y="61253"/>
                        </a:cubicBezTo>
                        <a:cubicBezTo>
                          <a:pt x="82894" y="61257"/>
                          <a:pt x="82904" y="61257"/>
                          <a:pt x="82908" y="61257"/>
                        </a:cubicBezTo>
                        <a:cubicBezTo>
                          <a:pt x="82942" y="61265"/>
                          <a:pt x="82971" y="61271"/>
                          <a:pt x="83006" y="61279"/>
                        </a:cubicBezTo>
                        <a:cubicBezTo>
                          <a:pt x="83010" y="61279"/>
                          <a:pt x="83019" y="61283"/>
                          <a:pt x="83023" y="61283"/>
                        </a:cubicBezTo>
                        <a:cubicBezTo>
                          <a:pt x="83058" y="61291"/>
                          <a:pt x="83096" y="61296"/>
                          <a:pt x="83130" y="61304"/>
                        </a:cubicBezTo>
                        <a:cubicBezTo>
                          <a:pt x="83139" y="61304"/>
                          <a:pt x="83147" y="61304"/>
                          <a:pt x="83151" y="61309"/>
                        </a:cubicBezTo>
                        <a:cubicBezTo>
                          <a:pt x="83190" y="61313"/>
                          <a:pt x="83224" y="61322"/>
                          <a:pt x="83263" y="61326"/>
                        </a:cubicBezTo>
                        <a:lnTo>
                          <a:pt x="83263" y="61330"/>
                        </a:lnTo>
                        <a:cubicBezTo>
                          <a:pt x="83297" y="61334"/>
                          <a:pt x="83331" y="61338"/>
                          <a:pt x="83360" y="61342"/>
                        </a:cubicBezTo>
                        <a:cubicBezTo>
                          <a:pt x="83370" y="61348"/>
                          <a:pt x="83378" y="61348"/>
                          <a:pt x="83391" y="61352"/>
                        </a:cubicBezTo>
                        <a:cubicBezTo>
                          <a:pt x="83417" y="61356"/>
                          <a:pt x="83443" y="61360"/>
                          <a:pt x="83472" y="61364"/>
                        </a:cubicBezTo>
                        <a:lnTo>
                          <a:pt x="83489" y="61364"/>
                        </a:lnTo>
                        <a:cubicBezTo>
                          <a:pt x="83524" y="61368"/>
                          <a:pt x="83558" y="61377"/>
                          <a:pt x="83587" y="61381"/>
                        </a:cubicBezTo>
                        <a:cubicBezTo>
                          <a:pt x="83597" y="61381"/>
                          <a:pt x="83605" y="61381"/>
                          <a:pt x="83613" y="61385"/>
                        </a:cubicBezTo>
                        <a:cubicBezTo>
                          <a:pt x="83639" y="61385"/>
                          <a:pt x="83664" y="61390"/>
                          <a:pt x="83694" y="61394"/>
                        </a:cubicBezTo>
                        <a:cubicBezTo>
                          <a:pt x="83703" y="61394"/>
                          <a:pt x="83712" y="61399"/>
                          <a:pt x="83720" y="61399"/>
                        </a:cubicBezTo>
                        <a:cubicBezTo>
                          <a:pt x="83751" y="61403"/>
                          <a:pt x="83784" y="61407"/>
                          <a:pt x="83818" y="61411"/>
                        </a:cubicBezTo>
                        <a:lnTo>
                          <a:pt x="83828" y="61411"/>
                        </a:lnTo>
                        <a:cubicBezTo>
                          <a:pt x="83861" y="61415"/>
                          <a:pt x="83891" y="61419"/>
                          <a:pt x="83921" y="61425"/>
                        </a:cubicBezTo>
                        <a:cubicBezTo>
                          <a:pt x="83930" y="61425"/>
                          <a:pt x="83938" y="61425"/>
                          <a:pt x="83947" y="61429"/>
                        </a:cubicBezTo>
                        <a:cubicBezTo>
                          <a:pt x="83976" y="61433"/>
                          <a:pt x="84007" y="61433"/>
                          <a:pt x="84041" y="61437"/>
                        </a:cubicBezTo>
                        <a:lnTo>
                          <a:pt x="84049" y="61437"/>
                        </a:lnTo>
                        <a:cubicBezTo>
                          <a:pt x="84084" y="61441"/>
                          <a:pt x="84118" y="61445"/>
                          <a:pt x="84152" y="61450"/>
                        </a:cubicBezTo>
                        <a:lnTo>
                          <a:pt x="84169" y="61450"/>
                        </a:lnTo>
                        <a:cubicBezTo>
                          <a:pt x="84225" y="61458"/>
                          <a:pt x="84284" y="61462"/>
                          <a:pt x="84341" y="61467"/>
                        </a:cubicBezTo>
                        <a:cubicBezTo>
                          <a:pt x="84345" y="61467"/>
                          <a:pt x="84349" y="61471"/>
                          <a:pt x="84353" y="61471"/>
                        </a:cubicBezTo>
                        <a:cubicBezTo>
                          <a:pt x="84418" y="61476"/>
                          <a:pt x="84477" y="61480"/>
                          <a:pt x="84537" y="61484"/>
                        </a:cubicBezTo>
                        <a:cubicBezTo>
                          <a:pt x="84546" y="61492"/>
                          <a:pt x="84550" y="61496"/>
                          <a:pt x="84558" y="61506"/>
                        </a:cubicBezTo>
                        <a:cubicBezTo>
                          <a:pt x="84563" y="61506"/>
                          <a:pt x="84563" y="61506"/>
                          <a:pt x="84567" y="61510"/>
                        </a:cubicBezTo>
                        <a:cubicBezTo>
                          <a:pt x="84572" y="61514"/>
                          <a:pt x="84576" y="61518"/>
                          <a:pt x="84580" y="61522"/>
                        </a:cubicBezTo>
                        <a:cubicBezTo>
                          <a:pt x="84584" y="61522"/>
                          <a:pt x="84584" y="61527"/>
                          <a:pt x="84588" y="61527"/>
                        </a:cubicBezTo>
                        <a:cubicBezTo>
                          <a:pt x="84592" y="61531"/>
                          <a:pt x="84597" y="61535"/>
                          <a:pt x="84597" y="61535"/>
                        </a:cubicBezTo>
                        <a:cubicBezTo>
                          <a:pt x="84602" y="61539"/>
                          <a:pt x="84606" y="61544"/>
                          <a:pt x="84606" y="61544"/>
                        </a:cubicBezTo>
                        <a:cubicBezTo>
                          <a:pt x="84610" y="61548"/>
                          <a:pt x="84614" y="61548"/>
                          <a:pt x="84614" y="61553"/>
                        </a:cubicBezTo>
                        <a:cubicBezTo>
                          <a:pt x="84618" y="61557"/>
                          <a:pt x="84623" y="61557"/>
                          <a:pt x="84623" y="61561"/>
                        </a:cubicBezTo>
                        <a:cubicBezTo>
                          <a:pt x="84627" y="61561"/>
                          <a:pt x="84631" y="61565"/>
                          <a:pt x="84631" y="61569"/>
                        </a:cubicBezTo>
                        <a:cubicBezTo>
                          <a:pt x="84635" y="61569"/>
                          <a:pt x="84635" y="61573"/>
                          <a:pt x="84640" y="61573"/>
                        </a:cubicBezTo>
                        <a:cubicBezTo>
                          <a:pt x="84644" y="61578"/>
                          <a:pt x="84644" y="61583"/>
                          <a:pt x="84649" y="61583"/>
                        </a:cubicBezTo>
                        <a:cubicBezTo>
                          <a:pt x="84649" y="61587"/>
                          <a:pt x="84653" y="61591"/>
                          <a:pt x="84653" y="61591"/>
                        </a:cubicBezTo>
                        <a:cubicBezTo>
                          <a:pt x="84657" y="61595"/>
                          <a:pt x="84657" y="61595"/>
                          <a:pt x="84661" y="61599"/>
                        </a:cubicBezTo>
                        <a:lnTo>
                          <a:pt x="84665" y="61604"/>
                        </a:lnTo>
                        <a:cubicBezTo>
                          <a:pt x="84669" y="61608"/>
                          <a:pt x="84669" y="61612"/>
                          <a:pt x="84674" y="61612"/>
                        </a:cubicBezTo>
                        <a:cubicBezTo>
                          <a:pt x="84674" y="61616"/>
                          <a:pt x="84679" y="61616"/>
                          <a:pt x="84679" y="61621"/>
                        </a:cubicBezTo>
                        <a:cubicBezTo>
                          <a:pt x="84683" y="61621"/>
                          <a:pt x="84683" y="61625"/>
                          <a:pt x="84687" y="61630"/>
                        </a:cubicBezTo>
                        <a:cubicBezTo>
                          <a:pt x="84687" y="61630"/>
                          <a:pt x="84687" y="61634"/>
                          <a:pt x="84691" y="61634"/>
                        </a:cubicBezTo>
                        <a:cubicBezTo>
                          <a:pt x="84691" y="61638"/>
                          <a:pt x="84695" y="61638"/>
                          <a:pt x="84695" y="61642"/>
                        </a:cubicBezTo>
                        <a:lnTo>
                          <a:pt x="84700" y="61646"/>
                        </a:lnTo>
                        <a:cubicBezTo>
                          <a:pt x="84700" y="61650"/>
                          <a:pt x="84704" y="61650"/>
                          <a:pt x="84704" y="61655"/>
                        </a:cubicBezTo>
                        <a:cubicBezTo>
                          <a:pt x="84704" y="61660"/>
                          <a:pt x="84708" y="61660"/>
                          <a:pt x="84708" y="61664"/>
                        </a:cubicBezTo>
                        <a:lnTo>
                          <a:pt x="84712" y="61668"/>
                        </a:lnTo>
                        <a:cubicBezTo>
                          <a:pt x="84712" y="61672"/>
                          <a:pt x="84712" y="61672"/>
                          <a:pt x="84716" y="61676"/>
                        </a:cubicBezTo>
                        <a:cubicBezTo>
                          <a:pt x="84716" y="61676"/>
                          <a:pt x="84716" y="61681"/>
                          <a:pt x="84721" y="61681"/>
                        </a:cubicBezTo>
                        <a:lnTo>
                          <a:pt x="84721" y="61689"/>
                        </a:lnTo>
                        <a:cubicBezTo>
                          <a:pt x="84726" y="61689"/>
                          <a:pt x="84726" y="61693"/>
                          <a:pt x="84726" y="61693"/>
                        </a:cubicBezTo>
                        <a:cubicBezTo>
                          <a:pt x="84726" y="61698"/>
                          <a:pt x="84726" y="61698"/>
                          <a:pt x="84730" y="61698"/>
                        </a:cubicBezTo>
                        <a:lnTo>
                          <a:pt x="84730" y="61707"/>
                        </a:lnTo>
                        <a:cubicBezTo>
                          <a:pt x="84734" y="61707"/>
                          <a:pt x="84734" y="61711"/>
                          <a:pt x="84734" y="61711"/>
                        </a:cubicBezTo>
                        <a:lnTo>
                          <a:pt x="84734" y="61719"/>
                        </a:lnTo>
                        <a:cubicBezTo>
                          <a:pt x="84738" y="61719"/>
                          <a:pt x="84738" y="61723"/>
                          <a:pt x="84738" y="61723"/>
                        </a:cubicBezTo>
                        <a:lnTo>
                          <a:pt x="84738" y="61732"/>
                        </a:lnTo>
                        <a:lnTo>
                          <a:pt x="84742" y="61737"/>
                        </a:lnTo>
                        <a:lnTo>
                          <a:pt x="84742" y="61741"/>
                        </a:lnTo>
                        <a:lnTo>
                          <a:pt x="84742" y="61749"/>
                        </a:lnTo>
                        <a:lnTo>
                          <a:pt x="84746" y="61753"/>
                        </a:lnTo>
                        <a:lnTo>
                          <a:pt x="84746" y="61758"/>
                        </a:lnTo>
                        <a:lnTo>
                          <a:pt x="84746" y="61766"/>
                        </a:lnTo>
                        <a:lnTo>
                          <a:pt x="84746" y="61770"/>
                        </a:lnTo>
                        <a:lnTo>
                          <a:pt x="84746" y="61775"/>
                        </a:lnTo>
                        <a:cubicBezTo>
                          <a:pt x="84746" y="61779"/>
                          <a:pt x="84751" y="61779"/>
                          <a:pt x="84751" y="61784"/>
                        </a:cubicBezTo>
                        <a:lnTo>
                          <a:pt x="84751" y="61788"/>
                        </a:lnTo>
                        <a:lnTo>
                          <a:pt x="84751" y="61792"/>
                        </a:lnTo>
                        <a:lnTo>
                          <a:pt x="84751" y="61800"/>
                        </a:lnTo>
                        <a:lnTo>
                          <a:pt x="84751" y="61804"/>
                        </a:lnTo>
                        <a:lnTo>
                          <a:pt x="84751" y="61809"/>
                        </a:lnTo>
                        <a:lnTo>
                          <a:pt x="84751" y="61814"/>
                        </a:lnTo>
                        <a:lnTo>
                          <a:pt x="84751" y="61835"/>
                        </a:lnTo>
                        <a:lnTo>
                          <a:pt x="84751" y="61839"/>
                        </a:lnTo>
                        <a:cubicBezTo>
                          <a:pt x="84746" y="61839"/>
                          <a:pt x="84746" y="61843"/>
                          <a:pt x="84746" y="61847"/>
                        </a:cubicBezTo>
                        <a:lnTo>
                          <a:pt x="84746" y="61856"/>
                        </a:lnTo>
                        <a:lnTo>
                          <a:pt x="84746" y="61861"/>
                        </a:lnTo>
                        <a:lnTo>
                          <a:pt x="84746" y="61869"/>
                        </a:lnTo>
                        <a:lnTo>
                          <a:pt x="84746" y="61873"/>
                        </a:lnTo>
                        <a:lnTo>
                          <a:pt x="84746" y="61881"/>
                        </a:lnTo>
                        <a:cubicBezTo>
                          <a:pt x="84746" y="61886"/>
                          <a:pt x="84746" y="61886"/>
                          <a:pt x="84742" y="61886"/>
                        </a:cubicBezTo>
                        <a:lnTo>
                          <a:pt x="84742" y="61895"/>
                        </a:lnTo>
                        <a:lnTo>
                          <a:pt x="84742" y="61899"/>
                        </a:lnTo>
                        <a:lnTo>
                          <a:pt x="84742" y="61903"/>
                        </a:lnTo>
                        <a:lnTo>
                          <a:pt x="84742" y="61907"/>
                        </a:lnTo>
                        <a:lnTo>
                          <a:pt x="84742" y="61912"/>
                        </a:lnTo>
                        <a:lnTo>
                          <a:pt x="84742" y="61920"/>
                        </a:lnTo>
                        <a:lnTo>
                          <a:pt x="84742" y="61924"/>
                        </a:lnTo>
                        <a:lnTo>
                          <a:pt x="84742" y="61929"/>
                        </a:lnTo>
                        <a:lnTo>
                          <a:pt x="84742" y="61938"/>
                        </a:lnTo>
                        <a:lnTo>
                          <a:pt x="84742" y="61942"/>
                        </a:lnTo>
                        <a:lnTo>
                          <a:pt x="84742" y="61946"/>
                        </a:lnTo>
                        <a:lnTo>
                          <a:pt x="84742" y="61950"/>
                        </a:lnTo>
                        <a:lnTo>
                          <a:pt x="84742" y="61958"/>
                        </a:lnTo>
                        <a:lnTo>
                          <a:pt x="84742" y="61963"/>
                        </a:lnTo>
                        <a:lnTo>
                          <a:pt x="84742" y="61968"/>
                        </a:lnTo>
                        <a:lnTo>
                          <a:pt x="84742" y="61976"/>
                        </a:lnTo>
                        <a:lnTo>
                          <a:pt x="84742" y="61980"/>
                        </a:lnTo>
                        <a:cubicBezTo>
                          <a:pt x="84742" y="61980"/>
                          <a:pt x="84742" y="61984"/>
                          <a:pt x="84746" y="61984"/>
                        </a:cubicBezTo>
                        <a:lnTo>
                          <a:pt x="84746" y="61989"/>
                        </a:lnTo>
                        <a:lnTo>
                          <a:pt x="84746" y="61997"/>
                        </a:lnTo>
                        <a:lnTo>
                          <a:pt x="84746" y="62001"/>
                        </a:lnTo>
                        <a:cubicBezTo>
                          <a:pt x="84746" y="62006"/>
                          <a:pt x="84751" y="62006"/>
                          <a:pt x="84751" y="62010"/>
                        </a:cubicBezTo>
                        <a:lnTo>
                          <a:pt x="84751" y="62015"/>
                        </a:lnTo>
                        <a:lnTo>
                          <a:pt x="84751" y="62019"/>
                        </a:lnTo>
                        <a:cubicBezTo>
                          <a:pt x="84755" y="62023"/>
                          <a:pt x="84755" y="62023"/>
                          <a:pt x="84755" y="62027"/>
                        </a:cubicBezTo>
                        <a:lnTo>
                          <a:pt x="84755" y="62031"/>
                        </a:lnTo>
                        <a:cubicBezTo>
                          <a:pt x="84760" y="62035"/>
                          <a:pt x="84760" y="62035"/>
                          <a:pt x="84760" y="62040"/>
                        </a:cubicBezTo>
                        <a:lnTo>
                          <a:pt x="84760" y="62045"/>
                        </a:lnTo>
                        <a:cubicBezTo>
                          <a:pt x="84764" y="62045"/>
                          <a:pt x="84764" y="62049"/>
                          <a:pt x="84764" y="62049"/>
                        </a:cubicBezTo>
                        <a:cubicBezTo>
                          <a:pt x="84764" y="62053"/>
                          <a:pt x="84768" y="62053"/>
                          <a:pt x="84768" y="62057"/>
                        </a:cubicBezTo>
                        <a:lnTo>
                          <a:pt x="84768" y="62061"/>
                        </a:lnTo>
                        <a:cubicBezTo>
                          <a:pt x="84772" y="62066"/>
                          <a:pt x="84772" y="62066"/>
                          <a:pt x="84772" y="62070"/>
                        </a:cubicBezTo>
                        <a:cubicBezTo>
                          <a:pt x="84777" y="62070"/>
                          <a:pt x="84777" y="62074"/>
                          <a:pt x="84777" y="62074"/>
                        </a:cubicBezTo>
                        <a:cubicBezTo>
                          <a:pt x="84777" y="62078"/>
                          <a:pt x="84781" y="62082"/>
                          <a:pt x="84781" y="62082"/>
                        </a:cubicBezTo>
                        <a:cubicBezTo>
                          <a:pt x="84781" y="62087"/>
                          <a:pt x="84785" y="62087"/>
                          <a:pt x="84785" y="62087"/>
                        </a:cubicBezTo>
                        <a:cubicBezTo>
                          <a:pt x="84785" y="62092"/>
                          <a:pt x="84789" y="62096"/>
                          <a:pt x="84789" y="62096"/>
                        </a:cubicBezTo>
                        <a:cubicBezTo>
                          <a:pt x="84789" y="62100"/>
                          <a:pt x="84793" y="62100"/>
                          <a:pt x="84793" y="62104"/>
                        </a:cubicBezTo>
                        <a:cubicBezTo>
                          <a:pt x="84798" y="62108"/>
                          <a:pt x="84798" y="62112"/>
                          <a:pt x="84803" y="62117"/>
                        </a:cubicBezTo>
                        <a:cubicBezTo>
                          <a:pt x="84803" y="62117"/>
                          <a:pt x="84807" y="62117"/>
                          <a:pt x="84807" y="62122"/>
                        </a:cubicBezTo>
                        <a:cubicBezTo>
                          <a:pt x="84811" y="62126"/>
                          <a:pt x="84811" y="62126"/>
                          <a:pt x="84815" y="62130"/>
                        </a:cubicBezTo>
                        <a:cubicBezTo>
                          <a:pt x="84815" y="62134"/>
                          <a:pt x="84819" y="62134"/>
                          <a:pt x="84819" y="62138"/>
                        </a:cubicBezTo>
                        <a:cubicBezTo>
                          <a:pt x="84819" y="62138"/>
                          <a:pt x="84823" y="62143"/>
                          <a:pt x="84828" y="62147"/>
                        </a:cubicBezTo>
                        <a:lnTo>
                          <a:pt x="84832" y="62151"/>
                        </a:lnTo>
                        <a:cubicBezTo>
                          <a:pt x="84837" y="62155"/>
                          <a:pt x="84837" y="62155"/>
                          <a:pt x="84841" y="62159"/>
                        </a:cubicBezTo>
                        <a:cubicBezTo>
                          <a:pt x="84841" y="62164"/>
                          <a:pt x="84845" y="62164"/>
                          <a:pt x="84845" y="62169"/>
                        </a:cubicBezTo>
                        <a:cubicBezTo>
                          <a:pt x="84849" y="62169"/>
                          <a:pt x="84849" y="62173"/>
                          <a:pt x="84854" y="62177"/>
                        </a:cubicBezTo>
                        <a:cubicBezTo>
                          <a:pt x="84858" y="62177"/>
                          <a:pt x="84858" y="62181"/>
                          <a:pt x="84862" y="62181"/>
                        </a:cubicBezTo>
                        <a:cubicBezTo>
                          <a:pt x="84862" y="62185"/>
                          <a:pt x="84866" y="62189"/>
                          <a:pt x="84870" y="62189"/>
                        </a:cubicBezTo>
                        <a:cubicBezTo>
                          <a:pt x="84870" y="62194"/>
                          <a:pt x="84875" y="62194"/>
                          <a:pt x="84880" y="62198"/>
                        </a:cubicBezTo>
                        <a:cubicBezTo>
                          <a:pt x="84880" y="62203"/>
                          <a:pt x="84884" y="62203"/>
                          <a:pt x="84888" y="62207"/>
                        </a:cubicBezTo>
                        <a:cubicBezTo>
                          <a:pt x="84892" y="62211"/>
                          <a:pt x="84892" y="62211"/>
                          <a:pt x="84896" y="62215"/>
                        </a:cubicBezTo>
                        <a:cubicBezTo>
                          <a:pt x="84900" y="62220"/>
                          <a:pt x="84900" y="62220"/>
                          <a:pt x="84905" y="62224"/>
                        </a:cubicBezTo>
                        <a:cubicBezTo>
                          <a:pt x="84909" y="62224"/>
                          <a:pt x="84914" y="62228"/>
                          <a:pt x="84914" y="62232"/>
                        </a:cubicBezTo>
                        <a:cubicBezTo>
                          <a:pt x="84918" y="62232"/>
                          <a:pt x="84922" y="62236"/>
                          <a:pt x="84926" y="62241"/>
                        </a:cubicBezTo>
                        <a:cubicBezTo>
                          <a:pt x="84931" y="62241"/>
                          <a:pt x="84935" y="62246"/>
                          <a:pt x="84935" y="62250"/>
                        </a:cubicBezTo>
                        <a:cubicBezTo>
                          <a:pt x="84939" y="62250"/>
                          <a:pt x="84943" y="62254"/>
                          <a:pt x="84947" y="62258"/>
                        </a:cubicBezTo>
                        <a:cubicBezTo>
                          <a:pt x="84952" y="62262"/>
                          <a:pt x="84957" y="62262"/>
                          <a:pt x="84961" y="62266"/>
                        </a:cubicBezTo>
                        <a:cubicBezTo>
                          <a:pt x="84961" y="62271"/>
                          <a:pt x="84965" y="62271"/>
                          <a:pt x="84969" y="62275"/>
                        </a:cubicBezTo>
                        <a:cubicBezTo>
                          <a:pt x="84973" y="62280"/>
                          <a:pt x="84977" y="62280"/>
                          <a:pt x="84982" y="62284"/>
                        </a:cubicBezTo>
                        <a:cubicBezTo>
                          <a:pt x="84986" y="62288"/>
                          <a:pt x="84991" y="62292"/>
                          <a:pt x="84995" y="62292"/>
                        </a:cubicBezTo>
                        <a:cubicBezTo>
                          <a:pt x="84999" y="62297"/>
                          <a:pt x="85003" y="62301"/>
                          <a:pt x="85008" y="62305"/>
                        </a:cubicBezTo>
                        <a:cubicBezTo>
                          <a:pt x="85012" y="62305"/>
                          <a:pt x="85012" y="62305"/>
                          <a:pt x="85016" y="62309"/>
                        </a:cubicBezTo>
                        <a:cubicBezTo>
                          <a:pt x="85016" y="62309"/>
                          <a:pt x="85020" y="62309"/>
                          <a:pt x="85020" y="62313"/>
                        </a:cubicBezTo>
                        <a:cubicBezTo>
                          <a:pt x="85029" y="62318"/>
                          <a:pt x="85038" y="62323"/>
                          <a:pt x="85042" y="62327"/>
                        </a:cubicBezTo>
                        <a:cubicBezTo>
                          <a:pt x="85046" y="62331"/>
                          <a:pt x="85050" y="62331"/>
                          <a:pt x="85054" y="62335"/>
                        </a:cubicBezTo>
                        <a:cubicBezTo>
                          <a:pt x="85063" y="62343"/>
                          <a:pt x="85076" y="62352"/>
                          <a:pt x="85089" y="62357"/>
                        </a:cubicBezTo>
                        <a:cubicBezTo>
                          <a:pt x="85115" y="62365"/>
                          <a:pt x="85140" y="62369"/>
                          <a:pt x="85166" y="62378"/>
                        </a:cubicBezTo>
                        <a:cubicBezTo>
                          <a:pt x="85170" y="62378"/>
                          <a:pt x="85178" y="62382"/>
                          <a:pt x="85188" y="62382"/>
                        </a:cubicBezTo>
                        <a:cubicBezTo>
                          <a:pt x="85204" y="62386"/>
                          <a:pt x="85222" y="62390"/>
                          <a:pt x="85239" y="62395"/>
                        </a:cubicBezTo>
                        <a:cubicBezTo>
                          <a:pt x="85247" y="62400"/>
                          <a:pt x="85255" y="62404"/>
                          <a:pt x="85269" y="62404"/>
                        </a:cubicBezTo>
                        <a:cubicBezTo>
                          <a:pt x="85281" y="62408"/>
                          <a:pt x="85299" y="62412"/>
                          <a:pt x="85316" y="62416"/>
                        </a:cubicBezTo>
                        <a:cubicBezTo>
                          <a:pt x="85324" y="62420"/>
                          <a:pt x="85332" y="62420"/>
                          <a:pt x="85342" y="62425"/>
                        </a:cubicBezTo>
                        <a:cubicBezTo>
                          <a:pt x="85358" y="62429"/>
                          <a:pt x="85376" y="62434"/>
                          <a:pt x="85393" y="62438"/>
                        </a:cubicBezTo>
                        <a:cubicBezTo>
                          <a:pt x="85401" y="62442"/>
                          <a:pt x="85405" y="62442"/>
                          <a:pt x="85413" y="62446"/>
                        </a:cubicBezTo>
                        <a:cubicBezTo>
                          <a:pt x="85452" y="62455"/>
                          <a:pt x="85486" y="62467"/>
                          <a:pt x="85521" y="62477"/>
                        </a:cubicBezTo>
                        <a:cubicBezTo>
                          <a:pt x="85525" y="62481"/>
                          <a:pt x="85534" y="62481"/>
                          <a:pt x="85538" y="62485"/>
                        </a:cubicBezTo>
                        <a:cubicBezTo>
                          <a:pt x="85573" y="62493"/>
                          <a:pt x="85611" y="62506"/>
                          <a:pt x="85644" y="62515"/>
                        </a:cubicBezTo>
                        <a:cubicBezTo>
                          <a:pt x="85650" y="62519"/>
                          <a:pt x="85654" y="62519"/>
                          <a:pt x="85662" y="62523"/>
                        </a:cubicBezTo>
                        <a:cubicBezTo>
                          <a:pt x="85696" y="62532"/>
                          <a:pt x="85731" y="62544"/>
                          <a:pt x="85765" y="62558"/>
                        </a:cubicBezTo>
                        <a:cubicBezTo>
                          <a:pt x="85769" y="62558"/>
                          <a:pt x="85778" y="62562"/>
                          <a:pt x="85782" y="62562"/>
                        </a:cubicBezTo>
                        <a:cubicBezTo>
                          <a:pt x="85816" y="62574"/>
                          <a:pt x="85855" y="62588"/>
                          <a:pt x="85889" y="62600"/>
                        </a:cubicBezTo>
                        <a:lnTo>
                          <a:pt x="85893" y="62600"/>
                        </a:lnTo>
                        <a:cubicBezTo>
                          <a:pt x="85944" y="62617"/>
                          <a:pt x="85996" y="62639"/>
                          <a:pt x="86047" y="62656"/>
                        </a:cubicBezTo>
                        <a:cubicBezTo>
                          <a:pt x="86051" y="62656"/>
                          <a:pt x="86055" y="62660"/>
                          <a:pt x="86060" y="62660"/>
                        </a:cubicBezTo>
                        <a:cubicBezTo>
                          <a:pt x="86112" y="62677"/>
                          <a:pt x="86163" y="62698"/>
                          <a:pt x="86214" y="62716"/>
                        </a:cubicBezTo>
                        <a:cubicBezTo>
                          <a:pt x="86265" y="62737"/>
                          <a:pt x="86317" y="62754"/>
                          <a:pt x="86368" y="62775"/>
                        </a:cubicBezTo>
                        <a:cubicBezTo>
                          <a:pt x="86372" y="62775"/>
                          <a:pt x="86376" y="62779"/>
                          <a:pt x="86385" y="62779"/>
                        </a:cubicBezTo>
                        <a:cubicBezTo>
                          <a:pt x="86432" y="62801"/>
                          <a:pt x="86483" y="62818"/>
                          <a:pt x="86534" y="62836"/>
                        </a:cubicBezTo>
                        <a:cubicBezTo>
                          <a:pt x="86586" y="62856"/>
                          <a:pt x="86633" y="62874"/>
                          <a:pt x="86684" y="62895"/>
                        </a:cubicBezTo>
                        <a:cubicBezTo>
                          <a:pt x="86688" y="62895"/>
                          <a:pt x="86693" y="62900"/>
                          <a:pt x="86702" y="62900"/>
                        </a:cubicBezTo>
                        <a:cubicBezTo>
                          <a:pt x="86753" y="62921"/>
                          <a:pt x="86804" y="62939"/>
                          <a:pt x="86856" y="62959"/>
                        </a:cubicBezTo>
                        <a:cubicBezTo>
                          <a:pt x="86907" y="62977"/>
                          <a:pt x="86958" y="62998"/>
                          <a:pt x="87010" y="63016"/>
                        </a:cubicBezTo>
                        <a:cubicBezTo>
                          <a:pt x="87014" y="63016"/>
                          <a:pt x="87018" y="63020"/>
                          <a:pt x="87022" y="63020"/>
                        </a:cubicBezTo>
                        <a:cubicBezTo>
                          <a:pt x="87073" y="63036"/>
                          <a:pt x="87125" y="63058"/>
                          <a:pt x="87176" y="63075"/>
                        </a:cubicBezTo>
                        <a:lnTo>
                          <a:pt x="87180" y="63075"/>
                        </a:lnTo>
                        <a:cubicBezTo>
                          <a:pt x="87215" y="63087"/>
                          <a:pt x="87253" y="63101"/>
                          <a:pt x="87287" y="63113"/>
                        </a:cubicBezTo>
                        <a:cubicBezTo>
                          <a:pt x="87292" y="63113"/>
                          <a:pt x="87296" y="63118"/>
                          <a:pt x="87300" y="63118"/>
                        </a:cubicBezTo>
                        <a:cubicBezTo>
                          <a:pt x="87338" y="63131"/>
                          <a:pt x="87373" y="63139"/>
                          <a:pt x="87407" y="63152"/>
                        </a:cubicBezTo>
                        <a:cubicBezTo>
                          <a:pt x="87411" y="63156"/>
                          <a:pt x="87420" y="63156"/>
                          <a:pt x="87424" y="63156"/>
                        </a:cubicBezTo>
                        <a:cubicBezTo>
                          <a:pt x="87458" y="63170"/>
                          <a:pt x="87492" y="63182"/>
                          <a:pt x="87531" y="63190"/>
                        </a:cubicBezTo>
                        <a:cubicBezTo>
                          <a:pt x="87535" y="63195"/>
                          <a:pt x="87539" y="63195"/>
                          <a:pt x="87549" y="63195"/>
                        </a:cubicBezTo>
                        <a:cubicBezTo>
                          <a:pt x="87582" y="63208"/>
                          <a:pt x="87616" y="63221"/>
                          <a:pt x="87655" y="63229"/>
                        </a:cubicBezTo>
                        <a:lnTo>
                          <a:pt x="87659" y="63229"/>
                        </a:lnTo>
                        <a:cubicBezTo>
                          <a:pt x="87664" y="63233"/>
                          <a:pt x="87668" y="63233"/>
                          <a:pt x="87672" y="63233"/>
                        </a:cubicBezTo>
                        <a:cubicBezTo>
                          <a:pt x="87693" y="63241"/>
                          <a:pt x="87711" y="63247"/>
                          <a:pt x="87732" y="63251"/>
                        </a:cubicBezTo>
                        <a:cubicBezTo>
                          <a:pt x="87741" y="63255"/>
                          <a:pt x="87749" y="63255"/>
                          <a:pt x="87758" y="63259"/>
                        </a:cubicBezTo>
                        <a:cubicBezTo>
                          <a:pt x="87780" y="63263"/>
                          <a:pt x="87800" y="63272"/>
                          <a:pt x="87818" y="63276"/>
                        </a:cubicBezTo>
                        <a:cubicBezTo>
                          <a:pt x="87826" y="63276"/>
                          <a:pt x="87831" y="63280"/>
                          <a:pt x="87839" y="63280"/>
                        </a:cubicBezTo>
                        <a:cubicBezTo>
                          <a:pt x="87865" y="63289"/>
                          <a:pt x="87895" y="63293"/>
                          <a:pt x="87920" y="63302"/>
                        </a:cubicBezTo>
                        <a:cubicBezTo>
                          <a:pt x="87924" y="63302"/>
                          <a:pt x="87928" y="63306"/>
                          <a:pt x="87934" y="63306"/>
                        </a:cubicBezTo>
                        <a:cubicBezTo>
                          <a:pt x="87959" y="63310"/>
                          <a:pt x="87980" y="63314"/>
                          <a:pt x="88001" y="63324"/>
                        </a:cubicBezTo>
                        <a:lnTo>
                          <a:pt x="88015" y="63324"/>
                        </a:lnTo>
                        <a:cubicBezTo>
                          <a:pt x="88019" y="63328"/>
                          <a:pt x="88023" y="63328"/>
                          <a:pt x="88027" y="63328"/>
                        </a:cubicBezTo>
                        <a:cubicBezTo>
                          <a:pt x="88044" y="63332"/>
                          <a:pt x="88062" y="63336"/>
                          <a:pt x="88078" y="63340"/>
                        </a:cubicBezTo>
                        <a:cubicBezTo>
                          <a:pt x="88088" y="63340"/>
                          <a:pt x="88096" y="63344"/>
                          <a:pt x="88104" y="63344"/>
                        </a:cubicBezTo>
                        <a:cubicBezTo>
                          <a:pt x="88121" y="63349"/>
                          <a:pt x="88139" y="63353"/>
                          <a:pt x="88155" y="63357"/>
                        </a:cubicBezTo>
                        <a:cubicBezTo>
                          <a:pt x="88165" y="63357"/>
                          <a:pt x="88173" y="63362"/>
                          <a:pt x="88181" y="63362"/>
                        </a:cubicBezTo>
                        <a:cubicBezTo>
                          <a:pt x="88203" y="63366"/>
                          <a:pt x="88224" y="63370"/>
                          <a:pt x="88246" y="63375"/>
                        </a:cubicBezTo>
                        <a:cubicBezTo>
                          <a:pt x="88250" y="63375"/>
                          <a:pt x="88254" y="63379"/>
                          <a:pt x="88258" y="63379"/>
                        </a:cubicBezTo>
                        <a:cubicBezTo>
                          <a:pt x="88284" y="63383"/>
                          <a:pt x="88309" y="63387"/>
                          <a:pt x="88335" y="63391"/>
                        </a:cubicBezTo>
                        <a:lnTo>
                          <a:pt x="88339" y="63391"/>
                        </a:lnTo>
                        <a:cubicBezTo>
                          <a:pt x="88344" y="63391"/>
                          <a:pt x="88348" y="63395"/>
                          <a:pt x="88352" y="63395"/>
                        </a:cubicBezTo>
                        <a:cubicBezTo>
                          <a:pt x="88374" y="63401"/>
                          <a:pt x="88395" y="63405"/>
                          <a:pt x="88416" y="63405"/>
                        </a:cubicBezTo>
                        <a:cubicBezTo>
                          <a:pt x="88429" y="63409"/>
                          <a:pt x="88438" y="63409"/>
                          <a:pt x="88447" y="63409"/>
                        </a:cubicBezTo>
                        <a:cubicBezTo>
                          <a:pt x="88463" y="63413"/>
                          <a:pt x="88485" y="63417"/>
                          <a:pt x="88502" y="63417"/>
                        </a:cubicBezTo>
                        <a:cubicBezTo>
                          <a:pt x="88510" y="63421"/>
                          <a:pt x="88519" y="63421"/>
                          <a:pt x="88532" y="63421"/>
                        </a:cubicBezTo>
                        <a:cubicBezTo>
                          <a:pt x="88554" y="63426"/>
                          <a:pt x="88575" y="63430"/>
                          <a:pt x="88596" y="63430"/>
                        </a:cubicBezTo>
                        <a:cubicBezTo>
                          <a:pt x="88605" y="63434"/>
                          <a:pt x="88609" y="63434"/>
                          <a:pt x="88613" y="63434"/>
                        </a:cubicBezTo>
                        <a:cubicBezTo>
                          <a:pt x="88643" y="63439"/>
                          <a:pt x="88669" y="63439"/>
                          <a:pt x="88698" y="63443"/>
                        </a:cubicBezTo>
                        <a:lnTo>
                          <a:pt x="88703" y="63443"/>
                        </a:lnTo>
                        <a:cubicBezTo>
                          <a:pt x="88708" y="63443"/>
                          <a:pt x="88716" y="63443"/>
                          <a:pt x="88720" y="63447"/>
                        </a:cubicBezTo>
                        <a:cubicBezTo>
                          <a:pt x="88741" y="63447"/>
                          <a:pt x="88759" y="63452"/>
                          <a:pt x="88780" y="63452"/>
                        </a:cubicBezTo>
                        <a:lnTo>
                          <a:pt x="88810" y="63452"/>
                        </a:lnTo>
                        <a:cubicBezTo>
                          <a:pt x="88827" y="63456"/>
                          <a:pt x="88848" y="63456"/>
                          <a:pt x="88866" y="63456"/>
                        </a:cubicBezTo>
                        <a:cubicBezTo>
                          <a:pt x="88874" y="63460"/>
                          <a:pt x="88887" y="63460"/>
                          <a:pt x="88895" y="63460"/>
                        </a:cubicBezTo>
                        <a:cubicBezTo>
                          <a:pt x="88917" y="63460"/>
                          <a:pt x="88939" y="63464"/>
                          <a:pt x="88960" y="63464"/>
                        </a:cubicBezTo>
                        <a:lnTo>
                          <a:pt x="88981" y="63464"/>
                        </a:lnTo>
                        <a:cubicBezTo>
                          <a:pt x="89006" y="63464"/>
                          <a:pt x="89037" y="63468"/>
                          <a:pt x="89067" y="63468"/>
                        </a:cubicBezTo>
                        <a:lnTo>
                          <a:pt x="89361" y="63468"/>
                        </a:lnTo>
                        <a:cubicBezTo>
                          <a:pt x="89387" y="63464"/>
                          <a:pt x="89417" y="63464"/>
                          <a:pt x="89448" y="63464"/>
                        </a:cubicBezTo>
                        <a:cubicBezTo>
                          <a:pt x="89490" y="63486"/>
                          <a:pt x="89533" y="63511"/>
                          <a:pt x="89576" y="63533"/>
                        </a:cubicBezTo>
                        <a:cubicBezTo>
                          <a:pt x="89588" y="63541"/>
                          <a:pt x="89602" y="63545"/>
                          <a:pt x="89618" y="63555"/>
                        </a:cubicBezTo>
                        <a:cubicBezTo>
                          <a:pt x="89644" y="63571"/>
                          <a:pt x="89673" y="63588"/>
                          <a:pt x="89704" y="63601"/>
                        </a:cubicBezTo>
                        <a:cubicBezTo>
                          <a:pt x="89721" y="63610"/>
                          <a:pt x="89734" y="63618"/>
                          <a:pt x="89750" y="63626"/>
                        </a:cubicBezTo>
                        <a:cubicBezTo>
                          <a:pt x="89781" y="63640"/>
                          <a:pt x="89807" y="63657"/>
                          <a:pt x="89837" y="63669"/>
                        </a:cubicBezTo>
                        <a:cubicBezTo>
                          <a:pt x="89849" y="63678"/>
                          <a:pt x="89866" y="63687"/>
                          <a:pt x="89884" y="63695"/>
                        </a:cubicBezTo>
                        <a:cubicBezTo>
                          <a:pt x="89914" y="63708"/>
                          <a:pt x="89939" y="63725"/>
                          <a:pt x="89969" y="63738"/>
                        </a:cubicBezTo>
                        <a:cubicBezTo>
                          <a:pt x="89987" y="63746"/>
                          <a:pt x="89999" y="63751"/>
                          <a:pt x="90012" y="63760"/>
                        </a:cubicBezTo>
                        <a:cubicBezTo>
                          <a:pt x="90054" y="63780"/>
                          <a:pt x="90097" y="63802"/>
                          <a:pt x="90141" y="63823"/>
                        </a:cubicBezTo>
                        <a:cubicBezTo>
                          <a:pt x="90183" y="63845"/>
                          <a:pt x="90226" y="63867"/>
                          <a:pt x="90273" y="63888"/>
                        </a:cubicBezTo>
                        <a:cubicBezTo>
                          <a:pt x="90285" y="63896"/>
                          <a:pt x="90303" y="63905"/>
                          <a:pt x="90315" y="63909"/>
                        </a:cubicBezTo>
                        <a:cubicBezTo>
                          <a:pt x="90346" y="63926"/>
                          <a:pt x="90376" y="63939"/>
                          <a:pt x="90405" y="63952"/>
                        </a:cubicBezTo>
                        <a:cubicBezTo>
                          <a:pt x="90427" y="63965"/>
                          <a:pt x="90443" y="63973"/>
                          <a:pt x="90465" y="63982"/>
                        </a:cubicBezTo>
                        <a:cubicBezTo>
                          <a:pt x="90500" y="63999"/>
                          <a:pt x="90534" y="64016"/>
                          <a:pt x="90568" y="64033"/>
                        </a:cubicBezTo>
                        <a:cubicBezTo>
                          <a:pt x="90597" y="64046"/>
                          <a:pt x="90628" y="64063"/>
                          <a:pt x="90662" y="64076"/>
                        </a:cubicBezTo>
                        <a:cubicBezTo>
                          <a:pt x="90674" y="64084"/>
                          <a:pt x="90692" y="64093"/>
                          <a:pt x="90709" y="64102"/>
                        </a:cubicBezTo>
                        <a:cubicBezTo>
                          <a:pt x="90751" y="64123"/>
                          <a:pt x="90799" y="64145"/>
                          <a:pt x="90842" y="64165"/>
                        </a:cubicBezTo>
                        <a:lnTo>
                          <a:pt x="90846" y="64165"/>
                        </a:lnTo>
                        <a:cubicBezTo>
                          <a:pt x="90889" y="64187"/>
                          <a:pt x="90927" y="64208"/>
                          <a:pt x="90970" y="64230"/>
                        </a:cubicBezTo>
                        <a:cubicBezTo>
                          <a:pt x="90982" y="64234"/>
                          <a:pt x="91000" y="64242"/>
                          <a:pt x="91013" y="64247"/>
                        </a:cubicBezTo>
                        <a:cubicBezTo>
                          <a:pt x="91043" y="64264"/>
                          <a:pt x="91073" y="64277"/>
                          <a:pt x="91102" y="64294"/>
                        </a:cubicBezTo>
                        <a:cubicBezTo>
                          <a:pt x="91116" y="64303"/>
                          <a:pt x="91132" y="64311"/>
                          <a:pt x="91150" y="64319"/>
                        </a:cubicBezTo>
                        <a:cubicBezTo>
                          <a:pt x="91175" y="64333"/>
                          <a:pt x="91205" y="64345"/>
                          <a:pt x="91231" y="64362"/>
                        </a:cubicBezTo>
                        <a:cubicBezTo>
                          <a:pt x="91248" y="64371"/>
                          <a:pt x="91265" y="64376"/>
                          <a:pt x="91282" y="64384"/>
                        </a:cubicBezTo>
                        <a:cubicBezTo>
                          <a:pt x="91312" y="64401"/>
                          <a:pt x="91337" y="64418"/>
                          <a:pt x="91367" y="64431"/>
                        </a:cubicBezTo>
                        <a:cubicBezTo>
                          <a:pt x="91385" y="64439"/>
                          <a:pt x="91398" y="64448"/>
                          <a:pt x="91410" y="64453"/>
                        </a:cubicBezTo>
                        <a:cubicBezTo>
                          <a:pt x="91453" y="64478"/>
                          <a:pt x="91496" y="64499"/>
                          <a:pt x="91539" y="64525"/>
                        </a:cubicBezTo>
                        <a:cubicBezTo>
                          <a:pt x="91582" y="64546"/>
                          <a:pt x="91624" y="64572"/>
                          <a:pt x="91667" y="64593"/>
                        </a:cubicBezTo>
                        <a:cubicBezTo>
                          <a:pt x="91697" y="64611"/>
                          <a:pt x="91732" y="64632"/>
                          <a:pt x="91761" y="64649"/>
                        </a:cubicBezTo>
                        <a:cubicBezTo>
                          <a:pt x="91766" y="64653"/>
                          <a:pt x="91774" y="64658"/>
                          <a:pt x="91778" y="64662"/>
                        </a:cubicBezTo>
                        <a:cubicBezTo>
                          <a:pt x="91809" y="64674"/>
                          <a:pt x="91834" y="64692"/>
                          <a:pt x="91864" y="64709"/>
                        </a:cubicBezTo>
                        <a:cubicBezTo>
                          <a:pt x="91872" y="64718"/>
                          <a:pt x="91880" y="64722"/>
                          <a:pt x="91890" y="64726"/>
                        </a:cubicBezTo>
                        <a:cubicBezTo>
                          <a:pt x="91924" y="64747"/>
                          <a:pt x="91957" y="64769"/>
                          <a:pt x="91988" y="64786"/>
                        </a:cubicBezTo>
                        <a:cubicBezTo>
                          <a:pt x="91992" y="64790"/>
                          <a:pt x="91996" y="64790"/>
                          <a:pt x="91996" y="64795"/>
                        </a:cubicBezTo>
                        <a:cubicBezTo>
                          <a:pt x="92026" y="64812"/>
                          <a:pt x="92056" y="64833"/>
                          <a:pt x="92086" y="64850"/>
                        </a:cubicBezTo>
                        <a:cubicBezTo>
                          <a:pt x="92095" y="64858"/>
                          <a:pt x="92103" y="64863"/>
                          <a:pt x="92111" y="64867"/>
                        </a:cubicBezTo>
                        <a:cubicBezTo>
                          <a:pt x="92146" y="64889"/>
                          <a:pt x="92176" y="64909"/>
                          <a:pt x="92206" y="64931"/>
                        </a:cubicBezTo>
                        <a:cubicBezTo>
                          <a:pt x="92206" y="64931"/>
                          <a:pt x="92210" y="64931"/>
                          <a:pt x="92210" y="64935"/>
                        </a:cubicBezTo>
                        <a:cubicBezTo>
                          <a:pt x="92245" y="64957"/>
                          <a:pt x="92275" y="64978"/>
                          <a:pt x="92304" y="65000"/>
                        </a:cubicBezTo>
                        <a:cubicBezTo>
                          <a:pt x="92317" y="65008"/>
                          <a:pt x="92334" y="65021"/>
                          <a:pt x="92348" y="65030"/>
                        </a:cubicBezTo>
                        <a:cubicBezTo>
                          <a:pt x="92368" y="65047"/>
                          <a:pt x="92390" y="65059"/>
                          <a:pt x="92407" y="65077"/>
                        </a:cubicBezTo>
                        <a:cubicBezTo>
                          <a:pt x="92425" y="65085"/>
                          <a:pt x="92437" y="65098"/>
                          <a:pt x="92450" y="65107"/>
                        </a:cubicBezTo>
                        <a:cubicBezTo>
                          <a:pt x="92471" y="65124"/>
                          <a:pt x="92488" y="65136"/>
                          <a:pt x="92510" y="65154"/>
                        </a:cubicBezTo>
                        <a:cubicBezTo>
                          <a:pt x="92522" y="65162"/>
                          <a:pt x="92539" y="65175"/>
                          <a:pt x="92553" y="65188"/>
                        </a:cubicBezTo>
                        <a:cubicBezTo>
                          <a:pt x="92573" y="65201"/>
                          <a:pt x="92591" y="65217"/>
                          <a:pt x="92612" y="65235"/>
                        </a:cubicBezTo>
                        <a:cubicBezTo>
                          <a:pt x="92625" y="65243"/>
                          <a:pt x="92638" y="65256"/>
                          <a:pt x="92655" y="65269"/>
                        </a:cubicBezTo>
                        <a:cubicBezTo>
                          <a:pt x="92672" y="65286"/>
                          <a:pt x="92693" y="65304"/>
                          <a:pt x="92711" y="65316"/>
                        </a:cubicBezTo>
                        <a:cubicBezTo>
                          <a:pt x="92723" y="65329"/>
                          <a:pt x="92737" y="65342"/>
                          <a:pt x="92753" y="65355"/>
                        </a:cubicBezTo>
                        <a:cubicBezTo>
                          <a:pt x="92770" y="65371"/>
                          <a:pt x="92792" y="65389"/>
                          <a:pt x="92809" y="65406"/>
                        </a:cubicBezTo>
                        <a:cubicBezTo>
                          <a:pt x="92822" y="65419"/>
                          <a:pt x="92835" y="65428"/>
                          <a:pt x="92847" y="65440"/>
                        </a:cubicBezTo>
                        <a:cubicBezTo>
                          <a:pt x="92869" y="65462"/>
                          <a:pt x="92891" y="65479"/>
                          <a:pt x="92912" y="65500"/>
                        </a:cubicBezTo>
                        <a:cubicBezTo>
                          <a:pt x="92924" y="65513"/>
                          <a:pt x="92933" y="65521"/>
                          <a:pt x="92946" y="65531"/>
                        </a:cubicBezTo>
                        <a:cubicBezTo>
                          <a:pt x="92976" y="65560"/>
                          <a:pt x="93006" y="65594"/>
                          <a:pt x="93040" y="65624"/>
                        </a:cubicBezTo>
                        <a:cubicBezTo>
                          <a:pt x="93031" y="65659"/>
                          <a:pt x="93031" y="65693"/>
                          <a:pt x="93040" y="65727"/>
                        </a:cubicBezTo>
                        <a:cubicBezTo>
                          <a:pt x="93040" y="65744"/>
                          <a:pt x="93045" y="65766"/>
                          <a:pt x="93053" y="65782"/>
                        </a:cubicBezTo>
                        <a:cubicBezTo>
                          <a:pt x="93070" y="65847"/>
                          <a:pt x="93104" y="65920"/>
                          <a:pt x="93143" y="65987"/>
                        </a:cubicBezTo>
                        <a:cubicBezTo>
                          <a:pt x="93241" y="66180"/>
                          <a:pt x="93374" y="66382"/>
                          <a:pt x="93343" y="66531"/>
                        </a:cubicBezTo>
                        <a:cubicBezTo>
                          <a:pt x="93369" y="66535"/>
                          <a:pt x="93395" y="66540"/>
                          <a:pt x="93420" y="66544"/>
                        </a:cubicBezTo>
                        <a:cubicBezTo>
                          <a:pt x="93425" y="66544"/>
                          <a:pt x="93429" y="66548"/>
                          <a:pt x="93434" y="66548"/>
                        </a:cubicBezTo>
                        <a:cubicBezTo>
                          <a:pt x="93459" y="66552"/>
                          <a:pt x="93485" y="66557"/>
                          <a:pt x="93506" y="66565"/>
                        </a:cubicBezTo>
                        <a:lnTo>
                          <a:pt x="93511" y="66565"/>
                        </a:lnTo>
                        <a:cubicBezTo>
                          <a:pt x="93536" y="66569"/>
                          <a:pt x="93558" y="66578"/>
                          <a:pt x="93583" y="66583"/>
                        </a:cubicBezTo>
                        <a:cubicBezTo>
                          <a:pt x="93588" y="66583"/>
                          <a:pt x="93588" y="66587"/>
                          <a:pt x="93592" y="66587"/>
                        </a:cubicBezTo>
                        <a:cubicBezTo>
                          <a:pt x="93617" y="66591"/>
                          <a:pt x="93639" y="66599"/>
                          <a:pt x="93660" y="66608"/>
                        </a:cubicBezTo>
                        <a:cubicBezTo>
                          <a:pt x="93665" y="66608"/>
                          <a:pt x="93669" y="66608"/>
                          <a:pt x="93673" y="66612"/>
                        </a:cubicBezTo>
                        <a:cubicBezTo>
                          <a:pt x="93698" y="66621"/>
                          <a:pt x="93720" y="66629"/>
                          <a:pt x="93742" y="66638"/>
                        </a:cubicBezTo>
                        <a:cubicBezTo>
                          <a:pt x="93746" y="66638"/>
                          <a:pt x="93750" y="66638"/>
                          <a:pt x="93754" y="66642"/>
                        </a:cubicBezTo>
                        <a:cubicBezTo>
                          <a:pt x="93771" y="66646"/>
                          <a:pt x="93793" y="66655"/>
                          <a:pt x="93810" y="66664"/>
                        </a:cubicBezTo>
                        <a:cubicBezTo>
                          <a:pt x="93819" y="66668"/>
                          <a:pt x="93823" y="66668"/>
                          <a:pt x="93827" y="66672"/>
                        </a:cubicBezTo>
                        <a:cubicBezTo>
                          <a:pt x="93848" y="66680"/>
                          <a:pt x="93870" y="66689"/>
                          <a:pt x="93896" y="66702"/>
                        </a:cubicBezTo>
                        <a:cubicBezTo>
                          <a:pt x="93900" y="66706"/>
                          <a:pt x="93908" y="66711"/>
                          <a:pt x="93917" y="66715"/>
                        </a:cubicBezTo>
                        <a:cubicBezTo>
                          <a:pt x="93933" y="66719"/>
                          <a:pt x="93947" y="66727"/>
                          <a:pt x="93964" y="66737"/>
                        </a:cubicBezTo>
                        <a:cubicBezTo>
                          <a:pt x="93972" y="66741"/>
                          <a:pt x="93981" y="66749"/>
                          <a:pt x="93990" y="66753"/>
                        </a:cubicBezTo>
                        <a:cubicBezTo>
                          <a:pt x="94006" y="66762"/>
                          <a:pt x="94020" y="66766"/>
                          <a:pt x="94032" y="66775"/>
                        </a:cubicBezTo>
                        <a:cubicBezTo>
                          <a:pt x="94041" y="66779"/>
                          <a:pt x="94045" y="66783"/>
                          <a:pt x="94049" y="66788"/>
                        </a:cubicBezTo>
                        <a:cubicBezTo>
                          <a:pt x="94067" y="66796"/>
                          <a:pt x="94083" y="66809"/>
                          <a:pt x="94101" y="66818"/>
                        </a:cubicBezTo>
                        <a:cubicBezTo>
                          <a:pt x="94105" y="66822"/>
                          <a:pt x="94109" y="66822"/>
                          <a:pt x="94118" y="66826"/>
                        </a:cubicBezTo>
                        <a:cubicBezTo>
                          <a:pt x="94135" y="66839"/>
                          <a:pt x="94156" y="66852"/>
                          <a:pt x="94178" y="66865"/>
                        </a:cubicBezTo>
                        <a:cubicBezTo>
                          <a:pt x="94182" y="66869"/>
                          <a:pt x="94186" y="66873"/>
                          <a:pt x="94190" y="66877"/>
                        </a:cubicBezTo>
                        <a:cubicBezTo>
                          <a:pt x="94203" y="66886"/>
                          <a:pt x="94221" y="66895"/>
                          <a:pt x="94233" y="66907"/>
                        </a:cubicBezTo>
                        <a:cubicBezTo>
                          <a:pt x="94247" y="66916"/>
                          <a:pt x="94259" y="66925"/>
                          <a:pt x="94276" y="66937"/>
                        </a:cubicBezTo>
                        <a:cubicBezTo>
                          <a:pt x="94285" y="66946"/>
                          <a:pt x="94293" y="66950"/>
                          <a:pt x="94306" y="66958"/>
                        </a:cubicBezTo>
                        <a:cubicBezTo>
                          <a:pt x="94318" y="66972"/>
                          <a:pt x="94332" y="66980"/>
                          <a:pt x="94349" y="66993"/>
                        </a:cubicBezTo>
                        <a:cubicBezTo>
                          <a:pt x="94357" y="67002"/>
                          <a:pt x="94366" y="67006"/>
                          <a:pt x="94375" y="67014"/>
                        </a:cubicBezTo>
                        <a:cubicBezTo>
                          <a:pt x="94391" y="67027"/>
                          <a:pt x="94405" y="67039"/>
                          <a:pt x="94421" y="67053"/>
                        </a:cubicBezTo>
                        <a:cubicBezTo>
                          <a:pt x="94426" y="67057"/>
                          <a:pt x="94434" y="67065"/>
                          <a:pt x="94443" y="67070"/>
                        </a:cubicBezTo>
                        <a:cubicBezTo>
                          <a:pt x="94464" y="67091"/>
                          <a:pt x="94486" y="67108"/>
                          <a:pt x="94507" y="67130"/>
                        </a:cubicBezTo>
                        <a:lnTo>
                          <a:pt x="94511" y="67130"/>
                        </a:lnTo>
                        <a:cubicBezTo>
                          <a:pt x="94529" y="67639"/>
                          <a:pt x="95200" y="68105"/>
                          <a:pt x="95889" y="68626"/>
                        </a:cubicBezTo>
                        <a:cubicBezTo>
                          <a:pt x="95944" y="68670"/>
                          <a:pt x="96000" y="68713"/>
                          <a:pt x="96055" y="68751"/>
                        </a:cubicBezTo>
                        <a:cubicBezTo>
                          <a:pt x="96089" y="68780"/>
                          <a:pt x="96124" y="68810"/>
                          <a:pt x="96162" y="68836"/>
                        </a:cubicBezTo>
                        <a:cubicBezTo>
                          <a:pt x="96235" y="68896"/>
                          <a:pt x="96304" y="68952"/>
                          <a:pt x="96377" y="69011"/>
                        </a:cubicBezTo>
                        <a:cubicBezTo>
                          <a:pt x="96410" y="69041"/>
                          <a:pt x="96444" y="69067"/>
                          <a:pt x="96479" y="69098"/>
                        </a:cubicBezTo>
                        <a:cubicBezTo>
                          <a:pt x="96693" y="69285"/>
                          <a:pt x="96885" y="69477"/>
                          <a:pt x="97039" y="69683"/>
                        </a:cubicBezTo>
                        <a:lnTo>
                          <a:pt x="96953" y="70098"/>
                        </a:lnTo>
                        <a:cubicBezTo>
                          <a:pt x="96894" y="70389"/>
                          <a:pt x="97090" y="70761"/>
                          <a:pt x="97398" y="71163"/>
                        </a:cubicBezTo>
                        <a:cubicBezTo>
                          <a:pt x="97424" y="71202"/>
                          <a:pt x="97454" y="71236"/>
                          <a:pt x="97484" y="71274"/>
                        </a:cubicBezTo>
                        <a:cubicBezTo>
                          <a:pt x="97526" y="71330"/>
                          <a:pt x="97573" y="71386"/>
                          <a:pt x="97621" y="71445"/>
                        </a:cubicBezTo>
                        <a:cubicBezTo>
                          <a:pt x="97668" y="71501"/>
                          <a:pt x="97715" y="71556"/>
                          <a:pt x="97766" y="71617"/>
                        </a:cubicBezTo>
                        <a:cubicBezTo>
                          <a:pt x="97783" y="71633"/>
                          <a:pt x="97800" y="71655"/>
                          <a:pt x="97814" y="71672"/>
                        </a:cubicBezTo>
                        <a:cubicBezTo>
                          <a:pt x="98369" y="72310"/>
                          <a:pt x="99024" y="72977"/>
                          <a:pt x="99271" y="73516"/>
                        </a:cubicBezTo>
                        <a:cubicBezTo>
                          <a:pt x="99276" y="73520"/>
                          <a:pt x="99281" y="73520"/>
                          <a:pt x="99285" y="73520"/>
                        </a:cubicBezTo>
                        <a:cubicBezTo>
                          <a:pt x="99289" y="73524"/>
                          <a:pt x="99293" y="73524"/>
                          <a:pt x="99297" y="73528"/>
                        </a:cubicBezTo>
                        <a:cubicBezTo>
                          <a:pt x="99302" y="73532"/>
                          <a:pt x="99310" y="73537"/>
                          <a:pt x="99319" y="73537"/>
                        </a:cubicBezTo>
                        <a:cubicBezTo>
                          <a:pt x="99323" y="73541"/>
                          <a:pt x="99332" y="73545"/>
                          <a:pt x="99336" y="73545"/>
                        </a:cubicBezTo>
                        <a:cubicBezTo>
                          <a:pt x="99344" y="73550"/>
                          <a:pt x="99353" y="73554"/>
                          <a:pt x="99358" y="73554"/>
                        </a:cubicBezTo>
                        <a:cubicBezTo>
                          <a:pt x="99362" y="73558"/>
                          <a:pt x="99362" y="73558"/>
                          <a:pt x="99366" y="73558"/>
                        </a:cubicBezTo>
                        <a:cubicBezTo>
                          <a:pt x="99370" y="73563"/>
                          <a:pt x="99374" y="73563"/>
                          <a:pt x="99379" y="73563"/>
                        </a:cubicBezTo>
                        <a:cubicBezTo>
                          <a:pt x="99383" y="73567"/>
                          <a:pt x="99387" y="73567"/>
                          <a:pt x="99391" y="73571"/>
                        </a:cubicBezTo>
                        <a:cubicBezTo>
                          <a:pt x="99400" y="73571"/>
                          <a:pt x="99405" y="73575"/>
                          <a:pt x="99413" y="73575"/>
                        </a:cubicBezTo>
                        <a:cubicBezTo>
                          <a:pt x="99417" y="73579"/>
                          <a:pt x="99421" y="73579"/>
                          <a:pt x="99425" y="73579"/>
                        </a:cubicBezTo>
                        <a:cubicBezTo>
                          <a:pt x="99425" y="73583"/>
                          <a:pt x="99425" y="73583"/>
                          <a:pt x="99430" y="73583"/>
                        </a:cubicBezTo>
                        <a:cubicBezTo>
                          <a:pt x="99439" y="73583"/>
                          <a:pt x="99447" y="73589"/>
                          <a:pt x="99456" y="73593"/>
                        </a:cubicBezTo>
                        <a:lnTo>
                          <a:pt x="99460" y="73593"/>
                        </a:lnTo>
                        <a:cubicBezTo>
                          <a:pt x="99468" y="73597"/>
                          <a:pt x="99473" y="73597"/>
                          <a:pt x="99482" y="73601"/>
                        </a:cubicBezTo>
                        <a:lnTo>
                          <a:pt x="99486" y="73601"/>
                        </a:lnTo>
                        <a:cubicBezTo>
                          <a:pt x="99498" y="73605"/>
                          <a:pt x="99512" y="73609"/>
                          <a:pt x="99524" y="73609"/>
                        </a:cubicBezTo>
                        <a:cubicBezTo>
                          <a:pt x="99528" y="73609"/>
                          <a:pt x="99528" y="73614"/>
                          <a:pt x="99528" y="73614"/>
                        </a:cubicBezTo>
                        <a:lnTo>
                          <a:pt x="99533" y="73614"/>
                        </a:lnTo>
                        <a:cubicBezTo>
                          <a:pt x="99545" y="73614"/>
                          <a:pt x="99559" y="73618"/>
                          <a:pt x="99567" y="73622"/>
                        </a:cubicBezTo>
                        <a:lnTo>
                          <a:pt x="99589" y="73622"/>
                        </a:lnTo>
                        <a:cubicBezTo>
                          <a:pt x="99597" y="73627"/>
                          <a:pt x="99601" y="73627"/>
                          <a:pt x="99605" y="73627"/>
                        </a:cubicBezTo>
                        <a:lnTo>
                          <a:pt x="99622" y="73627"/>
                        </a:lnTo>
                        <a:cubicBezTo>
                          <a:pt x="99626" y="73631"/>
                          <a:pt x="99626" y="73631"/>
                          <a:pt x="99631" y="73631"/>
                        </a:cubicBezTo>
                        <a:lnTo>
                          <a:pt x="99738" y="73631"/>
                        </a:lnTo>
                        <a:cubicBezTo>
                          <a:pt x="99747" y="73631"/>
                          <a:pt x="99759" y="73627"/>
                          <a:pt x="99768" y="73627"/>
                        </a:cubicBezTo>
                        <a:cubicBezTo>
                          <a:pt x="99780" y="73627"/>
                          <a:pt x="99798" y="73622"/>
                          <a:pt x="99810" y="73618"/>
                        </a:cubicBezTo>
                        <a:cubicBezTo>
                          <a:pt x="99815" y="73618"/>
                          <a:pt x="99819" y="73618"/>
                          <a:pt x="99828" y="73614"/>
                        </a:cubicBezTo>
                        <a:cubicBezTo>
                          <a:pt x="99836" y="73614"/>
                          <a:pt x="99845" y="73609"/>
                          <a:pt x="99853" y="73609"/>
                        </a:cubicBezTo>
                        <a:cubicBezTo>
                          <a:pt x="99853" y="73609"/>
                          <a:pt x="99853" y="73605"/>
                          <a:pt x="99857" y="73605"/>
                        </a:cubicBezTo>
                        <a:cubicBezTo>
                          <a:pt x="99867" y="73601"/>
                          <a:pt x="99879" y="73597"/>
                          <a:pt x="99892" y="73593"/>
                        </a:cubicBezTo>
                        <a:cubicBezTo>
                          <a:pt x="99896" y="73593"/>
                          <a:pt x="99901" y="73589"/>
                          <a:pt x="99905" y="73589"/>
                        </a:cubicBezTo>
                        <a:cubicBezTo>
                          <a:pt x="99913" y="73583"/>
                          <a:pt x="99922" y="73579"/>
                          <a:pt x="99930" y="73579"/>
                        </a:cubicBezTo>
                        <a:lnTo>
                          <a:pt x="99930" y="73575"/>
                        </a:lnTo>
                        <a:cubicBezTo>
                          <a:pt x="99939" y="73575"/>
                          <a:pt x="99944" y="73571"/>
                          <a:pt x="99952" y="73567"/>
                        </a:cubicBezTo>
                        <a:cubicBezTo>
                          <a:pt x="99956" y="73567"/>
                          <a:pt x="99960" y="73563"/>
                          <a:pt x="99964" y="73563"/>
                        </a:cubicBezTo>
                        <a:cubicBezTo>
                          <a:pt x="99973" y="73558"/>
                          <a:pt x="99978" y="73554"/>
                          <a:pt x="99986" y="73550"/>
                        </a:cubicBezTo>
                        <a:cubicBezTo>
                          <a:pt x="99990" y="73545"/>
                          <a:pt x="99995" y="73545"/>
                          <a:pt x="99999" y="73541"/>
                        </a:cubicBezTo>
                        <a:cubicBezTo>
                          <a:pt x="100007" y="73537"/>
                          <a:pt x="100016" y="73532"/>
                          <a:pt x="100025" y="73528"/>
                        </a:cubicBezTo>
                        <a:cubicBezTo>
                          <a:pt x="100025" y="73528"/>
                          <a:pt x="100029" y="73524"/>
                          <a:pt x="100033" y="73524"/>
                        </a:cubicBezTo>
                        <a:cubicBezTo>
                          <a:pt x="100041" y="73516"/>
                          <a:pt x="100055" y="73512"/>
                          <a:pt x="100063" y="73502"/>
                        </a:cubicBezTo>
                        <a:cubicBezTo>
                          <a:pt x="100076" y="73498"/>
                          <a:pt x="100084" y="73490"/>
                          <a:pt x="100098" y="73486"/>
                        </a:cubicBezTo>
                        <a:cubicBezTo>
                          <a:pt x="100102" y="73481"/>
                          <a:pt x="100102" y="73481"/>
                          <a:pt x="100106" y="73477"/>
                        </a:cubicBezTo>
                        <a:cubicBezTo>
                          <a:pt x="100114" y="73473"/>
                          <a:pt x="100123" y="73469"/>
                          <a:pt x="100132" y="73464"/>
                        </a:cubicBezTo>
                        <a:cubicBezTo>
                          <a:pt x="100136" y="73460"/>
                          <a:pt x="100140" y="73460"/>
                          <a:pt x="100144" y="73455"/>
                        </a:cubicBezTo>
                        <a:cubicBezTo>
                          <a:pt x="100149" y="73451"/>
                          <a:pt x="100157" y="73447"/>
                          <a:pt x="100165" y="73447"/>
                        </a:cubicBezTo>
                        <a:cubicBezTo>
                          <a:pt x="100170" y="73443"/>
                          <a:pt x="100175" y="73439"/>
                          <a:pt x="100179" y="73439"/>
                        </a:cubicBezTo>
                        <a:cubicBezTo>
                          <a:pt x="100187" y="73435"/>
                          <a:pt x="100191" y="73429"/>
                          <a:pt x="100200" y="73425"/>
                        </a:cubicBezTo>
                        <a:cubicBezTo>
                          <a:pt x="100204" y="73425"/>
                          <a:pt x="100209" y="73421"/>
                          <a:pt x="100217" y="73421"/>
                        </a:cubicBezTo>
                        <a:cubicBezTo>
                          <a:pt x="100221" y="73417"/>
                          <a:pt x="100226" y="73417"/>
                          <a:pt x="100230" y="73413"/>
                        </a:cubicBezTo>
                        <a:cubicBezTo>
                          <a:pt x="100238" y="73413"/>
                          <a:pt x="100242" y="73409"/>
                          <a:pt x="100252" y="73409"/>
                        </a:cubicBezTo>
                        <a:cubicBezTo>
                          <a:pt x="100256" y="73404"/>
                          <a:pt x="100260" y="73404"/>
                          <a:pt x="100264" y="73400"/>
                        </a:cubicBezTo>
                        <a:cubicBezTo>
                          <a:pt x="100272" y="73400"/>
                          <a:pt x="100281" y="73396"/>
                          <a:pt x="100290" y="73396"/>
                        </a:cubicBezTo>
                        <a:cubicBezTo>
                          <a:pt x="100290" y="73396"/>
                          <a:pt x="100294" y="73392"/>
                          <a:pt x="100298" y="73392"/>
                        </a:cubicBezTo>
                        <a:cubicBezTo>
                          <a:pt x="100311" y="73387"/>
                          <a:pt x="100323" y="73387"/>
                          <a:pt x="100333" y="73387"/>
                        </a:cubicBezTo>
                        <a:cubicBezTo>
                          <a:pt x="100341" y="73383"/>
                          <a:pt x="100349" y="73383"/>
                          <a:pt x="100354" y="73383"/>
                        </a:cubicBezTo>
                        <a:lnTo>
                          <a:pt x="100435" y="73383"/>
                        </a:lnTo>
                        <a:cubicBezTo>
                          <a:pt x="100444" y="73387"/>
                          <a:pt x="100452" y="73387"/>
                          <a:pt x="100461" y="73387"/>
                        </a:cubicBezTo>
                        <a:lnTo>
                          <a:pt x="100465" y="73387"/>
                        </a:lnTo>
                        <a:cubicBezTo>
                          <a:pt x="100473" y="73392"/>
                          <a:pt x="100483" y="73392"/>
                          <a:pt x="100491" y="73392"/>
                        </a:cubicBezTo>
                        <a:cubicBezTo>
                          <a:pt x="100491" y="73396"/>
                          <a:pt x="100495" y="73396"/>
                          <a:pt x="100499" y="73396"/>
                        </a:cubicBezTo>
                        <a:cubicBezTo>
                          <a:pt x="100503" y="73396"/>
                          <a:pt x="100508" y="73400"/>
                          <a:pt x="100516" y="73400"/>
                        </a:cubicBezTo>
                        <a:cubicBezTo>
                          <a:pt x="100516" y="73400"/>
                          <a:pt x="100521" y="73404"/>
                          <a:pt x="100525" y="73404"/>
                        </a:cubicBezTo>
                        <a:cubicBezTo>
                          <a:pt x="100529" y="73404"/>
                          <a:pt x="100538" y="73409"/>
                          <a:pt x="100542" y="73409"/>
                        </a:cubicBezTo>
                        <a:cubicBezTo>
                          <a:pt x="100546" y="73409"/>
                          <a:pt x="100550" y="73413"/>
                          <a:pt x="100554" y="73413"/>
                        </a:cubicBezTo>
                        <a:cubicBezTo>
                          <a:pt x="100564" y="73417"/>
                          <a:pt x="100568" y="73417"/>
                          <a:pt x="100576" y="73421"/>
                        </a:cubicBezTo>
                        <a:cubicBezTo>
                          <a:pt x="100580" y="73421"/>
                          <a:pt x="100585" y="73425"/>
                          <a:pt x="100585" y="73425"/>
                        </a:cubicBezTo>
                        <a:cubicBezTo>
                          <a:pt x="100589" y="73425"/>
                          <a:pt x="100593" y="73425"/>
                          <a:pt x="100593" y="73429"/>
                        </a:cubicBezTo>
                        <a:cubicBezTo>
                          <a:pt x="100602" y="73429"/>
                          <a:pt x="100606" y="73435"/>
                          <a:pt x="100611" y="73439"/>
                        </a:cubicBezTo>
                        <a:cubicBezTo>
                          <a:pt x="100615" y="73439"/>
                          <a:pt x="100619" y="73439"/>
                          <a:pt x="100619" y="73443"/>
                        </a:cubicBezTo>
                        <a:cubicBezTo>
                          <a:pt x="100627" y="73443"/>
                          <a:pt x="100631" y="73447"/>
                          <a:pt x="100637" y="73447"/>
                        </a:cubicBezTo>
                        <a:cubicBezTo>
                          <a:pt x="100641" y="73451"/>
                          <a:pt x="100645" y="73451"/>
                          <a:pt x="100653" y="73455"/>
                        </a:cubicBezTo>
                        <a:cubicBezTo>
                          <a:pt x="100657" y="73460"/>
                          <a:pt x="100662" y="73460"/>
                          <a:pt x="100666" y="73464"/>
                        </a:cubicBezTo>
                        <a:cubicBezTo>
                          <a:pt x="100670" y="73469"/>
                          <a:pt x="100679" y="73469"/>
                          <a:pt x="100683" y="73473"/>
                        </a:cubicBezTo>
                        <a:cubicBezTo>
                          <a:pt x="100688" y="73477"/>
                          <a:pt x="100696" y="73481"/>
                          <a:pt x="100700" y="73481"/>
                        </a:cubicBezTo>
                        <a:cubicBezTo>
                          <a:pt x="100704" y="73486"/>
                          <a:pt x="100704" y="73486"/>
                          <a:pt x="100708" y="73490"/>
                        </a:cubicBezTo>
                        <a:cubicBezTo>
                          <a:pt x="100718" y="73494"/>
                          <a:pt x="100730" y="73498"/>
                          <a:pt x="100739" y="73506"/>
                        </a:cubicBezTo>
                        <a:cubicBezTo>
                          <a:pt x="100777" y="73532"/>
                          <a:pt x="100811" y="73563"/>
                          <a:pt x="100842" y="73589"/>
                        </a:cubicBezTo>
                        <a:lnTo>
                          <a:pt x="100589" y="74807"/>
                        </a:lnTo>
                        <a:cubicBezTo>
                          <a:pt x="100585" y="74825"/>
                          <a:pt x="100580" y="74841"/>
                          <a:pt x="100580" y="74858"/>
                        </a:cubicBezTo>
                        <a:cubicBezTo>
                          <a:pt x="100585" y="74867"/>
                          <a:pt x="100589" y="74880"/>
                          <a:pt x="100593" y="74888"/>
                        </a:cubicBezTo>
                        <a:cubicBezTo>
                          <a:pt x="100593" y="74892"/>
                          <a:pt x="100598" y="74897"/>
                          <a:pt x="100598" y="74897"/>
                        </a:cubicBezTo>
                        <a:cubicBezTo>
                          <a:pt x="100602" y="74906"/>
                          <a:pt x="100606" y="74914"/>
                          <a:pt x="100606" y="74923"/>
                        </a:cubicBezTo>
                        <a:cubicBezTo>
                          <a:pt x="100611" y="74923"/>
                          <a:pt x="100611" y="74927"/>
                          <a:pt x="100611" y="74927"/>
                        </a:cubicBezTo>
                        <a:cubicBezTo>
                          <a:pt x="100615" y="74939"/>
                          <a:pt x="100619" y="74949"/>
                          <a:pt x="100627" y="74957"/>
                        </a:cubicBezTo>
                        <a:cubicBezTo>
                          <a:pt x="100631" y="74965"/>
                          <a:pt x="100637" y="74974"/>
                          <a:pt x="100641" y="74978"/>
                        </a:cubicBezTo>
                        <a:cubicBezTo>
                          <a:pt x="100645" y="74983"/>
                          <a:pt x="100645" y="74987"/>
                          <a:pt x="100645" y="74987"/>
                        </a:cubicBezTo>
                        <a:cubicBezTo>
                          <a:pt x="100649" y="74991"/>
                          <a:pt x="100653" y="75000"/>
                          <a:pt x="100657" y="75004"/>
                        </a:cubicBezTo>
                        <a:cubicBezTo>
                          <a:pt x="100662" y="75004"/>
                          <a:pt x="100662" y="75008"/>
                          <a:pt x="100662" y="75008"/>
                        </a:cubicBezTo>
                        <a:cubicBezTo>
                          <a:pt x="100670" y="75016"/>
                          <a:pt x="100675" y="75021"/>
                          <a:pt x="100683" y="75030"/>
                        </a:cubicBezTo>
                        <a:lnTo>
                          <a:pt x="100683" y="75034"/>
                        </a:lnTo>
                        <a:cubicBezTo>
                          <a:pt x="100688" y="75038"/>
                          <a:pt x="100696" y="75042"/>
                          <a:pt x="100700" y="75046"/>
                        </a:cubicBezTo>
                        <a:cubicBezTo>
                          <a:pt x="100700" y="75051"/>
                          <a:pt x="100704" y="75051"/>
                          <a:pt x="100704" y="75051"/>
                        </a:cubicBezTo>
                        <a:cubicBezTo>
                          <a:pt x="100714" y="75055"/>
                          <a:pt x="100718" y="75060"/>
                          <a:pt x="100722" y="75064"/>
                        </a:cubicBezTo>
                        <a:cubicBezTo>
                          <a:pt x="100722" y="75064"/>
                          <a:pt x="100722" y="75068"/>
                          <a:pt x="100726" y="75068"/>
                        </a:cubicBezTo>
                        <a:cubicBezTo>
                          <a:pt x="100730" y="75072"/>
                          <a:pt x="100734" y="75072"/>
                          <a:pt x="100734" y="75077"/>
                        </a:cubicBezTo>
                        <a:cubicBezTo>
                          <a:pt x="100739" y="75077"/>
                          <a:pt x="100743" y="75077"/>
                          <a:pt x="100743" y="75081"/>
                        </a:cubicBezTo>
                        <a:cubicBezTo>
                          <a:pt x="100747" y="75081"/>
                          <a:pt x="100752" y="75085"/>
                          <a:pt x="100752" y="75085"/>
                        </a:cubicBezTo>
                        <a:cubicBezTo>
                          <a:pt x="100756" y="75089"/>
                          <a:pt x="100756" y="75089"/>
                          <a:pt x="100760" y="75089"/>
                        </a:cubicBezTo>
                        <a:cubicBezTo>
                          <a:pt x="100769" y="75093"/>
                          <a:pt x="100773" y="75098"/>
                          <a:pt x="100781" y="75103"/>
                        </a:cubicBezTo>
                        <a:cubicBezTo>
                          <a:pt x="100791" y="75107"/>
                          <a:pt x="100795" y="75107"/>
                          <a:pt x="100803" y="75111"/>
                        </a:cubicBezTo>
                        <a:cubicBezTo>
                          <a:pt x="100807" y="75111"/>
                          <a:pt x="100807" y="75115"/>
                          <a:pt x="100811" y="75115"/>
                        </a:cubicBezTo>
                        <a:cubicBezTo>
                          <a:pt x="100816" y="75115"/>
                          <a:pt x="100820" y="75119"/>
                          <a:pt x="100824" y="75119"/>
                        </a:cubicBezTo>
                        <a:lnTo>
                          <a:pt x="100829" y="75119"/>
                        </a:lnTo>
                        <a:lnTo>
                          <a:pt x="100833" y="75123"/>
                        </a:lnTo>
                        <a:cubicBezTo>
                          <a:pt x="100837" y="75123"/>
                          <a:pt x="100842" y="75123"/>
                          <a:pt x="100850" y="75128"/>
                        </a:cubicBezTo>
                        <a:lnTo>
                          <a:pt x="100854" y="75128"/>
                        </a:lnTo>
                        <a:cubicBezTo>
                          <a:pt x="100862" y="75132"/>
                          <a:pt x="100872" y="75132"/>
                          <a:pt x="100880" y="75137"/>
                        </a:cubicBezTo>
                        <a:cubicBezTo>
                          <a:pt x="100893" y="75141"/>
                          <a:pt x="100906" y="75141"/>
                          <a:pt x="100919" y="75145"/>
                        </a:cubicBezTo>
                        <a:cubicBezTo>
                          <a:pt x="100927" y="75145"/>
                          <a:pt x="100935" y="75145"/>
                          <a:pt x="100945" y="75149"/>
                        </a:cubicBezTo>
                        <a:lnTo>
                          <a:pt x="100978" y="75149"/>
                        </a:lnTo>
                        <a:lnTo>
                          <a:pt x="100978" y="75154"/>
                        </a:lnTo>
                        <a:lnTo>
                          <a:pt x="101026" y="75154"/>
                        </a:lnTo>
                        <a:cubicBezTo>
                          <a:pt x="101038" y="75158"/>
                          <a:pt x="101055" y="75158"/>
                          <a:pt x="101068" y="75158"/>
                        </a:cubicBezTo>
                        <a:lnTo>
                          <a:pt x="101213" y="75158"/>
                        </a:lnTo>
                        <a:cubicBezTo>
                          <a:pt x="101227" y="75158"/>
                          <a:pt x="101239" y="75162"/>
                          <a:pt x="101257" y="75162"/>
                        </a:cubicBezTo>
                        <a:lnTo>
                          <a:pt x="101308" y="75162"/>
                        </a:lnTo>
                        <a:cubicBezTo>
                          <a:pt x="101320" y="75162"/>
                          <a:pt x="101334" y="75166"/>
                          <a:pt x="101346" y="75166"/>
                        </a:cubicBezTo>
                        <a:lnTo>
                          <a:pt x="101355" y="75166"/>
                        </a:lnTo>
                        <a:cubicBezTo>
                          <a:pt x="101359" y="75166"/>
                          <a:pt x="101367" y="75166"/>
                          <a:pt x="101376" y="75170"/>
                        </a:cubicBezTo>
                        <a:lnTo>
                          <a:pt x="101381" y="75170"/>
                        </a:lnTo>
                        <a:cubicBezTo>
                          <a:pt x="101389" y="75170"/>
                          <a:pt x="101401" y="75170"/>
                          <a:pt x="101411" y="75175"/>
                        </a:cubicBezTo>
                        <a:cubicBezTo>
                          <a:pt x="101423" y="75175"/>
                          <a:pt x="101436" y="75180"/>
                          <a:pt x="101449" y="75184"/>
                        </a:cubicBezTo>
                        <a:lnTo>
                          <a:pt x="101453" y="75184"/>
                        </a:lnTo>
                        <a:cubicBezTo>
                          <a:pt x="101462" y="75184"/>
                          <a:pt x="101466" y="75188"/>
                          <a:pt x="101474" y="75188"/>
                        </a:cubicBezTo>
                        <a:cubicBezTo>
                          <a:pt x="101478" y="75188"/>
                          <a:pt x="101478" y="75192"/>
                          <a:pt x="101483" y="75192"/>
                        </a:cubicBezTo>
                        <a:cubicBezTo>
                          <a:pt x="101488" y="75192"/>
                          <a:pt x="101492" y="75196"/>
                          <a:pt x="101500" y="75196"/>
                        </a:cubicBezTo>
                        <a:cubicBezTo>
                          <a:pt x="101500" y="75196"/>
                          <a:pt x="101504" y="75196"/>
                          <a:pt x="101504" y="75200"/>
                        </a:cubicBezTo>
                        <a:cubicBezTo>
                          <a:pt x="101513" y="75200"/>
                          <a:pt x="101517" y="75205"/>
                          <a:pt x="101526" y="75205"/>
                        </a:cubicBezTo>
                        <a:lnTo>
                          <a:pt x="101530" y="75209"/>
                        </a:lnTo>
                        <a:cubicBezTo>
                          <a:pt x="101535" y="75209"/>
                          <a:pt x="101543" y="75214"/>
                          <a:pt x="101551" y="75218"/>
                        </a:cubicBezTo>
                        <a:lnTo>
                          <a:pt x="101555" y="75218"/>
                        </a:lnTo>
                        <a:cubicBezTo>
                          <a:pt x="101560" y="75222"/>
                          <a:pt x="101569" y="75226"/>
                          <a:pt x="101573" y="75231"/>
                        </a:cubicBezTo>
                        <a:cubicBezTo>
                          <a:pt x="101573" y="75231"/>
                          <a:pt x="101577" y="75231"/>
                          <a:pt x="101581" y="75235"/>
                        </a:cubicBezTo>
                        <a:cubicBezTo>
                          <a:pt x="101581" y="75235"/>
                          <a:pt x="101586" y="75235"/>
                          <a:pt x="101590" y="75239"/>
                        </a:cubicBezTo>
                        <a:cubicBezTo>
                          <a:pt x="101590" y="75239"/>
                          <a:pt x="101594" y="75243"/>
                          <a:pt x="101598" y="75243"/>
                        </a:cubicBezTo>
                        <a:cubicBezTo>
                          <a:pt x="101598" y="75247"/>
                          <a:pt x="101603" y="75247"/>
                          <a:pt x="101607" y="75252"/>
                        </a:cubicBezTo>
                        <a:cubicBezTo>
                          <a:pt x="101607" y="75252"/>
                          <a:pt x="101612" y="75252"/>
                          <a:pt x="101612" y="75257"/>
                        </a:cubicBezTo>
                        <a:cubicBezTo>
                          <a:pt x="101620" y="75261"/>
                          <a:pt x="101624" y="75265"/>
                          <a:pt x="101628" y="75269"/>
                        </a:cubicBezTo>
                        <a:cubicBezTo>
                          <a:pt x="101628" y="75269"/>
                          <a:pt x="101632" y="75269"/>
                          <a:pt x="101632" y="75273"/>
                        </a:cubicBezTo>
                        <a:cubicBezTo>
                          <a:pt x="101642" y="75277"/>
                          <a:pt x="101646" y="75282"/>
                          <a:pt x="101654" y="75291"/>
                        </a:cubicBezTo>
                        <a:lnTo>
                          <a:pt x="101654" y="75295"/>
                        </a:lnTo>
                        <a:cubicBezTo>
                          <a:pt x="101663" y="75299"/>
                          <a:pt x="101667" y="75303"/>
                          <a:pt x="101671" y="75308"/>
                        </a:cubicBezTo>
                        <a:cubicBezTo>
                          <a:pt x="101671" y="75312"/>
                          <a:pt x="101675" y="75312"/>
                          <a:pt x="101675" y="75316"/>
                        </a:cubicBezTo>
                        <a:cubicBezTo>
                          <a:pt x="101679" y="75320"/>
                          <a:pt x="101684" y="75324"/>
                          <a:pt x="101689" y="75334"/>
                        </a:cubicBezTo>
                        <a:cubicBezTo>
                          <a:pt x="101693" y="75334"/>
                          <a:pt x="101693" y="75338"/>
                          <a:pt x="101693" y="75338"/>
                        </a:cubicBezTo>
                        <a:cubicBezTo>
                          <a:pt x="101701" y="75346"/>
                          <a:pt x="101705" y="75354"/>
                          <a:pt x="101709" y="75363"/>
                        </a:cubicBezTo>
                        <a:lnTo>
                          <a:pt x="101709" y="75368"/>
                        </a:lnTo>
                        <a:cubicBezTo>
                          <a:pt x="101719" y="75372"/>
                          <a:pt x="101723" y="75380"/>
                          <a:pt x="101727" y="75389"/>
                        </a:cubicBezTo>
                        <a:cubicBezTo>
                          <a:pt x="101727" y="75393"/>
                          <a:pt x="101727" y="75393"/>
                          <a:pt x="101731" y="75397"/>
                        </a:cubicBezTo>
                        <a:cubicBezTo>
                          <a:pt x="101731" y="75406"/>
                          <a:pt x="101735" y="75411"/>
                          <a:pt x="101740" y="75419"/>
                        </a:cubicBezTo>
                        <a:cubicBezTo>
                          <a:pt x="101740" y="75423"/>
                          <a:pt x="101744" y="75427"/>
                          <a:pt x="101744" y="75427"/>
                        </a:cubicBezTo>
                        <a:cubicBezTo>
                          <a:pt x="101748" y="75440"/>
                          <a:pt x="101752" y="75449"/>
                          <a:pt x="101756" y="75457"/>
                        </a:cubicBezTo>
                        <a:lnTo>
                          <a:pt x="101756" y="75462"/>
                        </a:lnTo>
                        <a:cubicBezTo>
                          <a:pt x="101744" y="75517"/>
                          <a:pt x="101752" y="75577"/>
                          <a:pt x="101774" y="75632"/>
                        </a:cubicBezTo>
                        <a:cubicBezTo>
                          <a:pt x="101778" y="75646"/>
                          <a:pt x="101786" y="75658"/>
                          <a:pt x="101791" y="75671"/>
                        </a:cubicBezTo>
                        <a:cubicBezTo>
                          <a:pt x="101829" y="75739"/>
                          <a:pt x="101889" y="75804"/>
                          <a:pt x="101958" y="75867"/>
                        </a:cubicBezTo>
                        <a:cubicBezTo>
                          <a:pt x="101975" y="75881"/>
                          <a:pt x="101987" y="75893"/>
                          <a:pt x="102005" y="75906"/>
                        </a:cubicBezTo>
                        <a:cubicBezTo>
                          <a:pt x="102035" y="75932"/>
                          <a:pt x="102064" y="75958"/>
                          <a:pt x="102099" y="75983"/>
                        </a:cubicBezTo>
                        <a:cubicBezTo>
                          <a:pt x="102137" y="76013"/>
                          <a:pt x="102180" y="76047"/>
                          <a:pt x="102228" y="76078"/>
                        </a:cubicBezTo>
                        <a:cubicBezTo>
                          <a:pt x="102244" y="76090"/>
                          <a:pt x="102262" y="76104"/>
                          <a:pt x="102279" y="76120"/>
                        </a:cubicBezTo>
                        <a:cubicBezTo>
                          <a:pt x="102548" y="76321"/>
                          <a:pt x="102813" y="76540"/>
                          <a:pt x="102796" y="76834"/>
                        </a:cubicBezTo>
                        <a:cubicBezTo>
                          <a:pt x="102830" y="76864"/>
                          <a:pt x="102869" y="76890"/>
                          <a:pt x="102907" y="76920"/>
                        </a:cubicBezTo>
                        <a:cubicBezTo>
                          <a:pt x="102911" y="76925"/>
                          <a:pt x="102911" y="76929"/>
                          <a:pt x="102915" y="76929"/>
                        </a:cubicBezTo>
                        <a:cubicBezTo>
                          <a:pt x="102950" y="76959"/>
                          <a:pt x="102988" y="76984"/>
                          <a:pt x="103023" y="77010"/>
                        </a:cubicBezTo>
                        <a:cubicBezTo>
                          <a:pt x="103027" y="77014"/>
                          <a:pt x="103031" y="77018"/>
                          <a:pt x="103040" y="77022"/>
                        </a:cubicBezTo>
                        <a:cubicBezTo>
                          <a:pt x="103075" y="77048"/>
                          <a:pt x="103108" y="77074"/>
                          <a:pt x="103142" y="77099"/>
                        </a:cubicBezTo>
                        <a:cubicBezTo>
                          <a:pt x="103146" y="77104"/>
                          <a:pt x="103156" y="77108"/>
                          <a:pt x="103160" y="77113"/>
                        </a:cubicBezTo>
                        <a:cubicBezTo>
                          <a:pt x="103194" y="77138"/>
                          <a:pt x="103228" y="77160"/>
                          <a:pt x="103262" y="77185"/>
                        </a:cubicBezTo>
                        <a:cubicBezTo>
                          <a:pt x="103266" y="77190"/>
                          <a:pt x="103266" y="77190"/>
                          <a:pt x="103271" y="77190"/>
                        </a:cubicBezTo>
                        <a:cubicBezTo>
                          <a:pt x="103275" y="77194"/>
                          <a:pt x="103275" y="77198"/>
                          <a:pt x="103280" y="77198"/>
                        </a:cubicBezTo>
                        <a:cubicBezTo>
                          <a:pt x="103314" y="77223"/>
                          <a:pt x="103348" y="77245"/>
                          <a:pt x="103382" y="77267"/>
                        </a:cubicBezTo>
                        <a:cubicBezTo>
                          <a:pt x="103387" y="77271"/>
                          <a:pt x="103391" y="77275"/>
                          <a:pt x="103395" y="77279"/>
                        </a:cubicBezTo>
                        <a:cubicBezTo>
                          <a:pt x="103429" y="77300"/>
                          <a:pt x="103464" y="77322"/>
                          <a:pt x="103493" y="77348"/>
                        </a:cubicBezTo>
                        <a:cubicBezTo>
                          <a:pt x="103497" y="77348"/>
                          <a:pt x="103497" y="77348"/>
                          <a:pt x="103502" y="77352"/>
                        </a:cubicBezTo>
                        <a:cubicBezTo>
                          <a:pt x="103536" y="77373"/>
                          <a:pt x="103570" y="77395"/>
                          <a:pt x="103604" y="77421"/>
                        </a:cubicBezTo>
                        <a:cubicBezTo>
                          <a:pt x="103608" y="77421"/>
                          <a:pt x="103613" y="77425"/>
                          <a:pt x="103618" y="77429"/>
                        </a:cubicBezTo>
                        <a:cubicBezTo>
                          <a:pt x="103651" y="77450"/>
                          <a:pt x="103685" y="77472"/>
                          <a:pt x="103716" y="77493"/>
                        </a:cubicBezTo>
                        <a:cubicBezTo>
                          <a:pt x="103724" y="77498"/>
                          <a:pt x="103728" y="77502"/>
                          <a:pt x="103733" y="77506"/>
                        </a:cubicBezTo>
                        <a:cubicBezTo>
                          <a:pt x="103767" y="77527"/>
                          <a:pt x="103801" y="77549"/>
                          <a:pt x="103831" y="77566"/>
                        </a:cubicBezTo>
                        <a:cubicBezTo>
                          <a:pt x="103835" y="77570"/>
                          <a:pt x="103844" y="77575"/>
                          <a:pt x="103849" y="77579"/>
                        </a:cubicBezTo>
                        <a:cubicBezTo>
                          <a:pt x="103882" y="77600"/>
                          <a:pt x="103912" y="77622"/>
                          <a:pt x="103947" y="77643"/>
                        </a:cubicBezTo>
                        <a:cubicBezTo>
                          <a:pt x="103951" y="77643"/>
                          <a:pt x="103951" y="77643"/>
                          <a:pt x="103955" y="77647"/>
                        </a:cubicBezTo>
                        <a:cubicBezTo>
                          <a:pt x="103985" y="77669"/>
                          <a:pt x="104019" y="77685"/>
                          <a:pt x="104050" y="77707"/>
                        </a:cubicBezTo>
                        <a:cubicBezTo>
                          <a:pt x="104054" y="77711"/>
                          <a:pt x="104058" y="77711"/>
                          <a:pt x="104062" y="77715"/>
                        </a:cubicBezTo>
                        <a:cubicBezTo>
                          <a:pt x="104096" y="77733"/>
                          <a:pt x="104127" y="77754"/>
                          <a:pt x="104161" y="77776"/>
                        </a:cubicBezTo>
                        <a:cubicBezTo>
                          <a:pt x="104169" y="77780"/>
                          <a:pt x="104178" y="77788"/>
                          <a:pt x="104186" y="77792"/>
                        </a:cubicBezTo>
                        <a:cubicBezTo>
                          <a:pt x="104190" y="77792"/>
                          <a:pt x="104190" y="77797"/>
                          <a:pt x="104194" y="77797"/>
                        </a:cubicBezTo>
                        <a:cubicBezTo>
                          <a:pt x="104216" y="77810"/>
                          <a:pt x="104238" y="77823"/>
                          <a:pt x="104259" y="77835"/>
                        </a:cubicBezTo>
                        <a:cubicBezTo>
                          <a:pt x="104263" y="77839"/>
                          <a:pt x="104271" y="77843"/>
                          <a:pt x="104276" y="77849"/>
                        </a:cubicBezTo>
                        <a:cubicBezTo>
                          <a:pt x="104310" y="77869"/>
                          <a:pt x="104340" y="77891"/>
                          <a:pt x="104374" y="77908"/>
                        </a:cubicBezTo>
                        <a:cubicBezTo>
                          <a:pt x="104378" y="77912"/>
                          <a:pt x="104378" y="77916"/>
                          <a:pt x="104383" y="77916"/>
                        </a:cubicBezTo>
                        <a:cubicBezTo>
                          <a:pt x="104417" y="77938"/>
                          <a:pt x="104447" y="77959"/>
                          <a:pt x="104481" y="77977"/>
                        </a:cubicBezTo>
                        <a:lnTo>
                          <a:pt x="104481" y="77981"/>
                        </a:lnTo>
                        <a:cubicBezTo>
                          <a:pt x="104512" y="77997"/>
                          <a:pt x="104545" y="78019"/>
                          <a:pt x="104575" y="78036"/>
                        </a:cubicBezTo>
                        <a:cubicBezTo>
                          <a:pt x="104579" y="78041"/>
                          <a:pt x="104583" y="78045"/>
                          <a:pt x="104589" y="78045"/>
                        </a:cubicBezTo>
                        <a:cubicBezTo>
                          <a:pt x="104618" y="78066"/>
                          <a:pt x="104644" y="78084"/>
                          <a:pt x="104674" y="78100"/>
                        </a:cubicBezTo>
                        <a:cubicBezTo>
                          <a:pt x="104678" y="78105"/>
                          <a:pt x="104682" y="78109"/>
                          <a:pt x="104691" y="78113"/>
                        </a:cubicBezTo>
                        <a:cubicBezTo>
                          <a:pt x="104717" y="78131"/>
                          <a:pt x="104747" y="78147"/>
                          <a:pt x="104772" y="78169"/>
                        </a:cubicBezTo>
                        <a:cubicBezTo>
                          <a:pt x="104776" y="78173"/>
                          <a:pt x="104781" y="78173"/>
                          <a:pt x="104789" y="78177"/>
                        </a:cubicBezTo>
                        <a:cubicBezTo>
                          <a:pt x="104814" y="78195"/>
                          <a:pt x="104845" y="78216"/>
                          <a:pt x="104871" y="78234"/>
                        </a:cubicBezTo>
                        <a:cubicBezTo>
                          <a:pt x="104875" y="78238"/>
                          <a:pt x="104875" y="78238"/>
                          <a:pt x="104879" y="78242"/>
                        </a:cubicBezTo>
                        <a:cubicBezTo>
                          <a:pt x="104909" y="78259"/>
                          <a:pt x="104935" y="78276"/>
                          <a:pt x="104960" y="78297"/>
                        </a:cubicBezTo>
                        <a:cubicBezTo>
                          <a:pt x="104964" y="78297"/>
                          <a:pt x="104964" y="78301"/>
                          <a:pt x="104968" y="78301"/>
                        </a:cubicBezTo>
                        <a:cubicBezTo>
                          <a:pt x="104974" y="78305"/>
                          <a:pt x="104978" y="78311"/>
                          <a:pt x="104982" y="78315"/>
                        </a:cubicBezTo>
                        <a:cubicBezTo>
                          <a:pt x="104994" y="78319"/>
                          <a:pt x="105007" y="78327"/>
                          <a:pt x="105016" y="78336"/>
                        </a:cubicBezTo>
                        <a:cubicBezTo>
                          <a:pt x="105025" y="78340"/>
                          <a:pt x="105029" y="78344"/>
                          <a:pt x="105033" y="78349"/>
                        </a:cubicBezTo>
                        <a:cubicBezTo>
                          <a:pt x="105045" y="78357"/>
                          <a:pt x="105055" y="78366"/>
                          <a:pt x="105063" y="78370"/>
                        </a:cubicBezTo>
                        <a:cubicBezTo>
                          <a:pt x="105071" y="78374"/>
                          <a:pt x="105076" y="78378"/>
                          <a:pt x="105080" y="78382"/>
                        </a:cubicBezTo>
                        <a:cubicBezTo>
                          <a:pt x="105093" y="78392"/>
                          <a:pt x="105102" y="78400"/>
                          <a:pt x="105110" y="78404"/>
                        </a:cubicBezTo>
                        <a:cubicBezTo>
                          <a:pt x="105114" y="78408"/>
                          <a:pt x="105122" y="78413"/>
                          <a:pt x="105128" y="78417"/>
                        </a:cubicBezTo>
                        <a:cubicBezTo>
                          <a:pt x="105136" y="78426"/>
                          <a:pt x="105148" y="78434"/>
                          <a:pt x="105157" y="78439"/>
                        </a:cubicBezTo>
                        <a:cubicBezTo>
                          <a:pt x="105161" y="78443"/>
                          <a:pt x="105170" y="78451"/>
                          <a:pt x="105174" y="78455"/>
                        </a:cubicBezTo>
                        <a:cubicBezTo>
                          <a:pt x="105183" y="78459"/>
                          <a:pt x="105191" y="78469"/>
                          <a:pt x="105205" y="78477"/>
                        </a:cubicBezTo>
                        <a:cubicBezTo>
                          <a:pt x="105209" y="78481"/>
                          <a:pt x="105213" y="78485"/>
                          <a:pt x="105217" y="78490"/>
                        </a:cubicBezTo>
                        <a:cubicBezTo>
                          <a:pt x="105230" y="78498"/>
                          <a:pt x="105242" y="78507"/>
                          <a:pt x="105251" y="78516"/>
                        </a:cubicBezTo>
                        <a:cubicBezTo>
                          <a:pt x="105256" y="78520"/>
                          <a:pt x="105260" y="78520"/>
                          <a:pt x="105260" y="78524"/>
                        </a:cubicBezTo>
                        <a:cubicBezTo>
                          <a:pt x="105276" y="78536"/>
                          <a:pt x="105290" y="78546"/>
                          <a:pt x="105302" y="78558"/>
                        </a:cubicBezTo>
                        <a:cubicBezTo>
                          <a:pt x="105307" y="78562"/>
                          <a:pt x="105311" y="78567"/>
                          <a:pt x="105315" y="78567"/>
                        </a:cubicBezTo>
                        <a:cubicBezTo>
                          <a:pt x="105324" y="78575"/>
                          <a:pt x="105333" y="78584"/>
                          <a:pt x="105345" y="78593"/>
                        </a:cubicBezTo>
                        <a:cubicBezTo>
                          <a:pt x="105349" y="78597"/>
                          <a:pt x="105353" y="78601"/>
                          <a:pt x="105358" y="78605"/>
                        </a:cubicBezTo>
                        <a:cubicBezTo>
                          <a:pt x="105367" y="78613"/>
                          <a:pt x="105375" y="78623"/>
                          <a:pt x="105384" y="78631"/>
                        </a:cubicBezTo>
                        <a:cubicBezTo>
                          <a:pt x="105388" y="78635"/>
                          <a:pt x="105396" y="78639"/>
                          <a:pt x="105401" y="78644"/>
                        </a:cubicBezTo>
                        <a:cubicBezTo>
                          <a:pt x="105410" y="78652"/>
                          <a:pt x="105418" y="78656"/>
                          <a:pt x="105422" y="78665"/>
                        </a:cubicBezTo>
                        <a:cubicBezTo>
                          <a:pt x="105430" y="78670"/>
                          <a:pt x="105435" y="78674"/>
                          <a:pt x="105440" y="78678"/>
                        </a:cubicBezTo>
                        <a:cubicBezTo>
                          <a:pt x="105448" y="78686"/>
                          <a:pt x="105456" y="78695"/>
                          <a:pt x="105465" y="78704"/>
                        </a:cubicBezTo>
                        <a:cubicBezTo>
                          <a:pt x="105469" y="78708"/>
                          <a:pt x="105473" y="78712"/>
                          <a:pt x="105478" y="78716"/>
                        </a:cubicBezTo>
                        <a:cubicBezTo>
                          <a:pt x="105487" y="78725"/>
                          <a:pt x="105495" y="78733"/>
                          <a:pt x="105503" y="78738"/>
                        </a:cubicBezTo>
                        <a:cubicBezTo>
                          <a:pt x="105507" y="78747"/>
                          <a:pt x="105512" y="78751"/>
                          <a:pt x="105517" y="78755"/>
                        </a:cubicBezTo>
                        <a:cubicBezTo>
                          <a:pt x="105525" y="78763"/>
                          <a:pt x="105533" y="78772"/>
                          <a:pt x="105542" y="78781"/>
                        </a:cubicBezTo>
                        <a:cubicBezTo>
                          <a:pt x="105546" y="78785"/>
                          <a:pt x="105546" y="78785"/>
                          <a:pt x="105550" y="78789"/>
                        </a:cubicBezTo>
                        <a:cubicBezTo>
                          <a:pt x="105564" y="78802"/>
                          <a:pt x="105576" y="78815"/>
                          <a:pt x="105584" y="78828"/>
                        </a:cubicBezTo>
                        <a:cubicBezTo>
                          <a:pt x="105589" y="78832"/>
                          <a:pt x="105589" y="78832"/>
                          <a:pt x="105594" y="78836"/>
                        </a:cubicBezTo>
                        <a:cubicBezTo>
                          <a:pt x="105602" y="78844"/>
                          <a:pt x="105610" y="78854"/>
                          <a:pt x="105619" y="78866"/>
                        </a:cubicBezTo>
                        <a:cubicBezTo>
                          <a:pt x="105623" y="78870"/>
                          <a:pt x="105627" y="78875"/>
                          <a:pt x="105632" y="78879"/>
                        </a:cubicBezTo>
                        <a:cubicBezTo>
                          <a:pt x="105636" y="78887"/>
                          <a:pt x="105645" y="78896"/>
                          <a:pt x="105653" y="78905"/>
                        </a:cubicBezTo>
                        <a:cubicBezTo>
                          <a:pt x="105657" y="78909"/>
                          <a:pt x="105661" y="78913"/>
                          <a:pt x="105666" y="78917"/>
                        </a:cubicBezTo>
                        <a:cubicBezTo>
                          <a:pt x="105671" y="78926"/>
                          <a:pt x="105679" y="78935"/>
                          <a:pt x="105683" y="78943"/>
                        </a:cubicBezTo>
                        <a:cubicBezTo>
                          <a:pt x="105687" y="78947"/>
                          <a:pt x="105692" y="78952"/>
                          <a:pt x="105696" y="78960"/>
                        </a:cubicBezTo>
                        <a:cubicBezTo>
                          <a:pt x="105700" y="78964"/>
                          <a:pt x="105709" y="78973"/>
                          <a:pt x="105713" y="78982"/>
                        </a:cubicBezTo>
                        <a:cubicBezTo>
                          <a:pt x="105718" y="78986"/>
                          <a:pt x="105722" y="78994"/>
                          <a:pt x="105726" y="78998"/>
                        </a:cubicBezTo>
                        <a:cubicBezTo>
                          <a:pt x="105730" y="79008"/>
                          <a:pt x="105738" y="79016"/>
                          <a:pt x="105743" y="79024"/>
                        </a:cubicBezTo>
                        <a:cubicBezTo>
                          <a:pt x="105748" y="79029"/>
                          <a:pt x="105752" y="79033"/>
                          <a:pt x="105752" y="79037"/>
                        </a:cubicBezTo>
                        <a:cubicBezTo>
                          <a:pt x="105760" y="79046"/>
                          <a:pt x="105769" y="79059"/>
                          <a:pt x="105773" y="79067"/>
                        </a:cubicBezTo>
                        <a:cubicBezTo>
                          <a:pt x="105777" y="79071"/>
                          <a:pt x="105777" y="79075"/>
                          <a:pt x="105781" y="79080"/>
                        </a:cubicBezTo>
                        <a:cubicBezTo>
                          <a:pt x="105790" y="79093"/>
                          <a:pt x="105799" y="79106"/>
                          <a:pt x="105807" y="79118"/>
                        </a:cubicBezTo>
                        <a:cubicBezTo>
                          <a:pt x="105807" y="79123"/>
                          <a:pt x="105807" y="79123"/>
                          <a:pt x="105811" y="79123"/>
                        </a:cubicBezTo>
                        <a:cubicBezTo>
                          <a:pt x="105815" y="79136"/>
                          <a:pt x="105825" y="79148"/>
                          <a:pt x="105833" y="79162"/>
                        </a:cubicBezTo>
                        <a:cubicBezTo>
                          <a:pt x="105833" y="79166"/>
                          <a:pt x="105837" y="79170"/>
                          <a:pt x="105837" y="79174"/>
                        </a:cubicBezTo>
                        <a:cubicBezTo>
                          <a:pt x="105846" y="79183"/>
                          <a:pt x="105850" y="79195"/>
                          <a:pt x="105854" y="79204"/>
                        </a:cubicBezTo>
                        <a:cubicBezTo>
                          <a:pt x="105858" y="79209"/>
                          <a:pt x="105858" y="79213"/>
                          <a:pt x="105863" y="79221"/>
                        </a:cubicBezTo>
                        <a:cubicBezTo>
                          <a:pt x="105867" y="79229"/>
                          <a:pt x="105872" y="79238"/>
                          <a:pt x="105876" y="79247"/>
                        </a:cubicBezTo>
                        <a:cubicBezTo>
                          <a:pt x="105880" y="79251"/>
                          <a:pt x="105884" y="79255"/>
                          <a:pt x="105884" y="79264"/>
                        </a:cubicBezTo>
                        <a:cubicBezTo>
                          <a:pt x="105888" y="79272"/>
                          <a:pt x="105892" y="79281"/>
                          <a:pt x="105897" y="79290"/>
                        </a:cubicBezTo>
                        <a:cubicBezTo>
                          <a:pt x="105902" y="79294"/>
                          <a:pt x="105902" y="79302"/>
                          <a:pt x="105906" y="79306"/>
                        </a:cubicBezTo>
                        <a:cubicBezTo>
                          <a:pt x="105910" y="79315"/>
                          <a:pt x="105914" y="79324"/>
                          <a:pt x="105918" y="79337"/>
                        </a:cubicBezTo>
                        <a:cubicBezTo>
                          <a:pt x="105918" y="79341"/>
                          <a:pt x="105923" y="79345"/>
                          <a:pt x="105923" y="79353"/>
                        </a:cubicBezTo>
                        <a:cubicBezTo>
                          <a:pt x="105927" y="79363"/>
                          <a:pt x="105931" y="79371"/>
                          <a:pt x="105935" y="79383"/>
                        </a:cubicBezTo>
                        <a:cubicBezTo>
                          <a:pt x="105939" y="79388"/>
                          <a:pt x="105939" y="79392"/>
                          <a:pt x="105939" y="79397"/>
                        </a:cubicBezTo>
                        <a:cubicBezTo>
                          <a:pt x="105949" y="79414"/>
                          <a:pt x="105953" y="79426"/>
                          <a:pt x="105957" y="79444"/>
                        </a:cubicBezTo>
                        <a:cubicBezTo>
                          <a:pt x="105979" y="79448"/>
                          <a:pt x="105995" y="79452"/>
                          <a:pt x="106016" y="79456"/>
                        </a:cubicBezTo>
                        <a:cubicBezTo>
                          <a:pt x="106021" y="79460"/>
                          <a:pt x="106030" y="79460"/>
                          <a:pt x="106034" y="79465"/>
                        </a:cubicBezTo>
                        <a:cubicBezTo>
                          <a:pt x="106051" y="79465"/>
                          <a:pt x="106064" y="79469"/>
                          <a:pt x="106077" y="79474"/>
                        </a:cubicBezTo>
                        <a:cubicBezTo>
                          <a:pt x="106081" y="79478"/>
                          <a:pt x="106089" y="79478"/>
                          <a:pt x="106093" y="79482"/>
                        </a:cubicBezTo>
                        <a:cubicBezTo>
                          <a:pt x="106115" y="79486"/>
                          <a:pt x="106137" y="79495"/>
                          <a:pt x="106158" y="79499"/>
                        </a:cubicBezTo>
                        <a:cubicBezTo>
                          <a:pt x="106162" y="79499"/>
                          <a:pt x="106162" y="79503"/>
                          <a:pt x="106166" y="79503"/>
                        </a:cubicBezTo>
                        <a:cubicBezTo>
                          <a:pt x="106192" y="79512"/>
                          <a:pt x="106214" y="79517"/>
                          <a:pt x="106235" y="79525"/>
                        </a:cubicBezTo>
                        <a:cubicBezTo>
                          <a:pt x="106243" y="79529"/>
                          <a:pt x="106247" y="79529"/>
                          <a:pt x="106252" y="79533"/>
                        </a:cubicBezTo>
                        <a:cubicBezTo>
                          <a:pt x="106277" y="79542"/>
                          <a:pt x="106303" y="79551"/>
                          <a:pt x="106334" y="79559"/>
                        </a:cubicBezTo>
                        <a:cubicBezTo>
                          <a:pt x="106334" y="79563"/>
                          <a:pt x="106338" y="79563"/>
                          <a:pt x="106342" y="79563"/>
                        </a:cubicBezTo>
                        <a:cubicBezTo>
                          <a:pt x="106368" y="79576"/>
                          <a:pt x="106397" y="79584"/>
                          <a:pt x="106423" y="79598"/>
                        </a:cubicBezTo>
                        <a:lnTo>
                          <a:pt x="106427" y="79598"/>
                        </a:lnTo>
                        <a:cubicBezTo>
                          <a:pt x="106445" y="79606"/>
                          <a:pt x="106462" y="79614"/>
                          <a:pt x="106483" y="79623"/>
                        </a:cubicBezTo>
                        <a:cubicBezTo>
                          <a:pt x="106488" y="79623"/>
                          <a:pt x="106492" y="79628"/>
                          <a:pt x="106500" y="79628"/>
                        </a:cubicBezTo>
                        <a:cubicBezTo>
                          <a:pt x="106513" y="79636"/>
                          <a:pt x="106526" y="79640"/>
                          <a:pt x="106539" y="79645"/>
                        </a:cubicBezTo>
                        <a:cubicBezTo>
                          <a:pt x="106543" y="79649"/>
                          <a:pt x="106551" y="79653"/>
                          <a:pt x="106560" y="79653"/>
                        </a:cubicBezTo>
                        <a:cubicBezTo>
                          <a:pt x="106569" y="79661"/>
                          <a:pt x="106581" y="79666"/>
                          <a:pt x="106594" y="79671"/>
                        </a:cubicBezTo>
                        <a:cubicBezTo>
                          <a:pt x="106599" y="79675"/>
                          <a:pt x="106607" y="79679"/>
                          <a:pt x="106616" y="79679"/>
                        </a:cubicBezTo>
                        <a:cubicBezTo>
                          <a:pt x="106628" y="79687"/>
                          <a:pt x="106636" y="79691"/>
                          <a:pt x="106650" y="79700"/>
                        </a:cubicBezTo>
                        <a:cubicBezTo>
                          <a:pt x="106658" y="79700"/>
                          <a:pt x="106662" y="79705"/>
                          <a:pt x="106667" y="79705"/>
                        </a:cubicBezTo>
                        <a:cubicBezTo>
                          <a:pt x="106701" y="79722"/>
                          <a:pt x="106735" y="79738"/>
                          <a:pt x="106770" y="79756"/>
                        </a:cubicBezTo>
                        <a:lnTo>
                          <a:pt x="106774" y="79760"/>
                        </a:lnTo>
                        <a:cubicBezTo>
                          <a:pt x="106808" y="79777"/>
                          <a:pt x="106842" y="79794"/>
                          <a:pt x="106877" y="79811"/>
                        </a:cubicBezTo>
                        <a:cubicBezTo>
                          <a:pt x="106877" y="79815"/>
                          <a:pt x="106881" y="79815"/>
                          <a:pt x="106881" y="79815"/>
                        </a:cubicBezTo>
                        <a:cubicBezTo>
                          <a:pt x="106915" y="79833"/>
                          <a:pt x="106950" y="79850"/>
                          <a:pt x="106979" y="79867"/>
                        </a:cubicBezTo>
                        <a:cubicBezTo>
                          <a:pt x="106983" y="79871"/>
                          <a:pt x="106988" y="79871"/>
                          <a:pt x="106992" y="79876"/>
                        </a:cubicBezTo>
                        <a:cubicBezTo>
                          <a:pt x="107021" y="79892"/>
                          <a:pt x="107052" y="79910"/>
                          <a:pt x="107086" y="79927"/>
                        </a:cubicBezTo>
                        <a:cubicBezTo>
                          <a:pt x="107086" y="79931"/>
                          <a:pt x="107090" y="79931"/>
                          <a:pt x="107094" y="79931"/>
                        </a:cubicBezTo>
                        <a:cubicBezTo>
                          <a:pt x="107150" y="79965"/>
                          <a:pt x="107210" y="79999"/>
                          <a:pt x="107270" y="80038"/>
                        </a:cubicBezTo>
                        <a:lnTo>
                          <a:pt x="107278" y="80038"/>
                        </a:lnTo>
                        <a:cubicBezTo>
                          <a:pt x="107339" y="80076"/>
                          <a:pt x="107394" y="80111"/>
                          <a:pt x="107454" y="80145"/>
                        </a:cubicBezTo>
                        <a:cubicBezTo>
                          <a:pt x="107514" y="80184"/>
                          <a:pt x="107578" y="80218"/>
                          <a:pt x="107637" y="80252"/>
                        </a:cubicBezTo>
                        <a:lnTo>
                          <a:pt x="107637" y="80256"/>
                        </a:lnTo>
                        <a:cubicBezTo>
                          <a:pt x="107698" y="80291"/>
                          <a:pt x="107762" y="80325"/>
                          <a:pt x="107822" y="80364"/>
                        </a:cubicBezTo>
                        <a:cubicBezTo>
                          <a:pt x="107856" y="80380"/>
                          <a:pt x="107890" y="80402"/>
                          <a:pt x="107925" y="80419"/>
                        </a:cubicBezTo>
                        <a:cubicBezTo>
                          <a:pt x="107929" y="80423"/>
                          <a:pt x="107933" y="80423"/>
                          <a:pt x="107933" y="80423"/>
                        </a:cubicBezTo>
                        <a:cubicBezTo>
                          <a:pt x="107967" y="80445"/>
                          <a:pt x="107997" y="80461"/>
                          <a:pt x="108032" y="80479"/>
                        </a:cubicBezTo>
                        <a:cubicBezTo>
                          <a:pt x="108036" y="80479"/>
                          <a:pt x="108040" y="80483"/>
                          <a:pt x="108044" y="80483"/>
                        </a:cubicBezTo>
                        <a:cubicBezTo>
                          <a:pt x="108074" y="80500"/>
                          <a:pt x="108109" y="80518"/>
                          <a:pt x="108138" y="80534"/>
                        </a:cubicBezTo>
                        <a:cubicBezTo>
                          <a:pt x="108142" y="80538"/>
                          <a:pt x="108146" y="80538"/>
                          <a:pt x="108151" y="80538"/>
                        </a:cubicBezTo>
                        <a:cubicBezTo>
                          <a:pt x="108185" y="80556"/>
                          <a:pt x="108219" y="80573"/>
                          <a:pt x="108249" y="80589"/>
                        </a:cubicBezTo>
                        <a:cubicBezTo>
                          <a:pt x="108253" y="80589"/>
                          <a:pt x="108253" y="80589"/>
                          <a:pt x="108253" y="80595"/>
                        </a:cubicBezTo>
                        <a:lnTo>
                          <a:pt x="108258" y="80595"/>
                        </a:lnTo>
                        <a:cubicBezTo>
                          <a:pt x="108275" y="80603"/>
                          <a:pt x="108296" y="80611"/>
                          <a:pt x="108314" y="80620"/>
                        </a:cubicBezTo>
                        <a:cubicBezTo>
                          <a:pt x="108318" y="80624"/>
                          <a:pt x="108322" y="80624"/>
                          <a:pt x="108326" y="80624"/>
                        </a:cubicBezTo>
                        <a:cubicBezTo>
                          <a:pt x="108339" y="80632"/>
                          <a:pt x="108356" y="80641"/>
                          <a:pt x="108369" y="80646"/>
                        </a:cubicBezTo>
                        <a:cubicBezTo>
                          <a:pt x="108377" y="80650"/>
                          <a:pt x="108382" y="80650"/>
                          <a:pt x="108391" y="80654"/>
                        </a:cubicBezTo>
                        <a:cubicBezTo>
                          <a:pt x="108403" y="80658"/>
                          <a:pt x="108416" y="80666"/>
                          <a:pt x="108429" y="80671"/>
                        </a:cubicBezTo>
                        <a:cubicBezTo>
                          <a:pt x="108433" y="80676"/>
                          <a:pt x="108442" y="80676"/>
                          <a:pt x="108450" y="80680"/>
                        </a:cubicBezTo>
                        <a:cubicBezTo>
                          <a:pt x="108459" y="80684"/>
                          <a:pt x="108472" y="80692"/>
                          <a:pt x="108484" y="80697"/>
                        </a:cubicBezTo>
                        <a:cubicBezTo>
                          <a:pt x="108489" y="80697"/>
                          <a:pt x="108493" y="80701"/>
                          <a:pt x="108502" y="80701"/>
                        </a:cubicBezTo>
                        <a:lnTo>
                          <a:pt x="108506" y="80705"/>
                        </a:lnTo>
                        <a:cubicBezTo>
                          <a:pt x="108531" y="80714"/>
                          <a:pt x="108557" y="80727"/>
                          <a:pt x="108583" y="80735"/>
                        </a:cubicBezTo>
                        <a:cubicBezTo>
                          <a:pt x="108592" y="80739"/>
                          <a:pt x="108596" y="80739"/>
                          <a:pt x="108600" y="80739"/>
                        </a:cubicBezTo>
                        <a:cubicBezTo>
                          <a:pt x="108626" y="80753"/>
                          <a:pt x="108652" y="80761"/>
                          <a:pt x="108681" y="80769"/>
                        </a:cubicBezTo>
                        <a:lnTo>
                          <a:pt x="108685" y="80774"/>
                        </a:lnTo>
                        <a:lnTo>
                          <a:pt x="108695" y="80774"/>
                        </a:lnTo>
                        <a:cubicBezTo>
                          <a:pt x="108715" y="80782"/>
                          <a:pt x="108737" y="80791"/>
                          <a:pt x="108758" y="80800"/>
                        </a:cubicBezTo>
                        <a:lnTo>
                          <a:pt x="108772" y="80800"/>
                        </a:lnTo>
                        <a:cubicBezTo>
                          <a:pt x="108792" y="80808"/>
                          <a:pt x="108818" y="80816"/>
                          <a:pt x="108843" y="80825"/>
                        </a:cubicBezTo>
                        <a:lnTo>
                          <a:pt x="108849" y="80825"/>
                        </a:lnTo>
                        <a:cubicBezTo>
                          <a:pt x="108853" y="80825"/>
                          <a:pt x="108857" y="80830"/>
                          <a:pt x="108861" y="80830"/>
                        </a:cubicBezTo>
                        <a:cubicBezTo>
                          <a:pt x="108878" y="80834"/>
                          <a:pt x="108900" y="80838"/>
                          <a:pt x="108916" y="80846"/>
                        </a:cubicBezTo>
                        <a:lnTo>
                          <a:pt x="108930" y="80846"/>
                        </a:lnTo>
                        <a:cubicBezTo>
                          <a:pt x="108955" y="80855"/>
                          <a:pt x="108977" y="80859"/>
                          <a:pt x="109003" y="80868"/>
                        </a:cubicBezTo>
                        <a:lnTo>
                          <a:pt x="109019" y="80868"/>
                        </a:lnTo>
                        <a:cubicBezTo>
                          <a:pt x="109036" y="80872"/>
                          <a:pt x="109054" y="80877"/>
                          <a:pt x="109070" y="80881"/>
                        </a:cubicBezTo>
                        <a:cubicBezTo>
                          <a:pt x="109080" y="80885"/>
                          <a:pt x="109084" y="80885"/>
                          <a:pt x="109092" y="80885"/>
                        </a:cubicBezTo>
                        <a:cubicBezTo>
                          <a:pt x="109113" y="80889"/>
                          <a:pt x="109135" y="80893"/>
                          <a:pt x="109161" y="80897"/>
                        </a:cubicBezTo>
                        <a:cubicBezTo>
                          <a:pt x="109169" y="80907"/>
                          <a:pt x="109173" y="80915"/>
                          <a:pt x="109182" y="80923"/>
                        </a:cubicBezTo>
                        <a:cubicBezTo>
                          <a:pt x="109182" y="80928"/>
                          <a:pt x="109186" y="80928"/>
                          <a:pt x="109190" y="80932"/>
                        </a:cubicBezTo>
                        <a:cubicBezTo>
                          <a:pt x="109195" y="80936"/>
                          <a:pt x="109199" y="80940"/>
                          <a:pt x="109203" y="80949"/>
                        </a:cubicBezTo>
                        <a:cubicBezTo>
                          <a:pt x="109208" y="80949"/>
                          <a:pt x="109212" y="80954"/>
                          <a:pt x="109212" y="80958"/>
                        </a:cubicBezTo>
                        <a:cubicBezTo>
                          <a:pt x="109220" y="80962"/>
                          <a:pt x="109224" y="80966"/>
                          <a:pt x="109234" y="80974"/>
                        </a:cubicBezTo>
                        <a:lnTo>
                          <a:pt x="109238" y="80979"/>
                        </a:lnTo>
                        <a:cubicBezTo>
                          <a:pt x="109242" y="80984"/>
                          <a:pt x="109250" y="80992"/>
                          <a:pt x="109259" y="81000"/>
                        </a:cubicBezTo>
                        <a:cubicBezTo>
                          <a:pt x="109263" y="81000"/>
                          <a:pt x="109263" y="81000"/>
                          <a:pt x="109267" y="81005"/>
                        </a:cubicBezTo>
                        <a:cubicBezTo>
                          <a:pt x="109272" y="81009"/>
                          <a:pt x="109276" y="81013"/>
                          <a:pt x="109285" y="81017"/>
                        </a:cubicBezTo>
                        <a:cubicBezTo>
                          <a:pt x="109289" y="81022"/>
                          <a:pt x="109289" y="81022"/>
                          <a:pt x="109293" y="81026"/>
                        </a:cubicBezTo>
                        <a:cubicBezTo>
                          <a:pt x="109297" y="81031"/>
                          <a:pt x="109305" y="81035"/>
                          <a:pt x="109311" y="81039"/>
                        </a:cubicBezTo>
                        <a:cubicBezTo>
                          <a:pt x="109315" y="81039"/>
                          <a:pt x="109315" y="81043"/>
                          <a:pt x="109319" y="81043"/>
                        </a:cubicBezTo>
                        <a:lnTo>
                          <a:pt x="109323" y="81047"/>
                        </a:lnTo>
                        <a:cubicBezTo>
                          <a:pt x="109336" y="81056"/>
                          <a:pt x="109353" y="81069"/>
                          <a:pt x="109366" y="81077"/>
                        </a:cubicBezTo>
                        <a:lnTo>
                          <a:pt x="109370" y="81077"/>
                        </a:lnTo>
                        <a:cubicBezTo>
                          <a:pt x="109388" y="81090"/>
                          <a:pt x="109400" y="81099"/>
                          <a:pt x="109417" y="81108"/>
                        </a:cubicBezTo>
                        <a:lnTo>
                          <a:pt x="109421" y="81108"/>
                        </a:lnTo>
                        <a:cubicBezTo>
                          <a:pt x="109421" y="81112"/>
                          <a:pt x="109426" y="81112"/>
                          <a:pt x="109426" y="81112"/>
                        </a:cubicBezTo>
                        <a:cubicBezTo>
                          <a:pt x="109439" y="81120"/>
                          <a:pt x="109451" y="81124"/>
                          <a:pt x="109465" y="81133"/>
                        </a:cubicBezTo>
                        <a:cubicBezTo>
                          <a:pt x="109465" y="81133"/>
                          <a:pt x="109469" y="81133"/>
                          <a:pt x="109473" y="81138"/>
                        </a:cubicBezTo>
                        <a:cubicBezTo>
                          <a:pt x="109481" y="81142"/>
                          <a:pt x="109494" y="81150"/>
                          <a:pt x="109507" y="81154"/>
                        </a:cubicBezTo>
                        <a:cubicBezTo>
                          <a:pt x="109507" y="81154"/>
                          <a:pt x="109511" y="81159"/>
                          <a:pt x="109516" y="81159"/>
                        </a:cubicBezTo>
                        <a:cubicBezTo>
                          <a:pt x="109528" y="81167"/>
                          <a:pt x="109542" y="81171"/>
                          <a:pt x="109554" y="81180"/>
                        </a:cubicBezTo>
                        <a:cubicBezTo>
                          <a:pt x="109558" y="81180"/>
                          <a:pt x="109558" y="81180"/>
                          <a:pt x="109562" y="81185"/>
                        </a:cubicBezTo>
                        <a:cubicBezTo>
                          <a:pt x="109575" y="81189"/>
                          <a:pt x="109588" y="81197"/>
                          <a:pt x="109601" y="81201"/>
                        </a:cubicBezTo>
                        <a:cubicBezTo>
                          <a:pt x="109613" y="81210"/>
                          <a:pt x="109631" y="81215"/>
                          <a:pt x="109644" y="81223"/>
                        </a:cubicBezTo>
                        <a:cubicBezTo>
                          <a:pt x="109648" y="81223"/>
                          <a:pt x="109648" y="81223"/>
                          <a:pt x="109648" y="81227"/>
                        </a:cubicBezTo>
                        <a:cubicBezTo>
                          <a:pt x="109661" y="81231"/>
                          <a:pt x="109674" y="81236"/>
                          <a:pt x="109686" y="81244"/>
                        </a:cubicBezTo>
                        <a:cubicBezTo>
                          <a:pt x="109686" y="81244"/>
                          <a:pt x="109690" y="81248"/>
                          <a:pt x="109695" y="81248"/>
                        </a:cubicBezTo>
                        <a:cubicBezTo>
                          <a:pt x="109708" y="81257"/>
                          <a:pt x="109721" y="81262"/>
                          <a:pt x="109738" y="81270"/>
                        </a:cubicBezTo>
                        <a:lnTo>
                          <a:pt x="109742" y="81274"/>
                        </a:lnTo>
                        <a:cubicBezTo>
                          <a:pt x="109751" y="81278"/>
                          <a:pt x="109763" y="81287"/>
                          <a:pt x="109777" y="81292"/>
                        </a:cubicBezTo>
                        <a:cubicBezTo>
                          <a:pt x="109781" y="81296"/>
                          <a:pt x="109781" y="81296"/>
                          <a:pt x="109785" y="81296"/>
                        </a:cubicBezTo>
                        <a:cubicBezTo>
                          <a:pt x="109802" y="81304"/>
                          <a:pt x="109815" y="81317"/>
                          <a:pt x="109832" y="81325"/>
                        </a:cubicBezTo>
                        <a:cubicBezTo>
                          <a:pt x="109832" y="81325"/>
                          <a:pt x="109836" y="81329"/>
                          <a:pt x="109840" y="81329"/>
                        </a:cubicBezTo>
                        <a:cubicBezTo>
                          <a:pt x="109854" y="81339"/>
                          <a:pt x="109870" y="81351"/>
                          <a:pt x="109887" y="81359"/>
                        </a:cubicBezTo>
                        <a:cubicBezTo>
                          <a:pt x="109892" y="81364"/>
                          <a:pt x="109901" y="81373"/>
                          <a:pt x="109909" y="81377"/>
                        </a:cubicBezTo>
                        <a:lnTo>
                          <a:pt x="109909" y="81381"/>
                        </a:lnTo>
                        <a:cubicBezTo>
                          <a:pt x="109921" y="81385"/>
                          <a:pt x="109931" y="81394"/>
                          <a:pt x="109939" y="81398"/>
                        </a:cubicBezTo>
                        <a:cubicBezTo>
                          <a:pt x="109939" y="81402"/>
                          <a:pt x="109943" y="81402"/>
                          <a:pt x="109943" y="81406"/>
                        </a:cubicBezTo>
                        <a:cubicBezTo>
                          <a:pt x="109952" y="81411"/>
                          <a:pt x="109956" y="81416"/>
                          <a:pt x="109964" y="81420"/>
                        </a:cubicBezTo>
                        <a:cubicBezTo>
                          <a:pt x="109964" y="81424"/>
                          <a:pt x="109969" y="81428"/>
                          <a:pt x="109973" y="81428"/>
                        </a:cubicBezTo>
                        <a:cubicBezTo>
                          <a:pt x="109978" y="81432"/>
                          <a:pt x="109982" y="81441"/>
                          <a:pt x="109990" y="81445"/>
                        </a:cubicBezTo>
                        <a:cubicBezTo>
                          <a:pt x="109990" y="81445"/>
                          <a:pt x="109994" y="81450"/>
                          <a:pt x="109998" y="81454"/>
                        </a:cubicBezTo>
                        <a:cubicBezTo>
                          <a:pt x="110003" y="81458"/>
                          <a:pt x="110008" y="81462"/>
                          <a:pt x="110012" y="81471"/>
                        </a:cubicBezTo>
                        <a:cubicBezTo>
                          <a:pt x="110016" y="81471"/>
                          <a:pt x="110020" y="81475"/>
                          <a:pt x="110020" y="81479"/>
                        </a:cubicBezTo>
                        <a:cubicBezTo>
                          <a:pt x="110029" y="81483"/>
                          <a:pt x="110033" y="81488"/>
                          <a:pt x="110037" y="81497"/>
                        </a:cubicBezTo>
                        <a:cubicBezTo>
                          <a:pt x="110041" y="81497"/>
                          <a:pt x="110041" y="81501"/>
                          <a:pt x="110046" y="81505"/>
                        </a:cubicBezTo>
                        <a:cubicBezTo>
                          <a:pt x="110055" y="81513"/>
                          <a:pt x="110063" y="81522"/>
                          <a:pt x="110067" y="81531"/>
                        </a:cubicBezTo>
                        <a:lnTo>
                          <a:pt x="110213" y="81531"/>
                        </a:lnTo>
                        <a:cubicBezTo>
                          <a:pt x="110225" y="81531"/>
                          <a:pt x="110234" y="81535"/>
                          <a:pt x="110243" y="81535"/>
                        </a:cubicBezTo>
                        <a:lnTo>
                          <a:pt x="110315" y="81535"/>
                        </a:lnTo>
                        <a:cubicBezTo>
                          <a:pt x="110328" y="81535"/>
                          <a:pt x="110345" y="81535"/>
                          <a:pt x="110358" y="81539"/>
                        </a:cubicBezTo>
                        <a:lnTo>
                          <a:pt x="110388" y="81539"/>
                        </a:lnTo>
                        <a:cubicBezTo>
                          <a:pt x="110401" y="81539"/>
                          <a:pt x="110414" y="81539"/>
                          <a:pt x="110426" y="81544"/>
                        </a:cubicBezTo>
                        <a:lnTo>
                          <a:pt x="110460" y="81544"/>
                        </a:lnTo>
                        <a:cubicBezTo>
                          <a:pt x="110474" y="81544"/>
                          <a:pt x="110486" y="81548"/>
                          <a:pt x="110499" y="81548"/>
                        </a:cubicBezTo>
                        <a:lnTo>
                          <a:pt x="110529" y="81548"/>
                        </a:lnTo>
                        <a:cubicBezTo>
                          <a:pt x="110542" y="81552"/>
                          <a:pt x="110555" y="81552"/>
                          <a:pt x="110568" y="81552"/>
                        </a:cubicBezTo>
                        <a:cubicBezTo>
                          <a:pt x="110580" y="81552"/>
                          <a:pt x="110589" y="81556"/>
                          <a:pt x="110598" y="81556"/>
                        </a:cubicBezTo>
                        <a:cubicBezTo>
                          <a:pt x="110614" y="81556"/>
                          <a:pt x="110628" y="81556"/>
                          <a:pt x="110640" y="81560"/>
                        </a:cubicBezTo>
                        <a:lnTo>
                          <a:pt x="110666" y="81560"/>
                        </a:lnTo>
                        <a:cubicBezTo>
                          <a:pt x="110713" y="81565"/>
                          <a:pt x="110760" y="81574"/>
                          <a:pt x="110807" y="81578"/>
                        </a:cubicBezTo>
                        <a:cubicBezTo>
                          <a:pt x="110854" y="81586"/>
                          <a:pt x="110902" y="81590"/>
                          <a:pt x="110948" y="81599"/>
                        </a:cubicBezTo>
                        <a:lnTo>
                          <a:pt x="110961" y="81599"/>
                        </a:lnTo>
                        <a:cubicBezTo>
                          <a:pt x="111004" y="81608"/>
                          <a:pt x="111046" y="81612"/>
                          <a:pt x="111089" y="81621"/>
                        </a:cubicBezTo>
                        <a:lnTo>
                          <a:pt x="111107" y="81621"/>
                        </a:lnTo>
                        <a:cubicBezTo>
                          <a:pt x="111149" y="81629"/>
                          <a:pt x="111192" y="81637"/>
                          <a:pt x="111235" y="81647"/>
                        </a:cubicBezTo>
                        <a:lnTo>
                          <a:pt x="111243" y="81647"/>
                        </a:lnTo>
                        <a:cubicBezTo>
                          <a:pt x="111312" y="81659"/>
                          <a:pt x="111384" y="81672"/>
                          <a:pt x="111453" y="81685"/>
                        </a:cubicBezTo>
                        <a:lnTo>
                          <a:pt x="111461" y="81685"/>
                        </a:lnTo>
                        <a:cubicBezTo>
                          <a:pt x="111530" y="81698"/>
                          <a:pt x="111595" y="81710"/>
                          <a:pt x="111662" y="81724"/>
                        </a:cubicBezTo>
                        <a:cubicBezTo>
                          <a:pt x="111804" y="81753"/>
                          <a:pt x="111945" y="81779"/>
                          <a:pt x="112086" y="81805"/>
                        </a:cubicBezTo>
                        <a:lnTo>
                          <a:pt x="112090" y="81805"/>
                        </a:lnTo>
                        <a:cubicBezTo>
                          <a:pt x="112099" y="81809"/>
                          <a:pt x="112112" y="81809"/>
                          <a:pt x="112120" y="81813"/>
                        </a:cubicBezTo>
                        <a:lnTo>
                          <a:pt x="112124" y="81813"/>
                        </a:lnTo>
                        <a:cubicBezTo>
                          <a:pt x="112244" y="81779"/>
                          <a:pt x="112381" y="81758"/>
                          <a:pt x="112531" y="81736"/>
                        </a:cubicBezTo>
                        <a:cubicBezTo>
                          <a:pt x="112749" y="81706"/>
                          <a:pt x="112997" y="81681"/>
                          <a:pt x="113245" y="81659"/>
                        </a:cubicBezTo>
                        <a:cubicBezTo>
                          <a:pt x="113488" y="81637"/>
                          <a:pt x="113733" y="81612"/>
                          <a:pt x="113950" y="81582"/>
                        </a:cubicBezTo>
                        <a:cubicBezTo>
                          <a:pt x="113968" y="81582"/>
                          <a:pt x="113989" y="81578"/>
                          <a:pt x="114007" y="81574"/>
                        </a:cubicBezTo>
                        <a:lnTo>
                          <a:pt x="114019" y="81574"/>
                        </a:lnTo>
                        <a:cubicBezTo>
                          <a:pt x="114037" y="81570"/>
                          <a:pt x="114053" y="81570"/>
                          <a:pt x="114070" y="81565"/>
                        </a:cubicBezTo>
                        <a:lnTo>
                          <a:pt x="114084" y="81565"/>
                        </a:lnTo>
                        <a:cubicBezTo>
                          <a:pt x="114100" y="81560"/>
                          <a:pt x="114118" y="81556"/>
                          <a:pt x="114135" y="81552"/>
                        </a:cubicBezTo>
                        <a:cubicBezTo>
                          <a:pt x="114152" y="81552"/>
                          <a:pt x="114169" y="81548"/>
                          <a:pt x="114186" y="81544"/>
                        </a:cubicBezTo>
                        <a:lnTo>
                          <a:pt x="114199" y="81544"/>
                        </a:lnTo>
                        <a:cubicBezTo>
                          <a:pt x="114216" y="81539"/>
                          <a:pt x="114229" y="81535"/>
                          <a:pt x="114246" y="81531"/>
                        </a:cubicBezTo>
                        <a:lnTo>
                          <a:pt x="114254" y="81531"/>
                        </a:lnTo>
                        <a:cubicBezTo>
                          <a:pt x="114272" y="81527"/>
                          <a:pt x="114284" y="81522"/>
                          <a:pt x="114301" y="81518"/>
                        </a:cubicBezTo>
                        <a:lnTo>
                          <a:pt x="114306" y="81518"/>
                        </a:lnTo>
                        <a:cubicBezTo>
                          <a:pt x="114319" y="81513"/>
                          <a:pt x="114335" y="81509"/>
                          <a:pt x="114349" y="81505"/>
                        </a:cubicBezTo>
                        <a:lnTo>
                          <a:pt x="114357" y="81505"/>
                        </a:lnTo>
                        <a:cubicBezTo>
                          <a:pt x="114374" y="81501"/>
                          <a:pt x="114387" y="81497"/>
                          <a:pt x="114400" y="81493"/>
                        </a:cubicBezTo>
                        <a:lnTo>
                          <a:pt x="114404" y="81493"/>
                        </a:lnTo>
                        <a:lnTo>
                          <a:pt x="114408" y="81488"/>
                        </a:lnTo>
                        <a:cubicBezTo>
                          <a:pt x="114417" y="81488"/>
                          <a:pt x="114426" y="81483"/>
                          <a:pt x="114434" y="81483"/>
                        </a:cubicBezTo>
                        <a:cubicBezTo>
                          <a:pt x="114438" y="81479"/>
                          <a:pt x="114438" y="81479"/>
                          <a:pt x="114443" y="81479"/>
                        </a:cubicBezTo>
                        <a:cubicBezTo>
                          <a:pt x="114451" y="81475"/>
                          <a:pt x="114459" y="81471"/>
                          <a:pt x="114469" y="81471"/>
                        </a:cubicBezTo>
                        <a:lnTo>
                          <a:pt x="114473" y="81467"/>
                        </a:lnTo>
                        <a:cubicBezTo>
                          <a:pt x="114485" y="81462"/>
                          <a:pt x="114494" y="81458"/>
                          <a:pt x="114503" y="81454"/>
                        </a:cubicBezTo>
                        <a:lnTo>
                          <a:pt x="114511" y="81454"/>
                        </a:lnTo>
                        <a:cubicBezTo>
                          <a:pt x="114515" y="81450"/>
                          <a:pt x="114524" y="81445"/>
                          <a:pt x="114532" y="81445"/>
                        </a:cubicBezTo>
                        <a:cubicBezTo>
                          <a:pt x="114532" y="81441"/>
                          <a:pt x="114532" y="81441"/>
                          <a:pt x="114536" y="81441"/>
                        </a:cubicBezTo>
                        <a:lnTo>
                          <a:pt x="114541" y="81441"/>
                        </a:lnTo>
                        <a:cubicBezTo>
                          <a:pt x="114550" y="81436"/>
                          <a:pt x="114562" y="81428"/>
                          <a:pt x="114571" y="81424"/>
                        </a:cubicBezTo>
                        <a:lnTo>
                          <a:pt x="114575" y="81424"/>
                        </a:lnTo>
                        <a:cubicBezTo>
                          <a:pt x="114584" y="81420"/>
                          <a:pt x="114592" y="81411"/>
                          <a:pt x="114601" y="81406"/>
                        </a:cubicBezTo>
                        <a:lnTo>
                          <a:pt x="114605" y="81406"/>
                        </a:lnTo>
                        <a:lnTo>
                          <a:pt x="114605" y="81402"/>
                        </a:lnTo>
                        <a:cubicBezTo>
                          <a:pt x="114613" y="81398"/>
                          <a:pt x="114623" y="81394"/>
                          <a:pt x="114627" y="81390"/>
                        </a:cubicBezTo>
                        <a:lnTo>
                          <a:pt x="114631" y="81390"/>
                        </a:lnTo>
                        <a:cubicBezTo>
                          <a:pt x="114635" y="81385"/>
                          <a:pt x="114639" y="81381"/>
                          <a:pt x="114648" y="81377"/>
                        </a:cubicBezTo>
                        <a:lnTo>
                          <a:pt x="114648" y="81373"/>
                        </a:lnTo>
                        <a:cubicBezTo>
                          <a:pt x="114648" y="81373"/>
                          <a:pt x="114652" y="81373"/>
                          <a:pt x="114652" y="81368"/>
                        </a:cubicBezTo>
                        <a:cubicBezTo>
                          <a:pt x="114657" y="81368"/>
                          <a:pt x="114657" y="81364"/>
                          <a:pt x="114661" y="81359"/>
                        </a:cubicBezTo>
                        <a:cubicBezTo>
                          <a:pt x="114665" y="81359"/>
                          <a:pt x="114665" y="81355"/>
                          <a:pt x="114669" y="81355"/>
                        </a:cubicBezTo>
                        <a:cubicBezTo>
                          <a:pt x="114669" y="81351"/>
                          <a:pt x="114674" y="81351"/>
                          <a:pt x="114678" y="81347"/>
                        </a:cubicBezTo>
                        <a:lnTo>
                          <a:pt x="114678" y="81343"/>
                        </a:lnTo>
                        <a:cubicBezTo>
                          <a:pt x="114678" y="81343"/>
                          <a:pt x="114682" y="81343"/>
                          <a:pt x="114682" y="81339"/>
                        </a:cubicBezTo>
                        <a:lnTo>
                          <a:pt x="114686" y="81334"/>
                        </a:lnTo>
                        <a:cubicBezTo>
                          <a:pt x="114690" y="81329"/>
                          <a:pt x="114690" y="81329"/>
                          <a:pt x="114690" y="81325"/>
                        </a:cubicBezTo>
                        <a:cubicBezTo>
                          <a:pt x="114695" y="81321"/>
                          <a:pt x="114695" y="81321"/>
                          <a:pt x="114700" y="81317"/>
                        </a:cubicBezTo>
                        <a:lnTo>
                          <a:pt x="114700" y="81313"/>
                        </a:lnTo>
                        <a:cubicBezTo>
                          <a:pt x="114700" y="81313"/>
                          <a:pt x="114704" y="81313"/>
                          <a:pt x="114704" y="81308"/>
                        </a:cubicBezTo>
                        <a:cubicBezTo>
                          <a:pt x="114704" y="81308"/>
                          <a:pt x="114704" y="81304"/>
                          <a:pt x="114708" y="81300"/>
                        </a:cubicBezTo>
                        <a:lnTo>
                          <a:pt x="114708" y="81296"/>
                        </a:lnTo>
                        <a:cubicBezTo>
                          <a:pt x="114712" y="81292"/>
                          <a:pt x="114712" y="81287"/>
                          <a:pt x="114712" y="81282"/>
                        </a:cubicBezTo>
                        <a:cubicBezTo>
                          <a:pt x="114716" y="81282"/>
                          <a:pt x="114716" y="81282"/>
                          <a:pt x="114716" y="81278"/>
                        </a:cubicBezTo>
                        <a:cubicBezTo>
                          <a:pt x="114716" y="81274"/>
                          <a:pt x="114720" y="81266"/>
                          <a:pt x="114720" y="81262"/>
                        </a:cubicBezTo>
                        <a:lnTo>
                          <a:pt x="115960" y="75338"/>
                        </a:lnTo>
                        <a:lnTo>
                          <a:pt x="115960" y="75338"/>
                        </a:lnTo>
                        <a:cubicBezTo>
                          <a:pt x="115957" y="75339"/>
                          <a:pt x="115957" y="75342"/>
                          <a:pt x="115957" y="75346"/>
                        </a:cubicBezTo>
                        <a:cubicBezTo>
                          <a:pt x="115957" y="75350"/>
                          <a:pt x="115952" y="75350"/>
                          <a:pt x="115952" y="75354"/>
                        </a:cubicBezTo>
                        <a:cubicBezTo>
                          <a:pt x="115952" y="75354"/>
                          <a:pt x="115948" y="75359"/>
                          <a:pt x="115948" y="75363"/>
                        </a:cubicBezTo>
                        <a:lnTo>
                          <a:pt x="115944" y="75368"/>
                        </a:lnTo>
                        <a:cubicBezTo>
                          <a:pt x="115944" y="75372"/>
                          <a:pt x="115940" y="75376"/>
                          <a:pt x="115940" y="75376"/>
                        </a:cubicBezTo>
                        <a:cubicBezTo>
                          <a:pt x="115936" y="75380"/>
                          <a:pt x="115936" y="75380"/>
                          <a:pt x="115936" y="75385"/>
                        </a:cubicBezTo>
                        <a:cubicBezTo>
                          <a:pt x="115932" y="75385"/>
                          <a:pt x="115932" y="75389"/>
                          <a:pt x="115926" y="75393"/>
                        </a:cubicBezTo>
                        <a:lnTo>
                          <a:pt x="115922" y="75397"/>
                        </a:lnTo>
                        <a:cubicBezTo>
                          <a:pt x="115918" y="75401"/>
                          <a:pt x="115918" y="75401"/>
                          <a:pt x="115914" y="75406"/>
                        </a:cubicBezTo>
                        <a:cubicBezTo>
                          <a:pt x="115910" y="75411"/>
                          <a:pt x="115910" y="75411"/>
                          <a:pt x="115910" y="75415"/>
                        </a:cubicBezTo>
                        <a:cubicBezTo>
                          <a:pt x="115906" y="75415"/>
                          <a:pt x="115901" y="75419"/>
                          <a:pt x="115897" y="75423"/>
                        </a:cubicBezTo>
                        <a:cubicBezTo>
                          <a:pt x="115897" y="75423"/>
                          <a:pt x="115892" y="75423"/>
                          <a:pt x="115892" y="75427"/>
                        </a:cubicBezTo>
                        <a:cubicBezTo>
                          <a:pt x="115888" y="75431"/>
                          <a:pt x="115880" y="75436"/>
                          <a:pt x="115875" y="75440"/>
                        </a:cubicBezTo>
                        <a:lnTo>
                          <a:pt x="115871" y="75440"/>
                        </a:lnTo>
                        <a:cubicBezTo>
                          <a:pt x="115867" y="75445"/>
                          <a:pt x="115859" y="75449"/>
                          <a:pt x="115855" y="75457"/>
                        </a:cubicBezTo>
                        <a:lnTo>
                          <a:pt x="115845" y="75457"/>
                        </a:lnTo>
                        <a:cubicBezTo>
                          <a:pt x="115837" y="75466"/>
                          <a:pt x="115829" y="75470"/>
                          <a:pt x="115820" y="75474"/>
                        </a:cubicBezTo>
                        <a:lnTo>
                          <a:pt x="115816" y="75474"/>
                        </a:lnTo>
                        <a:cubicBezTo>
                          <a:pt x="115807" y="75483"/>
                          <a:pt x="115794" y="75488"/>
                          <a:pt x="115786" y="75492"/>
                        </a:cubicBezTo>
                        <a:cubicBezTo>
                          <a:pt x="115782" y="75492"/>
                          <a:pt x="115782" y="75496"/>
                          <a:pt x="115778" y="75496"/>
                        </a:cubicBezTo>
                        <a:cubicBezTo>
                          <a:pt x="115772" y="75500"/>
                          <a:pt x="115764" y="75500"/>
                          <a:pt x="115756" y="75504"/>
                        </a:cubicBezTo>
                        <a:cubicBezTo>
                          <a:pt x="115756" y="75504"/>
                          <a:pt x="115752" y="75504"/>
                          <a:pt x="115752" y="75508"/>
                        </a:cubicBezTo>
                        <a:cubicBezTo>
                          <a:pt x="115739" y="75513"/>
                          <a:pt x="115730" y="75513"/>
                          <a:pt x="115721" y="75517"/>
                        </a:cubicBezTo>
                        <a:cubicBezTo>
                          <a:pt x="115717" y="75522"/>
                          <a:pt x="115717" y="75522"/>
                          <a:pt x="115713" y="75522"/>
                        </a:cubicBezTo>
                        <a:cubicBezTo>
                          <a:pt x="115705" y="75526"/>
                          <a:pt x="115695" y="75526"/>
                          <a:pt x="115691" y="75530"/>
                        </a:cubicBezTo>
                        <a:cubicBezTo>
                          <a:pt x="115687" y="75530"/>
                          <a:pt x="115683" y="75530"/>
                          <a:pt x="115679" y="75534"/>
                        </a:cubicBezTo>
                        <a:cubicBezTo>
                          <a:pt x="115670" y="75534"/>
                          <a:pt x="115662" y="75539"/>
                          <a:pt x="115653" y="75543"/>
                        </a:cubicBezTo>
                        <a:lnTo>
                          <a:pt x="115644" y="75543"/>
                        </a:lnTo>
                        <a:cubicBezTo>
                          <a:pt x="115632" y="75547"/>
                          <a:pt x="115618" y="75551"/>
                          <a:pt x="115606" y="75555"/>
                        </a:cubicBezTo>
                        <a:cubicBezTo>
                          <a:pt x="115602" y="75555"/>
                          <a:pt x="115598" y="75555"/>
                          <a:pt x="115593" y="75559"/>
                        </a:cubicBezTo>
                        <a:cubicBezTo>
                          <a:pt x="115580" y="75565"/>
                          <a:pt x="115567" y="75565"/>
                          <a:pt x="115551" y="75569"/>
                        </a:cubicBezTo>
                        <a:cubicBezTo>
                          <a:pt x="115551" y="75569"/>
                          <a:pt x="115547" y="75569"/>
                          <a:pt x="115547" y="75573"/>
                        </a:cubicBezTo>
                        <a:cubicBezTo>
                          <a:pt x="115533" y="75573"/>
                          <a:pt x="115516" y="75577"/>
                          <a:pt x="115499" y="75581"/>
                        </a:cubicBezTo>
                        <a:lnTo>
                          <a:pt x="115490" y="75581"/>
                        </a:lnTo>
                        <a:cubicBezTo>
                          <a:pt x="115478" y="75585"/>
                          <a:pt x="115460" y="75590"/>
                          <a:pt x="115444" y="75594"/>
                        </a:cubicBezTo>
                        <a:lnTo>
                          <a:pt x="115435" y="75594"/>
                        </a:lnTo>
                        <a:cubicBezTo>
                          <a:pt x="115418" y="75599"/>
                          <a:pt x="115401" y="75603"/>
                          <a:pt x="115383" y="75607"/>
                        </a:cubicBezTo>
                        <a:lnTo>
                          <a:pt x="115379" y="75607"/>
                        </a:lnTo>
                        <a:cubicBezTo>
                          <a:pt x="115362" y="75607"/>
                          <a:pt x="115345" y="75611"/>
                          <a:pt x="115328" y="75616"/>
                        </a:cubicBezTo>
                        <a:lnTo>
                          <a:pt x="115320" y="75616"/>
                        </a:lnTo>
                        <a:cubicBezTo>
                          <a:pt x="115298" y="75620"/>
                          <a:pt x="115281" y="75624"/>
                          <a:pt x="115264" y="75624"/>
                        </a:cubicBezTo>
                        <a:cubicBezTo>
                          <a:pt x="115259" y="75624"/>
                          <a:pt x="115255" y="75624"/>
                          <a:pt x="115255" y="75628"/>
                        </a:cubicBezTo>
                        <a:cubicBezTo>
                          <a:pt x="115233" y="75628"/>
                          <a:pt x="115217" y="75632"/>
                          <a:pt x="115195" y="75632"/>
                        </a:cubicBezTo>
                        <a:cubicBezTo>
                          <a:pt x="114977" y="75667"/>
                          <a:pt x="114734" y="75688"/>
                          <a:pt x="114489" y="75709"/>
                        </a:cubicBezTo>
                        <a:cubicBezTo>
                          <a:pt x="114242" y="75731"/>
                          <a:pt x="113993" y="75757"/>
                          <a:pt x="113776" y="75786"/>
                        </a:cubicBezTo>
                        <a:cubicBezTo>
                          <a:pt x="113681" y="75800"/>
                          <a:pt x="113591" y="75816"/>
                          <a:pt x="113510" y="75829"/>
                        </a:cubicBezTo>
                        <a:cubicBezTo>
                          <a:pt x="113463" y="75842"/>
                          <a:pt x="113417" y="75851"/>
                          <a:pt x="113373" y="75863"/>
                        </a:cubicBezTo>
                        <a:cubicBezTo>
                          <a:pt x="113356" y="75859"/>
                          <a:pt x="113344" y="75859"/>
                          <a:pt x="113330" y="75855"/>
                        </a:cubicBezTo>
                        <a:cubicBezTo>
                          <a:pt x="113190" y="75829"/>
                          <a:pt x="113052" y="75804"/>
                          <a:pt x="112912" y="75778"/>
                        </a:cubicBezTo>
                        <a:cubicBezTo>
                          <a:pt x="112843" y="75765"/>
                          <a:pt x="112775" y="75752"/>
                          <a:pt x="112706" y="75739"/>
                        </a:cubicBezTo>
                        <a:cubicBezTo>
                          <a:pt x="112702" y="75735"/>
                          <a:pt x="112702" y="75735"/>
                          <a:pt x="112698" y="75735"/>
                        </a:cubicBezTo>
                        <a:cubicBezTo>
                          <a:pt x="112629" y="75723"/>
                          <a:pt x="112560" y="75709"/>
                          <a:pt x="112488" y="75697"/>
                        </a:cubicBezTo>
                        <a:lnTo>
                          <a:pt x="112479" y="75697"/>
                        </a:lnTo>
                        <a:cubicBezTo>
                          <a:pt x="112436" y="75688"/>
                          <a:pt x="112394" y="75680"/>
                          <a:pt x="112351" y="75675"/>
                        </a:cubicBezTo>
                        <a:cubicBezTo>
                          <a:pt x="112347" y="75671"/>
                          <a:pt x="112343" y="75671"/>
                          <a:pt x="112339" y="75671"/>
                        </a:cubicBezTo>
                        <a:cubicBezTo>
                          <a:pt x="112296" y="75662"/>
                          <a:pt x="112248" y="75658"/>
                          <a:pt x="112205" y="75650"/>
                        </a:cubicBezTo>
                        <a:lnTo>
                          <a:pt x="112193" y="75650"/>
                        </a:lnTo>
                        <a:cubicBezTo>
                          <a:pt x="112150" y="75642"/>
                          <a:pt x="112103" y="75636"/>
                          <a:pt x="112051" y="75628"/>
                        </a:cubicBezTo>
                        <a:cubicBezTo>
                          <a:pt x="112005" y="75624"/>
                          <a:pt x="111958" y="75620"/>
                          <a:pt x="111911" y="75616"/>
                        </a:cubicBezTo>
                        <a:cubicBezTo>
                          <a:pt x="111911" y="75611"/>
                          <a:pt x="111907" y="75611"/>
                          <a:pt x="111907" y="75611"/>
                        </a:cubicBezTo>
                        <a:lnTo>
                          <a:pt x="111885" y="75611"/>
                        </a:lnTo>
                        <a:cubicBezTo>
                          <a:pt x="111872" y="75611"/>
                          <a:pt x="111859" y="75607"/>
                          <a:pt x="111846" y="75607"/>
                        </a:cubicBezTo>
                        <a:cubicBezTo>
                          <a:pt x="111834" y="75607"/>
                          <a:pt x="111825" y="75607"/>
                          <a:pt x="111816" y="75603"/>
                        </a:cubicBezTo>
                        <a:lnTo>
                          <a:pt x="111774" y="75603"/>
                        </a:lnTo>
                        <a:cubicBezTo>
                          <a:pt x="111765" y="75599"/>
                          <a:pt x="111757" y="75599"/>
                          <a:pt x="111743" y="75599"/>
                        </a:cubicBezTo>
                        <a:cubicBezTo>
                          <a:pt x="111731" y="75599"/>
                          <a:pt x="111718" y="75599"/>
                          <a:pt x="111705" y="75594"/>
                        </a:cubicBezTo>
                        <a:lnTo>
                          <a:pt x="111676" y="75594"/>
                        </a:lnTo>
                        <a:cubicBezTo>
                          <a:pt x="111662" y="75594"/>
                          <a:pt x="111650" y="75590"/>
                          <a:pt x="111637" y="75590"/>
                        </a:cubicBezTo>
                        <a:lnTo>
                          <a:pt x="111603" y="75590"/>
                        </a:lnTo>
                        <a:cubicBezTo>
                          <a:pt x="111589" y="75590"/>
                          <a:pt x="111577" y="75590"/>
                          <a:pt x="111564" y="75585"/>
                        </a:cubicBezTo>
                        <a:lnTo>
                          <a:pt x="111415" y="75585"/>
                        </a:lnTo>
                        <a:cubicBezTo>
                          <a:pt x="111406" y="75585"/>
                          <a:pt x="111397" y="75581"/>
                          <a:pt x="111389" y="75581"/>
                        </a:cubicBezTo>
                        <a:lnTo>
                          <a:pt x="111316" y="75581"/>
                        </a:lnTo>
                        <a:cubicBezTo>
                          <a:pt x="111307" y="75573"/>
                          <a:pt x="111299" y="75565"/>
                          <a:pt x="111291" y="75555"/>
                        </a:cubicBezTo>
                        <a:cubicBezTo>
                          <a:pt x="111291" y="75551"/>
                          <a:pt x="111287" y="75551"/>
                          <a:pt x="111287" y="75547"/>
                        </a:cubicBezTo>
                        <a:cubicBezTo>
                          <a:pt x="111277" y="75543"/>
                          <a:pt x="111273" y="75534"/>
                          <a:pt x="111269" y="75530"/>
                        </a:cubicBezTo>
                        <a:lnTo>
                          <a:pt x="112002" y="72013"/>
                        </a:lnTo>
                        <a:lnTo>
                          <a:pt x="112002" y="72013"/>
                        </a:lnTo>
                        <a:cubicBezTo>
                          <a:pt x="111999" y="72017"/>
                          <a:pt x="111996" y="72025"/>
                          <a:pt x="111996" y="72031"/>
                        </a:cubicBezTo>
                        <a:cubicBezTo>
                          <a:pt x="111996" y="72031"/>
                          <a:pt x="111992" y="72031"/>
                          <a:pt x="111992" y="72036"/>
                        </a:cubicBezTo>
                        <a:cubicBezTo>
                          <a:pt x="111992" y="72040"/>
                          <a:pt x="111988" y="72049"/>
                          <a:pt x="111984" y="72057"/>
                        </a:cubicBezTo>
                        <a:cubicBezTo>
                          <a:pt x="111979" y="72061"/>
                          <a:pt x="111974" y="72069"/>
                          <a:pt x="111970" y="72075"/>
                        </a:cubicBezTo>
                        <a:lnTo>
                          <a:pt x="111966" y="72079"/>
                        </a:lnTo>
                        <a:cubicBezTo>
                          <a:pt x="111962" y="72083"/>
                          <a:pt x="111958" y="72091"/>
                          <a:pt x="111954" y="72095"/>
                        </a:cubicBezTo>
                        <a:cubicBezTo>
                          <a:pt x="111954" y="72095"/>
                          <a:pt x="111954" y="72100"/>
                          <a:pt x="111949" y="72100"/>
                        </a:cubicBezTo>
                        <a:cubicBezTo>
                          <a:pt x="111945" y="72104"/>
                          <a:pt x="111940" y="72108"/>
                          <a:pt x="111936" y="72117"/>
                        </a:cubicBezTo>
                        <a:cubicBezTo>
                          <a:pt x="111936" y="72117"/>
                          <a:pt x="111932" y="72117"/>
                          <a:pt x="111932" y="72121"/>
                        </a:cubicBezTo>
                        <a:cubicBezTo>
                          <a:pt x="111928" y="72126"/>
                          <a:pt x="111919" y="72130"/>
                          <a:pt x="111915" y="72138"/>
                        </a:cubicBezTo>
                        <a:lnTo>
                          <a:pt x="111911" y="72138"/>
                        </a:lnTo>
                        <a:cubicBezTo>
                          <a:pt x="111893" y="72151"/>
                          <a:pt x="111877" y="72164"/>
                          <a:pt x="111859" y="72177"/>
                        </a:cubicBezTo>
                        <a:cubicBezTo>
                          <a:pt x="111859" y="72177"/>
                          <a:pt x="111855" y="72177"/>
                          <a:pt x="111855" y="72181"/>
                        </a:cubicBezTo>
                        <a:cubicBezTo>
                          <a:pt x="111851" y="72181"/>
                          <a:pt x="111846" y="72181"/>
                          <a:pt x="111846" y="72185"/>
                        </a:cubicBezTo>
                        <a:cubicBezTo>
                          <a:pt x="111842" y="72185"/>
                          <a:pt x="111838" y="72189"/>
                          <a:pt x="111838" y="72189"/>
                        </a:cubicBezTo>
                        <a:cubicBezTo>
                          <a:pt x="111834" y="72194"/>
                          <a:pt x="111830" y="72194"/>
                          <a:pt x="111825" y="72194"/>
                        </a:cubicBezTo>
                        <a:cubicBezTo>
                          <a:pt x="111820" y="72198"/>
                          <a:pt x="111820" y="72198"/>
                          <a:pt x="111816" y="72203"/>
                        </a:cubicBezTo>
                        <a:cubicBezTo>
                          <a:pt x="111812" y="72203"/>
                          <a:pt x="111808" y="72207"/>
                          <a:pt x="111804" y="72207"/>
                        </a:cubicBezTo>
                        <a:cubicBezTo>
                          <a:pt x="111804" y="72207"/>
                          <a:pt x="111800" y="72211"/>
                          <a:pt x="111795" y="72211"/>
                        </a:cubicBezTo>
                        <a:cubicBezTo>
                          <a:pt x="111791" y="72215"/>
                          <a:pt x="111786" y="72215"/>
                          <a:pt x="111786" y="72215"/>
                        </a:cubicBezTo>
                        <a:cubicBezTo>
                          <a:pt x="111782" y="72219"/>
                          <a:pt x="111778" y="72219"/>
                          <a:pt x="111774" y="72219"/>
                        </a:cubicBezTo>
                        <a:cubicBezTo>
                          <a:pt x="111765" y="72223"/>
                          <a:pt x="111757" y="72228"/>
                          <a:pt x="111748" y="72233"/>
                        </a:cubicBezTo>
                        <a:cubicBezTo>
                          <a:pt x="111743" y="72237"/>
                          <a:pt x="111743" y="72237"/>
                          <a:pt x="111739" y="72237"/>
                        </a:cubicBezTo>
                        <a:cubicBezTo>
                          <a:pt x="111731" y="72241"/>
                          <a:pt x="111723" y="72241"/>
                          <a:pt x="111718" y="72245"/>
                        </a:cubicBezTo>
                        <a:cubicBezTo>
                          <a:pt x="111714" y="72245"/>
                          <a:pt x="111709" y="72249"/>
                          <a:pt x="111709" y="72249"/>
                        </a:cubicBezTo>
                        <a:cubicBezTo>
                          <a:pt x="111697" y="72254"/>
                          <a:pt x="111688" y="72258"/>
                          <a:pt x="111676" y="72262"/>
                        </a:cubicBezTo>
                        <a:cubicBezTo>
                          <a:pt x="111662" y="72266"/>
                          <a:pt x="111654" y="72266"/>
                          <a:pt x="111641" y="72271"/>
                        </a:cubicBezTo>
                        <a:cubicBezTo>
                          <a:pt x="111641" y="72271"/>
                          <a:pt x="111637" y="72271"/>
                          <a:pt x="111632" y="72275"/>
                        </a:cubicBezTo>
                        <a:cubicBezTo>
                          <a:pt x="111620" y="72280"/>
                          <a:pt x="111603" y="72284"/>
                          <a:pt x="111585" y="72288"/>
                        </a:cubicBezTo>
                        <a:lnTo>
                          <a:pt x="111581" y="72288"/>
                        </a:lnTo>
                        <a:cubicBezTo>
                          <a:pt x="111564" y="72292"/>
                          <a:pt x="111547" y="72296"/>
                          <a:pt x="111530" y="72300"/>
                        </a:cubicBezTo>
                        <a:cubicBezTo>
                          <a:pt x="111526" y="72300"/>
                          <a:pt x="111526" y="72300"/>
                          <a:pt x="111522" y="72305"/>
                        </a:cubicBezTo>
                        <a:cubicBezTo>
                          <a:pt x="111504" y="72305"/>
                          <a:pt x="111487" y="72310"/>
                          <a:pt x="111466" y="72314"/>
                        </a:cubicBezTo>
                        <a:lnTo>
                          <a:pt x="111466" y="72318"/>
                        </a:lnTo>
                        <a:cubicBezTo>
                          <a:pt x="111445" y="72318"/>
                          <a:pt x="111423" y="72322"/>
                          <a:pt x="111402" y="72326"/>
                        </a:cubicBezTo>
                        <a:lnTo>
                          <a:pt x="110794" y="75226"/>
                        </a:lnTo>
                        <a:cubicBezTo>
                          <a:pt x="110782" y="75222"/>
                          <a:pt x="110773" y="75218"/>
                          <a:pt x="110760" y="75209"/>
                        </a:cubicBezTo>
                        <a:cubicBezTo>
                          <a:pt x="110756" y="75209"/>
                          <a:pt x="110756" y="75209"/>
                          <a:pt x="110752" y="75205"/>
                        </a:cubicBezTo>
                        <a:cubicBezTo>
                          <a:pt x="110738" y="75200"/>
                          <a:pt x="110730" y="75192"/>
                          <a:pt x="110717" y="75188"/>
                        </a:cubicBezTo>
                        <a:cubicBezTo>
                          <a:pt x="110713" y="75188"/>
                          <a:pt x="110713" y="75184"/>
                          <a:pt x="110709" y="75184"/>
                        </a:cubicBezTo>
                        <a:cubicBezTo>
                          <a:pt x="110696" y="75180"/>
                          <a:pt x="110683" y="75170"/>
                          <a:pt x="110671" y="75162"/>
                        </a:cubicBezTo>
                        <a:cubicBezTo>
                          <a:pt x="110671" y="75162"/>
                          <a:pt x="110666" y="75158"/>
                          <a:pt x="110661" y="75158"/>
                        </a:cubicBezTo>
                        <a:cubicBezTo>
                          <a:pt x="110649" y="75149"/>
                          <a:pt x="110632" y="75141"/>
                          <a:pt x="110614" y="75132"/>
                        </a:cubicBezTo>
                        <a:lnTo>
                          <a:pt x="110614" y="75128"/>
                        </a:lnTo>
                        <a:cubicBezTo>
                          <a:pt x="110598" y="75119"/>
                          <a:pt x="110584" y="75111"/>
                          <a:pt x="110568" y="75098"/>
                        </a:cubicBezTo>
                        <a:cubicBezTo>
                          <a:pt x="110568" y="75098"/>
                          <a:pt x="110563" y="75098"/>
                          <a:pt x="110563" y="75093"/>
                        </a:cubicBezTo>
                        <a:cubicBezTo>
                          <a:pt x="110563" y="75093"/>
                          <a:pt x="110559" y="75093"/>
                          <a:pt x="110555" y="75089"/>
                        </a:cubicBezTo>
                        <a:cubicBezTo>
                          <a:pt x="110551" y="75085"/>
                          <a:pt x="110546" y="75081"/>
                          <a:pt x="110537" y="75077"/>
                        </a:cubicBezTo>
                        <a:cubicBezTo>
                          <a:pt x="110537" y="75072"/>
                          <a:pt x="110533" y="75072"/>
                          <a:pt x="110529" y="75068"/>
                        </a:cubicBezTo>
                        <a:cubicBezTo>
                          <a:pt x="110525" y="75064"/>
                          <a:pt x="110517" y="75060"/>
                          <a:pt x="110512" y="75055"/>
                        </a:cubicBezTo>
                        <a:cubicBezTo>
                          <a:pt x="110507" y="75055"/>
                          <a:pt x="110507" y="75051"/>
                          <a:pt x="110503" y="75051"/>
                        </a:cubicBezTo>
                        <a:cubicBezTo>
                          <a:pt x="110499" y="75042"/>
                          <a:pt x="110491" y="75038"/>
                          <a:pt x="110482" y="75030"/>
                        </a:cubicBezTo>
                        <a:lnTo>
                          <a:pt x="110478" y="75026"/>
                        </a:lnTo>
                        <a:cubicBezTo>
                          <a:pt x="110469" y="75021"/>
                          <a:pt x="110465" y="75012"/>
                          <a:pt x="110456" y="75008"/>
                        </a:cubicBezTo>
                        <a:cubicBezTo>
                          <a:pt x="110456" y="75004"/>
                          <a:pt x="110452" y="75004"/>
                          <a:pt x="110452" y="75000"/>
                        </a:cubicBezTo>
                        <a:cubicBezTo>
                          <a:pt x="110444" y="74995"/>
                          <a:pt x="110440" y="74987"/>
                          <a:pt x="110435" y="74983"/>
                        </a:cubicBezTo>
                        <a:cubicBezTo>
                          <a:pt x="110430" y="74983"/>
                          <a:pt x="110430" y="74978"/>
                          <a:pt x="110426" y="74974"/>
                        </a:cubicBezTo>
                        <a:cubicBezTo>
                          <a:pt x="110422" y="74969"/>
                          <a:pt x="110414" y="74961"/>
                          <a:pt x="110405" y="74953"/>
                        </a:cubicBezTo>
                        <a:cubicBezTo>
                          <a:pt x="110383" y="74949"/>
                          <a:pt x="110358" y="74944"/>
                          <a:pt x="110337" y="74935"/>
                        </a:cubicBezTo>
                        <a:cubicBezTo>
                          <a:pt x="110328" y="74935"/>
                          <a:pt x="110324" y="74935"/>
                          <a:pt x="110315" y="74931"/>
                        </a:cubicBezTo>
                        <a:cubicBezTo>
                          <a:pt x="110298" y="74931"/>
                          <a:pt x="110281" y="74927"/>
                          <a:pt x="110264" y="74923"/>
                        </a:cubicBezTo>
                        <a:cubicBezTo>
                          <a:pt x="110260" y="74918"/>
                          <a:pt x="110251" y="74918"/>
                          <a:pt x="110247" y="74918"/>
                        </a:cubicBezTo>
                        <a:cubicBezTo>
                          <a:pt x="110225" y="74910"/>
                          <a:pt x="110199" y="74906"/>
                          <a:pt x="110178" y="74902"/>
                        </a:cubicBezTo>
                        <a:cubicBezTo>
                          <a:pt x="110174" y="74897"/>
                          <a:pt x="110170" y="74897"/>
                          <a:pt x="110162" y="74897"/>
                        </a:cubicBezTo>
                        <a:cubicBezTo>
                          <a:pt x="110144" y="74892"/>
                          <a:pt x="110127" y="74884"/>
                          <a:pt x="110106" y="74880"/>
                        </a:cubicBezTo>
                        <a:cubicBezTo>
                          <a:pt x="110101" y="74880"/>
                          <a:pt x="110093" y="74876"/>
                          <a:pt x="110089" y="74876"/>
                        </a:cubicBezTo>
                        <a:cubicBezTo>
                          <a:pt x="110063" y="74867"/>
                          <a:pt x="110041" y="74858"/>
                          <a:pt x="110016" y="74854"/>
                        </a:cubicBezTo>
                        <a:cubicBezTo>
                          <a:pt x="110012" y="74850"/>
                          <a:pt x="110008" y="74850"/>
                          <a:pt x="110003" y="74850"/>
                        </a:cubicBezTo>
                        <a:cubicBezTo>
                          <a:pt x="109982" y="74841"/>
                          <a:pt x="109960" y="74833"/>
                          <a:pt x="109943" y="74829"/>
                        </a:cubicBezTo>
                        <a:cubicBezTo>
                          <a:pt x="109935" y="74825"/>
                          <a:pt x="109931" y="74825"/>
                          <a:pt x="109926" y="74825"/>
                        </a:cubicBezTo>
                        <a:cubicBezTo>
                          <a:pt x="109901" y="74811"/>
                          <a:pt x="109870" y="74803"/>
                          <a:pt x="109844" y="74795"/>
                        </a:cubicBezTo>
                        <a:cubicBezTo>
                          <a:pt x="109840" y="74790"/>
                          <a:pt x="109836" y="74790"/>
                          <a:pt x="109832" y="74786"/>
                        </a:cubicBezTo>
                        <a:cubicBezTo>
                          <a:pt x="109802" y="74777"/>
                          <a:pt x="109777" y="74764"/>
                          <a:pt x="109751" y="74756"/>
                        </a:cubicBezTo>
                        <a:cubicBezTo>
                          <a:pt x="109747" y="74752"/>
                          <a:pt x="109738" y="74752"/>
                          <a:pt x="109733" y="74748"/>
                        </a:cubicBezTo>
                        <a:cubicBezTo>
                          <a:pt x="109721" y="74743"/>
                          <a:pt x="109708" y="74738"/>
                          <a:pt x="109695" y="74730"/>
                        </a:cubicBezTo>
                        <a:cubicBezTo>
                          <a:pt x="109686" y="74730"/>
                          <a:pt x="109682" y="74726"/>
                          <a:pt x="109674" y="74722"/>
                        </a:cubicBezTo>
                        <a:cubicBezTo>
                          <a:pt x="109661" y="74718"/>
                          <a:pt x="109648" y="74713"/>
                          <a:pt x="109635" y="74704"/>
                        </a:cubicBezTo>
                        <a:cubicBezTo>
                          <a:pt x="109631" y="74704"/>
                          <a:pt x="109623" y="74700"/>
                          <a:pt x="109618" y="74696"/>
                        </a:cubicBezTo>
                        <a:cubicBezTo>
                          <a:pt x="109601" y="74692"/>
                          <a:pt x="109588" y="74683"/>
                          <a:pt x="109571" y="74679"/>
                        </a:cubicBezTo>
                        <a:cubicBezTo>
                          <a:pt x="109567" y="74675"/>
                          <a:pt x="109562" y="74675"/>
                          <a:pt x="109558" y="74671"/>
                        </a:cubicBezTo>
                        <a:cubicBezTo>
                          <a:pt x="109542" y="74661"/>
                          <a:pt x="109524" y="74653"/>
                          <a:pt x="109502" y="74645"/>
                        </a:cubicBezTo>
                        <a:cubicBezTo>
                          <a:pt x="109502" y="74645"/>
                          <a:pt x="109498" y="74645"/>
                          <a:pt x="109498" y="74641"/>
                        </a:cubicBezTo>
                        <a:cubicBezTo>
                          <a:pt x="109465" y="74627"/>
                          <a:pt x="109430" y="74610"/>
                          <a:pt x="109396" y="74594"/>
                        </a:cubicBezTo>
                        <a:cubicBezTo>
                          <a:pt x="109392" y="74589"/>
                          <a:pt x="109388" y="74589"/>
                          <a:pt x="109388" y="74584"/>
                        </a:cubicBezTo>
                        <a:cubicBezTo>
                          <a:pt x="109353" y="74568"/>
                          <a:pt x="109319" y="74555"/>
                          <a:pt x="109289" y="74533"/>
                        </a:cubicBezTo>
                        <a:cubicBezTo>
                          <a:pt x="109285" y="74533"/>
                          <a:pt x="109280" y="74533"/>
                          <a:pt x="109276" y="74529"/>
                        </a:cubicBezTo>
                        <a:cubicBezTo>
                          <a:pt x="109259" y="74521"/>
                          <a:pt x="109242" y="74512"/>
                          <a:pt x="109224" y="74499"/>
                        </a:cubicBezTo>
                        <a:lnTo>
                          <a:pt x="110039" y="70598"/>
                        </a:lnTo>
                        <a:lnTo>
                          <a:pt x="110039" y="70598"/>
                        </a:lnTo>
                        <a:cubicBezTo>
                          <a:pt x="110038" y="70603"/>
                          <a:pt x="110035" y="70609"/>
                          <a:pt x="110033" y="70616"/>
                        </a:cubicBezTo>
                        <a:lnTo>
                          <a:pt x="109220" y="74499"/>
                        </a:lnTo>
                        <a:cubicBezTo>
                          <a:pt x="109208" y="74491"/>
                          <a:pt x="109195" y="74482"/>
                          <a:pt x="109177" y="74478"/>
                        </a:cubicBezTo>
                        <a:cubicBezTo>
                          <a:pt x="109177" y="74473"/>
                          <a:pt x="109173" y="74473"/>
                          <a:pt x="109173" y="74473"/>
                        </a:cubicBezTo>
                        <a:cubicBezTo>
                          <a:pt x="109139" y="74452"/>
                          <a:pt x="109105" y="74435"/>
                          <a:pt x="109070" y="74414"/>
                        </a:cubicBezTo>
                        <a:lnTo>
                          <a:pt x="109066" y="74414"/>
                        </a:lnTo>
                        <a:cubicBezTo>
                          <a:pt x="109007" y="74379"/>
                          <a:pt x="108946" y="74341"/>
                          <a:pt x="108887" y="74307"/>
                        </a:cubicBezTo>
                        <a:lnTo>
                          <a:pt x="108882" y="74307"/>
                        </a:lnTo>
                        <a:cubicBezTo>
                          <a:pt x="108823" y="74268"/>
                          <a:pt x="108762" y="74234"/>
                          <a:pt x="108703" y="74195"/>
                        </a:cubicBezTo>
                        <a:cubicBezTo>
                          <a:pt x="108643" y="74161"/>
                          <a:pt x="108583" y="74128"/>
                          <a:pt x="108523" y="74093"/>
                        </a:cubicBezTo>
                        <a:cubicBezTo>
                          <a:pt x="108523" y="74089"/>
                          <a:pt x="108519" y="74089"/>
                          <a:pt x="108515" y="74089"/>
                        </a:cubicBezTo>
                        <a:cubicBezTo>
                          <a:pt x="108459" y="74055"/>
                          <a:pt x="108399" y="74020"/>
                          <a:pt x="108339" y="73986"/>
                        </a:cubicBezTo>
                        <a:cubicBezTo>
                          <a:pt x="108339" y="73982"/>
                          <a:pt x="108335" y="73982"/>
                          <a:pt x="108335" y="73982"/>
                        </a:cubicBezTo>
                        <a:cubicBezTo>
                          <a:pt x="108335" y="73982"/>
                          <a:pt x="108330" y="73982"/>
                          <a:pt x="108330" y="73978"/>
                        </a:cubicBezTo>
                        <a:cubicBezTo>
                          <a:pt x="108300" y="73960"/>
                          <a:pt x="108267" y="73943"/>
                          <a:pt x="108237" y="73926"/>
                        </a:cubicBezTo>
                        <a:cubicBezTo>
                          <a:pt x="108233" y="73926"/>
                          <a:pt x="108228" y="73922"/>
                          <a:pt x="108228" y="73922"/>
                        </a:cubicBezTo>
                        <a:cubicBezTo>
                          <a:pt x="108194" y="73905"/>
                          <a:pt x="108160" y="73883"/>
                          <a:pt x="108130" y="73866"/>
                        </a:cubicBezTo>
                        <a:lnTo>
                          <a:pt x="108121" y="73866"/>
                        </a:lnTo>
                        <a:cubicBezTo>
                          <a:pt x="108087" y="73845"/>
                          <a:pt x="108053" y="73828"/>
                          <a:pt x="108018" y="73810"/>
                        </a:cubicBezTo>
                        <a:lnTo>
                          <a:pt x="108014" y="73806"/>
                        </a:lnTo>
                        <a:cubicBezTo>
                          <a:pt x="107980" y="73789"/>
                          <a:pt x="107945" y="73776"/>
                          <a:pt x="107911" y="73759"/>
                        </a:cubicBezTo>
                        <a:lnTo>
                          <a:pt x="107911" y="73755"/>
                        </a:lnTo>
                        <a:cubicBezTo>
                          <a:pt x="107907" y="73755"/>
                          <a:pt x="107899" y="73751"/>
                          <a:pt x="107894" y="73751"/>
                        </a:cubicBezTo>
                        <a:cubicBezTo>
                          <a:pt x="107886" y="73743"/>
                          <a:pt x="107873" y="73737"/>
                          <a:pt x="107860" y="73733"/>
                        </a:cubicBezTo>
                        <a:cubicBezTo>
                          <a:pt x="107852" y="73729"/>
                          <a:pt x="107848" y="73725"/>
                          <a:pt x="107839" y="73721"/>
                        </a:cubicBezTo>
                        <a:cubicBezTo>
                          <a:pt x="107834" y="73721"/>
                          <a:pt x="107826" y="73717"/>
                          <a:pt x="107817" y="73712"/>
                        </a:cubicBezTo>
                        <a:lnTo>
                          <a:pt x="108040" y="72656"/>
                        </a:lnTo>
                        <a:cubicBezTo>
                          <a:pt x="108044" y="72651"/>
                          <a:pt x="108048" y="72651"/>
                          <a:pt x="108053" y="72651"/>
                        </a:cubicBezTo>
                        <a:cubicBezTo>
                          <a:pt x="108065" y="72647"/>
                          <a:pt x="108079" y="72643"/>
                          <a:pt x="108091" y="72643"/>
                        </a:cubicBezTo>
                        <a:cubicBezTo>
                          <a:pt x="108095" y="72639"/>
                          <a:pt x="108099" y="72639"/>
                          <a:pt x="108104" y="72634"/>
                        </a:cubicBezTo>
                        <a:cubicBezTo>
                          <a:pt x="108121" y="72634"/>
                          <a:pt x="108134" y="72630"/>
                          <a:pt x="108151" y="72622"/>
                        </a:cubicBezTo>
                        <a:lnTo>
                          <a:pt x="108156" y="72622"/>
                        </a:lnTo>
                        <a:cubicBezTo>
                          <a:pt x="108160" y="72622"/>
                          <a:pt x="108164" y="72622"/>
                          <a:pt x="108164" y="72618"/>
                        </a:cubicBezTo>
                        <a:cubicBezTo>
                          <a:pt x="108176" y="72618"/>
                          <a:pt x="108185" y="72613"/>
                          <a:pt x="108194" y="72608"/>
                        </a:cubicBezTo>
                        <a:cubicBezTo>
                          <a:pt x="108202" y="72608"/>
                          <a:pt x="108207" y="72604"/>
                          <a:pt x="108211" y="72604"/>
                        </a:cubicBezTo>
                        <a:cubicBezTo>
                          <a:pt x="108219" y="72600"/>
                          <a:pt x="108228" y="72600"/>
                          <a:pt x="108237" y="72596"/>
                        </a:cubicBezTo>
                        <a:cubicBezTo>
                          <a:pt x="108241" y="72596"/>
                          <a:pt x="108245" y="72592"/>
                          <a:pt x="108249" y="72592"/>
                        </a:cubicBezTo>
                        <a:cubicBezTo>
                          <a:pt x="108258" y="72588"/>
                          <a:pt x="108267" y="72588"/>
                          <a:pt x="108271" y="72583"/>
                        </a:cubicBezTo>
                        <a:cubicBezTo>
                          <a:pt x="108279" y="72579"/>
                          <a:pt x="108284" y="72579"/>
                          <a:pt x="108288" y="72579"/>
                        </a:cubicBezTo>
                        <a:cubicBezTo>
                          <a:pt x="108296" y="72574"/>
                          <a:pt x="108300" y="72570"/>
                          <a:pt x="108310" y="72570"/>
                        </a:cubicBezTo>
                        <a:cubicBezTo>
                          <a:pt x="108314" y="72566"/>
                          <a:pt x="108318" y="72566"/>
                          <a:pt x="108322" y="72562"/>
                        </a:cubicBezTo>
                        <a:cubicBezTo>
                          <a:pt x="108330" y="72562"/>
                          <a:pt x="108339" y="72557"/>
                          <a:pt x="108344" y="72553"/>
                        </a:cubicBezTo>
                        <a:cubicBezTo>
                          <a:pt x="108348" y="72553"/>
                          <a:pt x="108356" y="72549"/>
                          <a:pt x="108361" y="72549"/>
                        </a:cubicBezTo>
                        <a:cubicBezTo>
                          <a:pt x="108365" y="72545"/>
                          <a:pt x="108373" y="72545"/>
                          <a:pt x="108382" y="72541"/>
                        </a:cubicBezTo>
                        <a:cubicBezTo>
                          <a:pt x="108387" y="72536"/>
                          <a:pt x="108391" y="72536"/>
                          <a:pt x="108395" y="72536"/>
                        </a:cubicBezTo>
                        <a:cubicBezTo>
                          <a:pt x="108399" y="72531"/>
                          <a:pt x="108407" y="72527"/>
                          <a:pt x="108416" y="72523"/>
                        </a:cubicBezTo>
                        <a:cubicBezTo>
                          <a:pt x="108421" y="72523"/>
                          <a:pt x="108425" y="72519"/>
                          <a:pt x="108425" y="72519"/>
                        </a:cubicBezTo>
                        <a:lnTo>
                          <a:pt x="108429" y="72519"/>
                        </a:lnTo>
                        <a:lnTo>
                          <a:pt x="108433" y="72515"/>
                        </a:lnTo>
                        <a:cubicBezTo>
                          <a:pt x="108450" y="72511"/>
                          <a:pt x="108468" y="72502"/>
                          <a:pt x="108484" y="72489"/>
                        </a:cubicBezTo>
                        <a:lnTo>
                          <a:pt x="108489" y="72489"/>
                        </a:lnTo>
                        <a:cubicBezTo>
                          <a:pt x="108506" y="72480"/>
                          <a:pt x="108523" y="72472"/>
                          <a:pt x="108541" y="72464"/>
                        </a:cubicBezTo>
                        <a:cubicBezTo>
                          <a:pt x="108541" y="72464"/>
                          <a:pt x="108545" y="72459"/>
                          <a:pt x="108549" y="72459"/>
                        </a:cubicBezTo>
                        <a:cubicBezTo>
                          <a:pt x="108561" y="72450"/>
                          <a:pt x="108579" y="72442"/>
                          <a:pt x="108592" y="72434"/>
                        </a:cubicBezTo>
                        <a:cubicBezTo>
                          <a:pt x="108596" y="72429"/>
                          <a:pt x="108600" y="72429"/>
                          <a:pt x="108600" y="72429"/>
                        </a:cubicBezTo>
                        <a:cubicBezTo>
                          <a:pt x="108618" y="72416"/>
                          <a:pt x="108630" y="72408"/>
                          <a:pt x="108647" y="72399"/>
                        </a:cubicBezTo>
                        <a:cubicBezTo>
                          <a:pt x="108652" y="72399"/>
                          <a:pt x="108652" y="72395"/>
                          <a:pt x="108652" y="72395"/>
                        </a:cubicBezTo>
                        <a:cubicBezTo>
                          <a:pt x="108664" y="72387"/>
                          <a:pt x="108673" y="72382"/>
                          <a:pt x="108685" y="72373"/>
                        </a:cubicBezTo>
                        <a:cubicBezTo>
                          <a:pt x="108685" y="72373"/>
                          <a:pt x="108690" y="72373"/>
                          <a:pt x="108690" y="72369"/>
                        </a:cubicBezTo>
                        <a:cubicBezTo>
                          <a:pt x="108703" y="72361"/>
                          <a:pt x="108715" y="72352"/>
                          <a:pt x="108729" y="72348"/>
                        </a:cubicBezTo>
                        <a:cubicBezTo>
                          <a:pt x="108729" y="72343"/>
                          <a:pt x="108733" y="72343"/>
                          <a:pt x="108733" y="72339"/>
                        </a:cubicBezTo>
                        <a:cubicBezTo>
                          <a:pt x="108746" y="72335"/>
                          <a:pt x="108754" y="72326"/>
                          <a:pt x="108762" y="72318"/>
                        </a:cubicBezTo>
                        <a:cubicBezTo>
                          <a:pt x="108766" y="72318"/>
                          <a:pt x="108766" y="72318"/>
                          <a:pt x="108772" y="72314"/>
                        </a:cubicBezTo>
                        <a:cubicBezTo>
                          <a:pt x="108780" y="72305"/>
                          <a:pt x="108792" y="72296"/>
                          <a:pt x="108801" y="72288"/>
                        </a:cubicBezTo>
                        <a:cubicBezTo>
                          <a:pt x="108805" y="72288"/>
                          <a:pt x="108810" y="72288"/>
                          <a:pt x="108810" y="72284"/>
                        </a:cubicBezTo>
                        <a:cubicBezTo>
                          <a:pt x="108818" y="72275"/>
                          <a:pt x="108831" y="72271"/>
                          <a:pt x="108839" y="72262"/>
                        </a:cubicBezTo>
                        <a:cubicBezTo>
                          <a:pt x="108839" y="72262"/>
                          <a:pt x="108839" y="72258"/>
                          <a:pt x="108843" y="72258"/>
                        </a:cubicBezTo>
                        <a:cubicBezTo>
                          <a:pt x="108853" y="72249"/>
                          <a:pt x="108865" y="72241"/>
                          <a:pt x="108874" y="72233"/>
                        </a:cubicBezTo>
                        <a:cubicBezTo>
                          <a:pt x="108878" y="72233"/>
                          <a:pt x="108878" y="72228"/>
                          <a:pt x="108882" y="72228"/>
                        </a:cubicBezTo>
                        <a:cubicBezTo>
                          <a:pt x="108891" y="72219"/>
                          <a:pt x="108900" y="72211"/>
                          <a:pt x="108912" y="72203"/>
                        </a:cubicBezTo>
                        <a:cubicBezTo>
                          <a:pt x="108926" y="72194"/>
                          <a:pt x="108934" y="72185"/>
                          <a:pt x="108942" y="72172"/>
                        </a:cubicBezTo>
                        <a:lnTo>
                          <a:pt x="108946" y="72172"/>
                        </a:lnTo>
                        <a:lnTo>
                          <a:pt x="108951" y="72168"/>
                        </a:lnTo>
                        <a:cubicBezTo>
                          <a:pt x="108972" y="72146"/>
                          <a:pt x="108997" y="72130"/>
                          <a:pt x="109023" y="72108"/>
                        </a:cubicBezTo>
                        <a:cubicBezTo>
                          <a:pt x="109045" y="72087"/>
                          <a:pt x="109070" y="72065"/>
                          <a:pt x="109096" y="72044"/>
                        </a:cubicBezTo>
                        <a:cubicBezTo>
                          <a:pt x="109096" y="72040"/>
                          <a:pt x="109100" y="72040"/>
                          <a:pt x="109100" y="72040"/>
                        </a:cubicBezTo>
                        <a:cubicBezTo>
                          <a:pt x="109109" y="72031"/>
                          <a:pt x="109118" y="72023"/>
                          <a:pt x="109126" y="72018"/>
                        </a:cubicBezTo>
                        <a:cubicBezTo>
                          <a:pt x="109131" y="72014"/>
                          <a:pt x="109131" y="72014"/>
                          <a:pt x="109135" y="72010"/>
                        </a:cubicBezTo>
                        <a:cubicBezTo>
                          <a:pt x="109143" y="72002"/>
                          <a:pt x="109151" y="71992"/>
                          <a:pt x="109165" y="71984"/>
                        </a:cubicBezTo>
                        <a:lnTo>
                          <a:pt x="109169" y="71980"/>
                        </a:lnTo>
                        <a:cubicBezTo>
                          <a:pt x="109177" y="71972"/>
                          <a:pt x="109186" y="71967"/>
                          <a:pt x="109199" y="71959"/>
                        </a:cubicBezTo>
                        <a:lnTo>
                          <a:pt x="109203" y="71954"/>
                        </a:lnTo>
                        <a:cubicBezTo>
                          <a:pt x="109216" y="71946"/>
                          <a:pt x="109224" y="71937"/>
                          <a:pt x="109234" y="71929"/>
                        </a:cubicBezTo>
                        <a:cubicBezTo>
                          <a:pt x="109238" y="71925"/>
                          <a:pt x="109242" y="71925"/>
                          <a:pt x="109242" y="71925"/>
                        </a:cubicBezTo>
                        <a:cubicBezTo>
                          <a:pt x="109250" y="71915"/>
                          <a:pt x="109263" y="71907"/>
                          <a:pt x="109272" y="71903"/>
                        </a:cubicBezTo>
                        <a:cubicBezTo>
                          <a:pt x="109272" y="71899"/>
                          <a:pt x="109276" y="71899"/>
                          <a:pt x="109276" y="71899"/>
                        </a:cubicBezTo>
                        <a:cubicBezTo>
                          <a:pt x="109289" y="71890"/>
                          <a:pt x="109297" y="71882"/>
                          <a:pt x="109311" y="71873"/>
                        </a:cubicBezTo>
                        <a:cubicBezTo>
                          <a:pt x="109315" y="71869"/>
                          <a:pt x="109315" y="71869"/>
                          <a:pt x="109319" y="71869"/>
                        </a:cubicBezTo>
                        <a:cubicBezTo>
                          <a:pt x="109327" y="71860"/>
                          <a:pt x="109340" y="71852"/>
                          <a:pt x="109349" y="71848"/>
                        </a:cubicBezTo>
                        <a:cubicBezTo>
                          <a:pt x="109349" y="71844"/>
                          <a:pt x="109353" y="71844"/>
                          <a:pt x="109353" y="71844"/>
                        </a:cubicBezTo>
                        <a:cubicBezTo>
                          <a:pt x="109366" y="71834"/>
                          <a:pt x="109378" y="71826"/>
                          <a:pt x="109392" y="71818"/>
                        </a:cubicBezTo>
                        <a:cubicBezTo>
                          <a:pt x="109392" y="71818"/>
                          <a:pt x="109396" y="71813"/>
                          <a:pt x="109400" y="71813"/>
                        </a:cubicBezTo>
                        <a:cubicBezTo>
                          <a:pt x="109413" y="71805"/>
                          <a:pt x="109430" y="71796"/>
                          <a:pt x="109443" y="71787"/>
                        </a:cubicBezTo>
                        <a:cubicBezTo>
                          <a:pt x="109443" y="71783"/>
                          <a:pt x="109447" y="71783"/>
                          <a:pt x="109447" y="71783"/>
                        </a:cubicBezTo>
                        <a:cubicBezTo>
                          <a:pt x="109465" y="71775"/>
                          <a:pt x="109477" y="71767"/>
                          <a:pt x="109494" y="71757"/>
                        </a:cubicBezTo>
                        <a:lnTo>
                          <a:pt x="109498" y="71753"/>
                        </a:lnTo>
                        <a:cubicBezTo>
                          <a:pt x="109516" y="71745"/>
                          <a:pt x="109532" y="71736"/>
                          <a:pt x="109546" y="71728"/>
                        </a:cubicBezTo>
                        <a:cubicBezTo>
                          <a:pt x="109550" y="71728"/>
                          <a:pt x="109554" y="71728"/>
                          <a:pt x="109554" y="71723"/>
                        </a:cubicBezTo>
                        <a:cubicBezTo>
                          <a:pt x="109571" y="71715"/>
                          <a:pt x="109588" y="71706"/>
                          <a:pt x="109605" y="71702"/>
                        </a:cubicBezTo>
                        <a:cubicBezTo>
                          <a:pt x="109609" y="71698"/>
                          <a:pt x="109613" y="71698"/>
                          <a:pt x="109618" y="71694"/>
                        </a:cubicBezTo>
                        <a:cubicBezTo>
                          <a:pt x="109631" y="71690"/>
                          <a:pt x="109648" y="71680"/>
                          <a:pt x="109665" y="71676"/>
                        </a:cubicBezTo>
                        <a:lnTo>
                          <a:pt x="110910" y="65727"/>
                        </a:lnTo>
                        <a:lnTo>
                          <a:pt x="110910" y="65727"/>
                        </a:lnTo>
                        <a:cubicBezTo>
                          <a:pt x="110892" y="65731"/>
                          <a:pt x="110880" y="65740"/>
                          <a:pt x="110863" y="65748"/>
                        </a:cubicBezTo>
                        <a:lnTo>
                          <a:pt x="110859" y="65748"/>
                        </a:lnTo>
                        <a:cubicBezTo>
                          <a:pt x="110854" y="65748"/>
                          <a:pt x="110854" y="65752"/>
                          <a:pt x="110854" y="65752"/>
                        </a:cubicBezTo>
                        <a:cubicBezTo>
                          <a:pt x="110837" y="65761"/>
                          <a:pt x="110820" y="65770"/>
                          <a:pt x="110803" y="65778"/>
                        </a:cubicBezTo>
                        <a:cubicBezTo>
                          <a:pt x="110799" y="65778"/>
                          <a:pt x="110794" y="65778"/>
                          <a:pt x="110794" y="65782"/>
                        </a:cubicBezTo>
                        <a:cubicBezTo>
                          <a:pt x="110782" y="65787"/>
                          <a:pt x="110773" y="65791"/>
                          <a:pt x="110764" y="65795"/>
                        </a:cubicBezTo>
                        <a:lnTo>
                          <a:pt x="111431" y="62605"/>
                        </a:lnTo>
                        <a:cubicBezTo>
                          <a:pt x="111419" y="62605"/>
                          <a:pt x="111410" y="62609"/>
                          <a:pt x="111397" y="62609"/>
                        </a:cubicBezTo>
                        <a:lnTo>
                          <a:pt x="111389" y="62609"/>
                        </a:lnTo>
                        <a:cubicBezTo>
                          <a:pt x="111380" y="62613"/>
                          <a:pt x="111376" y="62613"/>
                          <a:pt x="111368" y="62613"/>
                        </a:cubicBezTo>
                        <a:cubicBezTo>
                          <a:pt x="111364" y="62613"/>
                          <a:pt x="111364" y="62613"/>
                          <a:pt x="111358" y="62617"/>
                        </a:cubicBezTo>
                        <a:lnTo>
                          <a:pt x="111338" y="62617"/>
                        </a:lnTo>
                        <a:cubicBezTo>
                          <a:pt x="111333" y="62621"/>
                          <a:pt x="111329" y="62621"/>
                          <a:pt x="111329" y="62621"/>
                        </a:cubicBezTo>
                        <a:lnTo>
                          <a:pt x="112398" y="57510"/>
                        </a:lnTo>
                        <a:lnTo>
                          <a:pt x="112398" y="57510"/>
                        </a:lnTo>
                        <a:cubicBezTo>
                          <a:pt x="112377" y="57519"/>
                          <a:pt x="112359" y="57532"/>
                          <a:pt x="112339" y="57540"/>
                        </a:cubicBezTo>
                        <a:cubicBezTo>
                          <a:pt x="112334" y="57540"/>
                          <a:pt x="112334" y="57544"/>
                          <a:pt x="112329" y="57544"/>
                        </a:cubicBezTo>
                        <a:cubicBezTo>
                          <a:pt x="112313" y="57554"/>
                          <a:pt x="112296" y="57562"/>
                          <a:pt x="112278" y="57570"/>
                        </a:cubicBezTo>
                        <a:cubicBezTo>
                          <a:pt x="112274" y="57570"/>
                          <a:pt x="112270" y="57575"/>
                          <a:pt x="112266" y="57579"/>
                        </a:cubicBezTo>
                        <a:cubicBezTo>
                          <a:pt x="112248" y="57583"/>
                          <a:pt x="112236" y="57592"/>
                          <a:pt x="112219" y="57601"/>
                        </a:cubicBezTo>
                        <a:lnTo>
                          <a:pt x="112215" y="57601"/>
                        </a:lnTo>
                        <a:cubicBezTo>
                          <a:pt x="112197" y="57609"/>
                          <a:pt x="112180" y="57617"/>
                          <a:pt x="112167" y="57626"/>
                        </a:cubicBezTo>
                        <a:cubicBezTo>
                          <a:pt x="112163" y="57626"/>
                          <a:pt x="112159" y="57631"/>
                          <a:pt x="112159" y="57631"/>
                        </a:cubicBezTo>
                        <a:cubicBezTo>
                          <a:pt x="112142" y="57639"/>
                          <a:pt x="112124" y="57647"/>
                          <a:pt x="112112" y="57652"/>
                        </a:cubicBezTo>
                        <a:cubicBezTo>
                          <a:pt x="112108" y="57656"/>
                          <a:pt x="112108" y="57656"/>
                          <a:pt x="112103" y="57656"/>
                        </a:cubicBezTo>
                        <a:cubicBezTo>
                          <a:pt x="112090" y="57664"/>
                          <a:pt x="112077" y="57669"/>
                          <a:pt x="112065" y="57678"/>
                        </a:cubicBezTo>
                        <a:cubicBezTo>
                          <a:pt x="112061" y="57678"/>
                          <a:pt x="112061" y="57678"/>
                          <a:pt x="112056" y="57682"/>
                        </a:cubicBezTo>
                        <a:cubicBezTo>
                          <a:pt x="112043" y="57686"/>
                          <a:pt x="112031" y="57694"/>
                          <a:pt x="112013" y="57698"/>
                        </a:cubicBezTo>
                        <a:cubicBezTo>
                          <a:pt x="112013" y="57703"/>
                          <a:pt x="112009" y="57703"/>
                          <a:pt x="112009" y="57703"/>
                        </a:cubicBezTo>
                        <a:cubicBezTo>
                          <a:pt x="111992" y="57712"/>
                          <a:pt x="111979" y="57716"/>
                          <a:pt x="111966" y="57724"/>
                        </a:cubicBezTo>
                        <a:cubicBezTo>
                          <a:pt x="111966" y="57724"/>
                          <a:pt x="111962" y="57724"/>
                          <a:pt x="111962" y="57729"/>
                        </a:cubicBezTo>
                        <a:cubicBezTo>
                          <a:pt x="111949" y="57733"/>
                          <a:pt x="111936" y="57737"/>
                          <a:pt x="111928" y="57746"/>
                        </a:cubicBezTo>
                        <a:lnTo>
                          <a:pt x="111919" y="57746"/>
                        </a:lnTo>
                        <a:cubicBezTo>
                          <a:pt x="111907" y="57755"/>
                          <a:pt x="111893" y="57759"/>
                          <a:pt x="111885" y="57767"/>
                        </a:cubicBezTo>
                        <a:lnTo>
                          <a:pt x="111877" y="57767"/>
                        </a:lnTo>
                        <a:cubicBezTo>
                          <a:pt x="111863" y="57775"/>
                          <a:pt x="111851" y="57780"/>
                          <a:pt x="111838" y="57785"/>
                        </a:cubicBezTo>
                        <a:lnTo>
                          <a:pt x="111838" y="57789"/>
                        </a:lnTo>
                        <a:cubicBezTo>
                          <a:pt x="111825" y="57793"/>
                          <a:pt x="111816" y="57797"/>
                          <a:pt x="111804" y="57801"/>
                        </a:cubicBezTo>
                        <a:cubicBezTo>
                          <a:pt x="111804" y="57806"/>
                          <a:pt x="111800" y="57806"/>
                          <a:pt x="111800" y="57806"/>
                        </a:cubicBezTo>
                        <a:cubicBezTo>
                          <a:pt x="111786" y="57810"/>
                          <a:pt x="111774" y="57818"/>
                          <a:pt x="111765" y="57822"/>
                        </a:cubicBezTo>
                        <a:cubicBezTo>
                          <a:pt x="111761" y="57822"/>
                          <a:pt x="111761" y="57822"/>
                          <a:pt x="111757" y="57827"/>
                        </a:cubicBezTo>
                        <a:cubicBezTo>
                          <a:pt x="111748" y="57832"/>
                          <a:pt x="111735" y="57836"/>
                          <a:pt x="111723" y="57840"/>
                        </a:cubicBezTo>
                        <a:cubicBezTo>
                          <a:pt x="111714" y="57848"/>
                          <a:pt x="111701" y="57852"/>
                          <a:pt x="111692" y="57857"/>
                        </a:cubicBezTo>
                        <a:cubicBezTo>
                          <a:pt x="111688" y="57857"/>
                          <a:pt x="111688" y="57857"/>
                          <a:pt x="111684" y="57861"/>
                        </a:cubicBezTo>
                        <a:cubicBezTo>
                          <a:pt x="111676" y="57866"/>
                          <a:pt x="111662" y="57870"/>
                          <a:pt x="111654" y="57874"/>
                        </a:cubicBezTo>
                        <a:cubicBezTo>
                          <a:pt x="111650" y="57874"/>
                          <a:pt x="111650" y="57878"/>
                          <a:pt x="111646" y="57878"/>
                        </a:cubicBezTo>
                        <a:cubicBezTo>
                          <a:pt x="111641" y="57878"/>
                          <a:pt x="111637" y="57883"/>
                          <a:pt x="111632" y="57883"/>
                        </a:cubicBezTo>
                        <a:cubicBezTo>
                          <a:pt x="111628" y="57887"/>
                          <a:pt x="111624" y="57887"/>
                          <a:pt x="111620" y="57891"/>
                        </a:cubicBezTo>
                        <a:cubicBezTo>
                          <a:pt x="111615" y="57891"/>
                          <a:pt x="111611" y="57895"/>
                          <a:pt x="111607" y="57895"/>
                        </a:cubicBezTo>
                        <a:cubicBezTo>
                          <a:pt x="111603" y="57895"/>
                          <a:pt x="111599" y="57899"/>
                          <a:pt x="111599" y="57899"/>
                        </a:cubicBezTo>
                        <a:cubicBezTo>
                          <a:pt x="111589" y="57904"/>
                          <a:pt x="111585" y="57904"/>
                          <a:pt x="111581" y="57909"/>
                        </a:cubicBezTo>
                        <a:cubicBezTo>
                          <a:pt x="111577" y="57909"/>
                          <a:pt x="111577" y="57909"/>
                          <a:pt x="111573" y="57913"/>
                        </a:cubicBezTo>
                        <a:cubicBezTo>
                          <a:pt x="111564" y="57913"/>
                          <a:pt x="111556" y="57917"/>
                          <a:pt x="111551" y="57921"/>
                        </a:cubicBezTo>
                        <a:cubicBezTo>
                          <a:pt x="111547" y="57921"/>
                          <a:pt x="111547" y="57921"/>
                          <a:pt x="111547" y="57925"/>
                        </a:cubicBezTo>
                        <a:cubicBezTo>
                          <a:pt x="111538" y="57925"/>
                          <a:pt x="111534" y="57929"/>
                          <a:pt x="111526" y="57934"/>
                        </a:cubicBezTo>
                        <a:lnTo>
                          <a:pt x="111518" y="57934"/>
                        </a:lnTo>
                        <a:cubicBezTo>
                          <a:pt x="111512" y="57938"/>
                          <a:pt x="111508" y="57943"/>
                          <a:pt x="111500" y="57943"/>
                        </a:cubicBezTo>
                        <a:cubicBezTo>
                          <a:pt x="111500" y="57943"/>
                          <a:pt x="111496" y="57947"/>
                          <a:pt x="111492" y="57947"/>
                        </a:cubicBezTo>
                        <a:cubicBezTo>
                          <a:pt x="111487" y="57951"/>
                          <a:pt x="111483" y="57951"/>
                          <a:pt x="111474" y="57955"/>
                        </a:cubicBezTo>
                        <a:cubicBezTo>
                          <a:pt x="111474" y="57955"/>
                          <a:pt x="111470" y="57955"/>
                          <a:pt x="111466" y="57960"/>
                        </a:cubicBezTo>
                        <a:cubicBezTo>
                          <a:pt x="111461" y="57960"/>
                          <a:pt x="111457" y="57964"/>
                          <a:pt x="111449" y="57964"/>
                        </a:cubicBezTo>
                        <a:cubicBezTo>
                          <a:pt x="111449" y="57968"/>
                          <a:pt x="111445" y="57968"/>
                          <a:pt x="111445" y="57968"/>
                        </a:cubicBezTo>
                        <a:cubicBezTo>
                          <a:pt x="111435" y="57972"/>
                          <a:pt x="111427" y="57976"/>
                          <a:pt x="111423" y="57976"/>
                        </a:cubicBezTo>
                        <a:cubicBezTo>
                          <a:pt x="111419" y="57976"/>
                          <a:pt x="111419" y="57981"/>
                          <a:pt x="111419" y="57981"/>
                        </a:cubicBezTo>
                        <a:cubicBezTo>
                          <a:pt x="111410" y="57986"/>
                          <a:pt x="111402" y="57986"/>
                          <a:pt x="111393" y="57990"/>
                        </a:cubicBezTo>
                        <a:cubicBezTo>
                          <a:pt x="111389" y="57990"/>
                          <a:pt x="111389" y="57994"/>
                          <a:pt x="111384" y="57994"/>
                        </a:cubicBezTo>
                        <a:cubicBezTo>
                          <a:pt x="111380" y="57998"/>
                          <a:pt x="111372" y="57998"/>
                          <a:pt x="111364" y="58002"/>
                        </a:cubicBezTo>
                        <a:cubicBezTo>
                          <a:pt x="111364" y="58002"/>
                          <a:pt x="111358" y="58002"/>
                          <a:pt x="111358" y="58006"/>
                        </a:cubicBezTo>
                        <a:cubicBezTo>
                          <a:pt x="111350" y="58006"/>
                          <a:pt x="111346" y="58011"/>
                          <a:pt x="111338" y="58015"/>
                        </a:cubicBezTo>
                        <a:lnTo>
                          <a:pt x="111329" y="58015"/>
                        </a:lnTo>
                        <a:cubicBezTo>
                          <a:pt x="111325" y="58020"/>
                          <a:pt x="111316" y="58024"/>
                          <a:pt x="111312" y="58024"/>
                        </a:cubicBezTo>
                        <a:cubicBezTo>
                          <a:pt x="111307" y="58028"/>
                          <a:pt x="111303" y="58028"/>
                          <a:pt x="111303" y="58028"/>
                        </a:cubicBezTo>
                        <a:cubicBezTo>
                          <a:pt x="111295" y="58032"/>
                          <a:pt x="111287" y="58037"/>
                          <a:pt x="111281" y="58037"/>
                        </a:cubicBezTo>
                        <a:cubicBezTo>
                          <a:pt x="111277" y="58037"/>
                          <a:pt x="111277" y="58041"/>
                          <a:pt x="111273" y="58041"/>
                        </a:cubicBezTo>
                        <a:cubicBezTo>
                          <a:pt x="111256" y="58049"/>
                          <a:pt x="111235" y="58058"/>
                          <a:pt x="111214" y="58067"/>
                        </a:cubicBezTo>
                        <a:lnTo>
                          <a:pt x="111210" y="58067"/>
                        </a:lnTo>
                        <a:cubicBezTo>
                          <a:pt x="111200" y="58071"/>
                          <a:pt x="111192" y="58075"/>
                          <a:pt x="111184" y="58079"/>
                        </a:cubicBezTo>
                        <a:cubicBezTo>
                          <a:pt x="111179" y="58079"/>
                          <a:pt x="111179" y="58079"/>
                          <a:pt x="111175" y="58083"/>
                        </a:cubicBezTo>
                        <a:cubicBezTo>
                          <a:pt x="111166" y="58083"/>
                          <a:pt x="111158" y="58088"/>
                          <a:pt x="111149" y="58092"/>
                        </a:cubicBezTo>
                        <a:cubicBezTo>
                          <a:pt x="111149" y="58092"/>
                          <a:pt x="111145" y="58092"/>
                          <a:pt x="111141" y="58097"/>
                        </a:cubicBezTo>
                        <a:cubicBezTo>
                          <a:pt x="111133" y="58097"/>
                          <a:pt x="111123" y="58101"/>
                          <a:pt x="111115" y="58105"/>
                        </a:cubicBezTo>
                        <a:lnTo>
                          <a:pt x="111111" y="58109"/>
                        </a:lnTo>
                        <a:cubicBezTo>
                          <a:pt x="111064" y="58126"/>
                          <a:pt x="111017" y="58148"/>
                          <a:pt x="110961" y="58169"/>
                        </a:cubicBezTo>
                        <a:cubicBezTo>
                          <a:pt x="110837" y="58221"/>
                          <a:pt x="110696" y="58276"/>
                          <a:pt x="110529" y="58345"/>
                        </a:cubicBezTo>
                        <a:cubicBezTo>
                          <a:pt x="110525" y="58357"/>
                          <a:pt x="110517" y="58371"/>
                          <a:pt x="110512" y="58383"/>
                        </a:cubicBezTo>
                        <a:cubicBezTo>
                          <a:pt x="110507" y="58387"/>
                          <a:pt x="110507" y="58391"/>
                          <a:pt x="110503" y="58396"/>
                        </a:cubicBezTo>
                        <a:cubicBezTo>
                          <a:pt x="110499" y="58405"/>
                          <a:pt x="110495" y="58413"/>
                          <a:pt x="110495" y="58422"/>
                        </a:cubicBezTo>
                        <a:cubicBezTo>
                          <a:pt x="110491" y="58426"/>
                          <a:pt x="110491" y="58430"/>
                          <a:pt x="110486" y="58438"/>
                        </a:cubicBezTo>
                        <a:cubicBezTo>
                          <a:pt x="110482" y="58443"/>
                          <a:pt x="110482" y="58452"/>
                          <a:pt x="110478" y="58460"/>
                        </a:cubicBezTo>
                        <a:cubicBezTo>
                          <a:pt x="110474" y="58464"/>
                          <a:pt x="110474" y="58473"/>
                          <a:pt x="110469" y="58477"/>
                        </a:cubicBezTo>
                        <a:cubicBezTo>
                          <a:pt x="110469" y="58486"/>
                          <a:pt x="110465" y="58494"/>
                          <a:pt x="110465" y="58499"/>
                        </a:cubicBezTo>
                        <a:cubicBezTo>
                          <a:pt x="110465" y="58503"/>
                          <a:pt x="110465" y="58503"/>
                          <a:pt x="110460" y="58503"/>
                        </a:cubicBezTo>
                        <a:cubicBezTo>
                          <a:pt x="110460" y="58507"/>
                          <a:pt x="110456" y="58515"/>
                          <a:pt x="110456" y="58525"/>
                        </a:cubicBezTo>
                        <a:cubicBezTo>
                          <a:pt x="110456" y="58529"/>
                          <a:pt x="110452" y="58533"/>
                          <a:pt x="110452" y="58541"/>
                        </a:cubicBezTo>
                        <a:cubicBezTo>
                          <a:pt x="110448" y="58550"/>
                          <a:pt x="110448" y="58558"/>
                          <a:pt x="110444" y="58563"/>
                        </a:cubicBezTo>
                        <a:cubicBezTo>
                          <a:pt x="110444" y="58571"/>
                          <a:pt x="110440" y="58576"/>
                          <a:pt x="110440" y="58580"/>
                        </a:cubicBezTo>
                        <a:cubicBezTo>
                          <a:pt x="110440" y="58588"/>
                          <a:pt x="110435" y="58596"/>
                          <a:pt x="110430" y="58610"/>
                        </a:cubicBezTo>
                        <a:lnTo>
                          <a:pt x="110430" y="58622"/>
                        </a:lnTo>
                        <a:cubicBezTo>
                          <a:pt x="110426" y="58635"/>
                          <a:pt x="110422" y="58648"/>
                          <a:pt x="110422" y="58661"/>
                        </a:cubicBezTo>
                        <a:lnTo>
                          <a:pt x="110255" y="59448"/>
                        </a:lnTo>
                        <a:cubicBezTo>
                          <a:pt x="110251" y="59461"/>
                          <a:pt x="110247" y="59469"/>
                          <a:pt x="110243" y="59478"/>
                        </a:cubicBezTo>
                        <a:cubicBezTo>
                          <a:pt x="110239" y="59482"/>
                          <a:pt x="110239" y="59486"/>
                          <a:pt x="110234" y="59491"/>
                        </a:cubicBezTo>
                        <a:cubicBezTo>
                          <a:pt x="110229" y="59508"/>
                          <a:pt x="110221" y="59520"/>
                          <a:pt x="110213" y="59534"/>
                        </a:cubicBezTo>
                        <a:lnTo>
                          <a:pt x="109267" y="64054"/>
                        </a:lnTo>
                        <a:cubicBezTo>
                          <a:pt x="109092" y="64080"/>
                          <a:pt x="108920" y="64106"/>
                          <a:pt x="108750" y="64127"/>
                        </a:cubicBezTo>
                        <a:lnTo>
                          <a:pt x="107501" y="70077"/>
                        </a:lnTo>
                        <a:cubicBezTo>
                          <a:pt x="107535" y="70073"/>
                          <a:pt x="107570" y="70068"/>
                          <a:pt x="107599" y="70064"/>
                        </a:cubicBezTo>
                        <a:lnTo>
                          <a:pt x="107599" y="70064"/>
                        </a:lnTo>
                        <a:lnTo>
                          <a:pt x="106975" y="73054"/>
                        </a:lnTo>
                        <a:lnTo>
                          <a:pt x="106970" y="73050"/>
                        </a:lnTo>
                        <a:cubicBezTo>
                          <a:pt x="106966" y="73045"/>
                          <a:pt x="106962" y="73040"/>
                          <a:pt x="106958" y="73032"/>
                        </a:cubicBezTo>
                        <a:cubicBezTo>
                          <a:pt x="106954" y="73024"/>
                          <a:pt x="106950" y="73019"/>
                          <a:pt x="106940" y="73011"/>
                        </a:cubicBezTo>
                        <a:cubicBezTo>
                          <a:pt x="106936" y="73007"/>
                          <a:pt x="106932" y="72998"/>
                          <a:pt x="106928" y="72993"/>
                        </a:cubicBezTo>
                        <a:cubicBezTo>
                          <a:pt x="106924" y="72985"/>
                          <a:pt x="106915" y="72977"/>
                          <a:pt x="106911" y="72973"/>
                        </a:cubicBezTo>
                        <a:cubicBezTo>
                          <a:pt x="106906" y="72963"/>
                          <a:pt x="106902" y="72959"/>
                          <a:pt x="106898" y="72955"/>
                        </a:cubicBezTo>
                        <a:cubicBezTo>
                          <a:pt x="106889" y="72947"/>
                          <a:pt x="106885" y="72938"/>
                          <a:pt x="106877" y="72930"/>
                        </a:cubicBezTo>
                        <a:cubicBezTo>
                          <a:pt x="106873" y="72925"/>
                          <a:pt x="106867" y="72921"/>
                          <a:pt x="106863" y="72916"/>
                        </a:cubicBezTo>
                        <a:cubicBezTo>
                          <a:pt x="106855" y="72908"/>
                          <a:pt x="106847" y="72896"/>
                          <a:pt x="106838" y="72886"/>
                        </a:cubicBezTo>
                        <a:cubicBezTo>
                          <a:pt x="106838" y="72886"/>
                          <a:pt x="106834" y="72882"/>
                          <a:pt x="106834" y="72878"/>
                        </a:cubicBezTo>
                        <a:lnTo>
                          <a:pt x="106796" y="72839"/>
                        </a:lnTo>
                        <a:cubicBezTo>
                          <a:pt x="106796" y="72839"/>
                          <a:pt x="106790" y="72835"/>
                          <a:pt x="106786" y="72831"/>
                        </a:cubicBezTo>
                        <a:cubicBezTo>
                          <a:pt x="106778" y="72823"/>
                          <a:pt x="106770" y="72814"/>
                          <a:pt x="106761" y="72805"/>
                        </a:cubicBezTo>
                        <a:cubicBezTo>
                          <a:pt x="106757" y="72801"/>
                          <a:pt x="106752" y="72797"/>
                          <a:pt x="106748" y="72793"/>
                        </a:cubicBezTo>
                        <a:cubicBezTo>
                          <a:pt x="106739" y="72784"/>
                          <a:pt x="106731" y="72776"/>
                          <a:pt x="106723" y="72767"/>
                        </a:cubicBezTo>
                        <a:cubicBezTo>
                          <a:pt x="106719" y="72762"/>
                          <a:pt x="106713" y="72758"/>
                          <a:pt x="106709" y="72754"/>
                        </a:cubicBezTo>
                        <a:cubicBezTo>
                          <a:pt x="106701" y="72746"/>
                          <a:pt x="106693" y="72737"/>
                          <a:pt x="106684" y="72732"/>
                        </a:cubicBezTo>
                        <a:cubicBezTo>
                          <a:pt x="106680" y="72728"/>
                          <a:pt x="106676" y="72720"/>
                          <a:pt x="106671" y="72716"/>
                        </a:cubicBezTo>
                        <a:cubicBezTo>
                          <a:pt x="106662" y="72711"/>
                          <a:pt x="106654" y="72703"/>
                          <a:pt x="106646" y="72695"/>
                        </a:cubicBezTo>
                        <a:cubicBezTo>
                          <a:pt x="106642" y="72690"/>
                          <a:pt x="106636" y="72685"/>
                          <a:pt x="106632" y="72681"/>
                        </a:cubicBezTo>
                        <a:cubicBezTo>
                          <a:pt x="106624" y="72673"/>
                          <a:pt x="106616" y="72665"/>
                          <a:pt x="106607" y="72660"/>
                        </a:cubicBezTo>
                        <a:cubicBezTo>
                          <a:pt x="106599" y="72656"/>
                          <a:pt x="106594" y="72651"/>
                          <a:pt x="106590" y="72647"/>
                        </a:cubicBezTo>
                        <a:cubicBezTo>
                          <a:pt x="106581" y="72639"/>
                          <a:pt x="106569" y="72630"/>
                          <a:pt x="106560" y="72622"/>
                        </a:cubicBezTo>
                        <a:cubicBezTo>
                          <a:pt x="106555" y="72618"/>
                          <a:pt x="106551" y="72613"/>
                          <a:pt x="106551" y="72608"/>
                        </a:cubicBezTo>
                        <a:cubicBezTo>
                          <a:pt x="106534" y="72600"/>
                          <a:pt x="106522" y="72588"/>
                          <a:pt x="106508" y="72574"/>
                        </a:cubicBezTo>
                        <a:cubicBezTo>
                          <a:pt x="106504" y="72574"/>
                          <a:pt x="106500" y="72570"/>
                          <a:pt x="106496" y="72566"/>
                        </a:cubicBezTo>
                        <a:cubicBezTo>
                          <a:pt x="106488" y="72557"/>
                          <a:pt x="106474" y="72549"/>
                          <a:pt x="106466" y="72541"/>
                        </a:cubicBezTo>
                        <a:cubicBezTo>
                          <a:pt x="106457" y="72536"/>
                          <a:pt x="106453" y="72531"/>
                          <a:pt x="106449" y="72527"/>
                        </a:cubicBezTo>
                        <a:cubicBezTo>
                          <a:pt x="106440" y="72519"/>
                          <a:pt x="106427" y="72515"/>
                          <a:pt x="106419" y="72506"/>
                        </a:cubicBezTo>
                        <a:cubicBezTo>
                          <a:pt x="106415" y="72502"/>
                          <a:pt x="106406" y="72497"/>
                          <a:pt x="106401" y="72493"/>
                        </a:cubicBezTo>
                        <a:cubicBezTo>
                          <a:pt x="106393" y="72485"/>
                          <a:pt x="106385" y="72476"/>
                          <a:pt x="106376" y="72472"/>
                        </a:cubicBezTo>
                        <a:cubicBezTo>
                          <a:pt x="106368" y="72468"/>
                          <a:pt x="106363" y="72464"/>
                          <a:pt x="106354" y="72459"/>
                        </a:cubicBezTo>
                        <a:cubicBezTo>
                          <a:pt x="106346" y="72450"/>
                          <a:pt x="106338" y="72442"/>
                          <a:pt x="106329" y="72438"/>
                        </a:cubicBezTo>
                        <a:cubicBezTo>
                          <a:pt x="106320" y="72434"/>
                          <a:pt x="106316" y="72425"/>
                          <a:pt x="106312" y="72420"/>
                        </a:cubicBezTo>
                        <a:cubicBezTo>
                          <a:pt x="106299" y="72416"/>
                          <a:pt x="106291" y="72408"/>
                          <a:pt x="106282" y="72399"/>
                        </a:cubicBezTo>
                        <a:cubicBezTo>
                          <a:pt x="106273" y="72395"/>
                          <a:pt x="106269" y="72391"/>
                          <a:pt x="106265" y="72387"/>
                        </a:cubicBezTo>
                        <a:cubicBezTo>
                          <a:pt x="106252" y="72382"/>
                          <a:pt x="106239" y="72373"/>
                          <a:pt x="106231" y="72365"/>
                        </a:cubicBezTo>
                        <a:cubicBezTo>
                          <a:pt x="106226" y="72361"/>
                          <a:pt x="106218" y="72357"/>
                          <a:pt x="106214" y="72352"/>
                        </a:cubicBezTo>
                        <a:cubicBezTo>
                          <a:pt x="106209" y="72352"/>
                          <a:pt x="106209" y="72348"/>
                          <a:pt x="106209" y="72348"/>
                        </a:cubicBezTo>
                        <a:cubicBezTo>
                          <a:pt x="106180" y="72331"/>
                          <a:pt x="106154" y="72310"/>
                          <a:pt x="106123" y="72292"/>
                        </a:cubicBezTo>
                        <a:cubicBezTo>
                          <a:pt x="106123" y="72288"/>
                          <a:pt x="106119" y="72288"/>
                          <a:pt x="106119" y="72288"/>
                        </a:cubicBezTo>
                        <a:cubicBezTo>
                          <a:pt x="106089" y="72266"/>
                          <a:pt x="106064" y="72249"/>
                          <a:pt x="106034" y="72228"/>
                        </a:cubicBezTo>
                        <a:cubicBezTo>
                          <a:pt x="106030" y="72228"/>
                          <a:pt x="106026" y="72223"/>
                          <a:pt x="106021" y="72219"/>
                        </a:cubicBezTo>
                        <a:cubicBezTo>
                          <a:pt x="105991" y="72203"/>
                          <a:pt x="105965" y="72181"/>
                          <a:pt x="105935" y="72164"/>
                        </a:cubicBezTo>
                        <a:cubicBezTo>
                          <a:pt x="105931" y="72160"/>
                          <a:pt x="105923" y="72156"/>
                          <a:pt x="105918" y="72156"/>
                        </a:cubicBezTo>
                        <a:cubicBezTo>
                          <a:pt x="105892" y="72134"/>
                          <a:pt x="105863" y="72117"/>
                          <a:pt x="105833" y="72100"/>
                        </a:cubicBezTo>
                        <a:cubicBezTo>
                          <a:pt x="105829" y="72095"/>
                          <a:pt x="105825" y="72091"/>
                          <a:pt x="105820" y="72091"/>
                        </a:cubicBezTo>
                        <a:cubicBezTo>
                          <a:pt x="105790" y="72069"/>
                          <a:pt x="105760" y="72049"/>
                          <a:pt x="105730" y="72031"/>
                        </a:cubicBezTo>
                        <a:cubicBezTo>
                          <a:pt x="105726" y="72031"/>
                          <a:pt x="105726" y="72031"/>
                          <a:pt x="105726" y="72027"/>
                        </a:cubicBezTo>
                        <a:cubicBezTo>
                          <a:pt x="105696" y="72010"/>
                          <a:pt x="105661" y="71988"/>
                          <a:pt x="105632" y="71972"/>
                        </a:cubicBezTo>
                        <a:cubicBezTo>
                          <a:pt x="105627" y="71967"/>
                          <a:pt x="105623" y="71963"/>
                          <a:pt x="105619" y="71963"/>
                        </a:cubicBezTo>
                        <a:cubicBezTo>
                          <a:pt x="105589" y="71941"/>
                          <a:pt x="105559" y="71925"/>
                          <a:pt x="105525" y="71903"/>
                        </a:cubicBezTo>
                        <a:cubicBezTo>
                          <a:pt x="105517" y="71899"/>
                          <a:pt x="105507" y="71890"/>
                          <a:pt x="105495" y="71882"/>
                        </a:cubicBezTo>
                        <a:cubicBezTo>
                          <a:pt x="105491" y="71882"/>
                          <a:pt x="105487" y="71877"/>
                          <a:pt x="105487" y="71877"/>
                        </a:cubicBezTo>
                        <a:cubicBezTo>
                          <a:pt x="105465" y="71864"/>
                          <a:pt x="105444" y="71852"/>
                          <a:pt x="105422" y="71838"/>
                        </a:cubicBezTo>
                        <a:cubicBezTo>
                          <a:pt x="105418" y="71834"/>
                          <a:pt x="105414" y="71830"/>
                          <a:pt x="105410" y="71830"/>
                        </a:cubicBezTo>
                        <a:cubicBezTo>
                          <a:pt x="105375" y="71809"/>
                          <a:pt x="105341" y="71787"/>
                          <a:pt x="105307" y="71767"/>
                        </a:cubicBezTo>
                        <a:cubicBezTo>
                          <a:pt x="105302" y="71761"/>
                          <a:pt x="105302" y="71761"/>
                          <a:pt x="105298" y="71761"/>
                        </a:cubicBezTo>
                        <a:cubicBezTo>
                          <a:pt x="105264" y="71741"/>
                          <a:pt x="105230" y="71719"/>
                          <a:pt x="105199" y="71698"/>
                        </a:cubicBezTo>
                        <a:cubicBezTo>
                          <a:pt x="105195" y="71694"/>
                          <a:pt x="105195" y="71694"/>
                          <a:pt x="105191" y="71694"/>
                        </a:cubicBezTo>
                        <a:cubicBezTo>
                          <a:pt x="105161" y="71672"/>
                          <a:pt x="105128" y="71651"/>
                          <a:pt x="105093" y="71629"/>
                        </a:cubicBezTo>
                        <a:cubicBezTo>
                          <a:pt x="105089" y="71625"/>
                          <a:pt x="105084" y="71621"/>
                          <a:pt x="105076" y="71621"/>
                        </a:cubicBezTo>
                        <a:cubicBezTo>
                          <a:pt x="105045" y="71599"/>
                          <a:pt x="105012" y="71578"/>
                          <a:pt x="104982" y="71556"/>
                        </a:cubicBezTo>
                        <a:cubicBezTo>
                          <a:pt x="104974" y="71552"/>
                          <a:pt x="104968" y="71548"/>
                          <a:pt x="104964" y="71544"/>
                        </a:cubicBezTo>
                        <a:cubicBezTo>
                          <a:pt x="104930" y="71522"/>
                          <a:pt x="104897" y="71501"/>
                          <a:pt x="104862" y="71479"/>
                        </a:cubicBezTo>
                        <a:cubicBezTo>
                          <a:pt x="104858" y="71475"/>
                          <a:pt x="104853" y="71475"/>
                          <a:pt x="104849" y="71471"/>
                        </a:cubicBezTo>
                        <a:cubicBezTo>
                          <a:pt x="104814" y="71449"/>
                          <a:pt x="104781" y="71424"/>
                          <a:pt x="104747" y="71402"/>
                        </a:cubicBezTo>
                        <a:lnTo>
                          <a:pt x="104743" y="71398"/>
                        </a:lnTo>
                        <a:cubicBezTo>
                          <a:pt x="104708" y="71376"/>
                          <a:pt x="104674" y="71351"/>
                          <a:pt x="104640" y="71330"/>
                        </a:cubicBezTo>
                        <a:cubicBezTo>
                          <a:pt x="104635" y="71325"/>
                          <a:pt x="104631" y="71321"/>
                          <a:pt x="104627" y="71321"/>
                        </a:cubicBezTo>
                        <a:cubicBezTo>
                          <a:pt x="104593" y="71295"/>
                          <a:pt x="104558" y="71274"/>
                          <a:pt x="104524" y="71248"/>
                        </a:cubicBezTo>
                        <a:cubicBezTo>
                          <a:pt x="104520" y="71244"/>
                          <a:pt x="104516" y="71240"/>
                          <a:pt x="104512" y="71240"/>
                        </a:cubicBezTo>
                        <a:cubicBezTo>
                          <a:pt x="104473" y="71214"/>
                          <a:pt x="104439" y="71189"/>
                          <a:pt x="104404" y="71163"/>
                        </a:cubicBezTo>
                        <a:cubicBezTo>
                          <a:pt x="104400" y="71159"/>
                          <a:pt x="104396" y="71155"/>
                          <a:pt x="104387" y="71151"/>
                        </a:cubicBezTo>
                        <a:cubicBezTo>
                          <a:pt x="104353" y="71125"/>
                          <a:pt x="104319" y="71099"/>
                          <a:pt x="104285" y="71074"/>
                        </a:cubicBezTo>
                        <a:cubicBezTo>
                          <a:pt x="104281" y="71069"/>
                          <a:pt x="104276" y="71064"/>
                          <a:pt x="104271" y="71064"/>
                        </a:cubicBezTo>
                        <a:cubicBezTo>
                          <a:pt x="104233" y="71035"/>
                          <a:pt x="104199" y="71009"/>
                          <a:pt x="104161" y="70979"/>
                        </a:cubicBezTo>
                        <a:cubicBezTo>
                          <a:pt x="104161" y="70979"/>
                          <a:pt x="104156" y="70975"/>
                          <a:pt x="104152" y="70975"/>
                        </a:cubicBezTo>
                        <a:cubicBezTo>
                          <a:pt x="104113" y="70945"/>
                          <a:pt x="104079" y="70915"/>
                          <a:pt x="104040" y="70885"/>
                        </a:cubicBezTo>
                        <a:cubicBezTo>
                          <a:pt x="104054" y="70705"/>
                          <a:pt x="103955" y="70555"/>
                          <a:pt x="103819" y="70415"/>
                        </a:cubicBezTo>
                        <a:cubicBezTo>
                          <a:pt x="103805" y="70401"/>
                          <a:pt x="103788" y="70389"/>
                          <a:pt x="103776" y="70372"/>
                        </a:cubicBezTo>
                        <a:cubicBezTo>
                          <a:pt x="103758" y="70359"/>
                          <a:pt x="103742" y="70346"/>
                          <a:pt x="103728" y="70334"/>
                        </a:cubicBezTo>
                        <a:cubicBezTo>
                          <a:pt x="103711" y="70316"/>
                          <a:pt x="103695" y="70304"/>
                          <a:pt x="103677" y="70290"/>
                        </a:cubicBezTo>
                        <a:cubicBezTo>
                          <a:pt x="103660" y="70278"/>
                          <a:pt x="103643" y="70265"/>
                          <a:pt x="103626" y="70247"/>
                        </a:cubicBezTo>
                        <a:cubicBezTo>
                          <a:pt x="103592" y="70222"/>
                          <a:pt x="103557" y="70196"/>
                          <a:pt x="103523" y="70170"/>
                        </a:cubicBezTo>
                        <a:cubicBezTo>
                          <a:pt x="103489" y="70145"/>
                          <a:pt x="103454" y="70119"/>
                          <a:pt x="103420" y="70093"/>
                        </a:cubicBezTo>
                        <a:cubicBezTo>
                          <a:pt x="103395" y="70073"/>
                          <a:pt x="103369" y="70055"/>
                          <a:pt x="103343" y="70034"/>
                        </a:cubicBezTo>
                        <a:cubicBezTo>
                          <a:pt x="103335" y="70030"/>
                          <a:pt x="103326" y="70021"/>
                          <a:pt x="103318" y="70016"/>
                        </a:cubicBezTo>
                        <a:cubicBezTo>
                          <a:pt x="103142" y="69876"/>
                          <a:pt x="103002" y="69734"/>
                          <a:pt x="102998" y="69576"/>
                        </a:cubicBezTo>
                        <a:cubicBezTo>
                          <a:pt x="102998" y="69554"/>
                          <a:pt x="102998" y="69534"/>
                          <a:pt x="103002" y="69512"/>
                        </a:cubicBezTo>
                        <a:cubicBezTo>
                          <a:pt x="102998" y="69499"/>
                          <a:pt x="102992" y="69491"/>
                          <a:pt x="102988" y="69477"/>
                        </a:cubicBezTo>
                        <a:cubicBezTo>
                          <a:pt x="102988" y="69477"/>
                          <a:pt x="102988" y="69473"/>
                          <a:pt x="102984" y="69469"/>
                        </a:cubicBezTo>
                        <a:cubicBezTo>
                          <a:pt x="102984" y="69465"/>
                          <a:pt x="102980" y="69457"/>
                          <a:pt x="102976" y="69448"/>
                        </a:cubicBezTo>
                        <a:cubicBezTo>
                          <a:pt x="102976" y="69448"/>
                          <a:pt x="102972" y="69444"/>
                          <a:pt x="102972" y="69439"/>
                        </a:cubicBezTo>
                        <a:cubicBezTo>
                          <a:pt x="102967" y="69431"/>
                          <a:pt x="102963" y="69426"/>
                          <a:pt x="102959" y="69418"/>
                        </a:cubicBezTo>
                        <a:cubicBezTo>
                          <a:pt x="102959" y="69418"/>
                          <a:pt x="102959" y="69414"/>
                          <a:pt x="102954" y="69414"/>
                        </a:cubicBezTo>
                        <a:cubicBezTo>
                          <a:pt x="102950" y="69406"/>
                          <a:pt x="102946" y="69396"/>
                          <a:pt x="102941" y="69392"/>
                        </a:cubicBezTo>
                        <a:cubicBezTo>
                          <a:pt x="102937" y="69388"/>
                          <a:pt x="102937" y="69388"/>
                          <a:pt x="102933" y="69384"/>
                        </a:cubicBezTo>
                        <a:cubicBezTo>
                          <a:pt x="102933" y="69380"/>
                          <a:pt x="102929" y="69371"/>
                          <a:pt x="102925" y="69367"/>
                        </a:cubicBezTo>
                        <a:cubicBezTo>
                          <a:pt x="102921" y="69367"/>
                          <a:pt x="102921" y="69362"/>
                          <a:pt x="102915" y="69362"/>
                        </a:cubicBezTo>
                        <a:cubicBezTo>
                          <a:pt x="102911" y="69354"/>
                          <a:pt x="102907" y="69349"/>
                          <a:pt x="102903" y="69345"/>
                        </a:cubicBezTo>
                        <a:cubicBezTo>
                          <a:pt x="102899" y="69345"/>
                          <a:pt x="102899" y="69341"/>
                          <a:pt x="102899" y="69341"/>
                        </a:cubicBezTo>
                        <a:cubicBezTo>
                          <a:pt x="102895" y="69337"/>
                          <a:pt x="102886" y="69329"/>
                          <a:pt x="102882" y="69323"/>
                        </a:cubicBezTo>
                        <a:cubicBezTo>
                          <a:pt x="102877" y="69323"/>
                          <a:pt x="102877" y="69319"/>
                          <a:pt x="102873" y="69319"/>
                        </a:cubicBezTo>
                        <a:cubicBezTo>
                          <a:pt x="102869" y="69315"/>
                          <a:pt x="102864" y="69311"/>
                          <a:pt x="102860" y="69307"/>
                        </a:cubicBezTo>
                        <a:cubicBezTo>
                          <a:pt x="102860" y="69307"/>
                          <a:pt x="102856" y="69307"/>
                          <a:pt x="102856" y="69303"/>
                        </a:cubicBezTo>
                        <a:lnTo>
                          <a:pt x="102852" y="69303"/>
                        </a:lnTo>
                        <a:cubicBezTo>
                          <a:pt x="102848" y="69298"/>
                          <a:pt x="102848" y="69298"/>
                          <a:pt x="102844" y="69294"/>
                        </a:cubicBezTo>
                        <a:cubicBezTo>
                          <a:pt x="102838" y="69294"/>
                          <a:pt x="102838" y="69294"/>
                          <a:pt x="102834" y="69290"/>
                        </a:cubicBezTo>
                        <a:cubicBezTo>
                          <a:pt x="102830" y="69290"/>
                          <a:pt x="102830" y="69285"/>
                          <a:pt x="102826" y="69285"/>
                        </a:cubicBezTo>
                        <a:lnTo>
                          <a:pt x="102822" y="69281"/>
                        </a:lnTo>
                        <a:lnTo>
                          <a:pt x="102818" y="69281"/>
                        </a:lnTo>
                        <a:cubicBezTo>
                          <a:pt x="102813" y="69277"/>
                          <a:pt x="102805" y="69272"/>
                          <a:pt x="102800" y="69272"/>
                        </a:cubicBezTo>
                        <a:cubicBezTo>
                          <a:pt x="102800" y="69268"/>
                          <a:pt x="102800" y="69268"/>
                          <a:pt x="102796" y="69268"/>
                        </a:cubicBezTo>
                        <a:cubicBezTo>
                          <a:pt x="102787" y="69264"/>
                          <a:pt x="102783" y="69260"/>
                          <a:pt x="102775" y="69260"/>
                        </a:cubicBezTo>
                        <a:cubicBezTo>
                          <a:pt x="102775" y="69260"/>
                          <a:pt x="102771" y="69260"/>
                          <a:pt x="102771" y="69256"/>
                        </a:cubicBezTo>
                        <a:cubicBezTo>
                          <a:pt x="102767" y="69256"/>
                          <a:pt x="102757" y="69252"/>
                          <a:pt x="102753" y="69252"/>
                        </a:cubicBezTo>
                        <a:lnTo>
                          <a:pt x="102749" y="69252"/>
                        </a:lnTo>
                        <a:cubicBezTo>
                          <a:pt x="102749" y="69246"/>
                          <a:pt x="102745" y="69246"/>
                          <a:pt x="102745" y="69246"/>
                        </a:cubicBezTo>
                        <a:cubicBezTo>
                          <a:pt x="102741" y="69246"/>
                          <a:pt x="102732" y="69242"/>
                          <a:pt x="102728" y="69242"/>
                        </a:cubicBezTo>
                        <a:lnTo>
                          <a:pt x="102723" y="69242"/>
                        </a:lnTo>
                        <a:lnTo>
                          <a:pt x="102719" y="69238"/>
                        </a:lnTo>
                        <a:cubicBezTo>
                          <a:pt x="102715" y="69238"/>
                          <a:pt x="102706" y="69238"/>
                          <a:pt x="102698" y="69234"/>
                        </a:cubicBezTo>
                        <a:cubicBezTo>
                          <a:pt x="102684" y="69230"/>
                          <a:pt x="102672" y="69230"/>
                          <a:pt x="102659" y="69226"/>
                        </a:cubicBezTo>
                        <a:lnTo>
                          <a:pt x="102655" y="69226"/>
                        </a:lnTo>
                        <a:cubicBezTo>
                          <a:pt x="102646" y="69226"/>
                          <a:pt x="102638" y="69221"/>
                          <a:pt x="102629" y="69221"/>
                        </a:cubicBezTo>
                        <a:lnTo>
                          <a:pt x="102621" y="69221"/>
                        </a:lnTo>
                        <a:cubicBezTo>
                          <a:pt x="102613" y="69221"/>
                          <a:pt x="102607" y="69221"/>
                          <a:pt x="102599" y="69217"/>
                        </a:cubicBezTo>
                        <a:lnTo>
                          <a:pt x="102595" y="69217"/>
                        </a:lnTo>
                        <a:cubicBezTo>
                          <a:pt x="102578" y="69217"/>
                          <a:pt x="102565" y="69217"/>
                          <a:pt x="102552" y="69213"/>
                        </a:cubicBezTo>
                        <a:lnTo>
                          <a:pt x="102453" y="69213"/>
                        </a:lnTo>
                        <a:cubicBezTo>
                          <a:pt x="102441" y="69213"/>
                          <a:pt x="102424" y="69213"/>
                          <a:pt x="102411" y="69209"/>
                        </a:cubicBezTo>
                        <a:lnTo>
                          <a:pt x="102266" y="69209"/>
                        </a:lnTo>
                        <a:cubicBezTo>
                          <a:pt x="102253" y="69204"/>
                          <a:pt x="102240" y="69204"/>
                          <a:pt x="102228" y="69204"/>
                        </a:cubicBezTo>
                        <a:lnTo>
                          <a:pt x="102218" y="69204"/>
                        </a:lnTo>
                        <a:cubicBezTo>
                          <a:pt x="102214" y="69200"/>
                          <a:pt x="102206" y="69200"/>
                          <a:pt x="102197" y="69200"/>
                        </a:cubicBezTo>
                        <a:lnTo>
                          <a:pt x="102189" y="69200"/>
                        </a:lnTo>
                        <a:lnTo>
                          <a:pt x="102407" y="68174"/>
                        </a:lnTo>
                        <a:cubicBezTo>
                          <a:pt x="102437" y="68020"/>
                          <a:pt x="102343" y="67831"/>
                          <a:pt x="101983" y="67558"/>
                        </a:cubicBezTo>
                        <a:cubicBezTo>
                          <a:pt x="101975" y="67553"/>
                          <a:pt x="101966" y="67545"/>
                          <a:pt x="101954" y="67540"/>
                        </a:cubicBezTo>
                        <a:cubicBezTo>
                          <a:pt x="101954" y="67536"/>
                          <a:pt x="101949" y="67536"/>
                          <a:pt x="101945" y="67536"/>
                        </a:cubicBezTo>
                        <a:cubicBezTo>
                          <a:pt x="101945" y="67532"/>
                          <a:pt x="101940" y="67532"/>
                          <a:pt x="101936" y="67527"/>
                        </a:cubicBezTo>
                        <a:cubicBezTo>
                          <a:pt x="101936" y="67527"/>
                          <a:pt x="101932" y="67527"/>
                          <a:pt x="101928" y="67523"/>
                        </a:cubicBezTo>
                        <a:cubicBezTo>
                          <a:pt x="101924" y="67523"/>
                          <a:pt x="101920" y="67519"/>
                          <a:pt x="101910" y="67515"/>
                        </a:cubicBezTo>
                        <a:cubicBezTo>
                          <a:pt x="101906" y="67515"/>
                          <a:pt x="101902" y="67511"/>
                          <a:pt x="101898" y="67507"/>
                        </a:cubicBezTo>
                        <a:cubicBezTo>
                          <a:pt x="101894" y="67507"/>
                          <a:pt x="101889" y="67501"/>
                          <a:pt x="101881" y="67497"/>
                        </a:cubicBezTo>
                        <a:cubicBezTo>
                          <a:pt x="101881" y="67497"/>
                          <a:pt x="101877" y="67497"/>
                          <a:pt x="101872" y="67493"/>
                        </a:cubicBezTo>
                        <a:lnTo>
                          <a:pt x="101868" y="67493"/>
                        </a:lnTo>
                        <a:cubicBezTo>
                          <a:pt x="101863" y="67489"/>
                          <a:pt x="101859" y="67489"/>
                          <a:pt x="101859" y="67489"/>
                        </a:cubicBezTo>
                        <a:cubicBezTo>
                          <a:pt x="101851" y="67485"/>
                          <a:pt x="101847" y="67485"/>
                          <a:pt x="101843" y="67481"/>
                        </a:cubicBezTo>
                        <a:cubicBezTo>
                          <a:pt x="101838" y="67481"/>
                          <a:pt x="101833" y="67476"/>
                          <a:pt x="101833" y="67476"/>
                        </a:cubicBezTo>
                        <a:lnTo>
                          <a:pt x="101829" y="67476"/>
                        </a:lnTo>
                        <a:cubicBezTo>
                          <a:pt x="101829" y="67476"/>
                          <a:pt x="101825" y="67476"/>
                          <a:pt x="101825" y="67472"/>
                        </a:cubicBezTo>
                        <a:cubicBezTo>
                          <a:pt x="101817" y="67472"/>
                          <a:pt x="101808" y="67468"/>
                          <a:pt x="101800" y="67463"/>
                        </a:cubicBezTo>
                        <a:lnTo>
                          <a:pt x="101795" y="67463"/>
                        </a:lnTo>
                        <a:cubicBezTo>
                          <a:pt x="101791" y="67463"/>
                          <a:pt x="101791" y="67463"/>
                          <a:pt x="101791" y="67459"/>
                        </a:cubicBezTo>
                        <a:cubicBezTo>
                          <a:pt x="101782" y="67459"/>
                          <a:pt x="101778" y="67455"/>
                          <a:pt x="101770" y="67455"/>
                        </a:cubicBezTo>
                        <a:lnTo>
                          <a:pt x="101766" y="67455"/>
                        </a:lnTo>
                        <a:cubicBezTo>
                          <a:pt x="101766" y="67450"/>
                          <a:pt x="101761" y="67450"/>
                          <a:pt x="101761" y="67450"/>
                        </a:cubicBezTo>
                        <a:cubicBezTo>
                          <a:pt x="101756" y="67450"/>
                          <a:pt x="101748" y="67450"/>
                          <a:pt x="101744" y="67446"/>
                        </a:cubicBezTo>
                        <a:lnTo>
                          <a:pt x="101735" y="67446"/>
                        </a:lnTo>
                        <a:cubicBezTo>
                          <a:pt x="101727" y="67442"/>
                          <a:pt x="101719" y="67442"/>
                          <a:pt x="101709" y="67442"/>
                        </a:cubicBezTo>
                        <a:lnTo>
                          <a:pt x="101709" y="67438"/>
                        </a:lnTo>
                        <a:lnTo>
                          <a:pt x="101679" y="67438"/>
                        </a:lnTo>
                        <a:cubicBezTo>
                          <a:pt x="101679" y="67434"/>
                          <a:pt x="101679" y="67434"/>
                          <a:pt x="101675" y="67434"/>
                        </a:cubicBezTo>
                        <a:lnTo>
                          <a:pt x="101603" y="67434"/>
                        </a:lnTo>
                        <a:cubicBezTo>
                          <a:pt x="101594" y="67434"/>
                          <a:pt x="101586" y="67438"/>
                          <a:pt x="101581" y="67438"/>
                        </a:cubicBezTo>
                        <a:cubicBezTo>
                          <a:pt x="101569" y="67438"/>
                          <a:pt x="101555" y="67442"/>
                          <a:pt x="101547" y="67442"/>
                        </a:cubicBezTo>
                        <a:cubicBezTo>
                          <a:pt x="101543" y="67446"/>
                          <a:pt x="101539" y="67446"/>
                          <a:pt x="101535" y="67446"/>
                        </a:cubicBezTo>
                        <a:cubicBezTo>
                          <a:pt x="101530" y="67446"/>
                          <a:pt x="101521" y="67450"/>
                          <a:pt x="101517" y="67450"/>
                        </a:cubicBezTo>
                        <a:cubicBezTo>
                          <a:pt x="101513" y="67450"/>
                          <a:pt x="101513" y="67450"/>
                          <a:pt x="101513" y="67455"/>
                        </a:cubicBezTo>
                        <a:cubicBezTo>
                          <a:pt x="101504" y="67455"/>
                          <a:pt x="101500" y="67455"/>
                          <a:pt x="101496" y="67459"/>
                        </a:cubicBezTo>
                        <a:cubicBezTo>
                          <a:pt x="101492" y="67459"/>
                          <a:pt x="101483" y="67463"/>
                          <a:pt x="101478" y="67463"/>
                        </a:cubicBezTo>
                        <a:cubicBezTo>
                          <a:pt x="101474" y="67468"/>
                          <a:pt x="101466" y="67468"/>
                          <a:pt x="101462" y="67472"/>
                        </a:cubicBezTo>
                        <a:cubicBezTo>
                          <a:pt x="101458" y="67472"/>
                          <a:pt x="101453" y="67476"/>
                          <a:pt x="101449" y="67476"/>
                        </a:cubicBezTo>
                        <a:cubicBezTo>
                          <a:pt x="101449" y="67476"/>
                          <a:pt x="101449" y="67481"/>
                          <a:pt x="101444" y="67481"/>
                        </a:cubicBezTo>
                        <a:cubicBezTo>
                          <a:pt x="101440" y="67481"/>
                          <a:pt x="101432" y="67485"/>
                          <a:pt x="101423" y="67489"/>
                        </a:cubicBezTo>
                        <a:cubicBezTo>
                          <a:pt x="101419" y="67493"/>
                          <a:pt x="101415" y="67493"/>
                          <a:pt x="101411" y="67497"/>
                        </a:cubicBezTo>
                        <a:cubicBezTo>
                          <a:pt x="101401" y="67501"/>
                          <a:pt x="101397" y="67507"/>
                          <a:pt x="101389" y="67511"/>
                        </a:cubicBezTo>
                        <a:cubicBezTo>
                          <a:pt x="101385" y="67511"/>
                          <a:pt x="101381" y="67515"/>
                          <a:pt x="101376" y="67515"/>
                        </a:cubicBezTo>
                        <a:cubicBezTo>
                          <a:pt x="101367" y="67519"/>
                          <a:pt x="101359" y="67523"/>
                          <a:pt x="101355" y="67532"/>
                        </a:cubicBezTo>
                        <a:cubicBezTo>
                          <a:pt x="101350" y="67532"/>
                          <a:pt x="101346" y="67532"/>
                          <a:pt x="101342" y="67536"/>
                        </a:cubicBezTo>
                        <a:cubicBezTo>
                          <a:pt x="101334" y="67540"/>
                          <a:pt x="101320" y="67549"/>
                          <a:pt x="101308" y="67558"/>
                        </a:cubicBezTo>
                        <a:cubicBezTo>
                          <a:pt x="101299" y="67562"/>
                          <a:pt x="101286" y="67570"/>
                          <a:pt x="101278" y="67574"/>
                        </a:cubicBezTo>
                        <a:cubicBezTo>
                          <a:pt x="101273" y="67578"/>
                          <a:pt x="101269" y="67578"/>
                          <a:pt x="101269" y="67578"/>
                        </a:cubicBezTo>
                        <a:cubicBezTo>
                          <a:pt x="101261" y="67584"/>
                          <a:pt x="101252" y="67592"/>
                          <a:pt x="101243" y="67596"/>
                        </a:cubicBezTo>
                        <a:cubicBezTo>
                          <a:pt x="101239" y="67596"/>
                          <a:pt x="101235" y="67600"/>
                          <a:pt x="101231" y="67600"/>
                        </a:cubicBezTo>
                        <a:cubicBezTo>
                          <a:pt x="101227" y="67604"/>
                          <a:pt x="101218" y="67609"/>
                          <a:pt x="101209" y="67613"/>
                        </a:cubicBezTo>
                        <a:cubicBezTo>
                          <a:pt x="101205" y="67613"/>
                          <a:pt x="101201" y="67617"/>
                          <a:pt x="101196" y="67622"/>
                        </a:cubicBezTo>
                        <a:cubicBezTo>
                          <a:pt x="101188" y="67622"/>
                          <a:pt x="101184" y="67626"/>
                          <a:pt x="101175" y="67630"/>
                        </a:cubicBezTo>
                        <a:cubicBezTo>
                          <a:pt x="101166" y="67635"/>
                          <a:pt x="101158" y="67639"/>
                          <a:pt x="101150" y="67639"/>
                        </a:cubicBezTo>
                        <a:cubicBezTo>
                          <a:pt x="101145" y="67643"/>
                          <a:pt x="101141" y="67643"/>
                          <a:pt x="101136" y="67647"/>
                        </a:cubicBezTo>
                        <a:cubicBezTo>
                          <a:pt x="101128" y="67651"/>
                          <a:pt x="101115" y="67655"/>
                          <a:pt x="101103" y="67661"/>
                        </a:cubicBezTo>
                        <a:lnTo>
                          <a:pt x="101098" y="67661"/>
                        </a:lnTo>
                        <a:cubicBezTo>
                          <a:pt x="101089" y="67665"/>
                          <a:pt x="101081" y="67665"/>
                          <a:pt x="101073" y="67669"/>
                        </a:cubicBezTo>
                        <a:lnTo>
                          <a:pt x="101055" y="67669"/>
                        </a:lnTo>
                        <a:cubicBezTo>
                          <a:pt x="101042" y="67673"/>
                          <a:pt x="101030" y="67677"/>
                          <a:pt x="101012" y="67677"/>
                        </a:cubicBezTo>
                        <a:cubicBezTo>
                          <a:pt x="101004" y="67681"/>
                          <a:pt x="100996" y="67681"/>
                          <a:pt x="100982" y="67681"/>
                        </a:cubicBezTo>
                        <a:lnTo>
                          <a:pt x="100949" y="67681"/>
                        </a:lnTo>
                        <a:lnTo>
                          <a:pt x="100945" y="67686"/>
                        </a:lnTo>
                        <a:cubicBezTo>
                          <a:pt x="100931" y="67686"/>
                          <a:pt x="100923" y="67686"/>
                          <a:pt x="100910" y="67681"/>
                        </a:cubicBezTo>
                        <a:lnTo>
                          <a:pt x="100862" y="67681"/>
                        </a:lnTo>
                        <a:cubicBezTo>
                          <a:pt x="100858" y="67677"/>
                          <a:pt x="100858" y="67677"/>
                          <a:pt x="100854" y="67677"/>
                        </a:cubicBezTo>
                        <a:lnTo>
                          <a:pt x="100837" y="67677"/>
                        </a:lnTo>
                        <a:cubicBezTo>
                          <a:pt x="100833" y="67677"/>
                          <a:pt x="100829" y="67673"/>
                          <a:pt x="100824" y="67673"/>
                        </a:cubicBezTo>
                        <a:lnTo>
                          <a:pt x="100816" y="67673"/>
                        </a:lnTo>
                        <a:cubicBezTo>
                          <a:pt x="100803" y="67669"/>
                          <a:pt x="100791" y="67669"/>
                          <a:pt x="100777" y="67665"/>
                        </a:cubicBezTo>
                        <a:lnTo>
                          <a:pt x="100773" y="67665"/>
                        </a:lnTo>
                        <a:cubicBezTo>
                          <a:pt x="100760" y="67661"/>
                          <a:pt x="100743" y="67655"/>
                          <a:pt x="100730" y="67651"/>
                        </a:cubicBezTo>
                        <a:cubicBezTo>
                          <a:pt x="100722" y="67651"/>
                          <a:pt x="100718" y="67647"/>
                          <a:pt x="100708" y="67647"/>
                        </a:cubicBezTo>
                        <a:cubicBezTo>
                          <a:pt x="100704" y="67643"/>
                          <a:pt x="100704" y="67643"/>
                          <a:pt x="100700" y="67643"/>
                        </a:cubicBezTo>
                        <a:cubicBezTo>
                          <a:pt x="100692" y="67639"/>
                          <a:pt x="100683" y="67639"/>
                          <a:pt x="100670" y="67635"/>
                        </a:cubicBezTo>
                        <a:cubicBezTo>
                          <a:pt x="100666" y="67630"/>
                          <a:pt x="100662" y="67630"/>
                          <a:pt x="100657" y="67630"/>
                        </a:cubicBezTo>
                        <a:cubicBezTo>
                          <a:pt x="100653" y="67626"/>
                          <a:pt x="100645" y="67622"/>
                          <a:pt x="100637" y="67622"/>
                        </a:cubicBezTo>
                        <a:cubicBezTo>
                          <a:pt x="100631" y="67617"/>
                          <a:pt x="100627" y="67617"/>
                          <a:pt x="100623" y="67617"/>
                        </a:cubicBezTo>
                        <a:cubicBezTo>
                          <a:pt x="100619" y="67613"/>
                          <a:pt x="100611" y="67609"/>
                          <a:pt x="100606" y="67609"/>
                        </a:cubicBezTo>
                        <a:cubicBezTo>
                          <a:pt x="100598" y="67604"/>
                          <a:pt x="100589" y="67600"/>
                          <a:pt x="100580" y="67596"/>
                        </a:cubicBezTo>
                        <a:cubicBezTo>
                          <a:pt x="100576" y="67596"/>
                          <a:pt x="100572" y="67592"/>
                          <a:pt x="100564" y="67592"/>
                        </a:cubicBezTo>
                        <a:cubicBezTo>
                          <a:pt x="100560" y="67588"/>
                          <a:pt x="100550" y="67584"/>
                          <a:pt x="100542" y="67578"/>
                        </a:cubicBezTo>
                        <a:cubicBezTo>
                          <a:pt x="100534" y="67574"/>
                          <a:pt x="100525" y="67570"/>
                          <a:pt x="100521" y="67570"/>
                        </a:cubicBezTo>
                        <a:lnTo>
                          <a:pt x="100516" y="67570"/>
                        </a:lnTo>
                        <a:cubicBezTo>
                          <a:pt x="100375" y="67258"/>
                          <a:pt x="100098" y="66903"/>
                          <a:pt x="99780" y="66540"/>
                        </a:cubicBezTo>
                        <a:cubicBezTo>
                          <a:pt x="99747" y="66501"/>
                          <a:pt x="99717" y="66463"/>
                          <a:pt x="99682" y="66424"/>
                        </a:cubicBezTo>
                        <a:cubicBezTo>
                          <a:pt x="99665" y="66403"/>
                          <a:pt x="99648" y="66386"/>
                          <a:pt x="99631" y="66364"/>
                        </a:cubicBezTo>
                        <a:cubicBezTo>
                          <a:pt x="99563" y="66287"/>
                          <a:pt x="99490" y="66210"/>
                          <a:pt x="99421" y="66133"/>
                        </a:cubicBezTo>
                        <a:cubicBezTo>
                          <a:pt x="99405" y="66112"/>
                          <a:pt x="99387" y="66095"/>
                          <a:pt x="99370" y="66074"/>
                        </a:cubicBezTo>
                        <a:cubicBezTo>
                          <a:pt x="98878" y="65521"/>
                          <a:pt x="98391" y="64974"/>
                          <a:pt x="98237" y="64525"/>
                        </a:cubicBezTo>
                        <a:lnTo>
                          <a:pt x="98378" y="63867"/>
                        </a:lnTo>
                        <a:cubicBezTo>
                          <a:pt x="98177" y="63559"/>
                          <a:pt x="97886" y="63280"/>
                          <a:pt x="97569" y="63020"/>
                        </a:cubicBezTo>
                        <a:cubicBezTo>
                          <a:pt x="97535" y="62990"/>
                          <a:pt x="97496" y="62959"/>
                          <a:pt x="97463" y="62929"/>
                        </a:cubicBezTo>
                        <a:cubicBezTo>
                          <a:pt x="97176" y="62703"/>
                          <a:pt x="96876" y="62485"/>
                          <a:pt x="96608" y="62275"/>
                        </a:cubicBezTo>
                        <a:cubicBezTo>
                          <a:pt x="96371" y="62092"/>
                          <a:pt x="96162" y="61912"/>
                          <a:pt x="96012" y="61732"/>
                        </a:cubicBezTo>
                        <a:cubicBezTo>
                          <a:pt x="96000" y="61719"/>
                          <a:pt x="95992" y="61707"/>
                          <a:pt x="95978" y="61693"/>
                        </a:cubicBezTo>
                        <a:cubicBezTo>
                          <a:pt x="95949" y="61655"/>
                          <a:pt x="95923" y="61616"/>
                          <a:pt x="95897" y="61578"/>
                        </a:cubicBezTo>
                        <a:cubicBezTo>
                          <a:pt x="95889" y="61565"/>
                          <a:pt x="95880" y="61553"/>
                          <a:pt x="95872" y="61539"/>
                        </a:cubicBezTo>
                        <a:cubicBezTo>
                          <a:pt x="95803" y="61419"/>
                          <a:pt x="95761" y="61304"/>
                          <a:pt x="95756" y="61184"/>
                        </a:cubicBezTo>
                        <a:cubicBezTo>
                          <a:pt x="95735" y="61163"/>
                          <a:pt x="95713" y="61142"/>
                          <a:pt x="95688" y="61125"/>
                        </a:cubicBezTo>
                        <a:cubicBezTo>
                          <a:pt x="95684" y="61117"/>
                          <a:pt x="95674" y="61111"/>
                          <a:pt x="95666" y="61103"/>
                        </a:cubicBezTo>
                        <a:cubicBezTo>
                          <a:pt x="95649" y="61091"/>
                          <a:pt x="95636" y="61078"/>
                          <a:pt x="95619" y="61065"/>
                        </a:cubicBezTo>
                        <a:cubicBezTo>
                          <a:pt x="95611" y="61056"/>
                          <a:pt x="95602" y="61052"/>
                          <a:pt x="95593" y="61044"/>
                        </a:cubicBezTo>
                        <a:cubicBezTo>
                          <a:pt x="95581" y="61030"/>
                          <a:pt x="95564" y="61022"/>
                          <a:pt x="95550" y="61009"/>
                        </a:cubicBezTo>
                        <a:cubicBezTo>
                          <a:pt x="95542" y="61001"/>
                          <a:pt x="95530" y="60996"/>
                          <a:pt x="95520" y="60988"/>
                        </a:cubicBezTo>
                        <a:cubicBezTo>
                          <a:pt x="95508" y="60979"/>
                          <a:pt x="95491" y="60967"/>
                          <a:pt x="95478" y="60957"/>
                        </a:cubicBezTo>
                        <a:cubicBezTo>
                          <a:pt x="95473" y="60953"/>
                          <a:pt x="95469" y="60949"/>
                          <a:pt x="95465" y="60945"/>
                        </a:cubicBezTo>
                        <a:cubicBezTo>
                          <a:pt x="95457" y="60941"/>
                          <a:pt x="95448" y="60932"/>
                          <a:pt x="95435" y="60928"/>
                        </a:cubicBezTo>
                        <a:cubicBezTo>
                          <a:pt x="95431" y="60924"/>
                          <a:pt x="95427" y="60919"/>
                          <a:pt x="95422" y="60919"/>
                        </a:cubicBezTo>
                        <a:cubicBezTo>
                          <a:pt x="95401" y="60902"/>
                          <a:pt x="95384" y="60890"/>
                          <a:pt x="95362" y="60876"/>
                        </a:cubicBezTo>
                        <a:cubicBezTo>
                          <a:pt x="95358" y="60876"/>
                          <a:pt x="95354" y="60872"/>
                          <a:pt x="95350" y="60868"/>
                        </a:cubicBezTo>
                        <a:cubicBezTo>
                          <a:pt x="95333" y="60860"/>
                          <a:pt x="95315" y="60847"/>
                          <a:pt x="95299" y="60838"/>
                        </a:cubicBezTo>
                        <a:cubicBezTo>
                          <a:pt x="95289" y="60834"/>
                          <a:pt x="95285" y="60829"/>
                          <a:pt x="95281" y="60829"/>
                        </a:cubicBezTo>
                        <a:cubicBezTo>
                          <a:pt x="95277" y="60825"/>
                          <a:pt x="95273" y="60825"/>
                          <a:pt x="95268" y="60821"/>
                        </a:cubicBezTo>
                        <a:cubicBezTo>
                          <a:pt x="95256" y="60817"/>
                          <a:pt x="95247" y="60809"/>
                          <a:pt x="95238" y="60803"/>
                        </a:cubicBezTo>
                        <a:cubicBezTo>
                          <a:pt x="95226" y="60799"/>
                          <a:pt x="95217" y="60795"/>
                          <a:pt x="95208" y="60787"/>
                        </a:cubicBezTo>
                        <a:cubicBezTo>
                          <a:pt x="95196" y="60783"/>
                          <a:pt x="95179" y="60774"/>
                          <a:pt x="95161" y="60765"/>
                        </a:cubicBezTo>
                        <a:cubicBezTo>
                          <a:pt x="95153" y="60761"/>
                          <a:pt x="95149" y="60757"/>
                          <a:pt x="95140" y="60752"/>
                        </a:cubicBezTo>
                        <a:lnTo>
                          <a:pt x="95136" y="60752"/>
                        </a:lnTo>
                        <a:cubicBezTo>
                          <a:pt x="95114" y="60740"/>
                          <a:pt x="95093" y="60732"/>
                          <a:pt x="95072" y="60722"/>
                        </a:cubicBezTo>
                        <a:cubicBezTo>
                          <a:pt x="95068" y="60718"/>
                          <a:pt x="95063" y="60718"/>
                          <a:pt x="95059" y="60714"/>
                        </a:cubicBezTo>
                        <a:cubicBezTo>
                          <a:pt x="95046" y="60710"/>
                          <a:pt x="95037" y="60706"/>
                          <a:pt x="95029" y="60706"/>
                        </a:cubicBezTo>
                        <a:cubicBezTo>
                          <a:pt x="95021" y="60701"/>
                          <a:pt x="95007" y="60697"/>
                          <a:pt x="94999" y="60693"/>
                        </a:cubicBezTo>
                        <a:cubicBezTo>
                          <a:pt x="94995" y="60688"/>
                          <a:pt x="94991" y="60688"/>
                          <a:pt x="94991" y="60688"/>
                        </a:cubicBezTo>
                        <a:cubicBezTo>
                          <a:pt x="94969" y="60680"/>
                          <a:pt x="94952" y="60675"/>
                          <a:pt x="94934" y="60667"/>
                        </a:cubicBezTo>
                        <a:cubicBezTo>
                          <a:pt x="94930" y="60667"/>
                          <a:pt x="94926" y="60663"/>
                          <a:pt x="94922" y="60663"/>
                        </a:cubicBezTo>
                        <a:cubicBezTo>
                          <a:pt x="94918" y="60663"/>
                          <a:pt x="94914" y="60659"/>
                          <a:pt x="94909" y="60659"/>
                        </a:cubicBezTo>
                        <a:cubicBezTo>
                          <a:pt x="94888" y="60649"/>
                          <a:pt x="94867" y="60645"/>
                          <a:pt x="94845" y="60637"/>
                        </a:cubicBezTo>
                        <a:lnTo>
                          <a:pt x="94837" y="60637"/>
                        </a:lnTo>
                        <a:cubicBezTo>
                          <a:pt x="94837" y="60637"/>
                          <a:pt x="94832" y="60637"/>
                          <a:pt x="94828" y="60633"/>
                        </a:cubicBezTo>
                        <a:cubicBezTo>
                          <a:pt x="94806" y="60629"/>
                          <a:pt x="94780" y="60620"/>
                          <a:pt x="94760" y="60616"/>
                        </a:cubicBezTo>
                        <a:lnTo>
                          <a:pt x="94751" y="60616"/>
                        </a:lnTo>
                        <a:cubicBezTo>
                          <a:pt x="94729" y="60607"/>
                          <a:pt x="94703" y="60603"/>
                          <a:pt x="94683" y="60598"/>
                        </a:cubicBezTo>
                        <a:cubicBezTo>
                          <a:pt x="94674" y="60598"/>
                          <a:pt x="94669" y="60598"/>
                          <a:pt x="94665" y="60594"/>
                        </a:cubicBezTo>
                        <a:lnTo>
                          <a:pt x="94652" y="60594"/>
                        </a:lnTo>
                        <a:cubicBezTo>
                          <a:pt x="94632" y="60590"/>
                          <a:pt x="94610" y="60586"/>
                          <a:pt x="94588" y="60582"/>
                        </a:cubicBezTo>
                        <a:cubicBezTo>
                          <a:pt x="94610" y="60479"/>
                          <a:pt x="94555" y="60355"/>
                          <a:pt x="94486" y="60222"/>
                        </a:cubicBezTo>
                        <a:cubicBezTo>
                          <a:pt x="94387" y="60029"/>
                          <a:pt x="94255" y="59828"/>
                          <a:pt x="94285" y="59674"/>
                        </a:cubicBezTo>
                        <a:cubicBezTo>
                          <a:pt x="94255" y="59645"/>
                          <a:pt x="94221" y="59615"/>
                          <a:pt x="94190" y="59585"/>
                        </a:cubicBezTo>
                        <a:cubicBezTo>
                          <a:pt x="94178" y="59572"/>
                          <a:pt x="94170" y="59563"/>
                          <a:pt x="94160" y="59551"/>
                        </a:cubicBezTo>
                        <a:cubicBezTo>
                          <a:pt x="94139" y="59534"/>
                          <a:pt x="94118" y="59512"/>
                          <a:pt x="94097" y="59491"/>
                        </a:cubicBezTo>
                        <a:cubicBezTo>
                          <a:pt x="94083" y="59482"/>
                          <a:pt x="94071" y="59469"/>
                          <a:pt x="94058" y="59457"/>
                        </a:cubicBezTo>
                        <a:cubicBezTo>
                          <a:pt x="94036" y="59439"/>
                          <a:pt x="94020" y="59423"/>
                          <a:pt x="93998" y="59405"/>
                        </a:cubicBezTo>
                        <a:cubicBezTo>
                          <a:pt x="93985" y="59392"/>
                          <a:pt x="93972" y="59380"/>
                          <a:pt x="93955" y="59371"/>
                        </a:cubicBezTo>
                        <a:cubicBezTo>
                          <a:pt x="93939" y="59354"/>
                          <a:pt x="93917" y="59337"/>
                          <a:pt x="93900" y="59320"/>
                        </a:cubicBezTo>
                        <a:cubicBezTo>
                          <a:pt x="93887" y="59307"/>
                          <a:pt x="93870" y="59299"/>
                          <a:pt x="93856" y="59285"/>
                        </a:cubicBezTo>
                        <a:cubicBezTo>
                          <a:pt x="93836" y="59269"/>
                          <a:pt x="93819" y="59255"/>
                          <a:pt x="93801" y="59238"/>
                        </a:cubicBezTo>
                        <a:cubicBezTo>
                          <a:pt x="93785" y="59226"/>
                          <a:pt x="93771" y="59218"/>
                          <a:pt x="93754" y="59204"/>
                        </a:cubicBezTo>
                        <a:cubicBezTo>
                          <a:pt x="93737" y="59192"/>
                          <a:pt x="93716" y="59174"/>
                          <a:pt x="93698" y="59161"/>
                        </a:cubicBezTo>
                        <a:cubicBezTo>
                          <a:pt x="93682" y="59149"/>
                          <a:pt x="93669" y="59135"/>
                          <a:pt x="93656" y="59127"/>
                        </a:cubicBezTo>
                        <a:cubicBezTo>
                          <a:pt x="93635" y="59110"/>
                          <a:pt x="93613" y="59097"/>
                          <a:pt x="93592" y="59084"/>
                        </a:cubicBezTo>
                        <a:cubicBezTo>
                          <a:pt x="93579" y="59072"/>
                          <a:pt x="93566" y="59064"/>
                          <a:pt x="93549" y="59050"/>
                        </a:cubicBezTo>
                        <a:cubicBezTo>
                          <a:pt x="93544" y="59046"/>
                          <a:pt x="93540" y="59046"/>
                          <a:pt x="93536" y="59042"/>
                        </a:cubicBezTo>
                        <a:cubicBezTo>
                          <a:pt x="93511" y="59020"/>
                          <a:pt x="93485" y="59003"/>
                          <a:pt x="93459" y="58987"/>
                        </a:cubicBezTo>
                        <a:cubicBezTo>
                          <a:pt x="93455" y="58987"/>
                          <a:pt x="93451" y="58981"/>
                          <a:pt x="93451" y="58981"/>
                        </a:cubicBezTo>
                        <a:cubicBezTo>
                          <a:pt x="93420" y="58961"/>
                          <a:pt x="93390" y="58939"/>
                          <a:pt x="93361" y="58922"/>
                        </a:cubicBezTo>
                        <a:cubicBezTo>
                          <a:pt x="93352" y="58914"/>
                          <a:pt x="93343" y="58910"/>
                          <a:pt x="93335" y="58904"/>
                        </a:cubicBezTo>
                        <a:cubicBezTo>
                          <a:pt x="93305" y="58884"/>
                          <a:pt x="93275" y="58862"/>
                          <a:pt x="93241" y="58845"/>
                        </a:cubicBezTo>
                        <a:lnTo>
                          <a:pt x="93236" y="58841"/>
                        </a:lnTo>
                        <a:cubicBezTo>
                          <a:pt x="93203" y="58819"/>
                          <a:pt x="93169" y="58798"/>
                          <a:pt x="93134" y="58776"/>
                        </a:cubicBezTo>
                        <a:cubicBezTo>
                          <a:pt x="93126" y="58772"/>
                          <a:pt x="93117" y="58768"/>
                          <a:pt x="93108" y="58764"/>
                        </a:cubicBezTo>
                        <a:cubicBezTo>
                          <a:pt x="93083" y="58746"/>
                          <a:pt x="93053" y="58730"/>
                          <a:pt x="93027" y="58712"/>
                        </a:cubicBezTo>
                        <a:cubicBezTo>
                          <a:pt x="93019" y="58708"/>
                          <a:pt x="93015" y="58704"/>
                          <a:pt x="93006" y="58699"/>
                        </a:cubicBezTo>
                        <a:cubicBezTo>
                          <a:pt x="92980" y="58683"/>
                          <a:pt x="92950" y="58669"/>
                          <a:pt x="92920" y="58653"/>
                        </a:cubicBezTo>
                        <a:cubicBezTo>
                          <a:pt x="92920" y="58648"/>
                          <a:pt x="92916" y="58648"/>
                          <a:pt x="92912" y="58644"/>
                        </a:cubicBezTo>
                        <a:cubicBezTo>
                          <a:pt x="92869" y="58622"/>
                          <a:pt x="92826" y="58596"/>
                          <a:pt x="92788" y="58576"/>
                        </a:cubicBezTo>
                        <a:lnTo>
                          <a:pt x="92784" y="58576"/>
                        </a:lnTo>
                        <a:cubicBezTo>
                          <a:pt x="92741" y="58550"/>
                          <a:pt x="92698" y="58529"/>
                          <a:pt x="92655" y="58507"/>
                        </a:cubicBezTo>
                        <a:cubicBezTo>
                          <a:pt x="92642" y="58499"/>
                          <a:pt x="92630" y="58490"/>
                          <a:pt x="92616" y="58482"/>
                        </a:cubicBezTo>
                        <a:cubicBezTo>
                          <a:pt x="92587" y="58468"/>
                          <a:pt x="92557" y="58452"/>
                          <a:pt x="92527" y="58438"/>
                        </a:cubicBezTo>
                        <a:cubicBezTo>
                          <a:pt x="92510" y="58430"/>
                          <a:pt x="92496" y="58422"/>
                          <a:pt x="92480" y="58413"/>
                        </a:cubicBezTo>
                        <a:cubicBezTo>
                          <a:pt x="92450" y="58396"/>
                          <a:pt x="92425" y="58383"/>
                          <a:pt x="92394" y="58371"/>
                        </a:cubicBezTo>
                        <a:cubicBezTo>
                          <a:pt x="92377" y="58361"/>
                          <a:pt x="92364" y="58353"/>
                          <a:pt x="92348" y="58345"/>
                        </a:cubicBezTo>
                        <a:cubicBezTo>
                          <a:pt x="92317" y="58332"/>
                          <a:pt x="92287" y="58314"/>
                          <a:pt x="92257" y="58302"/>
                        </a:cubicBezTo>
                        <a:cubicBezTo>
                          <a:pt x="92245" y="58294"/>
                          <a:pt x="92232" y="58289"/>
                          <a:pt x="92219" y="58280"/>
                        </a:cubicBezTo>
                        <a:cubicBezTo>
                          <a:pt x="92176" y="58259"/>
                          <a:pt x="92133" y="58237"/>
                          <a:pt x="92091" y="58217"/>
                        </a:cubicBezTo>
                        <a:lnTo>
                          <a:pt x="92086" y="58217"/>
                        </a:lnTo>
                        <a:cubicBezTo>
                          <a:pt x="92044" y="58195"/>
                          <a:pt x="92001" y="58174"/>
                          <a:pt x="91957" y="58152"/>
                        </a:cubicBezTo>
                        <a:cubicBezTo>
                          <a:pt x="91941" y="58144"/>
                          <a:pt x="91924" y="58135"/>
                          <a:pt x="91906" y="58126"/>
                        </a:cubicBezTo>
                        <a:cubicBezTo>
                          <a:pt x="91876" y="58114"/>
                          <a:pt x="91842" y="58097"/>
                          <a:pt x="91813" y="58083"/>
                        </a:cubicBezTo>
                        <a:cubicBezTo>
                          <a:pt x="91778" y="58067"/>
                          <a:pt x="91744" y="58049"/>
                          <a:pt x="91710" y="58032"/>
                        </a:cubicBezTo>
                        <a:cubicBezTo>
                          <a:pt x="91689" y="58024"/>
                          <a:pt x="91671" y="58015"/>
                          <a:pt x="91650" y="58006"/>
                        </a:cubicBezTo>
                        <a:cubicBezTo>
                          <a:pt x="91620" y="57990"/>
                          <a:pt x="91590" y="57976"/>
                          <a:pt x="91560" y="57960"/>
                        </a:cubicBezTo>
                        <a:cubicBezTo>
                          <a:pt x="91547" y="57955"/>
                          <a:pt x="91530" y="57947"/>
                          <a:pt x="91517" y="57938"/>
                        </a:cubicBezTo>
                        <a:cubicBezTo>
                          <a:pt x="91432" y="57895"/>
                          <a:pt x="91342" y="57852"/>
                          <a:pt x="91256" y="57810"/>
                        </a:cubicBezTo>
                        <a:cubicBezTo>
                          <a:pt x="91244" y="57806"/>
                          <a:pt x="91231" y="57797"/>
                          <a:pt x="91218" y="57793"/>
                        </a:cubicBezTo>
                        <a:cubicBezTo>
                          <a:pt x="91188" y="57775"/>
                          <a:pt x="91158" y="57763"/>
                          <a:pt x="91128" y="57746"/>
                        </a:cubicBezTo>
                        <a:cubicBezTo>
                          <a:pt x="91111" y="57737"/>
                          <a:pt x="91098" y="57729"/>
                          <a:pt x="91081" y="57720"/>
                        </a:cubicBezTo>
                        <a:cubicBezTo>
                          <a:pt x="91051" y="57708"/>
                          <a:pt x="91025" y="57694"/>
                          <a:pt x="90996" y="57678"/>
                        </a:cubicBezTo>
                        <a:cubicBezTo>
                          <a:pt x="90982" y="57669"/>
                          <a:pt x="90966" y="57660"/>
                          <a:pt x="90948" y="57652"/>
                        </a:cubicBezTo>
                        <a:cubicBezTo>
                          <a:pt x="90919" y="57639"/>
                          <a:pt x="90893" y="57621"/>
                          <a:pt x="90863" y="57605"/>
                        </a:cubicBezTo>
                        <a:cubicBezTo>
                          <a:pt x="90850" y="57601"/>
                          <a:pt x="90833" y="57592"/>
                          <a:pt x="90820" y="57583"/>
                        </a:cubicBezTo>
                        <a:cubicBezTo>
                          <a:pt x="90777" y="57562"/>
                          <a:pt x="90735" y="57536"/>
                          <a:pt x="90696" y="57515"/>
                        </a:cubicBezTo>
                        <a:cubicBezTo>
                          <a:pt x="90666" y="57515"/>
                          <a:pt x="90636" y="57519"/>
                          <a:pt x="90607" y="57519"/>
                        </a:cubicBezTo>
                        <a:lnTo>
                          <a:pt x="90311" y="57519"/>
                        </a:lnTo>
                        <a:cubicBezTo>
                          <a:pt x="90281" y="57519"/>
                          <a:pt x="90256" y="57519"/>
                          <a:pt x="90226" y="57515"/>
                        </a:cubicBezTo>
                        <a:lnTo>
                          <a:pt x="90204" y="57515"/>
                        </a:lnTo>
                        <a:cubicBezTo>
                          <a:pt x="90183" y="57515"/>
                          <a:pt x="90161" y="57515"/>
                          <a:pt x="90141" y="57510"/>
                        </a:cubicBezTo>
                        <a:lnTo>
                          <a:pt x="90110" y="57510"/>
                        </a:lnTo>
                        <a:cubicBezTo>
                          <a:pt x="90093" y="57506"/>
                          <a:pt x="90076" y="57506"/>
                          <a:pt x="90054" y="57506"/>
                        </a:cubicBezTo>
                        <a:cubicBezTo>
                          <a:pt x="90046" y="57506"/>
                          <a:pt x="90038" y="57502"/>
                          <a:pt x="90025" y="57502"/>
                        </a:cubicBezTo>
                        <a:cubicBezTo>
                          <a:pt x="90007" y="57502"/>
                          <a:pt x="89987" y="57498"/>
                          <a:pt x="89965" y="57498"/>
                        </a:cubicBezTo>
                        <a:cubicBezTo>
                          <a:pt x="89961" y="57498"/>
                          <a:pt x="89952" y="57498"/>
                          <a:pt x="89943" y="57493"/>
                        </a:cubicBezTo>
                        <a:cubicBezTo>
                          <a:pt x="89914" y="57493"/>
                          <a:pt x="89888" y="57489"/>
                          <a:pt x="89858" y="57485"/>
                        </a:cubicBezTo>
                        <a:lnTo>
                          <a:pt x="89845" y="57485"/>
                        </a:lnTo>
                        <a:cubicBezTo>
                          <a:pt x="89819" y="57481"/>
                          <a:pt x="89798" y="57477"/>
                          <a:pt x="89776" y="57477"/>
                        </a:cubicBezTo>
                        <a:cubicBezTo>
                          <a:pt x="89768" y="57472"/>
                          <a:pt x="89760" y="57472"/>
                          <a:pt x="89746" y="57472"/>
                        </a:cubicBezTo>
                        <a:cubicBezTo>
                          <a:pt x="89730" y="57467"/>
                          <a:pt x="89712" y="57463"/>
                          <a:pt x="89691" y="57463"/>
                        </a:cubicBezTo>
                        <a:cubicBezTo>
                          <a:pt x="89683" y="57459"/>
                          <a:pt x="89673" y="57459"/>
                          <a:pt x="89665" y="57459"/>
                        </a:cubicBezTo>
                        <a:cubicBezTo>
                          <a:pt x="89644" y="57455"/>
                          <a:pt x="89622" y="57451"/>
                          <a:pt x="89602" y="57447"/>
                        </a:cubicBezTo>
                        <a:cubicBezTo>
                          <a:pt x="89592" y="57447"/>
                          <a:pt x="89588" y="57447"/>
                          <a:pt x="89584" y="57442"/>
                        </a:cubicBezTo>
                        <a:cubicBezTo>
                          <a:pt x="89559" y="57438"/>
                          <a:pt x="89529" y="57433"/>
                          <a:pt x="89507" y="57429"/>
                        </a:cubicBezTo>
                        <a:cubicBezTo>
                          <a:pt x="89499" y="57429"/>
                          <a:pt x="89494" y="57429"/>
                          <a:pt x="89490" y="57425"/>
                        </a:cubicBezTo>
                        <a:cubicBezTo>
                          <a:pt x="89468" y="57421"/>
                          <a:pt x="89448" y="57416"/>
                          <a:pt x="89430" y="57412"/>
                        </a:cubicBezTo>
                        <a:cubicBezTo>
                          <a:pt x="89417" y="57412"/>
                          <a:pt x="89409" y="57412"/>
                          <a:pt x="89400" y="57408"/>
                        </a:cubicBezTo>
                        <a:cubicBezTo>
                          <a:pt x="89383" y="57404"/>
                          <a:pt x="89371" y="57400"/>
                          <a:pt x="89353" y="57400"/>
                        </a:cubicBezTo>
                        <a:cubicBezTo>
                          <a:pt x="89340" y="57395"/>
                          <a:pt x="89332" y="57395"/>
                          <a:pt x="89323" y="57390"/>
                        </a:cubicBezTo>
                        <a:cubicBezTo>
                          <a:pt x="89306" y="57386"/>
                          <a:pt x="89289" y="57382"/>
                          <a:pt x="89276" y="57382"/>
                        </a:cubicBezTo>
                        <a:cubicBezTo>
                          <a:pt x="89268" y="57378"/>
                          <a:pt x="89255" y="57374"/>
                          <a:pt x="89246" y="57374"/>
                        </a:cubicBezTo>
                        <a:cubicBezTo>
                          <a:pt x="89225" y="57370"/>
                          <a:pt x="89203" y="57361"/>
                          <a:pt x="89182" y="57356"/>
                        </a:cubicBezTo>
                        <a:cubicBezTo>
                          <a:pt x="89178" y="57356"/>
                          <a:pt x="89169" y="57356"/>
                          <a:pt x="89165" y="57352"/>
                        </a:cubicBezTo>
                        <a:cubicBezTo>
                          <a:pt x="89140" y="57348"/>
                          <a:pt x="89114" y="57339"/>
                          <a:pt x="89083" y="57331"/>
                        </a:cubicBezTo>
                        <a:cubicBezTo>
                          <a:pt x="89079" y="57331"/>
                          <a:pt x="89071" y="57331"/>
                          <a:pt x="89067" y="57327"/>
                        </a:cubicBezTo>
                        <a:cubicBezTo>
                          <a:pt x="89045" y="57323"/>
                          <a:pt x="89024" y="57318"/>
                          <a:pt x="89002" y="57309"/>
                        </a:cubicBezTo>
                        <a:cubicBezTo>
                          <a:pt x="88994" y="57309"/>
                          <a:pt x="88986" y="57305"/>
                          <a:pt x="88976" y="57305"/>
                        </a:cubicBezTo>
                        <a:cubicBezTo>
                          <a:pt x="88960" y="57297"/>
                          <a:pt x="88939" y="57293"/>
                          <a:pt x="88917" y="57288"/>
                        </a:cubicBezTo>
                        <a:cubicBezTo>
                          <a:pt x="88913" y="57284"/>
                          <a:pt x="88904" y="57284"/>
                          <a:pt x="88899" y="57279"/>
                        </a:cubicBezTo>
                        <a:cubicBezTo>
                          <a:pt x="88866" y="57271"/>
                          <a:pt x="88827" y="57258"/>
                          <a:pt x="88793" y="57250"/>
                        </a:cubicBezTo>
                        <a:cubicBezTo>
                          <a:pt x="88789" y="57246"/>
                          <a:pt x="88780" y="57246"/>
                          <a:pt x="88775" y="57241"/>
                        </a:cubicBezTo>
                        <a:cubicBezTo>
                          <a:pt x="88741" y="57232"/>
                          <a:pt x="88708" y="57220"/>
                          <a:pt x="88669" y="57211"/>
                        </a:cubicBezTo>
                        <a:cubicBezTo>
                          <a:pt x="88664" y="57207"/>
                          <a:pt x="88660" y="57207"/>
                          <a:pt x="88652" y="57202"/>
                        </a:cubicBezTo>
                        <a:cubicBezTo>
                          <a:pt x="88617" y="57194"/>
                          <a:pt x="88583" y="57181"/>
                          <a:pt x="88549" y="57169"/>
                        </a:cubicBezTo>
                        <a:cubicBezTo>
                          <a:pt x="88544" y="57169"/>
                          <a:pt x="88540" y="57165"/>
                          <a:pt x="88532" y="57165"/>
                        </a:cubicBezTo>
                        <a:cubicBezTo>
                          <a:pt x="88498" y="57151"/>
                          <a:pt x="88463" y="57139"/>
                          <a:pt x="88425" y="57125"/>
                        </a:cubicBezTo>
                        <a:lnTo>
                          <a:pt x="88421" y="57125"/>
                        </a:lnTo>
                        <a:cubicBezTo>
                          <a:pt x="88370" y="57108"/>
                          <a:pt x="88318" y="57092"/>
                          <a:pt x="88267" y="57070"/>
                        </a:cubicBezTo>
                        <a:cubicBezTo>
                          <a:pt x="88262" y="57070"/>
                          <a:pt x="88258" y="57070"/>
                          <a:pt x="88254" y="57066"/>
                        </a:cubicBezTo>
                        <a:cubicBezTo>
                          <a:pt x="88203" y="57049"/>
                          <a:pt x="88151" y="57027"/>
                          <a:pt x="88100" y="57011"/>
                        </a:cubicBezTo>
                        <a:cubicBezTo>
                          <a:pt x="88049" y="56989"/>
                          <a:pt x="87997" y="56972"/>
                          <a:pt x="87946" y="56950"/>
                        </a:cubicBezTo>
                        <a:cubicBezTo>
                          <a:pt x="87942" y="56950"/>
                          <a:pt x="87938" y="56950"/>
                          <a:pt x="87934" y="56946"/>
                        </a:cubicBezTo>
                        <a:cubicBezTo>
                          <a:pt x="87882" y="56928"/>
                          <a:pt x="87826" y="56908"/>
                          <a:pt x="87774" y="56886"/>
                        </a:cubicBezTo>
                        <a:cubicBezTo>
                          <a:pt x="87728" y="56869"/>
                          <a:pt x="87681" y="56851"/>
                          <a:pt x="87630" y="56831"/>
                        </a:cubicBezTo>
                        <a:cubicBezTo>
                          <a:pt x="87626" y="56831"/>
                          <a:pt x="87620" y="56831"/>
                          <a:pt x="87612" y="56826"/>
                        </a:cubicBezTo>
                        <a:cubicBezTo>
                          <a:pt x="87561" y="56809"/>
                          <a:pt x="87514" y="56788"/>
                          <a:pt x="87462" y="56770"/>
                        </a:cubicBezTo>
                        <a:cubicBezTo>
                          <a:pt x="87458" y="56770"/>
                          <a:pt x="87458" y="56766"/>
                          <a:pt x="87458" y="56766"/>
                        </a:cubicBezTo>
                        <a:cubicBezTo>
                          <a:pt x="87407" y="56749"/>
                          <a:pt x="87356" y="56732"/>
                          <a:pt x="87304" y="56711"/>
                        </a:cubicBezTo>
                        <a:cubicBezTo>
                          <a:pt x="87300" y="56711"/>
                          <a:pt x="87296" y="56707"/>
                          <a:pt x="87292" y="56707"/>
                        </a:cubicBezTo>
                        <a:cubicBezTo>
                          <a:pt x="87241" y="56689"/>
                          <a:pt x="87189" y="56672"/>
                          <a:pt x="87138" y="56651"/>
                        </a:cubicBezTo>
                        <a:lnTo>
                          <a:pt x="87133" y="56651"/>
                        </a:lnTo>
                        <a:cubicBezTo>
                          <a:pt x="87099" y="56638"/>
                          <a:pt x="87065" y="56626"/>
                          <a:pt x="87026" y="56612"/>
                        </a:cubicBezTo>
                        <a:cubicBezTo>
                          <a:pt x="87022" y="56612"/>
                          <a:pt x="87018" y="56612"/>
                          <a:pt x="87014" y="56608"/>
                        </a:cubicBezTo>
                        <a:cubicBezTo>
                          <a:pt x="86975" y="56595"/>
                          <a:pt x="86941" y="56587"/>
                          <a:pt x="86907" y="56574"/>
                        </a:cubicBezTo>
                        <a:cubicBezTo>
                          <a:pt x="86902" y="56574"/>
                          <a:pt x="86894" y="56569"/>
                          <a:pt x="86890" y="56569"/>
                        </a:cubicBezTo>
                        <a:cubicBezTo>
                          <a:pt x="86856" y="56557"/>
                          <a:pt x="86821" y="56549"/>
                          <a:pt x="86787" y="56535"/>
                        </a:cubicBezTo>
                        <a:cubicBezTo>
                          <a:pt x="86779" y="56535"/>
                          <a:pt x="86774" y="56531"/>
                          <a:pt x="86765" y="56531"/>
                        </a:cubicBezTo>
                        <a:cubicBezTo>
                          <a:pt x="86732" y="56518"/>
                          <a:pt x="86697" y="56510"/>
                          <a:pt x="86663" y="56497"/>
                        </a:cubicBezTo>
                        <a:lnTo>
                          <a:pt x="86655" y="56497"/>
                        </a:lnTo>
                        <a:cubicBezTo>
                          <a:pt x="86650" y="56492"/>
                          <a:pt x="86641" y="56492"/>
                          <a:pt x="86637" y="56488"/>
                        </a:cubicBezTo>
                        <a:cubicBezTo>
                          <a:pt x="86620" y="56484"/>
                          <a:pt x="86603" y="56480"/>
                          <a:pt x="86590" y="56476"/>
                        </a:cubicBezTo>
                        <a:cubicBezTo>
                          <a:pt x="86578" y="56476"/>
                          <a:pt x="86568" y="56472"/>
                          <a:pt x="86560" y="56466"/>
                        </a:cubicBezTo>
                        <a:cubicBezTo>
                          <a:pt x="86543" y="56462"/>
                          <a:pt x="86530" y="56458"/>
                          <a:pt x="86513" y="56454"/>
                        </a:cubicBezTo>
                        <a:cubicBezTo>
                          <a:pt x="86505" y="56454"/>
                          <a:pt x="86496" y="56450"/>
                          <a:pt x="86483" y="56450"/>
                        </a:cubicBezTo>
                        <a:cubicBezTo>
                          <a:pt x="86471" y="56446"/>
                          <a:pt x="86453" y="56441"/>
                          <a:pt x="86436" y="56437"/>
                        </a:cubicBezTo>
                        <a:cubicBezTo>
                          <a:pt x="86428" y="56433"/>
                          <a:pt x="86419" y="56433"/>
                          <a:pt x="86410" y="56428"/>
                        </a:cubicBezTo>
                        <a:cubicBezTo>
                          <a:pt x="86385" y="56424"/>
                          <a:pt x="86363" y="56415"/>
                          <a:pt x="86337" y="56411"/>
                        </a:cubicBezTo>
                        <a:lnTo>
                          <a:pt x="86333" y="56411"/>
                        </a:lnTo>
                        <a:cubicBezTo>
                          <a:pt x="86321" y="56403"/>
                          <a:pt x="86312" y="56395"/>
                          <a:pt x="86299" y="56385"/>
                        </a:cubicBezTo>
                        <a:cubicBezTo>
                          <a:pt x="86295" y="56385"/>
                          <a:pt x="86291" y="56381"/>
                          <a:pt x="86291" y="56381"/>
                        </a:cubicBezTo>
                        <a:cubicBezTo>
                          <a:pt x="86282" y="56373"/>
                          <a:pt x="86274" y="56369"/>
                          <a:pt x="86265" y="56364"/>
                        </a:cubicBezTo>
                        <a:cubicBezTo>
                          <a:pt x="86260" y="56360"/>
                          <a:pt x="86256" y="56356"/>
                          <a:pt x="86252" y="56356"/>
                        </a:cubicBezTo>
                        <a:cubicBezTo>
                          <a:pt x="86248" y="56352"/>
                          <a:pt x="86244" y="56347"/>
                          <a:pt x="86244" y="56347"/>
                        </a:cubicBezTo>
                        <a:cubicBezTo>
                          <a:pt x="86235" y="56343"/>
                          <a:pt x="86231" y="56338"/>
                          <a:pt x="86226" y="56334"/>
                        </a:cubicBezTo>
                        <a:cubicBezTo>
                          <a:pt x="86226" y="56334"/>
                          <a:pt x="86222" y="56330"/>
                          <a:pt x="86218" y="56326"/>
                        </a:cubicBezTo>
                        <a:cubicBezTo>
                          <a:pt x="86214" y="56326"/>
                          <a:pt x="86209" y="56322"/>
                          <a:pt x="86205" y="56318"/>
                        </a:cubicBezTo>
                        <a:cubicBezTo>
                          <a:pt x="86201" y="56313"/>
                          <a:pt x="86197" y="56313"/>
                          <a:pt x="86193" y="56308"/>
                        </a:cubicBezTo>
                        <a:cubicBezTo>
                          <a:pt x="86188" y="56304"/>
                          <a:pt x="86183" y="56304"/>
                          <a:pt x="86183" y="56300"/>
                        </a:cubicBezTo>
                        <a:cubicBezTo>
                          <a:pt x="86179" y="56296"/>
                          <a:pt x="86175" y="56296"/>
                          <a:pt x="86171" y="56292"/>
                        </a:cubicBezTo>
                        <a:cubicBezTo>
                          <a:pt x="86167" y="56287"/>
                          <a:pt x="86167" y="56287"/>
                          <a:pt x="86163" y="56283"/>
                        </a:cubicBezTo>
                        <a:cubicBezTo>
                          <a:pt x="86158" y="56279"/>
                          <a:pt x="86154" y="56279"/>
                          <a:pt x="86154" y="56275"/>
                        </a:cubicBezTo>
                        <a:cubicBezTo>
                          <a:pt x="86149" y="56270"/>
                          <a:pt x="86145" y="56270"/>
                          <a:pt x="86141" y="56266"/>
                        </a:cubicBezTo>
                        <a:cubicBezTo>
                          <a:pt x="86141" y="56261"/>
                          <a:pt x="86137" y="56261"/>
                          <a:pt x="86132" y="56257"/>
                        </a:cubicBezTo>
                        <a:cubicBezTo>
                          <a:pt x="86128" y="56257"/>
                          <a:pt x="86128" y="56253"/>
                          <a:pt x="86124" y="56249"/>
                        </a:cubicBezTo>
                        <a:cubicBezTo>
                          <a:pt x="86120" y="56249"/>
                          <a:pt x="86120" y="56245"/>
                          <a:pt x="86116" y="56245"/>
                        </a:cubicBezTo>
                        <a:cubicBezTo>
                          <a:pt x="86112" y="56241"/>
                          <a:pt x="86112" y="56236"/>
                          <a:pt x="86106" y="56231"/>
                        </a:cubicBezTo>
                        <a:cubicBezTo>
                          <a:pt x="86106" y="56231"/>
                          <a:pt x="86102" y="56227"/>
                          <a:pt x="86098" y="56227"/>
                        </a:cubicBezTo>
                        <a:cubicBezTo>
                          <a:pt x="86098" y="56223"/>
                          <a:pt x="86094" y="56219"/>
                          <a:pt x="86094" y="56219"/>
                        </a:cubicBezTo>
                        <a:cubicBezTo>
                          <a:pt x="86090" y="56215"/>
                          <a:pt x="86090" y="56215"/>
                          <a:pt x="86086" y="56210"/>
                        </a:cubicBezTo>
                        <a:cubicBezTo>
                          <a:pt x="86081" y="56210"/>
                          <a:pt x="86081" y="56206"/>
                          <a:pt x="86077" y="56202"/>
                        </a:cubicBezTo>
                        <a:lnTo>
                          <a:pt x="86073" y="56198"/>
                        </a:lnTo>
                        <a:cubicBezTo>
                          <a:pt x="86068" y="56193"/>
                          <a:pt x="86068" y="56189"/>
                          <a:pt x="86064" y="56189"/>
                        </a:cubicBezTo>
                        <a:cubicBezTo>
                          <a:pt x="86064" y="56184"/>
                          <a:pt x="86060" y="56184"/>
                          <a:pt x="86060" y="56180"/>
                        </a:cubicBezTo>
                        <a:cubicBezTo>
                          <a:pt x="86055" y="56180"/>
                          <a:pt x="86055" y="56176"/>
                          <a:pt x="86051" y="56172"/>
                        </a:cubicBezTo>
                        <a:lnTo>
                          <a:pt x="86051" y="56168"/>
                        </a:lnTo>
                        <a:cubicBezTo>
                          <a:pt x="86047" y="56164"/>
                          <a:pt x="86043" y="56159"/>
                          <a:pt x="86039" y="56154"/>
                        </a:cubicBezTo>
                        <a:lnTo>
                          <a:pt x="86039" y="56150"/>
                        </a:lnTo>
                        <a:cubicBezTo>
                          <a:pt x="86035" y="56146"/>
                          <a:pt x="86035" y="56142"/>
                          <a:pt x="86029" y="56142"/>
                        </a:cubicBezTo>
                        <a:cubicBezTo>
                          <a:pt x="86029" y="56138"/>
                          <a:pt x="86029" y="56138"/>
                          <a:pt x="86025" y="56133"/>
                        </a:cubicBezTo>
                        <a:cubicBezTo>
                          <a:pt x="86025" y="56133"/>
                          <a:pt x="86025" y="56129"/>
                          <a:pt x="86021" y="56129"/>
                        </a:cubicBezTo>
                        <a:lnTo>
                          <a:pt x="86021" y="56121"/>
                        </a:lnTo>
                        <a:cubicBezTo>
                          <a:pt x="86017" y="56121"/>
                          <a:pt x="86017" y="56116"/>
                          <a:pt x="86017" y="56116"/>
                        </a:cubicBezTo>
                        <a:cubicBezTo>
                          <a:pt x="86017" y="56112"/>
                          <a:pt x="86013" y="56112"/>
                          <a:pt x="86013" y="56107"/>
                        </a:cubicBezTo>
                        <a:cubicBezTo>
                          <a:pt x="86013" y="56107"/>
                          <a:pt x="86013" y="56103"/>
                          <a:pt x="86009" y="56103"/>
                        </a:cubicBezTo>
                        <a:lnTo>
                          <a:pt x="86009" y="56095"/>
                        </a:lnTo>
                        <a:lnTo>
                          <a:pt x="86004" y="56091"/>
                        </a:lnTo>
                        <a:lnTo>
                          <a:pt x="86004" y="56082"/>
                        </a:lnTo>
                        <a:lnTo>
                          <a:pt x="86000" y="56077"/>
                        </a:lnTo>
                        <a:lnTo>
                          <a:pt x="86000" y="56073"/>
                        </a:lnTo>
                        <a:cubicBezTo>
                          <a:pt x="86000" y="56069"/>
                          <a:pt x="85996" y="56069"/>
                          <a:pt x="85996" y="56065"/>
                        </a:cubicBezTo>
                        <a:lnTo>
                          <a:pt x="85996" y="56061"/>
                        </a:lnTo>
                        <a:lnTo>
                          <a:pt x="85996" y="56052"/>
                        </a:lnTo>
                        <a:cubicBezTo>
                          <a:pt x="85996" y="56052"/>
                          <a:pt x="85991" y="56052"/>
                          <a:pt x="85991" y="56048"/>
                        </a:cubicBezTo>
                        <a:lnTo>
                          <a:pt x="85991" y="56044"/>
                        </a:lnTo>
                        <a:lnTo>
                          <a:pt x="85991" y="56035"/>
                        </a:lnTo>
                        <a:lnTo>
                          <a:pt x="85991" y="56030"/>
                        </a:lnTo>
                        <a:lnTo>
                          <a:pt x="85991" y="56026"/>
                        </a:lnTo>
                        <a:cubicBezTo>
                          <a:pt x="85987" y="56022"/>
                          <a:pt x="85987" y="56022"/>
                          <a:pt x="85987" y="56018"/>
                        </a:cubicBezTo>
                        <a:lnTo>
                          <a:pt x="85987" y="56014"/>
                        </a:lnTo>
                        <a:lnTo>
                          <a:pt x="85987" y="56010"/>
                        </a:lnTo>
                        <a:lnTo>
                          <a:pt x="85987" y="56005"/>
                        </a:lnTo>
                        <a:lnTo>
                          <a:pt x="85987" y="55996"/>
                        </a:lnTo>
                        <a:lnTo>
                          <a:pt x="85987" y="55992"/>
                        </a:lnTo>
                        <a:lnTo>
                          <a:pt x="85987" y="55988"/>
                        </a:lnTo>
                        <a:lnTo>
                          <a:pt x="85987" y="55984"/>
                        </a:lnTo>
                        <a:lnTo>
                          <a:pt x="85987" y="55975"/>
                        </a:lnTo>
                        <a:lnTo>
                          <a:pt x="85987" y="55971"/>
                        </a:lnTo>
                        <a:lnTo>
                          <a:pt x="85987" y="55967"/>
                        </a:lnTo>
                        <a:lnTo>
                          <a:pt x="85987" y="55962"/>
                        </a:lnTo>
                        <a:lnTo>
                          <a:pt x="85987" y="55953"/>
                        </a:lnTo>
                        <a:cubicBezTo>
                          <a:pt x="85991" y="55953"/>
                          <a:pt x="85991" y="55949"/>
                          <a:pt x="85991" y="55949"/>
                        </a:cubicBezTo>
                        <a:lnTo>
                          <a:pt x="85991" y="55945"/>
                        </a:lnTo>
                        <a:lnTo>
                          <a:pt x="85991" y="55941"/>
                        </a:lnTo>
                        <a:lnTo>
                          <a:pt x="85991" y="55933"/>
                        </a:lnTo>
                        <a:lnTo>
                          <a:pt x="85991" y="55923"/>
                        </a:lnTo>
                        <a:lnTo>
                          <a:pt x="85991" y="55919"/>
                        </a:lnTo>
                        <a:lnTo>
                          <a:pt x="85991" y="55911"/>
                        </a:lnTo>
                        <a:lnTo>
                          <a:pt x="85991" y="55907"/>
                        </a:lnTo>
                        <a:cubicBezTo>
                          <a:pt x="85996" y="55907"/>
                          <a:pt x="85996" y="55902"/>
                          <a:pt x="85996" y="55902"/>
                        </a:cubicBezTo>
                        <a:lnTo>
                          <a:pt x="85996" y="55898"/>
                        </a:lnTo>
                        <a:lnTo>
                          <a:pt x="85996" y="55890"/>
                        </a:lnTo>
                        <a:lnTo>
                          <a:pt x="85996" y="55885"/>
                        </a:lnTo>
                        <a:lnTo>
                          <a:pt x="85996" y="55864"/>
                        </a:lnTo>
                        <a:lnTo>
                          <a:pt x="85996" y="55856"/>
                        </a:lnTo>
                        <a:lnTo>
                          <a:pt x="85996" y="55851"/>
                        </a:lnTo>
                        <a:lnTo>
                          <a:pt x="85996" y="55842"/>
                        </a:lnTo>
                        <a:lnTo>
                          <a:pt x="85996" y="55838"/>
                        </a:lnTo>
                        <a:lnTo>
                          <a:pt x="85996" y="55834"/>
                        </a:lnTo>
                        <a:lnTo>
                          <a:pt x="85996" y="55830"/>
                        </a:lnTo>
                        <a:lnTo>
                          <a:pt x="85996" y="55821"/>
                        </a:lnTo>
                        <a:lnTo>
                          <a:pt x="85991" y="55817"/>
                        </a:lnTo>
                        <a:lnTo>
                          <a:pt x="85991" y="55813"/>
                        </a:lnTo>
                        <a:lnTo>
                          <a:pt x="85991" y="55804"/>
                        </a:lnTo>
                        <a:lnTo>
                          <a:pt x="85991" y="55799"/>
                        </a:lnTo>
                        <a:lnTo>
                          <a:pt x="85987" y="55795"/>
                        </a:lnTo>
                        <a:lnTo>
                          <a:pt x="85987" y="55787"/>
                        </a:lnTo>
                        <a:lnTo>
                          <a:pt x="85987" y="55783"/>
                        </a:lnTo>
                        <a:cubicBezTo>
                          <a:pt x="85983" y="55779"/>
                          <a:pt x="85983" y="55779"/>
                          <a:pt x="85983" y="55774"/>
                        </a:cubicBezTo>
                        <a:lnTo>
                          <a:pt x="85983" y="55769"/>
                        </a:lnTo>
                        <a:lnTo>
                          <a:pt x="85978" y="55765"/>
                        </a:lnTo>
                        <a:lnTo>
                          <a:pt x="85978" y="55757"/>
                        </a:lnTo>
                        <a:cubicBezTo>
                          <a:pt x="85974" y="55757"/>
                          <a:pt x="85974" y="55753"/>
                          <a:pt x="85974" y="55753"/>
                        </a:cubicBezTo>
                        <a:cubicBezTo>
                          <a:pt x="85974" y="55748"/>
                          <a:pt x="85974" y="55748"/>
                          <a:pt x="85970" y="55744"/>
                        </a:cubicBezTo>
                        <a:lnTo>
                          <a:pt x="85970" y="55740"/>
                        </a:lnTo>
                        <a:cubicBezTo>
                          <a:pt x="85966" y="55736"/>
                          <a:pt x="85966" y="55736"/>
                          <a:pt x="85966" y="55731"/>
                        </a:cubicBezTo>
                        <a:lnTo>
                          <a:pt x="85962" y="55727"/>
                        </a:lnTo>
                        <a:cubicBezTo>
                          <a:pt x="85962" y="55722"/>
                          <a:pt x="85962" y="55722"/>
                          <a:pt x="85958" y="55718"/>
                        </a:cubicBezTo>
                        <a:cubicBezTo>
                          <a:pt x="85958" y="55718"/>
                          <a:pt x="85958" y="55714"/>
                          <a:pt x="85952" y="55714"/>
                        </a:cubicBezTo>
                        <a:cubicBezTo>
                          <a:pt x="85952" y="55710"/>
                          <a:pt x="85952" y="55710"/>
                          <a:pt x="85948" y="55706"/>
                        </a:cubicBezTo>
                        <a:cubicBezTo>
                          <a:pt x="85948" y="55706"/>
                          <a:pt x="85948" y="55702"/>
                          <a:pt x="85944" y="55702"/>
                        </a:cubicBezTo>
                        <a:cubicBezTo>
                          <a:pt x="85944" y="55697"/>
                          <a:pt x="85944" y="55697"/>
                          <a:pt x="85940" y="55692"/>
                        </a:cubicBezTo>
                        <a:cubicBezTo>
                          <a:pt x="85940" y="55692"/>
                          <a:pt x="85936" y="55688"/>
                          <a:pt x="85936" y="55684"/>
                        </a:cubicBezTo>
                        <a:lnTo>
                          <a:pt x="85932" y="55680"/>
                        </a:lnTo>
                        <a:cubicBezTo>
                          <a:pt x="85927" y="55676"/>
                          <a:pt x="85927" y="55676"/>
                          <a:pt x="85923" y="55671"/>
                        </a:cubicBezTo>
                        <a:cubicBezTo>
                          <a:pt x="85923" y="55671"/>
                          <a:pt x="85923" y="55667"/>
                          <a:pt x="85919" y="55667"/>
                        </a:cubicBezTo>
                        <a:cubicBezTo>
                          <a:pt x="85919" y="55663"/>
                          <a:pt x="85914" y="55659"/>
                          <a:pt x="85914" y="55659"/>
                        </a:cubicBezTo>
                        <a:cubicBezTo>
                          <a:pt x="85910" y="55655"/>
                          <a:pt x="85910" y="55655"/>
                          <a:pt x="85906" y="55650"/>
                        </a:cubicBezTo>
                        <a:cubicBezTo>
                          <a:pt x="85906" y="55650"/>
                          <a:pt x="85901" y="55645"/>
                          <a:pt x="85901" y="55641"/>
                        </a:cubicBezTo>
                        <a:cubicBezTo>
                          <a:pt x="85897" y="55641"/>
                          <a:pt x="85897" y="55637"/>
                          <a:pt x="85893" y="55637"/>
                        </a:cubicBezTo>
                        <a:cubicBezTo>
                          <a:pt x="85889" y="55633"/>
                          <a:pt x="85889" y="55629"/>
                          <a:pt x="85885" y="55629"/>
                        </a:cubicBezTo>
                        <a:cubicBezTo>
                          <a:pt x="85885" y="55625"/>
                          <a:pt x="85881" y="55625"/>
                          <a:pt x="85881" y="55620"/>
                        </a:cubicBezTo>
                        <a:cubicBezTo>
                          <a:pt x="85875" y="55616"/>
                          <a:pt x="85871" y="55616"/>
                          <a:pt x="85867" y="55611"/>
                        </a:cubicBezTo>
                        <a:cubicBezTo>
                          <a:pt x="85867" y="55607"/>
                          <a:pt x="85863" y="55607"/>
                          <a:pt x="85863" y="55603"/>
                        </a:cubicBezTo>
                        <a:cubicBezTo>
                          <a:pt x="85859" y="55603"/>
                          <a:pt x="85855" y="55599"/>
                          <a:pt x="85850" y="55594"/>
                        </a:cubicBezTo>
                        <a:lnTo>
                          <a:pt x="85846" y="55590"/>
                        </a:lnTo>
                        <a:cubicBezTo>
                          <a:pt x="85842" y="55586"/>
                          <a:pt x="85837" y="55582"/>
                          <a:pt x="85833" y="55578"/>
                        </a:cubicBezTo>
                        <a:cubicBezTo>
                          <a:pt x="85829" y="55578"/>
                          <a:pt x="85829" y="55573"/>
                          <a:pt x="85824" y="55573"/>
                        </a:cubicBezTo>
                        <a:cubicBezTo>
                          <a:pt x="85820" y="55568"/>
                          <a:pt x="85816" y="55564"/>
                          <a:pt x="85812" y="55560"/>
                        </a:cubicBezTo>
                        <a:cubicBezTo>
                          <a:pt x="85808" y="55560"/>
                          <a:pt x="85808" y="55556"/>
                          <a:pt x="85804" y="55556"/>
                        </a:cubicBezTo>
                        <a:cubicBezTo>
                          <a:pt x="85798" y="55552"/>
                          <a:pt x="85790" y="55543"/>
                          <a:pt x="85782" y="55539"/>
                        </a:cubicBezTo>
                        <a:cubicBezTo>
                          <a:pt x="85721" y="55534"/>
                          <a:pt x="85662" y="55526"/>
                          <a:pt x="85602" y="55522"/>
                        </a:cubicBezTo>
                        <a:lnTo>
                          <a:pt x="85585" y="55522"/>
                        </a:lnTo>
                        <a:cubicBezTo>
                          <a:pt x="85529" y="55513"/>
                          <a:pt x="85474" y="55509"/>
                          <a:pt x="85419" y="55505"/>
                        </a:cubicBezTo>
                        <a:cubicBezTo>
                          <a:pt x="85409" y="55505"/>
                          <a:pt x="85401" y="55501"/>
                          <a:pt x="85397" y="55501"/>
                        </a:cubicBezTo>
                        <a:cubicBezTo>
                          <a:pt x="85362" y="55496"/>
                          <a:pt x="85328" y="55496"/>
                          <a:pt x="85294" y="55491"/>
                        </a:cubicBezTo>
                        <a:cubicBezTo>
                          <a:pt x="85290" y="55491"/>
                          <a:pt x="85285" y="55487"/>
                          <a:pt x="85281" y="55487"/>
                        </a:cubicBezTo>
                        <a:cubicBezTo>
                          <a:pt x="85251" y="55487"/>
                          <a:pt x="85222" y="55483"/>
                          <a:pt x="85196" y="55479"/>
                        </a:cubicBezTo>
                        <a:cubicBezTo>
                          <a:pt x="85183" y="55479"/>
                          <a:pt x="85174" y="55475"/>
                          <a:pt x="85166" y="55475"/>
                        </a:cubicBezTo>
                        <a:cubicBezTo>
                          <a:pt x="85136" y="55471"/>
                          <a:pt x="85106" y="55471"/>
                          <a:pt x="85076" y="55466"/>
                        </a:cubicBezTo>
                        <a:cubicBezTo>
                          <a:pt x="85072" y="55466"/>
                          <a:pt x="85068" y="55462"/>
                          <a:pt x="85063" y="55462"/>
                        </a:cubicBezTo>
                        <a:cubicBezTo>
                          <a:pt x="85029" y="55457"/>
                          <a:pt x="84999" y="55453"/>
                          <a:pt x="84965" y="55449"/>
                        </a:cubicBezTo>
                        <a:cubicBezTo>
                          <a:pt x="84957" y="55449"/>
                          <a:pt x="84947" y="55449"/>
                          <a:pt x="84939" y="55445"/>
                        </a:cubicBezTo>
                        <a:cubicBezTo>
                          <a:pt x="84914" y="55445"/>
                          <a:pt x="84884" y="55440"/>
                          <a:pt x="84858" y="55436"/>
                        </a:cubicBezTo>
                        <a:cubicBezTo>
                          <a:pt x="84849" y="55436"/>
                          <a:pt x="84841" y="55432"/>
                          <a:pt x="84837" y="55432"/>
                        </a:cubicBezTo>
                        <a:cubicBezTo>
                          <a:pt x="84803" y="55428"/>
                          <a:pt x="84768" y="55424"/>
                          <a:pt x="84738" y="55419"/>
                        </a:cubicBezTo>
                        <a:cubicBezTo>
                          <a:pt x="84730" y="55414"/>
                          <a:pt x="84721" y="55414"/>
                          <a:pt x="84716" y="55414"/>
                        </a:cubicBezTo>
                        <a:cubicBezTo>
                          <a:pt x="84691" y="55410"/>
                          <a:pt x="84661" y="55406"/>
                          <a:pt x="84635" y="55402"/>
                        </a:cubicBezTo>
                        <a:cubicBezTo>
                          <a:pt x="84627" y="55398"/>
                          <a:pt x="84618" y="55398"/>
                          <a:pt x="84610" y="55398"/>
                        </a:cubicBezTo>
                        <a:cubicBezTo>
                          <a:pt x="84576" y="55389"/>
                          <a:pt x="84541" y="55385"/>
                          <a:pt x="84511" y="55380"/>
                        </a:cubicBezTo>
                        <a:lnTo>
                          <a:pt x="84507" y="55380"/>
                        </a:lnTo>
                        <a:cubicBezTo>
                          <a:pt x="84469" y="55372"/>
                          <a:pt x="84434" y="55368"/>
                          <a:pt x="84400" y="55359"/>
                        </a:cubicBezTo>
                        <a:cubicBezTo>
                          <a:pt x="84392" y="55359"/>
                          <a:pt x="84383" y="55355"/>
                          <a:pt x="84375" y="55355"/>
                        </a:cubicBezTo>
                        <a:cubicBezTo>
                          <a:pt x="84341" y="55347"/>
                          <a:pt x="84306" y="55342"/>
                          <a:pt x="84268" y="55333"/>
                        </a:cubicBezTo>
                        <a:cubicBezTo>
                          <a:pt x="84264" y="55333"/>
                          <a:pt x="84259" y="55329"/>
                          <a:pt x="84250" y="55329"/>
                        </a:cubicBezTo>
                        <a:cubicBezTo>
                          <a:pt x="84221" y="55325"/>
                          <a:pt x="84187" y="55317"/>
                          <a:pt x="84152" y="55308"/>
                        </a:cubicBezTo>
                        <a:cubicBezTo>
                          <a:pt x="84148" y="55308"/>
                          <a:pt x="84144" y="55308"/>
                          <a:pt x="84135" y="55303"/>
                        </a:cubicBezTo>
                        <a:cubicBezTo>
                          <a:pt x="84101" y="55299"/>
                          <a:pt x="84067" y="55291"/>
                          <a:pt x="84033" y="55282"/>
                        </a:cubicBezTo>
                        <a:cubicBezTo>
                          <a:pt x="84019" y="55278"/>
                          <a:pt x="84011" y="55278"/>
                          <a:pt x="84002" y="55274"/>
                        </a:cubicBezTo>
                        <a:cubicBezTo>
                          <a:pt x="83986" y="55270"/>
                          <a:pt x="83968" y="55265"/>
                          <a:pt x="83947" y="55260"/>
                        </a:cubicBezTo>
                        <a:cubicBezTo>
                          <a:pt x="83938" y="55260"/>
                          <a:pt x="83930" y="55256"/>
                          <a:pt x="83917" y="55252"/>
                        </a:cubicBezTo>
                        <a:cubicBezTo>
                          <a:pt x="83899" y="55248"/>
                          <a:pt x="83879" y="55244"/>
                          <a:pt x="83857" y="55240"/>
                        </a:cubicBezTo>
                        <a:cubicBezTo>
                          <a:pt x="83853" y="55235"/>
                          <a:pt x="83844" y="55235"/>
                          <a:pt x="83836" y="55231"/>
                        </a:cubicBezTo>
                        <a:cubicBezTo>
                          <a:pt x="83806" y="55226"/>
                          <a:pt x="83780" y="55218"/>
                          <a:pt x="83751" y="55209"/>
                        </a:cubicBezTo>
                        <a:lnTo>
                          <a:pt x="83745" y="55209"/>
                        </a:lnTo>
                        <a:cubicBezTo>
                          <a:pt x="83720" y="55201"/>
                          <a:pt x="83694" y="55193"/>
                          <a:pt x="83668" y="55188"/>
                        </a:cubicBezTo>
                        <a:cubicBezTo>
                          <a:pt x="83656" y="55183"/>
                          <a:pt x="83648" y="55179"/>
                          <a:pt x="83635" y="55175"/>
                        </a:cubicBezTo>
                        <a:cubicBezTo>
                          <a:pt x="83622" y="55171"/>
                          <a:pt x="83609" y="55167"/>
                          <a:pt x="83591" y="55163"/>
                        </a:cubicBezTo>
                        <a:cubicBezTo>
                          <a:pt x="83583" y="55163"/>
                          <a:pt x="83571" y="55158"/>
                          <a:pt x="83558" y="55154"/>
                        </a:cubicBezTo>
                        <a:cubicBezTo>
                          <a:pt x="83545" y="55149"/>
                          <a:pt x="83532" y="55145"/>
                          <a:pt x="83520" y="55141"/>
                        </a:cubicBezTo>
                        <a:cubicBezTo>
                          <a:pt x="83506" y="55137"/>
                          <a:pt x="83494" y="55132"/>
                          <a:pt x="83485" y="55128"/>
                        </a:cubicBezTo>
                        <a:cubicBezTo>
                          <a:pt x="83472" y="55124"/>
                          <a:pt x="83455" y="55120"/>
                          <a:pt x="83443" y="55116"/>
                        </a:cubicBezTo>
                        <a:cubicBezTo>
                          <a:pt x="83433" y="55111"/>
                          <a:pt x="83421" y="55106"/>
                          <a:pt x="83408" y="55106"/>
                        </a:cubicBezTo>
                        <a:cubicBezTo>
                          <a:pt x="83395" y="55102"/>
                          <a:pt x="83382" y="55094"/>
                          <a:pt x="83370" y="55090"/>
                        </a:cubicBezTo>
                        <a:cubicBezTo>
                          <a:pt x="83360" y="55090"/>
                          <a:pt x="83352" y="55086"/>
                          <a:pt x="83344" y="55081"/>
                        </a:cubicBezTo>
                        <a:cubicBezTo>
                          <a:pt x="83301" y="55068"/>
                          <a:pt x="83263" y="55051"/>
                          <a:pt x="83220" y="55039"/>
                        </a:cubicBezTo>
                        <a:cubicBezTo>
                          <a:pt x="83216" y="55035"/>
                          <a:pt x="83206" y="55035"/>
                          <a:pt x="83202" y="55029"/>
                        </a:cubicBezTo>
                        <a:cubicBezTo>
                          <a:pt x="83160" y="55017"/>
                          <a:pt x="83121" y="55000"/>
                          <a:pt x="83078" y="54983"/>
                        </a:cubicBezTo>
                        <a:cubicBezTo>
                          <a:pt x="83070" y="54978"/>
                          <a:pt x="83062" y="54974"/>
                          <a:pt x="83053" y="54970"/>
                        </a:cubicBezTo>
                        <a:cubicBezTo>
                          <a:pt x="83040" y="54966"/>
                          <a:pt x="83027" y="54962"/>
                          <a:pt x="83015" y="54958"/>
                        </a:cubicBezTo>
                        <a:cubicBezTo>
                          <a:pt x="83006" y="54952"/>
                          <a:pt x="82993" y="54944"/>
                          <a:pt x="82981" y="54940"/>
                        </a:cubicBezTo>
                        <a:cubicBezTo>
                          <a:pt x="82971" y="54936"/>
                          <a:pt x="82959" y="54932"/>
                          <a:pt x="82946" y="54927"/>
                        </a:cubicBezTo>
                        <a:cubicBezTo>
                          <a:pt x="82933" y="54923"/>
                          <a:pt x="82924" y="54914"/>
                          <a:pt x="82912" y="54910"/>
                        </a:cubicBezTo>
                        <a:cubicBezTo>
                          <a:pt x="82899" y="54906"/>
                          <a:pt x="82890" y="54901"/>
                          <a:pt x="82878" y="54893"/>
                        </a:cubicBezTo>
                        <a:cubicBezTo>
                          <a:pt x="82865" y="54889"/>
                          <a:pt x="82856" y="54885"/>
                          <a:pt x="82843" y="54881"/>
                        </a:cubicBezTo>
                        <a:cubicBezTo>
                          <a:pt x="82831" y="54871"/>
                          <a:pt x="82822" y="54867"/>
                          <a:pt x="82809" y="54863"/>
                        </a:cubicBezTo>
                        <a:cubicBezTo>
                          <a:pt x="82796" y="54859"/>
                          <a:pt x="82788" y="54850"/>
                          <a:pt x="82775" y="54846"/>
                        </a:cubicBezTo>
                        <a:cubicBezTo>
                          <a:pt x="82762" y="54842"/>
                          <a:pt x="82750" y="54833"/>
                          <a:pt x="82736" y="54824"/>
                        </a:cubicBezTo>
                        <a:cubicBezTo>
                          <a:pt x="82724" y="54820"/>
                          <a:pt x="82715" y="54816"/>
                          <a:pt x="82707" y="54812"/>
                        </a:cubicBezTo>
                        <a:cubicBezTo>
                          <a:pt x="82689" y="54804"/>
                          <a:pt x="82677" y="54798"/>
                          <a:pt x="82663" y="54790"/>
                        </a:cubicBezTo>
                        <a:cubicBezTo>
                          <a:pt x="82651" y="54786"/>
                          <a:pt x="82642" y="54778"/>
                          <a:pt x="82634" y="54773"/>
                        </a:cubicBezTo>
                        <a:cubicBezTo>
                          <a:pt x="82616" y="54765"/>
                          <a:pt x="82604" y="54760"/>
                          <a:pt x="82591" y="54752"/>
                        </a:cubicBezTo>
                        <a:cubicBezTo>
                          <a:pt x="82582" y="54747"/>
                          <a:pt x="82570" y="54743"/>
                          <a:pt x="82561" y="54735"/>
                        </a:cubicBezTo>
                        <a:cubicBezTo>
                          <a:pt x="82549" y="54727"/>
                          <a:pt x="82531" y="54717"/>
                          <a:pt x="82514" y="54709"/>
                        </a:cubicBezTo>
                        <a:cubicBezTo>
                          <a:pt x="82510" y="54705"/>
                          <a:pt x="82501" y="54701"/>
                          <a:pt x="82493" y="54696"/>
                        </a:cubicBezTo>
                        <a:cubicBezTo>
                          <a:pt x="82467" y="54683"/>
                          <a:pt x="82437" y="54666"/>
                          <a:pt x="82411" y="54650"/>
                        </a:cubicBezTo>
                        <a:cubicBezTo>
                          <a:pt x="82403" y="54644"/>
                          <a:pt x="82399" y="54640"/>
                          <a:pt x="82390" y="54636"/>
                        </a:cubicBezTo>
                        <a:cubicBezTo>
                          <a:pt x="82369" y="54624"/>
                          <a:pt x="82347" y="54611"/>
                          <a:pt x="82322" y="54593"/>
                        </a:cubicBezTo>
                        <a:cubicBezTo>
                          <a:pt x="82318" y="54589"/>
                          <a:pt x="82308" y="54585"/>
                          <a:pt x="82304" y="54581"/>
                        </a:cubicBezTo>
                        <a:cubicBezTo>
                          <a:pt x="82279" y="54563"/>
                          <a:pt x="82249" y="54547"/>
                          <a:pt x="82223" y="54529"/>
                        </a:cubicBezTo>
                        <a:cubicBezTo>
                          <a:pt x="82219" y="54525"/>
                          <a:pt x="82215" y="54525"/>
                          <a:pt x="82211" y="54521"/>
                        </a:cubicBezTo>
                        <a:cubicBezTo>
                          <a:pt x="82185" y="54504"/>
                          <a:pt x="82164" y="54490"/>
                          <a:pt x="82142" y="54474"/>
                        </a:cubicBezTo>
                        <a:cubicBezTo>
                          <a:pt x="82134" y="54465"/>
                          <a:pt x="82125" y="54461"/>
                          <a:pt x="82116" y="54457"/>
                        </a:cubicBezTo>
                        <a:cubicBezTo>
                          <a:pt x="82108" y="54448"/>
                          <a:pt x="82099" y="54444"/>
                          <a:pt x="82091" y="54435"/>
                        </a:cubicBezTo>
                        <a:cubicBezTo>
                          <a:pt x="82077" y="54427"/>
                          <a:pt x="82065" y="54419"/>
                          <a:pt x="82057" y="54409"/>
                        </a:cubicBezTo>
                        <a:cubicBezTo>
                          <a:pt x="82048" y="54405"/>
                          <a:pt x="82039" y="54397"/>
                          <a:pt x="82031" y="54393"/>
                        </a:cubicBezTo>
                        <a:cubicBezTo>
                          <a:pt x="82026" y="54393"/>
                          <a:pt x="82026" y="54388"/>
                          <a:pt x="82022" y="54388"/>
                        </a:cubicBezTo>
                        <a:lnTo>
                          <a:pt x="82279" y="53169"/>
                        </a:lnTo>
                        <a:cubicBezTo>
                          <a:pt x="82266" y="53165"/>
                          <a:pt x="82253" y="53161"/>
                          <a:pt x="82241" y="53161"/>
                        </a:cubicBezTo>
                        <a:cubicBezTo>
                          <a:pt x="82236" y="53156"/>
                          <a:pt x="82227" y="53156"/>
                          <a:pt x="82219" y="53156"/>
                        </a:cubicBezTo>
                        <a:cubicBezTo>
                          <a:pt x="82211" y="53152"/>
                          <a:pt x="82197" y="53148"/>
                          <a:pt x="82189" y="53148"/>
                        </a:cubicBezTo>
                        <a:cubicBezTo>
                          <a:pt x="82176" y="53144"/>
                          <a:pt x="82159" y="53140"/>
                          <a:pt x="82146" y="53140"/>
                        </a:cubicBezTo>
                        <a:cubicBezTo>
                          <a:pt x="82134" y="53135"/>
                          <a:pt x="82125" y="53135"/>
                          <a:pt x="82116" y="53130"/>
                        </a:cubicBezTo>
                        <a:cubicBezTo>
                          <a:pt x="82099" y="53126"/>
                          <a:pt x="82087" y="53126"/>
                          <a:pt x="82069" y="53122"/>
                        </a:cubicBezTo>
                        <a:cubicBezTo>
                          <a:pt x="82061" y="53122"/>
                          <a:pt x="82048" y="53118"/>
                          <a:pt x="82039" y="53118"/>
                        </a:cubicBezTo>
                        <a:cubicBezTo>
                          <a:pt x="82022" y="53114"/>
                          <a:pt x="82010" y="53110"/>
                          <a:pt x="81992" y="53110"/>
                        </a:cubicBezTo>
                        <a:cubicBezTo>
                          <a:pt x="81984" y="53105"/>
                          <a:pt x="81975" y="53105"/>
                          <a:pt x="81966" y="53101"/>
                        </a:cubicBezTo>
                        <a:lnTo>
                          <a:pt x="81941" y="53101"/>
                        </a:lnTo>
                        <a:cubicBezTo>
                          <a:pt x="81919" y="53096"/>
                          <a:pt x="81894" y="53092"/>
                          <a:pt x="81872" y="53088"/>
                        </a:cubicBezTo>
                        <a:cubicBezTo>
                          <a:pt x="81864" y="53084"/>
                          <a:pt x="81852" y="53084"/>
                          <a:pt x="81842" y="53084"/>
                        </a:cubicBezTo>
                        <a:cubicBezTo>
                          <a:pt x="81821" y="53079"/>
                          <a:pt x="81800" y="53075"/>
                          <a:pt x="81779" y="53071"/>
                        </a:cubicBezTo>
                        <a:cubicBezTo>
                          <a:pt x="81769" y="53071"/>
                          <a:pt x="81757" y="53071"/>
                          <a:pt x="81749" y="53067"/>
                        </a:cubicBezTo>
                        <a:cubicBezTo>
                          <a:pt x="81723" y="53067"/>
                          <a:pt x="81698" y="53063"/>
                          <a:pt x="81672" y="53058"/>
                        </a:cubicBezTo>
                        <a:cubicBezTo>
                          <a:pt x="81667" y="53058"/>
                          <a:pt x="81663" y="53058"/>
                          <a:pt x="81659" y="53053"/>
                        </a:cubicBezTo>
                        <a:cubicBezTo>
                          <a:pt x="81629" y="53049"/>
                          <a:pt x="81599" y="53045"/>
                          <a:pt x="81564" y="53045"/>
                        </a:cubicBezTo>
                        <a:cubicBezTo>
                          <a:pt x="81556" y="53041"/>
                          <a:pt x="81548" y="53041"/>
                          <a:pt x="81538" y="53041"/>
                        </a:cubicBezTo>
                        <a:cubicBezTo>
                          <a:pt x="81518" y="53037"/>
                          <a:pt x="81496" y="53037"/>
                          <a:pt x="81475" y="53033"/>
                        </a:cubicBezTo>
                        <a:cubicBezTo>
                          <a:pt x="81461" y="53033"/>
                          <a:pt x="81453" y="53028"/>
                          <a:pt x="81441" y="53028"/>
                        </a:cubicBezTo>
                        <a:cubicBezTo>
                          <a:pt x="81419" y="53024"/>
                          <a:pt x="81398" y="53024"/>
                          <a:pt x="81376" y="53019"/>
                        </a:cubicBezTo>
                        <a:lnTo>
                          <a:pt x="81346" y="53019"/>
                        </a:lnTo>
                        <a:cubicBezTo>
                          <a:pt x="81321" y="53015"/>
                          <a:pt x="81291" y="53011"/>
                          <a:pt x="81265" y="53007"/>
                        </a:cubicBezTo>
                        <a:lnTo>
                          <a:pt x="81256" y="53007"/>
                        </a:lnTo>
                        <a:cubicBezTo>
                          <a:pt x="81222" y="53002"/>
                          <a:pt x="81188" y="52998"/>
                          <a:pt x="81153" y="52994"/>
                        </a:cubicBezTo>
                        <a:cubicBezTo>
                          <a:pt x="81128" y="52994"/>
                          <a:pt x="81102" y="52990"/>
                          <a:pt x="81076" y="52990"/>
                        </a:cubicBezTo>
                        <a:cubicBezTo>
                          <a:pt x="81064" y="52986"/>
                          <a:pt x="81056" y="52986"/>
                          <a:pt x="81043" y="52986"/>
                        </a:cubicBezTo>
                        <a:cubicBezTo>
                          <a:pt x="81021" y="52981"/>
                          <a:pt x="81000" y="52981"/>
                          <a:pt x="80979" y="52976"/>
                        </a:cubicBezTo>
                        <a:cubicBezTo>
                          <a:pt x="80966" y="52976"/>
                          <a:pt x="80957" y="52972"/>
                          <a:pt x="80948" y="52972"/>
                        </a:cubicBezTo>
                        <a:cubicBezTo>
                          <a:pt x="80918" y="52968"/>
                          <a:pt x="80885" y="52968"/>
                          <a:pt x="80855" y="52964"/>
                        </a:cubicBezTo>
                        <a:lnTo>
                          <a:pt x="80851" y="52964"/>
                        </a:lnTo>
                        <a:cubicBezTo>
                          <a:pt x="80820" y="52960"/>
                          <a:pt x="80794" y="52956"/>
                          <a:pt x="80764" y="52951"/>
                        </a:cubicBezTo>
                        <a:cubicBezTo>
                          <a:pt x="80756" y="52951"/>
                          <a:pt x="80748" y="52951"/>
                          <a:pt x="80735" y="52947"/>
                        </a:cubicBezTo>
                        <a:cubicBezTo>
                          <a:pt x="80713" y="52947"/>
                          <a:pt x="80692" y="52942"/>
                          <a:pt x="80671" y="52938"/>
                        </a:cubicBezTo>
                        <a:cubicBezTo>
                          <a:pt x="80662" y="52938"/>
                          <a:pt x="80654" y="52938"/>
                          <a:pt x="80640" y="52934"/>
                        </a:cubicBezTo>
                        <a:cubicBezTo>
                          <a:pt x="80620" y="52934"/>
                          <a:pt x="80598" y="52930"/>
                          <a:pt x="80572" y="52925"/>
                        </a:cubicBezTo>
                        <a:cubicBezTo>
                          <a:pt x="80568" y="52925"/>
                          <a:pt x="80559" y="52925"/>
                          <a:pt x="80551" y="52921"/>
                        </a:cubicBezTo>
                        <a:cubicBezTo>
                          <a:pt x="80521" y="52917"/>
                          <a:pt x="80491" y="52913"/>
                          <a:pt x="80461" y="52909"/>
                        </a:cubicBezTo>
                        <a:lnTo>
                          <a:pt x="80444" y="52909"/>
                        </a:lnTo>
                        <a:cubicBezTo>
                          <a:pt x="80419" y="52904"/>
                          <a:pt x="80397" y="52899"/>
                          <a:pt x="80371" y="52895"/>
                        </a:cubicBezTo>
                        <a:cubicBezTo>
                          <a:pt x="80358" y="52891"/>
                          <a:pt x="80346" y="52887"/>
                          <a:pt x="80328" y="52887"/>
                        </a:cubicBezTo>
                        <a:cubicBezTo>
                          <a:pt x="80320" y="52883"/>
                          <a:pt x="80312" y="52883"/>
                          <a:pt x="80298" y="52883"/>
                        </a:cubicBezTo>
                        <a:cubicBezTo>
                          <a:pt x="80286" y="52879"/>
                          <a:pt x="80269" y="52874"/>
                          <a:pt x="80251" y="52874"/>
                        </a:cubicBezTo>
                        <a:cubicBezTo>
                          <a:pt x="80243" y="52870"/>
                          <a:pt x="80235" y="52870"/>
                          <a:pt x="80226" y="52865"/>
                        </a:cubicBezTo>
                        <a:cubicBezTo>
                          <a:pt x="80204" y="52861"/>
                          <a:pt x="80183" y="52857"/>
                          <a:pt x="80162" y="52853"/>
                        </a:cubicBezTo>
                        <a:lnTo>
                          <a:pt x="80153" y="52853"/>
                        </a:lnTo>
                        <a:cubicBezTo>
                          <a:pt x="80132" y="52848"/>
                          <a:pt x="80111" y="52840"/>
                          <a:pt x="80085" y="52836"/>
                        </a:cubicBezTo>
                        <a:cubicBezTo>
                          <a:pt x="80055" y="52828"/>
                          <a:pt x="80024" y="52822"/>
                          <a:pt x="79999" y="52814"/>
                        </a:cubicBezTo>
                        <a:cubicBezTo>
                          <a:pt x="79990" y="52810"/>
                          <a:pt x="79982" y="52810"/>
                          <a:pt x="79978" y="52810"/>
                        </a:cubicBezTo>
                        <a:cubicBezTo>
                          <a:pt x="79957" y="52802"/>
                          <a:pt x="79935" y="52797"/>
                          <a:pt x="79909" y="52789"/>
                        </a:cubicBezTo>
                        <a:cubicBezTo>
                          <a:pt x="79896" y="52784"/>
                          <a:pt x="79884" y="52784"/>
                          <a:pt x="79870" y="52780"/>
                        </a:cubicBezTo>
                        <a:cubicBezTo>
                          <a:pt x="79866" y="52776"/>
                          <a:pt x="79858" y="52776"/>
                          <a:pt x="79850" y="52771"/>
                        </a:cubicBezTo>
                        <a:cubicBezTo>
                          <a:pt x="79845" y="52771"/>
                          <a:pt x="79836" y="52767"/>
                          <a:pt x="79828" y="52763"/>
                        </a:cubicBezTo>
                        <a:lnTo>
                          <a:pt x="79862" y="52597"/>
                        </a:lnTo>
                        <a:cubicBezTo>
                          <a:pt x="79862" y="52587"/>
                          <a:pt x="79866" y="52579"/>
                          <a:pt x="79866" y="52575"/>
                        </a:cubicBezTo>
                        <a:lnTo>
                          <a:pt x="79866" y="52566"/>
                        </a:lnTo>
                        <a:lnTo>
                          <a:pt x="79866" y="52540"/>
                        </a:lnTo>
                        <a:lnTo>
                          <a:pt x="79866" y="52520"/>
                        </a:lnTo>
                        <a:lnTo>
                          <a:pt x="79866" y="52510"/>
                        </a:lnTo>
                        <a:cubicBezTo>
                          <a:pt x="79866" y="52502"/>
                          <a:pt x="79862" y="52498"/>
                          <a:pt x="79862" y="52489"/>
                        </a:cubicBezTo>
                        <a:lnTo>
                          <a:pt x="79862" y="52485"/>
                        </a:lnTo>
                        <a:cubicBezTo>
                          <a:pt x="79858" y="52476"/>
                          <a:pt x="79858" y="52468"/>
                          <a:pt x="79858" y="52463"/>
                        </a:cubicBezTo>
                        <a:lnTo>
                          <a:pt x="79854" y="52459"/>
                        </a:lnTo>
                        <a:cubicBezTo>
                          <a:pt x="79854" y="52451"/>
                          <a:pt x="79850" y="52443"/>
                          <a:pt x="79845" y="52433"/>
                        </a:cubicBezTo>
                        <a:lnTo>
                          <a:pt x="79845" y="52429"/>
                        </a:lnTo>
                        <a:cubicBezTo>
                          <a:pt x="79841" y="52421"/>
                          <a:pt x="79836" y="52417"/>
                          <a:pt x="79836" y="52408"/>
                        </a:cubicBezTo>
                        <a:lnTo>
                          <a:pt x="79832" y="52404"/>
                        </a:lnTo>
                        <a:cubicBezTo>
                          <a:pt x="79828" y="52395"/>
                          <a:pt x="79824" y="52386"/>
                          <a:pt x="79819" y="52382"/>
                        </a:cubicBezTo>
                        <a:lnTo>
                          <a:pt x="79819" y="52374"/>
                        </a:lnTo>
                        <a:cubicBezTo>
                          <a:pt x="79815" y="52366"/>
                          <a:pt x="79811" y="52360"/>
                          <a:pt x="79803" y="52352"/>
                        </a:cubicBezTo>
                        <a:cubicBezTo>
                          <a:pt x="79798" y="52344"/>
                          <a:pt x="79793" y="52335"/>
                          <a:pt x="79785" y="52327"/>
                        </a:cubicBezTo>
                        <a:cubicBezTo>
                          <a:pt x="79785" y="52327"/>
                          <a:pt x="79785" y="52322"/>
                          <a:pt x="79781" y="52322"/>
                        </a:cubicBezTo>
                        <a:cubicBezTo>
                          <a:pt x="79777" y="52314"/>
                          <a:pt x="79768" y="52305"/>
                          <a:pt x="79764" y="52297"/>
                        </a:cubicBezTo>
                        <a:lnTo>
                          <a:pt x="79759" y="52297"/>
                        </a:lnTo>
                        <a:cubicBezTo>
                          <a:pt x="79755" y="52289"/>
                          <a:pt x="79751" y="52279"/>
                          <a:pt x="79742" y="52275"/>
                        </a:cubicBezTo>
                        <a:cubicBezTo>
                          <a:pt x="79742" y="52271"/>
                          <a:pt x="79738" y="52271"/>
                          <a:pt x="79738" y="52267"/>
                        </a:cubicBezTo>
                        <a:cubicBezTo>
                          <a:pt x="79730" y="52263"/>
                          <a:pt x="79726" y="52254"/>
                          <a:pt x="79716" y="52245"/>
                        </a:cubicBezTo>
                        <a:cubicBezTo>
                          <a:pt x="79712" y="52245"/>
                          <a:pt x="79712" y="52241"/>
                          <a:pt x="79712" y="52241"/>
                        </a:cubicBezTo>
                        <a:cubicBezTo>
                          <a:pt x="79704" y="52232"/>
                          <a:pt x="79700" y="52228"/>
                          <a:pt x="79691" y="52220"/>
                        </a:cubicBezTo>
                        <a:cubicBezTo>
                          <a:pt x="79687" y="52220"/>
                          <a:pt x="79687" y="52216"/>
                          <a:pt x="79687" y="52216"/>
                        </a:cubicBezTo>
                        <a:cubicBezTo>
                          <a:pt x="79678" y="52206"/>
                          <a:pt x="79670" y="52198"/>
                          <a:pt x="79661" y="52190"/>
                        </a:cubicBezTo>
                        <a:cubicBezTo>
                          <a:pt x="79657" y="52190"/>
                          <a:pt x="79657" y="52190"/>
                          <a:pt x="79653" y="52186"/>
                        </a:cubicBezTo>
                        <a:cubicBezTo>
                          <a:pt x="79649" y="52181"/>
                          <a:pt x="79639" y="52173"/>
                          <a:pt x="79631" y="52164"/>
                        </a:cubicBezTo>
                        <a:cubicBezTo>
                          <a:pt x="79627" y="52164"/>
                          <a:pt x="79627" y="52164"/>
                          <a:pt x="79627" y="52160"/>
                        </a:cubicBezTo>
                        <a:cubicBezTo>
                          <a:pt x="79619" y="52155"/>
                          <a:pt x="79606" y="52147"/>
                          <a:pt x="79597" y="52139"/>
                        </a:cubicBezTo>
                        <a:cubicBezTo>
                          <a:pt x="79597" y="52135"/>
                          <a:pt x="79593" y="52135"/>
                          <a:pt x="79588" y="52135"/>
                        </a:cubicBezTo>
                        <a:cubicBezTo>
                          <a:pt x="79580" y="52125"/>
                          <a:pt x="79572" y="52117"/>
                          <a:pt x="79562" y="52109"/>
                        </a:cubicBezTo>
                        <a:lnTo>
                          <a:pt x="79558" y="52109"/>
                        </a:lnTo>
                        <a:cubicBezTo>
                          <a:pt x="79550" y="52100"/>
                          <a:pt x="79537" y="52092"/>
                          <a:pt x="79529" y="52083"/>
                        </a:cubicBezTo>
                        <a:cubicBezTo>
                          <a:pt x="79524" y="52083"/>
                          <a:pt x="79524" y="52078"/>
                          <a:pt x="79520" y="52078"/>
                        </a:cubicBezTo>
                        <a:cubicBezTo>
                          <a:pt x="79507" y="52070"/>
                          <a:pt x="79499" y="52062"/>
                          <a:pt x="79485" y="52052"/>
                        </a:cubicBezTo>
                        <a:cubicBezTo>
                          <a:pt x="79477" y="52048"/>
                          <a:pt x="79469" y="52040"/>
                          <a:pt x="79465" y="52036"/>
                        </a:cubicBezTo>
                        <a:cubicBezTo>
                          <a:pt x="79460" y="52036"/>
                          <a:pt x="79460" y="52036"/>
                          <a:pt x="79456" y="52032"/>
                        </a:cubicBezTo>
                        <a:cubicBezTo>
                          <a:pt x="79443" y="52023"/>
                          <a:pt x="79426" y="52010"/>
                          <a:pt x="79408" y="52001"/>
                        </a:cubicBezTo>
                        <a:lnTo>
                          <a:pt x="79408" y="51997"/>
                        </a:lnTo>
                        <a:cubicBezTo>
                          <a:pt x="79392" y="51989"/>
                          <a:pt x="79375" y="51976"/>
                          <a:pt x="79357" y="51963"/>
                        </a:cubicBezTo>
                        <a:cubicBezTo>
                          <a:pt x="79349" y="51959"/>
                          <a:pt x="79345" y="51959"/>
                          <a:pt x="79341" y="51955"/>
                        </a:cubicBezTo>
                        <a:cubicBezTo>
                          <a:pt x="79327" y="51946"/>
                          <a:pt x="79315" y="51938"/>
                          <a:pt x="79298" y="51924"/>
                        </a:cubicBezTo>
                        <a:cubicBezTo>
                          <a:pt x="79293" y="51924"/>
                          <a:pt x="79289" y="51920"/>
                          <a:pt x="79285" y="51916"/>
                        </a:cubicBezTo>
                        <a:cubicBezTo>
                          <a:pt x="79268" y="51908"/>
                          <a:pt x="79250" y="51894"/>
                          <a:pt x="79229" y="51882"/>
                        </a:cubicBezTo>
                        <a:cubicBezTo>
                          <a:pt x="79225" y="51882"/>
                          <a:pt x="79221" y="51878"/>
                          <a:pt x="79221" y="51878"/>
                        </a:cubicBezTo>
                        <a:cubicBezTo>
                          <a:pt x="79203" y="51865"/>
                          <a:pt x="79187" y="51856"/>
                          <a:pt x="79169" y="51847"/>
                        </a:cubicBezTo>
                        <a:cubicBezTo>
                          <a:pt x="79165" y="51843"/>
                          <a:pt x="79161" y="51839"/>
                          <a:pt x="79152" y="51835"/>
                        </a:cubicBezTo>
                        <a:cubicBezTo>
                          <a:pt x="79139" y="51827"/>
                          <a:pt x="79122" y="51813"/>
                          <a:pt x="79106" y="51805"/>
                        </a:cubicBezTo>
                        <a:cubicBezTo>
                          <a:pt x="79100" y="51805"/>
                          <a:pt x="79096" y="51801"/>
                          <a:pt x="79096" y="51801"/>
                        </a:cubicBezTo>
                        <a:cubicBezTo>
                          <a:pt x="79075" y="51788"/>
                          <a:pt x="79054" y="51775"/>
                          <a:pt x="79033" y="51762"/>
                        </a:cubicBezTo>
                        <a:cubicBezTo>
                          <a:pt x="79019" y="51750"/>
                          <a:pt x="79003" y="51740"/>
                          <a:pt x="78986" y="51732"/>
                        </a:cubicBezTo>
                        <a:cubicBezTo>
                          <a:pt x="78977" y="51728"/>
                          <a:pt x="78968" y="51719"/>
                          <a:pt x="78960" y="51715"/>
                        </a:cubicBezTo>
                        <a:cubicBezTo>
                          <a:pt x="78938" y="51702"/>
                          <a:pt x="78917" y="51689"/>
                          <a:pt x="78895" y="51677"/>
                        </a:cubicBezTo>
                        <a:lnTo>
                          <a:pt x="78891" y="51673"/>
                        </a:lnTo>
                        <a:cubicBezTo>
                          <a:pt x="78870" y="51659"/>
                          <a:pt x="78853" y="51647"/>
                          <a:pt x="78832" y="51634"/>
                        </a:cubicBezTo>
                        <a:cubicBezTo>
                          <a:pt x="78827" y="51634"/>
                          <a:pt x="78818" y="51630"/>
                          <a:pt x="78814" y="51625"/>
                        </a:cubicBezTo>
                        <a:cubicBezTo>
                          <a:pt x="78798" y="51612"/>
                          <a:pt x="78780" y="51604"/>
                          <a:pt x="78763" y="51596"/>
                        </a:cubicBezTo>
                        <a:cubicBezTo>
                          <a:pt x="78759" y="51591"/>
                          <a:pt x="78755" y="51586"/>
                          <a:pt x="78750" y="51582"/>
                        </a:cubicBezTo>
                        <a:cubicBezTo>
                          <a:pt x="78729" y="51570"/>
                          <a:pt x="78707" y="51557"/>
                          <a:pt x="78686" y="51544"/>
                        </a:cubicBezTo>
                        <a:cubicBezTo>
                          <a:pt x="78682" y="51539"/>
                          <a:pt x="78678" y="51535"/>
                          <a:pt x="78673" y="51535"/>
                        </a:cubicBezTo>
                        <a:cubicBezTo>
                          <a:pt x="78656" y="51523"/>
                          <a:pt x="78639" y="51514"/>
                          <a:pt x="78622" y="51501"/>
                        </a:cubicBezTo>
                        <a:cubicBezTo>
                          <a:pt x="78613" y="51497"/>
                          <a:pt x="78609" y="51493"/>
                          <a:pt x="78601" y="51488"/>
                        </a:cubicBezTo>
                        <a:cubicBezTo>
                          <a:pt x="78583" y="51476"/>
                          <a:pt x="78562" y="51462"/>
                          <a:pt x="78545" y="51450"/>
                        </a:cubicBezTo>
                        <a:cubicBezTo>
                          <a:pt x="78541" y="51450"/>
                          <a:pt x="78541" y="51446"/>
                          <a:pt x="78536" y="51446"/>
                        </a:cubicBezTo>
                        <a:cubicBezTo>
                          <a:pt x="78515" y="51432"/>
                          <a:pt x="78494" y="51416"/>
                          <a:pt x="78472" y="51403"/>
                        </a:cubicBezTo>
                        <a:cubicBezTo>
                          <a:pt x="78468" y="51399"/>
                          <a:pt x="78464" y="51395"/>
                          <a:pt x="78455" y="51390"/>
                        </a:cubicBezTo>
                        <a:cubicBezTo>
                          <a:pt x="78438" y="51381"/>
                          <a:pt x="78425" y="51369"/>
                          <a:pt x="78408" y="51356"/>
                        </a:cubicBezTo>
                        <a:cubicBezTo>
                          <a:pt x="78399" y="51351"/>
                          <a:pt x="78395" y="51347"/>
                          <a:pt x="78391" y="51343"/>
                        </a:cubicBezTo>
                        <a:cubicBezTo>
                          <a:pt x="78370" y="51330"/>
                          <a:pt x="78348" y="51313"/>
                          <a:pt x="78326" y="51300"/>
                        </a:cubicBezTo>
                        <a:lnTo>
                          <a:pt x="78326" y="51296"/>
                        </a:lnTo>
                        <a:cubicBezTo>
                          <a:pt x="78305" y="51283"/>
                          <a:pt x="78289" y="51270"/>
                          <a:pt x="78267" y="51253"/>
                        </a:cubicBezTo>
                        <a:cubicBezTo>
                          <a:pt x="78263" y="51249"/>
                          <a:pt x="78254" y="51245"/>
                          <a:pt x="78250" y="51241"/>
                        </a:cubicBezTo>
                        <a:cubicBezTo>
                          <a:pt x="78233" y="51231"/>
                          <a:pt x="78220" y="51219"/>
                          <a:pt x="78207" y="51206"/>
                        </a:cubicBezTo>
                        <a:cubicBezTo>
                          <a:pt x="78198" y="51202"/>
                          <a:pt x="78194" y="51197"/>
                          <a:pt x="78186" y="51193"/>
                        </a:cubicBezTo>
                        <a:cubicBezTo>
                          <a:pt x="78168" y="51176"/>
                          <a:pt x="78147" y="51164"/>
                          <a:pt x="78130" y="51146"/>
                        </a:cubicBezTo>
                        <a:lnTo>
                          <a:pt x="78125" y="51146"/>
                        </a:lnTo>
                        <a:cubicBezTo>
                          <a:pt x="78109" y="51129"/>
                          <a:pt x="78087" y="51112"/>
                          <a:pt x="78070" y="51099"/>
                        </a:cubicBezTo>
                        <a:cubicBezTo>
                          <a:pt x="78066" y="51095"/>
                          <a:pt x="78062" y="51087"/>
                          <a:pt x="78053" y="51082"/>
                        </a:cubicBezTo>
                        <a:cubicBezTo>
                          <a:pt x="78040" y="51073"/>
                          <a:pt x="78028" y="51061"/>
                          <a:pt x="78010" y="51048"/>
                        </a:cubicBezTo>
                        <a:cubicBezTo>
                          <a:pt x="78006" y="51043"/>
                          <a:pt x="78002" y="51035"/>
                          <a:pt x="77997" y="51031"/>
                        </a:cubicBezTo>
                        <a:cubicBezTo>
                          <a:pt x="77976" y="51014"/>
                          <a:pt x="77959" y="50996"/>
                          <a:pt x="77942" y="50980"/>
                        </a:cubicBezTo>
                        <a:lnTo>
                          <a:pt x="77937" y="50980"/>
                        </a:lnTo>
                        <a:cubicBezTo>
                          <a:pt x="77920" y="50962"/>
                          <a:pt x="77904" y="50945"/>
                          <a:pt x="77886" y="50928"/>
                        </a:cubicBezTo>
                        <a:cubicBezTo>
                          <a:pt x="77882" y="50923"/>
                          <a:pt x="77878" y="50919"/>
                          <a:pt x="77874" y="50915"/>
                        </a:cubicBezTo>
                        <a:cubicBezTo>
                          <a:pt x="77860" y="50903"/>
                          <a:pt x="77848" y="50889"/>
                          <a:pt x="77835" y="50872"/>
                        </a:cubicBezTo>
                        <a:cubicBezTo>
                          <a:pt x="77831" y="50868"/>
                          <a:pt x="77822" y="50864"/>
                          <a:pt x="77817" y="50860"/>
                        </a:cubicBezTo>
                        <a:cubicBezTo>
                          <a:pt x="77801" y="50838"/>
                          <a:pt x="77783" y="50821"/>
                          <a:pt x="77771" y="50804"/>
                        </a:cubicBezTo>
                        <a:lnTo>
                          <a:pt x="77766" y="50804"/>
                        </a:lnTo>
                        <a:cubicBezTo>
                          <a:pt x="77754" y="50783"/>
                          <a:pt x="77736" y="50765"/>
                          <a:pt x="77720" y="50749"/>
                        </a:cubicBezTo>
                        <a:cubicBezTo>
                          <a:pt x="77715" y="50744"/>
                          <a:pt x="77711" y="50735"/>
                          <a:pt x="77706" y="50731"/>
                        </a:cubicBezTo>
                        <a:cubicBezTo>
                          <a:pt x="77698" y="50718"/>
                          <a:pt x="77685" y="50702"/>
                          <a:pt x="77673" y="50688"/>
                        </a:cubicBezTo>
                        <a:cubicBezTo>
                          <a:pt x="77669" y="50684"/>
                          <a:pt x="77663" y="50676"/>
                          <a:pt x="77659" y="50672"/>
                        </a:cubicBezTo>
                        <a:cubicBezTo>
                          <a:pt x="77647" y="50650"/>
                          <a:pt x="77634" y="50633"/>
                          <a:pt x="77617" y="50611"/>
                        </a:cubicBezTo>
                        <a:cubicBezTo>
                          <a:pt x="77604" y="50590"/>
                          <a:pt x="77592" y="50573"/>
                          <a:pt x="77578" y="50552"/>
                        </a:cubicBezTo>
                        <a:cubicBezTo>
                          <a:pt x="77574" y="50548"/>
                          <a:pt x="77570" y="50538"/>
                          <a:pt x="77566" y="50534"/>
                        </a:cubicBezTo>
                        <a:cubicBezTo>
                          <a:pt x="77557" y="50518"/>
                          <a:pt x="77548" y="50505"/>
                          <a:pt x="77540" y="50487"/>
                        </a:cubicBezTo>
                        <a:cubicBezTo>
                          <a:pt x="77535" y="50483"/>
                          <a:pt x="77531" y="50475"/>
                          <a:pt x="77527" y="50471"/>
                        </a:cubicBezTo>
                        <a:cubicBezTo>
                          <a:pt x="77515" y="50449"/>
                          <a:pt x="77505" y="50428"/>
                          <a:pt x="77493" y="50406"/>
                        </a:cubicBezTo>
                        <a:cubicBezTo>
                          <a:pt x="77069" y="49731"/>
                          <a:pt x="77865" y="49427"/>
                          <a:pt x="76899" y="48580"/>
                        </a:cubicBezTo>
                        <a:cubicBezTo>
                          <a:pt x="76885" y="48572"/>
                          <a:pt x="76873" y="48562"/>
                          <a:pt x="76860" y="48554"/>
                        </a:cubicBezTo>
                        <a:lnTo>
                          <a:pt x="76856" y="48550"/>
                        </a:lnTo>
                        <a:cubicBezTo>
                          <a:pt x="76847" y="48546"/>
                          <a:pt x="76838" y="48537"/>
                          <a:pt x="76830" y="48529"/>
                        </a:cubicBezTo>
                        <a:cubicBezTo>
                          <a:pt x="76826" y="48529"/>
                          <a:pt x="76822" y="48524"/>
                          <a:pt x="76817" y="48524"/>
                        </a:cubicBezTo>
                        <a:cubicBezTo>
                          <a:pt x="76812" y="48516"/>
                          <a:pt x="76804" y="48511"/>
                          <a:pt x="76800" y="48507"/>
                        </a:cubicBezTo>
                        <a:cubicBezTo>
                          <a:pt x="76796" y="48503"/>
                          <a:pt x="76791" y="48503"/>
                          <a:pt x="76787" y="48499"/>
                        </a:cubicBezTo>
                        <a:cubicBezTo>
                          <a:pt x="76783" y="48495"/>
                          <a:pt x="76779" y="48491"/>
                          <a:pt x="76770" y="48485"/>
                        </a:cubicBezTo>
                        <a:cubicBezTo>
                          <a:pt x="76770" y="48481"/>
                          <a:pt x="76765" y="48477"/>
                          <a:pt x="76761" y="48477"/>
                        </a:cubicBezTo>
                        <a:cubicBezTo>
                          <a:pt x="76757" y="48473"/>
                          <a:pt x="76753" y="48469"/>
                          <a:pt x="76749" y="48465"/>
                        </a:cubicBezTo>
                        <a:cubicBezTo>
                          <a:pt x="76749" y="48460"/>
                          <a:pt x="76745" y="48460"/>
                          <a:pt x="76745" y="48460"/>
                        </a:cubicBezTo>
                        <a:lnTo>
                          <a:pt x="76838" y="48011"/>
                        </a:lnTo>
                        <a:cubicBezTo>
                          <a:pt x="76842" y="47985"/>
                          <a:pt x="76838" y="47956"/>
                          <a:pt x="76822" y="47921"/>
                        </a:cubicBezTo>
                        <a:cubicBezTo>
                          <a:pt x="76808" y="47895"/>
                          <a:pt x="76791" y="47865"/>
                          <a:pt x="76757" y="47836"/>
                        </a:cubicBezTo>
                        <a:cubicBezTo>
                          <a:pt x="76731" y="47818"/>
                          <a:pt x="76706" y="47802"/>
                          <a:pt x="76676" y="47784"/>
                        </a:cubicBezTo>
                        <a:cubicBezTo>
                          <a:pt x="76668" y="47780"/>
                          <a:pt x="76658" y="47776"/>
                          <a:pt x="76650" y="47767"/>
                        </a:cubicBezTo>
                        <a:cubicBezTo>
                          <a:pt x="76633" y="47759"/>
                          <a:pt x="76616" y="47746"/>
                          <a:pt x="76595" y="47733"/>
                        </a:cubicBezTo>
                        <a:cubicBezTo>
                          <a:pt x="76586" y="47729"/>
                          <a:pt x="76577" y="47725"/>
                          <a:pt x="76569" y="47716"/>
                        </a:cubicBezTo>
                        <a:cubicBezTo>
                          <a:pt x="76548" y="47707"/>
                          <a:pt x="76526" y="47695"/>
                          <a:pt x="76504" y="47682"/>
                        </a:cubicBezTo>
                        <a:cubicBezTo>
                          <a:pt x="76500" y="47678"/>
                          <a:pt x="76492" y="47673"/>
                          <a:pt x="76483" y="47669"/>
                        </a:cubicBezTo>
                        <a:cubicBezTo>
                          <a:pt x="76457" y="47652"/>
                          <a:pt x="76432" y="47639"/>
                          <a:pt x="76402" y="47622"/>
                        </a:cubicBezTo>
                        <a:cubicBezTo>
                          <a:pt x="76398" y="47618"/>
                          <a:pt x="76394" y="47618"/>
                          <a:pt x="76389" y="47613"/>
                        </a:cubicBezTo>
                        <a:cubicBezTo>
                          <a:pt x="76360" y="47596"/>
                          <a:pt x="76334" y="47583"/>
                          <a:pt x="76303" y="47567"/>
                        </a:cubicBezTo>
                        <a:cubicBezTo>
                          <a:pt x="76295" y="47562"/>
                          <a:pt x="76287" y="47557"/>
                          <a:pt x="76283" y="47553"/>
                        </a:cubicBezTo>
                        <a:cubicBezTo>
                          <a:pt x="76248" y="47536"/>
                          <a:pt x="76218" y="47515"/>
                          <a:pt x="76184" y="47498"/>
                        </a:cubicBezTo>
                        <a:cubicBezTo>
                          <a:pt x="76180" y="47498"/>
                          <a:pt x="76171" y="47494"/>
                          <a:pt x="76167" y="47490"/>
                        </a:cubicBezTo>
                        <a:cubicBezTo>
                          <a:pt x="76137" y="47472"/>
                          <a:pt x="76107" y="47459"/>
                          <a:pt x="76082" y="47442"/>
                        </a:cubicBezTo>
                        <a:cubicBezTo>
                          <a:pt x="76072" y="47438"/>
                          <a:pt x="76064" y="47433"/>
                          <a:pt x="76060" y="47429"/>
                        </a:cubicBezTo>
                        <a:cubicBezTo>
                          <a:pt x="76026" y="47413"/>
                          <a:pt x="75991" y="47391"/>
                          <a:pt x="75957" y="47374"/>
                        </a:cubicBezTo>
                        <a:cubicBezTo>
                          <a:pt x="75940" y="47365"/>
                          <a:pt x="75928" y="47361"/>
                          <a:pt x="75914" y="47352"/>
                        </a:cubicBezTo>
                        <a:lnTo>
                          <a:pt x="75979" y="47058"/>
                        </a:lnTo>
                        <a:cubicBezTo>
                          <a:pt x="76026" y="47048"/>
                          <a:pt x="76072" y="47044"/>
                          <a:pt x="76120" y="47036"/>
                        </a:cubicBezTo>
                        <a:cubicBezTo>
                          <a:pt x="76159" y="47032"/>
                          <a:pt x="76192" y="47028"/>
                          <a:pt x="76226" y="47019"/>
                        </a:cubicBezTo>
                        <a:cubicBezTo>
                          <a:pt x="76265" y="47014"/>
                          <a:pt x="76299" y="47010"/>
                          <a:pt x="76329" y="47002"/>
                        </a:cubicBezTo>
                        <a:lnTo>
                          <a:pt x="77578" y="41052"/>
                        </a:lnTo>
                        <a:lnTo>
                          <a:pt x="77578" y="41052"/>
                        </a:lnTo>
                        <a:cubicBezTo>
                          <a:pt x="77509" y="41065"/>
                          <a:pt x="77442" y="41078"/>
                          <a:pt x="77369" y="41086"/>
                        </a:cubicBezTo>
                        <a:cubicBezTo>
                          <a:pt x="77253" y="41104"/>
                          <a:pt x="77130" y="41116"/>
                          <a:pt x="77009" y="41134"/>
                        </a:cubicBezTo>
                        <a:cubicBezTo>
                          <a:pt x="76885" y="41146"/>
                          <a:pt x="76761" y="41159"/>
                          <a:pt x="76646" y="41177"/>
                        </a:cubicBezTo>
                        <a:cubicBezTo>
                          <a:pt x="76629" y="41181"/>
                          <a:pt x="76611" y="41181"/>
                          <a:pt x="76595" y="41185"/>
                        </a:cubicBezTo>
                        <a:lnTo>
                          <a:pt x="76586" y="41185"/>
                        </a:lnTo>
                        <a:cubicBezTo>
                          <a:pt x="76569" y="41189"/>
                          <a:pt x="76552" y="41189"/>
                          <a:pt x="76539" y="41193"/>
                        </a:cubicBezTo>
                        <a:lnTo>
                          <a:pt x="76530" y="41193"/>
                        </a:lnTo>
                        <a:cubicBezTo>
                          <a:pt x="76514" y="41197"/>
                          <a:pt x="76496" y="41197"/>
                          <a:pt x="76483" y="41202"/>
                        </a:cubicBezTo>
                        <a:lnTo>
                          <a:pt x="76475" y="41202"/>
                        </a:lnTo>
                        <a:cubicBezTo>
                          <a:pt x="76457" y="41206"/>
                          <a:pt x="76445" y="41211"/>
                          <a:pt x="76427" y="41211"/>
                        </a:cubicBezTo>
                        <a:lnTo>
                          <a:pt x="76423" y="41215"/>
                        </a:lnTo>
                        <a:cubicBezTo>
                          <a:pt x="76411" y="41215"/>
                          <a:pt x="76394" y="41219"/>
                          <a:pt x="76380" y="41223"/>
                        </a:cubicBezTo>
                        <a:lnTo>
                          <a:pt x="76376" y="41223"/>
                        </a:lnTo>
                        <a:cubicBezTo>
                          <a:pt x="76360" y="41228"/>
                          <a:pt x="76346" y="41228"/>
                          <a:pt x="76334" y="41232"/>
                        </a:cubicBezTo>
                        <a:cubicBezTo>
                          <a:pt x="76329" y="41232"/>
                          <a:pt x="76329" y="41232"/>
                          <a:pt x="76325" y="41236"/>
                        </a:cubicBezTo>
                        <a:cubicBezTo>
                          <a:pt x="76312" y="41236"/>
                          <a:pt x="76299" y="41240"/>
                          <a:pt x="76287" y="41244"/>
                        </a:cubicBezTo>
                        <a:lnTo>
                          <a:pt x="76278" y="41244"/>
                        </a:lnTo>
                        <a:cubicBezTo>
                          <a:pt x="76265" y="41249"/>
                          <a:pt x="76252" y="41254"/>
                          <a:pt x="76244" y="41258"/>
                        </a:cubicBezTo>
                        <a:lnTo>
                          <a:pt x="76235" y="41258"/>
                        </a:lnTo>
                        <a:cubicBezTo>
                          <a:pt x="76226" y="41262"/>
                          <a:pt x="76222" y="41262"/>
                          <a:pt x="76214" y="41266"/>
                        </a:cubicBezTo>
                        <a:cubicBezTo>
                          <a:pt x="76214" y="41266"/>
                          <a:pt x="76210" y="41266"/>
                          <a:pt x="76206" y="41270"/>
                        </a:cubicBezTo>
                        <a:cubicBezTo>
                          <a:pt x="76201" y="41270"/>
                          <a:pt x="76196" y="41270"/>
                          <a:pt x="76188" y="41274"/>
                        </a:cubicBezTo>
                        <a:cubicBezTo>
                          <a:pt x="76188" y="41274"/>
                          <a:pt x="76184" y="41274"/>
                          <a:pt x="76180" y="41279"/>
                        </a:cubicBezTo>
                        <a:cubicBezTo>
                          <a:pt x="76175" y="41279"/>
                          <a:pt x="76167" y="41283"/>
                          <a:pt x="76159" y="41288"/>
                        </a:cubicBezTo>
                        <a:cubicBezTo>
                          <a:pt x="76149" y="41292"/>
                          <a:pt x="76141" y="41292"/>
                          <a:pt x="76137" y="41296"/>
                        </a:cubicBezTo>
                        <a:lnTo>
                          <a:pt x="76133" y="41296"/>
                        </a:lnTo>
                        <a:lnTo>
                          <a:pt x="76133" y="41300"/>
                        </a:lnTo>
                        <a:cubicBezTo>
                          <a:pt x="76124" y="41300"/>
                          <a:pt x="76115" y="41305"/>
                          <a:pt x="76107" y="41309"/>
                        </a:cubicBezTo>
                        <a:cubicBezTo>
                          <a:pt x="76107" y="41309"/>
                          <a:pt x="76107" y="41313"/>
                          <a:pt x="76103" y="41313"/>
                        </a:cubicBezTo>
                        <a:cubicBezTo>
                          <a:pt x="76098" y="41317"/>
                          <a:pt x="76090" y="41321"/>
                          <a:pt x="76082" y="41326"/>
                        </a:cubicBezTo>
                        <a:cubicBezTo>
                          <a:pt x="76077" y="41326"/>
                          <a:pt x="76077" y="41326"/>
                          <a:pt x="76077" y="41331"/>
                        </a:cubicBezTo>
                        <a:cubicBezTo>
                          <a:pt x="76072" y="41331"/>
                          <a:pt x="76068" y="41335"/>
                          <a:pt x="76064" y="41335"/>
                        </a:cubicBezTo>
                        <a:cubicBezTo>
                          <a:pt x="76064" y="41339"/>
                          <a:pt x="76060" y="41339"/>
                          <a:pt x="76060" y="41339"/>
                        </a:cubicBezTo>
                        <a:cubicBezTo>
                          <a:pt x="76056" y="41343"/>
                          <a:pt x="76052" y="41347"/>
                          <a:pt x="76047" y="41347"/>
                        </a:cubicBezTo>
                        <a:lnTo>
                          <a:pt x="76047" y="41351"/>
                        </a:lnTo>
                        <a:lnTo>
                          <a:pt x="76043" y="41351"/>
                        </a:lnTo>
                        <a:cubicBezTo>
                          <a:pt x="76043" y="41356"/>
                          <a:pt x="76038" y="41356"/>
                          <a:pt x="76034" y="41360"/>
                        </a:cubicBezTo>
                        <a:lnTo>
                          <a:pt x="76034" y="41365"/>
                        </a:lnTo>
                        <a:cubicBezTo>
                          <a:pt x="76030" y="41365"/>
                          <a:pt x="76026" y="41369"/>
                          <a:pt x="76021" y="41373"/>
                        </a:cubicBezTo>
                        <a:cubicBezTo>
                          <a:pt x="76021" y="41377"/>
                          <a:pt x="76017" y="41377"/>
                          <a:pt x="76017" y="41382"/>
                        </a:cubicBezTo>
                        <a:lnTo>
                          <a:pt x="76013" y="41386"/>
                        </a:lnTo>
                        <a:cubicBezTo>
                          <a:pt x="76013" y="41390"/>
                          <a:pt x="76009" y="41390"/>
                          <a:pt x="76009" y="41394"/>
                        </a:cubicBezTo>
                        <a:cubicBezTo>
                          <a:pt x="76009" y="41394"/>
                          <a:pt x="76005" y="41394"/>
                          <a:pt x="76005" y="41398"/>
                        </a:cubicBezTo>
                        <a:cubicBezTo>
                          <a:pt x="76005" y="41402"/>
                          <a:pt x="76000" y="41402"/>
                          <a:pt x="76000" y="41408"/>
                        </a:cubicBezTo>
                        <a:lnTo>
                          <a:pt x="76000" y="41412"/>
                        </a:lnTo>
                        <a:cubicBezTo>
                          <a:pt x="75995" y="41416"/>
                          <a:pt x="75995" y="41420"/>
                          <a:pt x="75995" y="41424"/>
                        </a:cubicBezTo>
                        <a:cubicBezTo>
                          <a:pt x="75991" y="41428"/>
                          <a:pt x="75991" y="41433"/>
                          <a:pt x="75991" y="41437"/>
                        </a:cubicBezTo>
                        <a:lnTo>
                          <a:pt x="75949" y="41629"/>
                        </a:lnTo>
                        <a:cubicBezTo>
                          <a:pt x="75928" y="41629"/>
                          <a:pt x="75910" y="41625"/>
                          <a:pt x="75889" y="41625"/>
                        </a:cubicBezTo>
                        <a:cubicBezTo>
                          <a:pt x="75884" y="41625"/>
                          <a:pt x="75880" y="41625"/>
                          <a:pt x="75876" y="41621"/>
                        </a:cubicBezTo>
                        <a:cubicBezTo>
                          <a:pt x="75837" y="41617"/>
                          <a:pt x="75799" y="41613"/>
                          <a:pt x="75760" y="41608"/>
                        </a:cubicBezTo>
                        <a:cubicBezTo>
                          <a:pt x="75756" y="41604"/>
                          <a:pt x="75752" y="41604"/>
                          <a:pt x="75752" y="41604"/>
                        </a:cubicBezTo>
                        <a:cubicBezTo>
                          <a:pt x="75709" y="41600"/>
                          <a:pt x="75671" y="41591"/>
                          <a:pt x="75628" y="41587"/>
                        </a:cubicBezTo>
                        <a:lnTo>
                          <a:pt x="75620" y="41587"/>
                        </a:lnTo>
                        <a:cubicBezTo>
                          <a:pt x="75581" y="41578"/>
                          <a:pt x="75543" y="41570"/>
                          <a:pt x="75504" y="41566"/>
                        </a:cubicBezTo>
                        <a:cubicBezTo>
                          <a:pt x="75462" y="41556"/>
                          <a:pt x="75423" y="41552"/>
                          <a:pt x="75385" y="41544"/>
                        </a:cubicBezTo>
                        <a:lnTo>
                          <a:pt x="75371" y="41544"/>
                        </a:lnTo>
                        <a:cubicBezTo>
                          <a:pt x="75333" y="41536"/>
                          <a:pt x="75290" y="41531"/>
                          <a:pt x="75251" y="41523"/>
                        </a:cubicBezTo>
                        <a:cubicBezTo>
                          <a:pt x="75209" y="41518"/>
                          <a:pt x="75170" y="41514"/>
                          <a:pt x="75128" y="41505"/>
                        </a:cubicBezTo>
                        <a:lnTo>
                          <a:pt x="75119" y="41505"/>
                        </a:lnTo>
                        <a:cubicBezTo>
                          <a:pt x="75081" y="41501"/>
                          <a:pt x="75042" y="41497"/>
                          <a:pt x="75004" y="41493"/>
                        </a:cubicBezTo>
                        <a:lnTo>
                          <a:pt x="74994" y="41493"/>
                        </a:lnTo>
                        <a:cubicBezTo>
                          <a:pt x="74990" y="41493"/>
                          <a:pt x="74986" y="41489"/>
                          <a:pt x="74978" y="41489"/>
                        </a:cubicBezTo>
                        <a:lnTo>
                          <a:pt x="74961" y="41489"/>
                        </a:lnTo>
                        <a:cubicBezTo>
                          <a:pt x="74948" y="41489"/>
                          <a:pt x="74935" y="41485"/>
                          <a:pt x="74923" y="41485"/>
                        </a:cubicBezTo>
                        <a:lnTo>
                          <a:pt x="74909" y="41485"/>
                        </a:lnTo>
                        <a:cubicBezTo>
                          <a:pt x="74892" y="41485"/>
                          <a:pt x="74875" y="41479"/>
                          <a:pt x="74858" y="41479"/>
                        </a:cubicBezTo>
                        <a:lnTo>
                          <a:pt x="74846" y="41479"/>
                        </a:lnTo>
                        <a:cubicBezTo>
                          <a:pt x="74832" y="41479"/>
                          <a:pt x="74820" y="41475"/>
                          <a:pt x="74807" y="41475"/>
                        </a:cubicBezTo>
                        <a:lnTo>
                          <a:pt x="74751" y="41475"/>
                        </a:lnTo>
                        <a:cubicBezTo>
                          <a:pt x="74747" y="41475"/>
                          <a:pt x="74743" y="41475"/>
                          <a:pt x="74734" y="41471"/>
                        </a:cubicBezTo>
                        <a:lnTo>
                          <a:pt x="74550" y="41471"/>
                        </a:lnTo>
                        <a:lnTo>
                          <a:pt x="74935" y="39628"/>
                        </a:lnTo>
                        <a:lnTo>
                          <a:pt x="74935" y="39632"/>
                        </a:lnTo>
                        <a:cubicBezTo>
                          <a:pt x="74952" y="39560"/>
                          <a:pt x="74897" y="39465"/>
                          <a:pt x="74726" y="39359"/>
                        </a:cubicBezTo>
                        <a:cubicBezTo>
                          <a:pt x="74609" y="39274"/>
                          <a:pt x="74466" y="39247"/>
                          <a:pt x="74311" y="39247"/>
                        </a:cubicBezTo>
                        <a:cubicBezTo>
                          <a:pt x="74199" y="39247"/>
                          <a:pt x="74080" y="39261"/>
                          <a:pt x="73960" y="39278"/>
                        </a:cubicBezTo>
                        <a:cubicBezTo>
                          <a:pt x="73930" y="39282"/>
                          <a:pt x="73896" y="39290"/>
                          <a:pt x="73865" y="39294"/>
                        </a:cubicBezTo>
                        <a:cubicBezTo>
                          <a:pt x="73836" y="39298"/>
                          <a:pt x="73806" y="39303"/>
                          <a:pt x="73776" y="39307"/>
                        </a:cubicBezTo>
                        <a:cubicBezTo>
                          <a:pt x="73691" y="39316"/>
                          <a:pt x="73600" y="39329"/>
                          <a:pt x="73515" y="39333"/>
                        </a:cubicBezTo>
                        <a:cubicBezTo>
                          <a:pt x="73135" y="38974"/>
                          <a:pt x="72667" y="38795"/>
                          <a:pt x="72111" y="38795"/>
                        </a:cubicBezTo>
                        <a:cubicBezTo>
                          <a:pt x="72015" y="38795"/>
                          <a:pt x="71918" y="38800"/>
                          <a:pt x="71817" y="38811"/>
                        </a:cubicBezTo>
                        <a:lnTo>
                          <a:pt x="71368" y="40954"/>
                        </a:lnTo>
                        <a:lnTo>
                          <a:pt x="71338" y="40954"/>
                        </a:lnTo>
                        <a:cubicBezTo>
                          <a:pt x="71330" y="40954"/>
                          <a:pt x="71321" y="40950"/>
                          <a:pt x="71312" y="40950"/>
                        </a:cubicBezTo>
                        <a:lnTo>
                          <a:pt x="71719" y="39012"/>
                        </a:lnTo>
                        <a:cubicBezTo>
                          <a:pt x="71419" y="38619"/>
                          <a:pt x="71056" y="38379"/>
                          <a:pt x="70641" y="38216"/>
                        </a:cubicBezTo>
                        <a:cubicBezTo>
                          <a:pt x="70371" y="38255"/>
                          <a:pt x="70119" y="38293"/>
                          <a:pt x="69850" y="38328"/>
                        </a:cubicBezTo>
                        <a:lnTo>
                          <a:pt x="69696" y="39076"/>
                        </a:lnTo>
                        <a:cubicBezTo>
                          <a:pt x="69323" y="38739"/>
                          <a:pt x="68863" y="38568"/>
                          <a:pt x="68328" y="38568"/>
                        </a:cubicBezTo>
                        <a:cubicBezTo>
                          <a:pt x="68232" y="38568"/>
                          <a:pt x="68133" y="38574"/>
                          <a:pt x="68032" y="38585"/>
                        </a:cubicBezTo>
                        <a:lnTo>
                          <a:pt x="67672" y="40295"/>
                        </a:lnTo>
                        <a:cubicBezTo>
                          <a:pt x="67664" y="40299"/>
                          <a:pt x="67655" y="40299"/>
                          <a:pt x="67647" y="40299"/>
                        </a:cubicBezTo>
                        <a:cubicBezTo>
                          <a:pt x="67634" y="40304"/>
                          <a:pt x="67621" y="40304"/>
                          <a:pt x="67613" y="40304"/>
                        </a:cubicBezTo>
                        <a:cubicBezTo>
                          <a:pt x="67609" y="40308"/>
                          <a:pt x="67609" y="40308"/>
                          <a:pt x="67604" y="40308"/>
                        </a:cubicBezTo>
                        <a:lnTo>
                          <a:pt x="67921" y="38790"/>
                        </a:lnTo>
                        <a:lnTo>
                          <a:pt x="67921" y="38790"/>
                        </a:lnTo>
                        <a:cubicBezTo>
                          <a:pt x="67882" y="38794"/>
                          <a:pt x="67844" y="38794"/>
                          <a:pt x="67801" y="38798"/>
                        </a:cubicBezTo>
                        <a:lnTo>
                          <a:pt x="67763" y="38798"/>
                        </a:lnTo>
                        <a:cubicBezTo>
                          <a:pt x="67737" y="38798"/>
                          <a:pt x="67711" y="38802"/>
                          <a:pt x="67681" y="38802"/>
                        </a:cubicBezTo>
                        <a:lnTo>
                          <a:pt x="67398" y="38802"/>
                        </a:lnTo>
                        <a:cubicBezTo>
                          <a:pt x="67378" y="38802"/>
                          <a:pt x="67356" y="38802"/>
                          <a:pt x="67331" y="38798"/>
                        </a:cubicBezTo>
                        <a:lnTo>
                          <a:pt x="67283" y="38798"/>
                        </a:lnTo>
                        <a:cubicBezTo>
                          <a:pt x="67262" y="38798"/>
                          <a:pt x="67240" y="38794"/>
                          <a:pt x="67219" y="38794"/>
                        </a:cubicBezTo>
                        <a:cubicBezTo>
                          <a:pt x="67202" y="38794"/>
                          <a:pt x="67185" y="38790"/>
                          <a:pt x="67167" y="38790"/>
                        </a:cubicBezTo>
                        <a:cubicBezTo>
                          <a:pt x="67147" y="38790"/>
                          <a:pt x="67125" y="38785"/>
                          <a:pt x="67104" y="38785"/>
                        </a:cubicBezTo>
                        <a:cubicBezTo>
                          <a:pt x="67086" y="38785"/>
                          <a:pt x="67070" y="38781"/>
                          <a:pt x="67052" y="38781"/>
                        </a:cubicBezTo>
                        <a:cubicBezTo>
                          <a:pt x="67027" y="38777"/>
                          <a:pt x="66997" y="38777"/>
                          <a:pt x="66971" y="38773"/>
                        </a:cubicBezTo>
                        <a:cubicBezTo>
                          <a:pt x="66967" y="38773"/>
                          <a:pt x="66962" y="38773"/>
                          <a:pt x="66958" y="38768"/>
                        </a:cubicBezTo>
                        <a:cubicBezTo>
                          <a:pt x="66924" y="38764"/>
                          <a:pt x="66890" y="38759"/>
                          <a:pt x="66855" y="38755"/>
                        </a:cubicBezTo>
                        <a:cubicBezTo>
                          <a:pt x="66847" y="38755"/>
                          <a:pt x="66839" y="38755"/>
                          <a:pt x="66830" y="38751"/>
                        </a:cubicBezTo>
                        <a:cubicBezTo>
                          <a:pt x="66800" y="38747"/>
                          <a:pt x="66770" y="38743"/>
                          <a:pt x="66744" y="38739"/>
                        </a:cubicBezTo>
                        <a:lnTo>
                          <a:pt x="66727" y="38739"/>
                        </a:lnTo>
                        <a:cubicBezTo>
                          <a:pt x="66711" y="38734"/>
                          <a:pt x="66693" y="38729"/>
                          <a:pt x="66676" y="38725"/>
                        </a:cubicBezTo>
                        <a:cubicBezTo>
                          <a:pt x="66654" y="38721"/>
                          <a:pt x="66634" y="38717"/>
                          <a:pt x="66612" y="38717"/>
                        </a:cubicBezTo>
                        <a:cubicBezTo>
                          <a:pt x="66595" y="38713"/>
                          <a:pt x="66577" y="38708"/>
                          <a:pt x="66561" y="38704"/>
                        </a:cubicBezTo>
                        <a:cubicBezTo>
                          <a:pt x="66543" y="38700"/>
                          <a:pt x="66522" y="38696"/>
                          <a:pt x="66500" y="38691"/>
                        </a:cubicBezTo>
                        <a:cubicBezTo>
                          <a:pt x="66470" y="38682"/>
                          <a:pt x="66441" y="38674"/>
                          <a:pt x="66411" y="38670"/>
                        </a:cubicBezTo>
                        <a:cubicBezTo>
                          <a:pt x="66407" y="38666"/>
                          <a:pt x="66403" y="38666"/>
                          <a:pt x="66397" y="38666"/>
                        </a:cubicBezTo>
                        <a:cubicBezTo>
                          <a:pt x="66364" y="38657"/>
                          <a:pt x="66330" y="38644"/>
                          <a:pt x="66295" y="38636"/>
                        </a:cubicBezTo>
                        <a:cubicBezTo>
                          <a:pt x="66287" y="38636"/>
                          <a:pt x="66278" y="38631"/>
                          <a:pt x="66269" y="38627"/>
                        </a:cubicBezTo>
                        <a:cubicBezTo>
                          <a:pt x="66249" y="38623"/>
                          <a:pt x="66223" y="38615"/>
                          <a:pt x="66197" y="38605"/>
                        </a:cubicBezTo>
                        <a:cubicBezTo>
                          <a:pt x="66184" y="38601"/>
                          <a:pt x="66176" y="38597"/>
                          <a:pt x="66162" y="38593"/>
                        </a:cubicBezTo>
                        <a:cubicBezTo>
                          <a:pt x="66141" y="38589"/>
                          <a:pt x="66120" y="38580"/>
                          <a:pt x="66099" y="38571"/>
                        </a:cubicBezTo>
                        <a:cubicBezTo>
                          <a:pt x="66085" y="38567"/>
                          <a:pt x="66073" y="38563"/>
                          <a:pt x="66060" y="38559"/>
                        </a:cubicBezTo>
                        <a:cubicBezTo>
                          <a:pt x="66038" y="38550"/>
                          <a:pt x="66022" y="38542"/>
                          <a:pt x="66000" y="38533"/>
                        </a:cubicBezTo>
                        <a:cubicBezTo>
                          <a:pt x="65987" y="38528"/>
                          <a:pt x="65975" y="38524"/>
                          <a:pt x="65961" y="38520"/>
                        </a:cubicBezTo>
                        <a:cubicBezTo>
                          <a:pt x="65945" y="38512"/>
                          <a:pt x="65923" y="38503"/>
                          <a:pt x="65906" y="38494"/>
                        </a:cubicBezTo>
                        <a:cubicBezTo>
                          <a:pt x="65893" y="38490"/>
                          <a:pt x="65880" y="38486"/>
                          <a:pt x="65864" y="38477"/>
                        </a:cubicBezTo>
                        <a:cubicBezTo>
                          <a:pt x="65846" y="38469"/>
                          <a:pt x="65825" y="38461"/>
                          <a:pt x="65803" y="38451"/>
                        </a:cubicBezTo>
                        <a:cubicBezTo>
                          <a:pt x="65795" y="38447"/>
                          <a:pt x="65782" y="38439"/>
                          <a:pt x="65769" y="38435"/>
                        </a:cubicBezTo>
                        <a:cubicBezTo>
                          <a:pt x="65739" y="38422"/>
                          <a:pt x="65714" y="38409"/>
                          <a:pt x="65684" y="38392"/>
                        </a:cubicBezTo>
                        <a:cubicBezTo>
                          <a:pt x="65679" y="38392"/>
                          <a:pt x="65675" y="38388"/>
                          <a:pt x="65671" y="38388"/>
                        </a:cubicBezTo>
                        <a:cubicBezTo>
                          <a:pt x="65641" y="38370"/>
                          <a:pt x="65615" y="38358"/>
                          <a:pt x="65586" y="38340"/>
                        </a:cubicBezTo>
                        <a:cubicBezTo>
                          <a:pt x="65581" y="38336"/>
                          <a:pt x="65576" y="38336"/>
                          <a:pt x="65572" y="38332"/>
                        </a:cubicBezTo>
                        <a:cubicBezTo>
                          <a:pt x="65546" y="38319"/>
                          <a:pt x="65517" y="38302"/>
                          <a:pt x="65491" y="38285"/>
                        </a:cubicBezTo>
                        <a:cubicBezTo>
                          <a:pt x="65487" y="38285"/>
                          <a:pt x="65487" y="38281"/>
                          <a:pt x="65483" y="38281"/>
                        </a:cubicBezTo>
                        <a:cubicBezTo>
                          <a:pt x="65453" y="38263"/>
                          <a:pt x="65427" y="38246"/>
                          <a:pt x="65397" y="38230"/>
                        </a:cubicBezTo>
                        <a:cubicBezTo>
                          <a:pt x="65388" y="38220"/>
                          <a:pt x="65380" y="38216"/>
                          <a:pt x="65376" y="38212"/>
                        </a:cubicBezTo>
                        <a:cubicBezTo>
                          <a:pt x="65355" y="38200"/>
                          <a:pt x="65333" y="38182"/>
                          <a:pt x="65311" y="38169"/>
                        </a:cubicBezTo>
                        <a:cubicBezTo>
                          <a:pt x="65303" y="38165"/>
                          <a:pt x="65294" y="38161"/>
                          <a:pt x="65286" y="38153"/>
                        </a:cubicBezTo>
                        <a:cubicBezTo>
                          <a:pt x="65273" y="38143"/>
                          <a:pt x="65256" y="38131"/>
                          <a:pt x="65239" y="38118"/>
                        </a:cubicBezTo>
                        <a:cubicBezTo>
                          <a:pt x="65234" y="38114"/>
                          <a:pt x="65226" y="38109"/>
                          <a:pt x="65222" y="38105"/>
                        </a:cubicBezTo>
                        <a:lnTo>
                          <a:pt x="66107" y="33893"/>
                        </a:lnTo>
                        <a:lnTo>
                          <a:pt x="66107" y="33893"/>
                        </a:lnTo>
                        <a:cubicBezTo>
                          <a:pt x="66085" y="33897"/>
                          <a:pt x="66069" y="33901"/>
                          <a:pt x="66047" y="33909"/>
                        </a:cubicBezTo>
                        <a:lnTo>
                          <a:pt x="66150" y="33421"/>
                        </a:lnTo>
                        <a:cubicBezTo>
                          <a:pt x="66154" y="33421"/>
                          <a:pt x="66158" y="33417"/>
                          <a:pt x="66167" y="33417"/>
                        </a:cubicBezTo>
                        <a:lnTo>
                          <a:pt x="66172" y="33413"/>
                        </a:lnTo>
                        <a:cubicBezTo>
                          <a:pt x="66214" y="33396"/>
                          <a:pt x="66253" y="33379"/>
                          <a:pt x="66291" y="33362"/>
                        </a:cubicBezTo>
                        <a:lnTo>
                          <a:pt x="66295" y="33358"/>
                        </a:lnTo>
                        <a:cubicBezTo>
                          <a:pt x="66334" y="33340"/>
                          <a:pt x="66368" y="33328"/>
                          <a:pt x="66407" y="33311"/>
                        </a:cubicBezTo>
                        <a:cubicBezTo>
                          <a:pt x="66411" y="33306"/>
                          <a:pt x="66415" y="33306"/>
                          <a:pt x="66415" y="33306"/>
                        </a:cubicBezTo>
                        <a:cubicBezTo>
                          <a:pt x="66454" y="33289"/>
                          <a:pt x="66492" y="33267"/>
                          <a:pt x="66531" y="33251"/>
                        </a:cubicBezTo>
                        <a:lnTo>
                          <a:pt x="66535" y="33251"/>
                        </a:lnTo>
                        <a:cubicBezTo>
                          <a:pt x="66565" y="33238"/>
                          <a:pt x="66595" y="33221"/>
                          <a:pt x="66624" y="33208"/>
                        </a:cubicBezTo>
                        <a:lnTo>
                          <a:pt x="66628" y="33208"/>
                        </a:lnTo>
                        <a:cubicBezTo>
                          <a:pt x="66659" y="33190"/>
                          <a:pt x="66689" y="33178"/>
                          <a:pt x="66719" y="33165"/>
                        </a:cubicBezTo>
                        <a:cubicBezTo>
                          <a:pt x="66749" y="33148"/>
                          <a:pt x="66778" y="33135"/>
                          <a:pt x="66808" y="33119"/>
                        </a:cubicBezTo>
                        <a:cubicBezTo>
                          <a:pt x="66839" y="33105"/>
                          <a:pt x="66869" y="33088"/>
                          <a:pt x="66898" y="33075"/>
                        </a:cubicBezTo>
                        <a:cubicBezTo>
                          <a:pt x="66911" y="33080"/>
                          <a:pt x="66920" y="33088"/>
                          <a:pt x="66928" y="33097"/>
                        </a:cubicBezTo>
                        <a:cubicBezTo>
                          <a:pt x="66932" y="33101"/>
                          <a:pt x="66942" y="33101"/>
                          <a:pt x="66946" y="33105"/>
                        </a:cubicBezTo>
                        <a:cubicBezTo>
                          <a:pt x="66950" y="33109"/>
                          <a:pt x="66958" y="33113"/>
                          <a:pt x="66962" y="33119"/>
                        </a:cubicBezTo>
                        <a:cubicBezTo>
                          <a:pt x="66967" y="33123"/>
                          <a:pt x="66971" y="33127"/>
                          <a:pt x="66975" y="33131"/>
                        </a:cubicBezTo>
                        <a:cubicBezTo>
                          <a:pt x="66984" y="33135"/>
                          <a:pt x="66988" y="33139"/>
                          <a:pt x="66993" y="33144"/>
                        </a:cubicBezTo>
                        <a:cubicBezTo>
                          <a:pt x="66997" y="33148"/>
                          <a:pt x="67001" y="33152"/>
                          <a:pt x="67005" y="33152"/>
                        </a:cubicBezTo>
                        <a:cubicBezTo>
                          <a:pt x="67009" y="33157"/>
                          <a:pt x="67013" y="33161"/>
                          <a:pt x="67019" y="33165"/>
                        </a:cubicBezTo>
                        <a:cubicBezTo>
                          <a:pt x="67023" y="33170"/>
                          <a:pt x="67027" y="33174"/>
                          <a:pt x="67031" y="33178"/>
                        </a:cubicBezTo>
                        <a:cubicBezTo>
                          <a:pt x="67035" y="33182"/>
                          <a:pt x="67039" y="33182"/>
                          <a:pt x="67044" y="33186"/>
                        </a:cubicBezTo>
                        <a:lnTo>
                          <a:pt x="67044" y="33190"/>
                        </a:lnTo>
                        <a:lnTo>
                          <a:pt x="66950" y="33648"/>
                        </a:lnTo>
                        <a:cubicBezTo>
                          <a:pt x="66946" y="33662"/>
                          <a:pt x="66946" y="33678"/>
                          <a:pt x="66950" y="33695"/>
                        </a:cubicBezTo>
                        <a:cubicBezTo>
                          <a:pt x="66950" y="33700"/>
                          <a:pt x="66950" y="33709"/>
                          <a:pt x="66954" y="33713"/>
                        </a:cubicBezTo>
                        <a:cubicBezTo>
                          <a:pt x="66954" y="33717"/>
                          <a:pt x="66954" y="33721"/>
                          <a:pt x="66958" y="33725"/>
                        </a:cubicBezTo>
                        <a:cubicBezTo>
                          <a:pt x="66967" y="33751"/>
                          <a:pt x="66988" y="33786"/>
                          <a:pt x="67023" y="33820"/>
                        </a:cubicBezTo>
                        <a:cubicBezTo>
                          <a:pt x="67048" y="33806"/>
                          <a:pt x="67070" y="33794"/>
                          <a:pt x="67095" y="33781"/>
                        </a:cubicBezTo>
                        <a:cubicBezTo>
                          <a:pt x="67104" y="33777"/>
                          <a:pt x="67112" y="33772"/>
                          <a:pt x="67121" y="33764"/>
                        </a:cubicBezTo>
                        <a:cubicBezTo>
                          <a:pt x="67138" y="33760"/>
                          <a:pt x="67151" y="33751"/>
                          <a:pt x="67167" y="33743"/>
                        </a:cubicBezTo>
                        <a:cubicBezTo>
                          <a:pt x="67177" y="33734"/>
                          <a:pt x="67189" y="33729"/>
                          <a:pt x="67198" y="33725"/>
                        </a:cubicBezTo>
                        <a:cubicBezTo>
                          <a:pt x="67210" y="33717"/>
                          <a:pt x="67228" y="33709"/>
                          <a:pt x="67240" y="33700"/>
                        </a:cubicBezTo>
                        <a:cubicBezTo>
                          <a:pt x="67254" y="33695"/>
                          <a:pt x="67262" y="33691"/>
                          <a:pt x="67275" y="33683"/>
                        </a:cubicBezTo>
                        <a:cubicBezTo>
                          <a:pt x="67287" y="33678"/>
                          <a:pt x="67301" y="33670"/>
                          <a:pt x="67313" y="33662"/>
                        </a:cubicBezTo>
                        <a:cubicBezTo>
                          <a:pt x="67331" y="33652"/>
                          <a:pt x="67347" y="33644"/>
                          <a:pt x="67364" y="33636"/>
                        </a:cubicBezTo>
                        <a:cubicBezTo>
                          <a:pt x="67378" y="33627"/>
                          <a:pt x="67390" y="33618"/>
                          <a:pt x="67408" y="33614"/>
                        </a:cubicBezTo>
                        <a:cubicBezTo>
                          <a:pt x="67420" y="33606"/>
                          <a:pt x="67437" y="33597"/>
                          <a:pt x="67455" y="33589"/>
                        </a:cubicBezTo>
                        <a:cubicBezTo>
                          <a:pt x="67467" y="33581"/>
                          <a:pt x="67475" y="33575"/>
                          <a:pt x="67485" y="33571"/>
                        </a:cubicBezTo>
                        <a:cubicBezTo>
                          <a:pt x="67501" y="33563"/>
                          <a:pt x="67514" y="33555"/>
                          <a:pt x="67527" y="33546"/>
                        </a:cubicBezTo>
                        <a:cubicBezTo>
                          <a:pt x="67540" y="33542"/>
                          <a:pt x="67548" y="33537"/>
                          <a:pt x="67562" y="33529"/>
                        </a:cubicBezTo>
                        <a:cubicBezTo>
                          <a:pt x="67574" y="33524"/>
                          <a:pt x="67587" y="33516"/>
                          <a:pt x="67600" y="33508"/>
                        </a:cubicBezTo>
                        <a:cubicBezTo>
                          <a:pt x="67613" y="33504"/>
                          <a:pt x="67621" y="33494"/>
                          <a:pt x="67634" y="33490"/>
                        </a:cubicBezTo>
                        <a:cubicBezTo>
                          <a:pt x="67647" y="33482"/>
                          <a:pt x="67660" y="33478"/>
                          <a:pt x="67672" y="33469"/>
                        </a:cubicBezTo>
                        <a:cubicBezTo>
                          <a:pt x="67681" y="33465"/>
                          <a:pt x="67694" y="33456"/>
                          <a:pt x="67706" y="33452"/>
                        </a:cubicBezTo>
                        <a:cubicBezTo>
                          <a:pt x="67720" y="33443"/>
                          <a:pt x="67732" y="33439"/>
                          <a:pt x="67745" y="33431"/>
                        </a:cubicBezTo>
                        <a:cubicBezTo>
                          <a:pt x="67753" y="33421"/>
                          <a:pt x="67767" y="33417"/>
                          <a:pt x="67775" y="33413"/>
                        </a:cubicBezTo>
                        <a:cubicBezTo>
                          <a:pt x="67788" y="33405"/>
                          <a:pt x="67801" y="33396"/>
                          <a:pt x="67814" y="33392"/>
                        </a:cubicBezTo>
                        <a:cubicBezTo>
                          <a:pt x="67826" y="33383"/>
                          <a:pt x="67835" y="33379"/>
                          <a:pt x="67848" y="33370"/>
                        </a:cubicBezTo>
                        <a:cubicBezTo>
                          <a:pt x="67860" y="33366"/>
                          <a:pt x="67874" y="33358"/>
                          <a:pt x="67882" y="33350"/>
                        </a:cubicBezTo>
                        <a:cubicBezTo>
                          <a:pt x="67895" y="33344"/>
                          <a:pt x="67903" y="33336"/>
                          <a:pt x="67917" y="33332"/>
                        </a:cubicBezTo>
                        <a:cubicBezTo>
                          <a:pt x="67929" y="33324"/>
                          <a:pt x="67942" y="33319"/>
                          <a:pt x="67951" y="33311"/>
                        </a:cubicBezTo>
                        <a:cubicBezTo>
                          <a:pt x="67963" y="33306"/>
                          <a:pt x="67972" y="33298"/>
                          <a:pt x="67984" y="33293"/>
                        </a:cubicBezTo>
                        <a:cubicBezTo>
                          <a:pt x="67998" y="33285"/>
                          <a:pt x="68010" y="33277"/>
                          <a:pt x="68019" y="33273"/>
                        </a:cubicBezTo>
                        <a:cubicBezTo>
                          <a:pt x="68032" y="33263"/>
                          <a:pt x="68040" y="33259"/>
                          <a:pt x="68053" y="33251"/>
                        </a:cubicBezTo>
                        <a:cubicBezTo>
                          <a:pt x="68061" y="33242"/>
                          <a:pt x="68075" y="33238"/>
                          <a:pt x="68087" y="33229"/>
                        </a:cubicBezTo>
                        <a:cubicBezTo>
                          <a:pt x="68096" y="33225"/>
                          <a:pt x="68109" y="33216"/>
                          <a:pt x="68117" y="33212"/>
                        </a:cubicBezTo>
                        <a:cubicBezTo>
                          <a:pt x="68122" y="33208"/>
                          <a:pt x="68126" y="33204"/>
                          <a:pt x="68134" y="33200"/>
                        </a:cubicBezTo>
                        <a:cubicBezTo>
                          <a:pt x="68138" y="33196"/>
                          <a:pt x="68148" y="33190"/>
                          <a:pt x="68156" y="33186"/>
                        </a:cubicBezTo>
                        <a:cubicBezTo>
                          <a:pt x="68164" y="33182"/>
                          <a:pt x="68168" y="33178"/>
                          <a:pt x="68177" y="33174"/>
                        </a:cubicBezTo>
                        <a:cubicBezTo>
                          <a:pt x="68194" y="33161"/>
                          <a:pt x="68211" y="33152"/>
                          <a:pt x="68225" y="33139"/>
                        </a:cubicBezTo>
                        <a:cubicBezTo>
                          <a:pt x="68229" y="33139"/>
                          <a:pt x="68233" y="33135"/>
                          <a:pt x="68237" y="33131"/>
                        </a:cubicBezTo>
                        <a:cubicBezTo>
                          <a:pt x="68259" y="33119"/>
                          <a:pt x="68276" y="33105"/>
                          <a:pt x="68297" y="33093"/>
                        </a:cubicBezTo>
                        <a:cubicBezTo>
                          <a:pt x="68302" y="33088"/>
                          <a:pt x="68306" y="33088"/>
                          <a:pt x="68310" y="33084"/>
                        </a:cubicBezTo>
                        <a:cubicBezTo>
                          <a:pt x="68322" y="33071"/>
                          <a:pt x="68340" y="33062"/>
                          <a:pt x="68353" y="33054"/>
                        </a:cubicBezTo>
                        <a:cubicBezTo>
                          <a:pt x="68357" y="33050"/>
                          <a:pt x="68365" y="33046"/>
                          <a:pt x="68369" y="33036"/>
                        </a:cubicBezTo>
                        <a:cubicBezTo>
                          <a:pt x="68383" y="33028"/>
                          <a:pt x="68395" y="33020"/>
                          <a:pt x="68408" y="33011"/>
                        </a:cubicBezTo>
                        <a:cubicBezTo>
                          <a:pt x="68412" y="33007"/>
                          <a:pt x="68421" y="33003"/>
                          <a:pt x="68425" y="32998"/>
                        </a:cubicBezTo>
                        <a:cubicBezTo>
                          <a:pt x="68438" y="32985"/>
                          <a:pt x="68450" y="32977"/>
                          <a:pt x="68464" y="32969"/>
                        </a:cubicBezTo>
                        <a:cubicBezTo>
                          <a:pt x="68468" y="32965"/>
                          <a:pt x="68472" y="32959"/>
                          <a:pt x="68481" y="32955"/>
                        </a:cubicBezTo>
                        <a:cubicBezTo>
                          <a:pt x="68498" y="32943"/>
                          <a:pt x="68515" y="32930"/>
                          <a:pt x="68527" y="32913"/>
                        </a:cubicBezTo>
                        <a:cubicBezTo>
                          <a:pt x="68549" y="32896"/>
                          <a:pt x="68566" y="32882"/>
                          <a:pt x="68584" y="32866"/>
                        </a:cubicBezTo>
                        <a:cubicBezTo>
                          <a:pt x="68592" y="32862"/>
                          <a:pt x="68596" y="32853"/>
                          <a:pt x="68600" y="32849"/>
                        </a:cubicBezTo>
                        <a:cubicBezTo>
                          <a:pt x="68614" y="32840"/>
                          <a:pt x="68626" y="32827"/>
                          <a:pt x="68635" y="32815"/>
                        </a:cubicBezTo>
                        <a:cubicBezTo>
                          <a:pt x="68643" y="32811"/>
                          <a:pt x="68648" y="32801"/>
                          <a:pt x="68656" y="32797"/>
                        </a:cubicBezTo>
                        <a:cubicBezTo>
                          <a:pt x="68665" y="32785"/>
                          <a:pt x="68677" y="32776"/>
                          <a:pt x="68687" y="32768"/>
                        </a:cubicBezTo>
                        <a:cubicBezTo>
                          <a:pt x="68691" y="32759"/>
                          <a:pt x="68699" y="32750"/>
                          <a:pt x="68703" y="32746"/>
                        </a:cubicBezTo>
                        <a:cubicBezTo>
                          <a:pt x="68716" y="32734"/>
                          <a:pt x="68725" y="32724"/>
                          <a:pt x="68733" y="32716"/>
                        </a:cubicBezTo>
                        <a:cubicBezTo>
                          <a:pt x="68733" y="32712"/>
                          <a:pt x="68738" y="32708"/>
                          <a:pt x="68738" y="32708"/>
                        </a:cubicBezTo>
                        <a:cubicBezTo>
                          <a:pt x="68746" y="32699"/>
                          <a:pt x="68750" y="32695"/>
                          <a:pt x="68754" y="32686"/>
                        </a:cubicBezTo>
                        <a:cubicBezTo>
                          <a:pt x="68758" y="32682"/>
                          <a:pt x="68764" y="32673"/>
                          <a:pt x="68772" y="32669"/>
                        </a:cubicBezTo>
                        <a:cubicBezTo>
                          <a:pt x="68780" y="32661"/>
                          <a:pt x="68784" y="32647"/>
                          <a:pt x="68793" y="32639"/>
                        </a:cubicBezTo>
                        <a:cubicBezTo>
                          <a:pt x="68797" y="32631"/>
                          <a:pt x="68802" y="32626"/>
                          <a:pt x="68806" y="32622"/>
                        </a:cubicBezTo>
                        <a:cubicBezTo>
                          <a:pt x="68815" y="32609"/>
                          <a:pt x="68827" y="32592"/>
                          <a:pt x="68835" y="32580"/>
                        </a:cubicBezTo>
                        <a:cubicBezTo>
                          <a:pt x="68835" y="32580"/>
                          <a:pt x="68841" y="32575"/>
                          <a:pt x="68841" y="32570"/>
                        </a:cubicBezTo>
                        <a:cubicBezTo>
                          <a:pt x="68849" y="32554"/>
                          <a:pt x="68861" y="32541"/>
                          <a:pt x="68870" y="32523"/>
                        </a:cubicBezTo>
                        <a:lnTo>
                          <a:pt x="68870" y="32519"/>
                        </a:lnTo>
                        <a:cubicBezTo>
                          <a:pt x="68870" y="32519"/>
                          <a:pt x="68874" y="32519"/>
                          <a:pt x="68874" y="32515"/>
                        </a:cubicBezTo>
                        <a:cubicBezTo>
                          <a:pt x="68883" y="32503"/>
                          <a:pt x="68892" y="32485"/>
                          <a:pt x="68900" y="32468"/>
                        </a:cubicBezTo>
                        <a:lnTo>
                          <a:pt x="68900" y="32464"/>
                        </a:lnTo>
                        <a:cubicBezTo>
                          <a:pt x="68908" y="32446"/>
                          <a:pt x="68918" y="32430"/>
                          <a:pt x="68926" y="32412"/>
                        </a:cubicBezTo>
                        <a:lnTo>
                          <a:pt x="69114" y="31506"/>
                        </a:lnTo>
                        <a:cubicBezTo>
                          <a:pt x="69139" y="31599"/>
                          <a:pt x="69169" y="31694"/>
                          <a:pt x="69212" y="31796"/>
                        </a:cubicBezTo>
                        <a:cubicBezTo>
                          <a:pt x="69358" y="31792"/>
                          <a:pt x="69477" y="31784"/>
                          <a:pt x="69580" y="31771"/>
                        </a:cubicBezTo>
                        <a:cubicBezTo>
                          <a:pt x="69597" y="31767"/>
                          <a:pt x="69615" y="31763"/>
                          <a:pt x="69627" y="31763"/>
                        </a:cubicBezTo>
                        <a:cubicBezTo>
                          <a:pt x="69631" y="31763"/>
                          <a:pt x="69636" y="31763"/>
                          <a:pt x="69640" y="31758"/>
                        </a:cubicBezTo>
                        <a:cubicBezTo>
                          <a:pt x="69653" y="31758"/>
                          <a:pt x="69666" y="31753"/>
                          <a:pt x="69674" y="31753"/>
                        </a:cubicBezTo>
                        <a:cubicBezTo>
                          <a:pt x="69678" y="31753"/>
                          <a:pt x="69682" y="31753"/>
                          <a:pt x="69687" y="31749"/>
                        </a:cubicBezTo>
                        <a:cubicBezTo>
                          <a:pt x="69700" y="31749"/>
                          <a:pt x="69713" y="31745"/>
                          <a:pt x="69725" y="31741"/>
                        </a:cubicBezTo>
                        <a:lnTo>
                          <a:pt x="69734" y="31741"/>
                        </a:lnTo>
                        <a:cubicBezTo>
                          <a:pt x="69747" y="31737"/>
                          <a:pt x="69755" y="31737"/>
                          <a:pt x="69769" y="31733"/>
                        </a:cubicBezTo>
                        <a:lnTo>
                          <a:pt x="69777" y="31733"/>
                        </a:lnTo>
                        <a:cubicBezTo>
                          <a:pt x="69790" y="31728"/>
                          <a:pt x="69802" y="31724"/>
                          <a:pt x="69816" y="31719"/>
                        </a:cubicBezTo>
                        <a:cubicBezTo>
                          <a:pt x="69824" y="31719"/>
                          <a:pt x="69836" y="31715"/>
                          <a:pt x="69846" y="31711"/>
                        </a:cubicBezTo>
                        <a:lnTo>
                          <a:pt x="69850" y="31711"/>
                        </a:lnTo>
                        <a:cubicBezTo>
                          <a:pt x="69862" y="31707"/>
                          <a:pt x="69879" y="31702"/>
                          <a:pt x="69893" y="31694"/>
                        </a:cubicBezTo>
                        <a:lnTo>
                          <a:pt x="69901" y="31694"/>
                        </a:lnTo>
                        <a:cubicBezTo>
                          <a:pt x="69913" y="31690"/>
                          <a:pt x="69927" y="31686"/>
                          <a:pt x="69935" y="31681"/>
                        </a:cubicBezTo>
                        <a:cubicBezTo>
                          <a:pt x="69939" y="31676"/>
                          <a:pt x="69944" y="31676"/>
                          <a:pt x="69948" y="31676"/>
                        </a:cubicBezTo>
                        <a:cubicBezTo>
                          <a:pt x="69960" y="31672"/>
                          <a:pt x="69970" y="31668"/>
                          <a:pt x="69978" y="31664"/>
                        </a:cubicBezTo>
                        <a:cubicBezTo>
                          <a:pt x="69982" y="31660"/>
                          <a:pt x="69986" y="31660"/>
                          <a:pt x="69990" y="31660"/>
                        </a:cubicBezTo>
                        <a:cubicBezTo>
                          <a:pt x="70004" y="31651"/>
                          <a:pt x="70016" y="31647"/>
                          <a:pt x="70029" y="31642"/>
                        </a:cubicBezTo>
                        <a:cubicBezTo>
                          <a:pt x="70029" y="31638"/>
                          <a:pt x="70033" y="31638"/>
                          <a:pt x="70033" y="31638"/>
                        </a:cubicBezTo>
                        <a:cubicBezTo>
                          <a:pt x="70042" y="31634"/>
                          <a:pt x="70055" y="31630"/>
                          <a:pt x="70063" y="31625"/>
                        </a:cubicBezTo>
                        <a:cubicBezTo>
                          <a:pt x="70067" y="31621"/>
                          <a:pt x="70072" y="31621"/>
                          <a:pt x="70076" y="31617"/>
                        </a:cubicBezTo>
                        <a:cubicBezTo>
                          <a:pt x="70085" y="31613"/>
                          <a:pt x="70093" y="31613"/>
                          <a:pt x="70098" y="31609"/>
                        </a:cubicBezTo>
                        <a:cubicBezTo>
                          <a:pt x="70102" y="31604"/>
                          <a:pt x="70106" y="31604"/>
                          <a:pt x="70110" y="31599"/>
                        </a:cubicBezTo>
                        <a:cubicBezTo>
                          <a:pt x="70119" y="31595"/>
                          <a:pt x="70128" y="31591"/>
                          <a:pt x="70136" y="31587"/>
                        </a:cubicBezTo>
                        <a:cubicBezTo>
                          <a:pt x="70140" y="31587"/>
                          <a:pt x="70140" y="31587"/>
                          <a:pt x="70144" y="31583"/>
                        </a:cubicBezTo>
                        <a:cubicBezTo>
                          <a:pt x="70158" y="31579"/>
                          <a:pt x="70166" y="31570"/>
                          <a:pt x="70179" y="31565"/>
                        </a:cubicBezTo>
                        <a:cubicBezTo>
                          <a:pt x="70187" y="31561"/>
                          <a:pt x="70196" y="31557"/>
                          <a:pt x="70209" y="31548"/>
                        </a:cubicBezTo>
                        <a:cubicBezTo>
                          <a:pt x="70213" y="31548"/>
                          <a:pt x="70217" y="31544"/>
                          <a:pt x="70217" y="31544"/>
                        </a:cubicBezTo>
                        <a:cubicBezTo>
                          <a:pt x="70226" y="31540"/>
                          <a:pt x="70235" y="31536"/>
                          <a:pt x="70243" y="31532"/>
                        </a:cubicBezTo>
                        <a:cubicBezTo>
                          <a:pt x="70247" y="31532"/>
                          <a:pt x="70252" y="31528"/>
                          <a:pt x="70256" y="31528"/>
                        </a:cubicBezTo>
                        <a:cubicBezTo>
                          <a:pt x="70260" y="31522"/>
                          <a:pt x="70268" y="31518"/>
                          <a:pt x="70278" y="31514"/>
                        </a:cubicBezTo>
                        <a:cubicBezTo>
                          <a:pt x="70282" y="31514"/>
                          <a:pt x="70286" y="31510"/>
                          <a:pt x="70290" y="31510"/>
                        </a:cubicBezTo>
                        <a:cubicBezTo>
                          <a:pt x="70298" y="31506"/>
                          <a:pt x="70307" y="31502"/>
                          <a:pt x="70316" y="31497"/>
                        </a:cubicBezTo>
                        <a:cubicBezTo>
                          <a:pt x="70320" y="31493"/>
                          <a:pt x="70320" y="31493"/>
                          <a:pt x="70324" y="31493"/>
                        </a:cubicBezTo>
                        <a:cubicBezTo>
                          <a:pt x="70337" y="31488"/>
                          <a:pt x="70350" y="31480"/>
                          <a:pt x="70363" y="31476"/>
                        </a:cubicBezTo>
                        <a:cubicBezTo>
                          <a:pt x="70367" y="31476"/>
                          <a:pt x="70371" y="31471"/>
                          <a:pt x="70375" y="31471"/>
                        </a:cubicBezTo>
                        <a:cubicBezTo>
                          <a:pt x="70384" y="31467"/>
                          <a:pt x="70393" y="31463"/>
                          <a:pt x="70406" y="31459"/>
                        </a:cubicBezTo>
                        <a:cubicBezTo>
                          <a:pt x="70410" y="31455"/>
                          <a:pt x="70414" y="31455"/>
                          <a:pt x="70418" y="31455"/>
                        </a:cubicBezTo>
                        <a:cubicBezTo>
                          <a:pt x="70432" y="31451"/>
                          <a:pt x="70444" y="31441"/>
                          <a:pt x="70457" y="31437"/>
                        </a:cubicBezTo>
                        <a:lnTo>
                          <a:pt x="70461" y="31437"/>
                        </a:lnTo>
                        <a:cubicBezTo>
                          <a:pt x="70474" y="31433"/>
                          <a:pt x="70491" y="31429"/>
                          <a:pt x="70509" y="31420"/>
                        </a:cubicBezTo>
                        <a:cubicBezTo>
                          <a:pt x="70517" y="31420"/>
                          <a:pt x="70525" y="31416"/>
                          <a:pt x="70538" y="31412"/>
                        </a:cubicBezTo>
                        <a:cubicBezTo>
                          <a:pt x="70551" y="31407"/>
                          <a:pt x="70564" y="31407"/>
                          <a:pt x="70576" y="31403"/>
                        </a:cubicBezTo>
                        <a:cubicBezTo>
                          <a:pt x="70580" y="31403"/>
                          <a:pt x="70586" y="31399"/>
                          <a:pt x="70586" y="31399"/>
                        </a:cubicBezTo>
                        <a:cubicBezTo>
                          <a:pt x="70598" y="31399"/>
                          <a:pt x="70606" y="31394"/>
                          <a:pt x="70619" y="31390"/>
                        </a:cubicBezTo>
                        <a:lnTo>
                          <a:pt x="70628" y="31390"/>
                        </a:lnTo>
                        <a:cubicBezTo>
                          <a:pt x="70641" y="31386"/>
                          <a:pt x="70653" y="31386"/>
                          <a:pt x="70671" y="31382"/>
                        </a:cubicBezTo>
                        <a:cubicBezTo>
                          <a:pt x="70671" y="31382"/>
                          <a:pt x="70675" y="31382"/>
                          <a:pt x="70679" y="31378"/>
                        </a:cubicBezTo>
                        <a:cubicBezTo>
                          <a:pt x="70688" y="31378"/>
                          <a:pt x="70701" y="31374"/>
                          <a:pt x="70714" y="31374"/>
                        </a:cubicBezTo>
                        <a:cubicBezTo>
                          <a:pt x="70718" y="31374"/>
                          <a:pt x="70722" y="31374"/>
                          <a:pt x="70726" y="31368"/>
                        </a:cubicBezTo>
                        <a:cubicBezTo>
                          <a:pt x="70740" y="31368"/>
                          <a:pt x="70756" y="31364"/>
                          <a:pt x="70773" y="31364"/>
                        </a:cubicBezTo>
                        <a:cubicBezTo>
                          <a:pt x="70786" y="31360"/>
                          <a:pt x="70799" y="31360"/>
                          <a:pt x="70811" y="31360"/>
                        </a:cubicBezTo>
                        <a:cubicBezTo>
                          <a:pt x="70837" y="31356"/>
                          <a:pt x="70868" y="31352"/>
                          <a:pt x="70894" y="31352"/>
                        </a:cubicBezTo>
                        <a:cubicBezTo>
                          <a:pt x="70910" y="31348"/>
                          <a:pt x="70923" y="31348"/>
                          <a:pt x="70940" y="31348"/>
                        </a:cubicBezTo>
                        <a:cubicBezTo>
                          <a:pt x="71000" y="31343"/>
                          <a:pt x="71064" y="31339"/>
                          <a:pt x="71137" y="31339"/>
                        </a:cubicBezTo>
                        <a:cubicBezTo>
                          <a:pt x="71145" y="31348"/>
                          <a:pt x="71158" y="31356"/>
                          <a:pt x="71167" y="31364"/>
                        </a:cubicBezTo>
                        <a:cubicBezTo>
                          <a:pt x="71171" y="31368"/>
                          <a:pt x="71171" y="31374"/>
                          <a:pt x="71176" y="31378"/>
                        </a:cubicBezTo>
                        <a:cubicBezTo>
                          <a:pt x="71184" y="31382"/>
                          <a:pt x="71188" y="31390"/>
                          <a:pt x="71196" y="31394"/>
                        </a:cubicBezTo>
                        <a:cubicBezTo>
                          <a:pt x="71202" y="31399"/>
                          <a:pt x="71202" y="31403"/>
                          <a:pt x="71206" y="31407"/>
                        </a:cubicBezTo>
                        <a:cubicBezTo>
                          <a:pt x="71214" y="31412"/>
                          <a:pt x="71218" y="31420"/>
                          <a:pt x="71227" y="31425"/>
                        </a:cubicBezTo>
                        <a:cubicBezTo>
                          <a:pt x="71227" y="31429"/>
                          <a:pt x="71231" y="31433"/>
                          <a:pt x="71235" y="31437"/>
                        </a:cubicBezTo>
                        <a:cubicBezTo>
                          <a:pt x="71244" y="31445"/>
                          <a:pt x="71253" y="31451"/>
                          <a:pt x="71257" y="31459"/>
                        </a:cubicBezTo>
                        <a:cubicBezTo>
                          <a:pt x="71261" y="31463"/>
                          <a:pt x="71261" y="31463"/>
                          <a:pt x="71265" y="31467"/>
                        </a:cubicBezTo>
                        <a:cubicBezTo>
                          <a:pt x="71273" y="31476"/>
                          <a:pt x="71283" y="31484"/>
                          <a:pt x="71291" y="31497"/>
                        </a:cubicBezTo>
                        <a:cubicBezTo>
                          <a:pt x="71295" y="31502"/>
                          <a:pt x="71299" y="31502"/>
                          <a:pt x="71299" y="31506"/>
                        </a:cubicBezTo>
                        <a:cubicBezTo>
                          <a:pt x="71308" y="31514"/>
                          <a:pt x="71316" y="31522"/>
                          <a:pt x="71325" y="31532"/>
                        </a:cubicBezTo>
                        <a:cubicBezTo>
                          <a:pt x="71330" y="31540"/>
                          <a:pt x="71338" y="31544"/>
                          <a:pt x="71346" y="31553"/>
                        </a:cubicBezTo>
                        <a:cubicBezTo>
                          <a:pt x="71350" y="31557"/>
                          <a:pt x="71355" y="31565"/>
                          <a:pt x="71360" y="31570"/>
                        </a:cubicBezTo>
                        <a:cubicBezTo>
                          <a:pt x="71364" y="31574"/>
                          <a:pt x="71372" y="31583"/>
                          <a:pt x="71381" y="31591"/>
                        </a:cubicBezTo>
                        <a:cubicBezTo>
                          <a:pt x="71381" y="31595"/>
                          <a:pt x="71385" y="31595"/>
                          <a:pt x="71389" y="31599"/>
                        </a:cubicBezTo>
                        <a:cubicBezTo>
                          <a:pt x="71398" y="31609"/>
                          <a:pt x="71407" y="31621"/>
                          <a:pt x="71415" y="31630"/>
                        </a:cubicBezTo>
                        <a:lnTo>
                          <a:pt x="71419" y="31634"/>
                        </a:lnTo>
                        <a:cubicBezTo>
                          <a:pt x="71427" y="31642"/>
                          <a:pt x="71437" y="31651"/>
                          <a:pt x="71445" y="31660"/>
                        </a:cubicBezTo>
                        <a:cubicBezTo>
                          <a:pt x="71449" y="31664"/>
                          <a:pt x="71453" y="31668"/>
                          <a:pt x="71453" y="31672"/>
                        </a:cubicBezTo>
                        <a:cubicBezTo>
                          <a:pt x="71462" y="31676"/>
                          <a:pt x="71470" y="31686"/>
                          <a:pt x="71475" y="31690"/>
                        </a:cubicBezTo>
                        <a:cubicBezTo>
                          <a:pt x="71479" y="31694"/>
                          <a:pt x="71484" y="31698"/>
                          <a:pt x="71488" y="31702"/>
                        </a:cubicBezTo>
                        <a:cubicBezTo>
                          <a:pt x="71492" y="31707"/>
                          <a:pt x="71500" y="31715"/>
                          <a:pt x="71504" y="31719"/>
                        </a:cubicBezTo>
                        <a:cubicBezTo>
                          <a:pt x="71509" y="31724"/>
                          <a:pt x="71514" y="31728"/>
                          <a:pt x="71518" y="31733"/>
                        </a:cubicBezTo>
                        <a:cubicBezTo>
                          <a:pt x="71526" y="31741"/>
                          <a:pt x="71535" y="31749"/>
                          <a:pt x="71543" y="31758"/>
                        </a:cubicBezTo>
                        <a:lnTo>
                          <a:pt x="71547" y="31758"/>
                        </a:lnTo>
                        <a:cubicBezTo>
                          <a:pt x="71556" y="31767"/>
                          <a:pt x="71569" y="31775"/>
                          <a:pt x="71577" y="31784"/>
                        </a:cubicBezTo>
                        <a:cubicBezTo>
                          <a:pt x="71581" y="31788"/>
                          <a:pt x="71581" y="31792"/>
                          <a:pt x="71586" y="31792"/>
                        </a:cubicBezTo>
                        <a:cubicBezTo>
                          <a:pt x="71595" y="31801"/>
                          <a:pt x="71603" y="31805"/>
                          <a:pt x="71607" y="31810"/>
                        </a:cubicBezTo>
                        <a:cubicBezTo>
                          <a:pt x="71612" y="31814"/>
                          <a:pt x="71616" y="31818"/>
                          <a:pt x="71620" y="31818"/>
                        </a:cubicBezTo>
                        <a:cubicBezTo>
                          <a:pt x="71629" y="31826"/>
                          <a:pt x="71633" y="31830"/>
                          <a:pt x="71642" y="31835"/>
                        </a:cubicBezTo>
                        <a:cubicBezTo>
                          <a:pt x="71646" y="31840"/>
                          <a:pt x="71646" y="31840"/>
                          <a:pt x="71650" y="31840"/>
                        </a:cubicBezTo>
                        <a:cubicBezTo>
                          <a:pt x="71650" y="31844"/>
                          <a:pt x="71650" y="31844"/>
                          <a:pt x="71654" y="31844"/>
                        </a:cubicBezTo>
                        <a:cubicBezTo>
                          <a:pt x="71663" y="31848"/>
                          <a:pt x="71668" y="31856"/>
                          <a:pt x="71676" y="31861"/>
                        </a:cubicBezTo>
                        <a:cubicBezTo>
                          <a:pt x="71680" y="31861"/>
                          <a:pt x="71684" y="31865"/>
                          <a:pt x="71684" y="31865"/>
                        </a:cubicBezTo>
                        <a:cubicBezTo>
                          <a:pt x="71697" y="31873"/>
                          <a:pt x="71706" y="31878"/>
                          <a:pt x="71719" y="31887"/>
                        </a:cubicBezTo>
                        <a:lnTo>
                          <a:pt x="71723" y="31887"/>
                        </a:lnTo>
                        <a:cubicBezTo>
                          <a:pt x="71735" y="31895"/>
                          <a:pt x="71749" y="31903"/>
                          <a:pt x="71761" y="31907"/>
                        </a:cubicBezTo>
                        <a:lnTo>
                          <a:pt x="71766" y="31912"/>
                        </a:lnTo>
                        <a:lnTo>
                          <a:pt x="71770" y="31912"/>
                        </a:lnTo>
                        <a:cubicBezTo>
                          <a:pt x="71778" y="31917"/>
                          <a:pt x="71787" y="31921"/>
                          <a:pt x="71792" y="31925"/>
                        </a:cubicBezTo>
                        <a:lnTo>
                          <a:pt x="71800" y="31925"/>
                        </a:lnTo>
                        <a:lnTo>
                          <a:pt x="71804" y="31929"/>
                        </a:lnTo>
                        <a:cubicBezTo>
                          <a:pt x="71812" y="31929"/>
                          <a:pt x="71817" y="31933"/>
                          <a:pt x="71822" y="31933"/>
                        </a:cubicBezTo>
                        <a:cubicBezTo>
                          <a:pt x="71826" y="31938"/>
                          <a:pt x="71830" y="31938"/>
                          <a:pt x="71834" y="31938"/>
                        </a:cubicBezTo>
                        <a:cubicBezTo>
                          <a:pt x="71834" y="31942"/>
                          <a:pt x="71838" y="31942"/>
                          <a:pt x="71838" y="31942"/>
                        </a:cubicBezTo>
                        <a:cubicBezTo>
                          <a:pt x="71843" y="31942"/>
                          <a:pt x="71847" y="31942"/>
                          <a:pt x="71851" y="31946"/>
                        </a:cubicBezTo>
                        <a:cubicBezTo>
                          <a:pt x="71855" y="31946"/>
                          <a:pt x="71860" y="31946"/>
                          <a:pt x="71864" y="31950"/>
                        </a:cubicBezTo>
                        <a:lnTo>
                          <a:pt x="71873" y="31950"/>
                        </a:lnTo>
                        <a:cubicBezTo>
                          <a:pt x="71877" y="31950"/>
                          <a:pt x="71881" y="31955"/>
                          <a:pt x="71885" y="31955"/>
                        </a:cubicBezTo>
                        <a:lnTo>
                          <a:pt x="71894" y="31955"/>
                        </a:lnTo>
                        <a:cubicBezTo>
                          <a:pt x="71899" y="31959"/>
                          <a:pt x="71899" y="31959"/>
                          <a:pt x="71903" y="31959"/>
                        </a:cubicBezTo>
                        <a:cubicBezTo>
                          <a:pt x="71907" y="31959"/>
                          <a:pt x="71915" y="31959"/>
                          <a:pt x="71920" y="31964"/>
                        </a:cubicBezTo>
                        <a:lnTo>
                          <a:pt x="71932" y="31964"/>
                        </a:lnTo>
                        <a:cubicBezTo>
                          <a:pt x="71941" y="31968"/>
                          <a:pt x="71954" y="31968"/>
                          <a:pt x="71962" y="31968"/>
                        </a:cubicBezTo>
                        <a:lnTo>
                          <a:pt x="71975" y="31968"/>
                        </a:lnTo>
                        <a:cubicBezTo>
                          <a:pt x="71984" y="31972"/>
                          <a:pt x="71992" y="31972"/>
                          <a:pt x="72005" y="31972"/>
                        </a:cubicBezTo>
                        <a:lnTo>
                          <a:pt x="72057" y="31972"/>
                        </a:lnTo>
                        <a:lnTo>
                          <a:pt x="72086" y="31830"/>
                        </a:lnTo>
                        <a:cubicBezTo>
                          <a:pt x="72090" y="31826"/>
                          <a:pt x="72090" y="31826"/>
                          <a:pt x="72095" y="31826"/>
                        </a:cubicBezTo>
                        <a:cubicBezTo>
                          <a:pt x="72095" y="31822"/>
                          <a:pt x="72095" y="31822"/>
                          <a:pt x="72100" y="31822"/>
                        </a:cubicBezTo>
                        <a:cubicBezTo>
                          <a:pt x="72104" y="31818"/>
                          <a:pt x="72108" y="31818"/>
                          <a:pt x="72112" y="31814"/>
                        </a:cubicBezTo>
                        <a:lnTo>
                          <a:pt x="72116" y="31814"/>
                        </a:lnTo>
                        <a:cubicBezTo>
                          <a:pt x="72120" y="31810"/>
                          <a:pt x="72125" y="31810"/>
                          <a:pt x="72125" y="31810"/>
                        </a:cubicBezTo>
                        <a:cubicBezTo>
                          <a:pt x="72129" y="31810"/>
                          <a:pt x="72129" y="31810"/>
                          <a:pt x="72129" y="31805"/>
                        </a:cubicBezTo>
                        <a:lnTo>
                          <a:pt x="72142" y="31805"/>
                        </a:lnTo>
                        <a:cubicBezTo>
                          <a:pt x="72142" y="31801"/>
                          <a:pt x="72142" y="31801"/>
                          <a:pt x="72146" y="31801"/>
                        </a:cubicBezTo>
                        <a:cubicBezTo>
                          <a:pt x="72155" y="31801"/>
                          <a:pt x="72163" y="31796"/>
                          <a:pt x="72172" y="31796"/>
                        </a:cubicBezTo>
                        <a:cubicBezTo>
                          <a:pt x="72185" y="31792"/>
                          <a:pt x="72193" y="31792"/>
                          <a:pt x="72206" y="31788"/>
                        </a:cubicBezTo>
                        <a:cubicBezTo>
                          <a:pt x="72241" y="31784"/>
                          <a:pt x="72282" y="31782"/>
                          <a:pt x="72327" y="31782"/>
                        </a:cubicBezTo>
                        <a:cubicBezTo>
                          <a:pt x="72459" y="31782"/>
                          <a:pt x="72628" y="31798"/>
                          <a:pt x="72809" y="31814"/>
                        </a:cubicBezTo>
                        <a:cubicBezTo>
                          <a:pt x="72958" y="31827"/>
                          <a:pt x="73115" y="31838"/>
                          <a:pt x="73267" y="31838"/>
                        </a:cubicBezTo>
                        <a:cubicBezTo>
                          <a:pt x="73364" y="31838"/>
                          <a:pt x="73459" y="31834"/>
                          <a:pt x="73549" y="31822"/>
                        </a:cubicBezTo>
                        <a:cubicBezTo>
                          <a:pt x="73567" y="31818"/>
                          <a:pt x="73579" y="31818"/>
                          <a:pt x="73596" y="31814"/>
                        </a:cubicBezTo>
                        <a:cubicBezTo>
                          <a:pt x="73600" y="31814"/>
                          <a:pt x="73609" y="31810"/>
                          <a:pt x="73614" y="31810"/>
                        </a:cubicBezTo>
                        <a:cubicBezTo>
                          <a:pt x="73622" y="31810"/>
                          <a:pt x="73634" y="31805"/>
                          <a:pt x="73644" y="31805"/>
                        </a:cubicBezTo>
                        <a:cubicBezTo>
                          <a:pt x="73648" y="31805"/>
                          <a:pt x="73652" y="31801"/>
                          <a:pt x="73660" y="31801"/>
                        </a:cubicBezTo>
                        <a:cubicBezTo>
                          <a:pt x="73669" y="31796"/>
                          <a:pt x="73677" y="31796"/>
                          <a:pt x="73686" y="31792"/>
                        </a:cubicBezTo>
                        <a:cubicBezTo>
                          <a:pt x="73695" y="31792"/>
                          <a:pt x="73699" y="31792"/>
                          <a:pt x="73703" y="31788"/>
                        </a:cubicBezTo>
                        <a:cubicBezTo>
                          <a:pt x="73711" y="31788"/>
                          <a:pt x="73721" y="31784"/>
                          <a:pt x="73729" y="31784"/>
                        </a:cubicBezTo>
                        <a:lnTo>
                          <a:pt x="73733" y="31784"/>
                        </a:lnTo>
                        <a:lnTo>
                          <a:pt x="73733" y="31779"/>
                        </a:lnTo>
                        <a:cubicBezTo>
                          <a:pt x="73746" y="31775"/>
                          <a:pt x="73763" y="31771"/>
                          <a:pt x="73780" y="31767"/>
                        </a:cubicBezTo>
                        <a:cubicBezTo>
                          <a:pt x="73784" y="31763"/>
                          <a:pt x="73788" y="31763"/>
                          <a:pt x="73793" y="31758"/>
                        </a:cubicBezTo>
                        <a:cubicBezTo>
                          <a:pt x="73806" y="31753"/>
                          <a:pt x="73814" y="31749"/>
                          <a:pt x="73827" y="31745"/>
                        </a:cubicBezTo>
                        <a:cubicBezTo>
                          <a:pt x="73827" y="31745"/>
                          <a:pt x="73831" y="31745"/>
                          <a:pt x="73836" y="31741"/>
                        </a:cubicBezTo>
                        <a:cubicBezTo>
                          <a:pt x="73840" y="31741"/>
                          <a:pt x="73845" y="31737"/>
                          <a:pt x="73845" y="31737"/>
                        </a:cubicBezTo>
                        <a:cubicBezTo>
                          <a:pt x="73849" y="31737"/>
                          <a:pt x="73853" y="31733"/>
                          <a:pt x="73857" y="31733"/>
                        </a:cubicBezTo>
                        <a:cubicBezTo>
                          <a:pt x="73865" y="31728"/>
                          <a:pt x="73879" y="31719"/>
                          <a:pt x="73891" y="31715"/>
                        </a:cubicBezTo>
                        <a:lnTo>
                          <a:pt x="75136" y="25766"/>
                        </a:lnTo>
                        <a:lnTo>
                          <a:pt x="75136" y="25766"/>
                        </a:lnTo>
                        <a:cubicBezTo>
                          <a:pt x="75123" y="25770"/>
                          <a:pt x="75115" y="25779"/>
                          <a:pt x="75102" y="25783"/>
                        </a:cubicBezTo>
                        <a:cubicBezTo>
                          <a:pt x="75097" y="25787"/>
                          <a:pt x="75097" y="25787"/>
                          <a:pt x="75093" y="25787"/>
                        </a:cubicBezTo>
                        <a:cubicBezTo>
                          <a:pt x="75085" y="25791"/>
                          <a:pt x="75081" y="25795"/>
                          <a:pt x="75071" y="25795"/>
                        </a:cubicBezTo>
                        <a:cubicBezTo>
                          <a:pt x="75063" y="25805"/>
                          <a:pt x="75051" y="25809"/>
                          <a:pt x="75038" y="25813"/>
                        </a:cubicBezTo>
                        <a:cubicBezTo>
                          <a:pt x="75033" y="25813"/>
                          <a:pt x="75029" y="25817"/>
                          <a:pt x="75025" y="25817"/>
                        </a:cubicBezTo>
                        <a:cubicBezTo>
                          <a:pt x="75008" y="25821"/>
                          <a:pt x="74994" y="25830"/>
                          <a:pt x="74978" y="25834"/>
                        </a:cubicBezTo>
                        <a:cubicBezTo>
                          <a:pt x="74969" y="25834"/>
                          <a:pt x="74961" y="25839"/>
                          <a:pt x="74952" y="25839"/>
                        </a:cubicBezTo>
                        <a:cubicBezTo>
                          <a:pt x="74948" y="25843"/>
                          <a:pt x="74939" y="25843"/>
                          <a:pt x="74935" y="25847"/>
                        </a:cubicBezTo>
                        <a:cubicBezTo>
                          <a:pt x="74923" y="25847"/>
                          <a:pt x="74913" y="25851"/>
                          <a:pt x="74901" y="25851"/>
                        </a:cubicBezTo>
                        <a:cubicBezTo>
                          <a:pt x="74897" y="25856"/>
                          <a:pt x="74892" y="25856"/>
                          <a:pt x="74888" y="25856"/>
                        </a:cubicBezTo>
                        <a:cubicBezTo>
                          <a:pt x="74879" y="25860"/>
                          <a:pt x="74866" y="25860"/>
                          <a:pt x="74854" y="25864"/>
                        </a:cubicBezTo>
                        <a:lnTo>
                          <a:pt x="74840" y="25864"/>
                        </a:lnTo>
                        <a:cubicBezTo>
                          <a:pt x="74828" y="25868"/>
                          <a:pt x="74811" y="25868"/>
                          <a:pt x="74794" y="25872"/>
                        </a:cubicBezTo>
                        <a:cubicBezTo>
                          <a:pt x="74704" y="25886"/>
                          <a:pt x="74608" y="25891"/>
                          <a:pt x="74511" y="25891"/>
                        </a:cubicBezTo>
                        <a:cubicBezTo>
                          <a:pt x="74359" y="25891"/>
                          <a:pt x="74202" y="25879"/>
                          <a:pt x="74054" y="25868"/>
                        </a:cubicBezTo>
                        <a:cubicBezTo>
                          <a:pt x="73938" y="25856"/>
                          <a:pt x="73827" y="25847"/>
                          <a:pt x="73725" y="25839"/>
                        </a:cubicBezTo>
                        <a:lnTo>
                          <a:pt x="73983" y="24599"/>
                        </a:lnTo>
                        <a:lnTo>
                          <a:pt x="73983" y="24599"/>
                        </a:lnTo>
                        <a:cubicBezTo>
                          <a:pt x="73982" y="24602"/>
                          <a:pt x="73980" y="24604"/>
                          <a:pt x="73977" y="24607"/>
                        </a:cubicBezTo>
                        <a:lnTo>
                          <a:pt x="73977" y="24615"/>
                        </a:lnTo>
                        <a:cubicBezTo>
                          <a:pt x="73973" y="24619"/>
                          <a:pt x="73973" y="24624"/>
                          <a:pt x="73973" y="24628"/>
                        </a:cubicBezTo>
                        <a:cubicBezTo>
                          <a:pt x="73973" y="24628"/>
                          <a:pt x="73968" y="24628"/>
                          <a:pt x="73968" y="24632"/>
                        </a:cubicBezTo>
                        <a:cubicBezTo>
                          <a:pt x="73968" y="24641"/>
                          <a:pt x="73964" y="24650"/>
                          <a:pt x="73964" y="24658"/>
                        </a:cubicBezTo>
                        <a:lnTo>
                          <a:pt x="73716" y="25839"/>
                        </a:lnTo>
                        <a:cubicBezTo>
                          <a:pt x="73665" y="25837"/>
                          <a:pt x="73616" y="25834"/>
                          <a:pt x="73571" y="25834"/>
                        </a:cubicBezTo>
                        <a:cubicBezTo>
                          <a:pt x="73526" y="25834"/>
                          <a:pt x="73485" y="25837"/>
                          <a:pt x="73451" y="25843"/>
                        </a:cubicBezTo>
                        <a:cubicBezTo>
                          <a:pt x="73438" y="25843"/>
                          <a:pt x="73429" y="25843"/>
                          <a:pt x="73421" y="25847"/>
                        </a:cubicBezTo>
                        <a:lnTo>
                          <a:pt x="73417" y="25847"/>
                        </a:lnTo>
                        <a:cubicBezTo>
                          <a:pt x="73409" y="25847"/>
                          <a:pt x="73399" y="25851"/>
                          <a:pt x="73391" y="25856"/>
                        </a:cubicBezTo>
                        <a:lnTo>
                          <a:pt x="73387" y="25856"/>
                        </a:lnTo>
                        <a:cubicBezTo>
                          <a:pt x="73383" y="25856"/>
                          <a:pt x="73383" y="25856"/>
                          <a:pt x="73378" y="25860"/>
                        </a:cubicBezTo>
                        <a:lnTo>
                          <a:pt x="73374" y="25860"/>
                        </a:lnTo>
                        <a:cubicBezTo>
                          <a:pt x="73369" y="25860"/>
                          <a:pt x="73365" y="25864"/>
                          <a:pt x="73365" y="25864"/>
                        </a:cubicBezTo>
                        <a:lnTo>
                          <a:pt x="73361" y="25864"/>
                        </a:lnTo>
                        <a:cubicBezTo>
                          <a:pt x="73352" y="25868"/>
                          <a:pt x="73348" y="25872"/>
                          <a:pt x="73344" y="25872"/>
                        </a:cubicBezTo>
                        <a:lnTo>
                          <a:pt x="73344" y="25877"/>
                        </a:lnTo>
                        <a:lnTo>
                          <a:pt x="73340" y="25877"/>
                        </a:lnTo>
                        <a:cubicBezTo>
                          <a:pt x="73336" y="25877"/>
                          <a:pt x="73332" y="25882"/>
                          <a:pt x="73332" y="25886"/>
                        </a:cubicBezTo>
                        <a:lnTo>
                          <a:pt x="73326" y="25886"/>
                        </a:lnTo>
                        <a:cubicBezTo>
                          <a:pt x="73322" y="25890"/>
                          <a:pt x="73322" y="25894"/>
                          <a:pt x="73318" y="25894"/>
                        </a:cubicBezTo>
                        <a:lnTo>
                          <a:pt x="73318" y="25898"/>
                        </a:lnTo>
                        <a:lnTo>
                          <a:pt x="73314" y="25898"/>
                        </a:lnTo>
                        <a:cubicBezTo>
                          <a:pt x="73314" y="25902"/>
                          <a:pt x="73310" y="25907"/>
                          <a:pt x="73306" y="25911"/>
                        </a:cubicBezTo>
                        <a:cubicBezTo>
                          <a:pt x="73306" y="25916"/>
                          <a:pt x="73301" y="25924"/>
                          <a:pt x="73301" y="25928"/>
                        </a:cubicBezTo>
                        <a:lnTo>
                          <a:pt x="73297" y="25928"/>
                        </a:lnTo>
                        <a:lnTo>
                          <a:pt x="73297" y="25937"/>
                        </a:lnTo>
                        <a:lnTo>
                          <a:pt x="73280" y="26022"/>
                        </a:lnTo>
                        <a:lnTo>
                          <a:pt x="73220" y="26022"/>
                        </a:lnTo>
                        <a:cubicBezTo>
                          <a:pt x="73216" y="26022"/>
                          <a:pt x="73211" y="26022"/>
                          <a:pt x="73207" y="26018"/>
                        </a:cubicBezTo>
                        <a:lnTo>
                          <a:pt x="73182" y="26018"/>
                        </a:lnTo>
                        <a:cubicBezTo>
                          <a:pt x="73178" y="26014"/>
                          <a:pt x="73168" y="26014"/>
                          <a:pt x="73164" y="26014"/>
                        </a:cubicBezTo>
                        <a:cubicBezTo>
                          <a:pt x="73160" y="26014"/>
                          <a:pt x="73156" y="26010"/>
                          <a:pt x="73147" y="26010"/>
                        </a:cubicBezTo>
                        <a:cubicBezTo>
                          <a:pt x="73143" y="26010"/>
                          <a:pt x="73139" y="26010"/>
                          <a:pt x="73130" y="26005"/>
                        </a:cubicBezTo>
                        <a:cubicBezTo>
                          <a:pt x="73126" y="26005"/>
                          <a:pt x="73121" y="26005"/>
                          <a:pt x="73117" y="26001"/>
                        </a:cubicBezTo>
                        <a:cubicBezTo>
                          <a:pt x="73109" y="26001"/>
                          <a:pt x="73105" y="25997"/>
                          <a:pt x="73095" y="25997"/>
                        </a:cubicBezTo>
                        <a:cubicBezTo>
                          <a:pt x="73091" y="25997"/>
                          <a:pt x="73087" y="25993"/>
                          <a:pt x="73087" y="25993"/>
                        </a:cubicBezTo>
                        <a:cubicBezTo>
                          <a:pt x="73079" y="25993"/>
                          <a:pt x="73075" y="25988"/>
                          <a:pt x="73070" y="25988"/>
                        </a:cubicBezTo>
                        <a:cubicBezTo>
                          <a:pt x="73062" y="25984"/>
                          <a:pt x="73057" y="25984"/>
                          <a:pt x="73053" y="25979"/>
                        </a:cubicBezTo>
                        <a:cubicBezTo>
                          <a:pt x="73049" y="25979"/>
                          <a:pt x="73044" y="25975"/>
                          <a:pt x="73036" y="25975"/>
                        </a:cubicBezTo>
                        <a:cubicBezTo>
                          <a:pt x="73032" y="25971"/>
                          <a:pt x="73024" y="25967"/>
                          <a:pt x="73018" y="25967"/>
                        </a:cubicBezTo>
                        <a:cubicBezTo>
                          <a:pt x="73014" y="25963"/>
                          <a:pt x="73010" y="25963"/>
                          <a:pt x="73006" y="25959"/>
                        </a:cubicBezTo>
                        <a:cubicBezTo>
                          <a:pt x="72993" y="25954"/>
                          <a:pt x="72980" y="25945"/>
                          <a:pt x="72967" y="25941"/>
                        </a:cubicBezTo>
                        <a:cubicBezTo>
                          <a:pt x="72967" y="25941"/>
                          <a:pt x="72967" y="25937"/>
                          <a:pt x="72963" y="25937"/>
                        </a:cubicBezTo>
                        <a:cubicBezTo>
                          <a:pt x="72955" y="25933"/>
                          <a:pt x="72941" y="25924"/>
                          <a:pt x="72933" y="25916"/>
                        </a:cubicBezTo>
                        <a:cubicBezTo>
                          <a:pt x="72929" y="25916"/>
                          <a:pt x="72925" y="25916"/>
                          <a:pt x="72925" y="25911"/>
                        </a:cubicBezTo>
                        <a:cubicBezTo>
                          <a:pt x="72916" y="25907"/>
                          <a:pt x="72908" y="25902"/>
                          <a:pt x="72899" y="25894"/>
                        </a:cubicBezTo>
                        <a:cubicBezTo>
                          <a:pt x="72895" y="25894"/>
                          <a:pt x="72890" y="25890"/>
                          <a:pt x="72886" y="25886"/>
                        </a:cubicBezTo>
                        <a:cubicBezTo>
                          <a:pt x="72882" y="25882"/>
                          <a:pt x="72874" y="25877"/>
                          <a:pt x="72864" y="25872"/>
                        </a:cubicBezTo>
                        <a:cubicBezTo>
                          <a:pt x="72860" y="25868"/>
                          <a:pt x="72860" y="25864"/>
                          <a:pt x="72856" y="25864"/>
                        </a:cubicBezTo>
                        <a:cubicBezTo>
                          <a:pt x="72848" y="25856"/>
                          <a:pt x="72839" y="25851"/>
                          <a:pt x="72831" y="25843"/>
                        </a:cubicBezTo>
                        <a:cubicBezTo>
                          <a:pt x="72831" y="25843"/>
                          <a:pt x="72826" y="25839"/>
                          <a:pt x="72822" y="25839"/>
                        </a:cubicBezTo>
                        <a:cubicBezTo>
                          <a:pt x="72813" y="25830"/>
                          <a:pt x="72801" y="25821"/>
                          <a:pt x="72793" y="25809"/>
                        </a:cubicBezTo>
                        <a:cubicBezTo>
                          <a:pt x="72779" y="25800"/>
                          <a:pt x="72771" y="25791"/>
                          <a:pt x="72762" y="25783"/>
                        </a:cubicBezTo>
                        <a:cubicBezTo>
                          <a:pt x="72758" y="25779"/>
                          <a:pt x="72754" y="25774"/>
                          <a:pt x="72754" y="25774"/>
                        </a:cubicBezTo>
                        <a:cubicBezTo>
                          <a:pt x="72745" y="25766"/>
                          <a:pt x="72736" y="25762"/>
                          <a:pt x="72732" y="25753"/>
                        </a:cubicBezTo>
                        <a:cubicBezTo>
                          <a:pt x="72728" y="25748"/>
                          <a:pt x="72724" y="25744"/>
                          <a:pt x="72720" y="25744"/>
                        </a:cubicBezTo>
                        <a:cubicBezTo>
                          <a:pt x="72716" y="25736"/>
                          <a:pt x="72706" y="25728"/>
                          <a:pt x="72702" y="25723"/>
                        </a:cubicBezTo>
                        <a:cubicBezTo>
                          <a:pt x="72698" y="25719"/>
                          <a:pt x="72694" y="25714"/>
                          <a:pt x="72694" y="25714"/>
                        </a:cubicBezTo>
                        <a:cubicBezTo>
                          <a:pt x="72685" y="25706"/>
                          <a:pt x="72677" y="25697"/>
                          <a:pt x="72668" y="25689"/>
                        </a:cubicBezTo>
                        <a:lnTo>
                          <a:pt x="72664" y="25685"/>
                        </a:lnTo>
                        <a:cubicBezTo>
                          <a:pt x="72651" y="25671"/>
                          <a:pt x="72643" y="25663"/>
                          <a:pt x="72633" y="25651"/>
                        </a:cubicBezTo>
                        <a:cubicBezTo>
                          <a:pt x="72629" y="25651"/>
                          <a:pt x="72629" y="25646"/>
                          <a:pt x="72625" y="25642"/>
                        </a:cubicBezTo>
                        <a:cubicBezTo>
                          <a:pt x="72617" y="25633"/>
                          <a:pt x="72613" y="25629"/>
                          <a:pt x="72604" y="25620"/>
                        </a:cubicBezTo>
                        <a:cubicBezTo>
                          <a:pt x="72600" y="25616"/>
                          <a:pt x="72596" y="25612"/>
                          <a:pt x="72596" y="25608"/>
                        </a:cubicBezTo>
                        <a:cubicBezTo>
                          <a:pt x="72587" y="25599"/>
                          <a:pt x="72574" y="25590"/>
                          <a:pt x="72566" y="25578"/>
                        </a:cubicBezTo>
                        <a:cubicBezTo>
                          <a:pt x="72562" y="25574"/>
                          <a:pt x="72557" y="25569"/>
                          <a:pt x="72548" y="25560"/>
                        </a:cubicBezTo>
                        <a:cubicBezTo>
                          <a:pt x="72544" y="25556"/>
                          <a:pt x="72540" y="25552"/>
                          <a:pt x="72536" y="25548"/>
                        </a:cubicBezTo>
                        <a:cubicBezTo>
                          <a:pt x="72527" y="25539"/>
                          <a:pt x="72519" y="25527"/>
                          <a:pt x="72510" y="25517"/>
                        </a:cubicBezTo>
                        <a:cubicBezTo>
                          <a:pt x="72505" y="25513"/>
                          <a:pt x="72505" y="25513"/>
                          <a:pt x="72501" y="25509"/>
                        </a:cubicBezTo>
                        <a:cubicBezTo>
                          <a:pt x="72497" y="25505"/>
                          <a:pt x="72489" y="25497"/>
                          <a:pt x="72480" y="25488"/>
                        </a:cubicBezTo>
                        <a:cubicBezTo>
                          <a:pt x="72475" y="25483"/>
                          <a:pt x="72475" y="25479"/>
                          <a:pt x="72471" y="25475"/>
                        </a:cubicBezTo>
                        <a:cubicBezTo>
                          <a:pt x="72463" y="25471"/>
                          <a:pt x="72459" y="25462"/>
                          <a:pt x="72454" y="25458"/>
                        </a:cubicBezTo>
                        <a:cubicBezTo>
                          <a:pt x="72450" y="25454"/>
                          <a:pt x="72446" y="25450"/>
                          <a:pt x="72442" y="25445"/>
                        </a:cubicBezTo>
                        <a:cubicBezTo>
                          <a:pt x="72433" y="25440"/>
                          <a:pt x="72428" y="25432"/>
                          <a:pt x="72420" y="25428"/>
                        </a:cubicBezTo>
                        <a:cubicBezTo>
                          <a:pt x="72420" y="25424"/>
                          <a:pt x="72416" y="25420"/>
                          <a:pt x="72412" y="25420"/>
                        </a:cubicBezTo>
                        <a:cubicBezTo>
                          <a:pt x="72403" y="25411"/>
                          <a:pt x="72394" y="25398"/>
                          <a:pt x="72386" y="25389"/>
                        </a:cubicBezTo>
                        <a:lnTo>
                          <a:pt x="72382" y="25389"/>
                        </a:lnTo>
                        <a:cubicBezTo>
                          <a:pt x="72240" y="25394"/>
                          <a:pt x="72120" y="25402"/>
                          <a:pt x="72018" y="25415"/>
                        </a:cubicBezTo>
                        <a:cubicBezTo>
                          <a:pt x="72001" y="25420"/>
                          <a:pt x="71988" y="25420"/>
                          <a:pt x="71971" y="25424"/>
                        </a:cubicBezTo>
                        <a:lnTo>
                          <a:pt x="71958" y="25424"/>
                        </a:lnTo>
                        <a:cubicBezTo>
                          <a:pt x="71946" y="25428"/>
                          <a:pt x="71936" y="25428"/>
                          <a:pt x="71924" y="25432"/>
                        </a:cubicBezTo>
                        <a:lnTo>
                          <a:pt x="71915" y="25432"/>
                        </a:lnTo>
                        <a:cubicBezTo>
                          <a:pt x="71903" y="25436"/>
                          <a:pt x="71885" y="25436"/>
                          <a:pt x="71873" y="25440"/>
                        </a:cubicBezTo>
                        <a:cubicBezTo>
                          <a:pt x="71869" y="25440"/>
                          <a:pt x="71869" y="25445"/>
                          <a:pt x="71864" y="25445"/>
                        </a:cubicBezTo>
                        <a:cubicBezTo>
                          <a:pt x="71855" y="25445"/>
                          <a:pt x="71843" y="25450"/>
                          <a:pt x="71834" y="25450"/>
                        </a:cubicBezTo>
                        <a:cubicBezTo>
                          <a:pt x="71830" y="25454"/>
                          <a:pt x="71826" y="25454"/>
                          <a:pt x="71822" y="25454"/>
                        </a:cubicBezTo>
                        <a:cubicBezTo>
                          <a:pt x="71808" y="25458"/>
                          <a:pt x="71796" y="25462"/>
                          <a:pt x="71787" y="25462"/>
                        </a:cubicBezTo>
                        <a:cubicBezTo>
                          <a:pt x="71783" y="25462"/>
                          <a:pt x="71783" y="25462"/>
                          <a:pt x="71783" y="25466"/>
                        </a:cubicBezTo>
                        <a:cubicBezTo>
                          <a:pt x="71774" y="25466"/>
                          <a:pt x="71766" y="25471"/>
                          <a:pt x="71757" y="25471"/>
                        </a:cubicBezTo>
                        <a:lnTo>
                          <a:pt x="71753" y="25475"/>
                        </a:lnTo>
                        <a:cubicBezTo>
                          <a:pt x="71735" y="25479"/>
                          <a:pt x="71723" y="25483"/>
                          <a:pt x="71706" y="25488"/>
                        </a:cubicBezTo>
                        <a:lnTo>
                          <a:pt x="71701" y="25488"/>
                        </a:lnTo>
                        <a:cubicBezTo>
                          <a:pt x="71689" y="25497"/>
                          <a:pt x="71676" y="25501"/>
                          <a:pt x="71663" y="25505"/>
                        </a:cubicBezTo>
                        <a:cubicBezTo>
                          <a:pt x="71658" y="25505"/>
                          <a:pt x="71654" y="25509"/>
                          <a:pt x="71650" y="25509"/>
                        </a:cubicBezTo>
                        <a:cubicBezTo>
                          <a:pt x="71642" y="25513"/>
                          <a:pt x="71629" y="25517"/>
                          <a:pt x="71620" y="25522"/>
                        </a:cubicBezTo>
                        <a:cubicBezTo>
                          <a:pt x="71616" y="25522"/>
                          <a:pt x="71612" y="25527"/>
                          <a:pt x="71607" y="25527"/>
                        </a:cubicBezTo>
                        <a:cubicBezTo>
                          <a:pt x="71595" y="25531"/>
                          <a:pt x="71581" y="25539"/>
                          <a:pt x="71569" y="25543"/>
                        </a:cubicBezTo>
                        <a:lnTo>
                          <a:pt x="71565" y="25548"/>
                        </a:lnTo>
                        <a:cubicBezTo>
                          <a:pt x="71552" y="25552"/>
                          <a:pt x="71543" y="25556"/>
                          <a:pt x="71535" y="25560"/>
                        </a:cubicBezTo>
                        <a:cubicBezTo>
                          <a:pt x="71530" y="25560"/>
                          <a:pt x="71526" y="25565"/>
                          <a:pt x="71522" y="25565"/>
                        </a:cubicBezTo>
                        <a:cubicBezTo>
                          <a:pt x="71518" y="25569"/>
                          <a:pt x="71509" y="25574"/>
                          <a:pt x="71500" y="25578"/>
                        </a:cubicBezTo>
                        <a:cubicBezTo>
                          <a:pt x="71496" y="25582"/>
                          <a:pt x="71492" y="25582"/>
                          <a:pt x="71488" y="25586"/>
                        </a:cubicBezTo>
                        <a:cubicBezTo>
                          <a:pt x="71479" y="25586"/>
                          <a:pt x="71475" y="25590"/>
                          <a:pt x="71466" y="25594"/>
                        </a:cubicBezTo>
                        <a:cubicBezTo>
                          <a:pt x="71462" y="25599"/>
                          <a:pt x="71458" y="25599"/>
                          <a:pt x="71453" y="25604"/>
                        </a:cubicBezTo>
                        <a:cubicBezTo>
                          <a:pt x="71445" y="25608"/>
                          <a:pt x="71432" y="25612"/>
                          <a:pt x="71423" y="25616"/>
                        </a:cubicBezTo>
                        <a:cubicBezTo>
                          <a:pt x="71411" y="25625"/>
                          <a:pt x="71402" y="25629"/>
                          <a:pt x="71389" y="25633"/>
                        </a:cubicBezTo>
                        <a:cubicBezTo>
                          <a:pt x="71389" y="25637"/>
                          <a:pt x="71385" y="25637"/>
                          <a:pt x="71381" y="25642"/>
                        </a:cubicBezTo>
                        <a:cubicBezTo>
                          <a:pt x="71372" y="25646"/>
                          <a:pt x="71364" y="25646"/>
                          <a:pt x="71360" y="25651"/>
                        </a:cubicBezTo>
                        <a:cubicBezTo>
                          <a:pt x="71355" y="25655"/>
                          <a:pt x="71350" y="25655"/>
                          <a:pt x="71346" y="25659"/>
                        </a:cubicBezTo>
                        <a:cubicBezTo>
                          <a:pt x="71338" y="25663"/>
                          <a:pt x="71330" y="25667"/>
                          <a:pt x="71321" y="25671"/>
                        </a:cubicBezTo>
                        <a:cubicBezTo>
                          <a:pt x="71316" y="25671"/>
                          <a:pt x="71312" y="25676"/>
                          <a:pt x="71312" y="25676"/>
                        </a:cubicBezTo>
                        <a:cubicBezTo>
                          <a:pt x="71299" y="25681"/>
                          <a:pt x="71291" y="25685"/>
                          <a:pt x="71279" y="25689"/>
                        </a:cubicBezTo>
                        <a:cubicBezTo>
                          <a:pt x="71279" y="25693"/>
                          <a:pt x="71279" y="25693"/>
                          <a:pt x="71273" y="25693"/>
                        </a:cubicBezTo>
                        <a:cubicBezTo>
                          <a:pt x="71261" y="25697"/>
                          <a:pt x="71248" y="25706"/>
                          <a:pt x="71235" y="25710"/>
                        </a:cubicBezTo>
                        <a:cubicBezTo>
                          <a:pt x="71235" y="25710"/>
                          <a:pt x="71231" y="25714"/>
                          <a:pt x="71227" y="25714"/>
                        </a:cubicBezTo>
                        <a:cubicBezTo>
                          <a:pt x="71218" y="25719"/>
                          <a:pt x="71206" y="25723"/>
                          <a:pt x="71196" y="25728"/>
                        </a:cubicBezTo>
                        <a:cubicBezTo>
                          <a:pt x="71192" y="25728"/>
                          <a:pt x="71188" y="25732"/>
                          <a:pt x="71184" y="25732"/>
                        </a:cubicBezTo>
                        <a:cubicBezTo>
                          <a:pt x="71171" y="25736"/>
                          <a:pt x="71158" y="25740"/>
                          <a:pt x="71145" y="25744"/>
                        </a:cubicBezTo>
                        <a:lnTo>
                          <a:pt x="71141" y="25748"/>
                        </a:lnTo>
                        <a:cubicBezTo>
                          <a:pt x="71125" y="25753"/>
                          <a:pt x="71111" y="25758"/>
                          <a:pt x="71094" y="25762"/>
                        </a:cubicBezTo>
                        <a:cubicBezTo>
                          <a:pt x="71086" y="25766"/>
                          <a:pt x="71073" y="25770"/>
                          <a:pt x="71060" y="25770"/>
                        </a:cubicBezTo>
                        <a:lnTo>
                          <a:pt x="71060" y="25774"/>
                        </a:lnTo>
                        <a:cubicBezTo>
                          <a:pt x="71048" y="25774"/>
                          <a:pt x="71034" y="25779"/>
                          <a:pt x="71026" y="25783"/>
                        </a:cubicBezTo>
                        <a:lnTo>
                          <a:pt x="71013" y="25783"/>
                        </a:lnTo>
                        <a:cubicBezTo>
                          <a:pt x="71004" y="25787"/>
                          <a:pt x="70991" y="25791"/>
                          <a:pt x="70983" y="25791"/>
                        </a:cubicBezTo>
                        <a:cubicBezTo>
                          <a:pt x="70979" y="25791"/>
                          <a:pt x="70975" y="25795"/>
                          <a:pt x="70975" y="25795"/>
                        </a:cubicBezTo>
                        <a:cubicBezTo>
                          <a:pt x="70961" y="25795"/>
                          <a:pt x="70945" y="25800"/>
                          <a:pt x="70932" y="25805"/>
                        </a:cubicBezTo>
                        <a:lnTo>
                          <a:pt x="70923" y="25805"/>
                        </a:lnTo>
                        <a:cubicBezTo>
                          <a:pt x="70910" y="25809"/>
                          <a:pt x="70898" y="25809"/>
                          <a:pt x="70888" y="25813"/>
                        </a:cubicBezTo>
                        <a:lnTo>
                          <a:pt x="70876" y="25813"/>
                        </a:lnTo>
                        <a:cubicBezTo>
                          <a:pt x="70859" y="25817"/>
                          <a:pt x="70842" y="25817"/>
                          <a:pt x="70829" y="25821"/>
                        </a:cubicBezTo>
                        <a:cubicBezTo>
                          <a:pt x="70803" y="25825"/>
                          <a:pt x="70773" y="25825"/>
                          <a:pt x="70748" y="25830"/>
                        </a:cubicBezTo>
                        <a:cubicBezTo>
                          <a:pt x="70718" y="25834"/>
                          <a:pt x="70692" y="25834"/>
                          <a:pt x="70663" y="25839"/>
                        </a:cubicBezTo>
                        <a:lnTo>
                          <a:pt x="70653" y="25839"/>
                        </a:lnTo>
                        <a:cubicBezTo>
                          <a:pt x="70594" y="25843"/>
                          <a:pt x="70529" y="25847"/>
                          <a:pt x="70457" y="25847"/>
                        </a:cubicBezTo>
                        <a:cubicBezTo>
                          <a:pt x="70414" y="25740"/>
                          <a:pt x="70380" y="25637"/>
                          <a:pt x="70359" y="25539"/>
                        </a:cubicBezTo>
                        <a:cubicBezTo>
                          <a:pt x="70320" y="25359"/>
                          <a:pt x="70312" y="25189"/>
                          <a:pt x="70324" y="25026"/>
                        </a:cubicBezTo>
                        <a:lnTo>
                          <a:pt x="70521" y="24089"/>
                        </a:lnTo>
                        <a:cubicBezTo>
                          <a:pt x="70547" y="23978"/>
                          <a:pt x="70564" y="23871"/>
                          <a:pt x="70572" y="23760"/>
                        </a:cubicBezTo>
                        <a:cubicBezTo>
                          <a:pt x="70576" y="23704"/>
                          <a:pt x="70576" y="23649"/>
                          <a:pt x="70576" y="23589"/>
                        </a:cubicBezTo>
                        <a:cubicBezTo>
                          <a:pt x="70576" y="23456"/>
                          <a:pt x="70560" y="23315"/>
                          <a:pt x="70517" y="23170"/>
                        </a:cubicBezTo>
                        <a:cubicBezTo>
                          <a:pt x="70499" y="23170"/>
                          <a:pt x="70483" y="23166"/>
                          <a:pt x="70466" y="23166"/>
                        </a:cubicBezTo>
                        <a:lnTo>
                          <a:pt x="70461" y="23166"/>
                        </a:lnTo>
                        <a:cubicBezTo>
                          <a:pt x="70452" y="23161"/>
                          <a:pt x="70440" y="23161"/>
                          <a:pt x="70432" y="23161"/>
                        </a:cubicBezTo>
                        <a:lnTo>
                          <a:pt x="70427" y="23161"/>
                        </a:lnTo>
                        <a:cubicBezTo>
                          <a:pt x="70410" y="23161"/>
                          <a:pt x="70397" y="23156"/>
                          <a:pt x="70384" y="23156"/>
                        </a:cubicBezTo>
                        <a:lnTo>
                          <a:pt x="70286" y="23156"/>
                        </a:lnTo>
                        <a:cubicBezTo>
                          <a:pt x="70278" y="23156"/>
                          <a:pt x="70268" y="23156"/>
                          <a:pt x="70260" y="23161"/>
                        </a:cubicBezTo>
                        <a:lnTo>
                          <a:pt x="70221" y="23161"/>
                        </a:lnTo>
                        <a:cubicBezTo>
                          <a:pt x="70217" y="23161"/>
                          <a:pt x="70213" y="23161"/>
                          <a:pt x="70209" y="23166"/>
                        </a:cubicBezTo>
                        <a:cubicBezTo>
                          <a:pt x="70196" y="23166"/>
                          <a:pt x="70183" y="23166"/>
                          <a:pt x="70170" y="23170"/>
                        </a:cubicBezTo>
                        <a:cubicBezTo>
                          <a:pt x="70158" y="23170"/>
                          <a:pt x="70144" y="23174"/>
                          <a:pt x="70132" y="23174"/>
                        </a:cubicBezTo>
                        <a:cubicBezTo>
                          <a:pt x="70128" y="23174"/>
                          <a:pt x="70124" y="23174"/>
                          <a:pt x="70119" y="23178"/>
                        </a:cubicBezTo>
                        <a:cubicBezTo>
                          <a:pt x="70110" y="23178"/>
                          <a:pt x="70102" y="23182"/>
                          <a:pt x="70093" y="23182"/>
                        </a:cubicBezTo>
                        <a:cubicBezTo>
                          <a:pt x="70089" y="23182"/>
                          <a:pt x="70085" y="23182"/>
                          <a:pt x="70081" y="23187"/>
                        </a:cubicBezTo>
                        <a:cubicBezTo>
                          <a:pt x="70067" y="23187"/>
                          <a:pt x="70059" y="23191"/>
                          <a:pt x="70051" y="23191"/>
                        </a:cubicBezTo>
                        <a:cubicBezTo>
                          <a:pt x="70047" y="23191"/>
                          <a:pt x="70042" y="23195"/>
                          <a:pt x="70042" y="23195"/>
                        </a:cubicBezTo>
                        <a:cubicBezTo>
                          <a:pt x="70029" y="23199"/>
                          <a:pt x="70016" y="23204"/>
                          <a:pt x="70004" y="23204"/>
                        </a:cubicBezTo>
                        <a:cubicBezTo>
                          <a:pt x="69999" y="23208"/>
                          <a:pt x="69999" y="23208"/>
                          <a:pt x="69995" y="23208"/>
                        </a:cubicBezTo>
                        <a:cubicBezTo>
                          <a:pt x="69986" y="23213"/>
                          <a:pt x="69978" y="23213"/>
                          <a:pt x="69965" y="23217"/>
                        </a:cubicBezTo>
                        <a:cubicBezTo>
                          <a:pt x="69965" y="23217"/>
                          <a:pt x="69960" y="23221"/>
                          <a:pt x="69956" y="23221"/>
                        </a:cubicBezTo>
                        <a:cubicBezTo>
                          <a:pt x="69948" y="23225"/>
                          <a:pt x="69939" y="23225"/>
                          <a:pt x="69931" y="23229"/>
                        </a:cubicBezTo>
                        <a:cubicBezTo>
                          <a:pt x="69927" y="23233"/>
                          <a:pt x="69922" y="23233"/>
                          <a:pt x="69918" y="23233"/>
                        </a:cubicBezTo>
                        <a:cubicBezTo>
                          <a:pt x="69909" y="23238"/>
                          <a:pt x="69901" y="23243"/>
                          <a:pt x="69893" y="23247"/>
                        </a:cubicBezTo>
                        <a:cubicBezTo>
                          <a:pt x="69893" y="23247"/>
                          <a:pt x="69888" y="23247"/>
                          <a:pt x="69883" y="23251"/>
                        </a:cubicBezTo>
                        <a:cubicBezTo>
                          <a:pt x="69871" y="23255"/>
                          <a:pt x="69862" y="23259"/>
                          <a:pt x="69850" y="23264"/>
                        </a:cubicBezTo>
                        <a:cubicBezTo>
                          <a:pt x="69832" y="23272"/>
                          <a:pt x="69820" y="23276"/>
                          <a:pt x="69806" y="23285"/>
                        </a:cubicBezTo>
                        <a:cubicBezTo>
                          <a:pt x="69802" y="23285"/>
                          <a:pt x="69802" y="23290"/>
                          <a:pt x="69798" y="23290"/>
                        </a:cubicBezTo>
                        <a:cubicBezTo>
                          <a:pt x="69785" y="23298"/>
                          <a:pt x="69773" y="23302"/>
                          <a:pt x="69759" y="23310"/>
                        </a:cubicBezTo>
                        <a:cubicBezTo>
                          <a:pt x="69755" y="23310"/>
                          <a:pt x="69755" y="23315"/>
                          <a:pt x="69751" y="23315"/>
                        </a:cubicBezTo>
                        <a:cubicBezTo>
                          <a:pt x="69739" y="23320"/>
                          <a:pt x="69725" y="23328"/>
                          <a:pt x="69717" y="23336"/>
                        </a:cubicBezTo>
                        <a:cubicBezTo>
                          <a:pt x="69713" y="23336"/>
                          <a:pt x="69713" y="23336"/>
                          <a:pt x="69708" y="23341"/>
                        </a:cubicBezTo>
                        <a:cubicBezTo>
                          <a:pt x="69696" y="23349"/>
                          <a:pt x="69682" y="23353"/>
                          <a:pt x="69670" y="23362"/>
                        </a:cubicBezTo>
                        <a:lnTo>
                          <a:pt x="69666" y="23367"/>
                        </a:lnTo>
                        <a:lnTo>
                          <a:pt x="69662" y="23367"/>
                        </a:lnTo>
                        <a:cubicBezTo>
                          <a:pt x="69644" y="23379"/>
                          <a:pt x="69631" y="23387"/>
                          <a:pt x="69615" y="23401"/>
                        </a:cubicBezTo>
                        <a:cubicBezTo>
                          <a:pt x="69615" y="23401"/>
                          <a:pt x="69610" y="23401"/>
                          <a:pt x="69610" y="23405"/>
                        </a:cubicBezTo>
                        <a:cubicBezTo>
                          <a:pt x="69593" y="23413"/>
                          <a:pt x="69576" y="23426"/>
                          <a:pt x="69559" y="23439"/>
                        </a:cubicBezTo>
                        <a:cubicBezTo>
                          <a:pt x="69559" y="23439"/>
                          <a:pt x="69554" y="23439"/>
                          <a:pt x="69554" y="23444"/>
                        </a:cubicBezTo>
                        <a:cubicBezTo>
                          <a:pt x="69538" y="23452"/>
                          <a:pt x="69524" y="23464"/>
                          <a:pt x="69508" y="23478"/>
                        </a:cubicBezTo>
                        <a:cubicBezTo>
                          <a:pt x="69503" y="23478"/>
                          <a:pt x="69503" y="23478"/>
                          <a:pt x="69503" y="23482"/>
                        </a:cubicBezTo>
                        <a:cubicBezTo>
                          <a:pt x="69486" y="23490"/>
                          <a:pt x="69469" y="23503"/>
                          <a:pt x="69451" y="23516"/>
                        </a:cubicBezTo>
                        <a:cubicBezTo>
                          <a:pt x="69451" y="23516"/>
                          <a:pt x="69451" y="23521"/>
                          <a:pt x="69447" y="23521"/>
                        </a:cubicBezTo>
                        <a:cubicBezTo>
                          <a:pt x="69431" y="23533"/>
                          <a:pt x="69417" y="23546"/>
                          <a:pt x="69400" y="23559"/>
                        </a:cubicBezTo>
                        <a:cubicBezTo>
                          <a:pt x="69400" y="23559"/>
                          <a:pt x="69396" y="23559"/>
                          <a:pt x="69396" y="23563"/>
                        </a:cubicBezTo>
                        <a:cubicBezTo>
                          <a:pt x="69379" y="23576"/>
                          <a:pt x="69362" y="23589"/>
                          <a:pt x="69345" y="23602"/>
                        </a:cubicBezTo>
                        <a:lnTo>
                          <a:pt x="69345" y="23606"/>
                        </a:lnTo>
                        <a:cubicBezTo>
                          <a:pt x="69328" y="23618"/>
                          <a:pt x="69311" y="23632"/>
                          <a:pt x="69293" y="23644"/>
                        </a:cubicBezTo>
                        <a:cubicBezTo>
                          <a:pt x="69277" y="23657"/>
                          <a:pt x="69255" y="23675"/>
                          <a:pt x="69238" y="23687"/>
                        </a:cubicBezTo>
                        <a:cubicBezTo>
                          <a:pt x="69225" y="23695"/>
                          <a:pt x="69212" y="23709"/>
                          <a:pt x="69204" y="23717"/>
                        </a:cubicBezTo>
                        <a:cubicBezTo>
                          <a:pt x="69200" y="23721"/>
                          <a:pt x="69195" y="23721"/>
                          <a:pt x="69191" y="23726"/>
                        </a:cubicBezTo>
                        <a:cubicBezTo>
                          <a:pt x="69178" y="23734"/>
                          <a:pt x="69165" y="23742"/>
                          <a:pt x="69153" y="23756"/>
                        </a:cubicBezTo>
                        <a:lnTo>
                          <a:pt x="69149" y="23760"/>
                        </a:lnTo>
                        <a:cubicBezTo>
                          <a:pt x="69139" y="23768"/>
                          <a:pt x="69127" y="23777"/>
                          <a:pt x="69114" y="23786"/>
                        </a:cubicBezTo>
                        <a:cubicBezTo>
                          <a:pt x="69109" y="23786"/>
                          <a:pt x="69109" y="23790"/>
                          <a:pt x="69105" y="23794"/>
                        </a:cubicBezTo>
                        <a:cubicBezTo>
                          <a:pt x="69092" y="23803"/>
                          <a:pt x="69080" y="23811"/>
                          <a:pt x="69066" y="23819"/>
                        </a:cubicBezTo>
                        <a:cubicBezTo>
                          <a:pt x="69062" y="23824"/>
                          <a:pt x="69062" y="23824"/>
                          <a:pt x="69058" y="23829"/>
                        </a:cubicBezTo>
                        <a:cubicBezTo>
                          <a:pt x="69050" y="23837"/>
                          <a:pt x="69037" y="23845"/>
                          <a:pt x="69024" y="23854"/>
                        </a:cubicBezTo>
                        <a:cubicBezTo>
                          <a:pt x="69020" y="23854"/>
                          <a:pt x="69020" y="23858"/>
                          <a:pt x="69015" y="23858"/>
                        </a:cubicBezTo>
                        <a:cubicBezTo>
                          <a:pt x="69003" y="23867"/>
                          <a:pt x="68989" y="23875"/>
                          <a:pt x="68977" y="23888"/>
                        </a:cubicBezTo>
                        <a:cubicBezTo>
                          <a:pt x="68973" y="23888"/>
                          <a:pt x="68969" y="23892"/>
                          <a:pt x="68969" y="23892"/>
                        </a:cubicBezTo>
                        <a:cubicBezTo>
                          <a:pt x="68956" y="23901"/>
                          <a:pt x="68943" y="23910"/>
                          <a:pt x="68930" y="23918"/>
                        </a:cubicBezTo>
                        <a:lnTo>
                          <a:pt x="68926" y="23922"/>
                        </a:lnTo>
                        <a:cubicBezTo>
                          <a:pt x="68908" y="23931"/>
                          <a:pt x="68896" y="23940"/>
                          <a:pt x="68883" y="23948"/>
                        </a:cubicBezTo>
                        <a:cubicBezTo>
                          <a:pt x="68879" y="23952"/>
                          <a:pt x="68874" y="23952"/>
                          <a:pt x="68874" y="23957"/>
                        </a:cubicBezTo>
                        <a:cubicBezTo>
                          <a:pt x="68857" y="23965"/>
                          <a:pt x="68841" y="23978"/>
                          <a:pt x="68823" y="23987"/>
                        </a:cubicBezTo>
                        <a:cubicBezTo>
                          <a:pt x="68819" y="23987"/>
                          <a:pt x="68819" y="23991"/>
                          <a:pt x="68815" y="23991"/>
                        </a:cubicBezTo>
                        <a:cubicBezTo>
                          <a:pt x="68797" y="23999"/>
                          <a:pt x="68780" y="24012"/>
                          <a:pt x="68758" y="24021"/>
                        </a:cubicBezTo>
                        <a:cubicBezTo>
                          <a:pt x="68742" y="24034"/>
                          <a:pt x="68720" y="24042"/>
                          <a:pt x="68703" y="24050"/>
                        </a:cubicBezTo>
                        <a:lnTo>
                          <a:pt x="68699" y="24055"/>
                        </a:lnTo>
                        <a:cubicBezTo>
                          <a:pt x="68677" y="24064"/>
                          <a:pt x="68661" y="24072"/>
                          <a:pt x="68643" y="24080"/>
                        </a:cubicBezTo>
                        <a:cubicBezTo>
                          <a:pt x="68639" y="24085"/>
                          <a:pt x="68635" y="24085"/>
                          <a:pt x="68630" y="24085"/>
                        </a:cubicBezTo>
                        <a:cubicBezTo>
                          <a:pt x="68618" y="24094"/>
                          <a:pt x="68600" y="24102"/>
                          <a:pt x="68584" y="24106"/>
                        </a:cubicBezTo>
                        <a:cubicBezTo>
                          <a:pt x="68584" y="24111"/>
                          <a:pt x="68579" y="24111"/>
                          <a:pt x="68579" y="24111"/>
                        </a:cubicBezTo>
                        <a:cubicBezTo>
                          <a:pt x="68562" y="24115"/>
                          <a:pt x="68549" y="24123"/>
                          <a:pt x="68537" y="24127"/>
                        </a:cubicBezTo>
                        <a:cubicBezTo>
                          <a:pt x="68533" y="24127"/>
                          <a:pt x="68527" y="24132"/>
                          <a:pt x="68523" y="24132"/>
                        </a:cubicBezTo>
                        <a:cubicBezTo>
                          <a:pt x="68507" y="24141"/>
                          <a:pt x="68494" y="24145"/>
                          <a:pt x="68476" y="24149"/>
                        </a:cubicBezTo>
                        <a:cubicBezTo>
                          <a:pt x="68472" y="24149"/>
                          <a:pt x="68468" y="24153"/>
                          <a:pt x="68468" y="24153"/>
                        </a:cubicBezTo>
                        <a:cubicBezTo>
                          <a:pt x="68450" y="24157"/>
                          <a:pt x="68438" y="24162"/>
                          <a:pt x="68421" y="24166"/>
                        </a:cubicBezTo>
                        <a:cubicBezTo>
                          <a:pt x="68421" y="24171"/>
                          <a:pt x="68417" y="24171"/>
                          <a:pt x="68412" y="24171"/>
                        </a:cubicBezTo>
                        <a:cubicBezTo>
                          <a:pt x="68391" y="24175"/>
                          <a:pt x="68373" y="24183"/>
                          <a:pt x="68357" y="24188"/>
                        </a:cubicBezTo>
                        <a:lnTo>
                          <a:pt x="68344" y="24188"/>
                        </a:lnTo>
                        <a:cubicBezTo>
                          <a:pt x="68327" y="24196"/>
                          <a:pt x="68310" y="24200"/>
                          <a:pt x="68292" y="24200"/>
                        </a:cubicBezTo>
                        <a:cubicBezTo>
                          <a:pt x="68288" y="24204"/>
                          <a:pt x="68284" y="24204"/>
                          <a:pt x="68284" y="24204"/>
                        </a:cubicBezTo>
                        <a:cubicBezTo>
                          <a:pt x="68263" y="24209"/>
                          <a:pt x="68241" y="24214"/>
                          <a:pt x="68225" y="24218"/>
                        </a:cubicBezTo>
                        <a:lnTo>
                          <a:pt x="68211" y="24218"/>
                        </a:lnTo>
                        <a:cubicBezTo>
                          <a:pt x="68190" y="24222"/>
                          <a:pt x="68168" y="24226"/>
                          <a:pt x="68148" y="24230"/>
                        </a:cubicBezTo>
                        <a:cubicBezTo>
                          <a:pt x="68130" y="24230"/>
                          <a:pt x="68113" y="24234"/>
                          <a:pt x="68096" y="24234"/>
                        </a:cubicBezTo>
                        <a:cubicBezTo>
                          <a:pt x="68091" y="24234"/>
                          <a:pt x="68083" y="24234"/>
                          <a:pt x="68079" y="24239"/>
                        </a:cubicBezTo>
                        <a:lnTo>
                          <a:pt x="68040" y="24239"/>
                        </a:lnTo>
                        <a:cubicBezTo>
                          <a:pt x="68032" y="24243"/>
                          <a:pt x="68028" y="24243"/>
                          <a:pt x="68023" y="24243"/>
                        </a:cubicBezTo>
                        <a:cubicBezTo>
                          <a:pt x="68006" y="24243"/>
                          <a:pt x="67989" y="24243"/>
                          <a:pt x="67968" y="24248"/>
                        </a:cubicBezTo>
                        <a:lnTo>
                          <a:pt x="67835" y="24248"/>
                        </a:lnTo>
                        <a:cubicBezTo>
                          <a:pt x="67814" y="24248"/>
                          <a:pt x="67797" y="24248"/>
                          <a:pt x="67775" y="24243"/>
                        </a:cubicBezTo>
                        <a:lnTo>
                          <a:pt x="67716" y="24243"/>
                        </a:lnTo>
                        <a:cubicBezTo>
                          <a:pt x="67706" y="24243"/>
                          <a:pt x="67702" y="24239"/>
                          <a:pt x="67694" y="24239"/>
                        </a:cubicBezTo>
                        <a:cubicBezTo>
                          <a:pt x="67676" y="24239"/>
                          <a:pt x="67660" y="24239"/>
                          <a:pt x="67643" y="24234"/>
                        </a:cubicBezTo>
                        <a:lnTo>
                          <a:pt x="67629" y="24234"/>
                        </a:lnTo>
                        <a:cubicBezTo>
                          <a:pt x="67621" y="24234"/>
                          <a:pt x="67617" y="24234"/>
                          <a:pt x="67609" y="24230"/>
                        </a:cubicBezTo>
                        <a:cubicBezTo>
                          <a:pt x="67600" y="24230"/>
                          <a:pt x="67587" y="24230"/>
                          <a:pt x="67578" y="24226"/>
                        </a:cubicBezTo>
                        <a:lnTo>
                          <a:pt x="67557" y="24226"/>
                        </a:lnTo>
                        <a:lnTo>
                          <a:pt x="67925" y="22459"/>
                        </a:lnTo>
                        <a:cubicBezTo>
                          <a:pt x="67946" y="22473"/>
                          <a:pt x="67968" y="22481"/>
                          <a:pt x="67989" y="22494"/>
                        </a:cubicBezTo>
                        <a:cubicBezTo>
                          <a:pt x="67989" y="22494"/>
                          <a:pt x="67989" y="22498"/>
                          <a:pt x="67994" y="22498"/>
                        </a:cubicBezTo>
                        <a:cubicBezTo>
                          <a:pt x="68019" y="22515"/>
                          <a:pt x="68049" y="22528"/>
                          <a:pt x="68079" y="22546"/>
                        </a:cubicBezTo>
                        <a:lnTo>
                          <a:pt x="68083" y="22550"/>
                        </a:lnTo>
                        <a:cubicBezTo>
                          <a:pt x="68113" y="22566"/>
                          <a:pt x="68143" y="22579"/>
                          <a:pt x="68173" y="22597"/>
                        </a:cubicBezTo>
                        <a:cubicBezTo>
                          <a:pt x="68182" y="22601"/>
                          <a:pt x="68194" y="22605"/>
                          <a:pt x="68203" y="22613"/>
                        </a:cubicBezTo>
                        <a:cubicBezTo>
                          <a:pt x="68225" y="22623"/>
                          <a:pt x="68245" y="22635"/>
                          <a:pt x="68267" y="22643"/>
                        </a:cubicBezTo>
                        <a:cubicBezTo>
                          <a:pt x="68280" y="22652"/>
                          <a:pt x="68292" y="22656"/>
                          <a:pt x="68306" y="22665"/>
                        </a:cubicBezTo>
                        <a:cubicBezTo>
                          <a:pt x="68318" y="22669"/>
                          <a:pt x="68331" y="22678"/>
                          <a:pt x="68344" y="22682"/>
                        </a:cubicBezTo>
                        <a:cubicBezTo>
                          <a:pt x="68353" y="22686"/>
                          <a:pt x="68361" y="22690"/>
                          <a:pt x="68369" y="22694"/>
                        </a:cubicBezTo>
                        <a:cubicBezTo>
                          <a:pt x="68379" y="22700"/>
                          <a:pt x="68387" y="22704"/>
                          <a:pt x="68395" y="22708"/>
                        </a:cubicBezTo>
                        <a:cubicBezTo>
                          <a:pt x="68425" y="22720"/>
                          <a:pt x="68460" y="22738"/>
                          <a:pt x="68489" y="22751"/>
                        </a:cubicBezTo>
                        <a:lnTo>
                          <a:pt x="68494" y="22751"/>
                        </a:lnTo>
                        <a:cubicBezTo>
                          <a:pt x="68523" y="22767"/>
                          <a:pt x="68558" y="22781"/>
                          <a:pt x="68592" y="22793"/>
                        </a:cubicBezTo>
                        <a:cubicBezTo>
                          <a:pt x="68600" y="22797"/>
                          <a:pt x="68610" y="22802"/>
                          <a:pt x="68618" y="22806"/>
                        </a:cubicBezTo>
                        <a:cubicBezTo>
                          <a:pt x="68626" y="22810"/>
                          <a:pt x="68639" y="22815"/>
                          <a:pt x="68648" y="22819"/>
                        </a:cubicBezTo>
                        <a:cubicBezTo>
                          <a:pt x="68665" y="22823"/>
                          <a:pt x="68677" y="22832"/>
                          <a:pt x="68691" y="22836"/>
                        </a:cubicBezTo>
                        <a:cubicBezTo>
                          <a:pt x="68703" y="22840"/>
                          <a:pt x="68716" y="22844"/>
                          <a:pt x="68725" y="22848"/>
                        </a:cubicBezTo>
                        <a:cubicBezTo>
                          <a:pt x="68758" y="22862"/>
                          <a:pt x="68793" y="22879"/>
                          <a:pt x="68827" y="22892"/>
                        </a:cubicBezTo>
                        <a:lnTo>
                          <a:pt x="68831" y="22892"/>
                        </a:lnTo>
                        <a:cubicBezTo>
                          <a:pt x="69447" y="22806"/>
                          <a:pt x="70059" y="22716"/>
                          <a:pt x="70667" y="22631"/>
                        </a:cubicBezTo>
                        <a:cubicBezTo>
                          <a:pt x="70688" y="22631"/>
                          <a:pt x="70705" y="22631"/>
                          <a:pt x="70726" y="22627"/>
                        </a:cubicBezTo>
                        <a:lnTo>
                          <a:pt x="70855" y="22627"/>
                        </a:lnTo>
                        <a:cubicBezTo>
                          <a:pt x="70872" y="22627"/>
                          <a:pt x="70888" y="22631"/>
                          <a:pt x="70906" y="22631"/>
                        </a:cubicBezTo>
                        <a:lnTo>
                          <a:pt x="70914" y="22631"/>
                        </a:lnTo>
                        <a:cubicBezTo>
                          <a:pt x="70923" y="22635"/>
                          <a:pt x="70936" y="22635"/>
                          <a:pt x="70945" y="22635"/>
                        </a:cubicBezTo>
                        <a:cubicBezTo>
                          <a:pt x="70949" y="22635"/>
                          <a:pt x="70953" y="22635"/>
                          <a:pt x="70957" y="22639"/>
                        </a:cubicBezTo>
                        <a:cubicBezTo>
                          <a:pt x="70965" y="22639"/>
                          <a:pt x="70975" y="22639"/>
                          <a:pt x="70987" y="22643"/>
                        </a:cubicBezTo>
                        <a:lnTo>
                          <a:pt x="70996" y="22643"/>
                        </a:lnTo>
                        <a:cubicBezTo>
                          <a:pt x="71004" y="22643"/>
                          <a:pt x="71013" y="22648"/>
                          <a:pt x="71022" y="22648"/>
                        </a:cubicBezTo>
                        <a:lnTo>
                          <a:pt x="71026" y="22648"/>
                        </a:lnTo>
                        <a:cubicBezTo>
                          <a:pt x="71038" y="22652"/>
                          <a:pt x="71048" y="22656"/>
                          <a:pt x="71060" y="22656"/>
                        </a:cubicBezTo>
                        <a:lnTo>
                          <a:pt x="71064" y="22656"/>
                        </a:lnTo>
                        <a:cubicBezTo>
                          <a:pt x="71086" y="22665"/>
                          <a:pt x="71107" y="22669"/>
                          <a:pt x="71129" y="22674"/>
                        </a:cubicBezTo>
                        <a:cubicBezTo>
                          <a:pt x="71133" y="22678"/>
                          <a:pt x="71133" y="22678"/>
                          <a:pt x="71137" y="22678"/>
                        </a:cubicBezTo>
                        <a:cubicBezTo>
                          <a:pt x="71145" y="22682"/>
                          <a:pt x="71154" y="22682"/>
                          <a:pt x="71163" y="22686"/>
                        </a:cubicBezTo>
                        <a:cubicBezTo>
                          <a:pt x="71167" y="22686"/>
                          <a:pt x="71167" y="22686"/>
                          <a:pt x="71171" y="22690"/>
                        </a:cubicBezTo>
                        <a:cubicBezTo>
                          <a:pt x="71184" y="22690"/>
                          <a:pt x="71192" y="22694"/>
                          <a:pt x="71206" y="22700"/>
                        </a:cubicBezTo>
                        <a:cubicBezTo>
                          <a:pt x="71218" y="22704"/>
                          <a:pt x="71231" y="22712"/>
                          <a:pt x="71248" y="22716"/>
                        </a:cubicBezTo>
                        <a:lnTo>
                          <a:pt x="71257" y="22716"/>
                        </a:lnTo>
                        <a:cubicBezTo>
                          <a:pt x="71269" y="22725"/>
                          <a:pt x="71283" y="22729"/>
                          <a:pt x="71295" y="22733"/>
                        </a:cubicBezTo>
                        <a:lnTo>
                          <a:pt x="71299" y="22738"/>
                        </a:lnTo>
                        <a:cubicBezTo>
                          <a:pt x="71325" y="22746"/>
                          <a:pt x="71346" y="22755"/>
                          <a:pt x="71372" y="22767"/>
                        </a:cubicBezTo>
                        <a:cubicBezTo>
                          <a:pt x="71398" y="22781"/>
                          <a:pt x="71419" y="22789"/>
                          <a:pt x="71441" y="22802"/>
                        </a:cubicBezTo>
                        <a:lnTo>
                          <a:pt x="71449" y="22802"/>
                        </a:lnTo>
                        <a:cubicBezTo>
                          <a:pt x="71470" y="22815"/>
                          <a:pt x="71492" y="22823"/>
                          <a:pt x="71514" y="22836"/>
                        </a:cubicBezTo>
                        <a:lnTo>
                          <a:pt x="71518" y="22836"/>
                        </a:lnTo>
                        <a:cubicBezTo>
                          <a:pt x="71539" y="22848"/>
                          <a:pt x="71565" y="22862"/>
                          <a:pt x="71586" y="22870"/>
                        </a:cubicBezTo>
                        <a:cubicBezTo>
                          <a:pt x="71607" y="22883"/>
                          <a:pt x="71629" y="22896"/>
                          <a:pt x="71654" y="22905"/>
                        </a:cubicBezTo>
                        <a:cubicBezTo>
                          <a:pt x="71654" y="22909"/>
                          <a:pt x="71658" y="22909"/>
                          <a:pt x="71658" y="22909"/>
                        </a:cubicBezTo>
                        <a:cubicBezTo>
                          <a:pt x="71680" y="22921"/>
                          <a:pt x="71706" y="22931"/>
                          <a:pt x="71727" y="22943"/>
                        </a:cubicBezTo>
                        <a:cubicBezTo>
                          <a:pt x="71753" y="22956"/>
                          <a:pt x="71778" y="22968"/>
                          <a:pt x="71804" y="22977"/>
                        </a:cubicBezTo>
                        <a:lnTo>
                          <a:pt x="71808" y="22982"/>
                        </a:lnTo>
                        <a:cubicBezTo>
                          <a:pt x="71834" y="22990"/>
                          <a:pt x="71860" y="23002"/>
                          <a:pt x="71885" y="23016"/>
                        </a:cubicBezTo>
                        <a:lnTo>
                          <a:pt x="71894" y="23016"/>
                        </a:lnTo>
                        <a:cubicBezTo>
                          <a:pt x="71907" y="23020"/>
                          <a:pt x="71920" y="23028"/>
                          <a:pt x="71932" y="23033"/>
                        </a:cubicBezTo>
                        <a:cubicBezTo>
                          <a:pt x="71936" y="23033"/>
                          <a:pt x="71941" y="23033"/>
                          <a:pt x="71941" y="23037"/>
                        </a:cubicBezTo>
                        <a:cubicBezTo>
                          <a:pt x="71966" y="23045"/>
                          <a:pt x="71997" y="23054"/>
                          <a:pt x="72023" y="23063"/>
                        </a:cubicBezTo>
                        <a:cubicBezTo>
                          <a:pt x="72027" y="23067"/>
                          <a:pt x="72027" y="23067"/>
                          <a:pt x="72031" y="23067"/>
                        </a:cubicBezTo>
                        <a:cubicBezTo>
                          <a:pt x="72039" y="23071"/>
                          <a:pt x="72048" y="23071"/>
                          <a:pt x="72057" y="23075"/>
                        </a:cubicBezTo>
                        <a:lnTo>
                          <a:pt x="72065" y="23075"/>
                        </a:lnTo>
                        <a:lnTo>
                          <a:pt x="72069" y="23079"/>
                        </a:lnTo>
                        <a:cubicBezTo>
                          <a:pt x="72104" y="23089"/>
                          <a:pt x="72138" y="23097"/>
                          <a:pt x="72172" y="23105"/>
                        </a:cubicBezTo>
                        <a:lnTo>
                          <a:pt x="72185" y="23105"/>
                        </a:lnTo>
                        <a:cubicBezTo>
                          <a:pt x="72193" y="23110"/>
                          <a:pt x="72202" y="23110"/>
                          <a:pt x="72211" y="23110"/>
                        </a:cubicBezTo>
                        <a:cubicBezTo>
                          <a:pt x="72211" y="23114"/>
                          <a:pt x="72215" y="23114"/>
                          <a:pt x="72215" y="23114"/>
                        </a:cubicBezTo>
                        <a:lnTo>
                          <a:pt x="72223" y="23114"/>
                        </a:lnTo>
                        <a:cubicBezTo>
                          <a:pt x="72232" y="23114"/>
                          <a:pt x="72244" y="23118"/>
                          <a:pt x="72258" y="23118"/>
                        </a:cubicBezTo>
                        <a:lnTo>
                          <a:pt x="72266" y="23118"/>
                        </a:lnTo>
                        <a:cubicBezTo>
                          <a:pt x="72279" y="23122"/>
                          <a:pt x="72292" y="23122"/>
                          <a:pt x="72305" y="23127"/>
                        </a:cubicBezTo>
                        <a:lnTo>
                          <a:pt x="72339" y="23127"/>
                        </a:lnTo>
                        <a:cubicBezTo>
                          <a:pt x="72347" y="23127"/>
                          <a:pt x="72351" y="23127"/>
                          <a:pt x="72356" y="23131"/>
                        </a:cubicBezTo>
                        <a:lnTo>
                          <a:pt x="72505" y="23131"/>
                        </a:lnTo>
                        <a:cubicBezTo>
                          <a:pt x="72514" y="23131"/>
                          <a:pt x="72523" y="23127"/>
                          <a:pt x="72531" y="23127"/>
                        </a:cubicBezTo>
                        <a:lnTo>
                          <a:pt x="72544" y="23127"/>
                        </a:lnTo>
                        <a:cubicBezTo>
                          <a:pt x="72552" y="23127"/>
                          <a:pt x="72562" y="23127"/>
                          <a:pt x="72574" y="23122"/>
                        </a:cubicBezTo>
                        <a:lnTo>
                          <a:pt x="72582" y="23122"/>
                        </a:lnTo>
                        <a:cubicBezTo>
                          <a:pt x="72600" y="23122"/>
                          <a:pt x="72613" y="23118"/>
                          <a:pt x="72625" y="23118"/>
                        </a:cubicBezTo>
                        <a:lnTo>
                          <a:pt x="72831" y="22139"/>
                        </a:lnTo>
                        <a:cubicBezTo>
                          <a:pt x="72839" y="22139"/>
                          <a:pt x="72848" y="22135"/>
                          <a:pt x="72856" y="22130"/>
                        </a:cubicBezTo>
                        <a:lnTo>
                          <a:pt x="73652" y="18324"/>
                        </a:lnTo>
                        <a:lnTo>
                          <a:pt x="73660" y="18324"/>
                        </a:lnTo>
                        <a:cubicBezTo>
                          <a:pt x="73669" y="18324"/>
                          <a:pt x="73682" y="18324"/>
                          <a:pt x="73695" y="18328"/>
                        </a:cubicBezTo>
                        <a:cubicBezTo>
                          <a:pt x="73703" y="18328"/>
                          <a:pt x="73716" y="18328"/>
                          <a:pt x="73725" y="18332"/>
                        </a:cubicBezTo>
                        <a:lnTo>
                          <a:pt x="73750" y="18332"/>
                        </a:lnTo>
                        <a:cubicBezTo>
                          <a:pt x="73759" y="18332"/>
                          <a:pt x="73772" y="18337"/>
                          <a:pt x="73784" y="18337"/>
                        </a:cubicBezTo>
                        <a:cubicBezTo>
                          <a:pt x="73793" y="18337"/>
                          <a:pt x="73802" y="18341"/>
                          <a:pt x="73806" y="18341"/>
                        </a:cubicBezTo>
                        <a:cubicBezTo>
                          <a:pt x="73823" y="18341"/>
                          <a:pt x="73836" y="18345"/>
                          <a:pt x="73849" y="18345"/>
                        </a:cubicBezTo>
                        <a:cubicBezTo>
                          <a:pt x="73853" y="18349"/>
                          <a:pt x="73861" y="18349"/>
                          <a:pt x="73870" y="18349"/>
                        </a:cubicBezTo>
                        <a:cubicBezTo>
                          <a:pt x="73887" y="18353"/>
                          <a:pt x="73908" y="18353"/>
                          <a:pt x="73930" y="18357"/>
                        </a:cubicBezTo>
                        <a:lnTo>
                          <a:pt x="73934" y="18357"/>
                        </a:lnTo>
                        <a:cubicBezTo>
                          <a:pt x="73942" y="18345"/>
                          <a:pt x="73956" y="18328"/>
                          <a:pt x="73964" y="18311"/>
                        </a:cubicBezTo>
                        <a:cubicBezTo>
                          <a:pt x="73968" y="18306"/>
                          <a:pt x="73973" y="18302"/>
                          <a:pt x="73977" y="18298"/>
                        </a:cubicBezTo>
                        <a:cubicBezTo>
                          <a:pt x="73985" y="18280"/>
                          <a:pt x="73994" y="18268"/>
                          <a:pt x="73999" y="18255"/>
                        </a:cubicBezTo>
                        <a:cubicBezTo>
                          <a:pt x="74003" y="18255"/>
                          <a:pt x="74007" y="18251"/>
                          <a:pt x="74007" y="18247"/>
                        </a:cubicBezTo>
                        <a:cubicBezTo>
                          <a:pt x="74019" y="18229"/>
                          <a:pt x="74029" y="18213"/>
                          <a:pt x="74041" y="18191"/>
                        </a:cubicBezTo>
                        <a:cubicBezTo>
                          <a:pt x="74050" y="18178"/>
                          <a:pt x="74058" y="18165"/>
                          <a:pt x="74066" y="18152"/>
                        </a:cubicBezTo>
                        <a:cubicBezTo>
                          <a:pt x="74071" y="18148"/>
                          <a:pt x="74076" y="18144"/>
                          <a:pt x="74080" y="18136"/>
                        </a:cubicBezTo>
                        <a:cubicBezTo>
                          <a:pt x="74088" y="18122"/>
                          <a:pt x="74101" y="18106"/>
                          <a:pt x="74110" y="18088"/>
                        </a:cubicBezTo>
                        <a:cubicBezTo>
                          <a:pt x="74122" y="18071"/>
                          <a:pt x="74131" y="18055"/>
                          <a:pt x="74143" y="18041"/>
                        </a:cubicBezTo>
                        <a:cubicBezTo>
                          <a:pt x="74143" y="18037"/>
                          <a:pt x="74148" y="18029"/>
                          <a:pt x="74153" y="18024"/>
                        </a:cubicBezTo>
                        <a:cubicBezTo>
                          <a:pt x="74161" y="18011"/>
                          <a:pt x="74169" y="17998"/>
                          <a:pt x="74178" y="17986"/>
                        </a:cubicBezTo>
                        <a:cubicBezTo>
                          <a:pt x="74182" y="17982"/>
                          <a:pt x="74182" y="17982"/>
                          <a:pt x="74187" y="17978"/>
                        </a:cubicBezTo>
                        <a:cubicBezTo>
                          <a:pt x="74195" y="17960"/>
                          <a:pt x="74208" y="17943"/>
                          <a:pt x="74220" y="17930"/>
                        </a:cubicBezTo>
                        <a:cubicBezTo>
                          <a:pt x="74220" y="17926"/>
                          <a:pt x="74225" y="17921"/>
                          <a:pt x="74230" y="17917"/>
                        </a:cubicBezTo>
                        <a:cubicBezTo>
                          <a:pt x="74238" y="17905"/>
                          <a:pt x="74246" y="17891"/>
                          <a:pt x="74255" y="17879"/>
                        </a:cubicBezTo>
                        <a:cubicBezTo>
                          <a:pt x="74259" y="17875"/>
                          <a:pt x="74264" y="17870"/>
                          <a:pt x="74268" y="17866"/>
                        </a:cubicBezTo>
                        <a:cubicBezTo>
                          <a:pt x="74276" y="17849"/>
                          <a:pt x="74289" y="17832"/>
                          <a:pt x="74302" y="17819"/>
                        </a:cubicBezTo>
                        <a:cubicBezTo>
                          <a:pt x="74302" y="17819"/>
                          <a:pt x="74302" y="17814"/>
                          <a:pt x="74307" y="17814"/>
                        </a:cubicBezTo>
                        <a:cubicBezTo>
                          <a:pt x="74315" y="17802"/>
                          <a:pt x="74327" y="17785"/>
                          <a:pt x="74341" y="17772"/>
                        </a:cubicBezTo>
                        <a:cubicBezTo>
                          <a:pt x="74345" y="17767"/>
                          <a:pt x="74349" y="17763"/>
                          <a:pt x="74353" y="17759"/>
                        </a:cubicBezTo>
                        <a:cubicBezTo>
                          <a:pt x="74366" y="17742"/>
                          <a:pt x="74379" y="17729"/>
                          <a:pt x="74392" y="17712"/>
                        </a:cubicBezTo>
                        <a:cubicBezTo>
                          <a:pt x="74404" y="17695"/>
                          <a:pt x="74418" y="17682"/>
                          <a:pt x="74435" y="17665"/>
                        </a:cubicBezTo>
                        <a:cubicBezTo>
                          <a:pt x="74435" y="17660"/>
                          <a:pt x="74439" y="17660"/>
                          <a:pt x="74439" y="17656"/>
                        </a:cubicBezTo>
                        <a:cubicBezTo>
                          <a:pt x="74451" y="17644"/>
                          <a:pt x="74469" y="17627"/>
                          <a:pt x="74481" y="17613"/>
                        </a:cubicBezTo>
                        <a:cubicBezTo>
                          <a:pt x="74486" y="17609"/>
                          <a:pt x="74490" y="17609"/>
                          <a:pt x="74490" y="17605"/>
                        </a:cubicBezTo>
                        <a:cubicBezTo>
                          <a:pt x="74507" y="17593"/>
                          <a:pt x="74520" y="17575"/>
                          <a:pt x="74538" y="17562"/>
                        </a:cubicBezTo>
                        <a:cubicBezTo>
                          <a:pt x="74538" y="17558"/>
                          <a:pt x="74542" y="17558"/>
                          <a:pt x="74546" y="17554"/>
                        </a:cubicBezTo>
                        <a:cubicBezTo>
                          <a:pt x="74558" y="17541"/>
                          <a:pt x="74576" y="17524"/>
                          <a:pt x="74593" y="17511"/>
                        </a:cubicBezTo>
                        <a:cubicBezTo>
                          <a:pt x="74610" y="17502"/>
                          <a:pt x="74631" y="17498"/>
                          <a:pt x="74644" y="17490"/>
                        </a:cubicBezTo>
                        <a:cubicBezTo>
                          <a:pt x="74653" y="17490"/>
                          <a:pt x="74657" y="17485"/>
                          <a:pt x="74661" y="17485"/>
                        </a:cubicBezTo>
                        <a:cubicBezTo>
                          <a:pt x="74674" y="17481"/>
                          <a:pt x="74687" y="17477"/>
                          <a:pt x="74696" y="17473"/>
                        </a:cubicBezTo>
                        <a:cubicBezTo>
                          <a:pt x="74704" y="17468"/>
                          <a:pt x="74708" y="17464"/>
                          <a:pt x="74717" y="17464"/>
                        </a:cubicBezTo>
                        <a:cubicBezTo>
                          <a:pt x="74726" y="17459"/>
                          <a:pt x="74734" y="17455"/>
                          <a:pt x="74743" y="17451"/>
                        </a:cubicBezTo>
                        <a:cubicBezTo>
                          <a:pt x="74751" y="17447"/>
                          <a:pt x="74755" y="17447"/>
                          <a:pt x="74763" y="17443"/>
                        </a:cubicBezTo>
                        <a:cubicBezTo>
                          <a:pt x="74773" y="17439"/>
                          <a:pt x="74781" y="17434"/>
                          <a:pt x="74789" y="17429"/>
                        </a:cubicBezTo>
                        <a:cubicBezTo>
                          <a:pt x="74794" y="17429"/>
                          <a:pt x="74798" y="17425"/>
                          <a:pt x="74798" y="17425"/>
                        </a:cubicBezTo>
                        <a:cubicBezTo>
                          <a:pt x="74802" y="17425"/>
                          <a:pt x="74802" y="17425"/>
                          <a:pt x="74807" y="17421"/>
                        </a:cubicBezTo>
                        <a:cubicBezTo>
                          <a:pt x="74828" y="17413"/>
                          <a:pt x="74846" y="17404"/>
                          <a:pt x="74866" y="17396"/>
                        </a:cubicBezTo>
                        <a:cubicBezTo>
                          <a:pt x="74888" y="17382"/>
                          <a:pt x="74905" y="17374"/>
                          <a:pt x="74923" y="17366"/>
                        </a:cubicBezTo>
                        <a:cubicBezTo>
                          <a:pt x="74927" y="17362"/>
                          <a:pt x="74931" y="17362"/>
                          <a:pt x="74935" y="17357"/>
                        </a:cubicBezTo>
                        <a:cubicBezTo>
                          <a:pt x="74952" y="17348"/>
                          <a:pt x="74969" y="17340"/>
                          <a:pt x="74986" y="17327"/>
                        </a:cubicBezTo>
                        <a:cubicBezTo>
                          <a:pt x="74990" y="17327"/>
                          <a:pt x="74994" y="17323"/>
                          <a:pt x="74994" y="17323"/>
                        </a:cubicBezTo>
                        <a:cubicBezTo>
                          <a:pt x="75012" y="17314"/>
                          <a:pt x="75025" y="17305"/>
                          <a:pt x="75042" y="17293"/>
                        </a:cubicBezTo>
                        <a:lnTo>
                          <a:pt x="75046" y="17293"/>
                        </a:lnTo>
                        <a:lnTo>
                          <a:pt x="75051" y="17289"/>
                        </a:lnTo>
                        <a:cubicBezTo>
                          <a:pt x="75055" y="17285"/>
                          <a:pt x="75063" y="17280"/>
                          <a:pt x="75067" y="17280"/>
                        </a:cubicBezTo>
                        <a:cubicBezTo>
                          <a:pt x="75071" y="17275"/>
                          <a:pt x="75081" y="17271"/>
                          <a:pt x="75085" y="17267"/>
                        </a:cubicBezTo>
                        <a:cubicBezTo>
                          <a:pt x="75089" y="17263"/>
                          <a:pt x="75097" y="17259"/>
                          <a:pt x="75102" y="17254"/>
                        </a:cubicBezTo>
                        <a:cubicBezTo>
                          <a:pt x="75106" y="17250"/>
                          <a:pt x="75110" y="17250"/>
                          <a:pt x="75119" y="17246"/>
                        </a:cubicBezTo>
                        <a:cubicBezTo>
                          <a:pt x="75123" y="17242"/>
                          <a:pt x="75128" y="17238"/>
                          <a:pt x="75132" y="17233"/>
                        </a:cubicBezTo>
                        <a:cubicBezTo>
                          <a:pt x="75140" y="17228"/>
                          <a:pt x="75144" y="17224"/>
                          <a:pt x="75148" y="17220"/>
                        </a:cubicBezTo>
                        <a:cubicBezTo>
                          <a:pt x="75154" y="17216"/>
                          <a:pt x="75162" y="17216"/>
                          <a:pt x="75166" y="17212"/>
                        </a:cubicBezTo>
                        <a:cubicBezTo>
                          <a:pt x="75170" y="17208"/>
                          <a:pt x="75174" y="17203"/>
                          <a:pt x="75183" y="17198"/>
                        </a:cubicBezTo>
                        <a:cubicBezTo>
                          <a:pt x="75187" y="17194"/>
                          <a:pt x="75192" y="17190"/>
                          <a:pt x="75196" y="17186"/>
                        </a:cubicBezTo>
                        <a:cubicBezTo>
                          <a:pt x="75200" y="17182"/>
                          <a:pt x="75205" y="17177"/>
                          <a:pt x="75213" y="17177"/>
                        </a:cubicBezTo>
                        <a:cubicBezTo>
                          <a:pt x="75217" y="17173"/>
                          <a:pt x="75221" y="17169"/>
                          <a:pt x="75225" y="17165"/>
                        </a:cubicBezTo>
                        <a:cubicBezTo>
                          <a:pt x="75231" y="17161"/>
                          <a:pt x="75235" y="17156"/>
                          <a:pt x="75243" y="17151"/>
                        </a:cubicBezTo>
                        <a:cubicBezTo>
                          <a:pt x="75247" y="17147"/>
                          <a:pt x="75251" y="17143"/>
                          <a:pt x="75256" y="17139"/>
                        </a:cubicBezTo>
                        <a:cubicBezTo>
                          <a:pt x="75260" y="17135"/>
                          <a:pt x="75264" y="17131"/>
                          <a:pt x="75269" y="17131"/>
                        </a:cubicBezTo>
                        <a:cubicBezTo>
                          <a:pt x="75273" y="17126"/>
                          <a:pt x="75277" y="17122"/>
                          <a:pt x="75282" y="17117"/>
                        </a:cubicBezTo>
                        <a:cubicBezTo>
                          <a:pt x="75286" y="17113"/>
                          <a:pt x="75290" y="17113"/>
                          <a:pt x="75290" y="17109"/>
                        </a:cubicBezTo>
                        <a:cubicBezTo>
                          <a:pt x="75290" y="17109"/>
                          <a:pt x="75294" y="17109"/>
                          <a:pt x="75294" y="17105"/>
                        </a:cubicBezTo>
                        <a:cubicBezTo>
                          <a:pt x="75308" y="17096"/>
                          <a:pt x="75320" y="17084"/>
                          <a:pt x="75333" y="17074"/>
                        </a:cubicBezTo>
                        <a:lnTo>
                          <a:pt x="75333" y="17070"/>
                        </a:lnTo>
                        <a:cubicBezTo>
                          <a:pt x="75346" y="17062"/>
                          <a:pt x="75359" y="17049"/>
                          <a:pt x="75367" y="17040"/>
                        </a:cubicBezTo>
                        <a:cubicBezTo>
                          <a:pt x="75371" y="17036"/>
                          <a:pt x="75375" y="17036"/>
                          <a:pt x="75379" y="17032"/>
                        </a:cubicBezTo>
                        <a:cubicBezTo>
                          <a:pt x="75389" y="17019"/>
                          <a:pt x="75401" y="17011"/>
                          <a:pt x="75414" y="16997"/>
                        </a:cubicBezTo>
                        <a:cubicBezTo>
                          <a:pt x="75427" y="16985"/>
                          <a:pt x="75436" y="16977"/>
                          <a:pt x="75448" y="16963"/>
                        </a:cubicBezTo>
                        <a:cubicBezTo>
                          <a:pt x="75452" y="16963"/>
                          <a:pt x="75452" y="16959"/>
                          <a:pt x="75456" y="16955"/>
                        </a:cubicBezTo>
                        <a:cubicBezTo>
                          <a:pt x="75466" y="16946"/>
                          <a:pt x="75478" y="16934"/>
                          <a:pt x="75491" y="16925"/>
                        </a:cubicBezTo>
                        <a:lnTo>
                          <a:pt x="75491" y="16920"/>
                        </a:lnTo>
                        <a:cubicBezTo>
                          <a:pt x="75504" y="16908"/>
                          <a:pt x="75513" y="16900"/>
                          <a:pt x="75525" y="16886"/>
                        </a:cubicBezTo>
                        <a:cubicBezTo>
                          <a:pt x="75525" y="16886"/>
                          <a:pt x="75529" y="16882"/>
                          <a:pt x="75529" y="16878"/>
                        </a:cubicBezTo>
                        <a:cubicBezTo>
                          <a:pt x="75543" y="16869"/>
                          <a:pt x="75551" y="16857"/>
                          <a:pt x="75564" y="16848"/>
                        </a:cubicBezTo>
                        <a:cubicBezTo>
                          <a:pt x="75564" y="16843"/>
                          <a:pt x="75568" y="16843"/>
                          <a:pt x="75568" y="16839"/>
                        </a:cubicBezTo>
                        <a:cubicBezTo>
                          <a:pt x="75581" y="16831"/>
                          <a:pt x="75590" y="16818"/>
                          <a:pt x="75602" y="16809"/>
                        </a:cubicBezTo>
                        <a:cubicBezTo>
                          <a:pt x="75610" y="16797"/>
                          <a:pt x="75624" y="16784"/>
                          <a:pt x="75636" y="16771"/>
                        </a:cubicBezTo>
                        <a:cubicBezTo>
                          <a:pt x="75636" y="16766"/>
                          <a:pt x="75641" y="16766"/>
                          <a:pt x="75641" y="16766"/>
                        </a:cubicBezTo>
                        <a:cubicBezTo>
                          <a:pt x="75649" y="16754"/>
                          <a:pt x="75662" y="16746"/>
                          <a:pt x="75671" y="16737"/>
                        </a:cubicBezTo>
                        <a:cubicBezTo>
                          <a:pt x="75671" y="16732"/>
                          <a:pt x="75675" y="16728"/>
                          <a:pt x="75679" y="16728"/>
                        </a:cubicBezTo>
                        <a:cubicBezTo>
                          <a:pt x="75687" y="16715"/>
                          <a:pt x="75701" y="16703"/>
                          <a:pt x="75709" y="16694"/>
                        </a:cubicBezTo>
                        <a:cubicBezTo>
                          <a:pt x="75713" y="16689"/>
                          <a:pt x="75713" y="16689"/>
                          <a:pt x="75718" y="16689"/>
                        </a:cubicBezTo>
                        <a:cubicBezTo>
                          <a:pt x="75726" y="16677"/>
                          <a:pt x="75735" y="16669"/>
                          <a:pt x="75744" y="16660"/>
                        </a:cubicBezTo>
                        <a:cubicBezTo>
                          <a:pt x="75748" y="16655"/>
                          <a:pt x="75752" y="16651"/>
                          <a:pt x="75752" y="16651"/>
                        </a:cubicBezTo>
                        <a:cubicBezTo>
                          <a:pt x="75764" y="16638"/>
                          <a:pt x="75778" y="16630"/>
                          <a:pt x="75786" y="16617"/>
                        </a:cubicBezTo>
                        <a:cubicBezTo>
                          <a:pt x="75790" y="16617"/>
                          <a:pt x="75790" y="16612"/>
                          <a:pt x="75795" y="16612"/>
                        </a:cubicBezTo>
                        <a:cubicBezTo>
                          <a:pt x="75803" y="16600"/>
                          <a:pt x="75812" y="16592"/>
                          <a:pt x="75825" y="16583"/>
                        </a:cubicBezTo>
                        <a:cubicBezTo>
                          <a:pt x="75825" y="16578"/>
                          <a:pt x="75829" y="16578"/>
                          <a:pt x="75833" y="16574"/>
                        </a:cubicBezTo>
                        <a:cubicBezTo>
                          <a:pt x="75841" y="16566"/>
                          <a:pt x="75855" y="16553"/>
                          <a:pt x="75867" y="16545"/>
                        </a:cubicBezTo>
                        <a:cubicBezTo>
                          <a:pt x="75867" y="16541"/>
                          <a:pt x="75872" y="16541"/>
                          <a:pt x="75876" y="16535"/>
                        </a:cubicBezTo>
                        <a:cubicBezTo>
                          <a:pt x="75884" y="16527"/>
                          <a:pt x="75898" y="16519"/>
                          <a:pt x="75906" y="16510"/>
                        </a:cubicBezTo>
                        <a:cubicBezTo>
                          <a:pt x="75910" y="16506"/>
                          <a:pt x="75910" y="16502"/>
                          <a:pt x="75914" y="16502"/>
                        </a:cubicBezTo>
                        <a:cubicBezTo>
                          <a:pt x="75918" y="16497"/>
                          <a:pt x="75923" y="16493"/>
                          <a:pt x="75928" y="16489"/>
                        </a:cubicBezTo>
                        <a:cubicBezTo>
                          <a:pt x="75932" y="16484"/>
                          <a:pt x="75936" y="16480"/>
                          <a:pt x="75944" y="16476"/>
                        </a:cubicBezTo>
                        <a:cubicBezTo>
                          <a:pt x="75949" y="16472"/>
                          <a:pt x="75953" y="16472"/>
                          <a:pt x="75957" y="16468"/>
                        </a:cubicBezTo>
                        <a:cubicBezTo>
                          <a:pt x="75961" y="16464"/>
                          <a:pt x="75966" y="16458"/>
                          <a:pt x="75970" y="16454"/>
                        </a:cubicBezTo>
                        <a:cubicBezTo>
                          <a:pt x="75975" y="16450"/>
                          <a:pt x="75983" y="16446"/>
                          <a:pt x="75987" y="16442"/>
                        </a:cubicBezTo>
                        <a:cubicBezTo>
                          <a:pt x="75991" y="16438"/>
                          <a:pt x="75995" y="16433"/>
                          <a:pt x="76000" y="16429"/>
                        </a:cubicBezTo>
                        <a:cubicBezTo>
                          <a:pt x="76005" y="16429"/>
                          <a:pt x="76013" y="16425"/>
                          <a:pt x="76017" y="16420"/>
                        </a:cubicBezTo>
                        <a:cubicBezTo>
                          <a:pt x="76021" y="16416"/>
                          <a:pt x="76026" y="16412"/>
                          <a:pt x="76030" y="16407"/>
                        </a:cubicBezTo>
                        <a:cubicBezTo>
                          <a:pt x="76038" y="16403"/>
                          <a:pt x="76043" y="16399"/>
                          <a:pt x="76047" y="16399"/>
                        </a:cubicBezTo>
                        <a:cubicBezTo>
                          <a:pt x="76052" y="16395"/>
                          <a:pt x="76056" y="16391"/>
                          <a:pt x="76064" y="16387"/>
                        </a:cubicBezTo>
                        <a:cubicBezTo>
                          <a:pt x="76068" y="16381"/>
                          <a:pt x="76072" y="16377"/>
                          <a:pt x="76077" y="16373"/>
                        </a:cubicBezTo>
                        <a:cubicBezTo>
                          <a:pt x="76086" y="16369"/>
                          <a:pt x="76090" y="16365"/>
                          <a:pt x="76094" y="16365"/>
                        </a:cubicBezTo>
                        <a:cubicBezTo>
                          <a:pt x="76098" y="16361"/>
                          <a:pt x="76107" y="16356"/>
                          <a:pt x="76111" y="16352"/>
                        </a:cubicBezTo>
                        <a:cubicBezTo>
                          <a:pt x="76115" y="16348"/>
                          <a:pt x="76124" y="16343"/>
                          <a:pt x="76129" y="16339"/>
                        </a:cubicBezTo>
                        <a:cubicBezTo>
                          <a:pt x="76133" y="16339"/>
                          <a:pt x="76137" y="16335"/>
                          <a:pt x="76145" y="16330"/>
                        </a:cubicBezTo>
                        <a:cubicBezTo>
                          <a:pt x="76149" y="16326"/>
                          <a:pt x="76154" y="16326"/>
                          <a:pt x="76159" y="16322"/>
                        </a:cubicBezTo>
                        <a:cubicBezTo>
                          <a:pt x="76175" y="16314"/>
                          <a:pt x="76192" y="16300"/>
                          <a:pt x="76210" y="16292"/>
                        </a:cubicBezTo>
                        <a:cubicBezTo>
                          <a:pt x="76226" y="16279"/>
                          <a:pt x="76244" y="16271"/>
                          <a:pt x="76261" y="16262"/>
                        </a:cubicBezTo>
                        <a:cubicBezTo>
                          <a:pt x="76265" y="16258"/>
                          <a:pt x="76269" y="16258"/>
                          <a:pt x="76273" y="16253"/>
                        </a:cubicBezTo>
                        <a:cubicBezTo>
                          <a:pt x="76291" y="16245"/>
                          <a:pt x="76308" y="16237"/>
                          <a:pt x="76325" y="16227"/>
                        </a:cubicBezTo>
                        <a:cubicBezTo>
                          <a:pt x="76329" y="16223"/>
                          <a:pt x="76334" y="16223"/>
                          <a:pt x="76334" y="16223"/>
                        </a:cubicBezTo>
                        <a:cubicBezTo>
                          <a:pt x="76350" y="16215"/>
                          <a:pt x="76368" y="16207"/>
                          <a:pt x="76389" y="16198"/>
                        </a:cubicBezTo>
                        <a:cubicBezTo>
                          <a:pt x="76394" y="16194"/>
                          <a:pt x="76398" y="16194"/>
                          <a:pt x="76402" y="16189"/>
                        </a:cubicBezTo>
                        <a:cubicBezTo>
                          <a:pt x="76406" y="16189"/>
                          <a:pt x="76411" y="16185"/>
                          <a:pt x="76415" y="16185"/>
                        </a:cubicBezTo>
                        <a:cubicBezTo>
                          <a:pt x="76423" y="16181"/>
                          <a:pt x="76432" y="16176"/>
                          <a:pt x="76441" y="16172"/>
                        </a:cubicBezTo>
                        <a:cubicBezTo>
                          <a:pt x="76445" y="16168"/>
                          <a:pt x="76453" y="16168"/>
                          <a:pt x="76457" y="16164"/>
                        </a:cubicBezTo>
                        <a:cubicBezTo>
                          <a:pt x="76466" y="16164"/>
                          <a:pt x="76475" y="16160"/>
                          <a:pt x="76483" y="16156"/>
                        </a:cubicBezTo>
                        <a:cubicBezTo>
                          <a:pt x="76488" y="16150"/>
                          <a:pt x="76496" y="16150"/>
                          <a:pt x="76500" y="16146"/>
                        </a:cubicBezTo>
                        <a:cubicBezTo>
                          <a:pt x="76509" y="16142"/>
                          <a:pt x="76522" y="16138"/>
                          <a:pt x="76530" y="16134"/>
                        </a:cubicBezTo>
                        <a:cubicBezTo>
                          <a:pt x="76534" y="16134"/>
                          <a:pt x="76539" y="16134"/>
                          <a:pt x="76543" y="16130"/>
                        </a:cubicBezTo>
                        <a:cubicBezTo>
                          <a:pt x="76556" y="16125"/>
                          <a:pt x="76573" y="16121"/>
                          <a:pt x="76591" y="16112"/>
                        </a:cubicBezTo>
                        <a:lnTo>
                          <a:pt x="76595" y="16112"/>
                        </a:lnTo>
                        <a:cubicBezTo>
                          <a:pt x="76607" y="16108"/>
                          <a:pt x="76620" y="16104"/>
                          <a:pt x="76633" y="16099"/>
                        </a:cubicBezTo>
                        <a:cubicBezTo>
                          <a:pt x="76642" y="16095"/>
                          <a:pt x="76646" y="16095"/>
                          <a:pt x="76650" y="16091"/>
                        </a:cubicBezTo>
                        <a:cubicBezTo>
                          <a:pt x="76663" y="16091"/>
                          <a:pt x="76672" y="16087"/>
                          <a:pt x="76684" y="16083"/>
                        </a:cubicBezTo>
                        <a:cubicBezTo>
                          <a:pt x="76688" y="16079"/>
                          <a:pt x="76693" y="16079"/>
                          <a:pt x="76702" y="16079"/>
                        </a:cubicBezTo>
                        <a:cubicBezTo>
                          <a:pt x="76714" y="16073"/>
                          <a:pt x="76727" y="16069"/>
                          <a:pt x="76745" y="16061"/>
                        </a:cubicBezTo>
                        <a:lnTo>
                          <a:pt x="76860" y="15518"/>
                        </a:lnTo>
                        <a:lnTo>
                          <a:pt x="76864" y="15514"/>
                        </a:lnTo>
                        <a:cubicBezTo>
                          <a:pt x="76868" y="15509"/>
                          <a:pt x="76873" y="15505"/>
                          <a:pt x="76877" y="15501"/>
                        </a:cubicBezTo>
                        <a:cubicBezTo>
                          <a:pt x="76881" y="15497"/>
                          <a:pt x="76885" y="15492"/>
                          <a:pt x="76893" y="15488"/>
                        </a:cubicBezTo>
                        <a:cubicBezTo>
                          <a:pt x="76899" y="15479"/>
                          <a:pt x="76903" y="15475"/>
                          <a:pt x="76907" y="15471"/>
                        </a:cubicBezTo>
                        <a:cubicBezTo>
                          <a:pt x="76911" y="15467"/>
                          <a:pt x="76919" y="15463"/>
                          <a:pt x="76924" y="15458"/>
                        </a:cubicBezTo>
                        <a:cubicBezTo>
                          <a:pt x="76928" y="15453"/>
                          <a:pt x="76932" y="15449"/>
                          <a:pt x="76937" y="15445"/>
                        </a:cubicBezTo>
                        <a:cubicBezTo>
                          <a:pt x="76945" y="15437"/>
                          <a:pt x="76950" y="15432"/>
                          <a:pt x="76954" y="15428"/>
                        </a:cubicBezTo>
                        <a:cubicBezTo>
                          <a:pt x="76958" y="15424"/>
                          <a:pt x="76962" y="15420"/>
                          <a:pt x="76970" y="15415"/>
                        </a:cubicBezTo>
                        <a:cubicBezTo>
                          <a:pt x="76976" y="15411"/>
                          <a:pt x="76980" y="15406"/>
                          <a:pt x="76988" y="15398"/>
                        </a:cubicBezTo>
                        <a:cubicBezTo>
                          <a:pt x="76992" y="15394"/>
                          <a:pt x="76996" y="15390"/>
                          <a:pt x="77001" y="15386"/>
                        </a:cubicBezTo>
                        <a:cubicBezTo>
                          <a:pt x="77009" y="15381"/>
                          <a:pt x="77014" y="15376"/>
                          <a:pt x="77018" y="15372"/>
                        </a:cubicBezTo>
                        <a:cubicBezTo>
                          <a:pt x="77027" y="15368"/>
                          <a:pt x="77031" y="15364"/>
                          <a:pt x="77035" y="15360"/>
                        </a:cubicBezTo>
                        <a:cubicBezTo>
                          <a:pt x="77039" y="15355"/>
                          <a:pt x="77043" y="15351"/>
                          <a:pt x="77047" y="15347"/>
                        </a:cubicBezTo>
                        <a:cubicBezTo>
                          <a:pt x="77061" y="15338"/>
                          <a:pt x="77069" y="15329"/>
                          <a:pt x="77082" y="15317"/>
                        </a:cubicBezTo>
                        <a:cubicBezTo>
                          <a:pt x="77099" y="15304"/>
                          <a:pt x="77116" y="15291"/>
                          <a:pt x="77134" y="15278"/>
                        </a:cubicBezTo>
                        <a:lnTo>
                          <a:pt x="77134" y="15274"/>
                        </a:lnTo>
                        <a:cubicBezTo>
                          <a:pt x="77138" y="15270"/>
                          <a:pt x="77146" y="15266"/>
                          <a:pt x="77150" y="15261"/>
                        </a:cubicBezTo>
                        <a:cubicBezTo>
                          <a:pt x="77155" y="15257"/>
                          <a:pt x="77159" y="15252"/>
                          <a:pt x="77163" y="15248"/>
                        </a:cubicBezTo>
                        <a:cubicBezTo>
                          <a:pt x="77172" y="15244"/>
                          <a:pt x="77181" y="15236"/>
                          <a:pt x="77189" y="15227"/>
                        </a:cubicBezTo>
                        <a:cubicBezTo>
                          <a:pt x="77193" y="15227"/>
                          <a:pt x="77193" y="15222"/>
                          <a:pt x="77193" y="15222"/>
                        </a:cubicBezTo>
                        <a:cubicBezTo>
                          <a:pt x="77207" y="15214"/>
                          <a:pt x="77215" y="15206"/>
                          <a:pt x="77223" y="15197"/>
                        </a:cubicBezTo>
                        <a:cubicBezTo>
                          <a:pt x="77227" y="15193"/>
                          <a:pt x="77227" y="15193"/>
                          <a:pt x="77232" y="15189"/>
                        </a:cubicBezTo>
                        <a:cubicBezTo>
                          <a:pt x="77240" y="15184"/>
                          <a:pt x="77245" y="15175"/>
                          <a:pt x="77253" y="15171"/>
                        </a:cubicBezTo>
                        <a:cubicBezTo>
                          <a:pt x="77258" y="15167"/>
                          <a:pt x="77262" y="15163"/>
                          <a:pt x="77262" y="15159"/>
                        </a:cubicBezTo>
                        <a:cubicBezTo>
                          <a:pt x="77270" y="15155"/>
                          <a:pt x="77274" y="15150"/>
                          <a:pt x="77278" y="15145"/>
                        </a:cubicBezTo>
                        <a:cubicBezTo>
                          <a:pt x="77284" y="15141"/>
                          <a:pt x="77288" y="15137"/>
                          <a:pt x="77292" y="15133"/>
                        </a:cubicBezTo>
                        <a:cubicBezTo>
                          <a:pt x="77296" y="15129"/>
                          <a:pt x="77300" y="15124"/>
                          <a:pt x="77304" y="15116"/>
                        </a:cubicBezTo>
                        <a:cubicBezTo>
                          <a:pt x="77309" y="15116"/>
                          <a:pt x="77313" y="15112"/>
                          <a:pt x="77317" y="15108"/>
                        </a:cubicBezTo>
                        <a:cubicBezTo>
                          <a:pt x="77322" y="15103"/>
                          <a:pt x="77326" y="15098"/>
                          <a:pt x="77330" y="15090"/>
                        </a:cubicBezTo>
                        <a:cubicBezTo>
                          <a:pt x="77335" y="15086"/>
                          <a:pt x="77339" y="15086"/>
                          <a:pt x="77343" y="15082"/>
                        </a:cubicBezTo>
                        <a:cubicBezTo>
                          <a:pt x="77343" y="15078"/>
                          <a:pt x="77347" y="15073"/>
                          <a:pt x="77351" y="15068"/>
                        </a:cubicBezTo>
                        <a:lnTo>
                          <a:pt x="77355" y="15064"/>
                        </a:lnTo>
                        <a:cubicBezTo>
                          <a:pt x="77355" y="15060"/>
                          <a:pt x="77361" y="15060"/>
                          <a:pt x="77361" y="15056"/>
                        </a:cubicBezTo>
                        <a:cubicBezTo>
                          <a:pt x="77365" y="15052"/>
                          <a:pt x="77369" y="15043"/>
                          <a:pt x="77377" y="15039"/>
                        </a:cubicBezTo>
                        <a:cubicBezTo>
                          <a:pt x="77377" y="15039"/>
                          <a:pt x="77377" y="15035"/>
                          <a:pt x="77381" y="15035"/>
                        </a:cubicBezTo>
                        <a:cubicBezTo>
                          <a:pt x="77386" y="15026"/>
                          <a:pt x="77390" y="15017"/>
                          <a:pt x="77399" y="15009"/>
                        </a:cubicBezTo>
                        <a:lnTo>
                          <a:pt x="77399" y="15005"/>
                        </a:lnTo>
                        <a:cubicBezTo>
                          <a:pt x="77403" y="15001"/>
                          <a:pt x="77407" y="14996"/>
                          <a:pt x="77412" y="14987"/>
                        </a:cubicBezTo>
                        <a:lnTo>
                          <a:pt x="77412" y="14983"/>
                        </a:lnTo>
                        <a:lnTo>
                          <a:pt x="77416" y="14979"/>
                        </a:lnTo>
                        <a:cubicBezTo>
                          <a:pt x="77420" y="14970"/>
                          <a:pt x="77424" y="14962"/>
                          <a:pt x="77428" y="14958"/>
                        </a:cubicBezTo>
                        <a:lnTo>
                          <a:pt x="77428" y="14954"/>
                        </a:lnTo>
                        <a:cubicBezTo>
                          <a:pt x="77432" y="14944"/>
                          <a:pt x="77432" y="14936"/>
                          <a:pt x="77438" y="14928"/>
                        </a:cubicBezTo>
                        <a:cubicBezTo>
                          <a:pt x="77442" y="14919"/>
                          <a:pt x="77442" y="14910"/>
                          <a:pt x="77446" y="14902"/>
                        </a:cubicBezTo>
                        <a:lnTo>
                          <a:pt x="77561" y="14342"/>
                        </a:lnTo>
                        <a:lnTo>
                          <a:pt x="77663" y="14342"/>
                        </a:lnTo>
                        <a:cubicBezTo>
                          <a:pt x="77689" y="14342"/>
                          <a:pt x="77715" y="14342"/>
                          <a:pt x="77740" y="14346"/>
                        </a:cubicBezTo>
                        <a:lnTo>
                          <a:pt x="77766" y="14346"/>
                        </a:lnTo>
                        <a:cubicBezTo>
                          <a:pt x="77801" y="14346"/>
                          <a:pt x="77831" y="14346"/>
                          <a:pt x="77865" y="14342"/>
                        </a:cubicBezTo>
                        <a:lnTo>
                          <a:pt x="77967" y="14342"/>
                        </a:lnTo>
                        <a:cubicBezTo>
                          <a:pt x="77976" y="14342"/>
                          <a:pt x="77985" y="14342"/>
                          <a:pt x="77997" y="14338"/>
                        </a:cubicBezTo>
                        <a:cubicBezTo>
                          <a:pt x="78023" y="14338"/>
                          <a:pt x="78048" y="14338"/>
                          <a:pt x="78079" y="14334"/>
                        </a:cubicBezTo>
                        <a:lnTo>
                          <a:pt x="78100" y="14334"/>
                        </a:lnTo>
                        <a:cubicBezTo>
                          <a:pt x="78130" y="14334"/>
                          <a:pt x="78164" y="14328"/>
                          <a:pt x="78198" y="14324"/>
                        </a:cubicBezTo>
                        <a:lnTo>
                          <a:pt x="78224" y="14324"/>
                        </a:lnTo>
                        <a:cubicBezTo>
                          <a:pt x="78254" y="14320"/>
                          <a:pt x="78279" y="14320"/>
                          <a:pt x="78305" y="14316"/>
                        </a:cubicBezTo>
                        <a:cubicBezTo>
                          <a:pt x="78314" y="14316"/>
                          <a:pt x="78326" y="14312"/>
                          <a:pt x="78336" y="14312"/>
                        </a:cubicBezTo>
                        <a:cubicBezTo>
                          <a:pt x="78370" y="14308"/>
                          <a:pt x="78403" y="14303"/>
                          <a:pt x="78438" y="14299"/>
                        </a:cubicBezTo>
                        <a:cubicBezTo>
                          <a:pt x="78459" y="14295"/>
                          <a:pt x="78480" y="14290"/>
                          <a:pt x="78502" y="14290"/>
                        </a:cubicBezTo>
                        <a:cubicBezTo>
                          <a:pt x="78524" y="14286"/>
                          <a:pt x="78549" y="14282"/>
                          <a:pt x="78571" y="14277"/>
                        </a:cubicBezTo>
                        <a:cubicBezTo>
                          <a:pt x="78575" y="14273"/>
                          <a:pt x="78575" y="14269"/>
                          <a:pt x="78579" y="14265"/>
                        </a:cubicBezTo>
                        <a:cubicBezTo>
                          <a:pt x="78587" y="14261"/>
                          <a:pt x="78592" y="14251"/>
                          <a:pt x="78596" y="14247"/>
                        </a:cubicBezTo>
                        <a:cubicBezTo>
                          <a:pt x="78596" y="14243"/>
                          <a:pt x="78596" y="14243"/>
                          <a:pt x="78601" y="14243"/>
                        </a:cubicBezTo>
                        <a:cubicBezTo>
                          <a:pt x="78605" y="14235"/>
                          <a:pt x="78605" y="14231"/>
                          <a:pt x="78609" y="14226"/>
                        </a:cubicBezTo>
                        <a:lnTo>
                          <a:pt x="78609" y="14222"/>
                        </a:lnTo>
                        <a:cubicBezTo>
                          <a:pt x="78613" y="14218"/>
                          <a:pt x="78618" y="14213"/>
                          <a:pt x="78618" y="14209"/>
                        </a:cubicBezTo>
                        <a:lnTo>
                          <a:pt x="78622" y="14205"/>
                        </a:lnTo>
                        <a:cubicBezTo>
                          <a:pt x="78622" y="14200"/>
                          <a:pt x="78626" y="14196"/>
                          <a:pt x="78626" y="14192"/>
                        </a:cubicBezTo>
                        <a:lnTo>
                          <a:pt x="78626" y="14188"/>
                        </a:lnTo>
                        <a:cubicBezTo>
                          <a:pt x="78630" y="14184"/>
                          <a:pt x="78630" y="14174"/>
                          <a:pt x="78630" y="14170"/>
                        </a:cubicBezTo>
                        <a:lnTo>
                          <a:pt x="79880" y="8226"/>
                        </a:lnTo>
                        <a:lnTo>
                          <a:pt x="79880" y="8226"/>
                        </a:lnTo>
                        <a:cubicBezTo>
                          <a:pt x="79875" y="8230"/>
                          <a:pt x="79875" y="8234"/>
                          <a:pt x="79875" y="8238"/>
                        </a:cubicBezTo>
                        <a:cubicBezTo>
                          <a:pt x="79875" y="8238"/>
                          <a:pt x="79875" y="8242"/>
                          <a:pt x="79870" y="8242"/>
                        </a:cubicBezTo>
                        <a:cubicBezTo>
                          <a:pt x="79870" y="8246"/>
                          <a:pt x="79870" y="8251"/>
                          <a:pt x="79866" y="8256"/>
                        </a:cubicBezTo>
                        <a:lnTo>
                          <a:pt x="79866" y="8260"/>
                        </a:lnTo>
                        <a:cubicBezTo>
                          <a:pt x="79862" y="8264"/>
                          <a:pt x="79858" y="8268"/>
                          <a:pt x="79858" y="8277"/>
                        </a:cubicBezTo>
                        <a:lnTo>
                          <a:pt x="79854" y="8277"/>
                        </a:lnTo>
                        <a:cubicBezTo>
                          <a:pt x="79854" y="8281"/>
                          <a:pt x="79850" y="8289"/>
                          <a:pt x="79845" y="8294"/>
                        </a:cubicBezTo>
                        <a:lnTo>
                          <a:pt x="79841" y="8298"/>
                        </a:lnTo>
                        <a:cubicBezTo>
                          <a:pt x="79836" y="8303"/>
                          <a:pt x="79832" y="8311"/>
                          <a:pt x="79828" y="8315"/>
                        </a:cubicBezTo>
                        <a:cubicBezTo>
                          <a:pt x="79824" y="8319"/>
                          <a:pt x="79819" y="8323"/>
                          <a:pt x="79815" y="8333"/>
                        </a:cubicBezTo>
                        <a:cubicBezTo>
                          <a:pt x="79773" y="8337"/>
                          <a:pt x="79730" y="8345"/>
                          <a:pt x="79687" y="8349"/>
                        </a:cubicBezTo>
                        <a:cubicBezTo>
                          <a:pt x="79653" y="8354"/>
                          <a:pt x="79614" y="8358"/>
                          <a:pt x="79580" y="8362"/>
                        </a:cubicBezTo>
                        <a:cubicBezTo>
                          <a:pt x="79572" y="8366"/>
                          <a:pt x="79562" y="8366"/>
                          <a:pt x="79550" y="8366"/>
                        </a:cubicBezTo>
                        <a:cubicBezTo>
                          <a:pt x="79542" y="8366"/>
                          <a:pt x="79529" y="8371"/>
                          <a:pt x="79516" y="8371"/>
                        </a:cubicBezTo>
                        <a:lnTo>
                          <a:pt x="79683" y="7584"/>
                        </a:lnTo>
                        <a:cubicBezTo>
                          <a:pt x="79657" y="7579"/>
                          <a:pt x="79627" y="7579"/>
                          <a:pt x="79601" y="7575"/>
                        </a:cubicBezTo>
                        <a:lnTo>
                          <a:pt x="79576" y="7575"/>
                        </a:lnTo>
                        <a:cubicBezTo>
                          <a:pt x="79558" y="7571"/>
                          <a:pt x="79537" y="7571"/>
                          <a:pt x="79520" y="7571"/>
                        </a:cubicBezTo>
                        <a:cubicBezTo>
                          <a:pt x="79511" y="7567"/>
                          <a:pt x="79503" y="7567"/>
                          <a:pt x="79495" y="7567"/>
                        </a:cubicBezTo>
                        <a:cubicBezTo>
                          <a:pt x="79477" y="7563"/>
                          <a:pt x="79456" y="7563"/>
                          <a:pt x="79439" y="7559"/>
                        </a:cubicBezTo>
                        <a:lnTo>
                          <a:pt x="79414" y="7559"/>
                        </a:lnTo>
                        <a:cubicBezTo>
                          <a:pt x="79392" y="7553"/>
                          <a:pt x="79370" y="7549"/>
                          <a:pt x="79349" y="7545"/>
                        </a:cubicBezTo>
                        <a:lnTo>
                          <a:pt x="79337" y="7545"/>
                        </a:lnTo>
                        <a:cubicBezTo>
                          <a:pt x="79311" y="7541"/>
                          <a:pt x="79285" y="7537"/>
                          <a:pt x="79260" y="7533"/>
                        </a:cubicBezTo>
                        <a:lnTo>
                          <a:pt x="79238" y="7533"/>
                        </a:lnTo>
                        <a:cubicBezTo>
                          <a:pt x="79221" y="7528"/>
                          <a:pt x="79199" y="7524"/>
                          <a:pt x="79183" y="7520"/>
                        </a:cubicBezTo>
                        <a:cubicBezTo>
                          <a:pt x="79173" y="7520"/>
                          <a:pt x="79165" y="7520"/>
                          <a:pt x="79157" y="7515"/>
                        </a:cubicBezTo>
                        <a:cubicBezTo>
                          <a:pt x="79135" y="7515"/>
                          <a:pt x="79118" y="7511"/>
                          <a:pt x="79096" y="7507"/>
                        </a:cubicBezTo>
                        <a:cubicBezTo>
                          <a:pt x="79092" y="7507"/>
                          <a:pt x="79084" y="7507"/>
                          <a:pt x="79080" y="7502"/>
                        </a:cubicBezTo>
                        <a:cubicBezTo>
                          <a:pt x="79049" y="7498"/>
                          <a:pt x="79023" y="7494"/>
                          <a:pt x="78998" y="7490"/>
                        </a:cubicBezTo>
                        <a:cubicBezTo>
                          <a:pt x="78977" y="7486"/>
                          <a:pt x="78952" y="7482"/>
                          <a:pt x="78930" y="7476"/>
                        </a:cubicBezTo>
                        <a:cubicBezTo>
                          <a:pt x="78921" y="7476"/>
                          <a:pt x="78913" y="7476"/>
                          <a:pt x="78904" y="7472"/>
                        </a:cubicBezTo>
                        <a:cubicBezTo>
                          <a:pt x="78887" y="7472"/>
                          <a:pt x="78870" y="7468"/>
                          <a:pt x="78849" y="7464"/>
                        </a:cubicBezTo>
                        <a:cubicBezTo>
                          <a:pt x="78840" y="7464"/>
                          <a:pt x="78832" y="7464"/>
                          <a:pt x="78823" y="7460"/>
                        </a:cubicBezTo>
                        <a:cubicBezTo>
                          <a:pt x="78802" y="7456"/>
                          <a:pt x="78784" y="7456"/>
                          <a:pt x="78763" y="7451"/>
                        </a:cubicBezTo>
                        <a:cubicBezTo>
                          <a:pt x="78755" y="7451"/>
                          <a:pt x="78750" y="7451"/>
                          <a:pt x="78746" y="7447"/>
                        </a:cubicBezTo>
                        <a:lnTo>
                          <a:pt x="78729" y="7447"/>
                        </a:lnTo>
                        <a:lnTo>
                          <a:pt x="78998" y="6164"/>
                        </a:lnTo>
                        <a:lnTo>
                          <a:pt x="78998" y="6164"/>
                        </a:lnTo>
                        <a:cubicBezTo>
                          <a:pt x="78994" y="6168"/>
                          <a:pt x="78994" y="6177"/>
                          <a:pt x="78994" y="6181"/>
                        </a:cubicBezTo>
                        <a:cubicBezTo>
                          <a:pt x="78990" y="6185"/>
                          <a:pt x="78990" y="6185"/>
                          <a:pt x="78990" y="6189"/>
                        </a:cubicBezTo>
                        <a:cubicBezTo>
                          <a:pt x="78990" y="6193"/>
                          <a:pt x="78990" y="6198"/>
                          <a:pt x="78986" y="6203"/>
                        </a:cubicBezTo>
                        <a:lnTo>
                          <a:pt x="78986" y="6207"/>
                        </a:lnTo>
                        <a:cubicBezTo>
                          <a:pt x="78981" y="6211"/>
                          <a:pt x="78981" y="6215"/>
                          <a:pt x="78981" y="6219"/>
                        </a:cubicBezTo>
                        <a:cubicBezTo>
                          <a:pt x="78977" y="6224"/>
                          <a:pt x="78977" y="6224"/>
                          <a:pt x="78977" y="6228"/>
                        </a:cubicBezTo>
                        <a:cubicBezTo>
                          <a:pt x="78972" y="6232"/>
                          <a:pt x="78972" y="6236"/>
                          <a:pt x="78972" y="6241"/>
                        </a:cubicBezTo>
                        <a:cubicBezTo>
                          <a:pt x="78968" y="6241"/>
                          <a:pt x="78968" y="6245"/>
                          <a:pt x="78968" y="6250"/>
                        </a:cubicBezTo>
                        <a:cubicBezTo>
                          <a:pt x="78964" y="6250"/>
                          <a:pt x="78964" y="6254"/>
                          <a:pt x="78964" y="6258"/>
                        </a:cubicBezTo>
                        <a:cubicBezTo>
                          <a:pt x="78960" y="6262"/>
                          <a:pt x="78960" y="6262"/>
                          <a:pt x="78960" y="6266"/>
                        </a:cubicBezTo>
                        <a:cubicBezTo>
                          <a:pt x="78956" y="6270"/>
                          <a:pt x="78956" y="6275"/>
                          <a:pt x="78952" y="6275"/>
                        </a:cubicBezTo>
                        <a:cubicBezTo>
                          <a:pt x="78952" y="6280"/>
                          <a:pt x="78946" y="6284"/>
                          <a:pt x="78946" y="6284"/>
                        </a:cubicBezTo>
                        <a:cubicBezTo>
                          <a:pt x="78946" y="6288"/>
                          <a:pt x="78942" y="6292"/>
                          <a:pt x="78938" y="6296"/>
                        </a:cubicBezTo>
                        <a:cubicBezTo>
                          <a:pt x="78938" y="6296"/>
                          <a:pt x="78938" y="6301"/>
                          <a:pt x="78934" y="6301"/>
                        </a:cubicBezTo>
                        <a:cubicBezTo>
                          <a:pt x="78934" y="6305"/>
                          <a:pt x="78930" y="6309"/>
                          <a:pt x="78926" y="6313"/>
                        </a:cubicBezTo>
                        <a:cubicBezTo>
                          <a:pt x="78926" y="6318"/>
                          <a:pt x="78926" y="6318"/>
                          <a:pt x="78921" y="6318"/>
                        </a:cubicBezTo>
                        <a:cubicBezTo>
                          <a:pt x="78917" y="6327"/>
                          <a:pt x="78913" y="6331"/>
                          <a:pt x="78909" y="6335"/>
                        </a:cubicBezTo>
                        <a:cubicBezTo>
                          <a:pt x="78900" y="6343"/>
                          <a:pt x="78895" y="6352"/>
                          <a:pt x="78887" y="6361"/>
                        </a:cubicBezTo>
                        <a:cubicBezTo>
                          <a:pt x="78883" y="6365"/>
                          <a:pt x="78883" y="6365"/>
                          <a:pt x="78879" y="6369"/>
                        </a:cubicBezTo>
                        <a:cubicBezTo>
                          <a:pt x="78870" y="6378"/>
                          <a:pt x="78861" y="6382"/>
                          <a:pt x="78853" y="6390"/>
                        </a:cubicBezTo>
                        <a:cubicBezTo>
                          <a:pt x="78849" y="6395"/>
                          <a:pt x="78844" y="6399"/>
                          <a:pt x="78844" y="6399"/>
                        </a:cubicBezTo>
                        <a:cubicBezTo>
                          <a:pt x="78840" y="6404"/>
                          <a:pt x="78836" y="6404"/>
                          <a:pt x="78836" y="6408"/>
                        </a:cubicBezTo>
                        <a:cubicBezTo>
                          <a:pt x="78832" y="6412"/>
                          <a:pt x="78827" y="6412"/>
                          <a:pt x="78823" y="6416"/>
                        </a:cubicBezTo>
                        <a:cubicBezTo>
                          <a:pt x="78818" y="6420"/>
                          <a:pt x="78818" y="6420"/>
                          <a:pt x="78814" y="6424"/>
                        </a:cubicBezTo>
                        <a:cubicBezTo>
                          <a:pt x="78810" y="6424"/>
                          <a:pt x="78806" y="6429"/>
                          <a:pt x="78798" y="6434"/>
                        </a:cubicBezTo>
                        <a:cubicBezTo>
                          <a:pt x="78798" y="6438"/>
                          <a:pt x="78793" y="6438"/>
                          <a:pt x="78793" y="6438"/>
                        </a:cubicBezTo>
                        <a:cubicBezTo>
                          <a:pt x="78784" y="6442"/>
                          <a:pt x="78776" y="6450"/>
                          <a:pt x="78767" y="6455"/>
                        </a:cubicBezTo>
                        <a:cubicBezTo>
                          <a:pt x="78763" y="6455"/>
                          <a:pt x="78763" y="6459"/>
                          <a:pt x="78759" y="6459"/>
                        </a:cubicBezTo>
                        <a:cubicBezTo>
                          <a:pt x="78755" y="6463"/>
                          <a:pt x="78746" y="6467"/>
                          <a:pt x="78741" y="6467"/>
                        </a:cubicBezTo>
                        <a:cubicBezTo>
                          <a:pt x="78737" y="6472"/>
                          <a:pt x="78733" y="6476"/>
                          <a:pt x="78729" y="6476"/>
                        </a:cubicBezTo>
                        <a:cubicBezTo>
                          <a:pt x="78725" y="6481"/>
                          <a:pt x="78721" y="6481"/>
                          <a:pt x="78716" y="6485"/>
                        </a:cubicBezTo>
                        <a:cubicBezTo>
                          <a:pt x="78711" y="6485"/>
                          <a:pt x="78707" y="6489"/>
                          <a:pt x="78703" y="6493"/>
                        </a:cubicBezTo>
                        <a:cubicBezTo>
                          <a:pt x="78699" y="6493"/>
                          <a:pt x="78695" y="6497"/>
                          <a:pt x="78686" y="6497"/>
                        </a:cubicBezTo>
                        <a:cubicBezTo>
                          <a:pt x="78682" y="6501"/>
                          <a:pt x="78678" y="6501"/>
                          <a:pt x="78673" y="6506"/>
                        </a:cubicBezTo>
                        <a:cubicBezTo>
                          <a:pt x="78669" y="6506"/>
                          <a:pt x="78664" y="6511"/>
                          <a:pt x="78656" y="6515"/>
                        </a:cubicBezTo>
                        <a:cubicBezTo>
                          <a:pt x="78644" y="6519"/>
                          <a:pt x="78630" y="6523"/>
                          <a:pt x="78618" y="6532"/>
                        </a:cubicBezTo>
                        <a:cubicBezTo>
                          <a:pt x="78618" y="6532"/>
                          <a:pt x="78613" y="6532"/>
                          <a:pt x="78609" y="6536"/>
                        </a:cubicBezTo>
                        <a:cubicBezTo>
                          <a:pt x="78596" y="6540"/>
                          <a:pt x="78587" y="6544"/>
                          <a:pt x="78575" y="6544"/>
                        </a:cubicBezTo>
                        <a:cubicBezTo>
                          <a:pt x="78575" y="6548"/>
                          <a:pt x="78571" y="6548"/>
                          <a:pt x="78567" y="6553"/>
                        </a:cubicBezTo>
                        <a:cubicBezTo>
                          <a:pt x="78549" y="6558"/>
                          <a:pt x="78536" y="6562"/>
                          <a:pt x="78519" y="6566"/>
                        </a:cubicBezTo>
                        <a:cubicBezTo>
                          <a:pt x="78506" y="6570"/>
                          <a:pt x="78490" y="6578"/>
                          <a:pt x="78476" y="6583"/>
                        </a:cubicBezTo>
                        <a:cubicBezTo>
                          <a:pt x="78468" y="6583"/>
                          <a:pt x="78459" y="6588"/>
                          <a:pt x="78455" y="6588"/>
                        </a:cubicBezTo>
                        <a:cubicBezTo>
                          <a:pt x="78451" y="6588"/>
                          <a:pt x="78447" y="6592"/>
                          <a:pt x="78442" y="6592"/>
                        </a:cubicBezTo>
                        <a:cubicBezTo>
                          <a:pt x="78429" y="6596"/>
                          <a:pt x="78421" y="6596"/>
                          <a:pt x="78408" y="6600"/>
                        </a:cubicBezTo>
                        <a:lnTo>
                          <a:pt x="78403" y="6600"/>
                        </a:lnTo>
                        <a:cubicBezTo>
                          <a:pt x="78391" y="6604"/>
                          <a:pt x="78378" y="6609"/>
                          <a:pt x="78365" y="6613"/>
                        </a:cubicBezTo>
                        <a:cubicBezTo>
                          <a:pt x="78361" y="6613"/>
                          <a:pt x="78356" y="6613"/>
                          <a:pt x="78352" y="6617"/>
                        </a:cubicBezTo>
                        <a:cubicBezTo>
                          <a:pt x="78344" y="6617"/>
                          <a:pt x="78331" y="6621"/>
                          <a:pt x="78322" y="6621"/>
                        </a:cubicBezTo>
                        <a:cubicBezTo>
                          <a:pt x="78318" y="6621"/>
                          <a:pt x="78314" y="6625"/>
                          <a:pt x="78310" y="6625"/>
                        </a:cubicBezTo>
                        <a:cubicBezTo>
                          <a:pt x="78301" y="6625"/>
                          <a:pt x="78289" y="6630"/>
                          <a:pt x="78279" y="6630"/>
                        </a:cubicBezTo>
                        <a:cubicBezTo>
                          <a:pt x="78275" y="6635"/>
                          <a:pt x="78271" y="6635"/>
                          <a:pt x="78263" y="6635"/>
                        </a:cubicBezTo>
                        <a:cubicBezTo>
                          <a:pt x="78254" y="6639"/>
                          <a:pt x="78245" y="6639"/>
                          <a:pt x="78237" y="6643"/>
                        </a:cubicBezTo>
                        <a:lnTo>
                          <a:pt x="78220" y="6643"/>
                        </a:lnTo>
                        <a:cubicBezTo>
                          <a:pt x="78207" y="6647"/>
                          <a:pt x="78194" y="6647"/>
                          <a:pt x="78182" y="6651"/>
                        </a:cubicBezTo>
                        <a:lnTo>
                          <a:pt x="78177" y="6651"/>
                        </a:lnTo>
                        <a:lnTo>
                          <a:pt x="77835" y="8285"/>
                        </a:lnTo>
                        <a:cubicBezTo>
                          <a:pt x="77831" y="8285"/>
                          <a:pt x="77827" y="8281"/>
                          <a:pt x="77822" y="8281"/>
                        </a:cubicBezTo>
                        <a:cubicBezTo>
                          <a:pt x="77809" y="8281"/>
                          <a:pt x="77792" y="8277"/>
                          <a:pt x="77779" y="8277"/>
                        </a:cubicBezTo>
                        <a:cubicBezTo>
                          <a:pt x="77771" y="8272"/>
                          <a:pt x="77766" y="8272"/>
                          <a:pt x="77758" y="8272"/>
                        </a:cubicBezTo>
                        <a:lnTo>
                          <a:pt x="78798" y="3328"/>
                        </a:lnTo>
                        <a:lnTo>
                          <a:pt x="78798" y="3328"/>
                        </a:lnTo>
                        <a:cubicBezTo>
                          <a:pt x="78587" y="3345"/>
                          <a:pt x="78391" y="3366"/>
                          <a:pt x="78207" y="3392"/>
                        </a:cubicBezTo>
                        <a:cubicBezTo>
                          <a:pt x="78186" y="3396"/>
                          <a:pt x="78160" y="3396"/>
                          <a:pt x="78139" y="3401"/>
                        </a:cubicBezTo>
                        <a:cubicBezTo>
                          <a:pt x="78130" y="3401"/>
                          <a:pt x="78121" y="3405"/>
                          <a:pt x="78117" y="3405"/>
                        </a:cubicBezTo>
                        <a:cubicBezTo>
                          <a:pt x="78100" y="3409"/>
                          <a:pt x="78083" y="3409"/>
                          <a:pt x="78070" y="3414"/>
                        </a:cubicBezTo>
                        <a:cubicBezTo>
                          <a:pt x="78062" y="3414"/>
                          <a:pt x="78053" y="3414"/>
                          <a:pt x="78044" y="3418"/>
                        </a:cubicBezTo>
                        <a:lnTo>
                          <a:pt x="78032" y="3418"/>
                        </a:lnTo>
                        <a:lnTo>
                          <a:pt x="78743" y="16"/>
                        </a:ln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407" name="Google Shape;1358;p33"/>
                <p:cNvGrpSpPr/>
                <p:nvPr/>
              </p:nvGrpSpPr>
              <p:grpSpPr>
                <a:xfrm>
                  <a:off x="664450" y="1727588"/>
                  <a:ext cx="6302775" cy="2258900"/>
                  <a:chOff x="664450" y="238200"/>
                  <a:chExt cx="6302775" cy="2258900"/>
                </a:xfrm>
              </p:grpSpPr>
              <p:sp>
                <p:nvSpPr>
                  <p:cNvPr id="4408" name="Google Shape;1359;p33"/>
                  <p:cNvSpPr/>
                  <p:nvPr/>
                </p:nvSpPr>
                <p:spPr>
                  <a:xfrm>
                    <a:off x="3496775" y="324425"/>
                    <a:ext cx="37625" cy="161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5" h="6450" extrusionOk="0">
                        <a:moveTo>
                          <a:pt x="1279" y="0"/>
                        </a:moveTo>
                        <a:lnTo>
                          <a:pt x="34" y="5945"/>
                        </a:lnTo>
                        <a:cubicBezTo>
                          <a:pt x="0" y="6099"/>
                          <a:pt x="64" y="6270"/>
                          <a:pt x="261" y="6450"/>
                        </a:cubicBezTo>
                        <a:lnTo>
                          <a:pt x="1505" y="500"/>
                        </a:lnTo>
                        <a:cubicBezTo>
                          <a:pt x="1309" y="320"/>
                          <a:pt x="1248" y="149"/>
                          <a:pt x="1279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09" name="Google Shape;1360;p33"/>
                  <p:cNvSpPr/>
                  <p:nvPr/>
                </p:nvSpPr>
                <p:spPr>
                  <a:xfrm>
                    <a:off x="3549275" y="324625"/>
                    <a:ext cx="39800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2" h="6006" extrusionOk="0">
                        <a:moveTo>
                          <a:pt x="1591" y="0"/>
                        </a:moveTo>
                        <a:cubicBezTo>
                          <a:pt x="1544" y="0"/>
                          <a:pt x="1505" y="4"/>
                          <a:pt x="1463" y="13"/>
                        </a:cubicBezTo>
                        <a:cubicBezTo>
                          <a:pt x="1386" y="22"/>
                          <a:pt x="1313" y="38"/>
                          <a:pt x="1244" y="60"/>
                        </a:cubicBezTo>
                        <a:lnTo>
                          <a:pt x="0" y="6005"/>
                        </a:lnTo>
                        <a:cubicBezTo>
                          <a:pt x="64" y="5988"/>
                          <a:pt x="137" y="5972"/>
                          <a:pt x="218" y="5958"/>
                        </a:cubicBezTo>
                        <a:cubicBezTo>
                          <a:pt x="257" y="5954"/>
                          <a:pt x="299" y="5950"/>
                          <a:pt x="342" y="5946"/>
                        </a:cubicBezTo>
                        <a:lnTo>
                          <a:pt x="1591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10" name="Google Shape;1361;p33"/>
                  <p:cNvSpPr/>
                  <p:nvPr/>
                </p:nvSpPr>
                <p:spPr>
                  <a:xfrm>
                    <a:off x="3545425" y="326100"/>
                    <a:ext cx="34975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9" h="6006" extrusionOk="0">
                        <a:moveTo>
                          <a:pt x="1398" y="1"/>
                        </a:moveTo>
                        <a:lnTo>
                          <a:pt x="1398" y="1"/>
                        </a:lnTo>
                        <a:cubicBezTo>
                          <a:pt x="1343" y="18"/>
                          <a:pt x="1296" y="36"/>
                          <a:pt x="1248" y="56"/>
                        </a:cubicBezTo>
                        <a:lnTo>
                          <a:pt x="0" y="6006"/>
                        </a:lnTo>
                        <a:cubicBezTo>
                          <a:pt x="46" y="5984"/>
                          <a:pt x="98" y="5964"/>
                          <a:pt x="154" y="5946"/>
                        </a:cubicBezTo>
                        <a:lnTo>
                          <a:pt x="1398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11" name="Google Shape;1362;p33"/>
                  <p:cNvSpPr/>
                  <p:nvPr/>
                </p:nvSpPr>
                <p:spPr>
                  <a:xfrm>
                    <a:off x="3541675" y="327500"/>
                    <a:ext cx="34975" cy="15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9" h="6037" extrusionOk="0">
                        <a:moveTo>
                          <a:pt x="1398" y="0"/>
                        </a:moveTo>
                        <a:lnTo>
                          <a:pt x="1398" y="0"/>
                        </a:lnTo>
                        <a:cubicBezTo>
                          <a:pt x="1343" y="26"/>
                          <a:pt x="1292" y="57"/>
                          <a:pt x="1245" y="87"/>
                        </a:cubicBezTo>
                        <a:lnTo>
                          <a:pt x="0" y="6036"/>
                        </a:lnTo>
                        <a:cubicBezTo>
                          <a:pt x="48" y="6005"/>
                          <a:pt x="94" y="5976"/>
                          <a:pt x="150" y="5950"/>
                        </a:cubicBezTo>
                        <a:lnTo>
                          <a:pt x="1398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12" name="Google Shape;1363;p33"/>
                  <p:cNvSpPr/>
                  <p:nvPr/>
                </p:nvSpPr>
                <p:spPr>
                  <a:xfrm>
                    <a:off x="3532900" y="329650"/>
                    <a:ext cx="39900" cy="154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6" h="6198" extrusionOk="0">
                        <a:moveTo>
                          <a:pt x="1596" y="1"/>
                        </a:moveTo>
                        <a:cubicBezTo>
                          <a:pt x="1540" y="34"/>
                          <a:pt x="1493" y="73"/>
                          <a:pt x="1442" y="107"/>
                        </a:cubicBezTo>
                        <a:cubicBezTo>
                          <a:pt x="1378" y="159"/>
                          <a:pt x="1313" y="206"/>
                          <a:pt x="1245" y="248"/>
                        </a:cubicBezTo>
                        <a:lnTo>
                          <a:pt x="0" y="6198"/>
                        </a:lnTo>
                        <a:cubicBezTo>
                          <a:pt x="69" y="6155"/>
                          <a:pt x="129" y="6108"/>
                          <a:pt x="197" y="6057"/>
                        </a:cubicBezTo>
                        <a:cubicBezTo>
                          <a:pt x="245" y="6018"/>
                          <a:pt x="296" y="5984"/>
                          <a:pt x="351" y="5950"/>
                        </a:cubicBezTo>
                        <a:lnTo>
                          <a:pt x="1596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13" name="Google Shape;1364;p33"/>
                  <p:cNvSpPr/>
                  <p:nvPr/>
                </p:nvSpPr>
                <p:spPr>
                  <a:xfrm>
                    <a:off x="3529800" y="335825"/>
                    <a:ext cx="34250" cy="15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0" h="6020" extrusionOk="0">
                        <a:moveTo>
                          <a:pt x="1369" y="1"/>
                        </a:moveTo>
                        <a:lnTo>
                          <a:pt x="1369" y="1"/>
                        </a:lnTo>
                        <a:cubicBezTo>
                          <a:pt x="1330" y="27"/>
                          <a:pt x="1287" y="48"/>
                          <a:pt x="1245" y="70"/>
                        </a:cubicBezTo>
                        <a:lnTo>
                          <a:pt x="0" y="6019"/>
                        </a:lnTo>
                        <a:cubicBezTo>
                          <a:pt x="43" y="5998"/>
                          <a:pt x="86" y="5976"/>
                          <a:pt x="124" y="5951"/>
                        </a:cubicBezTo>
                        <a:lnTo>
                          <a:pt x="1369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14" name="Google Shape;1365;p33"/>
                  <p:cNvSpPr/>
                  <p:nvPr/>
                </p:nvSpPr>
                <p:spPr>
                  <a:xfrm>
                    <a:off x="3527025" y="337550"/>
                    <a:ext cx="33925" cy="14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7" h="5994" extrusionOk="0">
                        <a:moveTo>
                          <a:pt x="1356" y="1"/>
                        </a:moveTo>
                        <a:lnTo>
                          <a:pt x="1356" y="1"/>
                        </a:lnTo>
                        <a:cubicBezTo>
                          <a:pt x="1321" y="18"/>
                          <a:pt x="1287" y="30"/>
                          <a:pt x="1250" y="44"/>
                        </a:cubicBezTo>
                        <a:lnTo>
                          <a:pt x="0" y="5993"/>
                        </a:lnTo>
                        <a:cubicBezTo>
                          <a:pt x="38" y="5980"/>
                          <a:pt x="77" y="5968"/>
                          <a:pt x="111" y="5950"/>
                        </a:cubicBezTo>
                        <a:lnTo>
                          <a:pt x="1356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15" name="Google Shape;1366;p33"/>
                  <p:cNvSpPr/>
                  <p:nvPr/>
                </p:nvSpPr>
                <p:spPr>
                  <a:xfrm>
                    <a:off x="3515375" y="338625"/>
                    <a:ext cx="42900" cy="149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6" h="5992" extrusionOk="0">
                        <a:moveTo>
                          <a:pt x="1716" y="1"/>
                        </a:moveTo>
                        <a:cubicBezTo>
                          <a:pt x="1668" y="13"/>
                          <a:pt x="1621" y="26"/>
                          <a:pt x="1570" y="31"/>
                        </a:cubicBezTo>
                        <a:cubicBezTo>
                          <a:pt x="1517" y="38"/>
                          <a:pt x="1458" y="43"/>
                          <a:pt x="1393" y="43"/>
                        </a:cubicBezTo>
                        <a:cubicBezTo>
                          <a:pt x="1347" y="43"/>
                          <a:pt x="1297" y="40"/>
                          <a:pt x="1244" y="35"/>
                        </a:cubicBezTo>
                        <a:lnTo>
                          <a:pt x="0" y="5980"/>
                        </a:lnTo>
                        <a:cubicBezTo>
                          <a:pt x="58" y="5988"/>
                          <a:pt x="112" y="5991"/>
                          <a:pt x="163" y="5991"/>
                        </a:cubicBezTo>
                        <a:cubicBezTo>
                          <a:pt x="221" y="5991"/>
                          <a:pt x="275" y="5987"/>
                          <a:pt x="325" y="5980"/>
                        </a:cubicBezTo>
                        <a:cubicBezTo>
                          <a:pt x="376" y="5971"/>
                          <a:pt x="423" y="5963"/>
                          <a:pt x="466" y="5950"/>
                        </a:cubicBezTo>
                        <a:lnTo>
                          <a:pt x="1716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16" name="Google Shape;1367;p33"/>
                  <p:cNvSpPr/>
                  <p:nvPr/>
                </p:nvSpPr>
                <p:spPr>
                  <a:xfrm>
                    <a:off x="3511525" y="338950"/>
                    <a:ext cx="3497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9" h="5968" extrusionOk="0">
                        <a:moveTo>
                          <a:pt x="1244" y="0"/>
                        </a:moveTo>
                        <a:lnTo>
                          <a:pt x="0" y="5946"/>
                        </a:lnTo>
                        <a:cubicBezTo>
                          <a:pt x="56" y="5958"/>
                          <a:pt x="107" y="5963"/>
                          <a:pt x="154" y="5967"/>
                        </a:cubicBezTo>
                        <a:lnTo>
                          <a:pt x="1398" y="22"/>
                        </a:lnTo>
                        <a:cubicBezTo>
                          <a:pt x="1351" y="18"/>
                          <a:pt x="1300" y="9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17" name="Google Shape;1368;p33"/>
                  <p:cNvSpPr/>
                  <p:nvPr/>
                </p:nvSpPr>
                <p:spPr>
                  <a:xfrm>
                    <a:off x="3507450" y="338100"/>
                    <a:ext cx="35200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8" h="5980" extrusionOk="0">
                        <a:moveTo>
                          <a:pt x="1245" y="0"/>
                        </a:moveTo>
                        <a:lnTo>
                          <a:pt x="0" y="5946"/>
                        </a:lnTo>
                        <a:cubicBezTo>
                          <a:pt x="56" y="5962"/>
                          <a:pt x="112" y="5971"/>
                          <a:pt x="163" y="5980"/>
                        </a:cubicBezTo>
                        <a:lnTo>
                          <a:pt x="1407" y="34"/>
                        </a:lnTo>
                        <a:cubicBezTo>
                          <a:pt x="1356" y="22"/>
                          <a:pt x="1305" y="13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18" name="Google Shape;1369;p33"/>
                  <p:cNvSpPr/>
                  <p:nvPr/>
                </p:nvSpPr>
                <p:spPr>
                  <a:xfrm>
                    <a:off x="3503275" y="336925"/>
                    <a:ext cx="35325" cy="14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3" h="5993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60" y="5967"/>
                          <a:pt x="112" y="5979"/>
                          <a:pt x="167" y="5993"/>
                        </a:cubicBezTo>
                        <a:lnTo>
                          <a:pt x="1412" y="47"/>
                        </a:lnTo>
                        <a:cubicBezTo>
                          <a:pt x="1361" y="34"/>
                          <a:pt x="1305" y="18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19" name="Google Shape;1370;p33"/>
                  <p:cNvSpPr/>
                  <p:nvPr/>
                </p:nvSpPr>
                <p:spPr>
                  <a:xfrm>
                    <a:off x="3521250" y="311200"/>
                    <a:ext cx="67825" cy="2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3" h="1140" extrusionOk="0">
                        <a:moveTo>
                          <a:pt x="1368" y="1"/>
                        </a:moveTo>
                        <a:cubicBezTo>
                          <a:pt x="1274" y="1"/>
                          <a:pt x="1183" y="7"/>
                          <a:pt x="1096" y="20"/>
                        </a:cubicBezTo>
                        <a:cubicBezTo>
                          <a:pt x="432" y="113"/>
                          <a:pt x="0" y="546"/>
                          <a:pt x="526" y="1029"/>
                        </a:cubicBezTo>
                        <a:cubicBezTo>
                          <a:pt x="793" y="1107"/>
                          <a:pt x="1000" y="1140"/>
                          <a:pt x="1167" y="1140"/>
                        </a:cubicBezTo>
                        <a:cubicBezTo>
                          <a:pt x="1228" y="1140"/>
                          <a:pt x="1283" y="1136"/>
                          <a:pt x="1335" y="1128"/>
                        </a:cubicBezTo>
                        <a:cubicBezTo>
                          <a:pt x="1591" y="1094"/>
                          <a:pt x="1741" y="970"/>
                          <a:pt x="1908" y="845"/>
                        </a:cubicBezTo>
                        <a:cubicBezTo>
                          <a:pt x="2075" y="721"/>
                          <a:pt x="2259" y="593"/>
                          <a:pt x="2584" y="550"/>
                        </a:cubicBezTo>
                        <a:cubicBezTo>
                          <a:pt x="2626" y="541"/>
                          <a:pt x="2665" y="537"/>
                          <a:pt x="2712" y="537"/>
                        </a:cubicBezTo>
                        <a:cubicBezTo>
                          <a:pt x="2330" y="155"/>
                          <a:pt x="1820" y="1"/>
                          <a:pt x="1368" y="1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0" name="Google Shape;1371;p33"/>
                  <p:cNvSpPr/>
                  <p:nvPr/>
                </p:nvSpPr>
                <p:spPr>
                  <a:xfrm>
                    <a:off x="4055575" y="277350"/>
                    <a:ext cx="31350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85" extrusionOk="0">
                        <a:moveTo>
                          <a:pt x="1254" y="1"/>
                        </a:moveTo>
                        <a:lnTo>
                          <a:pt x="1248" y="26"/>
                        </a:lnTo>
                        <a:lnTo>
                          <a:pt x="1248" y="26"/>
                        </a:lnTo>
                        <a:cubicBezTo>
                          <a:pt x="1251" y="19"/>
                          <a:pt x="1254" y="10"/>
                          <a:pt x="1254" y="1"/>
                        </a:cubicBezTo>
                        <a:close/>
                        <a:moveTo>
                          <a:pt x="1248" y="26"/>
                        </a:moveTo>
                        <a:lnTo>
                          <a:pt x="1248" y="26"/>
                        </a:lnTo>
                        <a:cubicBezTo>
                          <a:pt x="1247" y="29"/>
                          <a:pt x="1246" y="33"/>
                          <a:pt x="1244" y="35"/>
                        </a:cubicBezTo>
                        <a:lnTo>
                          <a:pt x="0" y="5984"/>
                        </a:lnTo>
                        <a:cubicBezTo>
                          <a:pt x="4" y="5972"/>
                          <a:pt x="4" y="5964"/>
                          <a:pt x="8" y="5950"/>
                        </a:cubicBezTo>
                        <a:lnTo>
                          <a:pt x="1248" y="26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1" name="Google Shape;1372;p33"/>
                  <p:cNvSpPr/>
                  <p:nvPr/>
                </p:nvSpPr>
                <p:spPr>
                  <a:xfrm>
                    <a:off x="4054825" y="278225"/>
                    <a:ext cx="31875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6010" extrusionOk="0">
                        <a:moveTo>
                          <a:pt x="1274" y="0"/>
                        </a:moveTo>
                        <a:cubicBezTo>
                          <a:pt x="1266" y="21"/>
                          <a:pt x="1258" y="43"/>
                          <a:pt x="1249" y="60"/>
                        </a:cubicBezTo>
                        <a:lnTo>
                          <a:pt x="0" y="6010"/>
                        </a:lnTo>
                        <a:cubicBezTo>
                          <a:pt x="13" y="5988"/>
                          <a:pt x="21" y="5971"/>
                          <a:pt x="30" y="5949"/>
                        </a:cubicBezTo>
                        <a:lnTo>
                          <a:pt x="1274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2" name="Google Shape;1373;p33"/>
                  <p:cNvSpPr/>
                  <p:nvPr/>
                </p:nvSpPr>
                <p:spPr>
                  <a:xfrm>
                    <a:off x="4053950" y="279700"/>
                    <a:ext cx="32100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6002" extrusionOk="0">
                        <a:moveTo>
                          <a:pt x="1284" y="1"/>
                        </a:moveTo>
                        <a:cubicBezTo>
                          <a:pt x="1271" y="18"/>
                          <a:pt x="1258" y="35"/>
                          <a:pt x="1246" y="52"/>
                        </a:cubicBezTo>
                        <a:lnTo>
                          <a:pt x="0" y="6002"/>
                        </a:lnTo>
                        <a:cubicBezTo>
                          <a:pt x="14" y="5984"/>
                          <a:pt x="26" y="5967"/>
                          <a:pt x="35" y="5951"/>
                        </a:cubicBezTo>
                        <a:lnTo>
                          <a:pt x="1284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3" name="Google Shape;1374;p33"/>
                  <p:cNvSpPr/>
                  <p:nvPr/>
                </p:nvSpPr>
                <p:spPr>
                  <a:xfrm>
                    <a:off x="4052775" y="281000"/>
                    <a:ext cx="32325" cy="14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3" h="5998" extrusionOk="0">
                        <a:moveTo>
                          <a:pt x="1293" y="0"/>
                        </a:moveTo>
                        <a:lnTo>
                          <a:pt x="1293" y="0"/>
                        </a:lnTo>
                        <a:cubicBezTo>
                          <a:pt x="1279" y="18"/>
                          <a:pt x="1263" y="34"/>
                          <a:pt x="1245" y="48"/>
                        </a:cubicBezTo>
                        <a:lnTo>
                          <a:pt x="0" y="5997"/>
                        </a:lnTo>
                        <a:cubicBezTo>
                          <a:pt x="18" y="5984"/>
                          <a:pt x="35" y="5966"/>
                          <a:pt x="47" y="5950"/>
                        </a:cubicBezTo>
                        <a:lnTo>
                          <a:pt x="1293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4" name="Google Shape;1375;p33"/>
                  <p:cNvSpPr/>
                  <p:nvPr/>
                </p:nvSpPr>
                <p:spPr>
                  <a:xfrm>
                    <a:off x="4051175" y="282175"/>
                    <a:ext cx="32750" cy="14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5997" extrusionOk="0">
                        <a:moveTo>
                          <a:pt x="1309" y="1"/>
                        </a:moveTo>
                        <a:lnTo>
                          <a:pt x="1309" y="1"/>
                        </a:lnTo>
                        <a:cubicBezTo>
                          <a:pt x="1288" y="17"/>
                          <a:pt x="1266" y="34"/>
                          <a:pt x="1245" y="48"/>
                        </a:cubicBezTo>
                        <a:lnTo>
                          <a:pt x="1" y="5996"/>
                        </a:lnTo>
                        <a:cubicBezTo>
                          <a:pt x="22" y="5984"/>
                          <a:pt x="44" y="5967"/>
                          <a:pt x="64" y="5950"/>
                        </a:cubicBezTo>
                        <a:lnTo>
                          <a:pt x="1309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5" name="Google Shape;1376;p33"/>
                  <p:cNvSpPr/>
                  <p:nvPr/>
                </p:nvSpPr>
                <p:spPr>
                  <a:xfrm>
                    <a:off x="4048725" y="283350"/>
                    <a:ext cx="33575" cy="150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3" h="6001" extrusionOk="0">
                        <a:moveTo>
                          <a:pt x="1343" y="1"/>
                        </a:moveTo>
                        <a:lnTo>
                          <a:pt x="1343" y="1"/>
                        </a:lnTo>
                        <a:cubicBezTo>
                          <a:pt x="1313" y="21"/>
                          <a:pt x="1283" y="39"/>
                          <a:pt x="1249" y="52"/>
                        </a:cubicBezTo>
                        <a:lnTo>
                          <a:pt x="0" y="6001"/>
                        </a:lnTo>
                        <a:cubicBezTo>
                          <a:pt x="34" y="5984"/>
                          <a:pt x="69" y="5967"/>
                          <a:pt x="99" y="5949"/>
                        </a:cubicBezTo>
                        <a:lnTo>
                          <a:pt x="1343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6" name="Google Shape;1377;p33"/>
                  <p:cNvSpPr/>
                  <p:nvPr/>
                </p:nvSpPr>
                <p:spPr>
                  <a:xfrm>
                    <a:off x="4044650" y="284650"/>
                    <a:ext cx="35325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3" h="6010" extrusionOk="0">
                        <a:moveTo>
                          <a:pt x="1412" y="0"/>
                        </a:moveTo>
                        <a:lnTo>
                          <a:pt x="1412" y="0"/>
                        </a:lnTo>
                        <a:cubicBezTo>
                          <a:pt x="1361" y="26"/>
                          <a:pt x="1306" y="42"/>
                          <a:pt x="1249" y="64"/>
                        </a:cubicBezTo>
                        <a:lnTo>
                          <a:pt x="1" y="6009"/>
                        </a:lnTo>
                        <a:cubicBezTo>
                          <a:pt x="60" y="5992"/>
                          <a:pt x="116" y="5970"/>
                          <a:pt x="163" y="5949"/>
                        </a:cubicBezTo>
                        <a:lnTo>
                          <a:pt x="1412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7" name="Google Shape;1378;p33"/>
                  <p:cNvSpPr/>
                  <p:nvPr/>
                </p:nvSpPr>
                <p:spPr>
                  <a:xfrm>
                    <a:off x="3948975" y="286225"/>
                    <a:ext cx="126925" cy="160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77" h="6425" extrusionOk="0">
                        <a:moveTo>
                          <a:pt x="5076" y="1"/>
                        </a:moveTo>
                        <a:lnTo>
                          <a:pt x="5076" y="1"/>
                        </a:lnTo>
                        <a:cubicBezTo>
                          <a:pt x="4944" y="40"/>
                          <a:pt x="4786" y="69"/>
                          <a:pt x="4610" y="95"/>
                        </a:cubicBezTo>
                        <a:cubicBezTo>
                          <a:pt x="4264" y="142"/>
                          <a:pt x="3840" y="168"/>
                          <a:pt x="3396" y="198"/>
                        </a:cubicBezTo>
                        <a:cubicBezTo>
                          <a:pt x="2951" y="223"/>
                          <a:pt x="2476" y="257"/>
                          <a:pt x="2032" y="317"/>
                        </a:cubicBezTo>
                        <a:cubicBezTo>
                          <a:pt x="1757" y="356"/>
                          <a:pt x="1493" y="407"/>
                          <a:pt x="1248" y="476"/>
                        </a:cubicBezTo>
                        <a:lnTo>
                          <a:pt x="0" y="6425"/>
                        </a:lnTo>
                        <a:cubicBezTo>
                          <a:pt x="243" y="6357"/>
                          <a:pt x="508" y="6306"/>
                          <a:pt x="782" y="6266"/>
                        </a:cubicBezTo>
                        <a:cubicBezTo>
                          <a:pt x="1232" y="6207"/>
                          <a:pt x="1702" y="6173"/>
                          <a:pt x="2151" y="6142"/>
                        </a:cubicBezTo>
                        <a:cubicBezTo>
                          <a:pt x="2596" y="6117"/>
                          <a:pt x="3015" y="6091"/>
                          <a:pt x="3366" y="6045"/>
                        </a:cubicBezTo>
                        <a:cubicBezTo>
                          <a:pt x="3542" y="6019"/>
                          <a:pt x="3695" y="5988"/>
                          <a:pt x="3828" y="5946"/>
                        </a:cubicBezTo>
                        <a:lnTo>
                          <a:pt x="5076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8" name="Google Shape;1379;p33"/>
                  <p:cNvSpPr/>
                  <p:nvPr/>
                </p:nvSpPr>
                <p:spPr>
                  <a:xfrm>
                    <a:off x="3925975" y="274575"/>
                    <a:ext cx="54225" cy="172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9" h="6891" extrusionOk="0">
                        <a:moveTo>
                          <a:pt x="1292" y="1"/>
                        </a:moveTo>
                        <a:cubicBezTo>
                          <a:pt x="1292" y="1"/>
                          <a:pt x="1291" y="2"/>
                          <a:pt x="1291" y="2"/>
                        </a:cubicBezTo>
                        <a:lnTo>
                          <a:pt x="1291" y="2"/>
                        </a:lnTo>
                        <a:lnTo>
                          <a:pt x="1292" y="1"/>
                        </a:lnTo>
                        <a:close/>
                        <a:moveTo>
                          <a:pt x="1291" y="2"/>
                        </a:moveTo>
                        <a:lnTo>
                          <a:pt x="42" y="5950"/>
                        </a:lnTo>
                        <a:cubicBezTo>
                          <a:pt x="0" y="6160"/>
                          <a:pt x="792" y="6630"/>
                          <a:pt x="920" y="6891"/>
                        </a:cubicBezTo>
                        <a:lnTo>
                          <a:pt x="2168" y="942"/>
                        </a:lnTo>
                        <a:cubicBezTo>
                          <a:pt x="2036" y="681"/>
                          <a:pt x="1249" y="217"/>
                          <a:pt x="1291" y="2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9" name="Google Shape;1380;p33"/>
                  <p:cNvSpPr/>
                  <p:nvPr/>
                </p:nvSpPr>
                <p:spPr>
                  <a:xfrm>
                    <a:off x="3947875" y="259325"/>
                    <a:ext cx="143650" cy="38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46" h="1552" extrusionOk="0">
                        <a:moveTo>
                          <a:pt x="3181" y="1"/>
                        </a:moveTo>
                        <a:cubicBezTo>
                          <a:pt x="2779" y="1"/>
                          <a:pt x="2377" y="27"/>
                          <a:pt x="2003" y="80"/>
                        </a:cubicBezTo>
                        <a:cubicBezTo>
                          <a:pt x="1421" y="161"/>
                          <a:pt x="907" y="307"/>
                          <a:pt x="574" y="512"/>
                        </a:cubicBezTo>
                        <a:cubicBezTo>
                          <a:pt x="1" y="615"/>
                          <a:pt x="1134" y="1235"/>
                          <a:pt x="1292" y="1552"/>
                        </a:cubicBezTo>
                        <a:cubicBezTo>
                          <a:pt x="1537" y="1483"/>
                          <a:pt x="1801" y="1432"/>
                          <a:pt x="2076" y="1393"/>
                        </a:cubicBezTo>
                        <a:cubicBezTo>
                          <a:pt x="2520" y="1333"/>
                          <a:pt x="2995" y="1299"/>
                          <a:pt x="3440" y="1274"/>
                        </a:cubicBezTo>
                        <a:cubicBezTo>
                          <a:pt x="3884" y="1244"/>
                          <a:pt x="4308" y="1218"/>
                          <a:pt x="4654" y="1171"/>
                        </a:cubicBezTo>
                        <a:cubicBezTo>
                          <a:pt x="5343" y="1073"/>
                          <a:pt x="5745" y="885"/>
                          <a:pt x="5497" y="384"/>
                        </a:cubicBezTo>
                        <a:cubicBezTo>
                          <a:pt x="4923" y="126"/>
                          <a:pt x="4053" y="1"/>
                          <a:pt x="3181" y="1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0" name="Google Shape;1381;p33"/>
                  <p:cNvSpPr/>
                  <p:nvPr/>
                </p:nvSpPr>
                <p:spPr>
                  <a:xfrm>
                    <a:off x="5535025" y="319375"/>
                    <a:ext cx="31450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6096" extrusionOk="0">
                        <a:moveTo>
                          <a:pt x="1258" y="1"/>
                        </a:moveTo>
                        <a:cubicBezTo>
                          <a:pt x="1257" y="4"/>
                          <a:pt x="1257" y="6"/>
                          <a:pt x="1256" y="9"/>
                        </a:cubicBezTo>
                        <a:lnTo>
                          <a:pt x="1256" y="9"/>
                        </a:lnTo>
                        <a:lnTo>
                          <a:pt x="1258" y="1"/>
                        </a:lnTo>
                        <a:close/>
                        <a:moveTo>
                          <a:pt x="1256" y="9"/>
                        </a:moveTo>
                        <a:lnTo>
                          <a:pt x="8" y="5945"/>
                        </a:lnTo>
                        <a:cubicBezTo>
                          <a:pt x="0" y="5989"/>
                          <a:pt x="0" y="6040"/>
                          <a:pt x="8" y="6095"/>
                        </a:cubicBezTo>
                        <a:lnTo>
                          <a:pt x="1254" y="146"/>
                        </a:lnTo>
                        <a:cubicBezTo>
                          <a:pt x="1245" y="94"/>
                          <a:pt x="1248" y="49"/>
                          <a:pt x="1256" y="9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1" name="Google Shape;1382;p33"/>
                  <p:cNvSpPr/>
                  <p:nvPr/>
                </p:nvSpPr>
                <p:spPr>
                  <a:xfrm>
                    <a:off x="5603125" y="357550"/>
                    <a:ext cx="56150" cy="151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6" h="6056" extrusionOk="0">
                        <a:moveTo>
                          <a:pt x="2246" y="0"/>
                        </a:moveTo>
                        <a:cubicBezTo>
                          <a:pt x="2109" y="39"/>
                          <a:pt x="1981" y="65"/>
                          <a:pt x="1856" y="81"/>
                        </a:cubicBezTo>
                        <a:cubicBezTo>
                          <a:pt x="1730" y="99"/>
                          <a:pt x="1608" y="108"/>
                          <a:pt x="1491" y="108"/>
                        </a:cubicBezTo>
                        <a:cubicBezTo>
                          <a:pt x="1407" y="108"/>
                          <a:pt x="1325" y="104"/>
                          <a:pt x="1245" y="95"/>
                        </a:cubicBezTo>
                        <a:lnTo>
                          <a:pt x="1" y="6044"/>
                        </a:lnTo>
                        <a:cubicBezTo>
                          <a:pt x="82" y="6051"/>
                          <a:pt x="166" y="6055"/>
                          <a:pt x="252" y="6055"/>
                        </a:cubicBezTo>
                        <a:cubicBezTo>
                          <a:pt x="367" y="6055"/>
                          <a:pt x="487" y="6048"/>
                          <a:pt x="612" y="6031"/>
                        </a:cubicBezTo>
                        <a:cubicBezTo>
                          <a:pt x="737" y="6015"/>
                          <a:pt x="865" y="5989"/>
                          <a:pt x="1001" y="5946"/>
                        </a:cubicBezTo>
                        <a:lnTo>
                          <a:pt x="2246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2" name="Google Shape;1383;p33"/>
                  <p:cNvSpPr/>
                  <p:nvPr/>
                </p:nvSpPr>
                <p:spPr>
                  <a:xfrm>
                    <a:off x="5597900" y="359175"/>
                    <a:ext cx="36350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4" h="5980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68" y="5962"/>
                          <a:pt x="137" y="5970"/>
                          <a:pt x="210" y="5979"/>
                        </a:cubicBezTo>
                        <a:lnTo>
                          <a:pt x="1454" y="30"/>
                        </a:lnTo>
                        <a:cubicBezTo>
                          <a:pt x="1382" y="22"/>
                          <a:pt x="1313" y="12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3" name="Google Shape;1384;p33"/>
                  <p:cNvSpPr/>
                  <p:nvPr/>
                </p:nvSpPr>
                <p:spPr>
                  <a:xfrm>
                    <a:off x="5592975" y="358200"/>
                    <a:ext cx="36050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2" h="5989" extrusionOk="0">
                        <a:moveTo>
                          <a:pt x="1245" y="0"/>
                        </a:moveTo>
                        <a:lnTo>
                          <a:pt x="0" y="5946"/>
                        </a:lnTo>
                        <a:cubicBezTo>
                          <a:pt x="65" y="5963"/>
                          <a:pt x="128" y="5975"/>
                          <a:pt x="197" y="5989"/>
                        </a:cubicBezTo>
                        <a:lnTo>
                          <a:pt x="1441" y="39"/>
                        </a:lnTo>
                        <a:cubicBezTo>
                          <a:pt x="1374" y="26"/>
                          <a:pt x="1309" y="13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4" name="Google Shape;1385;p33"/>
                  <p:cNvSpPr/>
                  <p:nvPr/>
                </p:nvSpPr>
                <p:spPr>
                  <a:xfrm>
                    <a:off x="5586875" y="356500"/>
                    <a:ext cx="37250" cy="150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0" h="6014" extrusionOk="0">
                        <a:moveTo>
                          <a:pt x="1245" y="0"/>
                        </a:moveTo>
                        <a:lnTo>
                          <a:pt x="1" y="5949"/>
                        </a:lnTo>
                        <a:cubicBezTo>
                          <a:pt x="82" y="5975"/>
                          <a:pt x="163" y="5996"/>
                          <a:pt x="244" y="6014"/>
                        </a:cubicBezTo>
                        <a:lnTo>
                          <a:pt x="1489" y="68"/>
                        </a:lnTo>
                        <a:cubicBezTo>
                          <a:pt x="1407" y="46"/>
                          <a:pt x="1326" y="26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5" name="Google Shape;1386;p33"/>
                  <p:cNvSpPr/>
                  <p:nvPr/>
                </p:nvSpPr>
                <p:spPr>
                  <a:xfrm>
                    <a:off x="5566775" y="350075"/>
                    <a:ext cx="51225" cy="155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9" h="6206" extrusionOk="0">
                        <a:moveTo>
                          <a:pt x="1245" y="1"/>
                        </a:moveTo>
                        <a:lnTo>
                          <a:pt x="0" y="5949"/>
                        </a:lnTo>
                        <a:cubicBezTo>
                          <a:pt x="270" y="6031"/>
                          <a:pt x="535" y="6125"/>
                          <a:pt x="805" y="6206"/>
                        </a:cubicBezTo>
                        <a:lnTo>
                          <a:pt x="2049" y="257"/>
                        </a:lnTo>
                        <a:cubicBezTo>
                          <a:pt x="1780" y="180"/>
                          <a:pt x="1518" y="82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6" name="Google Shape;1387;p33"/>
                  <p:cNvSpPr/>
                  <p:nvPr/>
                </p:nvSpPr>
                <p:spPr>
                  <a:xfrm>
                    <a:off x="5560675" y="348450"/>
                    <a:ext cx="37250" cy="150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0" h="6015" extrusionOk="0">
                        <a:moveTo>
                          <a:pt x="1249" y="1"/>
                        </a:moveTo>
                        <a:lnTo>
                          <a:pt x="1" y="5951"/>
                        </a:lnTo>
                        <a:cubicBezTo>
                          <a:pt x="82" y="5968"/>
                          <a:pt x="163" y="5989"/>
                          <a:pt x="244" y="6014"/>
                        </a:cubicBezTo>
                        <a:lnTo>
                          <a:pt x="1489" y="66"/>
                        </a:lnTo>
                        <a:cubicBezTo>
                          <a:pt x="1412" y="44"/>
                          <a:pt x="1331" y="23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7" name="Google Shape;1388;p33"/>
                  <p:cNvSpPr/>
                  <p:nvPr/>
                </p:nvSpPr>
                <p:spPr>
                  <a:xfrm>
                    <a:off x="5555750" y="347375"/>
                    <a:ext cx="36150" cy="14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6" h="5994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69" y="5964"/>
                          <a:pt x="133" y="5976"/>
                          <a:pt x="198" y="5994"/>
                        </a:cubicBezTo>
                        <a:lnTo>
                          <a:pt x="1446" y="44"/>
                        </a:lnTo>
                        <a:cubicBezTo>
                          <a:pt x="1378" y="27"/>
                          <a:pt x="1314" y="14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8" name="Google Shape;1389;p33"/>
                  <p:cNvSpPr/>
                  <p:nvPr/>
                </p:nvSpPr>
                <p:spPr>
                  <a:xfrm>
                    <a:off x="5550525" y="346750"/>
                    <a:ext cx="36375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5" h="5976" extrusionOk="0">
                        <a:moveTo>
                          <a:pt x="1244" y="0"/>
                        </a:moveTo>
                        <a:lnTo>
                          <a:pt x="0" y="5946"/>
                        </a:lnTo>
                        <a:cubicBezTo>
                          <a:pt x="73" y="5954"/>
                          <a:pt x="141" y="5963"/>
                          <a:pt x="210" y="5975"/>
                        </a:cubicBezTo>
                        <a:lnTo>
                          <a:pt x="1455" y="26"/>
                        </a:lnTo>
                        <a:cubicBezTo>
                          <a:pt x="1386" y="18"/>
                          <a:pt x="1317" y="5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9" name="Google Shape;1390;p33"/>
                  <p:cNvSpPr/>
                  <p:nvPr/>
                </p:nvSpPr>
                <p:spPr>
                  <a:xfrm>
                    <a:off x="5530525" y="346375"/>
                    <a:ext cx="51125" cy="150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5" h="6013" extrusionOk="0">
                        <a:moveTo>
                          <a:pt x="1778" y="0"/>
                        </a:moveTo>
                        <a:cubicBezTo>
                          <a:pt x="1675" y="0"/>
                          <a:pt x="1570" y="7"/>
                          <a:pt x="1459" y="20"/>
                        </a:cubicBezTo>
                        <a:cubicBezTo>
                          <a:pt x="1377" y="33"/>
                          <a:pt x="1305" y="46"/>
                          <a:pt x="1249" y="62"/>
                        </a:cubicBezTo>
                        <a:lnTo>
                          <a:pt x="1" y="6012"/>
                        </a:lnTo>
                        <a:cubicBezTo>
                          <a:pt x="60" y="5995"/>
                          <a:pt x="129" y="5978"/>
                          <a:pt x="214" y="5969"/>
                        </a:cubicBezTo>
                        <a:cubicBezTo>
                          <a:pt x="327" y="5955"/>
                          <a:pt x="437" y="5949"/>
                          <a:pt x="543" y="5949"/>
                        </a:cubicBezTo>
                        <a:cubicBezTo>
                          <a:pt x="631" y="5949"/>
                          <a:pt x="717" y="5953"/>
                          <a:pt x="800" y="5961"/>
                        </a:cubicBezTo>
                        <a:lnTo>
                          <a:pt x="2044" y="15"/>
                        </a:lnTo>
                        <a:cubicBezTo>
                          <a:pt x="1958" y="6"/>
                          <a:pt x="1869" y="0"/>
                          <a:pt x="1778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0" name="Google Shape;1391;p33"/>
                  <p:cNvSpPr/>
                  <p:nvPr/>
                </p:nvSpPr>
                <p:spPr>
                  <a:xfrm>
                    <a:off x="5528375" y="347925"/>
                    <a:ext cx="33375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5" h="5984" extrusionOk="0">
                        <a:moveTo>
                          <a:pt x="1335" y="0"/>
                        </a:moveTo>
                        <a:cubicBezTo>
                          <a:pt x="1301" y="10"/>
                          <a:pt x="1271" y="22"/>
                          <a:pt x="1246" y="35"/>
                        </a:cubicBezTo>
                        <a:lnTo>
                          <a:pt x="0" y="5984"/>
                        </a:lnTo>
                        <a:cubicBezTo>
                          <a:pt x="26" y="5972"/>
                          <a:pt x="57" y="5958"/>
                          <a:pt x="87" y="5950"/>
                        </a:cubicBezTo>
                        <a:lnTo>
                          <a:pt x="1335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1" name="Google Shape;1392;p33"/>
                  <p:cNvSpPr/>
                  <p:nvPr/>
                </p:nvSpPr>
                <p:spPr>
                  <a:xfrm>
                    <a:off x="5526875" y="348800"/>
                    <a:ext cx="32650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6" h="5980" extrusionOk="0">
                        <a:moveTo>
                          <a:pt x="1306" y="0"/>
                        </a:moveTo>
                        <a:lnTo>
                          <a:pt x="1306" y="0"/>
                        </a:lnTo>
                        <a:cubicBezTo>
                          <a:pt x="1284" y="9"/>
                          <a:pt x="1266" y="21"/>
                          <a:pt x="1250" y="30"/>
                        </a:cubicBezTo>
                        <a:lnTo>
                          <a:pt x="1" y="5980"/>
                        </a:lnTo>
                        <a:cubicBezTo>
                          <a:pt x="18" y="5966"/>
                          <a:pt x="40" y="5958"/>
                          <a:pt x="60" y="5949"/>
                        </a:cubicBezTo>
                        <a:lnTo>
                          <a:pt x="1306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2" name="Google Shape;1393;p33"/>
                  <p:cNvSpPr/>
                  <p:nvPr/>
                </p:nvSpPr>
                <p:spPr>
                  <a:xfrm>
                    <a:off x="5525800" y="349550"/>
                    <a:ext cx="32350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4" h="5980" extrusionOk="0">
                        <a:moveTo>
                          <a:pt x="1293" y="0"/>
                        </a:moveTo>
                        <a:lnTo>
                          <a:pt x="1293" y="0"/>
                        </a:lnTo>
                        <a:cubicBezTo>
                          <a:pt x="1276" y="8"/>
                          <a:pt x="1263" y="22"/>
                          <a:pt x="1250" y="30"/>
                        </a:cubicBezTo>
                        <a:lnTo>
                          <a:pt x="1" y="5979"/>
                        </a:lnTo>
                        <a:cubicBezTo>
                          <a:pt x="14" y="5970"/>
                          <a:pt x="31" y="5958"/>
                          <a:pt x="44" y="5950"/>
                        </a:cubicBezTo>
                        <a:lnTo>
                          <a:pt x="1293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3" name="Google Shape;1394;p33"/>
                  <p:cNvSpPr/>
                  <p:nvPr/>
                </p:nvSpPr>
                <p:spPr>
                  <a:xfrm>
                    <a:off x="5524950" y="350275"/>
                    <a:ext cx="32100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89" extrusionOk="0">
                        <a:moveTo>
                          <a:pt x="1284" y="1"/>
                        </a:moveTo>
                        <a:lnTo>
                          <a:pt x="1246" y="39"/>
                        </a:lnTo>
                        <a:lnTo>
                          <a:pt x="1" y="5988"/>
                        </a:lnTo>
                        <a:cubicBezTo>
                          <a:pt x="9" y="5976"/>
                          <a:pt x="22" y="5963"/>
                          <a:pt x="35" y="5950"/>
                        </a:cubicBezTo>
                        <a:lnTo>
                          <a:pt x="1284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4" name="Google Shape;1395;p33"/>
                  <p:cNvSpPr/>
                  <p:nvPr/>
                </p:nvSpPr>
                <p:spPr>
                  <a:xfrm>
                    <a:off x="5524100" y="351225"/>
                    <a:ext cx="32000" cy="14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94" extrusionOk="0">
                        <a:moveTo>
                          <a:pt x="1280" y="1"/>
                        </a:moveTo>
                        <a:cubicBezTo>
                          <a:pt x="1267" y="14"/>
                          <a:pt x="1258" y="32"/>
                          <a:pt x="1249" y="48"/>
                        </a:cubicBezTo>
                        <a:lnTo>
                          <a:pt x="1" y="5994"/>
                        </a:lnTo>
                        <a:cubicBezTo>
                          <a:pt x="13" y="5980"/>
                          <a:pt x="23" y="5964"/>
                          <a:pt x="35" y="5950"/>
                        </a:cubicBezTo>
                        <a:lnTo>
                          <a:pt x="1280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5" name="Google Shape;1396;p33"/>
                  <p:cNvSpPr/>
                  <p:nvPr/>
                </p:nvSpPr>
                <p:spPr>
                  <a:xfrm>
                    <a:off x="5523375" y="352425"/>
                    <a:ext cx="31975" cy="15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9" h="6019" extrusionOk="0">
                        <a:moveTo>
                          <a:pt x="1278" y="0"/>
                        </a:moveTo>
                        <a:lnTo>
                          <a:pt x="1278" y="0"/>
                        </a:lnTo>
                        <a:cubicBezTo>
                          <a:pt x="1266" y="22"/>
                          <a:pt x="1253" y="47"/>
                          <a:pt x="1244" y="69"/>
                        </a:cubicBezTo>
                        <a:lnTo>
                          <a:pt x="0" y="6018"/>
                        </a:lnTo>
                        <a:cubicBezTo>
                          <a:pt x="8" y="5993"/>
                          <a:pt x="17" y="5971"/>
                          <a:pt x="30" y="5946"/>
                        </a:cubicBezTo>
                        <a:lnTo>
                          <a:pt x="1278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6" name="Google Shape;1397;p33"/>
                  <p:cNvSpPr/>
                  <p:nvPr/>
                </p:nvSpPr>
                <p:spPr>
                  <a:xfrm>
                    <a:off x="5522300" y="354125"/>
                    <a:ext cx="32200" cy="152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6117" extrusionOk="0">
                        <a:moveTo>
                          <a:pt x="1287" y="1"/>
                        </a:moveTo>
                        <a:cubicBezTo>
                          <a:pt x="1270" y="60"/>
                          <a:pt x="1262" y="116"/>
                          <a:pt x="1244" y="172"/>
                        </a:cubicBezTo>
                        <a:lnTo>
                          <a:pt x="0" y="6117"/>
                        </a:lnTo>
                        <a:cubicBezTo>
                          <a:pt x="18" y="6065"/>
                          <a:pt x="26" y="6006"/>
                          <a:pt x="43" y="5950"/>
                        </a:cubicBezTo>
                        <a:lnTo>
                          <a:pt x="1287" y="1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7" name="Google Shape;1398;p33"/>
                  <p:cNvSpPr/>
                  <p:nvPr/>
                </p:nvSpPr>
                <p:spPr>
                  <a:xfrm>
                    <a:off x="5521550" y="358425"/>
                    <a:ext cx="31875" cy="150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6014" extrusionOk="0">
                        <a:moveTo>
                          <a:pt x="1274" y="0"/>
                        </a:moveTo>
                        <a:cubicBezTo>
                          <a:pt x="1266" y="21"/>
                          <a:pt x="1258" y="42"/>
                          <a:pt x="1244" y="64"/>
                        </a:cubicBezTo>
                        <a:lnTo>
                          <a:pt x="0" y="6014"/>
                        </a:lnTo>
                        <a:cubicBezTo>
                          <a:pt x="13" y="5992"/>
                          <a:pt x="22" y="5970"/>
                          <a:pt x="30" y="5945"/>
                        </a:cubicBezTo>
                        <a:lnTo>
                          <a:pt x="1274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8" name="Google Shape;1399;p33"/>
                  <p:cNvSpPr/>
                  <p:nvPr/>
                </p:nvSpPr>
                <p:spPr>
                  <a:xfrm>
                    <a:off x="5520900" y="360000"/>
                    <a:ext cx="31775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89" extrusionOk="0">
                        <a:moveTo>
                          <a:pt x="1270" y="1"/>
                        </a:moveTo>
                        <a:lnTo>
                          <a:pt x="1270" y="1"/>
                        </a:lnTo>
                        <a:cubicBezTo>
                          <a:pt x="1266" y="14"/>
                          <a:pt x="1254" y="27"/>
                          <a:pt x="1245" y="40"/>
                        </a:cubicBezTo>
                        <a:lnTo>
                          <a:pt x="1" y="5989"/>
                        </a:lnTo>
                        <a:cubicBezTo>
                          <a:pt x="9" y="5976"/>
                          <a:pt x="17" y="5963"/>
                          <a:pt x="26" y="5951"/>
                        </a:cubicBezTo>
                        <a:lnTo>
                          <a:pt x="1270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9" name="Google Shape;1400;p33"/>
                  <p:cNvSpPr/>
                  <p:nvPr/>
                </p:nvSpPr>
                <p:spPr>
                  <a:xfrm>
                    <a:off x="5520150" y="360975"/>
                    <a:ext cx="31875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5981" extrusionOk="0">
                        <a:moveTo>
                          <a:pt x="1275" y="1"/>
                        </a:moveTo>
                        <a:cubicBezTo>
                          <a:pt x="1267" y="13"/>
                          <a:pt x="1258" y="21"/>
                          <a:pt x="1245" y="31"/>
                        </a:cubicBezTo>
                        <a:lnTo>
                          <a:pt x="1" y="5980"/>
                        </a:lnTo>
                        <a:cubicBezTo>
                          <a:pt x="9" y="5971"/>
                          <a:pt x="21" y="5959"/>
                          <a:pt x="31" y="5950"/>
                        </a:cubicBezTo>
                        <a:lnTo>
                          <a:pt x="1275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0" name="Google Shape;1401;p33"/>
                  <p:cNvSpPr/>
                  <p:nvPr/>
                </p:nvSpPr>
                <p:spPr>
                  <a:xfrm>
                    <a:off x="5519275" y="361725"/>
                    <a:ext cx="3200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76" extrusionOk="0">
                        <a:moveTo>
                          <a:pt x="1280" y="1"/>
                        </a:moveTo>
                        <a:cubicBezTo>
                          <a:pt x="1272" y="9"/>
                          <a:pt x="1258" y="17"/>
                          <a:pt x="1246" y="26"/>
                        </a:cubicBezTo>
                        <a:lnTo>
                          <a:pt x="1" y="5976"/>
                        </a:lnTo>
                        <a:cubicBezTo>
                          <a:pt x="14" y="5967"/>
                          <a:pt x="23" y="5959"/>
                          <a:pt x="36" y="5950"/>
                        </a:cubicBezTo>
                        <a:lnTo>
                          <a:pt x="1280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1" name="Google Shape;1402;p33"/>
                  <p:cNvSpPr/>
                  <p:nvPr/>
                </p:nvSpPr>
                <p:spPr>
                  <a:xfrm>
                    <a:off x="5518100" y="362375"/>
                    <a:ext cx="3235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4" h="5976" extrusionOk="0">
                        <a:moveTo>
                          <a:pt x="1293" y="0"/>
                        </a:moveTo>
                        <a:cubicBezTo>
                          <a:pt x="1280" y="9"/>
                          <a:pt x="1263" y="17"/>
                          <a:pt x="1246" y="26"/>
                        </a:cubicBezTo>
                        <a:lnTo>
                          <a:pt x="1" y="5976"/>
                        </a:lnTo>
                        <a:cubicBezTo>
                          <a:pt x="18" y="5966"/>
                          <a:pt x="32" y="5958"/>
                          <a:pt x="48" y="5950"/>
                        </a:cubicBezTo>
                        <a:lnTo>
                          <a:pt x="1293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2" name="Google Shape;1403;p33"/>
                  <p:cNvSpPr/>
                  <p:nvPr/>
                </p:nvSpPr>
                <p:spPr>
                  <a:xfrm>
                    <a:off x="5516425" y="363025"/>
                    <a:ext cx="32825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3" h="5976" extrusionOk="0">
                        <a:moveTo>
                          <a:pt x="1313" y="0"/>
                        </a:moveTo>
                        <a:cubicBezTo>
                          <a:pt x="1295" y="8"/>
                          <a:pt x="1270" y="16"/>
                          <a:pt x="1244" y="26"/>
                        </a:cubicBezTo>
                        <a:lnTo>
                          <a:pt x="0" y="5975"/>
                        </a:lnTo>
                        <a:cubicBezTo>
                          <a:pt x="26" y="5966"/>
                          <a:pt x="47" y="5958"/>
                          <a:pt x="68" y="5950"/>
                        </a:cubicBezTo>
                        <a:lnTo>
                          <a:pt x="1313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3" name="Google Shape;1404;p33"/>
                  <p:cNvSpPr/>
                  <p:nvPr/>
                </p:nvSpPr>
                <p:spPr>
                  <a:xfrm>
                    <a:off x="5515675" y="363650"/>
                    <a:ext cx="3187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5959" extrusionOk="0">
                        <a:moveTo>
                          <a:pt x="1274" y="1"/>
                        </a:moveTo>
                        <a:lnTo>
                          <a:pt x="1274" y="1"/>
                        </a:lnTo>
                        <a:cubicBezTo>
                          <a:pt x="1266" y="5"/>
                          <a:pt x="1258" y="5"/>
                          <a:pt x="1244" y="9"/>
                        </a:cubicBezTo>
                        <a:lnTo>
                          <a:pt x="0" y="5959"/>
                        </a:lnTo>
                        <a:cubicBezTo>
                          <a:pt x="8" y="5954"/>
                          <a:pt x="21" y="5950"/>
                          <a:pt x="30" y="5950"/>
                        </a:cubicBezTo>
                        <a:lnTo>
                          <a:pt x="1274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4" name="Google Shape;1405;p33"/>
                  <p:cNvSpPr/>
                  <p:nvPr/>
                </p:nvSpPr>
                <p:spPr>
                  <a:xfrm>
                    <a:off x="5246625" y="309975"/>
                    <a:ext cx="33625" cy="152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5" h="6083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65" y="5997"/>
                          <a:pt x="99" y="6039"/>
                          <a:pt x="91" y="6082"/>
                        </a:cubicBezTo>
                        <a:lnTo>
                          <a:pt x="1335" y="133"/>
                        </a:lnTo>
                        <a:cubicBezTo>
                          <a:pt x="1344" y="91"/>
                          <a:pt x="1309" y="47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5" name="Google Shape;1406;p33"/>
                  <p:cNvSpPr/>
                  <p:nvPr/>
                </p:nvSpPr>
                <p:spPr>
                  <a:xfrm>
                    <a:off x="5244400" y="308575"/>
                    <a:ext cx="33375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5" h="6006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34" y="5972"/>
                          <a:pt x="64" y="5988"/>
                          <a:pt x="89" y="6006"/>
                        </a:cubicBezTo>
                        <a:lnTo>
                          <a:pt x="1334" y="56"/>
                        </a:lnTo>
                        <a:cubicBezTo>
                          <a:pt x="1309" y="39"/>
                          <a:pt x="1279" y="22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6" name="Google Shape;1407;p33"/>
                  <p:cNvSpPr/>
                  <p:nvPr/>
                </p:nvSpPr>
                <p:spPr>
                  <a:xfrm>
                    <a:off x="5232200" y="302275"/>
                    <a:ext cx="43325" cy="155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3" h="6203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171" y="6044"/>
                          <a:pt x="356" y="6130"/>
                          <a:pt x="488" y="6202"/>
                        </a:cubicBezTo>
                        <a:lnTo>
                          <a:pt x="1732" y="253"/>
                        </a:lnTo>
                        <a:cubicBezTo>
                          <a:pt x="1604" y="180"/>
                          <a:pt x="1416" y="99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7" name="Google Shape;1408;p33"/>
                  <p:cNvSpPr/>
                  <p:nvPr/>
                </p:nvSpPr>
                <p:spPr>
                  <a:xfrm>
                    <a:off x="5227925" y="299600"/>
                    <a:ext cx="35400" cy="151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6" h="6057" extrusionOk="0">
                        <a:moveTo>
                          <a:pt x="1245" y="1"/>
                        </a:moveTo>
                        <a:lnTo>
                          <a:pt x="0" y="5946"/>
                        </a:lnTo>
                        <a:cubicBezTo>
                          <a:pt x="51" y="5984"/>
                          <a:pt x="111" y="6023"/>
                          <a:pt x="171" y="6057"/>
                        </a:cubicBezTo>
                        <a:lnTo>
                          <a:pt x="1416" y="107"/>
                        </a:lnTo>
                        <a:cubicBezTo>
                          <a:pt x="1356" y="73"/>
                          <a:pt x="1301" y="34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8" name="Google Shape;1409;p33"/>
                  <p:cNvSpPr/>
                  <p:nvPr/>
                </p:nvSpPr>
                <p:spPr>
                  <a:xfrm>
                    <a:off x="5220850" y="290825"/>
                    <a:ext cx="38225" cy="157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9" h="6298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31" y="6082"/>
                          <a:pt x="142" y="6198"/>
                          <a:pt x="283" y="6297"/>
                        </a:cubicBezTo>
                        <a:lnTo>
                          <a:pt x="1528" y="352"/>
                        </a:lnTo>
                        <a:cubicBezTo>
                          <a:pt x="1387" y="249"/>
                          <a:pt x="1280" y="138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9" name="Google Shape;1410;p33"/>
                  <p:cNvSpPr/>
                  <p:nvPr/>
                </p:nvSpPr>
                <p:spPr>
                  <a:xfrm>
                    <a:off x="5005725" y="303550"/>
                    <a:ext cx="37125" cy="159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5" h="6370" extrusionOk="0">
                        <a:moveTo>
                          <a:pt x="1270" y="1"/>
                        </a:moveTo>
                        <a:cubicBezTo>
                          <a:pt x="1270" y="1"/>
                          <a:pt x="1270" y="2"/>
                          <a:pt x="1270" y="2"/>
                        </a:cubicBezTo>
                        <a:lnTo>
                          <a:pt x="1270" y="2"/>
                        </a:lnTo>
                        <a:lnTo>
                          <a:pt x="1270" y="1"/>
                        </a:lnTo>
                        <a:close/>
                        <a:moveTo>
                          <a:pt x="1270" y="2"/>
                        </a:moveTo>
                        <a:lnTo>
                          <a:pt x="22" y="5950"/>
                        </a:lnTo>
                        <a:cubicBezTo>
                          <a:pt x="1" y="6060"/>
                          <a:pt x="237" y="6252"/>
                          <a:pt x="214" y="6367"/>
                        </a:cubicBezTo>
                        <a:lnTo>
                          <a:pt x="214" y="6367"/>
                        </a:lnTo>
                        <a:lnTo>
                          <a:pt x="1459" y="419"/>
                        </a:lnTo>
                        <a:cubicBezTo>
                          <a:pt x="1485" y="309"/>
                          <a:pt x="1247" y="118"/>
                          <a:pt x="1270" y="2"/>
                        </a:cubicBezTo>
                        <a:close/>
                        <a:moveTo>
                          <a:pt x="214" y="6367"/>
                        </a:moveTo>
                        <a:lnTo>
                          <a:pt x="214" y="6369"/>
                        </a:lnTo>
                        <a:cubicBezTo>
                          <a:pt x="214" y="6368"/>
                          <a:pt x="214" y="6368"/>
                          <a:pt x="214" y="6367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0" name="Google Shape;1411;p33"/>
                  <p:cNvSpPr/>
                  <p:nvPr/>
                </p:nvSpPr>
                <p:spPr>
                  <a:xfrm>
                    <a:off x="5566225" y="392825"/>
                    <a:ext cx="45700" cy="15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8" h="6079" extrusionOk="0">
                        <a:moveTo>
                          <a:pt x="1828" y="1"/>
                        </a:moveTo>
                        <a:lnTo>
                          <a:pt x="1828" y="1"/>
                        </a:lnTo>
                        <a:cubicBezTo>
                          <a:pt x="1622" y="26"/>
                          <a:pt x="1429" y="74"/>
                          <a:pt x="1246" y="129"/>
                        </a:cubicBezTo>
                        <a:lnTo>
                          <a:pt x="0" y="6079"/>
                        </a:lnTo>
                        <a:cubicBezTo>
                          <a:pt x="185" y="6023"/>
                          <a:pt x="377" y="5976"/>
                          <a:pt x="582" y="5946"/>
                        </a:cubicBezTo>
                        <a:lnTo>
                          <a:pt x="1828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1" name="Google Shape;1412;p33"/>
                  <p:cNvSpPr/>
                  <p:nvPr/>
                </p:nvSpPr>
                <p:spPr>
                  <a:xfrm>
                    <a:off x="5519075" y="396050"/>
                    <a:ext cx="78300" cy="166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32" h="6665" extrusionOk="0">
                        <a:moveTo>
                          <a:pt x="3132" y="0"/>
                        </a:moveTo>
                        <a:lnTo>
                          <a:pt x="3132" y="0"/>
                        </a:lnTo>
                        <a:cubicBezTo>
                          <a:pt x="2537" y="184"/>
                          <a:pt x="1994" y="488"/>
                          <a:pt x="1245" y="715"/>
                        </a:cubicBezTo>
                        <a:lnTo>
                          <a:pt x="1" y="6664"/>
                        </a:lnTo>
                        <a:cubicBezTo>
                          <a:pt x="749" y="6433"/>
                          <a:pt x="1288" y="6133"/>
                          <a:pt x="1886" y="5950"/>
                        </a:cubicBezTo>
                        <a:lnTo>
                          <a:pt x="3132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2" name="Google Shape;1413;p33"/>
                  <p:cNvSpPr/>
                  <p:nvPr/>
                </p:nvSpPr>
                <p:spPr>
                  <a:xfrm>
                    <a:off x="5501750" y="413900"/>
                    <a:ext cx="48450" cy="153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8" h="6126" extrusionOk="0">
                        <a:moveTo>
                          <a:pt x="1938" y="1"/>
                        </a:moveTo>
                        <a:cubicBezTo>
                          <a:pt x="1728" y="65"/>
                          <a:pt x="1498" y="125"/>
                          <a:pt x="1250" y="176"/>
                        </a:cubicBezTo>
                        <a:lnTo>
                          <a:pt x="1" y="6126"/>
                        </a:lnTo>
                        <a:cubicBezTo>
                          <a:pt x="253" y="6074"/>
                          <a:pt x="480" y="6014"/>
                          <a:pt x="694" y="5950"/>
                        </a:cubicBezTo>
                        <a:lnTo>
                          <a:pt x="1938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3" name="Google Shape;1414;p33"/>
                  <p:cNvSpPr/>
                  <p:nvPr/>
                </p:nvSpPr>
                <p:spPr>
                  <a:xfrm>
                    <a:off x="4671375" y="240250"/>
                    <a:ext cx="32300" cy="155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2" h="6216" extrusionOk="0">
                        <a:moveTo>
                          <a:pt x="1262" y="0"/>
                        </a:moveTo>
                        <a:cubicBezTo>
                          <a:pt x="1261" y="1"/>
                          <a:pt x="1261" y="3"/>
                          <a:pt x="1261" y="4"/>
                        </a:cubicBezTo>
                        <a:lnTo>
                          <a:pt x="1261" y="4"/>
                        </a:lnTo>
                        <a:lnTo>
                          <a:pt x="1262" y="0"/>
                        </a:lnTo>
                        <a:close/>
                        <a:moveTo>
                          <a:pt x="1261" y="4"/>
                        </a:moveTo>
                        <a:lnTo>
                          <a:pt x="13" y="5946"/>
                        </a:lnTo>
                        <a:cubicBezTo>
                          <a:pt x="0" y="6005"/>
                          <a:pt x="42" y="6125"/>
                          <a:pt x="26" y="6216"/>
                        </a:cubicBezTo>
                        <a:lnTo>
                          <a:pt x="1270" y="266"/>
                        </a:lnTo>
                        <a:cubicBezTo>
                          <a:pt x="1291" y="182"/>
                          <a:pt x="1250" y="62"/>
                          <a:pt x="1261" y="4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4" name="Google Shape;1415;p33"/>
                  <p:cNvSpPr/>
                  <p:nvPr/>
                </p:nvSpPr>
                <p:spPr>
                  <a:xfrm>
                    <a:off x="5501225" y="418300"/>
                    <a:ext cx="31800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80" extrusionOk="0">
                        <a:moveTo>
                          <a:pt x="1271" y="0"/>
                        </a:moveTo>
                        <a:lnTo>
                          <a:pt x="1271" y="0"/>
                        </a:lnTo>
                        <a:cubicBezTo>
                          <a:pt x="1262" y="8"/>
                          <a:pt x="1254" y="22"/>
                          <a:pt x="1250" y="30"/>
                        </a:cubicBezTo>
                        <a:lnTo>
                          <a:pt x="0" y="5980"/>
                        </a:lnTo>
                        <a:cubicBezTo>
                          <a:pt x="9" y="5971"/>
                          <a:pt x="14" y="5958"/>
                          <a:pt x="22" y="5950"/>
                        </a:cubicBezTo>
                        <a:lnTo>
                          <a:pt x="1271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5" name="Google Shape;1416;p33"/>
                  <p:cNvSpPr/>
                  <p:nvPr/>
                </p:nvSpPr>
                <p:spPr>
                  <a:xfrm>
                    <a:off x="5500675" y="419025"/>
                    <a:ext cx="31800" cy="14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98" extrusionOk="0">
                        <a:moveTo>
                          <a:pt x="1272" y="1"/>
                        </a:moveTo>
                        <a:lnTo>
                          <a:pt x="1272" y="1"/>
                        </a:lnTo>
                        <a:cubicBezTo>
                          <a:pt x="1258" y="18"/>
                          <a:pt x="1254" y="35"/>
                          <a:pt x="1250" y="48"/>
                        </a:cubicBezTo>
                        <a:lnTo>
                          <a:pt x="1" y="5998"/>
                        </a:lnTo>
                        <a:cubicBezTo>
                          <a:pt x="10" y="5980"/>
                          <a:pt x="14" y="5968"/>
                          <a:pt x="22" y="5951"/>
                        </a:cubicBezTo>
                        <a:lnTo>
                          <a:pt x="1272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6" name="Google Shape;1417;p33"/>
                  <p:cNvSpPr/>
                  <p:nvPr/>
                </p:nvSpPr>
                <p:spPr>
                  <a:xfrm>
                    <a:off x="5500575" y="420225"/>
                    <a:ext cx="3135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76" extrusionOk="0">
                        <a:moveTo>
                          <a:pt x="1254" y="0"/>
                        </a:moveTo>
                        <a:lnTo>
                          <a:pt x="1254" y="0"/>
                        </a:lnTo>
                        <a:cubicBezTo>
                          <a:pt x="1250" y="8"/>
                          <a:pt x="1246" y="22"/>
                          <a:pt x="1246" y="30"/>
                        </a:cubicBezTo>
                        <a:lnTo>
                          <a:pt x="493" y="3625"/>
                        </a:lnTo>
                        <a:lnTo>
                          <a:pt x="1254" y="0"/>
                        </a:lnTo>
                        <a:close/>
                        <a:moveTo>
                          <a:pt x="493" y="3625"/>
                        </a:moveTo>
                        <a:lnTo>
                          <a:pt x="5" y="5950"/>
                        </a:lnTo>
                        <a:cubicBezTo>
                          <a:pt x="5" y="5958"/>
                          <a:pt x="1" y="5966"/>
                          <a:pt x="1" y="5975"/>
                        </a:cubicBezTo>
                        <a:lnTo>
                          <a:pt x="493" y="3625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7" name="Google Shape;1418;p33"/>
                  <p:cNvSpPr/>
                  <p:nvPr/>
                </p:nvSpPr>
                <p:spPr>
                  <a:xfrm>
                    <a:off x="4904775" y="302175"/>
                    <a:ext cx="31800" cy="154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6164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14" y="6023"/>
                          <a:pt x="22" y="6100"/>
                          <a:pt x="10" y="6163"/>
                        </a:cubicBezTo>
                        <a:lnTo>
                          <a:pt x="1258" y="214"/>
                        </a:lnTo>
                        <a:cubicBezTo>
                          <a:pt x="1271" y="150"/>
                          <a:pt x="1258" y="77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8" name="Google Shape;1419;p33"/>
                  <p:cNvSpPr/>
                  <p:nvPr/>
                </p:nvSpPr>
                <p:spPr>
                  <a:xfrm>
                    <a:off x="4855500" y="301725"/>
                    <a:ext cx="31450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85" extrusionOk="0">
                        <a:moveTo>
                          <a:pt x="1258" y="1"/>
                        </a:moveTo>
                        <a:cubicBezTo>
                          <a:pt x="1253" y="14"/>
                          <a:pt x="1249" y="26"/>
                          <a:pt x="1249" y="36"/>
                        </a:cubicBezTo>
                        <a:lnTo>
                          <a:pt x="0" y="5984"/>
                        </a:lnTo>
                        <a:cubicBezTo>
                          <a:pt x="4" y="5972"/>
                          <a:pt x="9" y="5964"/>
                          <a:pt x="9" y="5950"/>
                        </a:cubicBezTo>
                        <a:lnTo>
                          <a:pt x="1258" y="1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9" name="Google Shape;1420;p33"/>
                  <p:cNvSpPr/>
                  <p:nvPr/>
                </p:nvSpPr>
                <p:spPr>
                  <a:xfrm>
                    <a:off x="4854725" y="302600"/>
                    <a:ext cx="32000" cy="150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6018" extrusionOk="0">
                        <a:moveTo>
                          <a:pt x="1280" y="1"/>
                        </a:moveTo>
                        <a:lnTo>
                          <a:pt x="1280" y="1"/>
                        </a:lnTo>
                        <a:cubicBezTo>
                          <a:pt x="1271" y="21"/>
                          <a:pt x="1263" y="47"/>
                          <a:pt x="1246" y="72"/>
                        </a:cubicBezTo>
                        <a:lnTo>
                          <a:pt x="1" y="6018"/>
                        </a:lnTo>
                        <a:cubicBezTo>
                          <a:pt x="14" y="5996"/>
                          <a:pt x="26" y="5971"/>
                          <a:pt x="31" y="5949"/>
                        </a:cubicBezTo>
                        <a:lnTo>
                          <a:pt x="1280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0" name="Google Shape;1421;p33"/>
                  <p:cNvSpPr/>
                  <p:nvPr/>
                </p:nvSpPr>
                <p:spPr>
                  <a:xfrm>
                    <a:off x="4739575" y="248825"/>
                    <a:ext cx="32850" cy="150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" h="6014" extrusionOk="0">
                        <a:moveTo>
                          <a:pt x="1314" y="0"/>
                        </a:moveTo>
                        <a:cubicBezTo>
                          <a:pt x="1288" y="22"/>
                          <a:pt x="1266" y="42"/>
                          <a:pt x="1245" y="68"/>
                        </a:cubicBezTo>
                        <a:lnTo>
                          <a:pt x="1" y="6013"/>
                        </a:lnTo>
                        <a:cubicBezTo>
                          <a:pt x="22" y="5992"/>
                          <a:pt x="44" y="5966"/>
                          <a:pt x="64" y="5945"/>
                        </a:cubicBezTo>
                        <a:lnTo>
                          <a:pt x="1314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1" name="Google Shape;1422;p33"/>
                  <p:cNvSpPr/>
                  <p:nvPr/>
                </p:nvSpPr>
                <p:spPr>
                  <a:xfrm>
                    <a:off x="4737450" y="250500"/>
                    <a:ext cx="33250" cy="15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" h="6071" extrusionOk="0">
                        <a:moveTo>
                          <a:pt x="1330" y="1"/>
                        </a:moveTo>
                        <a:cubicBezTo>
                          <a:pt x="1296" y="40"/>
                          <a:pt x="1270" y="78"/>
                          <a:pt x="1245" y="121"/>
                        </a:cubicBezTo>
                        <a:lnTo>
                          <a:pt x="0" y="6071"/>
                        </a:lnTo>
                        <a:cubicBezTo>
                          <a:pt x="21" y="6027"/>
                          <a:pt x="52" y="5989"/>
                          <a:pt x="86" y="5946"/>
                        </a:cubicBezTo>
                        <a:lnTo>
                          <a:pt x="1330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2" name="Google Shape;1423;p33"/>
                  <p:cNvSpPr/>
                  <p:nvPr/>
                </p:nvSpPr>
                <p:spPr>
                  <a:xfrm>
                    <a:off x="4735100" y="253500"/>
                    <a:ext cx="33475" cy="154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9" h="6165" extrusionOk="0">
                        <a:moveTo>
                          <a:pt x="1339" y="1"/>
                        </a:moveTo>
                        <a:cubicBezTo>
                          <a:pt x="1301" y="70"/>
                          <a:pt x="1270" y="143"/>
                          <a:pt x="1249" y="214"/>
                        </a:cubicBezTo>
                        <a:lnTo>
                          <a:pt x="0" y="6164"/>
                        </a:lnTo>
                        <a:cubicBezTo>
                          <a:pt x="26" y="6091"/>
                          <a:pt x="55" y="6019"/>
                          <a:pt x="94" y="5951"/>
                        </a:cubicBezTo>
                        <a:lnTo>
                          <a:pt x="1339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3" name="Google Shape;1424;p33"/>
                  <p:cNvSpPr/>
                  <p:nvPr/>
                </p:nvSpPr>
                <p:spPr>
                  <a:xfrm>
                    <a:off x="4732075" y="258850"/>
                    <a:ext cx="34275" cy="159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1" h="6387" extrusionOk="0">
                        <a:moveTo>
                          <a:pt x="1370" y="0"/>
                        </a:moveTo>
                        <a:cubicBezTo>
                          <a:pt x="1323" y="146"/>
                          <a:pt x="1293" y="296"/>
                          <a:pt x="1246" y="437"/>
                        </a:cubicBezTo>
                        <a:lnTo>
                          <a:pt x="1" y="6386"/>
                        </a:lnTo>
                        <a:cubicBezTo>
                          <a:pt x="48" y="6242"/>
                          <a:pt x="74" y="6092"/>
                          <a:pt x="121" y="5950"/>
                        </a:cubicBezTo>
                        <a:lnTo>
                          <a:pt x="1370" y="0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4" name="Google Shape;1425;p33"/>
                  <p:cNvSpPr/>
                  <p:nvPr/>
                </p:nvSpPr>
                <p:spPr>
                  <a:xfrm>
                    <a:off x="4729750" y="269750"/>
                    <a:ext cx="33500" cy="154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0" h="6165" extrusionOk="0">
                        <a:moveTo>
                          <a:pt x="1339" y="1"/>
                        </a:moveTo>
                        <a:cubicBezTo>
                          <a:pt x="1318" y="74"/>
                          <a:pt x="1288" y="146"/>
                          <a:pt x="1249" y="215"/>
                        </a:cubicBezTo>
                        <a:lnTo>
                          <a:pt x="0" y="6165"/>
                        </a:lnTo>
                        <a:cubicBezTo>
                          <a:pt x="38" y="6096"/>
                          <a:pt x="68" y="6023"/>
                          <a:pt x="94" y="5950"/>
                        </a:cubicBezTo>
                        <a:lnTo>
                          <a:pt x="1339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5" name="Google Shape;1426;p33"/>
                  <p:cNvSpPr/>
                  <p:nvPr/>
                </p:nvSpPr>
                <p:spPr>
                  <a:xfrm>
                    <a:off x="4727600" y="275125"/>
                    <a:ext cx="33375" cy="151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5" h="6069" extrusionOk="0">
                        <a:moveTo>
                          <a:pt x="1335" y="0"/>
                        </a:moveTo>
                        <a:cubicBezTo>
                          <a:pt x="1309" y="42"/>
                          <a:pt x="1279" y="81"/>
                          <a:pt x="1245" y="124"/>
                        </a:cubicBezTo>
                        <a:lnTo>
                          <a:pt x="0" y="6069"/>
                        </a:lnTo>
                        <a:cubicBezTo>
                          <a:pt x="35" y="6031"/>
                          <a:pt x="65" y="5992"/>
                          <a:pt x="86" y="5950"/>
                        </a:cubicBezTo>
                        <a:lnTo>
                          <a:pt x="1335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6" name="Google Shape;1427;p33"/>
                  <p:cNvSpPr/>
                  <p:nvPr/>
                </p:nvSpPr>
                <p:spPr>
                  <a:xfrm>
                    <a:off x="4726425" y="278225"/>
                    <a:ext cx="32325" cy="150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3" h="6001" extrusionOk="0">
                        <a:moveTo>
                          <a:pt x="1292" y="0"/>
                        </a:moveTo>
                        <a:cubicBezTo>
                          <a:pt x="1279" y="17"/>
                          <a:pt x="1263" y="34"/>
                          <a:pt x="1245" y="52"/>
                        </a:cubicBezTo>
                        <a:lnTo>
                          <a:pt x="0" y="6000"/>
                        </a:lnTo>
                        <a:cubicBezTo>
                          <a:pt x="18" y="5984"/>
                          <a:pt x="35" y="5966"/>
                          <a:pt x="47" y="5945"/>
                        </a:cubicBezTo>
                        <a:lnTo>
                          <a:pt x="1292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7" name="Google Shape;1428;p33"/>
                  <p:cNvSpPr/>
                  <p:nvPr/>
                </p:nvSpPr>
                <p:spPr>
                  <a:xfrm>
                    <a:off x="5506800" y="445025"/>
                    <a:ext cx="31350" cy="14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75" extrusionOk="0">
                        <a:moveTo>
                          <a:pt x="1253" y="1"/>
                        </a:moveTo>
                        <a:lnTo>
                          <a:pt x="1251" y="11"/>
                        </a:lnTo>
                        <a:lnTo>
                          <a:pt x="1251" y="11"/>
                        </a:lnTo>
                        <a:cubicBezTo>
                          <a:pt x="1253" y="7"/>
                          <a:pt x="1253" y="4"/>
                          <a:pt x="1253" y="1"/>
                        </a:cubicBezTo>
                        <a:close/>
                        <a:moveTo>
                          <a:pt x="1251" y="11"/>
                        </a:moveTo>
                        <a:lnTo>
                          <a:pt x="1251" y="11"/>
                        </a:lnTo>
                        <a:cubicBezTo>
                          <a:pt x="1249" y="16"/>
                          <a:pt x="1247" y="21"/>
                          <a:pt x="1244" y="26"/>
                        </a:cubicBezTo>
                        <a:lnTo>
                          <a:pt x="0" y="5975"/>
                        </a:lnTo>
                        <a:cubicBezTo>
                          <a:pt x="4" y="5967"/>
                          <a:pt x="4" y="5959"/>
                          <a:pt x="8" y="5949"/>
                        </a:cubicBezTo>
                        <a:lnTo>
                          <a:pt x="1251" y="11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8" name="Google Shape;1429;p33"/>
                  <p:cNvSpPr/>
                  <p:nvPr/>
                </p:nvSpPr>
                <p:spPr>
                  <a:xfrm>
                    <a:off x="5506675" y="445675"/>
                    <a:ext cx="3125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5967" extrusionOk="0">
                        <a:moveTo>
                          <a:pt x="1249" y="0"/>
                        </a:moveTo>
                        <a:lnTo>
                          <a:pt x="1247" y="10"/>
                        </a:lnTo>
                        <a:lnTo>
                          <a:pt x="1247" y="10"/>
                        </a:lnTo>
                        <a:cubicBezTo>
                          <a:pt x="1248" y="8"/>
                          <a:pt x="1249" y="4"/>
                          <a:pt x="1249" y="0"/>
                        </a:cubicBezTo>
                        <a:close/>
                        <a:moveTo>
                          <a:pt x="1247" y="10"/>
                        </a:moveTo>
                        <a:lnTo>
                          <a:pt x="1247" y="10"/>
                        </a:lnTo>
                        <a:cubicBezTo>
                          <a:pt x="1246" y="13"/>
                          <a:pt x="1245" y="15"/>
                          <a:pt x="1245" y="17"/>
                        </a:cubicBezTo>
                        <a:lnTo>
                          <a:pt x="2" y="5961"/>
                        </a:lnTo>
                        <a:lnTo>
                          <a:pt x="2" y="5961"/>
                        </a:lnTo>
                        <a:cubicBezTo>
                          <a:pt x="3" y="5957"/>
                          <a:pt x="5" y="5952"/>
                          <a:pt x="5" y="5949"/>
                        </a:cubicBezTo>
                        <a:lnTo>
                          <a:pt x="1247" y="10"/>
                        </a:lnTo>
                        <a:close/>
                        <a:moveTo>
                          <a:pt x="2" y="5961"/>
                        </a:moveTo>
                        <a:lnTo>
                          <a:pt x="2" y="5961"/>
                        </a:lnTo>
                        <a:cubicBezTo>
                          <a:pt x="1" y="5963"/>
                          <a:pt x="1" y="5965"/>
                          <a:pt x="1" y="5966"/>
                        </a:cubicBezTo>
                        <a:lnTo>
                          <a:pt x="2" y="596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9" name="Google Shape;1430;p33"/>
                  <p:cNvSpPr/>
                  <p:nvPr/>
                </p:nvSpPr>
                <p:spPr>
                  <a:xfrm>
                    <a:off x="4762475" y="293500"/>
                    <a:ext cx="31650" cy="150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6" h="6015" extrusionOk="0">
                        <a:moveTo>
                          <a:pt x="1244" y="0"/>
                        </a:moveTo>
                        <a:lnTo>
                          <a:pt x="0" y="5946"/>
                        </a:lnTo>
                        <a:cubicBezTo>
                          <a:pt x="13" y="5971"/>
                          <a:pt x="17" y="5993"/>
                          <a:pt x="13" y="6015"/>
                        </a:cubicBezTo>
                        <a:lnTo>
                          <a:pt x="1262" y="65"/>
                        </a:lnTo>
                        <a:cubicBezTo>
                          <a:pt x="1266" y="47"/>
                          <a:pt x="1262" y="26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0" name="Google Shape;1431;p33"/>
                  <p:cNvSpPr/>
                  <p:nvPr/>
                </p:nvSpPr>
                <p:spPr>
                  <a:xfrm>
                    <a:off x="4723975" y="278725"/>
                    <a:ext cx="33600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4" h="5981" extrusionOk="0">
                        <a:moveTo>
                          <a:pt x="1245" y="1"/>
                        </a:moveTo>
                        <a:lnTo>
                          <a:pt x="1" y="5951"/>
                        </a:lnTo>
                        <a:cubicBezTo>
                          <a:pt x="30" y="5960"/>
                          <a:pt x="64" y="5968"/>
                          <a:pt x="98" y="5980"/>
                        </a:cubicBezTo>
                        <a:lnTo>
                          <a:pt x="1343" y="32"/>
                        </a:lnTo>
                        <a:cubicBezTo>
                          <a:pt x="1309" y="18"/>
                          <a:pt x="1279" y="10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1" name="Google Shape;1432;p33"/>
                  <p:cNvSpPr/>
                  <p:nvPr/>
                </p:nvSpPr>
                <p:spPr>
                  <a:xfrm>
                    <a:off x="4720875" y="277900"/>
                    <a:ext cx="34225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5984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42" y="5958"/>
                          <a:pt x="81" y="5971"/>
                          <a:pt x="125" y="5984"/>
                        </a:cubicBezTo>
                        <a:lnTo>
                          <a:pt x="1369" y="34"/>
                        </a:lnTo>
                        <a:cubicBezTo>
                          <a:pt x="1331" y="22"/>
                          <a:pt x="1288" y="13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2" name="Google Shape;1433;p33"/>
                  <p:cNvSpPr/>
                  <p:nvPr/>
                </p:nvSpPr>
                <p:spPr>
                  <a:xfrm>
                    <a:off x="4716925" y="277150"/>
                    <a:ext cx="35075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3" h="5980" extrusionOk="0">
                        <a:moveTo>
                          <a:pt x="1244" y="0"/>
                        </a:moveTo>
                        <a:lnTo>
                          <a:pt x="0" y="5946"/>
                        </a:lnTo>
                        <a:cubicBezTo>
                          <a:pt x="56" y="5958"/>
                          <a:pt x="107" y="5966"/>
                          <a:pt x="158" y="5980"/>
                        </a:cubicBezTo>
                        <a:lnTo>
                          <a:pt x="1402" y="30"/>
                        </a:lnTo>
                        <a:cubicBezTo>
                          <a:pt x="1351" y="18"/>
                          <a:pt x="1300" y="9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3" name="Google Shape;1434;p33"/>
                  <p:cNvSpPr/>
                  <p:nvPr/>
                </p:nvSpPr>
                <p:spPr>
                  <a:xfrm>
                    <a:off x="4710375" y="276175"/>
                    <a:ext cx="37675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7" h="5985" extrusionOk="0">
                        <a:moveTo>
                          <a:pt x="1246" y="0"/>
                        </a:moveTo>
                        <a:lnTo>
                          <a:pt x="0" y="5950"/>
                        </a:lnTo>
                        <a:cubicBezTo>
                          <a:pt x="91" y="5959"/>
                          <a:pt x="176" y="5971"/>
                          <a:pt x="262" y="5985"/>
                        </a:cubicBezTo>
                        <a:lnTo>
                          <a:pt x="1506" y="39"/>
                        </a:lnTo>
                        <a:cubicBezTo>
                          <a:pt x="1421" y="22"/>
                          <a:pt x="1335" y="10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4" name="Google Shape;1435;p33"/>
                  <p:cNvSpPr/>
                  <p:nvPr/>
                </p:nvSpPr>
                <p:spPr>
                  <a:xfrm>
                    <a:off x="4665800" y="274575"/>
                    <a:ext cx="75725" cy="150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9" h="6014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573" y="6006"/>
                          <a:pt x="1207" y="5954"/>
                          <a:pt x="1783" y="6014"/>
                        </a:cubicBezTo>
                        <a:lnTo>
                          <a:pt x="3029" y="64"/>
                        </a:lnTo>
                        <a:cubicBezTo>
                          <a:pt x="2451" y="9"/>
                          <a:pt x="1822" y="60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5" name="Google Shape;1436;p33"/>
                  <p:cNvSpPr/>
                  <p:nvPr/>
                </p:nvSpPr>
                <p:spPr>
                  <a:xfrm>
                    <a:off x="4659275" y="273725"/>
                    <a:ext cx="37650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" h="5985" extrusionOk="0">
                        <a:moveTo>
                          <a:pt x="1245" y="1"/>
                        </a:moveTo>
                        <a:lnTo>
                          <a:pt x="1" y="5949"/>
                        </a:lnTo>
                        <a:cubicBezTo>
                          <a:pt x="86" y="5963"/>
                          <a:pt x="171" y="5975"/>
                          <a:pt x="261" y="5984"/>
                        </a:cubicBezTo>
                        <a:lnTo>
                          <a:pt x="1506" y="35"/>
                        </a:lnTo>
                        <a:cubicBezTo>
                          <a:pt x="1416" y="26"/>
                          <a:pt x="1331" y="13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6" name="Google Shape;1437;p33"/>
                  <p:cNvSpPr/>
                  <p:nvPr/>
                </p:nvSpPr>
                <p:spPr>
                  <a:xfrm>
                    <a:off x="4655325" y="272850"/>
                    <a:ext cx="35075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3" h="5985" extrusionOk="0">
                        <a:moveTo>
                          <a:pt x="1245" y="1"/>
                        </a:moveTo>
                        <a:lnTo>
                          <a:pt x="1" y="5951"/>
                        </a:lnTo>
                        <a:cubicBezTo>
                          <a:pt x="52" y="5964"/>
                          <a:pt x="103" y="5976"/>
                          <a:pt x="159" y="5984"/>
                        </a:cubicBezTo>
                        <a:lnTo>
                          <a:pt x="1403" y="36"/>
                        </a:lnTo>
                        <a:cubicBezTo>
                          <a:pt x="1352" y="27"/>
                          <a:pt x="1296" y="14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7" name="Google Shape;1438;p33"/>
                  <p:cNvSpPr/>
                  <p:nvPr/>
                </p:nvSpPr>
                <p:spPr>
                  <a:xfrm>
                    <a:off x="4652125" y="272125"/>
                    <a:ext cx="34325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3" h="5980" extrusionOk="0">
                        <a:moveTo>
                          <a:pt x="1244" y="0"/>
                        </a:moveTo>
                        <a:lnTo>
                          <a:pt x="0" y="5946"/>
                        </a:lnTo>
                        <a:cubicBezTo>
                          <a:pt x="42" y="5958"/>
                          <a:pt x="86" y="5971"/>
                          <a:pt x="129" y="5980"/>
                        </a:cubicBezTo>
                        <a:lnTo>
                          <a:pt x="1373" y="30"/>
                        </a:lnTo>
                        <a:cubicBezTo>
                          <a:pt x="1330" y="22"/>
                          <a:pt x="1288" y="13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8" name="Google Shape;1439;p33"/>
                  <p:cNvSpPr/>
                  <p:nvPr/>
                </p:nvSpPr>
                <p:spPr>
                  <a:xfrm>
                    <a:off x="4649550" y="271275"/>
                    <a:ext cx="33700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8" h="5980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35" y="5958"/>
                          <a:pt x="68" y="5970"/>
                          <a:pt x="103" y="5980"/>
                        </a:cubicBezTo>
                        <a:lnTo>
                          <a:pt x="1347" y="34"/>
                        </a:lnTo>
                        <a:cubicBezTo>
                          <a:pt x="1314" y="22"/>
                          <a:pt x="1279" y="13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9" name="Google Shape;1440;p33"/>
                  <p:cNvSpPr/>
                  <p:nvPr/>
                </p:nvSpPr>
                <p:spPr>
                  <a:xfrm>
                    <a:off x="4647000" y="270300"/>
                    <a:ext cx="33675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7" h="5989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34" y="5963"/>
                          <a:pt x="68" y="5976"/>
                          <a:pt x="103" y="5989"/>
                        </a:cubicBezTo>
                        <a:lnTo>
                          <a:pt x="1347" y="39"/>
                        </a:lnTo>
                        <a:cubicBezTo>
                          <a:pt x="1313" y="26"/>
                          <a:pt x="1278" y="14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0" name="Google Shape;1441;p33"/>
                  <p:cNvSpPr/>
                  <p:nvPr/>
                </p:nvSpPr>
                <p:spPr>
                  <a:xfrm>
                    <a:off x="4644525" y="269250"/>
                    <a:ext cx="33600" cy="149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4" h="5992" extrusionOk="0">
                        <a:moveTo>
                          <a:pt x="1245" y="0"/>
                        </a:moveTo>
                        <a:lnTo>
                          <a:pt x="0" y="5945"/>
                        </a:lnTo>
                        <a:cubicBezTo>
                          <a:pt x="30" y="5962"/>
                          <a:pt x="64" y="5974"/>
                          <a:pt x="99" y="5992"/>
                        </a:cubicBezTo>
                        <a:lnTo>
                          <a:pt x="1343" y="42"/>
                        </a:lnTo>
                        <a:cubicBezTo>
                          <a:pt x="1309" y="30"/>
                          <a:pt x="1279" y="12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1" name="Google Shape;1442;p33"/>
                  <p:cNvSpPr/>
                  <p:nvPr/>
                </p:nvSpPr>
                <p:spPr>
                  <a:xfrm>
                    <a:off x="4641725" y="267725"/>
                    <a:ext cx="33925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7" h="6006" extrusionOk="0">
                        <a:moveTo>
                          <a:pt x="1246" y="1"/>
                        </a:moveTo>
                        <a:lnTo>
                          <a:pt x="1" y="5946"/>
                        </a:lnTo>
                        <a:cubicBezTo>
                          <a:pt x="35" y="5968"/>
                          <a:pt x="73" y="5989"/>
                          <a:pt x="112" y="6006"/>
                        </a:cubicBezTo>
                        <a:lnTo>
                          <a:pt x="1357" y="61"/>
                        </a:lnTo>
                        <a:cubicBezTo>
                          <a:pt x="1319" y="40"/>
                          <a:pt x="1284" y="22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2" name="Google Shape;1443;p33"/>
                  <p:cNvSpPr/>
                  <p:nvPr/>
                </p:nvSpPr>
                <p:spPr>
                  <a:xfrm>
                    <a:off x="4638425" y="265600"/>
                    <a:ext cx="34450" cy="15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8" h="6032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43" y="5980"/>
                          <a:pt x="86" y="6005"/>
                          <a:pt x="133" y="6031"/>
                        </a:cubicBezTo>
                        <a:lnTo>
                          <a:pt x="1378" y="86"/>
                        </a:lnTo>
                        <a:cubicBezTo>
                          <a:pt x="1335" y="60"/>
                          <a:pt x="1287" y="30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3" name="Google Shape;1444;p33"/>
                  <p:cNvSpPr/>
                  <p:nvPr/>
                </p:nvSpPr>
                <p:spPr>
                  <a:xfrm>
                    <a:off x="4628375" y="255000"/>
                    <a:ext cx="41200" cy="15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8" h="6375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116" y="6126"/>
                          <a:pt x="252" y="6262"/>
                          <a:pt x="402" y="6374"/>
                        </a:cubicBezTo>
                        <a:lnTo>
                          <a:pt x="1647" y="424"/>
                        </a:lnTo>
                        <a:cubicBezTo>
                          <a:pt x="1497" y="318"/>
                          <a:pt x="1361" y="176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4" name="Google Shape;1445;p33"/>
                  <p:cNvSpPr/>
                  <p:nvPr/>
                </p:nvSpPr>
                <p:spPr>
                  <a:xfrm>
                    <a:off x="4659475" y="238200"/>
                    <a:ext cx="112950" cy="48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18" h="1944" extrusionOk="0">
                        <a:moveTo>
                          <a:pt x="2123" y="1"/>
                        </a:moveTo>
                        <a:cubicBezTo>
                          <a:pt x="2057" y="1"/>
                          <a:pt x="1991" y="5"/>
                          <a:pt x="1926" y="14"/>
                        </a:cubicBezTo>
                        <a:cubicBezTo>
                          <a:pt x="1870" y="23"/>
                          <a:pt x="1819" y="36"/>
                          <a:pt x="1763" y="48"/>
                        </a:cubicBezTo>
                        <a:cubicBezTo>
                          <a:pt x="1665" y="74"/>
                          <a:pt x="1870" y="421"/>
                          <a:pt x="1631" y="451"/>
                        </a:cubicBezTo>
                        <a:cubicBezTo>
                          <a:pt x="1609" y="455"/>
                          <a:pt x="1588" y="455"/>
                          <a:pt x="1562" y="455"/>
                        </a:cubicBezTo>
                        <a:cubicBezTo>
                          <a:pt x="1053" y="528"/>
                          <a:pt x="510" y="601"/>
                          <a:pt x="1" y="672"/>
                        </a:cubicBezTo>
                        <a:cubicBezTo>
                          <a:pt x="844" y="1943"/>
                          <a:pt x="2658" y="1221"/>
                          <a:pt x="3923" y="1653"/>
                        </a:cubicBezTo>
                        <a:cubicBezTo>
                          <a:pt x="4287" y="1293"/>
                          <a:pt x="4137" y="780"/>
                          <a:pt x="4518" y="425"/>
                        </a:cubicBezTo>
                        <a:lnTo>
                          <a:pt x="4518" y="425"/>
                        </a:lnTo>
                        <a:cubicBezTo>
                          <a:pt x="4474" y="427"/>
                          <a:pt x="4431" y="428"/>
                          <a:pt x="4389" y="428"/>
                        </a:cubicBezTo>
                        <a:cubicBezTo>
                          <a:pt x="3530" y="428"/>
                          <a:pt x="2792" y="1"/>
                          <a:pt x="2123" y="1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5" name="Google Shape;1446;p33"/>
                  <p:cNvSpPr/>
                  <p:nvPr/>
                </p:nvSpPr>
                <p:spPr>
                  <a:xfrm>
                    <a:off x="4760550" y="313375"/>
                    <a:ext cx="32400" cy="15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6" h="6024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34" y="5972"/>
                          <a:pt x="52" y="5998"/>
                          <a:pt x="46" y="6023"/>
                        </a:cubicBezTo>
                        <a:lnTo>
                          <a:pt x="1292" y="74"/>
                        </a:lnTo>
                        <a:cubicBezTo>
                          <a:pt x="1296" y="48"/>
                          <a:pt x="1278" y="26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6" name="Google Shape;1447;p33"/>
                  <p:cNvSpPr/>
                  <p:nvPr/>
                </p:nvSpPr>
                <p:spPr>
                  <a:xfrm>
                    <a:off x="4759675" y="312875"/>
                    <a:ext cx="32000" cy="14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71" extrusionOk="0">
                        <a:moveTo>
                          <a:pt x="1246" y="0"/>
                        </a:moveTo>
                        <a:lnTo>
                          <a:pt x="0" y="5949"/>
                        </a:lnTo>
                        <a:cubicBezTo>
                          <a:pt x="14" y="5958"/>
                          <a:pt x="26" y="5962"/>
                          <a:pt x="35" y="5970"/>
                        </a:cubicBezTo>
                        <a:lnTo>
                          <a:pt x="1279" y="21"/>
                        </a:lnTo>
                        <a:cubicBezTo>
                          <a:pt x="1271" y="17"/>
                          <a:pt x="1258" y="8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7" name="Google Shape;1448;p33"/>
                  <p:cNvSpPr/>
                  <p:nvPr/>
                </p:nvSpPr>
                <p:spPr>
                  <a:xfrm>
                    <a:off x="4758625" y="312325"/>
                    <a:ext cx="32200" cy="14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5971" extrusionOk="0">
                        <a:moveTo>
                          <a:pt x="1244" y="1"/>
                        </a:moveTo>
                        <a:lnTo>
                          <a:pt x="0" y="5945"/>
                        </a:lnTo>
                        <a:cubicBezTo>
                          <a:pt x="13" y="5954"/>
                          <a:pt x="30" y="5963"/>
                          <a:pt x="42" y="5971"/>
                        </a:cubicBezTo>
                        <a:lnTo>
                          <a:pt x="1288" y="22"/>
                        </a:lnTo>
                        <a:cubicBezTo>
                          <a:pt x="1274" y="13"/>
                          <a:pt x="1262" y="9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8" name="Google Shape;1449;p33"/>
                  <p:cNvSpPr/>
                  <p:nvPr/>
                </p:nvSpPr>
                <p:spPr>
                  <a:xfrm>
                    <a:off x="4756050" y="311150"/>
                    <a:ext cx="33700" cy="14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8" h="5993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39" y="5966"/>
                          <a:pt x="68" y="5980"/>
                          <a:pt x="103" y="5992"/>
                        </a:cubicBezTo>
                        <a:lnTo>
                          <a:pt x="1347" y="48"/>
                        </a:lnTo>
                        <a:cubicBezTo>
                          <a:pt x="1318" y="30"/>
                          <a:pt x="1284" y="18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9" name="Google Shape;1450;p33"/>
                  <p:cNvSpPr/>
                  <p:nvPr/>
                </p:nvSpPr>
                <p:spPr>
                  <a:xfrm>
                    <a:off x="4750700" y="309125"/>
                    <a:ext cx="36475" cy="15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9" h="6032" extrusionOk="0">
                        <a:moveTo>
                          <a:pt x="1245" y="0"/>
                        </a:moveTo>
                        <a:lnTo>
                          <a:pt x="0" y="5945"/>
                        </a:lnTo>
                        <a:cubicBezTo>
                          <a:pt x="73" y="5976"/>
                          <a:pt x="150" y="6005"/>
                          <a:pt x="215" y="6031"/>
                        </a:cubicBezTo>
                        <a:lnTo>
                          <a:pt x="1459" y="81"/>
                        </a:lnTo>
                        <a:cubicBezTo>
                          <a:pt x="1395" y="56"/>
                          <a:pt x="1322" y="30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0" name="Google Shape;1451;p33"/>
                  <p:cNvSpPr/>
                  <p:nvPr/>
                </p:nvSpPr>
                <p:spPr>
                  <a:xfrm>
                    <a:off x="4747175" y="307500"/>
                    <a:ext cx="34675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7" h="6010" extrusionOk="0">
                        <a:moveTo>
                          <a:pt x="1249" y="1"/>
                        </a:moveTo>
                        <a:lnTo>
                          <a:pt x="0" y="5950"/>
                        </a:lnTo>
                        <a:cubicBezTo>
                          <a:pt x="48" y="5972"/>
                          <a:pt x="94" y="5993"/>
                          <a:pt x="141" y="6010"/>
                        </a:cubicBezTo>
                        <a:lnTo>
                          <a:pt x="1386" y="65"/>
                        </a:lnTo>
                        <a:cubicBezTo>
                          <a:pt x="1339" y="44"/>
                          <a:pt x="1292" y="22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1" name="Google Shape;1452;p33"/>
                  <p:cNvSpPr/>
                  <p:nvPr/>
                </p:nvSpPr>
                <p:spPr>
                  <a:xfrm>
                    <a:off x="4745150" y="306450"/>
                    <a:ext cx="33250" cy="14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" h="5993" extrusionOk="0">
                        <a:moveTo>
                          <a:pt x="1245" y="1"/>
                        </a:moveTo>
                        <a:lnTo>
                          <a:pt x="0" y="5949"/>
                        </a:lnTo>
                        <a:cubicBezTo>
                          <a:pt x="26" y="5963"/>
                          <a:pt x="56" y="5980"/>
                          <a:pt x="81" y="5992"/>
                        </a:cubicBezTo>
                        <a:lnTo>
                          <a:pt x="1330" y="43"/>
                        </a:lnTo>
                        <a:cubicBezTo>
                          <a:pt x="1300" y="30"/>
                          <a:pt x="1270" y="17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2" name="Google Shape;1453;p33"/>
                  <p:cNvSpPr/>
                  <p:nvPr/>
                </p:nvSpPr>
                <p:spPr>
                  <a:xfrm>
                    <a:off x="4743425" y="305375"/>
                    <a:ext cx="32850" cy="14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" h="5993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22" y="5962"/>
                          <a:pt x="44" y="5980"/>
                          <a:pt x="69" y="5992"/>
                        </a:cubicBezTo>
                        <a:lnTo>
                          <a:pt x="1314" y="44"/>
                        </a:lnTo>
                        <a:cubicBezTo>
                          <a:pt x="1292" y="30"/>
                          <a:pt x="1266" y="18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3" name="Google Shape;1454;p33"/>
                  <p:cNvSpPr/>
                  <p:nvPr/>
                </p:nvSpPr>
                <p:spPr>
                  <a:xfrm>
                    <a:off x="4740325" y="301325"/>
                    <a:ext cx="34225" cy="152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6113" extrusionOk="0">
                        <a:moveTo>
                          <a:pt x="1250" y="0"/>
                        </a:moveTo>
                        <a:lnTo>
                          <a:pt x="0" y="5945"/>
                        </a:lnTo>
                        <a:cubicBezTo>
                          <a:pt x="9" y="6009"/>
                          <a:pt x="56" y="6065"/>
                          <a:pt x="125" y="6112"/>
                        </a:cubicBezTo>
                        <a:lnTo>
                          <a:pt x="1369" y="162"/>
                        </a:lnTo>
                        <a:cubicBezTo>
                          <a:pt x="1305" y="115"/>
                          <a:pt x="1258" y="60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4" name="Google Shape;1455;p33"/>
                  <p:cNvSpPr/>
                  <p:nvPr/>
                </p:nvSpPr>
                <p:spPr>
                  <a:xfrm>
                    <a:off x="5438775" y="446075"/>
                    <a:ext cx="99050" cy="155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62" h="6216" extrusionOk="0">
                        <a:moveTo>
                          <a:pt x="3961" y="1"/>
                        </a:moveTo>
                        <a:lnTo>
                          <a:pt x="3961" y="1"/>
                        </a:lnTo>
                        <a:cubicBezTo>
                          <a:pt x="3174" y="48"/>
                          <a:pt x="2400" y="70"/>
                          <a:pt x="1801" y="155"/>
                        </a:cubicBezTo>
                        <a:cubicBezTo>
                          <a:pt x="1592" y="180"/>
                          <a:pt x="1403" y="219"/>
                          <a:pt x="1245" y="271"/>
                        </a:cubicBezTo>
                        <a:lnTo>
                          <a:pt x="1" y="6215"/>
                        </a:lnTo>
                        <a:cubicBezTo>
                          <a:pt x="159" y="6169"/>
                          <a:pt x="347" y="6130"/>
                          <a:pt x="552" y="6100"/>
                        </a:cubicBezTo>
                        <a:cubicBezTo>
                          <a:pt x="1156" y="6019"/>
                          <a:pt x="1930" y="5998"/>
                          <a:pt x="2717" y="5950"/>
                        </a:cubicBezTo>
                        <a:lnTo>
                          <a:pt x="3961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5" name="Google Shape;1456;p33"/>
                  <p:cNvSpPr/>
                  <p:nvPr/>
                </p:nvSpPr>
                <p:spPr>
                  <a:xfrm>
                    <a:off x="5433650" y="452825"/>
                    <a:ext cx="36250" cy="15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0" h="6023" extrusionOk="0">
                        <a:moveTo>
                          <a:pt x="1450" y="1"/>
                        </a:moveTo>
                        <a:lnTo>
                          <a:pt x="1450" y="1"/>
                        </a:lnTo>
                        <a:cubicBezTo>
                          <a:pt x="1377" y="22"/>
                          <a:pt x="1305" y="48"/>
                          <a:pt x="1245" y="78"/>
                        </a:cubicBezTo>
                        <a:lnTo>
                          <a:pt x="1" y="6022"/>
                        </a:lnTo>
                        <a:cubicBezTo>
                          <a:pt x="60" y="5997"/>
                          <a:pt x="129" y="5971"/>
                          <a:pt x="206" y="5945"/>
                        </a:cubicBezTo>
                        <a:lnTo>
                          <a:pt x="1450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6" name="Google Shape;1457;p33"/>
                  <p:cNvSpPr/>
                  <p:nvPr/>
                </p:nvSpPr>
                <p:spPr>
                  <a:xfrm>
                    <a:off x="5430650" y="454750"/>
                    <a:ext cx="34125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5" h="6010" extrusionOk="0">
                        <a:moveTo>
                          <a:pt x="1365" y="1"/>
                        </a:moveTo>
                        <a:lnTo>
                          <a:pt x="1365" y="1"/>
                        </a:lnTo>
                        <a:cubicBezTo>
                          <a:pt x="1323" y="17"/>
                          <a:pt x="1284" y="39"/>
                          <a:pt x="1246" y="64"/>
                        </a:cubicBezTo>
                        <a:lnTo>
                          <a:pt x="0" y="6010"/>
                        </a:lnTo>
                        <a:cubicBezTo>
                          <a:pt x="34" y="5988"/>
                          <a:pt x="73" y="5967"/>
                          <a:pt x="121" y="5945"/>
                        </a:cubicBezTo>
                        <a:lnTo>
                          <a:pt x="1365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7" name="Google Shape;1458;p33"/>
                  <p:cNvSpPr/>
                  <p:nvPr/>
                </p:nvSpPr>
                <p:spPr>
                  <a:xfrm>
                    <a:off x="5428525" y="456350"/>
                    <a:ext cx="33275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" h="6010" extrusionOk="0">
                        <a:moveTo>
                          <a:pt x="1331" y="0"/>
                        </a:moveTo>
                        <a:lnTo>
                          <a:pt x="1331" y="0"/>
                        </a:lnTo>
                        <a:cubicBezTo>
                          <a:pt x="1300" y="18"/>
                          <a:pt x="1270" y="39"/>
                          <a:pt x="1248" y="61"/>
                        </a:cubicBezTo>
                        <a:lnTo>
                          <a:pt x="0" y="6010"/>
                        </a:lnTo>
                        <a:cubicBezTo>
                          <a:pt x="26" y="5989"/>
                          <a:pt x="56" y="5967"/>
                          <a:pt x="85" y="5946"/>
                        </a:cubicBezTo>
                        <a:lnTo>
                          <a:pt x="1331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8" name="Google Shape;1459;p33"/>
                  <p:cNvSpPr/>
                  <p:nvPr/>
                </p:nvSpPr>
                <p:spPr>
                  <a:xfrm>
                    <a:off x="5426900" y="457850"/>
                    <a:ext cx="32850" cy="15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" h="6011" extrusionOk="0">
                        <a:moveTo>
                          <a:pt x="1313" y="1"/>
                        </a:moveTo>
                        <a:cubicBezTo>
                          <a:pt x="1288" y="17"/>
                          <a:pt x="1267" y="39"/>
                          <a:pt x="1250" y="61"/>
                        </a:cubicBezTo>
                        <a:lnTo>
                          <a:pt x="1" y="6010"/>
                        </a:lnTo>
                        <a:cubicBezTo>
                          <a:pt x="22" y="5989"/>
                          <a:pt x="44" y="5967"/>
                          <a:pt x="65" y="5950"/>
                        </a:cubicBezTo>
                        <a:lnTo>
                          <a:pt x="1313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9" name="Google Shape;1460;p33"/>
                  <p:cNvSpPr/>
                  <p:nvPr/>
                </p:nvSpPr>
                <p:spPr>
                  <a:xfrm>
                    <a:off x="5425725" y="459350"/>
                    <a:ext cx="32425" cy="150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" h="6018" extrusionOk="0">
                        <a:moveTo>
                          <a:pt x="1297" y="1"/>
                        </a:moveTo>
                        <a:lnTo>
                          <a:pt x="1297" y="1"/>
                        </a:lnTo>
                        <a:cubicBezTo>
                          <a:pt x="1279" y="26"/>
                          <a:pt x="1263" y="48"/>
                          <a:pt x="1250" y="69"/>
                        </a:cubicBezTo>
                        <a:lnTo>
                          <a:pt x="0" y="6018"/>
                        </a:lnTo>
                        <a:cubicBezTo>
                          <a:pt x="14" y="5997"/>
                          <a:pt x="31" y="5972"/>
                          <a:pt x="48" y="5950"/>
                        </a:cubicBezTo>
                        <a:lnTo>
                          <a:pt x="1297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10" name="Google Shape;1461;p33"/>
                  <p:cNvSpPr/>
                  <p:nvPr/>
                </p:nvSpPr>
                <p:spPr>
                  <a:xfrm>
                    <a:off x="5424875" y="461075"/>
                    <a:ext cx="32100" cy="150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6026" extrusionOk="0">
                        <a:moveTo>
                          <a:pt x="1284" y="0"/>
                        </a:moveTo>
                        <a:cubicBezTo>
                          <a:pt x="1266" y="26"/>
                          <a:pt x="1254" y="52"/>
                          <a:pt x="1246" y="81"/>
                        </a:cubicBezTo>
                        <a:lnTo>
                          <a:pt x="0" y="6026"/>
                        </a:lnTo>
                        <a:cubicBezTo>
                          <a:pt x="9" y="6000"/>
                          <a:pt x="22" y="5975"/>
                          <a:pt x="34" y="5949"/>
                        </a:cubicBezTo>
                        <a:lnTo>
                          <a:pt x="1284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11" name="Google Shape;1462;p33"/>
                  <p:cNvSpPr/>
                  <p:nvPr/>
                </p:nvSpPr>
                <p:spPr>
                  <a:xfrm>
                    <a:off x="5424575" y="463100"/>
                    <a:ext cx="31450" cy="14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93" extrusionOk="0">
                        <a:moveTo>
                          <a:pt x="1258" y="0"/>
                        </a:moveTo>
                        <a:lnTo>
                          <a:pt x="1258" y="0"/>
                        </a:lnTo>
                        <a:cubicBezTo>
                          <a:pt x="1252" y="13"/>
                          <a:pt x="1248" y="30"/>
                          <a:pt x="1248" y="42"/>
                        </a:cubicBezTo>
                        <a:lnTo>
                          <a:pt x="0" y="5992"/>
                        </a:lnTo>
                        <a:cubicBezTo>
                          <a:pt x="4" y="5976"/>
                          <a:pt x="8" y="5962"/>
                          <a:pt x="12" y="5945"/>
                        </a:cubicBezTo>
                        <a:lnTo>
                          <a:pt x="1258" y="0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12" name="Google Shape;1463;p33"/>
                  <p:cNvSpPr/>
                  <p:nvPr/>
                </p:nvSpPr>
                <p:spPr>
                  <a:xfrm>
                    <a:off x="5348625" y="444500"/>
                    <a:ext cx="31250" cy="148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5954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lnTo>
                          <a:pt x="1" y="5954"/>
                        </a:lnTo>
                        <a:lnTo>
                          <a:pt x="1250" y="4"/>
                        </a:lnTo>
                        <a:cubicBezTo>
                          <a:pt x="1246" y="4"/>
                          <a:pt x="1246" y="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13" name="Google Shape;1464;p33"/>
                  <p:cNvSpPr/>
                  <p:nvPr/>
                </p:nvSpPr>
                <p:spPr>
                  <a:xfrm>
                    <a:off x="5346925" y="443625"/>
                    <a:ext cx="32850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" h="5985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21" y="5959"/>
                          <a:pt x="43" y="5971"/>
                          <a:pt x="69" y="5985"/>
                        </a:cubicBezTo>
                        <a:lnTo>
                          <a:pt x="1314" y="35"/>
                        </a:lnTo>
                        <a:cubicBezTo>
                          <a:pt x="1292" y="22"/>
                          <a:pt x="1267" y="1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14" name="Google Shape;1465;p33"/>
                  <p:cNvSpPr/>
                  <p:nvPr/>
                </p:nvSpPr>
                <p:spPr>
                  <a:xfrm>
                    <a:off x="5345650" y="443100"/>
                    <a:ext cx="32425" cy="14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" h="5971" extrusionOk="0">
                        <a:moveTo>
                          <a:pt x="1245" y="1"/>
                        </a:moveTo>
                        <a:lnTo>
                          <a:pt x="1" y="5949"/>
                        </a:lnTo>
                        <a:cubicBezTo>
                          <a:pt x="17" y="5954"/>
                          <a:pt x="35" y="5963"/>
                          <a:pt x="52" y="5971"/>
                        </a:cubicBezTo>
                        <a:lnTo>
                          <a:pt x="1296" y="21"/>
                        </a:lnTo>
                        <a:cubicBezTo>
                          <a:pt x="1279" y="13"/>
                          <a:pt x="1262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15" name="Google Shape;1466;p33"/>
                  <p:cNvSpPr/>
                  <p:nvPr/>
                </p:nvSpPr>
                <p:spPr>
                  <a:xfrm>
                    <a:off x="5344575" y="442675"/>
                    <a:ext cx="3220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5967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13" y="5954"/>
                          <a:pt x="30" y="5958"/>
                          <a:pt x="44" y="5966"/>
                        </a:cubicBezTo>
                        <a:lnTo>
                          <a:pt x="1288" y="18"/>
                        </a:lnTo>
                        <a:cubicBezTo>
                          <a:pt x="1275" y="8"/>
                          <a:pt x="1262" y="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16" name="Google Shape;1467;p33"/>
                  <p:cNvSpPr/>
                  <p:nvPr/>
                </p:nvSpPr>
                <p:spPr>
                  <a:xfrm>
                    <a:off x="5343600" y="442325"/>
                    <a:ext cx="32100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64" extrusionOk="0">
                        <a:moveTo>
                          <a:pt x="1246" y="1"/>
                        </a:moveTo>
                        <a:lnTo>
                          <a:pt x="1" y="5951"/>
                        </a:lnTo>
                        <a:cubicBezTo>
                          <a:pt x="14" y="5955"/>
                          <a:pt x="26" y="5960"/>
                          <a:pt x="40" y="5964"/>
                        </a:cubicBezTo>
                        <a:lnTo>
                          <a:pt x="1284" y="14"/>
                        </a:lnTo>
                        <a:cubicBezTo>
                          <a:pt x="1271" y="10"/>
                          <a:pt x="1258" y="6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17" name="Google Shape;1468;p33"/>
                  <p:cNvSpPr/>
                  <p:nvPr/>
                </p:nvSpPr>
                <p:spPr>
                  <a:xfrm>
                    <a:off x="5342750" y="442125"/>
                    <a:ext cx="320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59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9" y="5950"/>
                          <a:pt x="22" y="5954"/>
                          <a:pt x="35" y="5959"/>
                        </a:cubicBezTo>
                        <a:lnTo>
                          <a:pt x="1280" y="9"/>
                        </a:lnTo>
                        <a:cubicBezTo>
                          <a:pt x="1271" y="5"/>
                          <a:pt x="1258" y="5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18" name="Google Shape;1469;p33"/>
                  <p:cNvSpPr/>
                  <p:nvPr/>
                </p:nvSpPr>
                <p:spPr>
                  <a:xfrm>
                    <a:off x="5341800" y="441925"/>
                    <a:ext cx="321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59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13" y="5950"/>
                          <a:pt x="26" y="5954"/>
                          <a:pt x="39" y="5958"/>
                        </a:cubicBezTo>
                        <a:lnTo>
                          <a:pt x="1284" y="9"/>
                        </a:lnTo>
                        <a:cubicBezTo>
                          <a:pt x="1270" y="5"/>
                          <a:pt x="1258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19" name="Google Shape;1470;p33"/>
                  <p:cNvSpPr/>
                  <p:nvPr/>
                </p:nvSpPr>
                <p:spPr>
                  <a:xfrm>
                    <a:off x="5340725" y="441825"/>
                    <a:ext cx="3220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5955" extrusionOk="0">
                        <a:moveTo>
                          <a:pt x="1245" y="0"/>
                        </a:moveTo>
                        <a:lnTo>
                          <a:pt x="1" y="5945"/>
                        </a:lnTo>
                        <a:cubicBezTo>
                          <a:pt x="13" y="5949"/>
                          <a:pt x="26" y="5949"/>
                          <a:pt x="44" y="5954"/>
                        </a:cubicBezTo>
                        <a:lnTo>
                          <a:pt x="1288" y="5"/>
                        </a:lnTo>
                        <a:cubicBezTo>
                          <a:pt x="1275" y="5"/>
                          <a:pt x="1258" y="0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20" name="Google Shape;1471;p33"/>
                  <p:cNvSpPr/>
                  <p:nvPr/>
                </p:nvSpPr>
                <p:spPr>
                  <a:xfrm>
                    <a:off x="5336025" y="441725"/>
                    <a:ext cx="3582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3" h="5967" extrusionOk="0">
                        <a:moveTo>
                          <a:pt x="1370" y="1"/>
                        </a:moveTo>
                        <a:cubicBezTo>
                          <a:pt x="1349" y="1"/>
                          <a:pt x="1328" y="2"/>
                          <a:pt x="1309" y="4"/>
                        </a:cubicBezTo>
                        <a:cubicBezTo>
                          <a:pt x="1288" y="9"/>
                          <a:pt x="1266" y="13"/>
                          <a:pt x="1245" y="17"/>
                        </a:cubicBezTo>
                        <a:lnTo>
                          <a:pt x="1" y="5966"/>
                        </a:lnTo>
                        <a:cubicBezTo>
                          <a:pt x="17" y="5962"/>
                          <a:pt x="43" y="5958"/>
                          <a:pt x="64" y="5953"/>
                        </a:cubicBezTo>
                        <a:cubicBezTo>
                          <a:pt x="92" y="5950"/>
                          <a:pt x="121" y="5947"/>
                          <a:pt x="151" y="5947"/>
                        </a:cubicBezTo>
                        <a:cubicBezTo>
                          <a:pt x="163" y="5947"/>
                          <a:pt x="176" y="5948"/>
                          <a:pt x="189" y="5949"/>
                        </a:cubicBezTo>
                        <a:lnTo>
                          <a:pt x="1433" y="4"/>
                        </a:lnTo>
                        <a:cubicBezTo>
                          <a:pt x="1412" y="2"/>
                          <a:pt x="1390" y="1"/>
                          <a:pt x="1370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21" name="Google Shape;1472;p33"/>
                  <p:cNvSpPr/>
                  <p:nvPr/>
                </p:nvSpPr>
                <p:spPr>
                  <a:xfrm>
                    <a:off x="5334750" y="442125"/>
                    <a:ext cx="3240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6" h="5972" extrusionOk="0">
                        <a:moveTo>
                          <a:pt x="1296" y="1"/>
                        </a:moveTo>
                        <a:lnTo>
                          <a:pt x="1296" y="1"/>
                        </a:lnTo>
                        <a:cubicBezTo>
                          <a:pt x="1278" y="9"/>
                          <a:pt x="1262" y="14"/>
                          <a:pt x="1244" y="22"/>
                        </a:cubicBezTo>
                        <a:lnTo>
                          <a:pt x="0" y="5972"/>
                        </a:lnTo>
                        <a:cubicBezTo>
                          <a:pt x="17" y="5963"/>
                          <a:pt x="34" y="5954"/>
                          <a:pt x="52" y="5950"/>
                        </a:cubicBezTo>
                        <a:lnTo>
                          <a:pt x="1296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22" name="Google Shape;1473;p33"/>
                  <p:cNvSpPr/>
                  <p:nvPr/>
                </p:nvSpPr>
                <p:spPr>
                  <a:xfrm>
                    <a:off x="5333675" y="442675"/>
                    <a:ext cx="3220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5972" extrusionOk="0">
                        <a:moveTo>
                          <a:pt x="1287" y="0"/>
                        </a:moveTo>
                        <a:cubicBezTo>
                          <a:pt x="1275" y="8"/>
                          <a:pt x="1258" y="13"/>
                          <a:pt x="1244" y="22"/>
                        </a:cubicBezTo>
                        <a:lnTo>
                          <a:pt x="0" y="5971"/>
                        </a:lnTo>
                        <a:cubicBezTo>
                          <a:pt x="13" y="5962"/>
                          <a:pt x="26" y="5954"/>
                          <a:pt x="43" y="5950"/>
                        </a:cubicBezTo>
                        <a:lnTo>
                          <a:pt x="1287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23" name="Google Shape;1474;p33"/>
                  <p:cNvSpPr/>
                  <p:nvPr/>
                </p:nvSpPr>
                <p:spPr>
                  <a:xfrm>
                    <a:off x="5332600" y="443200"/>
                    <a:ext cx="32200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5981" extrusionOk="0">
                        <a:moveTo>
                          <a:pt x="1287" y="1"/>
                        </a:moveTo>
                        <a:lnTo>
                          <a:pt x="1287" y="1"/>
                        </a:lnTo>
                        <a:cubicBezTo>
                          <a:pt x="1275" y="13"/>
                          <a:pt x="1258" y="22"/>
                          <a:pt x="1245" y="35"/>
                        </a:cubicBezTo>
                        <a:lnTo>
                          <a:pt x="0" y="5980"/>
                        </a:lnTo>
                        <a:cubicBezTo>
                          <a:pt x="13" y="5971"/>
                          <a:pt x="26" y="5959"/>
                          <a:pt x="43" y="5950"/>
                        </a:cubicBezTo>
                        <a:lnTo>
                          <a:pt x="1287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24" name="Google Shape;1475;p33"/>
                  <p:cNvSpPr/>
                  <p:nvPr/>
                </p:nvSpPr>
                <p:spPr>
                  <a:xfrm>
                    <a:off x="5331650" y="444050"/>
                    <a:ext cx="32100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89" extrusionOk="0">
                        <a:moveTo>
                          <a:pt x="1283" y="1"/>
                        </a:moveTo>
                        <a:lnTo>
                          <a:pt x="1283" y="1"/>
                        </a:lnTo>
                        <a:cubicBezTo>
                          <a:pt x="1270" y="9"/>
                          <a:pt x="1258" y="26"/>
                          <a:pt x="1244" y="40"/>
                        </a:cubicBezTo>
                        <a:lnTo>
                          <a:pt x="0" y="5988"/>
                        </a:lnTo>
                        <a:cubicBezTo>
                          <a:pt x="12" y="5972"/>
                          <a:pt x="26" y="5959"/>
                          <a:pt x="38" y="5946"/>
                        </a:cubicBezTo>
                        <a:lnTo>
                          <a:pt x="1283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25" name="Google Shape;1476;p33"/>
                  <p:cNvSpPr/>
                  <p:nvPr/>
                </p:nvSpPr>
                <p:spPr>
                  <a:xfrm>
                    <a:off x="5330675" y="445025"/>
                    <a:ext cx="32100" cy="150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6001" extrusionOk="0">
                        <a:moveTo>
                          <a:pt x="1283" y="1"/>
                        </a:moveTo>
                        <a:cubicBezTo>
                          <a:pt x="1271" y="17"/>
                          <a:pt x="1258" y="35"/>
                          <a:pt x="1249" y="52"/>
                        </a:cubicBezTo>
                        <a:lnTo>
                          <a:pt x="0" y="6001"/>
                        </a:lnTo>
                        <a:cubicBezTo>
                          <a:pt x="13" y="5984"/>
                          <a:pt x="26" y="5963"/>
                          <a:pt x="39" y="5949"/>
                        </a:cubicBezTo>
                        <a:lnTo>
                          <a:pt x="1283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26" name="Google Shape;1477;p33"/>
                  <p:cNvSpPr/>
                  <p:nvPr/>
                </p:nvSpPr>
                <p:spPr>
                  <a:xfrm>
                    <a:off x="5329925" y="446325"/>
                    <a:ext cx="32000" cy="150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6018" extrusionOk="0">
                        <a:moveTo>
                          <a:pt x="1279" y="0"/>
                        </a:moveTo>
                        <a:cubicBezTo>
                          <a:pt x="1266" y="21"/>
                          <a:pt x="1254" y="42"/>
                          <a:pt x="1246" y="68"/>
                        </a:cubicBezTo>
                        <a:lnTo>
                          <a:pt x="0" y="6017"/>
                        </a:lnTo>
                        <a:cubicBezTo>
                          <a:pt x="9" y="5992"/>
                          <a:pt x="18" y="5970"/>
                          <a:pt x="30" y="5949"/>
                        </a:cubicBezTo>
                        <a:lnTo>
                          <a:pt x="1279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27" name="Google Shape;1478;p33"/>
                  <p:cNvSpPr/>
                  <p:nvPr/>
                </p:nvSpPr>
                <p:spPr>
                  <a:xfrm>
                    <a:off x="5329725" y="448000"/>
                    <a:ext cx="31350" cy="149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90" extrusionOk="0">
                        <a:moveTo>
                          <a:pt x="1254" y="1"/>
                        </a:moveTo>
                        <a:lnTo>
                          <a:pt x="1254" y="1"/>
                        </a:lnTo>
                        <a:cubicBezTo>
                          <a:pt x="1248" y="14"/>
                          <a:pt x="1248" y="26"/>
                          <a:pt x="1244" y="40"/>
                        </a:cubicBezTo>
                        <a:lnTo>
                          <a:pt x="8" y="5951"/>
                        </a:lnTo>
                        <a:lnTo>
                          <a:pt x="8" y="5951"/>
                        </a:lnTo>
                        <a:cubicBezTo>
                          <a:pt x="8" y="5951"/>
                          <a:pt x="8" y="5951"/>
                          <a:pt x="8" y="5950"/>
                        </a:cubicBezTo>
                        <a:lnTo>
                          <a:pt x="1254" y="1"/>
                        </a:lnTo>
                        <a:close/>
                        <a:moveTo>
                          <a:pt x="8" y="5951"/>
                        </a:moveTo>
                        <a:cubicBezTo>
                          <a:pt x="4" y="5964"/>
                          <a:pt x="0" y="5976"/>
                          <a:pt x="0" y="5989"/>
                        </a:cubicBezTo>
                        <a:lnTo>
                          <a:pt x="8" y="5951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28" name="Google Shape;1479;p33"/>
                  <p:cNvSpPr/>
                  <p:nvPr/>
                </p:nvSpPr>
                <p:spPr>
                  <a:xfrm>
                    <a:off x="5330575" y="460625"/>
                    <a:ext cx="35625" cy="148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5" h="5957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39" y="5953"/>
                          <a:pt x="81" y="5956"/>
                          <a:pt x="125" y="5956"/>
                        </a:cubicBezTo>
                        <a:cubicBezTo>
                          <a:pt x="143" y="5956"/>
                          <a:pt x="161" y="5956"/>
                          <a:pt x="180" y="5955"/>
                        </a:cubicBezTo>
                        <a:lnTo>
                          <a:pt x="1425" y="5"/>
                        </a:lnTo>
                        <a:lnTo>
                          <a:pt x="1425" y="5"/>
                        </a:lnTo>
                        <a:cubicBezTo>
                          <a:pt x="1398" y="7"/>
                          <a:pt x="1373" y="8"/>
                          <a:pt x="1348" y="8"/>
                        </a:cubicBezTo>
                        <a:cubicBezTo>
                          <a:pt x="1314" y="8"/>
                          <a:pt x="1280" y="6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29" name="Google Shape;1480;p33"/>
                  <p:cNvSpPr/>
                  <p:nvPr/>
                </p:nvSpPr>
                <p:spPr>
                  <a:xfrm>
                    <a:off x="5328200" y="460300"/>
                    <a:ext cx="33525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1" h="5964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31" y="5954"/>
                          <a:pt x="61" y="5959"/>
                          <a:pt x="95" y="5963"/>
                        </a:cubicBezTo>
                        <a:lnTo>
                          <a:pt x="1340" y="14"/>
                        </a:lnTo>
                        <a:cubicBezTo>
                          <a:pt x="1309" y="10"/>
                          <a:pt x="1276" y="6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0" name="Google Shape;1481;p33"/>
                  <p:cNvSpPr/>
                  <p:nvPr/>
                </p:nvSpPr>
                <p:spPr>
                  <a:xfrm>
                    <a:off x="5326175" y="459900"/>
                    <a:ext cx="3317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7" h="5967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26" y="5954"/>
                          <a:pt x="56" y="5962"/>
                          <a:pt x="82" y="5966"/>
                        </a:cubicBezTo>
                        <a:lnTo>
                          <a:pt x="1327" y="16"/>
                        </a:lnTo>
                        <a:cubicBezTo>
                          <a:pt x="1301" y="12"/>
                          <a:pt x="1271" y="8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1" name="Google Shape;1482;p33"/>
                  <p:cNvSpPr/>
                  <p:nvPr/>
                </p:nvSpPr>
                <p:spPr>
                  <a:xfrm>
                    <a:off x="5323950" y="459350"/>
                    <a:ext cx="33375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5" h="5972" extrusionOk="0">
                        <a:moveTo>
                          <a:pt x="1248" y="1"/>
                        </a:moveTo>
                        <a:lnTo>
                          <a:pt x="0" y="5946"/>
                        </a:lnTo>
                        <a:cubicBezTo>
                          <a:pt x="30" y="5954"/>
                          <a:pt x="60" y="5962"/>
                          <a:pt x="90" y="5972"/>
                        </a:cubicBezTo>
                        <a:lnTo>
                          <a:pt x="1335" y="22"/>
                        </a:lnTo>
                        <a:cubicBezTo>
                          <a:pt x="1305" y="13"/>
                          <a:pt x="1274" y="9"/>
                          <a:pt x="1248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2" name="Google Shape;1483;p33"/>
                  <p:cNvSpPr/>
                  <p:nvPr/>
                </p:nvSpPr>
                <p:spPr>
                  <a:xfrm>
                    <a:off x="5321275" y="458500"/>
                    <a:ext cx="33900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6" h="5981" extrusionOk="0">
                        <a:moveTo>
                          <a:pt x="1249" y="1"/>
                        </a:moveTo>
                        <a:lnTo>
                          <a:pt x="0" y="5945"/>
                        </a:lnTo>
                        <a:cubicBezTo>
                          <a:pt x="38" y="5958"/>
                          <a:pt x="72" y="5971"/>
                          <a:pt x="107" y="5980"/>
                        </a:cubicBezTo>
                        <a:lnTo>
                          <a:pt x="1355" y="35"/>
                        </a:lnTo>
                        <a:cubicBezTo>
                          <a:pt x="1317" y="21"/>
                          <a:pt x="1284" y="9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3" name="Google Shape;1484;p33"/>
                  <p:cNvSpPr/>
                  <p:nvPr/>
                </p:nvSpPr>
                <p:spPr>
                  <a:xfrm>
                    <a:off x="5310375" y="454225"/>
                    <a:ext cx="42125" cy="152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6117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149" y="6001"/>
                          <a:pt x="291" y="6065"/>
                          <a:pt x="436" y="6116"/>
                        </a:cubicBezTo>
                        <a:lnTo>
                          <a:pt x="1685" y="172"/>
                        </a:lnTo>
                        <a:cubicBezTo>
                          <a:pt x="1535" y="115"/>
                          <a:pt x="1394" y="56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4" name="Google Shape;1485;p33"/>
                  <p:cNvSpPr/>
                  <p:nvPr/>
                </p:nvSpPr>
                <p:spPr>
                  <a:xfrm>
                    <a:off x="5307575" y="453375"/>
                    <a:ext cx="33925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7" h="5984" extrusionOk="0">
                        <a:moveTo>
                          <a:pt x="1250" y="0"/>
                        </a:moveTo>
                        <a:lnTo>
                          <a:pt x="0" y="5949"/>
                        </a:lnTo>
                        <a:cubicBezTo>
                          <a:pt x="39" y="5958"/>
                          <a:pt x="77" y="5970"/>
                          <a:pt x="112" y="5984"/>
                        </a:cubicBezTo>
                        <a:lnTo>
                          <a:pt x="1356" y="34"/>
                        </a:lnTo>
                        <a:cubicBezTo>
                          <a:pt x="1322" y="26"/>
                          <a:pt x="1283" y="13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5" name="Google Shape;1486;p33"/>
                  <p:cNvSpPr/>
                  <p:nvPr/>
                </p:nvSpPr>
                <p:spPr>
                  <a:xfrm>
                    <a:off x="5305450" y="452825"/>
                    <a:ext cx="33375" cy="14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5" h="5971" extrusionOk="0">
                        <a:moveTo>
                          <a:pt x="1244" y="1"/>
                        </a:moveTo>
                        <a:lnTo>
                          <a:pt x="0" y="5945"/>
                        </a:lnTo>
                        <a:cubicBezTo>
                          <a:pt x="30" y="5955"/>
                          <a:pt x="60" y="5963"/>
                          <a:pt x="85" y="5971"/>
                        </a:cubicBezTo>
                        <a:lnTo>
                          <a:pt x="1335" y="22"/>
                        </a:lnTo>
                        <a:cubicBezTo>
                          <a:pt x="1305" y="13"/>
                          <a:pt x="1275" y="5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6" name="Google Shape;1487;p33"/>
                  <p:cNvSpPr/>
                  <p:nvPr/>
                </p:nvSpPr>
                <p:spPr>
                  <a:xfrm>
                    <a:off x="5303300" y="452400"/>
                    <a:ext cx="3327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" h="5963" extrusionOk="0">
                        <a:moveTo>
                          <a:pt x="1249" y="0"/>
                        </a:moveTo>
                        <a:lnTo>
                          <a:pt x="1" y="5946"/>
                        </a:lnTo>
                        <a:cubicBezTo>
                          <a:pt x="31" y="5954"/>
                          <a:pt x="56" y="5958"/>
                          <a:pt x="86" y="5962"/>
                        </a:cubicBezTo>
                        <a:lnTo>
                          <a:pt x="1330" y="18"/>
                        </a:lnTo>
                        <a:cubicBezTo>
                          <a:pt x="1305" y="9"/>
                          <a:pt x="1275" y="4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7" name="Google Shape;1488;p33"/>
                  <p:cNvSpPr/>
                  <p:nvPr/>
                </p:nvSpPr>
                <p:spPr>
                  <a:xfrm>
                    <a:off x="5300950" y="452100"/>
                    <a:ext cx="33600" cy="14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4" h="5958" extrusionOk="0">
                        <a:moveTo>
                          <a:pt x="1250" y="0"/>
                        </a:moveTo>
                        <a:lnTo>
                          <a:pt x="0" y="5945"/>
                        </a:lnTo>
                        <a:cubicBezTo>
                          <a:pt x="34" y="5949"/>
                          <a:pt x="64" y="5954"/>
                          <a:pt x="95" y="5958"/>
                        </a:cubicBezTo>
                        <a:lnTo>
                          <a:pt x="1343" y="12"/>
                        </a:lnTo>
                        <a:cubicBezTo>
                          <a:pt x="1313" y="4"/>
                          <a:pt x="1279" y="0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8" name="Google Shape;1489;p33"/>
                  <p:cNvSpPr/>
                  <p:nvPr/>
                </p:nvSpPr>
                <p:spPr>
                  <a:xfrm>
                    <a:off x="5296550" y="451850"/>
                    <a:ext cx="3565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6" h="5955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18" y="5949"/>
                          <a:pt x="36" y="5949"/>
                          <a:pt x="53" y="5949"/>
                        </a:cubicBezTo>
                        <a:cubicBezTo>
                          <a:pt x="96" y="5949"/>
                          <a:pt x="137" y="5952"/>
                          <a:pt x="176" y="5955"/>
                        </a:cubicBezTo>
                        <a:lnTo>
                          <a:pt x="1426" y="10"/>
                        </a:lnTo>
                        <a:cubicBezTo>
                          <a:pt x="1365" y="1"/>
                          <a:pt x="1310" y="1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9" name="Google Shape;1490;p33"/>
                  <p:cNvSpPr/>
                  <p:nvPr/>
                </p:nvSpPr>
                <p:spPr>
                  <a:xfrm>
                    <a:off x="5295925" y="451850"/>
                    <a:ext cx="318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59" extrusionOk="0">
                        <a:moveTo>
                          <a:pt x="1271" y="1"/>
                        </a:moveTo>
                        <a:lnTo>
                          <a:pt x="1271" y="1"/>
                        </a:lnTo>
                        <a:cubicBezTo>
                          <a:pt x="1262" y="5"/>
                          <a:pt x="1254" y="5"/>
                          <a:pt x="1245" y="10"/>
                        </a:cubicBezTo>
                        <a:lnTo>
                          <a:pt x="0" y="5959"/>
                        </a:lnTo>
                        <a:cubicBezTo>
                          <a:pt x="8" y="5955"/>
                          <a:pt x="18" y="5955"/>
                          <a:pt x="26" y="5950"/>
                        </a:cubicBezTo>
                        <a:lnTo>
                          <a:pt x="1271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0" name="Google Shape;1491;p33"/>
                  <p:cNvSpPr/>
                  <p:nvPr/>
                </p:nvSpPr>
                <p:spPr>
                  <a:xfrm>
                    <a:off x="5294200" y="452100"/>
                    <a:ext cx="32875" cy="14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5" h="5975" extrusionOk="0">
                        <a:moveTo>
                          <a:pt x="1314" y="0"/>
                        </a:moveTo>
                        <a:lnTo>
                          <a:pt x="1314" y="0"/>
                        </a:lnTo>
                        <a:cubicBezTo>
                          <a:pt x="1289" y="8"/>
                          <a:pt x="1267" y="16"/>
                          <a:pt x="1246" y="26"/>
                        </a:cubicBezTo>
                        <a:lnTo>
                          <a:pt x="0" y="5974"/>
                        </a:lnTo>
                        <a:cubicBezTo>
                          <a:pt x="18" y="5966"/>
                          <a:pt x="44" y="5958"/>
                          <a:pt x="69" y="5949"/>
                        </a:cubicBezTo>
                        <a:lnTo>
                          <a:pt x="1314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1" name="Google Shape;1492;p33"/>
                  <p:cNvSpPr/>
                  <p:nvPr/>
                </p:nvSpPr>
                <p:spPr>
                  <a:xfrm>
                    <a:off x="5293050" y="452725"/>
                    <a:ext cx="32300" cy="14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2" h="5975" extrusionOk="0">
                        <a:moveTo>
                          <a:pt x="1292" y="1"/>
                        </a:moveTo>
                        <a:lnTo>
                          <a:pt x="1292" y="1"/>
                        </a:lnTo>
                        <a:cubicBezTo>
                          <a:pt x="1274" y="9"/>
                          <a:pt x="1258" y="17"/>
                          <a:pt x="1244" y="26"/>
                        </a:cubicBezTo>
                        <a:lnTo>
                          <a:pt x="0" y="5975"/>
                        </a:lnTo>
                        <a:cubicBezTo>
                          <a:pt x="13" y="5967"/>
                          <a:pt x="30" y="5959"/>
                          <a:pt x="46" y="5949"/>
                        </a:cubicBezTo>
                        <a:lnTo>
                          <a:pt x="1292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2" name="Google Shape;1493;p33"/>
                  <p:cNvSpPr/>
                  <p:nvPr/>
                </p:nvSpPr>
                <p:spPr>
                  <a:xfrm>
                    <a:off x="5292175" y="453375"/>
                    <a:ext cx="32000" cy="14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75" extrusionOk="0">
                        <a:moveTo>
                          <a:pt x="1279" y="0"/>
                        </a:moveTo>
                        <a:cubicBezTo>
                          <a:pt x="1267" y="9"/>
                          <a:pt x="1258" y="17"/>
                          <a:pt x="1246" y="26"/>
                        </a:cubicBezTo>
                        <a:lnTo>
                          <a:pt x="0" y="5975"/>
                        </a:lnTo>
                        <a:cubicBezTo>
                          <a:pt x="10" y="5962"/>
                          <a:pt x="22" y="5954"/>
                          <a:pt x="35" y="5949"/>
                        </a:cubicBezTo>
                        <a:lnTo>
                          <a:pt x="1279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3" name="Google Shape;1494;p33"/>
                  <p:cNvSpPr/>
                  <p:nvPr/>
                </p:nvSpPr>
                <p:spPr>
                  <a:xfrm>
                    <a:off x="5291425" y="454000"/>
                    <a:ext cx="3190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5976" extrusionOk="0">
                        <a:moveTo>
                          <a:pt x="1276" y="1"/>
                        </a:moveTo>
                        <a:cubicBezTo>
                          <a:pt x="1266" y="9"/>
                          <a:pt x="1254" y="17"/>
                          <a:pt x="1246" y="31"/>
                        </a:cubicBezTo>
                        <a:lnTo>
                          <a:pt x="1" y="5975"/>
                        </a:lnTo>
                        <a:cubicBezTo>
                          <a:pt x="9" y="5967"/>
                          <a:pt x="18" y="5959"/>
                          <a:pt x="30" y="5950"/>
                        </a:cubicBezTo>
                        <a:lnTo>
                          <a:pt x="1276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4" name="Google Shape;1495;p33"/>
                  <p:cNvSpPr/>
                  <p:nvPr/>
                </p:nvSpPr>
                <p:spPr>
                  <a:xfrm>
                    <a:off x="5290775" y="454750"/>
                    <a:ext cx="31800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85" extrusionOk="0">
                        <a:moveTo>
                          <a:pt x="1272" y="1"/>
                        </a:moveTo>
                        <a:lnTo>
                          <a:pt x="1272" y="1"/>
                        </a:lnTo>
                        <a:cubicBezTo>
                          <a:pt x="1263" y="9"/>
                          <a:pt x="1254" y="22"/>
                          <a:pt x="1246" y="35"/>
                        </a:cubicBezTo>
                        <a:lnTo>
                          <a:pt x="1" y="5984"/>
                        </a:lnTo>
                        <a:cubicBezTo>
                          <a:pt x="9" y="5971"/>
                          <a:pt x="18" y="5959"/>
                          <a:pt x="27" y="5945"/>
                        </a:cubicBezTo>
                        <a:lnTo>
                          <a:pt x="1272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5" name="Google Shape;1496;p33"/>
                  <p:cNvSpPr/>
                  <p:nvPr/>
                </p:nvSpPr>
                <p:spPr>
                  <a:xfrm>
                    <a:off x="5290250" y="455600"/>
                    <a:ext cx="31700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8" h="6002" extrusionOk="0">
                        <a:moveTo>
                          <a:pt x="1267" y="1"/>
                        </a:moveTo>
                        <a:lnTo>
                          <a:pt x="1267" y="1"/>
                        </a:lnTo>
                        <a:cubicBezTo>
                          <a:pt x="1258" y="18"/>
                          <a:pt x="1250" y="35"/>
                          <a:pt x="1246" y="56"/>
                        </a:cubicBezTo>
                        <a:lnTo>
                          <a:pt x="0" y="6002"/>
                        </a:lnTo>
                        <a:cubicBezTo>
                          <a:pt x="5" y="5984"/>
                          <a:pt x="14" y="5968"/>
                          <a:pt x="22" y="5950"/>
                        </a:cubicBezTo>
                        <a:lnTo>
                          <a:pt x="1267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6" name="Google Shape;1497;p33"/>
                  <p:cNvSpPr/>
                  <p:nvPr/>
                </p:nvSpPr>
                <p:spPr>
                  <a:xfrm>
                    <a:off x="5289950" y="457000"/>
                    <a:ext cx="31450" cy="14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93" extrusionOk="0">
                        <a:moveTo>
                          <a:pt x="1258" y="0"/>
                        </a:moveTo>
                        <a:cubicBezTo>
                          <a:pt x="1253" y="13"/>
                          <a:pt x="1248" y="26"/>
                          <a:pt x="1244" y="43"/>
                        </a:cubicBezTo>
                        <a:lnTo>
                          <a:pt x="7" y="5960"/>
                        </a:lnTo>
                        <a:lnTo>
                          <a:pt x="7" y="5960"/>
                        </a:lnTo>
                        <a:cubicBezTo>
                          <a:pt x="8" y="5956"/>
                          <a:pt x="10" y="5951"/>
                          <a:pt x="12" y="5946"/>
                        </a:cubicBezTo>
                        <a:lnTo>
                          <a:pt x="1258" y="0"/>
                        </a:lnTo>
                        <a:close/>
                        <a:moveTo>
                          <a:pt x="7" y="5960"/>
                        </a:moveTo>
                        <a:lnTo>
                          <a:pt x="7" y="5960"/>
                        </a:lnTo>
                        <a:cubicBezTo>
                          <a:pt x="5" y="5968"/>
                          <a:pt x="4" y="5975"/>
                          <a:pt x="2" y="5983"/>
                        </a:cubicBezTo>
                        <a:lnTo>
                          <a:pt x="2" y="5983"/>
                        </a:lnTo>
                        <a:lnTo>
                          <a:pt x="7" y="5960"/>
                        </a:lnTo>
                        <a:close/>
                        <a:moveTo>
                          <a:pt x="2" y="5983"/>
                        </a:moveTo>
                        <a:lnTo>
                          <a:pt x="0" y="5993"/>
                        </a:lnTo>
                        <a:cubicBezTo>
                          <a:pt x="1" y="5989"/>
                          <a:pt x="2" y="5986"/>
                          <a:pt x="2" y="5983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7" name="Google Shape;1498;p33"/>
                  <p:cNvSpPr/>
                  <p:nvPr/>
                </p:nvSpPr>
                <p:spPr>
                  <a:xfrm>
                    <a:off x="5288975" y="462025"/>
                    <a:ext cx="31450" cy="14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94" extrusionOk="0">
                        <a:moveTo>
                          <a:pt x="1258" y="0"/>
                        </a:moveTo>
                        <a:lnTo>
                          <a:pt x="1054" y="975"/>
                        </a:lnTo>
                        <a:lnTo>
                          <a:pt x="1249" y="43"/>
                        </a:lnTo>
                        <a:cubicBezTo>
                          <a:pt x="1253" y="30"/>
                          <a:pt x="1258" y="18"/>
                          <a:pt x="1258" y="0"/>
                        </a:cubicBezTo>
                        <a:close/>
                        <a:moveTo>
                          <a:pt x="1054" y="975"/>
                        </a:moveTo>
                        <a:lnTo>
                          <a:pt x="0" y="5993"/>
                        </a:lnTo>
                        <a:cubicBezTo>
                          <a:pt x="4" y="5980"/>
                          <a:pt x="9" y="5967"/>
                          <a:pt x="13" y="5950"/>
                        </a:cubicBezTo>
                        <a:lnTo>
                          <a:pt x="1054" y="975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8" name="Google Shape;1499;p33"/>
                  <p:cNvSpPr/>
                  <p:nvPr/>
                </p:nvSpPr>
                <p:spPr>
                  <a:xfrm>
                    <a:off x="5288425" y="463100"/>
                    <a:ext cx="31800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6006" extrusionOk="0">
                        <a:moveTo>
                          <a:pt x="1271" y="0"/>
                        </a:moveTo>
                        <a:cubicBezTo>
                          <a:pt x="1263" y="22"/>
                          <a:pt x="1258" y="38"/>
                          <a:pt x="1246" y="56"/>
                        </a:cubicBezTo>
                        <a:lnTo>
                          <a:pt x="1" y="6005"/>
                        </a:lnTo>
                        <a:cubicBezTo>
                          <a:pt x="10" y="5988"/>
                          <a:pt x="18" y="5966"/>
                          <a:pt x="22" y="5950"/>
                        </a:cubicBezTo>
                        <a:lnTo>
                          <a:pt x="1271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9" name="Google Shape;1500;p33"/>
                  <p:cNvSpPr/>
                  <p:nvPr/>
                </p:nvSpPr>
                <p:spPr>
                  <a:xfrm>
                    <a:off x="5287775" y="464475"/>
                    <a:ext cx="31800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85" extrusionOk="0">
                        <a:moveTo>
                          <a:pt x="1272" y="1"/>
                        </a:moveTo>
                        <a:lnTo>
                          <a:pt x="1272" y="1"/>
                        </a:lnTo>
                        <a:cubicBezTo>
                          <a:pt x="1268" y="13"/>
                          <a:pt x="1258" y="26"/>
                          <a:pt x="1246" y="35"/>
                        </a:cubicBezTo>
                        <a:lnTo>
                          <a:pt x="1" y="5984"/>
                        </a:lnTo>
                        <a:cubicBezTo>
                          <a:pt x="10" y="5972"/>
                          <a:pt x="18" y="5959"/>
                          <a:pt x="27" y="5950"/>
                        </a:cubicBezTo>
                        <a:lnTo>
                          <a:pt x="1272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50" name="Google Shape;1501;p33"/>
                  <p:cNvSpPr/>
                  <p:nvPr/>
                </p:nvSpPr>
                <p:spPr>
                  <a:xfrm>
                    <a:off x="5287050" y="465325"/>
                    <a:ext cx="31875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5981" extrusionOk="0">
                        <a:moveTo>
                          <a:pt x="1275" y="1"/>
                        </a:moveTo>
                        <a:cubicBezTo>
                          <a:pt x="1267" y="14"/>
                          <a:pt x="1258" y="22"/>
                          <a:pt x="1249" y="30"/>
                        </a:cubicBezTo>
                        <a:lnTo>
                          <a:pt x="0" y="5980"/>
                        </a:lnTo>
                        <a:cubicBezTo>
                          <a:pt x="13" y="5968"/>
                          <a:pt x="22" y="5959"/>
                          <a:pt x="30" y="5950"/>
                        </a:cubicBezTo>
                        <a:lnTo>
                          <a:pt x="1275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51" name="Google Shape;1502;p33"/>
                  <p:cNvSpPr/>
                  <p:nvPr/>
                </p:nvSpPr>
                <p:spPr>
                  <a:xfrm>
                    <a:off x="5286200" y="466075"/>
                    <a:ext cx="3210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72" extrusionOk="0">
                        <a:moveTo>
                          <a:pt x="1283" y="0"/>
                        </a:moveTo>
                        <a:cubicBezTo>
                          <a:pt x="1270" y="10"/>
                          <a:pt x="1262" y="18"/>
                          <a:pt x="1249" y="26"/>
                        </a:cubicBezTo>
                        <a:lnTo>
                          <a:pt x="0" y="5972"/>
                        </a:lnTo>
                        <a:cubicBezTo>
                          <a:pt x="13" y="5968"/>
                          <a:pt x="26" y="5959"/>
                          <a:pt x="34" y="5950"/>
                        </a:cubicBezTo>
                        <a:lnTo>
                          <a:pt x="1283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52" name="Google Shape;1503;p33"/>
                  <p:cNvSpPr/>
                  <p:nvPr/>
                </p:nvSpPr>
                <p:spPr>
                  <a:xfrm>
                    <a:off x="5285125" y="466725"/>
                    <a:ext cx="32325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3" h="5972" extrusionOk="0">
                        <a:moveTo>
                          <a:pt x="1292" y="0"/>
                        </a:moveTo>
                        <a:cubicBezTo>
                          <a:pt x="1279" y="9"/>
                          <a:pt x="1262" y="18"/>
                          <a:pt x="1245" y="22"/>
                        </a:cubicBezTo>
                        <a:lnTo>
                          <a:pt x="0" y="5971"/>
                        </a:lnTo>
                        <a:cubicBezTo>
                          <a:pt x="18" y="5963"/>
                          <a:pt x="30" y="5954"/>
                          <a:pt x="43" y="5946"/>
                        </a:cubicBezTo>
                        <a:lnTo>
                          <a:pt x="1292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53" name="Google Shape;1504;p33"/>
                  <p:cNvSpPr/>
                  <p:nvPr/>
                </p:nvSpPr>
                <p:spPr>
                  <a:xfrm>
                    <a:off x="5283425" y="467250"/>
                    <a:ext cx="3285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" h="5976" extrusionOk="0">
                        <a:moveTo>
                          <a:pt x="1313" y="1"/>
                        </a:moveTo>
                        <a:lnTo>
                          <a:pt x="1313" y="1"/>
                        </a:lnTo>
                        <a:cubicBezTo>
                          <a:pt x="1296" y="10"/>
                          <a:pt x="1274" y="18"/>
                          <a:pt x="1249" y="26"/>
                        </a:cubicBezTo>
                        <a:lnTo>
                          <a:pt x="0" y="5976"/>
                        </a:lnTo>
                        <a:cubicBezTo>
                          <a:pt x="26" y="5968"/>
                          <a:pt x="47" y="5959"/>
                          <a:pt x="68" y="5950"/>
                        </a:cubicBezTo>
                        <a:lnTo>
                          <a:pt x="1313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54" name="Google Shape;1505;p33"/>
                  <p:cNvSpPr/>
                  <p:nvPr/>
                </p:nvSpPr>
                <p:spPr>
                  <a:xfrm>
                    <a:off x="5282650" y="467900"/>
                    <a:ext cx="320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59" extrusionOk="0">
                        <a:moveTo>
                          <a:pt x="1280" y="0"/>
                        </a:moveTo>
                        <a:cubicBezTo>
                          <a:pt x="1267" y="4"/>
                          <a:pt x="1258" y="4"/>
                          <a:pt x="1250" y="10"/>
                        </a:cubicBezTo>
                        <a:lnTo>
                          <a:pt x="1" y="5958"/>
                        </a:lnTo>
                        <a:cubicBezTo>
                          <a:pt x="14" y="5954"/>
                          <a:pt x="22" y="5954"/>
                          <a:pt x="31" y="5950"/>
                        </a:cubicBezTo>
                        <a:lnTo>
                          <a:pt x="1280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55" name="Google Shape;1506;p33"/>
                  <p:cNvSpPr/>
                  <p:nvPr/>
                </p:nvSpPr>
                <p:spPr>
                  <a:xfrm>
                    <a:off x="5476950" y="503175"/>
                    <a:ext cx="3135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72" extrusionOk="0">
                        <a:moveTo>
                          <a:pt x="1254" y="1"/>
                        </a:moveTo>
                        <a:lnTo>
                          <a:pt x="1254" y="1"/>
                        </a:lnTo>
                        <a:cubicBezTo>
                          <a:pt x="1249" y="5"/>
                          <a:pt x="1249" y="14"/>
                          <a:pt x="1245" y="22"/>
                        </a:cubicBezTo>
                        <a:lnTo>
                          <a:pt x="323" y="4432"/>
                        </a:lnTo>
                        <a:lnTo>
                          <a:pt x="1254" y="1"/>
                        </a:lnTo>
                        <a:close/>
                        <a:moveTo>
                          <a:pt x="323" y="4432"/>
                        </a:moveTo>
                        <a:lnTo>
                          <a:pt x="4" y="5946"/>
                        </a:lnTo>
                        <a:cubicBezTo>
                          <a:pt x="4" y="5955"/>
                          <a:pt x="0" y="5964"/>
                          <a:pt x="0" y="5972"/>
                        </a:cubicBezTo>
                        <a:lnTo>
                          <a:pt x="323" y="4432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56" name="Google Shape;1507;p33"/>
                  <p:cNvSpPr/>
                  <p:nvPr/>
                </p:nvSpPr>
                <p:spPr>
                  <a:xfrm>
                    <a:off x="5476300" y="503725"/>
                    <a:ext cx="31800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6002" extrusionOk="0">
                        <a:moveTo>
                          <a:pt x="1271" y="0"/>
                        </a:moveTo>
                        <a:lnTo>
                          <a:pt x="1271" y="0"/>
                        </a:lnTo>
                        <a:cubicBezTo>
                          <a:pt x="1267" y="18"/>
                          <a:pt x="1258" y="34"/>
                          <a:pt x="1250" y="52"/>
                        </a:cubicBezTo>
                        <a:lnTo>
                          <a:pt x="1" y="6001"/>
                        </a:lnTo>
                        <a:cubicBezTo>
                          <a:pt x="14" y="5984"/>
                          <a:pt x="18" y="5967"/>
                          <a:pt x="26" y="5950"/>
                        </a:cubicBezTo>
                        <a:lnTo>
                          <a:pt x="1271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57" name="Google Shape;1508;p33"/>
                  <p:cNvSpPr/>
                  <p:nvPr/>
                </p:nvSpPr>
                <p:spPr>
                  <a:xfrm>
                    <a:off x="5474825" y="505000"/>
                    <a:ext cx="32725" cy="150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" h="6036" extrusionOk="0">
                        <a:moveTo>
                          <a:pt x="1309" y="1"/>
                        </a:moveTo>
                        <a:lnTo>
                          <a:pt x="1309" y="1"/>
                        </a:lnTo>
                        <a:cubicBezTo>
                          <a:pt x="1291" y="30"/>
                          <a:pt x="1270" y="56"/>
                          <a:pt x="1244" y="86"/>
                        </a:cubicBezTo>
                        <a:lnTo>
                          <a:pt x="0" y="6035"/>
                        </a:lnTo>
                        <a:cubicBezTo>
                          <a:pt x="22" y="6006"/>
                          <a:pt x="43" y="5980"/>
                          <a:pt x="60" y="5950"/>
                        </a:cubicBezTo>
                        <a:lnTo>
                          <a:pt x="1309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58" name="Google Shape;1509;p33"/>
                  <p:cNvSpPr/>
                  <p:nvPr/>
                </p:nvSpPr>
                <p:spPr>
                  <a:xfrm>
                    <a:off x="5473425" y="507125"/>
                    <a:ext cx="32525" cy="150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1" h="6012" extrusionOk="0">
                        <a:moveTo>
                          <a:pt x="1300" y="1"/>
                        </a:moveTo>
                        <a:lnTo>
                          <a:pt x="1300" y="1"/>
                        </a:lnTo>
                        <a:cubicBezTo>
                          <a:pt x="1284" y="22"/>
                          <a:pt x="1266" y="40"/>
                          <a:pt x="1249" y="61"/>
                        </a:cubicBezTo>
                        <a:lnTo>
                          <a:pt x="1" y="6011"/>
                        </a:lnTo>
                        <a:cubicBezTo>
                          <a:pt x="17" y="5990"/>
                          <a:pt x="39" y="5968"/>
                          <a:pt x="56" y="5950"/>
                        </a:cubicBezTo>
                        <a:lnTo>
                          <a:pt x="1300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59" name="Google Shape;1510;p33"/>
                  <p:cNvSpPr/>
                  <p:nvPr/>
                </p:nvSpPr>
                <p:spPr>
                  <a:xfrm>
                    <a:off x="5471925" y="508650"/>
                    <a:ext cx="32725" cy="150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" h="6036" extrusionOk="0">
                        <a:moveTo>
                          <a:pt x="1309" y="0"/>
                        </a:moveTo>
                        <a:cubicBezTo>
                          <a:pt x="1283" y="30"/>
                          <a:pt x="1263" y="56"/>
                          <a:pt x="1245" y="86"/>
                        </a:cubicBezTo>
                        <a:lnTo>
                          <a:pt x="0" y="6035"/>
                        </a:lnTo>
                        <a:cubicBezTo>
                          <a:pt x="17" y="6005"/>
                          <a:pt x="39" y="5976"/>
                          <a:pt x="61" y="5950"/>
                        </a:cubicBezTo>
                        <a:lnTo>
                          <a:pt x="1309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60" name="Google Shape;1511;p33"/>
                  <p:cNvSpPr/>
                  <p:nvPr/>
                </p:nvSpPr>
                <p:spPr>
                  <a:xfrm>
                    <a:off x="5471275" y="510775"/>
                    <a:ext cx="31800" cy="14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98" extrusionOk="0">
                        <a:moveTo>
                          <a:pt x="1271" y="1"/>
                        </a:moveTo>
                        <a:lnTo>
                          <a:pt x="1271" y="1"/>
                        </a:lnTo>
                        <a:cubicBezTo>
                          <a:pt x="1263" y="18"/>
                          <a:pt x="1254" y="35"/>
                          <a:pt x="1250" y="52"/>
                        </a:cubicBezTo>
                        <a:lnTo>
                          <a:pt x="0" y="5997"/>
                        </a:lnTo>
                        <a:cubicBezTo>
                          <a:pt x="10" y="5980"/>
                          <a:pt x="18" y="5963"/>
                          <a:pt x="26" y="5950"/>
                        </a:cubicBezTo>
                        <a:lnTo>
                          <a:pt x="1271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61" name="Google Shape;1512;p33"/>
                  <p:cNvSpPr/>
                  <p:nvPr/>
                </p:nvSpPr>
                <p:spPr>
                  <a:xfrm>
                    <a:off x="5471175" y="512050"/>
                    <a:ext cx="31350" cy="14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73" extrusionOk="0">
                        <a:moveTo>
                          <a:pt x="1254" y="1"/>
                        </a:moveTo>
                        <a:lnTo>
                          <a:pt x="1254" y="1"/>
                        </a:lnTo>
                        <a:cubicBezTo>
                          <a:pt x="1250" y="5"/>
                          <a:pt x="1250" y="14"/>
                          <a:pt x="1245" y="23"/>
                        </a:cubicBezTo>
                        <a:lnTo>
                          <a:pt x="323" y="4432"/>
                        </a:lnTo>
                        <a:lnTo>
                          <a:pt x="323" y="4432"/>
                        </a:lnTo>
                        <a:lnTo>
                          <a:pt x="1254" y="1"/>
                        </a:lnTo>
                        <a:close/>
                        <a:moveTo>
                          <a:pt x="323" y="4432"/>
                        </a:moveTo>
                        <a:lnTo>
                          <a:pt x="4" y="5946"/>
                        </a:lnTo>
                        <a:cubicBezTo>
                          <a:pt x="4" y="5955"/>
                          <a:pt x="0" y="5963"/>
                          <a:pt x="0" y="5972"/>
                        </a:cubicBezTo>
                        <a:lnTo>
                          <a:pt x="323" y="4432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62" name="Google Shape;1513;p33"/>
                  <p:cNvSpPr/>
                  <p:nvPr/>
                </p:nvSpPr>
                <p:spPr>
                  <a:xfrm>
                    <a:off x="5283425" y="496450"/>
                    <a:ext cx="65575" cy="15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23" h="6190" extrusionOk="0">
                        <a:moveTo>
                          <a:pt x="2622" y="1"/>
                        </a:moveTo>
                        <a:cubicBezTo>
                          <a:pt x="1925" y="94"/>
                          <a:pt x="1497" y="163"/>
                          <a:pt x="1249" y="240"/>
                        </a:cubicBezTo>
                        <a:lnTo>
                          <a:pt x="0" y="6190"/>
                        </a:lnTo>
                        <a:cubicBezTo>
                          <a:pt x="252" y="6113"/>
                          <a:pt x="680" y="6044"/>
                          <a:pt x="1377" y="5950"/>
                        </a:cubicBezTo>
                        <a:lnTo>
                          <a:pt x="2622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63" name="Google Shape;1514;p33"/>
                  <p:cNvSpPr/>
                  <p:nvPr/>
                </p:nvSpPr>
                <p:spPr>
                  <a:xfrm>
                    <a:off x="5279975" y="502450"/>
                    <a:ext cx="34675" cy="150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7" h="6001" extrusionOk="0">
                        <a:moveTo>
                          <a:pt x="1387" y="0"/>
                        </a:moveTo>
                        <a:cubicBezTo>
                          <a:pt x="1331" y="17"/>
                          <a:pt x="1284" y="34"/>
                          <a:pt x="1246" y="51"/>
                        </a:cubicBezTo>
                        <a:lnTo>
                          <a:pt x="1" y="6001"/>
                        </a:lnTo>
                        <a:cubicBezTo>
                          <a:pt x="40" y="5984"/>
                          <a:pt x="87" y="5967"/>
                          <a:pt x="138" y="5950"/>
                        </a:cubicBezTo>
                        <a:lnTo>
                          <a:pt x="1387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64" name="Google Shape;1515;p33"/>
                  <p:cNvSpPr/>
                  <p:nvPr/>
                </p:nvSpPr>
                <p:spPr>
                  <a:xfrm>
                    <a:off x="5278400" y="503725"/>
                    <a:ext cx="32725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" h="5984" extrusionOk="0">
                        <a:moveTo>
                          <a:pt x="1309" y="0"/>
                        </a:moveTo>
                        <a:lnTo>
                          <a:pt x="1309" y="0"/>
                        </a:lnTo>
                        <a:cubicBezTo>
                          <a:pt x="1287" y="14"/>
                          <a:pt x="1266" y="22"/>
                          <a:pt x="1248" y="34"/>
                        </a:cubicBezTo>
                        <a:lnTo>
                          <a:pt x="0" y="5984"/>
                        </a:lnTo>
                        <a:cubicBezTo>
                          <a:pt x="22" y="5972"/>
                          <a:pt x="38" y="5958"/>
                          <a:pt x="64" y="5950"/>
                        </a:cubicBezTo>
                        <a:lnTo>
                          <a:pt x="1309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65" name="Google Shape;1516;p33"/>
                  <p:cNvSpPr/>
                  <p:nvPr/>
                </p:nvSpPr>
                <p:spPr>
                  <a:xfrm>
                    <a:off x="5277425" y="504575"/>
                    <a:ext cx="32200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5980" extrusionOk="0">
                        <a:moveTo>
                          <a:pt x="1287" y="0"/>
                        </a:moveTo>
                        <a:lnTo>
                          <a:pt x="1287" y="0"/>
                        </a:lnTo>
                        <a:cubicBezTo>
                          <a:pt x="1271" y="9"/>
                          <a:pt x="1258" y="22"/>
                          <a:pt x="1245" y="31"/>
                        </a:cubicBezTo>
                        <a:lnTo>
                          <a:pt x="0" y="5980"/>
                        </a:lnTo>
                        <a:cubicBezTo>
                          <a:pt x="13" y="5967"/>
                          <a:pt x="26" y="5959"/>
                          <a:pt x="39" y="5950"/>
                        </a:cubicBezTo>
                        <a:lnTo>
                          <a:pt x="1287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66" name="Google Shape;1517;p33"/>
                  <p:cNvSpPr/>
                  <p:nvPr/>
                </p:nvSpPr>
                <p:spPr>
                  <a:xfrm>
                    <a:off x="5276775" y="505350"/>
                    <a:ext cx="31800" cy="14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75" extrusionOk="0">
                        <a:moveTo>
                          <a:pt x="1271" y="0"/>
                        </a:moveTo>
                        <a:lnTo>
                          <a:pt x="1271" y="0"/>
                        </a:lnTo>
                        <a:cubicBezTo>
                          <a:pt x="1262" y="8"/>
                          <a:pt x="1254" y="16"/>
                          <a:pt x="1246" y="26"/>
                        </a:cubicBezTo>
                        <a:lnTo>
                          <a:pt x="0" y="5974"/>
                        </a:lnTo>
                        <a:cubicBezTo>
                          <a:pt x="5" y="5966"/>
                          <a:pt x="18" y="5958"/>
                          <a:pt x="26" y="5949"/>
                        </a:cubicBezTo>
                        <a:lnTo>
                          <a:pt x="1271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67" name="Google Shape;1518;p33"/>
                  <p:cNvSpPr/>
                  <p:nvPr/>
                </p:nvSpPr>
                <p:spPr>
                  <a:xfrm>
                    <a:off x="5276225" y="505975"/>
                    <a:ext cx="31700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8" h="5981" extrusionOk="0">
                        <a:moveTo>
                          <a:pt x="1268" y="1"/>
                        </a:moveTo>
                        <a:lnTo>
                          <a:pt x="1268" y="1"/>
                        </a:lnTo>
                        <a:cubicBezTo>
                          <a:pt x="1258" y="9"/>
                          <a:pt x="1250" y="21"/>
                          <a:pt x="1246" y="30"/>
                        </a:cubicBezTo>
                        <a:lnTo>
                          <a:pt x="1" y="5980"/>
                        </a:lnTo>
                        <a:cubicBezTo>
                          <a:pt x="6" y="5967"/>
                          <a:pt x="14" y="5959"/>
                          <a:pt x="22" y="5949"/>
                        </a:cubicBezTo>
                        <a:lnTo>
                          <a:pt x="1268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68" name="Google Shape;1519;p33"/>
                  <p:cNvSpPr/>
                  <p:nvPr/>
                </p:nvSpPr>
                <p:spPr>
                  <a:xfrm>
                    <a:off x="5276025" y="506725"/>
                    <a:ext cx="3137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5" h="5967" extrusionOk="0">
                        <a:moveTo>
                          <a:pt x="1254" y="0"/>
                        </a:moveTo>
                        <a:cubicBezTo>
                          <a:pt x="1250" y="5"/>
                          <a:pt x="1250" y="13"/>
                          <a:pt x="1246" y="17"/>
                        </a:cubicBezTo>
                        <a:lnTo>
                          <a:pt x="2" y="5962"/>
                        </a:lnTo>
                        <a:lnTo>
                          <a:pt x="2" y="5962"/>
                        </a:lnTo>
                        <a:cubicBezTo>
                          <a:pt x="3" y="5958"/>
                          <a:pt x="6" y="5953"/>
                          <a:pt x="9" y="5950"/>
                        </a:cubicBezTo>
                        <a:lnTo>
                          <a:pt x="1254" y="0"/>
                        </a:lnTo>
                        <a:close/>
                        <a:moveTo>
                          <a:pt x="2" y="5962"/>
                        </a:moveTo>
                        <a:lnTo>
                          <a:pt x="2" y="5962"/>
                        </a:lnTo>
                        <a:cubicBezTo>
                          <a:pt x="1" y="5964"/>
                          <a:pt x="1" y="5965"/>
                          <a:pt x="1" y="5966"/>
                        </a:cubicBezTo>
                        <a:lnTo>
                          <a:pt x="2" y="5962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69" name="Google Shape;1520;p33"/>
                  <p:cNvSpPr/>
                  <p:nvPr/>
                </p:nvSpPr>
                <p:spPr>
                  <a:xfrm>
                    <a:off x="5266500" y="507125"/>
                    <a:ext cx="40675" cy="149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7" h="5966" extrusionOk="0">
                        <a:moveTo>
                          <a:pt x="1627" y="1"/>
                        </a:moveTo>
                        <a:cubicBezTo>
                          <a:pt x="1543" y="10"/>
                          <a:pt x="1459" y="16"/>
                          <a:pt x="1377" y="16"/>
                        </a:cubicBezTo>
                        <a:cubicBezTo>
                          <a:pt x="1334" y="16"/>
                          <a:pt x="1292" y="14"/>
                          <a:pt x="1250" y="10"/>
                        </a:cubicBezTo>
                        <a:lnTo>
                          <a:pt x="1" y="5960"/>
                        </a:lnTo>
                        <a:cubicBezTo>
                          <a:pt x="42" y="5964"/>
                          <a:pt x="85" y="5966"/>
                          <a:pt x="128" y="5966"/>
                        </a:cubicBezTo>
                        <a:cubicBezTo>
                          <a:pt x="210" y="5966"/>
                          <a:pt x="295" y="5959"/>
                          <a:pt x="382" y="5950"/>
                        </a:cubicBezTo>
                        <a:lnTo>
                          <a:pt x="1627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0" name="Google Shape;1521;p33"/>
                  <p:cNvSpPr/>
                  <p:nvPr/>
                </p:nvSpPr>
                <p:spPr>
                  <a:xfrm>
                    <a:off x="5265025" y="507125"/>
                    <a:ext cx="32750" cy="14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5960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18" y="5955"/>
                          <a:pt x="38" y="5955"/>
                          <a:pt x="60" y="5960"/>
                        </a:cubicBezTo>
                        <a:lnTo>
                          <a:pt x="1309" y="10"/>
                        </a:lnTo>
                        <a:cubicBezTo>
                          <a:pt x="1288" y="10"/>
                          <a:pt x="1266" y="6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1" name="Google Shape;1522;p33"/>
                  <p:cNvSpPr/>
                  <p:nvPr/>
                </p:nvSpPr>
                <p:spPr>
                  <a:xfrm>
                    <a:off x="5263850" y="506925"/>
                    <a:ext cx="323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2" h="5959" extrusionOk="0">
                        <a:moveTo>
                          <a:pt x="1249" y="1"/>
                        </a:moveTo>
                        <a:lnTo>
                          <a:pt x="0" y="5950"/>
                        </a:lnTo>
                        <a:cubicBezTo>
                          <a:pt x="18" y="5950"/>
                          <a:pt x="30" y="5954"/>
                          <a:pt x="47" y="5958"/>
                        </a:cubicBezTo>
                        <a:lnTo>
                          <a:pt x="1291" y="9"/>
                        </a:lnTo>
                        <a:cubicBezTo>
                          <a:pt x="1275" y="5"/>
                          <a:pt x="1262" y="5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2" name="Google Shape;1523;p33"/>
                  <p:cNvSpPr/>
                  <p:nvPr/>
                </p:nvSpPr>
                <p:spPr>
                  <a:xfrm>
                    <a:off x="5263000" y="506725"/>
                    <a:ext cx="321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59" extrusionOk="0">
                        <a:moveTo>
                          <a:pt x="1244" y="0"/>
                        </a:moveTo>
                        <a:lnTo>
                          <a:pt x="0" y="5945"/>
                        </a:lnTo>
                        <a:cubicBezTo>
                          <a:pt x="13" y="5950"/>
                          <a:pt x="22" y="5954"/>
                          <a:pt x="34" y="5958"/>
                        </a:cubicBezTo>
                        <a:lnTo>
                          <a:pt x="1283" y="9"/>
                        </a:lnTo>
                        <a:cubicBezTo>
                          <a:pt x="1270" y="5"/>
                          <a:pt x="1258" y="5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3" name="Google Shape;1524;p33"/>
                  <p:cNvSpPr/>
                  <p:nvPr/>
                </p:nvSpPr>
                <p:spPr>
                  <a:xfrm>
                    <a:off x="5262125" y="506400"/>
                    <a:ext cx="32000" cy="14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58" extrusionOk="0">
                        <a:moveTo>
                          <a:pt x="1250" y="0"/>
                        </a:moveTo>
                        <a:lnTo>
                          <a:pt x="0" y="5950"/>
                        </a:lnTo>
                        <a:cubicBezTo>
                          <a:pt x="14" y="5954"/>
                          <a:pt x="22" y="5958"/>
                          <a:pt x="35" y="5958"/>
                        </a:cubicBezTo>
                        <a:lnTo>
                          <a:pt x="1279" y="13"/>
                        </a:lnTo>
                        <a:cubicBezTo>
                          <a:pt x="1271" y="9"/>
                          <a:pt x="1258" y="4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4" name="Google Shape;1525;p33"/>
                  <p:cNvSpPr/>
                  <p:nvPr/>
                </p:nvSpPr>
                <p:spPr>
                  <a:xfrm>
                    <a:off x="5261375" y="506175"/>
                    <a:ext cx="320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59" extrusionOk="0">
                        <a:moveTo>
                          <a:pt x="1250" y="1"/>
                        </a:moveTo>
                        <a:lnTo>
                          <a:pt x="1" y="5946"/>
                        </a:lnTo>
                        <a:cubicBezTo>
                          <a:pt x="14" y="5951"/>
                          <a:pt x="22" y="5955"/>
                          <a:pt x="30" y="5959"/>
                        </a:cubicBezTo>
                        <a:lnTo>
                          <a:pt x="1280" y="9"/>
                        </a:lnTo>
                        <a:cubicBezTo>
                          <a:pt x="1267" y="9"/>
                          <a:pt x="1258" y="5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5" name="Google Shape;1526;p33"/>
                  <p:cNvSpPr/>
                  <p:nvPr/>
                </p:nvSpPr>
                <p:spPr>
                  <a:xfrm>
                    <a:off x="5260625" y="505750"/>
                    <a:ext cx="32000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64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9" y="5954"/>
                          <a:pt x="22" y="5958"/>
                          <a:pt x="31" y="5963"/>
                        </a:cubicBezTo>
                        <a:lnTo>
                          <a:pt x="1280" y="18"/>
                        </a:lnTo>
                        <a:cubicBezTo>
                          <a:pt x="1267" y="14"/>
                          <a:pt x="1258" y="10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6" name="Google Shape;1527;p33"/>
                  <p:cNvSpPr/>
                  <p:nvPr/>
                </p:nvSpPr>
                <p:spPr>
                  <a:xfrm>
                    <a:off x="5259775" y="505350"/>
                    <a:ext cx="3200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67" extrusionOk="0">
                        <a:moveTo>
                          <a:pt x="1245" y="0"/>
                        </a:moveTo>
                        <a:lnTo>
                          <a:pt x="1" y="5949"/>
                        </a:lnTo>
                        <a:cubicBezTo>
                          <a:pt x="13" y="5954"/>
                          <a:pt x="23" y="5962"/>
                          <a:pt x="35" y="5966"/>
                        </a:cubicBezTo>
                        <a:lnTo>
                          <a:pt x="1280" y="16"/>
                        </a:lnTo>
                        <a:cubicBezTo>
                          <a:pt x="1271" y="12"/>
                          <a:pt x="1258" y="8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7" name="Google Shape;1528;p33"/>
                  <p:cNvSpPr/>
                  <p:nvPr/>
                </p:nvSpPr>
                <p:spPr>
                  <a:xfrm>
                    <a:off x="5258700" y="504700"/>
                    <a:ext cx="32225" cy="14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9" h="5975" extrusionOk="0">
                        <a:moveTo>
                          <a:pt x="1246" y="0"/>
                        </a:moveTo>
                        <a:lnTo>
                          <a:pt x="1" y="5945"/>
                        </a:lnTo>
                        <a:cubicBezTo>
                          <a:pt x="14" y="5958"/>
                          <a:pt x="31" y="5966"/>
                          <a:pt x="44" y="5975"/>
                        </a:cubicBezTo>
                        <a:lnTo>
                          <a:pt x="1288" y="26"/>
                        </a:lnTo>
                        <a:cubicBezTo>
                          <a:pt x="1276" y="17"/>
                          <a:pt x="1258" y="9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8" name="Google Shape;1529;p33"/>
                  <p:cNvSpPr/>
                  <p:nvPr/>
                </p:nvSpPr>
                <p:spPr>
                  <a:xfrm>
                    <a:off x="5254950" y="500625"/>
                    <a:ext cx="34900" cy="152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6" h="6108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44" y="6019"/>
                          <a:pt x="95" y="6070"/>
                          <a:pt x="151" y="6108"/>
                        </a:cubicBezTo>
                        <a:lnTo>
                          <a:pt x="1396" y="163"/>
                        </a:lnTo>
                        <a:cubicBezTo>
                          <a:pt x="1340" y="120"/>
                          <a:pt x="1293" y="69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9" name="Google Shape;1530;p33"/>
                  <p:cNvSpPr/>
                  <p:nvPr/>
                </p:nvSpPr>
                <p:spPr>
                  <a:xfrm>
                    <a:off x="5343825" y="444600"/>
                    <a:ext cx="59050" cy="24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2" h="9628" extrusionOk="0">
                        <a:moveTo>
                          <a:pt x="1442" y="0"/>
                        </a:moveTo>
                        <a:lnTo>
                          <a:pt x="193" y="5950"/>
                        </a:lnTo>
                        <a:cubicBezTo>
                          <a:pt x="407" y="7139"/>
                          <a:pt x="1" y="8148"/>
                          <a:pt x="1117" y="9628"/>
                        </a:cubicBezTo>
                        <a:lnTo>
                          <a:pt x="2362" y="3678"/>
                        </a:lnTo>
                        <a:cubicBezTo>
                          <a:pt x="1245" y="2199"/>
                          <a:pt x="1651" y="1193"/>
                          <a:pt x="1442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0" name="Google Shape;1531;p33"/>
                  <p:cNvSpPr/>
                  <p:nvPr/>
                </p:nvSpPr>
                <p:spPr>
                  <a:xfrm>
                    <a:off x="5496525" y="552050"/>
                    <a:ext cx="33150" cy="15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6" h="6031" extrusionOk="0">
                        <a:moveTo>
                          <a:pt x="1326" y="0"/>
                        </a:moveTo>
                        <a:lnTo>
                          <a:pt x="1326" y="0"/>
                        </a:lnTo>
                        <a:cubicBezTo>
                          <a:pt x="1296" y="26"/>
                          <a:pt x="1270" y="52"/>
                          <a:pt x="1249" y="82"/>
                        </a:cubicBezTo>
                        <a:lnTo>
                          <a:pt x="0" y="6031"/>
                        </a:lnTo>
                        <a:cubicBezTo>
                          <a:pt x="26" y="6001"/>
                          <a:pt x="52" y="5976"/>
                          <a:pt x="77" y="5950"/>
                        </a:cubicBezTo>
                        <a:lnTo>
                          <a:pt x="1326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1" name="Google Shape;1532;p33"/>
                  <p:cNvSpPr/>
                  <p:nvPr/>
                </p:nvSpPr>
                <p:spPr>
                  <a:xfrm>
                    <a:off x="5493950" y="554100"/>
                    <a:ext cx="33800" cy="152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2" h="6091" extrusionOk="0">
                        <a:moveTo>
                          <a:pt x="1352" y="0"/>
                        </a:moveTo>
                        <a:lnTo>
                          <a:pt x="1352" y="0"/>
                        </a:lnTo>
                        <a:cubicBezTo>
                          <a:pt x="1310" y="47"/>
                          <a:pt x="1275" y="94"/>
                          <a:pt x="1249" y="145"/>
                        </a:cubicBezTo>
                        <a:lnTo>
                          <a:pt x="1" y="6091"/>
                        </a:lnTo>
                        <a:cubicBezTo>
                          <a:pt x="31" y="6043"/>
                          <a:pt x="64" y="5992"/>
                          <a:pt x="103" y="5949"/>
                        </a:cubicBezTo>
                        <a:lnTo>
                          <a:pt x="1352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2" name="Google Shape;1533;p33"/>
                  <p:cNvSpPr/>
                  <p:nvPr/>
                </p:nvSpPr>
                <p:spPr>
                  <a:xfrm>
                    <a:off x="5491700" y="557725"/>
                    <a:ext cx="33500" cy="154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0" h="6160" extrusionOk="0">
                        <a:moveTo>
                          <a:pt x="1339" y="0"/>
                        </a:moveTo>
                        <a:cubicBezTo>
                          <a:pt x="1301" y="65"/>
                          <a:pt x="1271" y="138"/>
                          <a:pt x="1246" y="210"/>
                        </a:cubicBezTo>
                        <a:lnTo>
                          <a:pt x="0" y="6159"/>
                        </a:lnTo>
                        <a:cubicBezTo>
                          <a:pt x="22" y="6086"/>
                          <a:pt x="52" y="6014"/>
                          <a:pt x="91" y="5946"/>
                        </a:cubicBezTo>
                        <a:lnTo>
                          <a:pt x="1339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3" name="Google Shape;1534;p33"/>
                  <p:cNvSpPr/>
                  <p:nvPr/>
                </p:nvSpPr>
                <p:spPr>
                  <a:xfrm>
                    <a:off x="5490525" y="562950"/>
                    <a:ext cx="32325" cy="153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3" h="6122" extrusionOk="0">
                        <a:moveTo>
                          <a:pt x="1293" y="1"/>
                        </a:moveTo>
                        <a:lnTo>
                          <a:pt x="1293" y="1"/>
                        </a:lnTo>
                        <a:cubicBezTo>
                          <a:pt x="1275" y="57"/>
                          <a:pt x="1258" y="117"/>
                          <a:pt x="1245" y="172"/>
                        </a:cubicBezTo>
                        <a:lnTo>
                          <a:pt x="0" y="6122"/>
                        </a:lnTo>
                        <a:cubicBezTo>
                          <a:pt x="14" y="6066"/>
                          <a:pt x="26" y="6006"/>
                          <a:pt x="47" y="5950"/>
                        </a:cubicBezTo>
                        <a:lnTo>
                          <a:pt x="1293" y="1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4" name="Google Shape;1535;p33"/>
                  <p:cNvSpPr/>
                  <p:nvPr/>
                </p:nvSpPr>
                <p:spPr>
                  <a:xfrm>
                    <a:off x="4346500" y="326350"/>
                    <a:ext cx="32975" cy="155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9" h="6202" extrusionOk="0">
                        <a:moveTo>
                          <a:pt x="1319" y="0"/>
                        </a:moveTo>
                        <a:lnTo>
                          <a:pt x="1317" y="6"/>
                        </a:lnTo>
                        <a:lnTo>
                          <a:pt x="1317" y="6"/>
                        </a:lnTo>
                        <a:cubicBezTo>
                          <a:pt x="1318" y="4"/>
                          <a:pt x="1318" y="2"/>
                          <a:pt x="1319" y="0"/>
                        </a:cubicBezTo>
                        <a:close/>
                        <a:moveTo>
                          <a:pt x="1317" y="6"/>
                        </a:moveTo>
                        <a:cubicBezTo>
                          <a:pt x="1300" y="89"/>
                          <a:pt x="1267" y="168"/>
                          <a:pt x="1250" y="252"/>
                        </a:cubicBezTo>
                        <a:lnTo>
                          <a:pt x="2" y="6196"/>
                        </a:lnTo>
                        <a:lnTo>
                          <a:pt x="2" y="6196"/>
                        </a:lnTo>
                        <a:cubicBezTo>
                          <a:pt x="20" y="6113"/>
                          <a:pt x="56" y="6033"/>
                          <a:pt x="74" y="5949"/>
                        </a:cubicBezTo>
                        <a:lnTo>
                          <a:pt x="1317" y="6"/>
                        </a:lnTo>
                        <a:close/>
                        <a:moveTo>
                          <a:pt x="2" y="6196"/>
                        </a:moveTo>
                        <a:cubicBezTo>
                          <a:pt x="1" y="6198"/>
                          <a:pt x="1" y="6199"/>
                          <a:pt x="1" y="6201"/>
                        </a:cubicBezTo>
                        <a:lnTo>
                          <a:pt x="2" y="6196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5" name="Google Shape;1536;p33"/>
                  <p:cNvSpPr/>
                  <p:nvPr/>
                </p:nvSpPr>
                <p:spPr>
                  <a:xfrm>
                    <a:off x="5422200" y="557825"/>
                    <a:ext cx="31575" cy="14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5960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5" y="5950"/>
                          <a:pt x="13" y="5954"/>
                          <a:pt x="18" y="5959"/>
                        </a:cubicBezTo>
                        <a:lnTo>
                          <a:pt x="1262" y="9"/>
                        </a:lnTo>
                        <a:cubicBezTo>
                          <a:pt x="1258" y="5"/>
                          <a:pt x="1250" y="5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6" name="Google Shape;1537;p33"/>
                  <p:cNvSpPr/>
                  <p:nvPr/>
                </p:nvSpPr>
                <p:spPr>
                  <a:xfrm>
                    <a:off x="5416625" y="555375"/>
                    <a:ext cx="36700" cy="151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8" h="6048" extrusionOk="0">
                        <a:moveTo>
                          <a:pt x="1250" y="1"/>
                        </a:moveTo>
                        <a:lnTo>
                          <a:pt x="1" y="5949"/>
                        </a:lnTo>
                        <a:cubicBezTo>
                          <a:pt x="78" y="5980"/>
                          <a:pt x="151" y="6014"/>
                          <a:pt x="224" y="6048"/>
                        </a:cubicBezTo>
                        <a:lnTo>
                          <a:pt x="1468" y="98"/>
                        </a:lnTo>
                        <a:cubicBezTo>
                          <a:pt x="1396" y="64"/>
                          <a:pt x="1323" y="30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7" name="Google Shape;1538;p33"/>
                  <p:cNvSpPr/>
                  <p:nvPr/>
                </p:nvSpPr>
                <p:spPr>
                  <a:xfrm>
                    <a:off x="5408100" y="552175"/>
                    <a:ext cx="39800" cy="151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2" h="6078" extrusionOk="0">
                        <a:moveTo>
                          <a:pt x="1249" y="0"/>
                        </a:moveTo>
                        <a:lnTo>
                          <a:pt x="0" y="5949"/>
                        </a:lnTo>
                        <a:cubicBezTo>
                          <a:pt x="115" y="5988"/>
                          <a:pt x="231" y="6031"/>
                          <a:pt x="342" y="6077"/>
                        </a:cubicBezTo>
                        <a:lnTo>
                          <a:pt x="1591" y="129"/>
                        </a:lnTo>
                        <a:cubicBezTo>
                          <a:pt x="1475" y="81"/>
                          <a:pt x="1364" y="42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8" name="Google Shape;1539;p33"/>
                  <p:cNvSpPr/>
                  <p:nvPr/>
                </p:nvSpPr>
                <p:spPr>
                  <a:xfrm>
                    <a:off x="5395700" y="548000"/>
                    <a:ext cx="43650" cy="152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6" h="6116" extrusionOk="0">
                        <a:moveTo>
                          <a:pt x="1244" y="0"/>
                        </a:moveTo>
                        <a:lnTo>
                          <a:pt x="0" y="5946"/>
                        </a:lnTo>
                        <a:cubicBezTo>
                          <a:pt x="167" y="6005"/>
                          <a:pt x="334" y="6056"/>
                          <a:pt x="496" y="6116"/>
                        </a:cubicBezTo>
                        <a:lnTo>
                          <a:pt x="1745" y="167"/>
                        </a:lnTo>
                        <a:cubicBezTo>
                          <a:pt x="1578" y="111"/>
                          <a:pt x="1412" y="55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9" name="Google Shape;1540;p33"/>
                  <p:cNvSpPr/>
                  <p:nvPr/>
                </p:nvSpPr>
                <p:spPr>
                  <a:xfrm>
                    <a:off x="5387125" y="544675"/>
                    <a:ext cx="39700" cy="15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8" h="6079" extrusionOk="0">
                        <a:moveTo>
                          <a:pt x="1246" y="1"/>
                        </a:moveTo>
                        <a:lnTo>
                          <a:pt x="0" y="5950"/>
                        </a:lnTo>
                        <a:cubicBezTo>
                          <a:pt x="112" y="5997"/>
                          <a:pt x="227" y="6040"/>
                          <a:pt x="343" y="6079"/>
                        </a:cubicBezTo>
                        <a:lnTo>
                          <a:pt x="1587" y="133"/>
                        </a:lnTo>
                        <a:cubicBezTo>
                          <a:pt x="1472" y="90"/>
                          <a:pt x="1356" y="48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0" name="Google Shape;1541;p33"/>
                  <p:cNvSpPr/>
                  <p:nvPr/>
                </p:nvSpPr>
                <p:spPr>
                  <a:xfrm>
                    <a:off x="5381575" y="542325"/>
                    <a:ext cx="36700" cy="151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8" h="6045" extrusionOk="0">
                        <a:moveTo>
                          <a:pt x="1249" y="0"/>
                        </a:moveTo>
                        <a:lnTo>
                          <a:pt x="1" y="5946"/>
                        </a:lnTo>
                        <a:cubicBezTo>
                          <a:pt x="73" y="5984"/>
                          <a:pt x="145" y="6015"/>
                          <a:pt x="222" y="6044"/>
                        </a:cubicBezTo>
                        <a:lnTo>
                          <a:pt x="1468" y="95"/>
                        </a:lnTo>
                        <a:cubicBezTo>
                          <a:pt x="1395" y="65"/>
                          <a:pt x="1318" y="35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1" name="Google Shape;1542;p33"/>
                  <p:cNvSpPr/>
                  <p:nvPr/>
                </p:nvSpPr>
                <p:spPr>
                  <a:xfrm>
                    <a:off x="5376750" y="539750"/>
                    <a:ext cx="36050" cy="151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2" h="6049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65" y="5984"/>
                          <a:pt x="129" y="6019"/>
                          <a:pt x="194" y="6049"/>
                        </a:cubicBezTo>
                        <a:lnTo>
                          <a:pt x="1442" y="103"/>
                        </a:lnTo>
                        <a:cubicBezTo>
                          <a:pt x="1374" y="69"/>
                          <a:pt x="1310" y="35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2" name="Google Shape;1543;p33"/>
                  <p:cNvSpPr/>
                  <p:nvPr/>
                </p:nvSpPr>
                <p:spPr>
                  <a:xfrm>
                    <a:off x="5371725" y="536550"/>
                    <a:ext cx="36175" cy="15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7" h="6079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65" y="5997"/>
                          <a:pt x="133" y="6035"/>
                          <a:pt x="202" y="6078"/>
                        </a:cubicBezTo>
                        <a:lnTo>
                          <a:pt x="1447" y="129"/>
                        </a:lnTo>
                        <a:cubicBezTo>
                          <a:pt x="1378" y="91"/>
                          <a:pt x="1309" y="47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3" name="Google Shape;1544;p33"/>
                  <p:cNvSpPr/>
                  <p:nvPr/>
                </p:nvSpPr>
                <p:spPr>
                  <a:xfrm>
                    <a:off x="5148350" y="500625"/>
                    <a:ext cx="137875" cy="154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15" h="6164" extrusionOk="0">
                        <a:moveTo>
                          <a:pt x="5514" y="0"/>
                        </a:moveTo>
                        <a:cubicBezTo>
                          <a:pt x="5321" y="43"/>
                          <a:pt x="5129" y="77"/>
                          <a:pt x="4941" y="103"/>
                        </a:cubicBezTo>
                        <a:cubicBezTo>
                          <a:pt x="4323" y="190"/>
                          <a:pt x="3708" y="207"/>
                          <a:pt x="3104" y="207"/>
                        </a:cubicBezTo>
                        <a:cubicBezTo>
                          <a:pt x="2732" y="207"/>
                          <a:pt x="2365" y="201"/>
                          <a:pt x="2004" y="201"/>
                        </a:cubicBezTo>
                        <a:cubicBezTo>
                          <a:pt x="1748" y="201"/>
                          <a:pt x="1495" y="204"/>
                          <a:pt x="1246" y="215"/>
                        </a:cubicBezTo>
                        <a:lnTo>
                          <a:pt x="1" y="6163"/>
                        </a:lnTo>
                        <a:cubicBezTo>
                          <a:pt x="247" y="6152"/>
                          <a:pt x="497" y="6149"/>
                          <a:pt x="751" y="6149"/>
                        </a:cubicBezTo>
                        <a:cubicBezTo>
                          <a:pt x="1119" y="6149"/>
                          <a:pt x="1494" y="6156"/>
                          <a:pt x="1873" y="6156"/>
                        </a:cubicBezTo>
                        <a:cubicBezTo>
                          <a:pt x="2472" y="6156"/>
                          <a:pt x="3083" y="6139"/>
                          <a:pt x="3696" y="6052"/>
                        </a:cubicBezTo>
                        <a:cubicBezTo>
                          <a:pt x="3884" y="6027"/>
                          <a:pt x="4077" y="5993"/>
                          <a:pt x="4265" y="5950"/>
                        </a:cubicBezTo>
                        <a:lnTo>
                          <a:pt x="5514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4" name="Google Shape;1545;p33"/>
                  <p:cNvSpPr/>
                  <p:nvPr/>
                </p:nvSpPr>
                <p:spPr>
                  <a:xfrm>
                    <a:off x="4343625" y="343525"/>
                    <a:ext cx="32200" cy="15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6028" extrusionOk="0">
                        <a:moveTo>
                          <a:pt x="1245" y="1"/>
                        </a:moveTo>
                        <a:lnTo>
                          <a:pt x="1" y="5951"/>
                        </a:lnTo>
                        <a:cubicBezTo>
                          <a:pt x="30" y="5976"/>
                          <a:pt x="39" y="6002"/>
                          <a:pt x="35" y="6028"/>
                        </a:cubicBezTo>
                        <a:lnTo>
                          <a:pt x="1284" y="78"/>
                        </a:lnTo>
                        <a:cubicBezTo>
                          <a:pt x="1288" y="52"/>
                          <a:pt x="1280" y="27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5" name="Google Shape;1546;p33"/>
                  <p:cNvSpPr/>
                  <p:nvPr/>
                </p:nvSpPr>
                <p:spPr>
                  <a:xfrm>
                    <a:off x="4343200" y="343325"/>
                    <a:ext cx="3155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" h="5959" extrusionOk="0">
                        <a:moveTo>
                          <a:pt x="1249" y="1"/>
                        </a:moveTo>
                        <a:lnTo>
                          <a:pt x="0" y="5950"/>
                        </a:lnTo>
                        <a:cubicBezTo>
                          <a:pt x="8" y="5954"/>
                          <a:pt x="14" y="5954"/>
                          <a:pt x="18" y="5959"/>
                        </a:cubicBezTo>
                        <a:lnTo>
                          <a:pt x="1262" y="9"/>
                        </a:lnTo>
                        <a:cubicBezTo>
                          <a:pt x="1258" y="9"/>
                          <a:pt x="1254" y="5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6" name="Google Shape;1547;p33"/>
                  <p:cNvSpPr/>
                  <p:nvPr/>
                </p:nvSpPr>
                <p:spPr>
                  <a:xfrm>
                    <a:off x="4342875" y="343225"/>
                    <a:ext cx="31575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5955" extrusionOk="0">
                        <a:moveTo>
                          <a:pt x="1249" y="1"/>
                        </a:moveTo>
                        <a:lnTo>
                          <a:pt x="1" y="5946"/>
                        </a:lnTo>
                        <a:cubicBezTo>
                          <a:pt x="5" y="5950"/>
                          <a:pt x="9" y="5950"/>
                          <a:pt x="13" y="5954"/>
                        </a:cubicBezTo>
                        <a:lnTo>
                          <a:pt x="1262" y="5"/>
                        </a:lnTo>
                        <a:cubicBezTo>
                          <a:pt x="1258" y="5"/>
                          <a:pt x="1253" y="1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7" name="Google Shape;1548;p33"/>
                  <p:cNvSpPr/>
                  <p:nvPr/>
                </p:nvSpPr>
                <p:spPr>
                  <a:xfrm>
                    <a:off x="4342550" y="343025"/>
                    <a:ext cx="31575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5955" extrusionOk="0">
                        <a:moveTo>
                          <a:pt x="1246" y="0"/>
                        </a:moveTo>
                        <a:lnTo>
                          <a:pt x="1" y="5949"/>
                        </a:lnTo>
                        <a:cubicBezTo>
                          <a:pt x="5" y="5949"/>
                          <a:pt x="9" y="5954"/>
                          <a:pt x="14" y="5954"/>
                        </a:cubicBezTo>
                        <a:lnTo>
                          <a:pt x="1262" y="9"/>
                        </a:lnTo>
                        <a:cubicBezTo>
                          <a:pt x="1258" y="4"/>
                          <a:pt x="1250" y="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8" name="Google Shape;1549;p33"/>
                  <p:cNvSpPr/>
                  <p:nvPr/>
                </p:nvSpPr>
                <p:spPr>
                  <a:xfrm>
                    <a:off x="4342125" y="342900"/>
                    <a:ext cx="31575" cy="148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5954" extrusionOk="0">
                        <a:moveTo>
                          <a:pt x="1245" y="0"/>
                        </a:moveTo>
                        <a:lnTo>
                          <a:pt x="0" y="5946"/>
                        </a:lnTo>
                        <a:cubicBezTo>
                          <a:pt x="5" y="5950"/>
                          <a:pt x="13" y="5950"/>
                          <a:pt x="18" y="5954"/>
                        </a:cubicBezTo>
                        <a:lnTo>
                          <a:pt x="1263" y="5"/>
                        </a:lnTo>
                        <a:cubicBezTo>
                          <a:pt x="1258" y="5"/>
                          <a:pt x="1253" y="0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9" name="Google Shape;1550;p33"/>
                  <p:cNvSpPr/>
                  <p:nvPr/>
                </p:nvSpPr>
                <p:spPr>
                  <a:xfrm>
                    <a:off x="4342025" y="342800"/>
                    <a:ext cx="31250" cy="148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5950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lnTo>
                          <a:pt x="4" y="5950"/>
                        </a:lnTo>
                        <a:lnTo>
                          <a:pt x="1249" y="4"/>
                        </a:lnTo>
                        <a:cubicBezTo>
                          <a:pt x="1249" y="4"/>
                          <a:pt x="1249" y="0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0" name="Google Shape;1551;p33"/>
                  <p:cNvSpPr/>
                  <p:nvPr/>
                </p:nvSpPr>
                <p:spPr>
                  <a:xfrm>
                    <a:off x="4342025" y="342800"/>
                    <a:ext cx="31150" cy="148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6" h="5950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lnTo>
                          <a:pt x="0" y="5950"/>
                        </a:lnTo>
                        <a:lnTo>
                          <a:pt x="1245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1" name="Google Shape;1552;p33"/>
                  <p:cNvSpPr/>
                  <p:nvPr/>
                </p:nvSpPr>
                <p:spPr>
                  <a:xfrm>
                    <a:off x="4341900" y="342800"/>
                    <a:ext cx="31275" cy="148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1" h="5950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lnTo>
                          <a:pt x="5" y="5950"/>
                        </a:lnTo>
                        <a:lnTo>
                          <a:pt x="1250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2" name="Google Shape;1553;p33"/>
                  <p:cNvSpPr/>
                  <p:nvPr/>
                </p:nvSpPr>
                <p:spPr>
                  <a:xfrm>
                    <a:off x="4341700" y="342800"/>
                    <a:ext cx="31375" cy="148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5" h="5950" extrusionOk="0">
                        <a:moveTo>
                          <a:pt x="1245" y="0"/>
                        </a:moveTo>
                        <a:lnTo>
                          <a:pt x="1" y="5946"/>
                        </a:lnTo>
                        <a:cubicBezTo>
                          <a:pt x="5" y="5946"/>
                          <a:pt x="5" y="5950"/>
                          <a:pt x="9" y="5950"/>
                        </a:cubicBezTo>
                        <a:lnTo>
                          <a:pt x="1254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3" name="Google Shape;1554;p33"/>
                  <p:cNvSpPr/>
                  <p:nvPr/>
                </p:nvSpPr>
                <p:spPr>
                  <a:xfrm>
                    <a:off x="4341475" y="342700"/>
                    <a:ext cx="31350" cy="148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50" extrusionOk="0">
                        <a:moveTo>
                          <a:pt x="1250" y="0"/>
                        </a:moveTo>
                        <a:lnTo>
                          <a:pt x="0" y="5950"/>
                        </a:lnTo>
                        <a:lnTo>
                          <a:pt x="10" y="5950"/>
                        </a:lnTo>
                        <a:lnTo>
                          <a:pt x="1254" y="4"/>
                        </a:lnTo>
                        <a:lnTo>
                          <a:pt x="1250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4" name="Google Shape;1555;p33"/>
                  <p:cNvSpPr/>
                  <p:nvPr/>
                </p:nvSpPr>
                <p:spPr>
                  <a:xfrm>
                    <a:off x="4339975" y="342700"/>
                    <a:ext cx="32750" cy="14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5958" extrusionOk="0">
                        <a:moveTo>
                          <a:pt x="1310" y="0"/>
                        </a:moveTo>
                        <a:cubicBezTo>
                          <a:pt x="1297" y="0"/>
                          <a:pt x="1284" y="0"/>
                          <a:pt x="1276" y="4"/>
                        </a:cubicBezTo>
                        <a:cubicBezTo>
                          <a:pt x="1263" y="4"/>
                          <a:pt x="1254" y="4"/>
                          <a:pt x="1246" y="8"/>
                        </a:cubicBezTo>
                        <a:lnTo>
                          <a:pt x="1" y="5958"/>
                        </a:lnTo>
                        <a:cubicBezTo>
                          <a:pt x="9" y="5954"/>
                          <a:pt x="18" y="5954"/>
                          <a:pt x="27" y="5950"/>
                        </a:cubicBezTo>
                        <a:lnTo>
                          <a:pt x="60" y="5950"/>
                        </a:lnTo>
                        <a:lnTo>
                          <a:pt x="1310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5" name="Google Shape;1556;p33"/>
                  <p:cNvSpPr/>
                  <p:nvPr/>
                </p:nvSpPr>
                <p:spPr>
                  <a:xfrm>
                    <a:off x="4339350" y="342900"/>
                    <a:ext cx="31800" cy="14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60" extrusionOk="0">
                        <a:moveTo>
                          <a:pt x="1271" y="0"/>
                        </a:moveTo>
                        <a:lnTo>
                          <a:pt x="1271" y="0"/>
                        </a:lnTo>
                        <a:cubicBezTo>
                          <a:pt x="1262" y="5"/>
                          <a:pt x="1254" y="5"/>
                          <a:pt x="1245" y="9"/>
                        </a:cubicBezTo>
                        <a:lnTo>
                          <a:pt x="0" y="5959"/>
                        </a:lnTo>
                        <a:cubicBezTo>
                          <a:pt x="8" y="5954"/>
                          <a:pt x="18" y="5950"/>
                          <a:pt x="26" y="5950"/>
                        </a:cubicBezTo>
                        <a:lnTo>
                          <a:pt x="1271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6" name="Google Shape;1557;p33"/>
                  <p:cNvSpPr/>
                  <p:nvPr/>
                </p:nvSpPr>
                <p:spPr>
                  <a:xfrm>
                    <a:off x="4338700" y="343125"/>
                    <a:ext cx="3180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63" extrusionOk="0">
                        <a:moveTo>
                          <a:pt x="1271" y="0"/>
                        </a:moveTo>
                        <a:lnTo>
                          <a:pt x="1271" y="0"/>
                        </a:lnTo>
                        <a:cubicBezTo>
                          <a:pt x="1262" y="5"/>
                          <a:pt x="1254" y="9"/>
                          <a:pt x="1250" y="13"/>
                        </a:cubicBezTo>
                        <a:lnTo>
                          <a:pt x="1" y="5962"/>
                        </a:lnTo>
                        <a:cubicBezTo>
                          <a:pt x="9" y="5958"/>
                          <a:pt x="18" y="5954"/>
                          <a:pt x="26" y="5950"/>
                        </a:cubicBezTo>
                        <a:lnTo>
                          <a:pt x="1271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7" name="Google Shape;1558;p33"/>
                  <p:cNvSpPr/>
                  <p:nvPr/>
                </p:nvSpPr>
                <p:spPr>
                  <a:xfrm>
                    <a:off x="4338175" y="343425"/>
                    <a:ext cx="3177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68" extrusionOk="0">
                        <a:moveTo>
                          <a:pt x="1271" y="1"/>
                        </a:moveTo>
                        <a:cubicBezTo>
                          <a:pt x="1262" y="10"/>
                          <a:pt x="1253" y="14"/>
                          <a:pt x="1245" y="18"/>
                        </a:cubicBezTo>
                        <a:lnTo>
                          <a:pt x="0" y="5968"/>
                        </a:lnTo>
                        <a:cubicBezTo>
                          <a:pt x="9" y="5964"/>
                          <a:pt x="13" y="5955"/>
                          <a:pt x="22" y="5950"/>
                        </a:cubicBezTo>
                        <a:lnTo>
                          <a:pt x="1271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8" name="Google Shape;1559;p33"/>
                  <p:cNvSpPr/>
                  <p:nvPr/>
                </p:nvSpPr>
                <p:spPr>
                  <a:xfrm>
                    <a:off x="4337750" y="343875"/>
                    <a:ext cx="3157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5967" extrusionOk="0">
                        <a:moveTo>
                          <a:pt x="1262" y="0"/>
                        </a:moveTo>
                        <a:cubicBezTo>
                          <a:pt x="1258" y="8"/>
                          <a:pt x="1249" y="13"/>
                          <a:pt x="1245" y="18"/>
                        </a:cubicBezTo>
                        <a:lnTo>
                          <a:pt x="1" y="5966"/>
                        </a:lnTo>
                        <a:cubicBezTo>
                          <a:pt x="5" y="5962"/>
                          <a:pt x="9" y="5954"/>
                          <a:pt x="17" y="5950"/>
                        </a:cubicBezTo>
                        <a:lnTo>
                          <a:pt x="1262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9" name="Google Shape;1560;p33"/>
                  <p:cNvSpPr/>
                  <p:nvPr/>
                </p:nvSpPr>
                <p:spPr>
                  <a:xfrm>
                    <a:off x="4337425" y="344300"/>
                    <a:ext cx="3145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67" extrusionOk="0">
                        <a:moveTo>
                          <a:pt x="1258" y="1"/>
                        </a:moveTo>
                        <a:lnTo>
                          <a:pt x="1258" y="1"/>
                        </a:lnTo>
                        <a:cubicBezTo>
                          <a:pt x="1254" y="9"/>
                          <a:pt x="1250" y="13"/>
                          <a:pt x="1245" y="21"/>
                        </a:cubicBezTo>
                        <a:lnTo>
                          <a:pt x="0" y="5967"/>
                        </a:lnTo>
                        <a:cubicBezTo>
                          <a:pt x="4" y="5963"/>
                          <a:pt x="8" y="5959"/>
                          <a:pt x="14" y="5949"/>
                        </a:cubicBezTo>
                        <a:lnTo>
                          <a:pt x="1258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0" name="Google Shape;1561;p33"/>
                  <p:cNvSpPr/>
                  <p:nvPr/>
                </p:nvSpPr>
                <p:spPr>
                  <a:xfrm>
                    <a:off x="4337225" y="344825"/>
                    <a:ext cx="3135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68" extrusionOk="0">
                        <a:moveTo>
                          <a:pt x="1253" y="0"/>
                        </a:moveTo>
                        <a:lnTo>
                          <a:pt x="1253" y="0"/>
                        </a:lnTo>
                        <a:cubicBezTo>
                          <a:pt x="1248" y="5"/>
                          <a:pt x="1248" y="14"/>
                          <a:pt x="1244" y="18"/>
                        </a:cubicBezTo>
                        <a:lnTo>
                          <a:pt x="2" y="5958"/>
                        </a:lnTo>
                        <a:lnTo>
                          <a:pt x="2" y="5958"/>
                        </a:lnTo>
                        <a:cubicBezTo>
                          <a:pt x="4" y="5954"/>
                          <a:pt x="6" y="5950"/>
                          <a:pt x="8" y="5946"/>
                        </a:cubicBezTo>
                        <a:lnTo>
                          <a:pt x="1253" y="0"/>
                        </a:lnTo>
                        <a:close/>
                        <a:moveTo>
                          <a:pt x="2" y="5958"/>
                        </a:moveTo>
                        <a:lnTo>
                          <a:pt x="2" y="5958"/>
                        </a:lnTo>
                        <a:cubicBezTo>
                          <a:pt x="1" y="5961"/>
                          <a:pt x="0" y="5964"/>
                          <a:pt x="0" y="5967"/>
                        </a:cubicBezTo>
                        <a:lnTo>
                          <a:pt x="2" y="5958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1" name="Google Shape;1562;p33"/>
                  <p:cNvSpPr/>
                  <p:nvPr/>
                </p:nvSpPr>
                <p:spPr>
                  <a:xfrm>
                    <a:off x="4337100" y="345250"/>
                    <a:ext cx="3125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5959" extrusionOk="0">
                        <a:moveTo>
                          <a:pt x="1249" y="1"/>
                        </a:moveTo>
                        <a:lnTo>
                          <a:pt x="727" y="2497"/>
                        </a:lnTo>
                        <a:lnTo>
                          <a:pt x="1249" y="9"/>
                        </a:lnTo>
                        <a:lnTo>
                          <a:pt x="1249" y="1"/>
                        </a:lnTo>
                        <a:close/>
                        <a:moveTo>
                          <a:pt x="727" y="2497"/>
                        </a:moveTo>
                        <a:lnTo>
                          <a:pt x="2" y="5956"/>
                        </a:lnTo>
                        <a:lnTo>
                          <a:pt x="2" y="5956"/>
                        </a:lnTo>
                        <a:cubicBezTo>
                          <a:pt x="3" y="5953"/>
                          <a:pt x="5" y="5950"/>
                          <a:pt x="5" y="5950"/>
                        </a:cubicBezTo>
                        <a:lnTo>
                          <a:pt x="727" y="2497"/>
                        </a:lnTo>
                        <a:close/>
                        <a:moveTo>
                          <a:pt x="2" y="5956"/>
                        </a:moveTo>
                        <a:cubicBezTo>
                          <a:pt x="1" y="5956"/>
                          <a:pt x="1" y="5957"/>
                          <a:pt x="1" y="5959"/>
                        </a:cubicBezTo>
                        <a:lnTo>
                          <a:pt x="2" y="5956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2" name="Google Shape;1563;p33"/>
                  <p:cNvSpPr/>
                  <p:nvPr/>
                </p:nvSpPr>
                <p:spPr>
                  <a:xfrm>
                    <a:off x="5141950" y="505975"/>
                    <a:ext cx="37550" cy="150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2" h="6001" extrusionOk="0">
                        <a:moveTo>
                          <a:pt x="1502" y="1"/>
                        </a:moveTo>
                        <a:lnTo>
                          <a:pt x="1502" y="1"/>
                        </a:lnTo>
                        <a:cubicBezTo>
                          <a:pt x="1394" y="17"/>
                          <a:pt x="1309" y="35"/>
                          <a:pt x="1245" y="52"/>
                        </a:cubicBezTo>
                        <a:lnTo>
                          <a:pt x="0" y="6001"/>
                        </a:lnTo>
                        <a:cubicBezTo>
                          <a:pt x="65" y="5980"/>
                          <a:pt x="150" y="5963"/>
                          <a:pt x="257" y="5949"/>
                        </a:cubicBezTo>
                        <a:lnTo>
                          <a:pt x="1502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3" name="Google Shape;1564;p33"/>
                  <p:cNvSpPr/>
                  <p:nvPr/>
                </p:nvSpPr>
                <p:spPr>
                  <a:xfrm>
                    <a:off x="5139825" y="507275"/>
                    <a:ext cx="33275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" h="5980" extrusionOk="0">
                        <a:moveTo>
                          <a:pt x="1330" y="0"/>
                        </a:moveTo>
                        <a:cubicBezTo>
                          <a:pt x="1300" y="8"/>
                          <a:pt x="1270" y="21"/>
                          <a:pt x="1248" y="30"/>
                        </a:cubicBezTo>
                        <a:lnTo>
                          <a:pt x="0" y="5979"/>
                        </a:lnTo>
                        <a:cubicBezTo>
                          <a:pt x="26" y="5970"/>
                          <a:pt x="51" y="5958"/>
                          <a:pt x="85" y="5949"/>
                        </a:cubicBezTo>
                        <a:lnTo>
                          <a:pt x="1330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4" name="Google Shape;1565;p33"/>
                  <p:cNvSpPr/>
                  <p:nvPr/>
                </p:nvSpPr>
                <p:spPr>
                  <a:xfrm>
                    <a:off x="5138625" y="508000"/>
                    <a:ext cx="32425" cy="14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" h="5977" extrusionOk="0">
                        <a:moveTo>
                          <a:pt x="1296" y="1"/>
                        </a:moveTo>
                        <a:lnTo>
                          <a:pt x="1296" y="1"/>
                        </a:lnTo>
                        <a:cubicBezTo>
                          <a:pt x="1276" y="9"/>
                          <a:pt x="1262" y="22"/>
                          <a:pt x="1245" y="31"/>
                        </a:cubicBezTo>
                        <a:lnTo>
                          <a:pt x="1" y="5976"/>
                        </a:lnTo>
                        <a:cubicBezTo>
                          <a:pt x="13" y="5967"/>
                          <a:pt x="31" y="5959"/>
                          <a:pt x="48" y="5950"/>
                        </a:cubicBezTo>
                        <a:lnTo>
                          <a:pt x="1296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5" name="Google Shape;1566;p33"/>
                  <p:cNvSpPr/>
                  <p:nvPr/>
                </p:nvSpPr>
                <p:spPr>
                  <a:xfrm>
                    <a:off x="5137775" y="508750"/>
                    <a:ext cx="31975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9" h="5972" extrusionOk="0">
                        <a:moveTo>
                          <a:pt x="1279" y="1"/>
                        </a:moveTo>
                        <a:lnTo>
                          <a:pt x="1279" y="1"/>
                        </a:lnTo>
                        <a:cubicBezTo>
                          <a:pt x="1267" y="9"/>
                          <a:pt x="1253" y="18"/>
                          <a:pt x="1245" y="26"/>
                        </a:cubicBezTo>
                        <a:lnTo>
                          <a:pt x="1" y="5972"/>
                        </a:lnTo>
                        <a:cubicBezTo>
                          <a:pt x="9" y="5962"/>
                          <a:pt x="21" y="5954"/>
                          <a:pt x="35" y="5946"/>
                        </a:cubicBezTo>
                        <a:lnTo>
                          <a:pt x="1279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6" name="Google Shape;1567;p33"/>
                  <p:cNvSpPr/>
                  <p:nvPr/>
                </p:nvSpPr>
                <p:spPr>
                  <a:xfrm>
                    <a:off x="5137025" y="509400"/>
                    <a:ext cx="3190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5976" extrusionOk="0">
                        <a:moveTo>
                          <a:pt x="1275" y="0"/>
                        </a:moveTo>
                        <a:cubicBezTo>
                          <a:pt x="1263" y="8"/>
                          <a:pt x="1254" y="18"/>
                          <a:pt x="1245" y="26"/>
                        </a:cubicBezTo>
                        <a:lnTo>
                          <a:pt x="0" y="5975"/>
                        </a:lnTo>
                        <a:cubicBezTo>
                          <a:pt x="9" y="5966"/>
                          <a:pt x="18" y="5958"/>
                          <a:pt x="31" y="5946"/>
                        </a:cubicBezTo>
                        <a:lnTo>
                          <a:pt x="1275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7" name="Google Shape;1568;p33"/>
                  <p:cNvSpPr/>
                  <p:nvPr/>
                </p:nvSpPr>
                <p:spPr>
                  <a:xfrm>
                    <a:off x="5136375" y="510025"/>
                    <a:ext cx="31800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85" extrusionOk="0">
                        <a:moveTo>
                          <a:pt x="1271" y="1"/>
                        </a:moveTo>
                        <a:cubicBezTo>
                          <a:pt x="1263" y="13"/>
                          <a:pt x="1254" y="27"/>
                          <a:pt x="1250" y="35"/>
                        </a:cubicBezTo>
                        <a:lnTo>
                          <a:pt x="0" y="5984"/>
                        </a:lnTo>
                        <a:cubicBezTo>
                          <a:pt x="10" y="5972"/>
                          <a:pt x="18" y="5963"/>
                          <a:pt x="26" y="5950"/>
                        </a:cubicBezTo>
                        <a:lnTo>
                          <a:pt x="1271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8" name="Google Shape;1569;p33"/>
                  <p:cNvSpPr/>
                  <p:nvPr/>
                </p:nvSpPr>
                <p:spPr>
                  <a:xfrm>
                    <a:off x="5134675" y="510875"/>
                    <a:ext cx="32950" cy="152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8" h="6118" extrusionOk="0">
                        <a:moveTo>
                          <a:pt x="1318" y="1"/>
                        </a:moveTo>
                        <a:cubicBezTo>
                          <a:pt x="1310" y="18"/>
                          <a:pt x="1300" y="31"/>
                          <a:pt x="1296" y="44"/>
                        </a:cubicBezTo>
                        <a:cubicBezTo>
                          <a:pt x="1275" y="91"/>
                          <a:pt x="1266" y="133"/>
                          <a:pt x="1245" y="172"/>
                        </a:cubicBezTo>
                        <a:lnTo>
                          <a:pt x="1" y="6118"/>
                        </a:lnTo>
                        <a:cubicBezTo>
                          <a:pt x="17" y="6083"/>
                          <a:pt x="30" y="6041"/>
                          <a:pt x="52" y="5993"/>
                        </a:cubicBezTo>
                        <a:cubicBezTo>
                          <a:pt x="56" y="5980"/>
                          <a:pt x="60" y="5964"/>
                          <a:pt x="68" y="5950"/>
                        </a:cubicBezTo>
                        <a:lnTo>
                          <a:pt x="1318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9" name="Google Shape;1570;p33"/>
                  <p:cNvSpPr/>
                  <p:nvPr/>
                </p:nvSpPr>
                <p:spPr>
                  <a:xfrm>
                    <a:off x="5134250" y="515175"/>
                    <a:ext cx="3155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" h="5972" extrusionOk="0">
                        <a:moveTo>
                          <a:pt x="1262" y="0"/>
                        </a:moveTo>
                        <a:lnTo>
                          <a:pt x="1262" y="0"/>
                        </a:lnTo>
                        <a:cubicBezTo>
                          <a:pt x="1258" y="8"/>
                          <a:pt x="1254" y="18"/>
                          <a:pt x="1245" y="22"/>
                        </a:cubicBezTo>
                        <a:lnTo>
                          <a:pt x="0" y="5971"/>
                        </a:lnTo>
                        <a:cubicBezTo>
                          <a:pt x="4" y="5962"/>
                          <a:pt x="14" y="5954"/>
                          <a:pt x="18" y="5946"/>
                        </a:cubicBezTo>
                        <a:lnTo>
                          <a:pt x="1262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20" name="Google Shape;1571;p33"/>
                  <p:cNvSpPr/>
                  <p:nvPr/>
                </p:nvSpPr>
                <p:spPr>
                  <a:xfrm>
                    <a:off x="5133800" y="515700"/>
                    <a:ext cx="3160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4" h="5967" extrusionOk="0">
                        <a:moveTo>
                          <a:pt x="1263" y="1"/>
                        </a:moveTo>
                        <a:lnTo>
                          <a:pt x="1263" y="1"/>
                        </a:lnTo>
                        <a:cubicBezTo>
                          <a:pt x="1258" y="9"/>
                          <a:pt x="1254" y="13"/>
                          <a:pt x="1250" y="17"/>
                        </a:cubicBezTo>
                        <a:lnTo>
                          <a:pt x="1" y="5967"/>
                        </a:lnTo>
                        <a:cubicBezTo>
                          <a:pt x="6" y="5963"/>
                          <a:pt x="14" y="5954"/>
                          <a:pt x="18" y="5950"/>
                        </a:cubicBezTo>
                        <a:lnTo>
                          <a:pt x="1263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21" name="Google Shape;1572;p33"/>
                  <p:cNvSpPr/>
                  <p:nvPr/>
                </p:nvSpPr>
                <p:spPr>
                  <a:xfrm>
                    <a:off x="5133500" y="516125"/>
                    <a:ext cx="31575" cy="14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5960" extrusionOk="0">
                        <a:moveTo>
                          <a:pt x="1262" y="0"/>
                        </a:moveTo>
                        <a:cubicBezTo>
                          <a:pt x="1254" y="5"/>
                          <a:pt x="1250" y="9"/>
                          <a:pt x="1245" y="9"/>
                        </a:cubicBezTo>
                        <a:lnTo>
                          <a:pt x="1" y="5959"/>
                        </a:lnTo>
                        <a:cubicBezTo>
                          <a:pt x="5" y="5954"/>
                          <a:pt x="9" y="5954"/>
                          <a:pt x="13" y="5950"/>
                        </a:cubicBezTo>
                        <a:lnTo>
                          <a:pt x="1262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22" name="Google Shape;1573;p33"/>
                  <p:cNvSpPr/>
                  <p:nvPr/>
                </p:nvSpPr>
                <p:spPr>
                  <a:xfrm>
                    <a:off x="5133075" y="516350"/>
                    <a:ext cx="3155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" h="5959" extrusionOk="0">
                        <a:moveTo>
                          <a:pt x="1262" y="0"/>
                        </a:moveTo>
                        <a:lnTo>
                          <a:pt x="1262" y="0"/>
                        </a:lnTo>
                        <a:cubicBezTo>
                          <a:pt x="1258" y="4"/>
                          <a:pt x="1253" y="9"/>
                          <a:pt x="1245" y="9"/>
                        </a:cubicBezTo>
                        <a:lnTo>
                          <a:pt x="0" y="5958"/>
                        </a:lnTo>
                        <a:cubicBezTo>
                          <a:pt x="4" y="5958"/>
                          <a:pt x="13" y="5954"/>
                          <a:pt x="18" y="5950"/>
                        </a:cubicBezTo>
                        <a:lnTo>
                          <a:pt x="1262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23" name="Google Shape;1574;p33"/>
                  <p:cNvSpPr/>
                  <p:nvPr/>
                </p:nvSpPr>
                <p:spPr>
                  <a:xfrm>
                    <a:off x="5132525" y="516550"/>
                    <a:ext cx="317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8" h="5959" extrusionOk="0">
                        <a:moveTo>
                          <a:pt x="1267" y="1"/>
                        </a:moveTo>
                        <a:lnTo>
                          <a:pt x="1267" y="1"/>
                        </a:lnTo>
                        <a:cubicBezTo>
                          <a:pt x="1263" y="5"/>
                          <a:pt x="1254" y="9"/>
                          <a:pt x="1250" y="9"/>
                        </a:cubicBezTo>
                        <a:lnTo>
                          <a:pt x="1" y="5958"/>
                        </a:lnTo>
                        <a:cubicBezTo>
                          <a:pt x="10" y="5958"/>
                          <a:pt x="18" y="5954"/>
                          <a:pt x="22" y="5950"/>
                        </a:cubicBezTo>
                        <a:lnTo>
                          <a:pt x="1267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24" name="Google Shape;1575;p33"/>
                  <p:cNvSpPr/>
                  <p:nvPr/>
                </p:nvSpPr>
                <p:spPr>
                  <a:xfrm>
                    <a:off x="5129225" y="516750"/>
                    <a:ext cx="3455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2" h="5963" extrusionOk="0">
                        <a:moveTo>
                          <a:pt x="1382" y="1"/>
                        </a:moveTo>
                        <a:lnTo>
                          <a:pt x="1382" y="1"/>
                        </a:lnTo>
                        <a:cubicBezTo>
                          <a:pt x="1369" y="6"/>
                          <a:pt x="1360" y="10"/>
                          <a:pt x="1348" y="10"/>
                        </a:cubicBezTo>
                        <a:cubicBezTo>
                          <a:pt x="1335" y="12"/>
                          <a:pt x="1320" y="13"/>
                          <a:pt x="1303" y="13"/>
                        </a:cubicBezTo>
                        <a:cubicBezTo>
                          <a:pt x="1287" y="13"/>
                          <a:pt x="1268" y="12"/>
                          <a:pt x="1249" y="10"/>
                        </a:cubicBezTo>
                        <a:lnTo>
                          <a:pt x="0" y="5960"/>
                        </a:lnTo>
                        <a:cubicBezTo>
                          <a:pt x="22" y="5962"/>
                          <a:pt x="40" y="5963"/>
                          <a:pt x="56" y="5963"/>
                        </a:cubicBezTo>
                        <a:cubicBezTo>
                          <a:pt x="73" y="5963"/>
                          <a:pt x="88" y="5962"/>
                          <a:pt x="103" y="5960"/>
                        </a:cubicBezTo>
                        <a:cubicBezTo>
                          <a:pt x="112" y="5955"/>
                          <a:pt x="124" y="5955"/>
                          <a:pt x="133" y="5950"/>
                        </a:cubicBezTo>
                        <a:lnTo>
                          <a:pt x="1382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25" name="Google Shape;1576;p33"/>
                  <p:cNvSpPr/>
                  <p:nvPr/>
                </p:nvSpPr>
                <p:spPr>
                  <a:xfrm>
                    <a:off x="5127725" y="516750"/>
                    <a:ext cx="32750" cy="14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5960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22" y="5955"/>
                          <a:pt x="44" y="5955"/>
                          <a:pt x="60" y="5960"/>
                        </a:cubicBezTo>
                        <a:lnTo>
                          <a:pt x="1309" y="10"/>
                        </a:lnTo>
                        <a:cubicBezTo>
                          <a:pt x="1288" y="6"/>
                          <a:pt x="1266" y="6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26" name="Google Shape;1577;p33"/>
                  <p:cNvSpPr/>
                  <p:nvPr/>
                </p:nvSpPr>
                <p:spPr>
                  <a:xfrm>
                    <a:off x="5125800" y="516350"/>
                    <a:ext cx="3305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2" h="5967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30" y="5954"/>
                          <a:pt x="56" y="5962"/>
                          <a:pt x="78" y="5966"/>
                        </a:cubicBezTo>
                        <a:lnTo>
                          <a:pt x="1322" y="17"/>
                        </a:lnTo>
                        <a:cubicBezTo>
                          <a:pt x="1301" y="13"/>
                          <a:pt x="1275" y="9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27" name="Google Shape;1578;p33"/>
                  <p:cNvSpPr/>
                  <p:nvPr/>
                </p:nvSpPr>
                <p:spPr>
                  <a:xfrm>
                    <a:off x="5123025" y="515600"/>
                    <a:ext cx="34025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1" h="5981" extrusionOk="0">
                        <a:moveTo>
                          <a:pt x="1245" y="1"/>
                        </a:moveTo>
                        <a:lnTo>
                          <a:pt x="1" y="5949"/>
                        </a:lnTo>
                        <a:cubicBezTo>
                          <a:pt x="39" y="5963"/>
                          <a:pt x="78" y="5971"/>
                          <a:pt x="112" y="5980"/>
                        </a:cubicBezTo>
                        <a:lnTo>
                          <a:pt x="1361" y="30"/>
                        </a:lnTo>
                        <a:cubicBezTo>
                          <a:pt x="1326" y="21"/>
                          <a:pt x="1288" y="13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28" name="Google Shape;1579;p33"/>
                  <p:cNvSpPr/>
                  <p:nvPr/>
                </p:nvSpPr>
                <p:spPr>
                  <a:xfrm>
                    <a:off x="5120025" y="514625"/>
                    <a:ext cx="34125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5" h="5989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44" y="5963"/>
                          <a:pt x="82" y="5976"/>
                          <a:pt x="121" y="5988"/>
                        </a:cubicBezTo>
                        <a:lnTo>
                          <a:pt x="1365" y="40"/>
                        </a:lnTo>
                        <a:cubicBezTo>
                          <a:pt x="1331" y="30"/>
                          <a:pt x="1288" y="18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29" name="Google Shape;1580;p33"/>
                  <p:cNvSpPr/>
                  <p:nvPr/>
                </p:nvSpPr>
                <p:spPr>
                  <a:xfrm>
                    <a:off x="5486800" y="584350"/>
                    <a:ext cx="32300" cy="153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2" h="6121" extrusionOk="0">
                        <a:moveTo>
                          <a:pt x="1292" y="1"/>
                        </a:moveTo>
                        <a:cubicBezTo>
                          <a:pt x="1278" y="60"/>
                          <a:pt x="1266" y="116"/>
                          <a:pt x="1245" y="171"/>
                        </a:cubicBezTo>
                        <a:lnTo>
                          <a:pt x="0" y="6121"/>
                        </a:lnTo>
                        <a:cubicBezTo>
                          <a:pt x="17" y="6065"/>
                          <a:pt x="34" y="6010"/>
                          <a:pt x="47" y="5950"/>
                        </a:cubicBezTo>
                        <a:lnTo>
                          <a:pt x="1292" y="1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30" name="Google Shape;1581;p33"/>
                  <p:cNvSpPr/>
                  <p:nvPr/>
                </p:nvSpPr>
                <p:spPr>
                  <a:xfrm>
                    <a:off x="5485375" y="588625"/>
                    <a:ext cx="32550" cy="152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6088" extrusionOk="0">
                        <a:moveTo>
                          <a:pt x="1302" y="0"/>
                        </a:moveTo>
                        <a:lnTo>
                          <a:pt x="1302" y="0"/>
                        </a:lnTo>
                        <a:cubicBezTo>
                          <a:pt x="1289" y="47"/>
                          <a:pt x="1272" y="94"/>
                          <a:pt x="1250" y="138"/>
                        </a:cubicBezTo>
                        <a:lnTo>
                          <a:pt x="1" y="6087"/>
                        </a:lnTo>
                        <a:cubicBezTo>
                          <a:pt x="23" y="6044"/>
                          <a:pt x="40" y="5997"/>
                          <a:pt x="57" y="5950"/>
                        </a:cubicBezTo>
                        <a:lnTo>
                          <a:pt x="1302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31" name="Google Shape;1582;p33"/>
                  <p:cNvSpPr/>
                  <p:nvPr/>
                </p:nvSpPr>
                <p:spPr>
                  <a:xfrm>
                    <a:off x="5483600" y="591725"/>
                    <a:ext cx="33050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2" h="5964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26" y="5954"/>
                          <a:pt x="46" y="5958"/>
                          <a:pt x="72" y="5963"/>
                        </a:cubicBezTo>
                        <a:lnTo>
                          <a:pt x="1321" y="14"/>
                        </a:lnTo>
                        <a:cubicBezTo>
                          <a:pt x="1296" y="9"/>
                          <a:pt x="1270" y="4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32" name="Google Shape;1583;p33"/>
                  <p:cNvSpPr/>
                  <p:nvPr/>
                </p:nvSpPr>
                <p:spPr>
                  <a:xfrm>
                    <a:off x="5478975" y="590775"/>
                    <a:ext cx="35750" cy="149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0" h="5988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61" y="5966"/>
                          <a:pt x="120" y="5980"/>
                          <a:pt x="185" y="5988"/>
                        </a:cubicBezTo>
                        <a:lnTo>
                          <a:pt x="1429" y="38"/>
                        </a:lnTo>
                        <a:cubicBezTo>
                          <a:pt x="1366" y="30"/>
                          <a:pt x="1305" y="17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33" name="Google Shape;1584;p33"/>
                  <p:cNvSpPr/>
                  <p:nvPr/>
                </p:nvSpPr>
                <p:spPr>
                  <a:xfrm>
                    <a:off x="5474700" y="589700"/>
                    <a:ext cx="35425" cy="14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7" h="5993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56" y="5967"/>
                          <a:pt x="112" y="5980"/>
                          <a:pt x="171" y="5993"/>
                        </a:cubicBezTo>
                        <a:lnTo>
                          <a:pt x="1416" y="43"/>
                        </a:lnTo>
                        <a:cubicBezTo>
                          <a:pt x="1361" y="30"/>
                          <a:pt x="1300" y="18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34" name="Google Shape;1585;p33"/>
                  <p:cNvSpPr/>
                  <p:nvPr/>
                </p:nvSpPr>
                <p:spPr>
                  <a:xfrm>
                    <a:off x="5470425" y="588300"/>
                    <a:ext cx="35425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7" h="6006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56" y="5972"/>
                          <a:pt x="116" y="5988"/>
                          <a:pt x="172" y="6006"/>
                        </a:cubicBezTo>
                        <a:lnTo>
                          <a:pt x="1416" y="56"/>
                        </a:lnTo>
                        <a:cubicBezTo>
                          <a:pt x="1361" y="39"/>
                          <a:pt x="1305" y="22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35" name="Google Shape;1586;p33"/>
                  <p:cNvSpPr/>
                  <p:nvPr/>
                </p:nvSpPr>
                <p:spPr>
                  <a:xfrm>
                    <a:off x="5465825" y="586575"/>
                    <a:ext cx="35750" cy="15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0" h="6020" extrusionOk="0">
                        <a:moveTo>
                          <a:pt x="1245" y="1"/>
                        </a:moveTo>
                        <a:lnTo>
                          <a:pt x="1" y="5946"/>
                        </a:lnTo>
                        <a:cubicBezTo>
                          <a:pt x="60" y="5972"/>
                          <a:pt x="121" y="5998"/>
                          <a:pt x="185" y="6019"/>
                        </a:cubicBezTo>
                        <a:lnTo>
                          <a:pt x="1430" y="70"/>
                        </a:lnTo>
                        <a:cubicBezTo>
                          <a:pt x="1369" y="48"/>
                          <a:pt x="1305" y="27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36" name="Google Shape;1587;p33"/>
                  <p:cNvSpPr/>
                  <p:nvPr/>
                </p:nvSpPr>
                <p:spPr>
                  <a:xfrm>
                    <a:off x="5460375" y="584125"/>
                    <a:ext cx="36575" cy="151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3" h="6045" extrusionOk="0">
                        <a:moveTo>
                          <a:pt x="1249" y="0"/>
                        </a:moveTo>
                        <a:lnTo>
                          <a:pt x="0" y="5950"/>
                        </a:lnTo>
                        <a:cubicBezTo>
                          <a:pt x="73" y="5985"/>
                          <a:pt x="146" y="6015"/>
                          <a:pt x="219" y="6044"/>
                        </a:cubicBezTo>
                        <a:lnTo>
                          <a:pt x="1463" y="99"/>
                        </a:lnTo>
                        <a:cubicBezTo>
                          <a:pt x="1391" y="69"/>
                          <a:pt x="1318" y="35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37" name="Google Shape;1588;p33"/>
                  <p:cNvSpPr/>
                  <p:nvPr/>
                </p:nvSpPr>
                <p:spPr>
                  <a:xfrm>
                    <a:off x="5453200" y="580400"/>
                    <a:ext cx="38425" cy="152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7" h="6100" extrusionOk="0">
                        <a:moveTo>
                          <a:pt x="1250" y="1"/>
                        </a:moveTo>
                        <a:lnTo>
                          <a:pt x="1" y="5949"/>
                        </a:lnTo>
                        <a:cubicBezTo>
                          <a:pt x="95" y="6000"/>
                          <a:pt x="194" y="6052"/>
                          <a:pt x="287" y="6099"/>
                        </a:cubicBezTo>
                        <a:lnTo>
                          <a:pt x="1536" y="149"/>
                        </a:lnTo>
                        <a:cubicBezTo>
                          <a:pt x="1438" y="103"/>
                          <a:pt x="1344" y="52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38" name="Google Shape;1589;p33"/>
                  <p:cNvSpPr/>
                  <p:nvPr/>
                </p:nvSpPr>
                <p:spPr>
                  <a:xfrm>
                    <a:off x="5441125" y="572575"/>
                    <a:ext cx="43325" cy="156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3" h="6263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159" y="6062"/>
                          <a:pt x="322" y="6165"/>
                          <a:pt x="484" y="6262"/>
                        </a:cubicBezTo>
                        <a:lnTo>
                          <a:pt x="1733" y="314"/>
                        </a:lnTo>
                        <a:cubicBezTo>
                          <a:pt x="1566" y="219"/>
                          <a:pt x="1403" y="112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39" name="Google Shape;1590;p33"/>
                  <p:cNvSpPr/>
                  <p:nvPr/>
                </p:nvSpPr>
                <p:spPr>
                  <a:xfrm>
                    <a:off x="5422650" y="558050"/>
                    <a:ext cx="49625" cy="16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5" h="6532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239" y="6150"/>
                          <a:pt x="488" y="6351"/>
                          <a:pt x="739" y="6531"/>
                        </a:cubicBezTo>
                        <a:lnTo>
                          <a:pt x="1984" y="581"/>
                        </a:lnTo>
                        <a:cubicBezTo>
                          <a:pt x="1732" y="402"/>
                          <a:pt x="1489" y="202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40" name="Google Shape;1591;p33"/>
                  <p:cNvSpPr/>
                  <p:nvPr/>
                </p:nvSpPr>
                <p:spPr>
                  <a:xfrm>
                    <a:off x="4332175" y="354875"/>
                    <a:ext cx="32225" cy="15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9" h="6020" extrusionOk="0">
                        <a:moveTo>
                          <a:pt x="1250" y="1"/>
                        </a:moveTo>
                        <a:lnTo>
                          <a:pt x="1" y="5950"/>
                        </a:lnTo>
                        <a:cubicBezTo>
                          <a:pt x="31" y="5968"/>
                          <a:pt x="39" y="5993"/>
                          <a:pt x="35" y="6019"/>
                        </a:cubicBezTo>
                        <a:lnTo>
                          <a:pt x="1284" y="73"/>
                        </a:lnTo>
                        <a:cubicBezTo>
                          <a:pt x="1288" y="48"/>
                          <a:pt x="1280" y="22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41" name="Google Shape;1592;p33"/>
                  <p:cNvSpPr/>
                  <p:nvPr/>
                </p:nvSpPr>
                <p:spPr>
                  <a:xfrm>
                    <a:off x="4331975" y="354675"/>
                    <a:ext cx="3147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59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5" y="5950"/>
                          <a:pt x="9" y="5954"/>
                          <a:pt x="9" y="5958"/>
                        </a:cubicBezTo>
                        <a:lnTo>
                          <a:pt x="1258" y="9"/>
                        </a:lnTo>
                        <a:cubicBezTo>
                          <a:pt x="1253" y="4"/>
                          <a:pt x="1249" y="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42" name="Google Shape;1593;p33"/>
                  <p:cNvSpPr/>
                  <p:nvPr/>
                </p:nvSpPr>
                <p:spPr>
                  <a:xfrm>
                    <a:off x="4331650" y="354575"/>
                    <a:ext cx="3145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55" extrusionOk="0">
                        <a:moveTo>
                          <a:pt x="1250" y="0"/>
                        </a:moveTo>
                        <a:lnTo>
                          <a:pt x="0" y="5949"/>
                        </a:lnTo>
                        <a:cubicBezTo>
                          <a:pt x="4" y="5949"/>
                          <a:pt x="9" y="5949"/>
                          <a:pt x="14" y="5954"/>
                        </a:cubicBezTo>
                        <a:lnTo>
                          <a:pt x="1258" y="4"/>
                        </a:lnTo>
                        <a:cubicBezTo>
                          <a:pt x="1254" y="4"/>
                          <a:pt x="1254" y="0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43" name="Google Shape;1594;p33"/>
                  <p:cNvSpPr/>
                  <p:nvPr/>
                </p:nvSpPr>
                <p:spPr>
                  <a:xfrm>
                    <a:off x="4331450" y="354450"/>
                    <a:ext cx="31450" cy="148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54" extrusionOk="0">
                        <a:moveTo>
                          <a:pt x="1244" y="0"/>
                        </a:moveTo>
                        <a:lnTo>
                          <a:pt x="0" y="5946"/>
                        </a:lnTo>
                        <a:cubicBezTo>
                          <a:pt x="4" y="5950"/>
                          <a:pt x="4" y="5950"/>
                          <a:pt x="8" y="5954"/>
                        </a:cubicBezTo>
                        <a:lnTo>
                          <a:pt x="1258" y="5"/>
                        </a:lnTo>
                        <a:cubicBezTo>
                          <a:pt x="1253" y="0"/>
                          <a:pt x="1248" y="0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44" name="Google Shape;1595;p33"/>
                  <p:cNvSpPr/>
                  <p:nvPr/>
                </p:nvSpPr>
                <p:spPr>
                  <a:xfrm>
                    <a:off x="4331100" y="354225"/>
                    <a:ext cx="31475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55" extrusionOk="0">
                        <a:moveTo>
                          <a:pt x="1246" y="1"/>
                        </a:moveTo>
                        <a:lnTo>
                          <a:pt x="1" y="5951"/>
                        </a:lnTo>
                        <a:cubicBezTo>
                          <a:pt x="5" y="5955"/>
                          <a:pt x="10" y="5955"/>
                          <a:pt x="14" y="5955"/>
                        </a:cubicBezTo>
                        <a:lnTo>
                          <a:pt x="1258" y="9"/>
                        </a:lnTo>
                        <a:cubicBezTo>
                          <a:pt x="1254" y="5"/>
                          <a:pt x="1250" y="5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45" name="Google Shape;1596;p33"/>
                  <p:cNvSpPr/>
                  <p:nvPr/>
                </p:nvSpPr>
                <p:spPr>
                  <a:xfrm>
                    <a:off x="4330700" y="354125"/>
                    <a:ext cx="3155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" h="5955" extrusionOk="0">
                        <a:moveTo>
                          <a:pt x="1249" y="1"/>
                        </a:moveTo>
                        <a:lnTo>
                          <a:pt x="0" y="5950"/>
                        </a:lnTo>
                        <a:cubicBezTo>
                          <a:pt x="4" y="5955"/>
                          <a:pt x="13" y="5955"/>
                          <a:pt x="17" y="5955"/>
                        </a:cubicBezTo>
                        <a:lnTo>
                          <a:pt x="1262" y="5"/>
                        </a:lnTo>
                        <a:cubicBezTo>
                          <a:pt x="1258" y="5"/>
                          <a:pt x="1253" y="5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46" name="Google Shape;1597;p33"/>
                  <p:cNvSpPr/>
                  <p:nvPr/>
                </p:nvSpPr>
                <p:spPr>
                  <a:xfrm>
                    <a:off x="4330700" y="354125"/>
                    <a:ext cx="31225" cy="14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9" h="5951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lnTo>
                          <a:pt x="1249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47" name="Google Shape;1598;p33"/>
                  <p:cNvSpPr/>
                  <p:nvPr/>
                </p:nvSpPr>
                <p:spPr>
                  <a:xfrm>
                    <a:off x="5118300" y="514625"/>
                    <a:ext cx="32850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" h="5989" extrusionOk="0">
                        <a:moveTo>
                          <a:pt x="1314" y="1"/>
                        </a:moveTo>
                        <a:lnTo>
                          <a:pt x="1314" y="1"/>
                        </a:lnTo>
                        <a:cubicBezTo>
                          <a:pt x="1293" y="14"/>
                          <a:pt x="1272" y="26"/>
                          <a:pt x="1250" y="40"/>
                        </a:cubicBezTo>
                        <a:lnTo>
                          <a:pt x="1" y="5988"/>
                        </a:lnTo>
                        <a:cubicBezTo>
                          <a:pt x="22" y="5976"/>
                          <a:pt x="44" y="5963"/>
                          <a:pt x="70" y="5950"/>
                        </a:cubicBezTo>
                        <a:lnTo>
                          <a:pt x="1314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48" name="Google Shape;1599;p33"/>
                  <p:cNvSpPr/>
                  <p:nvPr/>
                </p:nvSpPr>
                <p:spPr>
                  <a:xfrm>
                    <a:off x="5116925" y="515600"/>
                    <a:ext cx="32650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6" h="5989" extrusionOk="0">
                        <a:moveTo>
                          <a:pt x="1305" y="1"/>
                        </a:moveTo>
                        <a:cubicBezTo>
                          <a:pt x="1284" y="13"/>
                          <a:pt x="1262" y="26"/>
                          <a:pt x="1250" y="43"/>
                        </a:cubicBezTo>
                        <a:lnTo>
                          <a:pt x="0" y="5988"/>
                        </a:lnTo>
                        <a:cubicBezTo>
                          <a:pt x="18" y="5975"/>
                          <a:pt x="39" y="5963"/>
                          <a:pt x="56" y="5949"/>
                        </a:cubicBezTo>
                        <a:lnTo>
                          <a:pt x="1305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49" name="Google Shape;1600;p33"/>
                  <p:cNvSpPr/>
                  <p:nvPr/>
                </p:nvSpPr>
                <p:spPr>
                  <a:xfrm>
                    <a:off x="5115850" y="516650"/>
                    <a:ext cx="32325" cy="14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3" h="5994" extrusionOk="0">
                        <a:moveTo>
                          <a:pt x="1293" y="1"/>
                        </a:moveTo>
                        <a:lnTo>
                          <a:pt x="1293" y="1"/>
                        </a:lnTo>
                        <a:cubicBezTo>
                          <a:pt x="1275" y="14"/>
                          <a:pt x="1258" y="26"/>
                          <a:pt x="1245" y="44"/>
                        </a:cubicBezTo>
                        <a:lnTo>
                          <a:pt x="0" y="5993"/>
                        </a:lnTo>
                        <a:cubicBezTo>
                          <a:pt x="14" y="5976"/>
                          <a:pt x="26" y="5964"/>
                          <a:pt x="43" y="5946"/>
                        </a:cubicBezTo>
                        <a:lnTo>
                          <a:pt x="1293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50" name="Google Shape;1601;p33"/>
                  <p:cNvSpPr/>
                  <p:nvPr/>
                </p:nvSpPr>
                <p:spPr>
                  <a:xfrm>
                    <a:off x="5115000" y="517725"/>
                    <a:ext cx="32000" cy="14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98" extrusionOk="0">
                        <a:moveTo>
                          <a:pt x="1279" y="1"/>
                        </a:moveTo>
                        <a:cubicBezTo>
                          <a:pt x="1266" y="13"/>
                          <a:pt x="1258" y="31"/>
                          <a:pt x="1246" y="48"/>
                        </a:cubicBezTo>
                        <a:lnTo>
                          <a:pt x="0" y="5998"/>
                        </a:lnTo>
                        <a:cubicBezTo>
                          <a:pt x="9" y="5980"/>
                          <a:pt x="22" y="5963"/>
                          <a:pt x="34" y="5950"/>
                        </a:cubicBezTo>
                        <a:lnTo>
                          <a:pt x="1279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51" name="Google Shape;1602;p33"/>
                  <p:cNvSpPr/>
                  <p:nvPr/>
                </p:nvSpPr>
                <p:spPr>
                  <a:xfrm>
                    <a:off x="5114350" y="518925"/>
                    <a:ext cx="31800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6010" extrusionOk="0">
                        <a:moveTo>
                          <a:pt x="1272" y="0"/>
                        </a:moveTo>
                        <a:cubicBezTo>
                          <a:pt x="1262" y="16"/>
                          <a:pt x="1254" y="38"/>
                          <a:pt x="1246" y="60"/>
                        </a:cubicBezTo>
                        <a:lnTo>
                          <a:pt x="1" y="6009"/>
                        </a:lnTo>
                        <a:cubicBezTo>
                          <a:pt x="9" y="5988"/>
                          <a:pt x="18" y="5966"/>
                          <a:pt x="26" y="5950"/>
                        </a:cubicBezTo>
                        <a:lnTo>
                          <a:pt x="1272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52" name="Google Shape;1603;p33"/>
                  <p:cNvSpPr/>
                  <p:nvPr/>
                </p:nvSpPr>
                <p:spPr>
                  <a:xfrm>
                    <a:off x="5114150" y="520400"/>
                    <a:ext cx="31350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80" extrusionOk="0">
                        <a:moveTo>
                          <a:pt x="1254" y="1"/>
                        </a:moveTo>
                        <a:cubicBezTo>
                          <a:pt x="1249" y="9"/>
                          <a:pt x="1249" y="22"/>
                          <a:pt x="1245" y="34"/>
                        </a:cubicBezTo>
                        <a:lnTo>
                          <a:pt x="5" y="5960"/>
                        </a:lnTo>
                        <a:lnTo>
                          <a:pt x="5" y="5960"/>
                        </a:lnTo>
                        <a:cubicBezTo>
                          <a:pt x="6" y="5956"/>
                          <a:pt x="7" y="5953"/>
                          <a:pt x="9" y="5950"/>
                        </a:cubicBezTo>
                        <a:lnTo>
                          <a:pt x="1254" y="1"/>
                        </a:lnTo>
                        <a:close/>
                        <a:moveTo>
                          <a:pt x="5" y="5960"/>
                        </a:moveTo>
                        <a:lnTo>
                          <a:pt x="5" y="5960"/>
                        </a:lnTo>
                        <a:cubicBezTo>
                          <a:pt x="2" y="5967"/>
                          <a:pt x="1" y="5975"/>
                          <a:pt x="1" y="5980"/>
                        </a:cubicBezTo>
                        <a:lnTo>
                          <a:pt x="5" y="5960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53" name="Google Shape;1604;p33"/>
                  <p:cNvSpPr/>
                  <p:nvPr/>
                </p:nvSpPr>
                <p:spPr>
                  <a:xfrm>
                    <a:off x="4330575" y="354125"/>
                    <a:ext cx="31250" cy="14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5951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lnTo>
                          <a:pt x="5" y="5950"/>
                        </a:lnTo>
                        <a:lnTo>
                          <a:pt x="1249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54" name="Google Shape;1605;p33"/>
                  <p:cNvSpPr/>
                  <p:nvPr/>
                </p:nvSpPr>
                <p:spPr>
                  <a:xfrm>
                    <a:off x="4330475" y="354125"/>
                    <a:ext cx="31250" cy="14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5951" extrusionOk="0">
                        <a:moveTo>
                          <a:pt x="1245" y="1"/>
                        </a:moveTo>
                        <a:lnTo>
                          <a:pt x="0" y="5946"/>
                        </a:lnTo>
                        <a:cubicBezTo>
                          <a:pt x="0" y="5950"/>
                          <a:pt x="4" y="5950"/>
                          <a:pt x="4" y="5950"/>
                        </a:cubicBezTo>
                        <a:lnTo>
                          <a:pt x="1249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55" name="Google Shape;1606;p33"/>
                  <p:cNvSpPr/>
                  <p:nvPr/>
                </p:nvSpPr>
                <p:spPr>
                  <a:xfrm>
                    <a:off x="4330250" y="354025"/>
                    <a:ext cx="31375" cy="14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5" h="5951" extrusionOk="0">
                        <a:moveTo>
                          <a:pt x="1250" y="1"/>
                        </a:moveTo>
                        <a:lnTo>
                          <a:pt x="1" y="5950"/>
                        </a:lnTo>
                        <a:lnTo>
                          <a:pt x="9" y="5950"/>
                        </a:lnTo>
                        <a:lnTo>
                          <a:pt x="1254" y="5"/>
                        </a:lnTo>
                        <a:cubicBezTo>
                          <a:pt x="1254" y="5"/>
                          <a:pt x="1250" y="5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56" name="Google Shape;1607;p33"/>
                  <p:cNvSpPr/>
                  <p:nvPr/>
                </p:nvSpPr>
                <p:spPr>
                  <a:xfrm>
                    <a:off x="4330050" y="354025"/>
                    <a:ext cx="31475" cy="14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51" extrusionOk="0">
                        <a:moveTo>
                          <a:pt x="1249" y="1"/>
                        </a:moveTo>
                        <a:lnTo>
                          <a:pt x="1" y="5950"/>
                        </a:lnTo>
                        <a:lnTo>
                          <a:pt x="9" y="5950"/>
                        </a:lnTo>
                        <a:lnTo>
                          <a:pt x="1258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57" name="Google Shape;1608;p33"/>
                  <p:cNvSpPr/>
                  <p:nvPr/>
                </p:nvSpPr>
                <p:spPr>
                  <a:xfrm>
                    <a:off x="4328550" y="354025"/>
                    <a:ext cx="32725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" h="5955" extrusionOk="0">
                        <a:moveTo>
                          <a:pt x="1275" y="1"/>
                        </a:moveTo>
                        <a:cubicBezTo>
                          <a:pt x="1267" y="5"/>
                          <a:pt x="1258" y="5"/>
                          <a:pt x="1245" y="9"/>
                        </a:cubicBezTo>
                        <a:lnTo>
                          <a:pt x="0" y="5954"/>
                        </a:lnTo>
                        <a:cubicBezTo>
                          <a:pt x="9" y="5954"/>
                          <a:pt x="18" y="5950"/>
                          <a:pt x="26" y="5950"/>
                        </a:cubicBezTo>
                        <a:lnTo>
                          <a:pt x="61" y="5950"/>
                        </a:lnTo>
                        <a:lnTo>
                          <a:pt x="1309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58" name="Google Shape;1609;p33"/>
                  <p:cNvSpPr/>
                  <p:nvPr/>
                </p:nvSpPr>
                <p:spPr>
                  <a:xfrm>
                    <a:off x="4327900" y="354225"/>
                    <a:ext cx="318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59" extrusionOk="0">
                        <a:moveTo>
                          <a:pt x="1271" y="1"/>
                        </a:moveTo>
                        <a:lnTo>
                          <a:pt x="1271" y="1"/>
                        </a:lnTo>
                        <a:cubicBezTo>
                          <a:pt x="1262" y="1"/>
                          <a:pt x="1258" y="5"/>
                          <a:pt x="1250" y="9"/>
                        </a:cubicBezTo>
                        <a:lnTo>
                          <a:pt x="0" y="5959"/>
                        </a:lnTo>
                        <a:cubicBezTo>
                          <a:pt x="10" y="5955"/>
                          <a:pt x="18" y="5951"/>
                          <a:pt x="26" y="5946"/>
                        </a:cubicBezTo>
                        <a:lnTo>
                          <a:pt x="1271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59" name="Google Shape;1610;p33"/>
                  <p:cNvSpPr/>
                  <p:nvPr/>
                </p:nvSpPr>
                <p:spPr>
                  <a:xfrm>
                    <a:off x="4327350" y="354450"/>
                    <a:ext cx="31800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64" extrusionOk="0">
                        <a:moveTo>
                          <a:pt x="1272" y="0"/>
                        </a:moveTo>
                        <a:lnTo>
                          <a:pt x="1272" y="0"/>
                        </a:lnTo>
                        <a:cubicBezTo>
                          <a:pt x="1263" y="5"/>
                          <a:pt x="1254" y="9"/>
                          <a:pt x="1246" y="13"/>
                        </a:cubicBezTo>
                        <a:lnTo>
                          <a:pt x="1" y="5963"/>
                        </a:lnTo>
                        <a:cubicBezTo>
                          <a:pt x="6" y="5959"/>
                          <a:pt x="14" y="5954"/>
                          <a:pt x="22" y="5950"/>
                        </a:cubicBezTo>
                        <a:lnTo>
                          <a:pt x="1272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60" name="Google Shape;1611;p33"/>
                  <p:cNvSpPr/>
                  <p:nvPr/>
                </p:nvSpPr>
                <p:spPr>
                  <a:xfrm>
                    <a:off x="4326850" y="354775"/>
                    <a:ext cx="3167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63" extrusionOk="0">
                        <a:moveTo>
                          <a:pt x="1266" y="0"/>
                        </a:moveTo>
                        <a:cubicBezTo>
                          <a:pt x="1258" y="5"/>
                          <a:pt x="1253" y="9"/>
                          <a:pt x="1244" y="18"/>
                        </a:cubicBezTo>
                        <a:lnTo>
                          <a:pt x="0" y="5962"/>
                        </a:lnTo>
                        <a:cubicBezTo>
                          <a:pt x="4" y="5958"/>
                          <a:pt x="13" y="5954"/>
                          <a:pt x="21" y="5950"/>
                        </a:cubicBezTo>
                        <a:lnTo>
                          <a:pt x="1266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61" name="Google Shape;1612;p33"/>
                  <p:cNvSpPr/>
                  <p:nvPr/>
                </p:nvSpPr>
                <p:spPr>
                  <a:xfrm>
                    <a:off x="4326400" y="355200"/>
                    <a:ext cx="3157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5968" extrusionOk="0">
                        <a:moveTo>
                          <a:pt x="1262" y="1"/>
                        </a:moveTo>
                        <a:lnTo>
                          <a:pt x="1262" y="1"/>
                        </a:lnTo>
                        <a:cubicBezTo>
                          <a:pt x="1258" y="5"/>
                          <a:pt x="1250" y="9"/>
                          <a:pt x="1245" y="17"/>
                        </a:cubicBezTo>
                        <a:lnTo>
                          <a:pt x="1" y="5967"/>
                        </a:lnTo>
                        <a:cubicBezTo>
                          <a:pt x="5" y="5959"/>
                          <a:pt x="9" y="5955"/>
                          <a:pt x="18" y="5945"/>
                        </a:cubicBezTo>
                        <a:lnTo>
                          <a:pt x="1262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62" name="Google Shape;1613;p33"/>
                  <p:cNvSpPr/>
                  <p:nvPr/>
                </p:nvSpPr>
                <p:spPr>
                  <a:xfrm>
                    <a:off x="4326075" y="355625"/>
                    <a:ext cx="3147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68" extrusionOk="0">
                        <a:moveTo>
                          <a:pt x="1258" y="0"/>
                        </a:moveTo>
                        <a:lnTo>
                          <a:pt x="1258" y="0"/>
                        </a:lnTo>
                        <a:cubicBezTo>
                          <a:pt x="1254" y="4"/>
                          <a:pt x="1250" y="14"/>
                          <a:pt x="1246" y="18"/>
                        </a:cubicBezTo>
                        <a:lnTo>
                          <a:pt x="2" y="5960"/>
                        </a:lnTo>
                        <a:lnTo>
                          <a:pt x="2" y="5960"/>
                        </a:lnTo>
                        <a:cubicBezTo>
                          <a:pt x="4" y="5956"/>
                          <a:pt x="8" y="5953"/>
                          <a:pt x="14" y="5950"/>
                        </a:cubicBezTo>
                        <a:lnTo>
                          <a:pt x="1258" y="0"/>
                        </a:lnTo>
                        <a:close/>
                        <a:moveTo>
                          <a:pt x="2" y="5960"/>
                        </a:moveTo>
                        <a:lnTo>
                          <a:pt x="2" y="5960"/>
                        </a:lnTo>
                        <a:cubicBezTo>
                          <a:pt x="1" y="5962"/>
                          <a:pt x="1" y="5964"/>
                          <a:pt x="1" y="5967"/>
                        </a:cubicBezTo>
                        <a:lnTo>
                          <a:pt x="2" y="596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63" name="Google Shape;1614;p33"/>
                  <p:cNvSpPr/>
                  <p:nvPr/>
                </p:nvSpPr>
                <p:spPr>
                  <a:xfrm>
                    <a:off x="4325875" y="356050"/>
                    <a:ext cx="3135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67" extrusionOk="0">
                        <a:moveTo>
                          <a:pt x="1254" y="1"/>
                        </a:moveTo>
                        <a:cubicBezTo>
                          <a:pt x="1250" y="5"/>
                          <a:pt x="1250" y="13"/>
                          <a:pt x="1246" y="18"/>
                        </a:cubicBezTo>
                        <a:lnTo>
                          <a:pt x="2" y="5959"/>
                        </a:lnTo>
                        <a:lnTo>
                          <a:pt x="2" y="5959"/>
                        </a:lnTo>
                        <a:cubicBezTo>
                          <a:pt x="4" y="5955"/>
                          <a:pt x="6" y="5953"/>
                          <a:pt x="9" y="5950"/>
                        </a:cubicBezTo>
                        <a:lnTo>
                          <a:pt x="1254" y="1"/>
                        </a:lnTo>
                        <a:close/>
                        <a:moveTo>
                          <a:pt x="2" y="5959"/>
                        </a:moveTo>
                        <a:lnTo>
                          <a:pt x="2" y="5959"/>
                        </a:lnTo>
                        <a:cubicBezTo>
                          <a:pt x="1" y="5961"/>
                          <a:pt x="0" y="5964"/>
                          <a:pt x="0" y="5967"/>
                        </a:cubicBezTo>
                        <a:lnTo>
                          <a:pt x="2" y="5959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64" name="Google Shape;1615;p33"/>
                  <p:cNvSpPr/>
                  <p:nvPr/>
                </p:nvSpPr>
                <p:spPr>
                  <a:xfrm>
                    <a:off x="4325775" y="356500"/>
                    <a:ext cx="3125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5959" extrusionOk="0">
                        <a:moveTo>
                          <a:pt x="1250" y="0"/>
                        </a:moveTo>
                        <a:lnTo>
                          <a:pt x="698" y="2637"/>
                        </a:lnTo>
                        <a:lnTo>
                          <a:pt x="1250" y="8"/>
                        </a:lnTo>
                        <a:lnTo>
                          <a:pt x="1250" y="0"/>
                        </a:lnTo>
                        <a:close/>
                        <a:moveTo>
                          <a:pt x="698" y="2637"/>
                        </a:moveTo>
                        <a:lnTo>
                          <a:pt x="1" y="5955"/>
                        </a:lnTo>
                        <a:lnTo>
                          <a:pt x="1" y="5955"/>
                        </a:lnTo>
                        <a:cubicBezTo>
                          <a:pt x="2" y="5952"/>
                          <a:pt x="4" y="5949"/>
                          <a:pt x="4" y="5949"/>
                        </a:cubicBezTo>
                        <a:lnTo>
                          <a:pt x="698" y="2637"/>
                        </a:lnTo>
                        <a:close/>
                        <a:moveTo>
                          <a:pt x="1" y="5955"/>
                        </a:moveTo>
                        <a:cubicBezTo>
                          <a:pt x="1" y="5956"/>
                          <a:pt x="0" y="5957"/>
                          <a:pt x="0" y="5958"/>
                        </a:cubicBezTo>
                        <a:lnTo>
                          <a:pt x="1" y="5955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65" name="Google Shape;1616;p33"/>
                  <p:cNvSpPr/>
                  <p:nvPr/>
                </p:nvSpPr>
                <p:spPr>
                  <a:xfrm>
                    <a:off x="4138425" y="301525"/>
                    <a:ext cx="47600" cy="17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4" h="6942" extrusionOk="0">
                        <a:moveTo>
                          <a:pt x="1301" y="0"/>
                        </a:moveTo>
                        <a:lnTo>
                          <a:pt x="1301" y="0"/>
                        </a:lnTo>
                        <a:cubicBezTo>
                          <a:pt x="1301" y="4"/>
                          <a:pt x="1300" y="7"/>
                          <a:pt x="1299" y="10"/>
                        </a:cubicBezTo>
                        <a:lnTo>
                          <a:pt x="1299" y="10"/>
                        </a:lnTo>
                        <a:lnTo>
                          <a:pt x="1301" y="0"/>
                        </a:lnTo>
                        <a:close/>
                        <a:moveTo>
                          <a:pt x="1299" y="10"/>
                        </a:moveTo>
                        <a:lnTo>
                          <a:pt x="56" y="5950"/>
                        </a:lnTo>
                        <a:cubicBezTo>
                          <a:pt x="1" y="6203"/>
                          <a:pt x="224" y="6536"/>
                          <a:pt x="660" y="6942"/>
                        </a:cubicBezTo>
                        <a:lnTo>
                          <a:pt x="1904" y="997"/>
                        </a:lnTo>
                        <a:cubicBezTo>
                          <a:pt x="1473" y="596"/>
                          <a:pt x="1250" y="261"/>
                          <a:pt x="1299" y="1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66" name="Google Shape;1617;p33"/>
                  <p:cNvSpPr/>
                  <p:nvPr/>
                </p:nvSpPr>
                <p:spPr>
                  <a:xfrm>
                    <a:off x="4316900" y="361725"/>
                    <a:ext cx="32200" cy="15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6023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30" y="5971"/>
                          <a:pt x="39" y="5997"/>
                          <a:pt x="34" y="6022"/>
                        </a:cubicBezTo>
                        <a:lnTo>
                          <a:pt x="1279" y="74"/>
                        </a:lnTo>
                        <a:cubicBezTo>
                          <a:pt x="1287" y="48"/>
                          <a:pt x="1275" y="22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67" name="Google Shape;1618;p33"/>
                  <p:cNvSpPr/>
                  <p:nvPr/>
                </p:nvSpPr>
                <p:spPr>
                  <a:xfrm>
                    <a:off x="4316575" y="361500"/>
                    <a:ext cx="31475" cy="14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60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5" y="5954"/>
                          <a:pt x="9" y="5954"/>
                          <a:pt x="13" y="5959"/>
                        </a:cubicBezTo>
                        <a:lnTo>
                          <a:pt x="1258" y="10"/>
                        </a:lnTo>
                        <a:cubicBezTo>
                          <a:pt x="1253" y="10"/>
                          <a:pt x="1249" y="6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68" name="Google Shape;1619;p33"/>
                  <p:cNvSpPr/>
                  <p:nvPr/>
                </p:nvSpPr>
                <p:spPr>
                  <a:xfrm>
                    <a:off x="4316250" y="361400"/>
                    <a:ext cx="3145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55" extrusionOk="0">
                        <a:moveTo>
                          <a:pt x="1250" y="0"/>
                        </a:moveTo>
                        <a:lnTo>
                          <a:pt x="0" y="5950"/>
                        </a:lnTo>
                        <a:cubicBezTo>
                          <a:pt x="5" y="5950"/>
                          <a:pt x="9" y="5954"/>
                          <a:pt x="14" y="5954"/>
                        </a:cubicBezTo>
                        <a:lnTo>
                          <a:pt x="1258" y="4"/>
                        </a:lnTo>
                        <a:cubicBezTo>
                          <a:pt x="1254" y="4"/>
                          <a:pt x="1254" y="0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69" name="Google Shape;1620;p33"/>
                  <p:cNvSpPr/>
                  <p:nvPr/>
                </p:nvSpPr>
                <p:spPr>
                  <a:xfrm>
                    <a:off x="4315950" y="361200"/>
                    <a:ext cx="31550" cy="14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" h="5958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4" y="5954"/>
                          <a:pt x="8" y="5954"/>
                          <a:pt x="12" y="5958"/>
                        </a:cubicBezTo>
                        <a:lnTo>
                          <a:pt x="1262" y="8"/>
                        </a:lnTo>
                        <a:cubicBezTo>
                          <a:pt x="1258" y="4"/>
                          <a:pt x="1252" y="4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0" name="Google Shape;1621;p33"/>
                  <p:cNvSpPr/>
                  <p:nvPr/>
                </p:nvSpPr>
                <p:spPr>
                  <a:xfrm>
                    <a:off x="4315600" y="361100"/>
                    <a:ext cx="31475" cy="148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54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5" y="5950"/>
                          <a:pt x="9" y="5954"/>
                          <a:pt x="14" y="5954"/>
                        </a:cubicBezTo>
                        <a:lnTo>
                          <a:pt x="1258" y="4"/>
                        </a:lnTo>
                        <a:cubicBezTo>
                          <a:pt x="1254" y="4"/>
                          <a:pt x="1250" y="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1" name="Google Shape;1622;p33"/>
                  <p:cNvSpPr/>
                  <p:nvPr/>
                </p:nvSpPr>
                <p:spPr>
                  <a:xfrm>
                    <a:off x="4315300" y="360975"/>
                    <a:ext cx="3145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55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5" y="5950"/>
                          <a:pt x="9" y="5955"/>
                          <a:pt x="13" y="5955"/>
                        </a:cubicBezTo>
                        <a:lnTo>
                          <a:pt x="1258" y="5"/>
                        </a:lnTo>
                        <a:cubicBezTo>
                          <a:pt x="1253" y="5"/>
                          <a:pt x="1249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2" name="Google Shape;1623;p33"/>
                  <p:cNvSpPr/>
                  <p:nvPr/>
                </p:nvSpPr>
                <p:spPr>
                  <a:xfrm>
                    <a:off x="4315075" y="360975"/>
                    <a:ext cx="31350" cy="148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50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lnTo>
                          <a:pt x="9" y="5950"/>
                        </a:lnTo>
                        <a:lnTo>
                          <a:pt x="1254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3" name="Google Shape;1624;p33"/>
                  <p:cNvSpPr/>
                  <p:nvPr/>
                </p:nvSpPr>
                <p:spPr>
                  <a:xfrm>
                    <a:off x="4314850" y="360850"/>
                    <a:ext cx="31375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5" h="5955" extrusionOk="0">
                        <a:moveTo>
                          <a:pt x="1250" y="1"/>
                        </a:moveTo>
                        <a:lnTo>
                          <a:pt x="1" y="5950"/>
                        </a:lnTo>
                        <a:cubicBezTo>
                          <a:pt x="5" y="5950"/>
                          <a:pt x="9" y="5950"/>
                          <a:pt x="9" y="5955"/>
                        </a:cubicBezTo>
                        <a:lnTo>
                          <a:pt x="1254" y="6"/>
                        </a:lnTo>
                        <a:cubicBezTo>
                          <a:pt x="1254" y="6"/>
                          <a:pt x="1250" y="6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4" name="Google Shape;1625;p33"/>
                  <p:cNvSpPr/>
                  <p:nvPr/>
                </p:nvSpPr>
                <p:spPr>
                  <a:xfrm>
                    <a:off x="4314650" y="360850"/>
                    <a:ext cx="31475" cy="14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51" extrusionOk="0">
                        <a:moveTo>
                          <a:pt x="1249" y="1"/>
                        </a:moveTo>
                        <a:lnTo>
                          <a:pt x="1" y="5950"/>
                        </a:lnTo>
                        <a:lnTo>
                          <a:pt x="9" y="5950"/>
                        </a:lnTo>
                        <a:lnTo>
                          <a:pt x="1258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5" name="Google Shape;1626;p33"/>
                  <p:cNvSpPr/>
                  <p:nvPr/>
                </p:nvSpPr>
                <p:spPr>
                  <a:xfrm>
                    <a:off x="4313150" y="360850"/>
                    <a:ext cx="32725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" h="5955" extrusionOk="0">
                        <a:moveTo>
                          <a:pt x="1271" y="1"/>
                        </a:moveTo>
                        <a:cubicBezTo>
                          <a:pt x="1262" y="6"/>
                          <a:pt x="1254" y="6"/>
                          <a:pt x="1245" y="10"/>
                        </a:cubicBezTo>
                        <a:lnTo>
                          <a:pt x="0" y="5955"/>
                        </a:lnTo>
                        <a:cubicBezTo>
                          <a:pt x="9" y="5955"/>
                          <a:pt x="18" y="5950"/>
                          <a:pt x="26" y="5950"/>
                        </a:cubicBezTo>
                        <a:lnTo>
                          <a:pt x="61" y="5950"/>
                        </a:lnTo>
                        <a:lnTo>
                          <a:pt x="1309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6" name="Google Shape;1627;p33"/>
                  <p:cNvSpPr/>
                  <p:nvPr/>
                </p:nvSpPr>
                <p:spPr>
                  <a:xfrm>
                    <a:off x="4312500" y="361100"/>
                    <a:ext cx="31800" cy="14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58" extrusionOk="0">
                        <a:moveTo>
                          <a:pt x="1271" y="0"/>
                        </a:moveTo>
                        <a:lnTo>
                          <a:pt x="1271" y="0"/>
                        </a:lnTo>
                        <a:cubicBezTo>
                          <a:pt x="1262" y="0"/>
                          <a:pt x="1254" y="4"/>
                          <a:pt x="1246" y="8"/>
                        </a:cubicBezTo>
                        <a:lnTo>
                          <a:pt x="1" y="5958"/>
                        </a:lnTo>
                        <a:cubicBezTo>
                          <a:pt x="10" y="5954"/>
                          <a:pt x="18" y="5950"/>
                          <a:pt x="26" y="5945"/>
                        </a:cubicBezTo>
                        <a:lnTo>
                          <a:pt x="1271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7" name="Google Shape;1628;p33"/>
                  <p:cNvSpPr/>
                  <p:nvPr/>
                </p:nvSpPr>
                <p:spPr>
                  <a:xfrm>
                    <a:off x="4311850" y="361300"/>
                    <a:ext cx="3180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63" extrusionOk="0">
                        <a:moveTo>
                          <a:pt x="1272" y="0"/>
                        </a:moveTo>
                        <a:lnTo>
                          <a:pt x="1272" y="0"/>
                        </a:lnTo>
                        <a:cubicBezTo>
                          <a:pt x="1262" y="4"/>
                          <a:pt x="1254" y="8"/>
                          <a:pt x="1246" y="14"/>
                        </a:cubicBezTo>
                        <a:lnTo>
                          <a:pt x="1" y="5962"/>
                        </a:lnTo>
                        <a:cubicBezTo>
                          <a:pt x="10" y="5958"/>
                          <a:pt x="18" y="5954"/>
                          <a:pt x="27" y="5950"/>
                        </a:cubicBezTo>
                        <a:lnTo>
                          <a:pt x="1272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8" name="Google Shape;1629;p33"/>
                  <p:cNvSpPr/>
                  <p:nvPr/>
                </p:nvSpPr>
                <p:spPr>
                  <a:xfrm>
                    <a:off x="4311325" y="361625"/>
                    <a:ext cx="3170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8" h="5967" extrusionOk="0">
                        <a:moveTo>
                          <a:pt x="1267" y="1"/>
                        </a:moveTo>
                        <a:lnTo>
                          <a:pt x="1267" y="1"/>
                        </a:lnTo>
                        <a:cubicBezTo>
                          <a:pt x="1263" y="5"/>
                          <a:pt x="1254" y="9"/>
                          <a:pt x="1245" y="17"/>
                        </a:cubicBezTo>
                        <a:lnTo>
                          <a:pt x="0" y="5967"/>
                        </a:lnTo>
                        <a:cubicBezTo>
                          <a:pt x="10" y="5958"/>
                          <a:pt x="14" y="5954"/>
                          <a:pt x="22" y="5949"/>
                        </a:cubicBezTo>
                        <a:lnTo>
                          <a:pt x="1267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9" name="Google Shape;1630;p33"/>
                  <p:cNvSpPr/>
                  <p:nvPr/>
                </p:nvSpPr>
                <p:spPr>
                  <a:xfrm>
                    <a:off x="4310900" y="362050"/>
                    <a:ext cx="3157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5968" extrusionOk="0">
                        <a:moveTo>
                          <a:pt x="1262" y="0"/>
                        </a:moveTo>
                        <a:cubicBezTo>
                          <a:pt x="1258" y="4"/>
                          <a:pt x="1249" y="13"/>
                          <a:pt x="1245" y="17"/>
                        </a:cubicBezTo>
                        <a:lnTo>
                          <a:pt x="1" y="5967"/>
                        </a:lnTo>
                        <a:cubicBezTo>
                          <a:pt x="5" y="5958"/>
                          <a:pt x="9" y="5954"/>
                          <a:pt x="17" y="5950"/>
                        </a:cubicBezTo>
                        <a:lnTo>
                          <a:pt x="1262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0" name="Google Shape;1631;p33"/>
                  <p:cNvSpPr/>
                  <p:nvPr/>
                </p:nvSpPr>
                <p:spPr>
                  <a:xfrm>
                    <a:off x="4310475" y="362475"/>
                    <a:ext cx="3157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5967" extrusionOk="0">
                        <a:moveTo>
                          <a:pt x="1262" y="0"/>
                        </a:moveTo>
                        <a:lnTo>
                          <a:pt x="1262" y="0"/>
                        </a:lnTo>
                        <a:cubicBezTo>
                          <a:pt x="1258" y="9"/>
                          <a:pt x="1254" y="13"/>
                          <a:pt x="1250" y="22"/>
                        </a:cubicBezTo>
                        <a:lnTo>
                          <a:pt x="0" y="5967"/>
                        </a:lnTo>
                        <a:cubicBezTo>
                          <a:pt x="5" y="5962"/>
                          <a:pt x="9" y="5954"/>
                          <a:pt x="18" y="5950"/>
                        </a:cubicBezTo>
                        <a:lnTo>
                          <a:pt x="1262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1" name="Google Shape;1632;p33"/>
                  <p:cNvSpPr/>
                  <p:nvPr/>
                </p:nvSpPr>
                <p:spPr>
                  <a:xfrm>
                    <a:off x="4310275" y="363025"/>
                    <a:ext cx="3145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67" extrusionOk="0">
                        <a:moveTo>
                          <a:pt x="1258" y="0"/>
                        </a:moveTo>
                        <a:cubicBezTo>
                          <a:pt x="1254" y="4"/>
                          <a:pt x="1248" y="12"/>
                          <a:pt x="1248" y="16"/>
                        </a:cubicBezTo>
                        <a:lnTo>
                          <a:pt x="0" y="5966"/>
                        </a:lnTo>
                        <a:cubicBezTo>
                          <a:pt x="4" y="5958"/>
                          <a:pt x="4" y="5954"/>
                          <a:pt x="8" y="5945"/>
                        </a:cubicBezTo>
                        <a:lnTo>
                          <a:pt x="1258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2" name="Google Shape;1633;p33"/>
                  <p:cNvSpPr/>
                  <p:nvPr/>
                </p:nvSpPr>
                <p:spPr>
                  <a:xfrm>
                    <a:off x="4310275" y="363425"/>
                    <a:ext cx="31225" cy="14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9" h="5960" extrusionOk="0">
                        <a:moveTo>
                          <a:pt x="1248" y="0"/>
                        </a:moveTo>
                        <a:cubicBezTo>
                          <a:pt x="1244" y="6"/>
                          <a:pt x="1244" y="10"/>
                          <a:pt x="1244" y="10"/>
                        </a:cubicBezTo>
                        <a:lnTo>
                          <a:pt x="588" y="3151"/>
                        </a:lnTo>
                        <a:lnTo>
                          <a:pt x="1248" y="0"/>
                        </a:lnTo>
                        <a:close/>
                        <a:moveTo>
                          <a:pt x="588" y="3151"/>
                        </a:moveTo>
                        <a:lnTo>
                          <a:pt x="0" y="5950"/>
                        </a:lnTo>
                        <a:lnTo>
                          <a:pt x="0" y="5959"/>
                        </a:lnTo>
                        <a:lnTo>
                          <a:pt x="588" y="3151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3" name="Google Shape;1634;p33"/>
                  <p:cNvSpPr/>
                  <p:nvPr/>
                </p:nvSpPr>
                <p:spPr>
                  <a:xfrm>
                    <a:off x="4133400" y="332425"/>
                    <a:ext cx="31675" cy="155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6207" extrusionOk="0">
                        <a:moveTo>
                          <a:pt x="1266" y="0"/>
                        </a:moveTo>
                        <a:cubicBezTo>
                          <a:pt x="1263" y="12"/>
                          <a:pt x="1260" y="24"/>
                          <a:pt x="1259" y="37"/>
                        </a:cubicBezTo>
                        <a:lnTo>
                          <a:pt x="1259" y="37"/>
                        </a:lnTo>
                        <a:lnTo>
                          <a:pt x="1266" y="0"/>
                        </a:lnTo>
                        <a:close/>
                        <a:moveTo>
                          <a:pt x="1259" y="37"/>
                        </a:moveTo>
                        <a:lnTo>
                          <a:pt x="18" y="5950"/>
                        </a:lnTo>
                        <a:cubicBezTo>
                          <a:pt x="9" y="5993"/>
                          <a:pt x="9" y="6039"/>
                          <a:pt x="9" y="6087"/>
                        </a:cubicBezTo>
                        <a:cubicBezTo>
                          <a:pt x="9" y="6129"/>
                          <a:pt x="9" y="6167"/>
                          <a:pt x="1" y="6206"/>
                        </a:cubicBezTo>
                        <a:lnTo>
                          <a:pt x="1" y="6206"/>
                        </a:lnTo>
                        <a:lnTo>
                          <a:pt x="1246" y="261"/>
                        </a:lnTo>
                        <a:cubicBezTo>
                          <a:pt x="1254" y="219"/>
                          <a:pt x="1254" y="180"/>
                          <a:pt x="1254" y="137"/>
                        </a:cubicBezTo>
                        <a:cubicBezTo>
                          <a:pt x="1254" y="103"/>
                          <a:pt x="1254" y="69"/>
                          <a:pt x="1259" y="37"/>
                        </a:cubicBezTo>
                        <a:close/>
                        <a:moveTo>
                          <a:pt x="1" y="6206"/>
                        </a:moveTo>
                        <a:lnTo>
                          <a:pt x="1" y="6207"/>
                        </a:lnTo>
                        <a:cubicBezTo>
                          <a:pt x="1" y="6206"/>
                          <a:pt x="1" y="6206"/>
                          <a:pt x="1" y="6206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4" name="Google Shape;1635;p33"/>
                  <p:cNvSpPr/>
                  <p:nvPr/>
                </p:nvSpPr>
                <p:spPr>
                  <a:xfrm>
                    <a:off x="5208575" y="566150"/>
                    <a:ext cx="38825" cy="16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3" h="6507" extrusionOk="0">
                        <a:moveTo>
                          <a:pt x="1279" y="1"/>
                        </a:moveTo>
                        <a:lnTo>
                          <a:pt x="30" y="5950"/>
                        </a:lnTo>
                        <a:cubicBezTo>
                          <a:pt x="0" y="6096"/>
                          <a:pt x="307" y="6348"/>
                          <a:pt x="274" y="6506"/>
                        </a:cubicBezTo>
                        <a:lnTo>
                          <a:pt x="274" y="6506"/>
                        </a:lnTo>
                        <a:lnTo>
                          <a:pt x="1518" y="557"/>
                        </a:lnTo>
                        <a:cubicBezTo>
                          <a:pt x="1552" y="399"/>
                          <a:pt x="1249" y="147"/>
                          <a:pt x="1279" y="1"/>
                        </a:cubicBezTo>
                        <a:close/>
                        <a:moveTo>
                          <a:pt x="274" y="6506"/>
                        </a:moveTo>
                        <a:lnTo>
                          <a:pt x="274" y="6507"/>
                        </a:lnTo>
                        <a:cubicBezTo>
                          <a:pt x="274" y="6506"/>
                          <a:pt x="274" y="6506"/>
                          <a:pt x="274" y="6506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5" name="Google Shape;1636;p33"/>
                  <p:cNvSpPr/>
                  <p:nvPr/>
                </p:nvSpPr>
                <p:spPr>
                  <a:xfrm>
                    <a:off x="5128800" y="556225"/>
                    <a:ext cx="33250" cy="152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" h="6113" extrusionOk="0">
                        <a:moveTo>
                          <a:pt x="1330" y="1"/>
                        </a:moveTo>
                        <a:lnTo>
                          <a:pt x="1330" y="1"/>
                        </a:lnTo>
                        <a:cubicBezTo>
                          <a:pt x="1304" y="60"/>
                          <a:pt x="1275" y="111"/>
                          <a:pt x="1245" y="167"/>
                        </a:cubicBezTo>
                        <a:lnTo>
                          <a:pt x="1" y="6112"/>
                        </a:lnTo>
                        <a:cubicBezTo>
                          <a:pt x="30" y="6061"/>
                          <a:pt x="60" y="6006"/>
                          <a:pt x="86" y="5950"/>
                        </a:cubicBezTo>
                        <a:lnTo>
                          <a:pt x="1330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6" name="Google Shape;1637;p33"/>
                  <p:cNvSpPr/>
                  <p:nvPr/>
                </p:nvSpPr>
                <p:spPr>
                  <a:xfrm>
                    <a:off x="5126875" y="560375"/>
                    <a:ext cx="33050" cy="15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2" h="6079" extrusionOk="0">
                        <a:moveTo>
                          <a:pt x="1322" y="1"/>
                        </a:moveTo>
                        <a:cubicBezTo>
                          <a:pt x="1296" y="44"/>
                          <a:pt x="1270" y="87"/>
                          <a:pt x="1245" y="129"/>
                        </a:cubicBezTo>
                        <a:lnTo>
                          <a:pt x="1" y="6079"/>
                        </a:lnTo>
                        <a:cubicBezTo>
                          <a:pt x="26" y="6037"/>
                          <a:pt x="52" y="5994"/>
                          <a:pt x="78" y="5946"/>
                        </a:cubicBezTo>
                        <a:lnTo>
                          <a:pt x="1322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7" name="Google Shape;1638;p33"/>
                  <p:cNvSpPr/>
                  <p:nvPr/>
                </p:nvSpPr>
                <p:spPr>
                  <a:xfrm>
                    <a:off x="5124075" y="563600"/>
                    <a:ext cx="33925" cy="154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7" h="6181" extrusionOk="0">
                        <a:moveTo>
                          <a:pt x="1357" y="0"/>
                        </a:moveTo>
                        <a:lnTo>
                          <a:pt x="1357" y="0"/>
                        </a:lnTo>
                        <a:cubicBezTo>
                          <a:pt x="1314" y="77"/>
                          <a:pt x="1272" y="154"/>
                          <a:pt x="1246" y="231"/>
                        </a:cubicBezTo>
                        <a:lnTo>
                          <a:pt x="1" y="6181"/>
                        </a:lnTo>
                        <a:cubicBezTo>
                          <a:pt x="26" y="6100"/>
                          <a:pt x="70" y="6027"/>
                          <a:pt x="113" y="5950"/>
                        </a:cubicBezTo>
                        <a:lnTo>
                          <a:pt x="1357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8" name="Google Shape;1639;p33"/>
                  <p:cNvSpPr/>
                  <p:nvPr/>
                </p:nvSpPr>
                <p:spPr>
                  <a:xfrm>
                    <a:off x="5123550" y="569375"/>
                    <a:ext cx="31675" cy="15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6023" extrusionOk="0">
                        <a:moveTo>
                          <a:pt x="1267" y="0"/>
                        </a:moveTo>
                        <a:lnTo>
                          <a:pt x="1267" y="0"/>
                        </a:lnTo>
                        <a:cubicBezTo>
                          <a:pt x="1258" y="26"/>
                          <a:pt x="1254" y="47"/>
                          <a:pt x="1249" y="73"/>
                        </a:cubicBezTo>
                        <a:lnTo>
                          <a:pt x="0" y="6023"/>
                        </a:lnTo>
                        <a:cubicBezTo>
                          <a:pt x="9" y="5997"/>
                          <a:pt x="14" y="5975"/>
                          <a:pt x="22" y="5950"/>
                        </a:cubicBezTo>
                        <a:lnTo>
                          <a:pt x="1267" y="0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9" name="Google Shape;1640;p33"/>
                  <p:cNvSpPr/>
                  <p:nvPr/>
                </p:nvSpPr>
                <p:spPr>
                  <a:xfrm>
                    <a:off x="5285850" y="624125"/>
                    <a:ext cx="32100" cy="14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77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14" y="5959"/>
                          <a:pt x="27" y="5967"/>
                          <a:pt x="40" y="5976"/>
                        </a:cubicBezTo>
                        <a:lnTo>
                          <a:pt x="1284" y="26"/>
                        </a:lnTo>
                        <a:cubicBezTo>
                          <a:pt x="1272" y="17"/>
                          <a:pt x="1258" y="9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0" name="Google Shape;1641;p33"/>
                  <p:cNvSpPr/>
                  <p:nvPr/>
                </p:nvSpPr>
                <p:spPr>
                  <a:xfrm>
                    <a:off x="5280725" y="620825"/>
                    <a:ext cx="36300" cy="152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2" h="6083" extrusionOk="0">
                        <a:moveTo>
                          <a:pt x="1246" y="0"/>
                        </a:moveTo>
                        <a:lnTo>
                          <a:pt x="1" y="5949"/>
                        </a:lnTo>
                        <a:cubicBezTo>
                          <a:pt x="69" y="5988"/>
                          <a:pt x="138" y="6031"/>
                          <a:pt x="206" y="6082"/>
                        </a:cubicBezTo>
                        <a:lnTo>
                          <a:pt x="1451" y="133"/>
                        </a:lnTo>
                        <a:cubicBezTo>
                          <a:pt x="1386" y="85"/>
                          <a:pt x="1319" y="42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1" name="Google Shape;1642;p33"/>
                  <p:cNvSpPr/>
                  <p:nvPr/>
                </p:nvSpPr>
                <p:spPr>
                  <a:xfrm>
                    <a:off x="5275500" y="618025"/>
                    <a:ext cx="36375" cy="151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5" h="6061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69" y="5984"/>
                          <a:pt x="142" y="6023"/>
                          <a:pt x="210" y="6061"/>
                        </a:cubicBezTo>
                        <a:lnTo>
                          <a:pt x="1455" y="112"/>
                        </a:lnTo>
                        <a:cubicBezTo>
                          <a:pt x="1386" y="73"/>
                          <a:pt x="1318" y="35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2" name="Google Shape;1643;p33"/>
                  <p:cNvSpPr/>
                  <p:nvPr/>
                </p:nvSpPr>
                <p:spPr>
                  <a:xfrm>
                    <a:off x="5266750" y="614275"/>
                    <a:ext cx="39900" cy="152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6" h="6101" extrusionOk="0">
                        <a:moveTo>
                          <a:pt x="1248" y="1"/>
                        </a:moveTo>
                        <a:lnTo>
                          <a:pt x="0" y="5950"/>
                        </a:lnTo>
                        <a:cubicBezTo>
                          <a:pt x="119" y="5997"/>
                          <a:pt x="235" y="6045"/>
                          <a:pt x="350" y="6100"/>
                        </a:cubicBezTo>
                        <a:lnTo>
                          <a:pt x="1595" y="150"/>
                        </a:lnTo>
                        <a:cubicBezTo>
                          <a:pt x="1479" y="99"/>
                          <a:pt x="1364" y="48"/>
                          <a:pt x="1248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3" name="Google Shape;1644;p33"/>
                  <p:cNvSpPr/>
                  <p:nvPr/>
                </p:nvSpPr>
                <p:spPr>
                  <a:xfrm>
                    <a:off x="5259900" y="611500"/>
                    <a:ext cx="38075" cy="151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6062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89" y="5984"/>
                          <a:pt x="184" y="6023"/>
                          <a:pt x="274" y="6061"/>
                        </a:cubicBezTo>
                        <a:lnTo>
                          <a:pt x="1522" y="112"/>
                        </a:lnTo>
                        <a:cubicBezTo>
                          <a:pt x="1429" y="74"/>
                          <a:pt x="1339" y="40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4" name="Google Shape;1645;p33"/>
                  <p:cNvSpPr/>
                  <p:nvPr/>
                </p:nvSpPr>
                <p:spPr>
                  <a:xfrm>
                    <a:off x="5251100" y="607650"/>
                    <a:ext cx="39925" cy="152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7" h="6105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117" y="6006"/>
                          <a:pt x="232" y="6053"/>
                          <a:pt x="352" y="6104"/>
                        </a:cubicBezTo>
                        <a:lnTo>
                          <a:pt x="1596" y="155"/>
                        </a:lnTo>
                        <a:cubicBezTo>
                          <a:pt x="1481" y="103"/>
                          <a:pt x="1361" y="56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5" name="Google Shape;1646;p33"/>
                  <p:cNvSpPr/>
                  <p:nvPr/>
                </p:nvSpPr>
                <p:spPr>
                  <a:xfrm>
                    <a:off x="5245875" y="604875"/>
                    <a:ext cx="36400" cy="151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6" h="6062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69" y="5988"/>
                          <a:pt x="137" y="6027"/>
                          <a:pt x="210" y="6061"/>
                        </a:cubicBezTo>
                        <a:lnTo>
                          <a:pt x="1455" y="112"/>
                        </a:lnTo>
                        <a:cubicBezTo>
                          <a:pt x="1386" y="78"/>
                          <a:pt x="1313" y="39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6" name="Google Shape;1647;p33"/>
                  <p:cNvSpPr/>
                  <p:nvPr/>
                </p:nvSpPr>
                <p:spPr>
                  <a:xfrm>
                    <a:off x="5240650" y="601575"/>
                    <a:ext cx="36375" cy="152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5" h="6083" extrusionOk="0">
                        <a:moveTo>
                          <a:pt x="1244" y="0"/>
                        </a:moveTo>
                        <a:lnTo>
                          <a:pt x="0" y="5949"/>
                        </a:lnTo>
                        <a:cubicBezTo>
                          <a:pt x="69" y="5996"/>
                          <a:pt x="137" y="6039"/>
                          <a:pt x="210" y="6082"/>
                        </a:cubicBezTo>
                        <a:lnTo>
                          <a:pt x="1455" y="133"/>
                        </a:lnTo>
                        <a:cubicBezTo>
                          <a:pt x="1382" y="94"/>
                          <a:pt x="1313" y="47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7" name="Google Shape;1648;p33"/>
                  <p:cNvSpPr/>
                  <p:nvPr/>
                </p:nvSpPr>
                <p:spPr>
                  <a:xfrm>
                    <a:off x="5226200" y="585625"/>
                    <a:ext cx="45575" cy="164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3" h="6588" extrusionOk="0">
                        <a:moveTo>
                          <a:pt x="1245" y="1"/>
                        </a:moveTo>
                        <a:lnTo>
                          <a:pt x="0" y="5951"/>
                        </a:lnTo>
                        <a:cubicBezTo>
                          <a:pt x="159" y="6228"/>
                          <a:pt x="360" y="6429"/>
                          <a:pt x="578" y="6587"/>
                        </a:cubicBezTo>
                        <a:lnTo>
                          <a:pt x="1822" y="638"/>
                        </a:lnTo>
                        <a:cubicBezTo>
                          <a:pt x="1605" y="484"/>
                          <a:pt x="1408" y="283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8" name="Google Shape;1649;p33"/>
                  <p:cNvSpPr/>
                  <p:nvPr/>
                </p:nvSpPr>
                <p:spPr>
                  <a:xfrm>
                    <a:off x="5367675" y="653750"/>
                    <a:ext cx="3670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8" h="5972" extrusionOk="0">
                        <a:moveTo>
                          <a:pt x="1244" y="0"/>
                        </a:moveTo>
                        <a:lnTo>
                          <a:pt x="0" y="5946"/>
                        </a:lnTo>
                        <a:cubicBezTo>
                          <a:pt x="64" y="5954"/>
                          <a:pt x="137" y="5962"/>
                          <a:pt x="218" y="5971"/>
                        </a:cubicBezTo>
                        <a:lnTo>
                          <a:pt x="1467" y="22"/>
                        </a:lnTo>
                        <a:cubicBezTo>
                          <a:pt x="1382" y="13"/>
                          <a:pt x="1309" y="4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9" name="Google Shape;1650;p33"/>
                  <p:cNvSpPr/>
                  <p:nvPr/>
                </p:nvSpPr>
                <p:spPr>
                  <a:xfrm>
                    <a:off x="5354100" y="653200"/>
                    <a:ext cx="4470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8" h="5968" extrusionOk="0">
                        <a:moveTo>
                          <a:pt x="1458" y="0"/>
                        </a:moveTo>
                        <a:cubicBezTo>
                          <a:pt x="1386" y="0"/>
                          <a:pt x="1319" y="5"/>
                          <a:pt x="1244" y="14"/>
                        </a:cubicBezTo>
                        <a:lnTo>
                          <a:pt x="0" y="5963"/>
                        </a:lnTo>
                        <a:cubicBezTo>
                          <a:pt x="81" y="5953"/>
                          <a:pt x="152" y="5948"/>
                          <a:pt x="230" y="5948"/>
                        </a:cubicBezTo>
                        <a:cubicBezTo>
                          <a:pt x="318" y="5948"/>
                          <a:pt x="414" y="5954"/>
                          <a:pt x="543" y="5968"/>
                        </a:cubicBezTo>
                        <a:lnTo>
                          <a:pt x="1787" y="22"/>
                        </a:lnTo>
                        <a:cubicBezTo>
                          <a:pt x="1652" y="8"/>
                          <a:pt x="1551" y="0"/>
                          <a:pt x="1458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00" name="Google Shape;1651;p33"/>
                  <p:cNvSpPr/>
                  <p:nvPr/>
                </p:nvSpPr>
                <p:spPr>
                  <a:xfrm>
                    <a:off x="5375900" y="678675"/>
                    <a:ext cx="32225" cy="148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9" h="5954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13" y="5950"/>
                          <a:pt x="31" y="5954"/>
                          <a:pt x="43" y="5954"/>
                        </a:cubicBezTo>
                        <a:lnTo>
                          <a:pt x="1288" y="4"/>
                        </a:lnTo>
                        <a:cubicBezTo>
                          <a:pt x="1275" y="4"/>
                          <a:pt x="1262" y="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01" name="Google Shape;1652;p33"/>
                  <p:cNvSpPr/>
                  <p:nvPr/>
                </p:nvSpPr>
                <p:spPr>
                  <a:xfrm>
                    <a:off x="5369400" y="677800"/>
                    <a:ext cx="37625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5" h="5985" extrusionOk="0">
                        <a:moveTo>
                          <a:pt x="1248" y="0"/>
                        </a:moveTo>
                        <a:lnTo>
                          <a:pt x="0" y="5950"/>
                        </a:lnTo>
                        <a:cubicBezTo>
                          <a:pt x="85" y="5963"/>
                          <a:pt x="171" y="5975"/>
                          <a:pt x="261" y="5985"/>
                        </a:cubicBezTo>
                        <a:lnTo>
                          <a:pt x="1505" y="35"/>
                        </a:lnTo>
                        <a:cubicBezTo>
                          <a:pt x="1420" y="26"/>
                          <a:pt x="1335" y="13"/>
                          <a:pt x="1248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02" name="Google Shape;1653;p33"/>
                  <p:cNvSpPr/>
                  <p:nvPr/>
                </p:nvSpPr>
                <p:spPr>
                  <a:xfrm>
                    <a:off x="5364250" y="676750"/>
                    <a:ext cx="36375" cy="149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5" h="5992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69" y="5962"/>
                          <a:pt x="137" y="5979"/>
                          <a:pt x="206" y="5992"/>
                        </a:cubicBezTo>
                        <a:lnTo>
                          <a:pt x="1454" y="42"/>
                        </a:lnTo>
                        <a:cubicBezTo>
                          <a:pt x="1381" y="30"/>
                          <a:pt x="1314" y="16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03" name="Google Shape;1654;p33"/>
                  <p:cNvSpPr/>
                  <p:nvPr/>
                </p:nvSpPr>
                <p:spPr>
                  <a:xfrm>
                    <a:off x="5359425" y="675450"/>
                    <a:ext cx="35950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8" h="6002" extrusionOk="0">
                        <a:moveTo>
                          <a:pt x="1250" y="1"/>
                        </a:moveTo>
                        <a:lnTo>
                          <a:pt x="1" y="5950"/>
                        </a:lnTo>
                        <a:cubicBezTo>
                          <a:pt x="66" y="5967"/>
                          <a:pt x="129" y="5984"/>
                          <a:pt x="194" y="6002"/>
                        </a:cubicBezTo>
                        <a:lnTo>
                          <a:pt x="1438" y="52"/>
                        </a:lnTo>
                        <a:cubicBezTo>
                          <a:pt x="1374" y="35"/>
                          <a:pt x="1310" y="22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04" name="Google Shape;1655;p33"/>
                  <p:cNvSpPr/>
                  <p:nvPr/>
                </p:nvSpPr>
                <p:spPr>
                  <a:xfrm>
                    <a:off x="5354750" y="673950"/>
                    <a:ext cx="35950" cy="15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8" h="6011" extrusionOk="0">
                        <a:moveTo>
                          <a:pt x="1248" y="0"/>
                        </a:moveTo>
                        <a:lnTo>
                          <a:pt x="0" y="5950"/>
                        </a:lnTo>
                        <a:cubicBezTo>
                          <a:pt x="64" y="5971"/>
                          <a:pt x="128" y="5993"/>
                          <a:pt x="188" y="6010"/>
                        </a:cubicBezTo>
                        <a:lnTo>
                          <a:pt x="1437" y="61"/>
                        </a:lnTo>
                        <a:cubicBezTo>
                          <a:pt x="1372" y="43"/>
                          <a:pt x="1309" y="22"/>
                          <a:pt x="1248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05" name="Google Shape;1656;p33"/>
                  <p:cNvSpPr/>
                  <p:nvPr/>
                </p:nvSpPr>
                <p:spPr>
                  <a:xfrm>
                    <a:off x="5349800" y="672025"/>
                    <a:ext cx="36175" cy="150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7" h="6027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66" y="5975"/>
                          <a:pt x="133" y="6001"/>
                          <a:pt x="198" y="6027"/>
                        </a:cubicBezTo>
                        <a:lnTo>
                          <a:pt x="1446" y="77"/>
                        </a:lnTo>
                        <a:cubicBezTo>
                          <a:pt x="1378" y="57"/>
                          <a:pt x="1310" y="31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06" name="Google Shape;1657;p33"/>
                  <p:cNvSpPr/>
                  <p:nvPr/>
                </p:nvSpPr>
                <p:spPr>
                  <a:xfrm>
                    <a:off x="5344025" y="669450"/>
                    <a:ext cx="36950" cy="15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8" h="6053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78" y="5989"/>
                          <a:pt x="155" y="6023"/>
                          <a:pt x="232" y="6053"/>
                        </a:cubicBezTo>
                        <a:lnTo>
                          <a:pt x="1477" y="103"/>
                        </a:lnTo>
                        <a:cubicBezTo>
                          <a:pt x="1400" y="73"/>
                          <a:pt x="1323" y="40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07" name="Google Shape;1658;p33"/>
                  <p:cNvSpPr/>
                  <p:nvPr/>
                </p:nvSpPr>
                <p:spPr>
                  <a:xfrm>
                    <a:off x="5336775" y="665725"/>
                    <a:ext cx="38425" cy="152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7" h="6100" extrusionOk="0">
                        <a:moveTo>
                          <a:pt x="1249" y="1"/>
                        </a:moveTo>
                        <a:lnTo>
                          <a:pt x="0" y="5945"/>
                        </a:lnTo>
                        <a:cubicBezTo>
                          <a:pt x="99" y="6001"/>
                          <a:pt x="192" y="6052"/>
                          <a:pt x="291" y="6099"/>
                        </a:cubicBezTo>
                        <a:lnTo>
                          <a:pt x="1536" y="150"/>
                        </a:lnTo>
                        <a:cubicBezTo>
                          <a:pt x="1438" y="103"/>
                          <a:pt x="1343" y="52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08" name="Google Shape;1659;p33"/>
                  <p:cNvSpPr/>
                  <p:nvPr/>
                </p:nvSpPr>
                <p:spPr>
                  <a:xfrm>
                    <a:off x="5325125" y="658125"/>
                    <a:ext cx="42875" cy="156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" h="6250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149" y="6057"/>
                          <a:pt x="308" y="6160"/>
                          <a:pt x="466" y="6249"/>
                        </a:cubicBezTo>
                        <a:lnTo>
                          <a:pt x="1715" y="305"/>
                        </a:lnTo>
                        <a:cubicBezTo>
                          <a:pt x="1553" y="210"/>
                          <a:pt x="1399" y="112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09" name="Google Shape;1660;p33"/>
                  <p:cNvSpPr/>
                  <p:nvPr/>
                </p:nvSpPr>
                <p:spPr>
                  <a:xfrm>
                    <a:off x="5286825" y="624775"/>
                    <a:ext cx="69425" cy="182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7" h="7285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497" y="6428"/>
                          <a:pt x="994" y="6904"/>
                          <a:pt x="1532" y="7284"/>
                        </a:cubicBezTo>
                        <a:lnTo>
                          <a:pt x="2777" y="1335"/>
                        </a:lnTo>
                        <a:cubicBezTo>
                          <a:pt x="2238" y="954"/>
                          <a:pt x="1746" y="48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10" name="Google Shape;1661;p33"/>
                  <p:cNvSpPr/>
                  <p:nvPr/>
                </p:nvSpPr>
                <p:spPr>
                  <a:xfrm>
                    <a:off x="5465200" y="694900"/>
                    <a:ext cx="3295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8" h="5968" extrusionOk="0">
                        <a:moveTo>
                          <a:pt x="1317" y="1"/>
                        </a:moveTo>
                        <a:lnTo>
                          <a:pt x="1317" y="1"/>
                        </a:lnTo>
                        <a:cubicBezTo>
                          <a:pt x="1291" y="5"/>
                          <a:pt x="1266" y="14"/>
                          <a:pt x="1244" y="18"/>
                        </a:cubicBezTo>
                        <a:lnTo>
                          <a:pt x="0" y="5968"/>
                        </a:lnTo>
                        <a:cubicBezTo>
                          <a:pt x="22" y="5963"/>
                          <a:pt x="43" y="5955"/>
                          <a:pt x="69" y="5950"/>
                        </a:cubicBezTo>
                        <a:lnTo>
                          <a:pt x="1317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11" name="Google Shape;1662;p33"/>
                  <p:cNvSpPr/>
                  <p:nvPr/>
                </p:nvSpPr>
                <p:spPr>
                  <a:xfrm>
                    <a:off x="5461975" y="695350"/>
                    <a:ext cx="34350" cy="14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4" h="5997" extrusionOk="0">
                        <a:moveTo>
                          <a:pt x="1373" y="0"/>
                        </a:moveTo>
                        <a:lnTo>
                          <a:pt x="1373" y="0"/>
                        </a:lnTo>
                        <a:cubicBezTo>
                          <a:pt x="1327" y="17"/>
                          <a:pt x="1284" y="30"/>
                          <a:pt x="1245" y="47"/>
                        </a:cubicBezTo>
                        <a:lnTo>
                          <a:pt x="1" y="5996"/>
                        </a:lnTo>
                        <a:cubicBezTo>
                          <a:pt x="39" y="5980"/>
                          <a:pt x="82" y="5962"/>
                          <a:pt x="129" y="5950"/>
                        </a:cubicBezTo>
                        <a:lnTo>
                          <a:pt x="1373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12" name="Google Shape;1663;p33"/>
                  <p:cNvSpPr/>
                  <p:nvPr/>
                </p:nvSpPr>
                <p:spPr>
                  <a:xfrm>
                    <a:off x="5459950" y="696525"/>
                    <a:ext cx="33150" cy="14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6" h="5993" extrusionOk="0">
                        <a:moveTo>
                          <a:pt x="1326" y="0"/>
                        </a:moveTo>
                        <a:lnTo>
                          <a:pt x="1326" y="0"/>
                        </a:lnTo>
                        <a:cubicBezTo>
                          <a:pt x="1300" y="17"/>
                          <a:pt x="1270" y="30"/>
                          <a:pt x="1249" y="47"/>
                        </a:cubicBezTo>
                        <a:lnTo>
                          <a:pt x="1" y="5992"/>
                        </a:lnTo>
                        <a:cubicBezTo>
                          <a:pt x="26" y="5980"/>
                          <a:pt x="52" y="5962"/>
                          <a:pt x="82" y="5949"/>
                        </a:cubicBezTo>
                        <a:lnTo>
                          <a:pt x="1326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13" name="Google Shape;1664;p33"/>
                  <p:cNvSpPr/>
                  <p:nvPr/>
                </p:nvSpPr>
                <p:spPr>
                  <a:xfrm>
                    <a:off x="5458450" y="697675"/>
                    <a:ext cx="32725" cy="149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" h="5990" extrusionOk="0">
                        <a:moveTo>
                          <a:pt x="1309" y="1"/>
                        </a:moveTo>
                        <a:cubicBezTo>
                          <a:pt x="1288" y="14"/>
                          <a:pt x="1267" y="26"/>
                          <a:pt x="1249" y="44"/>
                        </a:cubicBezTo>
                        <a:lnTo>
                          <a:pt x="0" y="5989"/>
                        </a:lnTo>
                        <a:cubicBezTo>
                          <a:pt x="22" y="5976"/>
                          <a:pt x="39" y="5960"/>
                          <a:pt x="61" y="5946"/>
                        </a:cubicBezTo>
                        <a:lnTo>
                          <a:pt x="1309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14" name="Google Shape;1665;p33"/>
                  <p:cNvSpPr/>
                  <p:nvPr/>
                </p:nvSpPr>
                <p:spPr>
                  <a:xfrm>
                    <a:off x="5457400" y="698750"/>
                    <a:ext cx="32300" cy="14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2" h="5994" extrusionOk="0">
                        <a:moveTo>
                          <a:pt x="1291" y="1"/>
                        </a:moveTo>
                        <a:cubicBezTo>
                          <a:pt x="1274" y="14"/>
                          <a:pt x="1258" y="31"/>
                          <a:pt x="1244" y="44"/>
                        </a:cubicBezTo>
                        <a:lnTo>
                          <a:pt x="0" y="5994"/>
                        </a:lnTo>
                        <a:cubicBezTo>
                          <a:pt x="12" y="5976"/>
                          <a:pt x="26" y="5963"/>
                          <a:pt x="42" y="5946"/>
                        </a:cubicBezTo>
                        <a:lnTo>
                          <a:pt x="1291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15" name="Google Shape;1666;p33"/>
                  <p:cNvSpPr/>
                  <p:nvPr/>
                </p:nvSpPr>
                <p:spPr>
                  <a:xfrm>
                    <a:off x="5456425" y="699825"/>
                    <a:ext cx="32100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6006" extrusionOk="0">
                        <a:moveTo>
                          <a:pt x="1283" y="1"/>
                        </a:moveTo>
                        <a:lnTo>
                          <a:pt x="1283" y="1"/>
                        </a:lnTo>
                        <a:cubicBezTo>
                          <a:pt x="1267" y="22"/>
                          <a:pt x="1257" y="39"/>
                          <a:pt x="1245" y="56"/>
                        </a:cubicBezTo>
                        <a:lnTo>
                          <a:pt x="0" y="6006"/>
                        </a:lnTo>
                        <a:cubicBezTo>
                          <a:pt x="9" y="5989"/>
                          <a:pt x="22" y="5967"/>
                          <a:pt x="39" y="5951"/>
                        </a:cubicBezTo>
                        <a:lnTo>
                          <a:pt x="1283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16" name="Google Shape;1667;p33"/>
                  <p:cNvSpPr/>
                  <p:nvPr/>
                </p:nvSpPr>
                <p:spPr>
                  <a:xfrm>
                    <a:off x="5455675" y="701225"/>
                    <a:ext cx="31900" cy="150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6018" extrusionOk="0">
                        <a:moveTo>
                          <a:pt x="1275" y="0"/>
                        </a:moveTo>
                        <a:cubicBezTo>
                          <a:pt x="1262" y="22"/>
                          <a:pt x="1254" y="48"/>
                          <a:pt x="1245" y="69"/>
                        </a:cubicBezTo>
                        <a:lnTo>
                          <a:pt x="2" y="6008"/>
                        </a:lnTo>
                        <a:lnTo>
                          <a:pt x="2" y="6008"/>
                        </a:lnTo>
                        <a:cubicBezTo>
                          <a:pt x="8" y="5987"/>
                          <a:pt x="19" y="5969"/>
                          <a:pt x="30" y="5950"/>
                        </a:cubicBezTo>
                        <a:lnTo>
                          <a:pt x="1275" y="0"/>
                        </a:lnTo>
                        <a:close/>
                        <a:moveTo>
                          <a:pt x="2" y="6008"/>
                        </a:moveTo>
                        <a:lnTo>
                          <a:pt x="2" y="6008"/>
                        </a:lnTo>
                        <a:cubicBezTo>
                          <a:pt x="1" y="6011"/>
                          <a:pt x="1" y="6014"/>
                          <a:pt x="0" y="6018"/>
                        </a:cubicBezTo>
                        <a:lnTo>
                          <a:pt x="2" y="6008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17" name="Google Shape;1668;p33"/>
                  <p:cNvSpPr/>
                  <p:nvPr/>
                </p:nvSpPr>
                <p:spPr>
                  <a:xfrm>
                    <a:off x="5455350" y="702950"/>
                    <a:ext cx="31475" cy="149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88" extrusionOk="0">
                        <a:moveTo>
                          <a:pt x="1258" y="0"/>
                        </a:moveTo>
                        <a:cubicBezTo>
                          <a:pt x="1253" y="12"/>
                          <a:pt x="1249" y="26"/>
                          <a:pt x="1249" y="38"/>
                        </a:cubicBezTo>
                        <a:lnTo>
                          <a:pt x="1" y="5988"/>
                        </a:lnTo>
                        <a:cubicBezTo>
                          <a:pt x="5" y="5974"/>
                          <a:pt x="9" y="5962"/>
                          <a:pt x="13" y="5949"/>
                        </a:cubicBezTo>
                        <a:lnTo>
                          <a:pt x="1258" y="0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18" name="Google Shape;1669;p33"/>
                  <p:cNvSpPr/>
                  <p:nvPr/>
                </p:nvSpPr>
                <p:spPr>
                  <a:xfrm>
                    <a:off x="3992700" y="383550"/>
                    <a:ext cx="38725" cy="16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9" h="6647" extrusionOk="0">
                        <a:moveTo>
                          <a:pt x="1287" y="0"/>
                        </a:moveTo>
                        <a:lnTo>
                          <a:pt x="1287" y="0"/>
                        </a:lnTo>
                        <a:cubicBezTo>
                          <a:pt x="1287" y="0"/>
                          <a:pt x="1287" y="1"/>
                          <a:pt x="1287" y="1"/>
                        </a:cubicBezTo>
                        <a:lnTo>
                          <a:pt x="1287" y="1"/>
                        </a:lnTo>
                        <a:lnTo>
                          <a:pt x="1287" y="0"/>
                        </a:lnTo>
                        <a:close/>
                        <a:moveTo>
                          <a:pt x="1287" y="1"/>
                        </a:moveTo>
                        <a:lnTo>
                          <a:pt x="38" y="5950"/>
                        </a:lnTo>
                        <a:cubicBezTo>
                          <a:pt x="0" y="6134"/>
                          <a:pt x="299" y="6424"/>
                          <a:pt x="253" y="6647"/>
                        </a:cubicBezTo>
                        <a:lnTo>
                          <a:pt x="1501" y="697"/>
                        </a:lnTo>
                        <a:cubicBezTo>
                          <a:pt x="1548" y="479"/>
                          <a:pt x="1249" y="185"/>
                          <a:pt x="1287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19" name="Google Shape;1670;p33"/>
                  <p:cNvSpPr/>
                  <p:nvPr/>
                </p:nvSpPr>
                <p:spPr>
                  <a:xfrm>
                    <a:off x="5313575" y="677925"/>
                    <a:ext cx="33900" cy="154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6" h="6198" extrusionOk="0">
                        <a:moveTo>
                          <a:pt x="1355" y="0"/>
                        </a:moveTo>
                        <a:lnTo>
                          <a:pt x="1355" y="0"/>
                        </a:lnTo>
                        <a:cubicBezTo>
                          <a:pt x="1309" y="77"/>
                          <a:pt x="1274" y="162"/>
                          <a:pt x="1245" y="248"/>
                        </a:cubicBezTo>
                        <a:lnTo>
                          <a:pt x="0" y="6197"/>
                        </a:lnTo>
                        <a:cubicBezTo>
                          <a:pt x="30" y="6112"/>
                          <a:pt x="64" y="6026"/>
                          <a:pt x="107" y="5945"/>
                        </a:cubicBezTo>
                        <a:lnTo>
                          <a:pt x="1355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0" name="Google Shape;1671;p33"/>
                  <p:cNvSpPr/>
                  <p:nvPr/>
                </p:nvSpPr>
                <p:spPr>
                  <a:xfrm>
                    <a:off x="5312400" y="684100"/>
                    <a:ext cx="32300" cy="153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2" h="6126" extrusionOk="0">
                        <a:moveTo>
                          <a:pt x="1292" y="1"/>
                        </a:moveTo>
                        <a:cubicBezTo>
                          <a:pt x="1274" y="56"/>
                          <a:pt x="1258" y="117"/>
                          <a:pt x="1244" y="176"/>
                        </a:cubicBezTo>
                        <a:lnTo>
                          <a:pt x="1" y="6121"/>
                        </a:lnTo>
                        <a:lnTo>
                          <a:pt x="1" y="6121"/>
                        </a:lnTo>
                        <a:cubicBezTo>
                          <a:pt x="14" y="6063"/>
                          <a:pt x="31" y="6004"/>
                          <a:pt x="47" y="5950"/>
                        </a:cubicBezTo>
                        <a:lnTo>
                          <a:pt x="1292" y="1"/>
                        </a:lnTo>
                        <a:close/>
                        <a:moveTo>
                          <a:pt x="1" y="6121"/>
                        </a:moveTo>
                        <a:lnTo>
                          <a:pt x="1" y="6121"/>
                        </a:lnTo>
                        <a:cubicBezTo>
                          <a:pt x="1" y="6123"/>
                          <a:pt x="1" y="6124"/>
                          <a:pt x="0" y="6126"/>
                        </a:cubicBezTo>
                        <a:lnTo>
                          <a:pt x="1" y="6121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1" name="Google Shape;1672;p33"/>
                  <p:cNvSpPr/>
                  <p:nvPr/>
                </p:nvSpPr>
                <p:spPr>
                  <a:xfrm>
                    <a:off x="3962950" y="419125"/>
                    <a:ext cx="32225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9" h="5981" extrusionOk="0">
                        <a:moveTo>
                          <a:pt x="1246" y="1"/>
                        </a:moveTo>
                        <a:lnTo>
                          <a:pt x="1" y="5951"/>
                        </a:lnTo>
                        <a:cubicBezTo>
                          <a:pt x="14" y="5959"/>
                          <a:pt x="26" y="5968"/>
                          <a:pt x="40" y="5980"/>
                        </a:cubicBezTo>
                        <a:lnTo>
                          <a:pt x="1289" y="31"/>
                        </a:lnTo>
                        <a:cubicBezTo>
                          <a:pt x="1271" y="23"/>
                          <a:pt x="1258" y="14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2" name="Google Shape;1673;p33"/>
                  <p:cNvSpPr/>
                  <p:nvPr/>
                </p:nvSpPr>
                <p:spPr>
                  <a:xfrm>
                    <a:off x="3957725" y="413050"/>
                    <a:ext cx="36375" cy="154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5" h="6194" extrusionOk="0">
                        <a:moveTo>
                          <a:pt x="1258" y="1"/>
                        </a:moveTo>
                        <a:cubicBezTo>
                          <a:pt x="1257" y="1"/>
                          <a:pt x="1257" y="2"/>
                          <a:pt x="1257" y="2"/>
                        </a:cubicBezTo>
                        <a:lnTo>
                          <a:pt x="1257" y="2"/>
                        </a:lnTo>
                        <a:lnTo>
                          <a:pt x="1258" y="1"/>
                        </a:lnTo>
                        <a:close/>
                        <a:moveTo>
                          <a:pt x="1257" y="2"/>
                        </a:moveTo>
                        <a:lnTo>
                          <a:pt x="9" y="5945"/>
                        </a:lnTo>
                        <a:cubicBezTo>
                          <a:pt x="0" y="6006"/>
                          <a:pt x="56" y="6087"/>
                          <a:pt x="210" y="6194"/>
                        </a:cubicBezTo>
                        <a:lnTo>
                          <a:pt x="1455" y="244"/>
                        </a:lnTo>
                        <a:cubicBezTo>
                          <a:pt x="1302" y="138"/>
                          <a:pt x="1246" y="58"/>
                          <a:pt x="1257" y="2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3" name="Google Shape;1674;p33"/>
                  <p:cNvSpPr/>
                  <p:nvPr/>
                </p:nvSpPr>
                <p:spPr>
                  <a:xfrm>
                    <a:off x="5460500" y="732550"/>
                    <a:ext cx="31450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89" extrusionOk="0">
                        <a:moveTo>
                          <a:pt x="1258" y="1"/>
                        </a:moveTo>
                        <a:lnTo>
                          <a:pt x="1258" y="1"/>
                        </a:lnTo>
                        <a:cubicBezTo>
                          <a:pt x="1253" y="13"/>
                          <a:pt x="1248" y="30"/>
                          <a:pt x="1244" y="43"/>
                        </a:cubicBezTo>
                        <a:lnTo>
                          <a:pt x="0" y="5988"/>
                        </a:lnTo>
                        <a:cubicBezTo>
                          <a:pt x="4" y="5976"/>
                          <a:pt x="8" y="5963"/>
                          <a:pt x="13" y="5950"/>
                        </a:cubicBezTo>
                        <a:lnTo>
                          <a:pt x="1258" y="1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4" name="Google Shape;1675;p33"/>
                  <p:cNvSpPr/>
                  <p:nvPr/>
                </p:nvSpPr>
                <p:spPr>
                  <a:xfrm>
                    <a:off x="5460375" y="733600"/>
                    <a:ext cx="31250" cy="14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5960" extrusionOk="0">
                        <a:moveTo>
                          <a:pt x="1249" y="1"/>
                        </a:moveTo>
                        <a:lnTo>
                          <a:pt x="684" y="2702"/>
                        </a:lnTo>
                        <a:lnTo>
                          <a:pt x="1249" y="10"/>
                        </a:lnTo>
                        <a:lnTo>
                          <a:pt x="1249" y="1"/>
                        </a:lnTo>
                        <a:close/>
                        <a:moveTo>
                          <a:pt x="684" y="2702"/>
                        </a:moveTo>
                        <a:lnTo>
                          <a:pt x="0" y="5960"/>
                        </a:lnTo>
                        <a:cubicBezTo>
                          <a:pt x="5" y="5955"/>
                          <a:pt x="5" y="5950"/>
                          <a:pt x="5" y="5946"/>
                        </a:cubicBezTo>
                        <a:lnTo>
                          <a:pt x="684" y="2702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5" name="Google Shape;1676;p33"/>
                  <p:cNvSpPr/>
                  <p:nvPr/>
                </p:nvSpPr>
                <p:spPr>
                  <a:xfrm>
                    <a:off x="5454825" y="733850"/>
                    <a:ext cx="36800" cy="14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2" h="5969" extrusionOk="0">
                        <a:moveTo>
                          <a:pt x="1471" y="0"/>
                        </a:moveTo>
                        <a:lnTo>
                          <a:pt x="1471" y="0"/>
                        </a:lnTo>
                        <a:cubicBezTo>
                          <a:pt x="1446" y="8"/>
                          <a:pt x="1420" y="12"/>
                          <a:pt x="1394" y="12"/>
                        </a:cubicBezTo>
                        <a:cubicBezTo>
                          <a:pt x="1365" y="18"/>
                          <a:pt x="1336" y="20"/>
                          <a:pt x="1307" y="20"/>
                        </a:cubicBezTo>
                        <a:cubicBezTo>
                          <a:pt x="1286" y="20"/>
                          <a:pt x="1265" y="19"/>
                          <a:pt x="1245" y="16"/>
                        </a:cubicBezTo>
                        <a:lnTo>
                          <a:pt x="0" y="5966"/>
                        </a:lnTo>
                        <a:cubicBezTo>
                          <a:pt x="20" y="5968"/>
                          <a:pt x="40" y="5969"/>
                          <a:pt x="61" y="5969"/>
                        </a:cubicBezTo>
                        <a:cubicBezTo>
                          <a:pt x="90" y="5969"/>
                          <a:pt x="120" y="5967"/>
                          <a:pt x="150" y="5962"/>
                        </a:cubicBezTo>
                        <a:cubicBezTo>
                          <a:pt x="176" y="5958"/>
                          <a:pt x="196" y="5954"/>
                          <a:pt x="222" y="5950"/>
                        </a:cubicBezTo>
                        <a:lnTo>
                          <a:pt x="1471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6" name="Google Shape;1677;p33"/>
                  <p:cNvSpPr/>
                  <p:nvPr/>
                </p:nvSpPr>
                <p:spPr>
                  <a:xfrm>
                    <a:off x="5453750" y="734150"/>
                    <a:ext cx="3220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5955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14" y="5950"/>
                          <a:pt x="26" y="5954"/>
                          <a:pt x="43" y="5954"/>
                        </a:cubicBezTo>
                        <a:lnTo>
                          <a:pt x="1288" y="4"/>
                        </a:lnTo>
                        <a:cubicBezTo>
                          <a:pt x="1275" y="4"/>
                          <a:pt x="1258" y="0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7" name="Google Shape;1678;p33"/>
                  <p:cNvSpPr/>
                  <p:nvPr/>
                </p:nvSpPr>
                <p:spPr>
                  <a:xfrm>
                    <a:off x="5452800" y="733950"/>
                    <a:ext cx="32100" cy="14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58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13" y="5954"/>
                          <a:pt x="26" y="5954"/>
                          <a:pt x="38" y="5958"/>
                        </a:cubicBezTo>
                        <a:lnTo>
                          <a:pt x="1283" y="8"/>
                        </a:lnTo>
                        <a:cubicBezTo>
                          <a:pt x="1270" y="4"/>
                          <a:pt x="1258" y="4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8" name="Google Shape;1679;p33"/>
                  <p:cNvSpPr/>
                  <p:nvPr/>
                </p:nvSpPr>
                <p:spPr>
                  <a:xfrm>
                    <a:off x="5451925" y="733725"/>
                    <a:ext cx="320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59" extrusionOk="0">
                        <a:moveTo>
                          <a:pt x="1250" y="1"/>
                        </a:moveTo>
                        <a:lnTo>
                          <a:pt x="0" y="5950"/>
                        </a:lnTo>
                        <a:cubicBezTo>
                          <a:pt x="14" y="5955"/>
                          <a:pt x="22" y="5955"/>
                          <a:pt x="35" y="5959"/>
                        </a:cubicBezTo>
                        <a:lnTo>
                          <a:pt x="1279" y="9"/>
                        </a:lnTo>
                        <a:cubicBezTo>
                          <a:pt x="1271" y="5"/>
                          <a:pt x="1258" y="5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9" name="Google Shape;1680;p33"/>
                  <p:cNvSpPr/>
                  <p:nvPr/>
                </p:nvSpPr>
                <p:spPr>
                  <a:xfrm>
                    <a:off x="5451075" y="733400"/>
                    <a:ext cx="3210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63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13" y="5954"/>
                          <a:pt x="22" y="5958"/>
                          <a:pt x="34" y="5963"/>
                        </a:cubicBezTo>
                        <a:lnTo>
                          <a:pt x="1284" y="14"/>
                        </a:lnTo>
                        <a:cubicBezTo>
                          <a:pt x="1270" y="9"/>
                          <a:pt x="1258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0" name="Google Shape;1681;p33"/>
                  <p:cNvSpPr/>
                  <p:nvPr/>
                </p:nvSpPr>
                <p:spPr>
                  <a:xfrm>
                    <a:off x="5450100" y="733100"/>
                    <a:ext cx="3210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63" extrusionOk="0">
                        <a:moveTo>
                          <a:pt x="1246" y="0"/>
                        </a:moveTo>
                        <a:lnTo>
                          <a:pt x="1" y="5949"/>
                        </a:lnTo>
                        <a:cubicBezTo>
                          <a:pt x="14" y="5954"/>
                          <a:pt x="26" y="5958"/>
                          <a:pt x="40" y="5962"/>
                        </a:cubicBezTo>
                        <a:lnTo>
                          <a:pt x="1284" y="13"/>
                        </a:lnTo>
                        <a:cubicBezTo>
                          <a:pt x="1271" y="8"/>
                          <a:pt x="1258" y="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1" name="Google Shape;1682;p33"/>
                  <p:cNvSpPr/>
                  <p:nvPr/>
                </p:nvSpPr>
                <p:spPr>
                  <a:xfrm>
                    <a:off x="5448950" y="732550"/>
                    <a:ext cx="32300" cy="14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2" h="5971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17" y="5959"/>
                          <a:pt x="30" y="5963"/>
                          <a:pt x="47" y="5971"/>
                        </a:cubicBezTo>
                        <a:lnTo>
                          <a:pt x="1292" y="22"/>
                        </a:lnTo>
                        <a:cubicBezTo>
                          <a:pt x="1278" y="13"/>
                          <a:pt x="1262" y="9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2" name="Google Shape;1683;p33"/>
                  <p:cNvSpPr/>
                  <p:nvPr/>
                </p:nvSpPr>
                <p:spPr>
                  <a:xfrm>
                    <a:off x="5447025" y="731575"/>
                    <a:ext cx="33050" cy="149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2" h="5990" extrusionOk="0">
                        <a:moveTo>
                          <a:pt x="1249" y="1"/>
                        </a:moveTo>
                        <a:lnTo>
                          <a:pt x="0" y="5946"/>
                        </a:lnTo>
                        <a:cubicBezTo>
                          <a:pt x="26" y="5964"/>
                          <a:pt x="52" y="5976"/>
                          <a:pt x="77" y="5989"/>
                        </a:cubicBezTo>
                        <a:lnTo>
                          <a:pt x="1321" y="40"/>
                        </a:lnTo>
                        <a:cubicBezTo>
                          <a:pt x="1296" y="26"/>
                          <a:pt x="1274" y="14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3" name="Google Shape;1684;p33"/>
                  <p:cNvSpPr/>
                  <p:nvPr/>
                </p:nvSpPr>
                <p:spPr>
                  <a:xfrm>
                    <a:off x="5439525" y="726875"/>
                    <a:ext cx="38725" cy="153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9" h="6135" extrusionOk="0">
                        <a:moveTo>
                          <a:pt x="1250" y="1"/>
                        </a:moveTo>
                        <a:lnTo>
                          <a:pt x="1" y="5950"/>
                        </a:lnTo>
                        <a:cubicBezTo>
                          <a:pt x="103" y="6006"/>
                          <a:pt x="202" y="6079"/>
                          <a:pt x="300" y="6134"/>
                        </a:cubicBezTo>
                        <a:lnTo>
                          <a:pt x="1549" y="189"/>
                        </a:lnTo>
                        <a:cubicBezTo>
                          <a:pt x="1446" y="129"/>
                          <a:pt x="1352" y="60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4" name="Google Shape;1685;p33"/>
                  <p:cNvSpPr/>
                  <p:nvPr/>
                </p:nvSpPr>
                <p:spPr>
                  <a:xfrm>
                    <a:off x="5437700" y="725900"/>
                    <a:ext cx="33075" cy="149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3" h="5990" extrusionOk="0">
                        <a:moveTo>
                          <a:pt x="1250" y="1"/>
                        </a:moveTo>
                        <a:lnTo>
                          <a:pt x="1" y="5950"/>
                        </a:lnTo>
                        <a:cubicBezTo>
                          <a:pt x="26" y="5960"/>
                          <a:pt x="52" y="5972"/>
                          <a:pt x="74" y="5989"/>
                        </a:cubicBezTo>
                        <a:lnTo>
                          <a:pt x="1323" y="40"/>
                        </a:lnTo>
                        <a:cubicBezTo>
                          <a:pt x="1297" y="26"/>
                          <a:pt x="1276" y="14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5" name="Google Shape;1686;p33"/>
                  <p:cNvSpPr/>
                  <p:nvPr/>
                </p:nvSpPr>
                <p:spPr>
                  <a:xfrm>
                    <a:off x="5436525" y="725400"/>
                    <a:ext cx="32425" cy="14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" h="5971" extrusionOk="0">
                        <a:moveTo>
                          <a:pt x="1246" y="0"/>
                        </a:moveTo>
                        <a:lnTo>
                          <a:pt x="0" y="5945"/>
                        </a:lnTo>
                        <a:cubicBezTo>
                          <a:pt x="18" y="5954"/>
                          <a:pt x="35" y="5962"/>
                          <a:pt x="48" y="5970"/>
                        </a:cubicBezTo>
                        <a:lnTo>
                          <a:pt x="1297" y="21"/>
                        </a:lnTo>
                        <a:cubicBezTo>
                          <a:pt x="1280" y="13"/>
                          <a:pt x="1262" y="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6" name="Google Shape;1687;p33"/>
                  <p:cNvSpPr/>
                  <p:nvPr/>
                </p:nvSpPr>
                <p:spPr>
                  <a:xfrm>
                    <a:off x="5435475" y="724950"/>
                    <a:ext cx="3220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5963" extrusionOk="0">
                        <a:moveTo>
                          <a:pt x="1249" y="1"/>
                        </a:moveTo>
                        <a:lnTo>
                          <a:pt x="0" y="5950"/>
                        </a:lnTo>
                        <a:cubicBezTo>
                          <a:pt x="17" y="5955"/>
                          <a:pt x="30" y="5959"/>
                          <a:pt x="42" y="5963"/>
                        </a:cubicBezTo>
                        <a:lnTo>
                          <a:pt x="1288" y="18"/>
                        </a:lnTo>
                        <a:cubicBezTo>
                          <a:pt x="1274" y="9"/>
                          <a:pt x="1262" y="5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7" name="Google Shape;1688;p33"/>
                  <p:cNvSpPr/>
                  <p:nvPr/>
                </p:nvSpPr>
                <p:spPr>
                  <a:xfrm>
                    <a:off x="5434600" y="724625"/>
                    <a:ext cx="32100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64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14" y="5954"/>
                          <a:pt x="26" y="5959"/>
                          <a:pt x="35" y="5963"/>
                        </a:cubicBezTo>
                        <a:lnTo>
                          <a:pt x="1284" y="14"/>
                        </a:lnTo>
                        <a:cubicBezTo>
                          <a:pt x="1271" y="10"/>
                          <a:pt x="1258" y="6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8" name="Google Shape;1689;p33"/>
                  <p:cNvSpPr/>
                  <p:nvPr/>
                </p:nvSpPr>
                <p:spPr>
                  <a:xfrm>
                    <a:off x="5433750" y="724425"/>
                    <a:ext cx="320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59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9" y="5950"/>
                          <a:pt x="22" y="5954"/>
                          <a:pt x="35" y="5958"/>
                        </a:cubicBezTo>
                        <a:lnTo>
                          <a:pt x="1280" y="9"/>
                        </a:lnTo>
                        <a:cubicBezTo>
                          <a:pt x="1266" y="4"/>
                          <a:pt x="1258" y="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9" name="Google Shape;1690;p33"/>
                  <p:cNvSpPr/>
                  <p:nvPr/>
                </p:nvSpPr>
                <p:spPr>
                  <a:xfrm>
                    <a:off x="5432675" y="724225"/>
                    <a:ext cx="32200" cy="14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5958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18" y="5950"/>
                          <a:pt x="30" y="5954"/>
                          <a:pt x="44" y="5958"/>
                        </a:cubicBezTo>
                        <a:lnTo>
                          <a:pt x="1288" y="8"/>
                        </a:lnTo>
                        <a:cubicBezTo>
                          <a:pt x="1275" y="4"/>
                          <a:pt x="1262" y="4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0" name="Google Shape;1691;p33"/>
                  <p:cNvSpPr/>
                  <p:nvPr/>
                </p:nvSpPr>
                <p:spPr>
                  <a:xfrm>
                    <a:off x="5431500" y="724100"/>
                    <a:ext cx="32425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" h="5955" extrusionOk="0">
                        <a:moveTo>
                          <a:pt x="1250" y="1"/>
                        </a:moveTo>
                        <a:lnTo>
                          <a:pt x="0" y="5945"/>
                        </a:lnTo>
                        <a:cubicBezTo>
                          <a:pt x="18" y="5950"/>
                          <a:pt x="35" y="5950"/>
                          <a:pt x="48" y="5955"/>
                        </a:cubicBezTo>
                        <a:lnTo>
                          <a:pt x="1297" y="5"/>
                        </a:lnTo>
                        <a:cubicBezTo>
                          <a:pt x="1279" y="5"/>
                          <a:pt x="1263" y="1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1" name="Google Shape;1692;p33"/>
                  <p:cNvSpPr/>
                  <p:nvPr/>
                </p:nvSpPr>
                <p:spPr>
                  <a:xfrm>
                    <a:off x="5428425" y="724025"/>
                    <a:ext cx="34325" cy="148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3" h="5949" extrusionOk="0">
                        <a:moveTo>
                          <a:pt x="1310" y="0"/>
                        </a:moveTo>
                        <a:cubicBezTo>
                          <a:pt x="1289" y="0"/>
                          <a:pt x="1268" y="1"/>
                          <a:pt x="1244" y="4"/>
                        </a:cubicBezTo>
                        <a:lnTo>
                          <a:pt x="0" y="5948"/>
                        </a:lnTo>
                        <a:cubicBezTo>
                          <a:pt x="14" y="5947"/>
                          <a:pt x="28" y="5947"/>
                          <a:pt x="42" y="5947"/>
                        </a:cubicBezTo>
                        <a:cubicBezTo>
                          <a:pt x="70" y="5947"/>
                          <a:pt x="98" y="5948"/>
                          <a:pt x="123" y="5948"/>
                        </a:cubicBezTo>
                        <a:lnTo>
                          <a:pt x="1373" y="4"/>
                        </a:lnTo>
                        <a:cubicBezTo>
                          <a:pt x="1351" y="1"/>
                          <a:pt x="1331" y="0"/>
                          <a:pt x="1310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2" name="Google Shape;1693;p33"/>
                  <p:cNvSpPr/>
                  <p:nvPr/>
                </p:nvSpPr>
                <p:spPr>
                  <a:xfrm>
                    <a:off x="4015350" y="434425"/>
                    <a:ext cx="36925" cy="154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7" h="6194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86" y="6014"/>
                          <a:pt x="163" y="6091"/>
                          <a:pt x="232" y="6194"/>
                        </a:cubicBezTo>
                        <a:lnTo>
                          <a:pt x="1477" y="245"/>
                        </a:lnTo>
                        <a:cubicBezTo>
                          <a:pt x="1408" y="142"/>
                          <a:pt x="1331" y="65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3" name="Google Shape;1694;p33"/>
                  <p:cNvSpPr/>
                  <p:nvPr/>
                </p:nvSpPr>
                <p:spPr>
                  <a:xfrm>
                    <a:off x="4013325" y="433150"/>
                    <a:ext cx="33175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7" h="6002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26" y="5968"/>
                          <a:pt x="56" y="5984"/>
                          <a:pt x="82" y="6001"/>
                        </a:cubicBezTo>
                        <a:lnTo>
                          <a:pt x="1327" y="52"/>
                        </a:lnTo>
                        <a:cubicBezTo>
                          <a:pt x="1301" y="34"/>
                          <a:pt x="1275" y="18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4" name="Google Shape;1695;p33"/>
                  <p:cNvSpPr/>
                  <p:nvPr/>
                </p:nvSpPr>
                <p:spPr>
                  <a:xfrm>
                    <a:off x="4011700" y="432300"/>
                    <a:ext cx="32750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5985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22" y="5963"/>
                          <a:pt x="44" y="5971"/>
                          <a:pt x="66" y="5984"/>
                        </a:cubicBezTo>
                        <a:lnTo>
                          <a:pt x="1310" y="34"/>
                        </a:lnTo>
                        <a:cubicBezTo>
                          <a:pt x="1289" y="26"/>
                          <a:pt x="1268" y="13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5" name="Google Shape;1696;p33"/>
                  <p:cNvSpPr/>
                  <p:nvPr/>
                </p:nvSpPr>
                <p:spPr>
                  <a:xfrm>
                    <a:off x="4010225" y="431650"/>
                    <a:ext cx="32650" cy="14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6" h="5977" extrusionOk="0">
                        <a:moveTo>
                          <a:pt x="1250" y="1"/>
                        </a:moveTo>
                        <a:lnTo>
                          <a:pt x="0" y="5951"/>
                        </a:lnTo>
                        <a:cubicBezTo>
                          <a:pt x="22" y="5959"/>
                          <a:pt x="39" y="5967"/>
                          <a:pt x="60" y="5976"/>
                        </a:cubicBezTo>
                        <a:lnTo>
                          <a:pt x="1305" y="27"/>
                        </a:lnTo>
                        <a:cubicBezTo>
                          <a:pt x="1288" y="17"/>
                          <a:pt x="1266" y="9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6" name="Google Shape;1697;p33"/>
                  <p:cNvSpPr/>
                  <p:nvPr/>
                </p:nvSpPr>
                <p:spPr>
                  <a:xfrm>
                    <a:off x="4008825" y="431125"/>
                    <a:ext cx="3265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6" h="5972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18" y="5954"/>
                          <a:pt x="39" y="5962"/>
                          <a:pt x="56" y="5972"/>
                        </a:cubicBezTo>
                        <a:lnTo>
                          <a:pt x="1306" y="22"/>
                        </a:lnTo>
                        <a:cubicBezTo>
                          <a:pt x="1284" y="13"/>
                          <a:pt x="1267" y="9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7" name="Google Shape;1698;p33"/>
                  <p:cNvSpPr/>
                  <p:nvPr/>
                </p:nvSpPr>
                <p:spPr>
                  <a:xfrm>
                    <a:off x="4007125" y="430575"/>
                    <a:ext cx="3285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" h="5972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22" y="5955"/>
                          <a:pt x="43" y="5963"/>
                          <a:pt x="69" y="5972"/>
                        </a:cubicBezTo>
                        <a:lnTo>
                          <a:pt x="1313" y="22"/>
                        </a:lnTo>
                        <a:cubicBezTo>
                          <a:pt x="1292" y="14"/>
                          <a:pt x="1267" y="9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8" name="Google Shape;1699;p33"/>
                  <p:cNvSpPr/>
                  <p:nvPr/>
                </p:nvSpPr>
                <p:spPr>
                  <a:xfrm>
                    <a:off x="4005200" y="430150"/>
                    <a:ext cx="3307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3" h="5968" extrusionOk="0">
                        <a:moveTo>
                          <a:pt x="1249" y="0"/>
                        </a:moveTo>
                        <a:lnTo>
                          <a:pt x="0" y="5946"/>
                        </a:lnTo>
                        <a:cubicBezTo>
                          <a:pt x="26" y="5954"/>
                          <a:pt x="51" y="5959"/>
                          <a:pt x="77" y="5967"/>
                        </a:cubicBezTo>
                        <a:lnTo>
                          <a:pt x="1322" y="18"/>
                        </a:lnTo>
                        <a:cubicBezTo>
                          <a:pt x="1297" y="10"/>
                          <a:pt x="1275" y="5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9" name="Google Shape;1700;p33"/>
                  <p:cNvSpPr/>
                  <p:nvPr/>
                </p:nvSpPr>
                <p:spPr>
                  <a:xfrm>
                    <a:off x="4002725" y="429625"/>
                    <a:ext cx="3372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9" h="5967" extrusionOk="0">
                        <a:moveTo>
                          <a:pt x="1250" y="1"/>
                        </a:moveTo>
                        <a:lnTo>
                          <a:pt x="1" y="5949"/>
                        </a:lnTo>
                        <a:cubicBezTo>
                          <a:pt x="35" y="5955"/>
                          <a:pt x="69" y="5959"/>
                          <a:pt x="99" y="5967"/>
                        </a:cubicBezTo>
                        <a:lnTo>
                          <a:pt x="1348" y="21"/>
                        </a:lnTo>
                        <a:cubicBezTo>
                          <a:pt x="1315" y="13"/>
                          <a:pt x="1280" y="5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0" name="Google Shape;1701;p33"/>
                  <p:cNvSpPr/>
                  <p:nvPr/>
                </p:nvSpPr>
                <p:spPr>
                  <a:xfrm>
                    <a:off x="3997725" y="429000"/>
                    <a:ext cx="36250" cy="14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0" h="5975" extrusionOk="0">
                        <a:moveTo>
                          <a:pt x="1249" y="0"/>
                        </a:moveTo>
                        <a:lnTo>
                          <a:pt x="0" y="5945"/>
                        </a:lnTo>
                        <a:cubicBezTo>
                          <a:pt x="68" y="5954"/>
                          <a:pt x="137" y="5962"/>
                          <a:pt x="201" y="5974"/>
                        </a:cubicBezTo>
                        <a:lnTo>
                          <a:pt x="1450" y="26"/>
                        </a:lnTo>
                        <a:cubicBezTo>
                          <a:pt x="1381" y="12"/>
                          <a:pt x="1317" y="4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1" name="Google Shape;1702;p33"/>
                  <p:cNvSpPr/>
                  <p:nvPr/>
                </p:nvSpPr>
                <p:spPr>
                  <a:xfrm>
                    <a:off x="3984125" y="427800"/>
                    <a:ext cx="44825" cy="14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3" h="5993" extrusionOk="0">
                        <a:moveTo>
                          <a:pt x="1246" y="1"/>
                        </a:moveTo>
                        <a:lnTo>
                          <a:pt x="0" y="5951"/>
                        </a:lnTo>
                        <a:cubicBezTo>
                          <a:pt x="180" y="5971"/>
                          <a:pt x="365" y="5976"/>
                          <a:pt x="544" y="5993"/>
                        </a:cubicBezTo>
                        <a:lnTo>
                          <a:pt x="1793" y="48"/>
                        </a:lnTo>
                        <a:cubicBezTo>
                          <a:pt x="1613" y="27"/>
                          <a:pt x="1425" y="22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2" name="Google Shape;1703;p33"/>
                  <p:cNvSpPr/>
                  <p:nvPr/>
                </p:nvSpPr>
                <p:spPr>
                  <a:xfrm>
                    <a:off x="3979425" y="427275"/>
                    <a:ext cx="3585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4" h="5972" extrusionOk="0">
                        <a:moveTo>
                          <a:pt x="1250" y="0"/>
                        </a:moveTo>
                        <a:lnTo>
                          <a:pt x="1" y="5946"/>
                        </a:lnTo>
                        <a:cubicBezTo>
                          <a:pt x="65" y="5958"/>
                          <a:pt x="125" y="5966"/>
                          <a:pt x="188" y="5972"/>
                        </a:cubicBezTo>
                        <a:lnTo>
                          <a:pt x="1434" y="22"/>
                        </a:lnTo>
                        <a:cubicBezTo>
                          <a:pt x="1374" y="18"/>
                          <a:pt x="1309" y="9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3" name="Google Shape;1704;p33"/>
                  <p:cNvSpPr/>
                  <p:nvPr/>
                </p:nvSpPr>
                <p:spPr>
                  <a:xfrm>
                    <a:off x="3976850" y="426725"/>
                    <a:ext cx="3382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3" h="5968" extrusionOk="0">
                        <a:moveTo>
                          <a:pt x="1246" y="1"/>
                        </a:moveTo>
                        <a:lnTo>
                          <a:pt x="1" y="5946"/>
                        </a:lnTo>
                        <a:cubicBezTo>
                          <a:pt x="35" y="5955"/>
                          <a:pt x="70" y="5963"/>
                          <a:pt x="104" y="5968"/>
                        </a:cubicBezTo>
                        <a:lnTo>
                          <a:pt x="1353" y="22"/>
                        </a:lnTo>
                        <a:cubicBezTo>
                          <a:pt x="1314" y="14"/>
                          <a:pt x="1280" y="9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4" name="Google Shape;1705;p33"/>
                  <p:cNvSpPr/>
                  <p:nvPr/>
                </p:nvSpPr>
                <p:spPr>
                  <a:xfrm>
                    <a:off x="3974925" y="426200"/>
                    <a:ext cx="3310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4" h="5968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27" y="5954"/>
                          <a:pt x="52" y="5963"/>
                          <a:pt x="78" y="5967"/>
                        </a:cubicBezTo>
                        <a:lnTo>
                          <a:pt x="1323" y="22"/>
                        </a:lnTo>
                        <a:cubicBezTo>
                          <a:pt x="1297" y="14"/>
                          <a:pt x="1272" y="10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5" name="Google Shape;1706;p33"/>
                  <p:cNvSpPr/>
                  <p:nvPr/>
                </p:nvSpPr>
                <p:spPr>
                  <a:xfrm>
                    <a:off x="3973350" y="425650"/>
                    <a:ext cx="3275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5972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21" y="5960"/>
                          <a:pt x="42" y="5964"/>
                          <a:pt x="64" y="5972"/>
                        </a:cubicBezTo>
                        <a:lnTo>
                          <a:pt x="1309" y="22"/>
                        </a:lnTo>
                        <a:cubicBezTo>
                          <a:pt x="1287" y="14"/>
                          <a:pt x="1266" y="10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6" name="Google Shape;1707;p33"/>
                  <p:cNvSpPr/>
                  <p:nvPr/>
                </p:nvSpPr>
                <p:spPr>
                  <a:xfrm>
                    <a:off x="3971825" y="425150"/>
                    <a:ext cx="32650" cy="14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6" h="5971" extrusionOk="0">
                        <a:moveTo>
                          <a:pt x="1250" y="0"/>
                        </a:moveTo>
                        <a:lnTo>
                          <a:pt x="1" y="5949"/>
                        </a:lnTo>
                        <a:cubicBezTo>
                          <a:pt x="22" y="5958"/>
                          <a:pt x="40" y="5962"/>
                          <a:pt x="61" y="5970"/>
                        </a:cubicBezTo>
                        <a:lnTo>
                          <a:pt x="1305" y="21"/>
                        </a:lnTo>
                        <a:cubicBezTo>
                          <a:pt x="1288" y="17"/>
                          <a:pt x="1267" y="8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7" name="Google Shape;1708;p33"/>
                  <p:cNvSpPr/>
                  <p:nvPr/>
                </p:nvSpPr>
                <p:spPr>
                  <a:xfrm>
                    <a:off x="3970350" y="424500"/>
                    <a:ext cx="32725" cy="14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" h="5975" extrusionOk="0">
                        <a:moveTo>
                          <a:pt x="1249" y="1"/>
                        </a:moveTo>
                        <a:lnTo>
                          <a:pt x="0" y="5945"/>
                        </a:lnTo>
                        <a:cubicBezTo>
                          <a:pt x="22" y="5958"/>
                          <a:pt x="38" y="5967"/>
                          <a:pt x="60" y="5975"/>
                        </a:cubicBezTo>
                        <a:lnTo>
                          <a:pt x="1309" y="26"/>
                        </a:lnTo>
                        <a:cubicBezTo>
                          <a:pt x="1287" y="17"/>
                          <a:pt x="1266" y="9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8" name="Google Shape;1709;p33"/>
                  <p:cNvSpPr/>
                  <p:nvPr/>
                </p:nvSpPr>
                <p:spPr>
                  <a:xfrm>
                    <a:off x="3968850" y="423625"/>
                    <a:ext cx="32750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5981" extrusionOk="0">
                        <a:moveTo>
                          <a:pt x="1249" y="1"/>
                        </a:moveTo>
                        <a:lnTo>
                          <a:pt x="1" y="5950"/>
                        </a:lnTo>
                        <a:cubicBezTo>
                          <a:pt x="21" y="5964"/>
                          <a:pt x="43" y="5972"/>
                          <a:pt x="60" y="5980"/>
                        </a:cubicBezTo>
                        <a:lnTo>
                          <a:pt x="1309" y="36"/>
                        </a:lnTo>
                        <a:cubicBezTo>
                          <a:pt x="1288" y="22"/>
                          <a:pt x="1266" y="14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9" name="Google Shape;1710;p33"/>
                  <p:cNvSpPr/>
                  <p:nvPr/>
                </p:nvSpPr>
                <p:spPr>
                  <a:xfrm>
                    <a:off x="3966925" y="422350"/>
                    <a:ext cx="33150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6" h="6002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26" y="5971"/>
                          <a:pt x="52" y="5989"/>
                          <a:pt x="78" y="6001"/>
                        </a:cubicBezTo>
                        <a:lnTo>
                          <a:pt x="1326" y="52"/>
                        </a:lnTo>
                        <a:cubicBezTo>
                          <a:pt x="1296" y="39"/>
                          <a:pt x="1270" y="22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0" name="Google Shape;1711;p33"/>
                  <p:cNvSpPr/>
                  <p:nvPr/>
                </p:nvSpPr>
                <p:spPr>
                  <a:xfrm>
                    <a:off x="3963925" y="419875"/>
                    <a:ext cx="34125" cy="151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5" h="6049" extrusionOk="0">
                        <a:moveTo>
                          <a:pt x="1250" y="1"/>
                        </a:moveTo>
                        <a:lnTo>
                          <a:pt x="1" y="5950"/>
                        </a:lnTo>
                        <a:cubicBezTo>
                          <a:pt x="38" y="5985"/>
                          <a:pt x="78" y="6019"/>
                          <a:pt x="121" y="6049"/>
                        </a:cubicBezTo>
                        <a:lnTo>
                          <a:pt x="1365" y="99"/>
                        </a:lnTo>
                        <a:cubicBezTo>
                          <a:pt x="1322" y="74"/>
                          <a:pt x="1284" y="40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1" name="Google Shape;1712;p33"/>
                  <p:cNvSpPr/>
                  <p:nvPr/>
                </p:nvSpPr>
                <p:spPr>
                  <a:xfrm>
                    <a:off x="5359000" y="690950"/>
                    <a:ext cx="69750" cy="195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90" h="7837" extrusionOk="0">
                        <a:moveTo>
                          <a:pt x="1246" y="1"/>
                        </a:moveTo>
                        <a:lnTo>
                          <a:pt x="0" y="5950"/>
                        </a:lnTo>
                        <a:cubicBezTo>
                          <a:pt x="971" y="6720"/>
                          <a:pt x="831" y="7139"/>
                          <a:pt x="1540" y="7836"/>
                        </a:cubicBezTo>
                        <a:lnTo>
                          <a:pt x="2789" y="1886"/>
                        </a:lnTo>
                        <a:cubicBezTo>
                          <a:pt x="2075" y="1194"/>
                          <a:pt x="2217" y="771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2" name="Google Shape;1713;p33"/>
                  <p:cNvSpPr/>
                  <p:nvPr/>
                </p:nvSpPr>
                <p:spPr>
                  <a:xfrm>
                    <a:off x="5413875" y="734800"/>
                    <a:ext cx="31650" cy="15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6" h="6019" extrusionOk="0">
                        <a:moveTo>
                          <a:pt x="1266" y="0"/>
                        </a:moveTo>
                        <a:lnTo>
                          <a:pt x="1264" y="9"/>
                        </a:lnTo>
                        <a:lnTo>
                          <a:pt x="1264" y="9"/>
                        </a:lnTo>
                        <a:cubicBezTo>
                          <a:pt x="1265" y="6"/>
                          <a:pt x="1265" y="3"/>
                          <a:pt x="1266" y="0"/>
                        </a:cubicBezTo>
                        <a:close/>
                        <a:moveTo>
                          <a:pt x="1264" y="9"/>
                        </a:moveTo>
                        <a:lnTo>
                          <a:pt x="1264" y="9"/>
                        </a:lnTo>
                        <a:cubicBezTo>
                          <a:pt x="1259" y="29"/>
                          <a:pt x="1253" y="50"/>
                          <a:pt x="1249" y="69"/>
                        </a:cubicBezTo>
                        <a:lnTo>
                          <a:pt x="0" y="6018"/>
                        </a:lnTo>
                        <a:cubicBezTo>
                          <a:pt x="8" y="5997"/>
                          <a:pt x="12" y="5971"/>
                          <a:pt x="22" y="5946"/>
                        </a:cubicBezTo>
                        <a:lnTo>
                          <a:pt x="1264" y="9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3" name="Google Shape;1714;p33"/>
                  <p:cNvSpPr/>
                  <p:nvPr/>
                </p:nvSpPr>
                <p:spPr>
                  <a:xfrm>
                    <a:off x="5413325" y="736500"/>
                    <a:ext cx="31800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6002" extrusionOk="0">
                        <a:moveTo>
                          <a:pt x="1271" y="1"/>
                        </a:moveTo>
                        <a:cubicBezTo>
                          <a:pt x="1262" y="18"/>
                          <a:pt x="1258" y="35"/>
                          <a:pt x="1250" y="52"/>
                        </a:cubicBezTo>
                        <a:lnTo>
                          <a:pt x="1" y="6002"/>
                        </a:lnTo>
                        <a:cubicBezTo>
                          <a:pt x="9" y="5984"/>
                          <a:pt x="18" y="5967"/>
                          <a:pt x="22" y="5950"/>
                        </a:cubicBezTo>
                        <a:lnTo>
                          <a:pt x="1271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4" name="Google Shape;1715;p33"/>
                  <p:cNvSpPr/>
                  <p:nvPr/>
                </p:nvSpPr>
                <p:spPr>
                  <a:xfrm>
                    <a:off x="5412900" y="737800"/>
                    <a:ext cx="31675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76" extrusionOk="0">
                        <a:moveTo>
                          <a:pt x="1267" y="0"/>
                        </a:moveTo>
                        <a:cubicBezTo>
                          <a:pt x="1258" y="8"/>
                          <a:pt x="1253" y="18"/>
                          <a:pt x="1245" y="26"/>
                        </a:cubicBezTo>
                        <a:lnTo>
                          <a:pt x="0" y="5975"/>
                        </a:lnTo>
                        <a:cubicBezTo>
                          <a:pt x="5" y="5966"/>
                          <a:pt x="13" y="5958"/>
                          <a:pt x="18" y="5950"/>
                        </a:cubicBezTo>
                        <a:lnTo>
                          <a:pt x="1267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5" name="Google Shape;1716;p33"/>
                  <p:cNvSpPr/>
                  <p:nvPr/>
                </p:nvSpPr>
                <p:spPr>
                  <a:xfrm>
                    <a:off x="5412475" y="738425"/>
                    <a:ext cx="3157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5967" extrusionOk="0">
                        <a:moveTo>
                          <a:pt x="1262" y="1"/>
                        </a:moveTo>
                        <a:lnTo>
                          <a:pt x="1262" y="1"/>
                        </a:lnTo>
                        <a:cubicBezTo>
                          <a:pt x="1258" y="9"/>
                          <a:pt x="1249" y="13"/>
                          <a:pt x="1245" y="22"/>
                        </a:cubicBezTo>
                        <a:lnTo>
                          <a:pt x="1" y="5967"/>
                        </a:lnTo>
                        <a:cubicBezTo>
                          <a:pt x="5" y="5963"/>
                          <a:pt x="9" y="5959"/>
                          <a:pt x="17" y="5950"/>
                        </a:cubicBezTo>
                        <a:lnTo>
                          <a:pt x="1262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6" name="Google Shape;1717;p33"/>
                  <p:cNvSpPr/>
                  <p:nvPr/>
                </p:nvSpPr>
                <p:spPr>
                  <a:xfrm>
                    <a:off x="5411950" y="738975"/>
                    <a:ext cx="3165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6" h="5963" extrusionOk="0">
                        <a:moveTo>
                          <a:pt x="1266" y="0"/>
                        </a:moveTo>
                        <a:cubicBezTo>
                          <a:pt x="1258" y="4"/>
                          <a:pt x="1253" y="9"/>
                          <a:pt x="1244" y="13"/>
                        </a:cubicBezTo>
                        <a:lnTo>
                          <a:pt x="0" y="5962"/>
                        </a:lnTo>
                        <a:cubicBezTo>
                          <a:pt x="8" y="5958"/>
                          <a:pt x="12" y="5950"/>
                          <a:pt x="22" y="5945"/>
                        </a:cubicBezTo>
                        <a:lnTo>
                          <a:pt x="1266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7" name="Google Shape;1718;p33"/>
                  <p:cNvSpPr/>
                  <p:nvPr/>
                </p:nvSpPr>
                <p:spPr>
                  <a:xfrm>
                    <a:off x="5411400" y="739275"/>
                    <a:ext cx="3167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59" extrusionOk="0">
                        <a:moveTo>
                          <a:pt x="1266" y="1"/>
                        </a:moveTo>
                        <a:cubicBezTo>
                          <a:pt x="1262" y="5"/>
                          <a:pt x="1254" y="10"/>
                          <a:pt x="1246" y="14"/>
                        </a:cubicBezTo>
                        <a:lnTo>
                          <a:pt x="1" y="5958"/>
                        </a:lnTo>
                        <a:cubicBezTo>
                          <a:pt x="9" y="5954"/>
                          <a:pt x="18" y="5954"/>
                          <a:pt x="22" y="5950"/>
                        </a:cubicBezTo>
                        <a:lnTo>
                          <a:pt x="1266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8" name="Google Shape;1719;p33"/>
                  <p:cNvSpPr/>
                  <p:nvPr/>
                </p:nvSpPr>
                <p:spPr>
                  <a:xfrm>
                    <a:off x="5410750" y="739600"/>
                    <a:ext cx="318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59" extrusionOk="0">
                        <a:moveTo>
                          <a:pt x="1272" y="1"/>
                        </a:moveTo>
                        <a:lnTo>
                          <a:pt x="1272" y="1"/>
                        </a:lnTo>
                        <a:cubicBezTo>
                          <a:pt x="1262" y="1"/>
                          <a:pt x="1254" y="5"/>
                          <a:pt x="1246" y="9"/>
                        </a:cubicBezTo>
                        <a:lnTo>
                          <a:pt x="1" y="5959"/>
                        </a:lnTo>
                        <a:cubicBezTo>
                          <a:pt x="9" y="5955"/>
                          <a:pt x="18" y="5951"/>
                          <a:pt x="27" y="5945"/>
                        </a:cubicBezTo>
                        <a:lnTo>
                          <a:pt x="1272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9" name="Google Shape;1720;p33"/>
                  <p:cNvSpPr/>
                  <p:nvPr/>
                </p:nvSpPr>
                <p:spPr>
                  <a:xfrm>
                    <a:off x="5406275" y="739825"/>
                    <a:ext cx="35650" cy="149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6" h="5962" extrusionOk="0">
                        <a:moveTo>
                          <a:pt x="1425" y="0"/>
                        </a:moveTo>
                        <a:lnTo>
                          <a:pt x="1425" y="0"/>
                        </a:lnTo>
                        <a:cubicBezTo>
                          <a:pt x="1412" y="4"/>
                          <a:pt x="1394" y="8"/>
                          <a:pt x="1382" y="8"/>
                        </a:cubicBezTo>
                        <a:cubicBezTo>
                          <a:pt x="1362" y="11"/>
                          <a:pt x="1342" y="12"/>
                          <a:pt x="1320" y="12"/>
                        </a:cubicBezTo>
                        <a:cubicBezTo>
                          <a:pt x="1297" y="12"/>
                          <a:pt x="1273" y="11"/>
                          <a:pt x="1245" y="8"/>
                        </a:cubicBezTo>
                        <a:lnTo>
                          <a:pt x="0" y="5958"/>
                        </a:lnTo>
                        <a:cubicBezTo>
                          <a:pt x="26" y="5960"/>
                          <a:pt x="51" y="5961"/>
                          <a:pt x="73" y="5961"/>
                        </a:cubicBezTo>
                        <a:cubicBezTo>
                          <a:pt x="95" y="5961"/>
                          <a:pt x="116" y="5960"/>
                          <a:pt x="133" y="5958"/>
                        </a:cubicBezTo>
                        <a:cubicBezTo>
                          <a:pt x="150" y="5954"/>
                          <a:pt x="168" y="5954"/>
                          <a:pt x="180" y="5950"/>
                        </a:cubicBezTo>
                        <a:lnTo>
                          <a:pt x="1425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0" name="Google Shape;1721;p33"/>
                  <p:cNvSpPr/>
                  <p:nvPr/>
                </p:nvSpPr>
                <p:spPr>
                  <a:xfrm>
                    <a:off x="5404250" y="739725"/>
                    <a:ext cx="3317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7" h="5963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30" y="5954"/>
                          <a:pt x="56" y="5958"/>
                          <a:pt x="81" y="5962"/>
                        </a:cubicBezTo>
                        <a:lnTo>
                          <a:pt x="1326" y="12"/>
                        </a:lnTo>
                        <a:cubicBezTo>
                          <a:pt x="1301" y="12"/>
                          <a:pt x="1275" y="8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1" name="Google Shape;1722;p33"/>
                  <p:cNvSpPr/>
                  <p:nvPr/>
                </p:nvSpPr>
                <p:spPr>
                  <a:xfrm>
                    <a:off x="5401775" y="739275"/>
                    <a:ext cx="3360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4" h="5968" extrusionOk="0">
                        <a:moveTo>
                          <a:pt x="1250" y="1"/>
                        </a:moveTo>
                        <a:lnTo>
                          <a:pt x="1" y="5946"/>
                        </a:lnTo>
                        <a:cubicBezTo>
                          <a:pt x="40" y="5954"/>
                          <a:pt x="69" y="5964"/>
                          <a:pt x="99" y="5968"/>
                        </a:cubicBezTo>
                        <a:lnTo>
                          <a:pt x="1343" y="18"/>
                        </a:lnTo>
                        <a:cubicBezTo>
                          <a:pt x="1314" y="14"/>
                          <a:pt x="1284" y="10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2" name="Google Shape;1723;p33"/>
                  <p:cNvSpPr/>
                  <p:nvPr/>
                </p:nvSpPr>
                <p:spPr>
                  <a:xfrm>
                    <a:off x="5398375" y="738325"/>
                    <a:ext cx="34650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6" h="5985" extrusionOk="0">
                        <a:moveTo>
                          <a:pt x="1248" y="1"/>
                        </a:moveTo>
                        <a:lnTo>
                          <a:pt x="0" y="5950"/>
                        </a:lnTo>
                        <a:cubicBezTo>
                          <a:pt x="51" y="5963"/>
                          <a:pt x="99" y="5976"/>
                          <a:pt x="137" y="5984"/>
                        </a:cubicBezTo>
                        <a:lnTo>
                          <a:pt x="1386" y="39"/>
                        </a:lnTo>
                        <a:cubicBezTo>
                          <a:pt x="1343" y="26"/>
                          <a:pt x="1296" y="17"/>
                          <a:pt x="1248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3" name="Google Shape;1724;p33"/>
                  <p:cNvSpPr/>
                  <p:nvPr/>
                </p:nvSpPr>
                <p:spPr>
                  <a:xfrm>
                    <a:off x="5397500" y="738100"/>
                    <a:ext cx="32100" cy="14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60" extrusionOk="0">
                        <a:moveTo>
                          <a:pt x="1249" y="0"/>
                        </a:moveTo>
                        <a:lnTo>
                          <a:pt x="0" y="5950"/>
                        </a:lnTo>
                        <a:cubicBezTo>
                          <a:pt x="14" y="5950"/>
                          <a:pt x="26" y="5954"/>
                          <a:pt x="35" y="5959"/>
                        </a:cubicBezTo>
                        <a:lnTo>
                          <a:pt x="1283" y="10"/>
                        </a:lnTo>
                        <a:cubicBezTo>
                          <a:pt x="1271" y="6"/>
                          <a:pt x="1258" y="6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4" name="Google Shape;1725;p33"/>
                  <p:cNvSpPr/>
                  <p:nvPr/>
                </p:nvSpPr>
                <p:spPr>
                  <a:xfrm>
                    <a:off x="5390125" y="690375"/>
                    <a:ext cx="108025" cy="49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21" h="1991" extrusionOk="0">
                        <a:moveTo>
                          <a:pt x="647" y="1"/>
                        </a:moveTo>
                        <a:cubicBezTo>
                          <a:pt x="435" y="1"/>
                          <a:pt x="220" y="8"/>
                          <a:pt x="1" y="24"/>
                        </a:cubicBezTo>
                        <a:cubicBezTo>
                          <a:pt x="972" y="794"/>
                          <a:pt x="830" y="1217"/>
                          <a:pt x="1544" y="1909"/>
                        </a:cubicBezTo>
                        <a:cubicBezTo>
                          <a:pt x="1732" y="1968"/>
                          <a:pt x="1866" y="1991"/>
                          <a:pt x="1962" y="1991"/>
                        </a:cubicBezTo>
                        <a:cubicBezTo>
                          <a:pt x="1986" y="1991"/>
                          <a:pt x="2008" y="1989"/>
                          <a:pt x="2028" y="1986"/>
                        </a:cubicBezTo>
                        <a:cubicBezTo>
                          <a:pt x="2203" y="1961"/>
                          <a:pt x="2203" y="1828"/>
                          <a:pt x="2233" y="1688"/>
                        </a:cubicBezTo>
                        <a:cubicBezTo>
                          <a:pt x="2267" y="1546"/>
                          <a:pt x="2332" y="1401"/>
                          <a:pt x="2644" y="1358"/>
                        </a:cubicBezTo>
                        <a:cubicBezTo>
                          <a:pt x="2682" y="1354"/>
                          <a:pt x="2729" y="1350"/>
                          <a:pt x="2776" y="1350"/>
                        </a:cubicBezTo>
                        <a:cubicBezTo>
                          <a:pt x="2798" y="1348"/>
                          <a:pt x="2820" y="1347"/>
                          <a:pt x="2840" y="1347"/>
                        </a:cubicBezTo>
                        <a:cubicBezTo>
                          <a:pt x="3268" y="1347"/>
                          <a:pt x="3478" y="1758"/>
                          <a:pt x="3889" y="1758"/>
                        </a:cubicBezTo>
                        <a:cubicBezTo>
                          <a:pt x="3919" y="1758"/>
                          <a:pt x="3950" y="1756"/>
                          <a:pt x="3982" y="1751"/>
                        </a:cubicBezTo>
                        <a:cubicBezTo>
                          <a:pt x="4008" y="1751"/>
                          <a:pt x="4034" y="1747"/>
                          <a:pt x="4059" y="1739"/>
                        </a:cubicBezTo>
                        <a:cubicBezTo>
                          <a:pt x="4235" y="1247"/>
                          <a:pt x="3328" y="421"/>
                          <a:pt x="4320" y="182"/>
                        </a:cubicBezTo>
                        <a:lnTo>
                          <a:pt x="4320" y="182"/>
                        </a:lnTo>
                        <a:cubicBezTo>
                          <a:pt x="4186" y="188"/>
                          <a:pt x="4053" y="190"/>
                          <a:pt x="3922" y="190"/>
                        </a:cubicBezTo>
                        <a:cubicBezTo>
                          <a:pt x="2799" y="190"/>
                          <a:pt x="1768" y="1"/>
                          <a:pt x="647" y="1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5" name="Google Shape;1726;p33"/>
                  <p:cNvSpPr/>
                  <p:nvPr/>
                </p:nvSpPr>
                <p:spPr>
                  <a:xfrm>
                    <a:off x="3691475" y="377325"/>
                    <a:ext cx="35850" cy="156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4" h="6251" extrusionOk="0">
                        <a:moveTo>
                          <a:pt x="1245" y="1"/>
                        </a:moveTo>
                        <a:lnTo>
                          <a:pt x="0" y="5946"/>
                        </a:lnTo>
                        <a:cubicBezTo>
                          <a:pt x="47" y="6048"/>
                          <a:pt x="187" y="6171"/>
                          <a:pt x="172" y="6248"/>
                        </a:cubicBezTo>
                        <a:lnTo>
                          <a:pt x="172" y="6248"/>
                        </a:lnTo>
                        <a:lnTo>
                          <a:pt x="1416" y="301"/>
                        </a:lnTo>
                        <a:cubicBezTo>
                          <a:pt x="1433" y="224"/>
                          <a:pt x="1292" y="99"/>
                          <a:pt x="1245" y="1"/>
                        </a:cubicBezTo>
                        <a:close/>
                        <a:moveTo>
                          <a:pt x="172" y="6248"/>
                        </a:moveTo>
                        <a:lnTo>
                          <a:pt x="172" y="6250"/>
                        </a:lnTo>
                        <a:cubicBezTo>
                          <a:pt x="172" y="6250"/>
                          <a:pt x="172" y="6249"/>
                          <a:pt x="172" y="6248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6" name="Google Shape;1727;p33"/>
                  <p:cNvSpPr/>
                  <p:nvPr/>
                </p:nvSpPr>
                <p:spPr>
                  <a:xfrm>
                    <a:off x="3939100" y="433050"/>
                    <a:ext cx="50525" cy="171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1" h="6861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318" y="6274"/>
                          <a:pt x="771" y="6643"/>
                          <a:pt x="729" y="6860"/>
                        </a:cubicBezTo>
                        <a:lnTo>
                          <a:pt x="1973" y="911"/>
                        </a:lnTo>
                        <a:cubicBezTo>
                          <a:pt x="2020" y="693"/>
                          <a:pt x="1566" y="326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7" name="Google Shape;1728;p33"/>
                  <p:cNvSpPr/>
                  <p:nvPr/>
                </p:nvSpPr>
                <p:spPr>
                  <a:xfrm>
                    <a:off x="3907025" y="440200"/>
                    <a:ext cx="32850" cy="158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" h="6328" extrusionOk="0">
                        <a:moveTo>
                          <a:pt x="1258" y="1"/>
                        </a:moveTo>
                        <a:cubicBezTo>
                          <a:pt x="1258" y="2"/>
                          <a:pt x="1258" y="3"/>
                          <a:pt x="1257" y="5"/>
                        </a:cubicBezTo>
                        <a:lnTo>
                          <a:pt x="1257" y="5"/>
                        </a:lnTo>
                        <a:lnTo>
                          <a:pt x="1258" y="1"/>
                        </a:lnTo>
                        <a:close/>
                        <a:moveTo>
                          <a:pt x="1257" y="5"/>
                        </a:moveTo>
                        <a:lnTo>
                          <a:pt x="14" y="5946"/>
                        </a:lnTo>
                        <a:cubicBezTo>
                          <a:pt x="1" y="6006"/>
                          <a:pt x="18" y="6070"/>
                          <a:pt x="31" y="6134"/>
                        </a:cubicBezTo>
                        <a:cubicBezTo>
                          <a:pt x="48" y="6203"/>
                          <a:pt x="65" y="6267"/>
                          <a:pt x="56" y="6327"/>
                        </a:cubicBezTo>
                        <a:lnTo>
                          <a:pt x="1301" y="377"/>
                        </a:lnTo>
                        <a:cubicBezTo>
                          <a:pt x="1314" y="322"/>
                          <a:pt x="1297" y="253"/>
                          <a:pt x="1280" y="189"/>
                        </a:cubicBezTo>
                        <a:cubicBezTo>
                          <a:pt x="1263" y="122"/>
                          <a:pt x="1247" y="59"/>
                          <a:pt x="1257" y="5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8" name="Google Shape;1729;p33"/>
                  <p:cNvSpPr/>
                  <p:nvPr/>
                </p:nvSpPr>
                <p:spPr>
                  <a:xfrm>
                    <a:off x="3731875" y="392825"/>
                    <a:ext cx="31475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6002" extrusionOk="0">
                        <a:moveTo>
                          <a:pt x="1258" y="1"/>
                        </a:moveTo>
                        <a:cubicBezTo>
                          <a:pt x="1254" y="18"/>
                          <a:pt x="1250" y="36"/>
                          <a:pt x="1246" y="52"/>
                        </a:cubicBezTo>
                        <a:lnTo>
                          <a:pt x="1" y="6002"/>
                        </a:lnTo>
                        <a:cubicBezTo>
                          <a:pt x="5" y="5984"/>
                          <a:pt x="10" y="5968"/>
                          <a:pt x="14" y="5950"/>
                        </a:cubicBezTo>
                        <a:lnTo>
                          <a:pt x="1258" y="1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9" name="Google Shape;1730;p33"/>
                  <p:cNvSpPr/>
                  <p:nvPr/>
                </p:nvSpPr>
                <p:spPr>
                  <a:xfrm>
                    <a:off x="3730825" y="394125"/>
                    <a:ext cx="32200" cy="151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6045" extrusionOk="0">
                        <a:moveTo>
                          <a:pt x="1288" y="0"/>
                        </a:moveTo>
                        <a:cubicBezTo>
                          <a:pt x="1275" y="35"/>
                          <a:pt x="1262" y="65"/>
                          <a:pt x="1245" y="95"/>
                        </a:cubicBezTo>
                        <a:lnTo>
                          <a:pt x="1" y="6044"/>
                        </a:lnTo>
                        <a:cubicBezTo>
                          <a:pt x="17" y="6014"/>
                          <a:pt x="31" y="5984"/>
                          <a:pt x="43" y="5950"/>
                        </a:cubicBezTo>
                        <a:lnTo>
                          <a:pt x="1288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0" name="Google Shape;1731;p33"/>
                  <p:cNvSpPr/>
                  <p:nvPr/>
                </p:nvSpPr>
                <p:spPr>
                  <a:xfrm>
                    <a:off x="3729325" y="396475"/>
                    <a:ext cx="32625" cy="15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5" h="6032" extrusionOk="0">
                        <a:moveTo>
                          <a:pt x="1305" y="1"/>
                        </a:moveTo>
                        <a:lnTo>
                          <a:pt x="1305" y="1"/>
                        </a:lnTo>
                        <a:cubicBezTo>
                          <a:pt x="1287" y="26"/>
                          <a:pt x="1271" y="56"/>
                          <a:pt x="1249" y="82"/>
                        </a:cubicBezTo>
                        <a:lnTo>
                          <a:pt x="0" y="6031"/>
                        </a:lnTo>
                        <a:cubicBezTo>
                          <a:pt x="26" y="6006"/>
                          <a:pt x="43" y="5976"/>
                          <a:pt x="61" y="5950"/>
                        </a:cubicBezTo>
                        <a:lnTo>
                          <a:pt x="1305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1" name="Google Shape;1732;p33"/>
                  <p:cNvSpPr/>
                  <p:nvPr/>
                </p:nvSpPr>
                <p:spPr>
                  <a:xfrm>
                    <a:off x="3727500" y="398500"/>
                    <a:ext cx="33075" cy="15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3" h="6024" extrusionOk="0">
                        <a:moveTo>
                          <a:pt x="1322" y="1"/>
                        </a:moveTo>
                        <a:cubicBezTo>
                          <a:pt x="1297" y="26"/>
                          <a:pt x="1275" y="52"/>
                          <a:pt x="1245" y="78"/>
                        </a:cubicBezTo>
                        <a:lnTo>
                          <a:pt x="0" y="6023"/>
                        </a:lnTo>
                        <a:cubicBezTo>
                          <a:pt x="26" y="6002"/>
                          <a:pt x="52" y="5976"/>
                          <a:pt x="73" y="5950"/>
                        </a:cubicBezTo>
                        <a:lnTo>
                          <a:pt x="1322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2" name="Google Shape;1733;p33"/>
                  <p:cNvSpPr/>
                  <p:nvPr/>
                </p:nvSpPr>
                <p:spPr>
                  <a:xfrm>
                    <a:off x="3724825" y="400425"/>
                    <a:ext cx="33825" cy="15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3" h="6024" extrusionOk="0">
                        <a:moveTo>
                          <a:pt x="1352" y="1"/>
                        </a:moveTo>
                        <a:lnTo>
                          <a:pt x="1352" y="1"/>
                        </a:lnTo>
                        <a:cubicBezTo>
                          <a:pt x="1323" y="26"/>
                          <a:pt x="1288" y="52"/>
                          <a:pt x="1250" y="74"/>
                        </a:cubicBezTo>
                        <a:lnTo>
                          <a:pt x="1" y="6023"/>
                        </a:lnTo>
                        <a:cubicBezTo>
                          <a:pt x="40" y="5998"/>
                          <a:pt x="73" y="5976"/>
                          <a:pt x="107" y="5946"/>
                        </a:cubicBezTo>
                        <a:lnTo>
                          <a:pt x="1352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3" name="Google Shape;1734;p33"/>
                  <p:cNvSpPr/>
                  <p:nvPr/>
                </p:nvSpPr>
                <p:spPr>
                  <a:xfrm>
                    <a:off x="3721075" y="402250"/>
                    <a:ext cx="35000" cy="15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0" h="6032" extrusionOk="0">
                        <a:moveTo>
                          <a:pt x="1400" y="1"/>
                        </a:moveTo>
                        <a:lnTo>
                          <a:pt x="1400" y="1"/>
                        </a:lnTo>
                        <a:cubicBezTo>
                          <a:pt x="1353" y="30"/>
                          <a:pt x="1305" y="56"/>
                          <a:pt x="1250" y="82"/>
                        </a:cubicBezTo>
                        <a:lnTo>
                          <a:pt x="1" y="6031"/>
                        </a:lnTo>
                        <a:cubicBezTo>
                          <a:pt x="57" y="6006"/>
                          <a:pt x="108" y="5980"/>
                          <a:pt x="151" y="5950"/>
                        </a:cubicBezTo>
                        <a:lnTo>
                          <a:pt x="1400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4" name="Google Shape;1735;p33"/>
                  <p:cNvSpPr/>
                  <p:nvPr/>
                </p:nvSpPr>
                <p:spPr>
                  <a:xfrm>
                    <a:off x="3714900" y="404275"/>
                    <a:ext cx="37425" cy="151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7" h="6045" extrusionOk="0">
                        <a:moveTo>
                          <a:pt x="1497" y="1"/>
                        </a:moveTo>
                        <a:lnTo>
                          <a:pt x="1497" y="1"/>
                        </a:lnTo>
                        <a:cubicBezTo>
                          <a:pt x="1420" y="35"/>
                          <a:pt x="1339" y="65"/>
                          <a:pt x="1244" y="95"/>
                        </a:cubicBezTo>
                        <a:lnTo>
                          <a:pt x="0" y="6045"/>
                        </a:lnTo>
                        <a:cubicBezTo>
                          <a:pt x="90" y="6014"/>
                          <a:pt x="176" y="5984"/>
                          <a:pt x="248" y="5950"/>
                        </a:cubicBezTo>
                        <a:lnTo>
                          <a:pt x="1497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5" name="Google Shape;1736;p33"/>
                  <p:cNvSpPr/>
                  <p:nvPr/>
                </p:nvSpPr>
                <p:spPr>
                  <a:xfrm>
                    <a:off x="3687075" y="406650"/>
                    <a:ext cx="58950" cy="153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8" h="6125" extrusionOk="0">
                        <a:moveTo>
                          <a:pt x="2357" y="0"/>
                        </a:moveTo>
                        <a:cubicBezTo>
                          <a:pt x="2191" y="51"/>
                          <a:pt x="1994" y="93"/>
                          <a:pt x="1763" y="124"/>
                        </a:cubicBezTo>
                        <a:cubicBezTo>
                          <a:pt x="1605" y="150"/>
                          <a:pt x="1434" y="166"/>
                          <a:pt x="1250" y="180"/>
                        </a:cubicBezTo>
                        <a:lnTo>
                          <a:pt x="1" y="6124"/>
                        </a:lnTo>
                        <a:cubicBezTo>
                          <a:pt x="189" y="6112"/>
                          <a:pt x="360" y="6094"/>
                          <a:pt x="519" y="6073"/>
                        </a:cubicBezTo>
                        <a:cubicBezTo>
                          <a:pt x="745" y="6043"/>
                          <a:pt x="942" y="6001"/>
                          <a:pt x="1113" y="5950"/>
                        </a:cubicBezTo>
                        <a:lnTo>
                          <a:pt x="2357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6" name="Google Shape;1737;p33"/>
                  <p:cNvSpPr/>
                  <p:nvPr/>
                </p:nvSpPr>
                <p:spPr>
                  <a:xfrm>
                    <a:off x="5470325" y="784300"/>
                    <a:ext cx="37775" cy="153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1" h="6126" extrusionOk="0">
                        <a:moveTo>
                          <a:pt x="1245" y="0"/>
                        </a:moveTo>
                        <a:lnTo>
                          <a:pt x="0" y="5946"/>
                        </a:lnTo>
                        <a:cubicBezTo>
                          <a:pt x="81" y="6005"/>
                          <a:pt x="167" y="6062"/>
                          <a:pt x="265" y="6125"/>
                        </a:cubicBezTo>
                        <a:lnTo>
                          <a:pt x="1510" y="176"/>
                        </a:lnTo>
                        <a:cubicBezTo>
                          <a:pt x="1416" y="116"/>
                          <a:pt x="1327" y="57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7" name="Google Shape;1738;p33"/>
                  <p:cNvSpPr/>
                  <p:nvPr/>
                </p:nvSpPr>
                <p:spPr>
                  <a:xfrm>
                    <a:off x="5423600" y="741100"/>
                    <a:ext cx="77850" cy="191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14" h="7674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907" y="6592"/>
                          <a:pt x="946" y="7020"/>
                          <a:pt x="1869" y="7674"/>
                        </a:cubicBezTo>
                        <a:lnTo>
                          <a:pt x="3114" y="1728"/>
                        </a:lnTo>
                        <a:cubicBezTo>
                          <a:pt x="2190" y="1070"/>
                          <a:pt x="2152" y="642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8" name="Google Shape;1739;p33"/>
                  <p:cNvSpPr/>
                  <p:nvPr/>
                </p:nvSpPr>
                <p:spPr>
                  <a:xfrm>
                    <a:off x="5421025" y="739375"/>
                    <a:ext cx="33725" cy="15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9" h="6020" extrusionOk="0">
                        <a:moveTo>
                          <a:pt x="1250" y="1"/>
                        </a:moveTo>
                        <a:lnTo>
                          <a:pt x="0" y="5950"/>
                        </a:lnTo>
                        <a:cubicBezTo>
                          <a:pt x="34" y="5972"/>
                          <a:pt x="69" y="5993"/>
                          <a:pt x="103" y="6019"/>
                        </a:cubicBezTo>
                        <a:lnTo>
                          <a:pt x="1348" y="70"/>
                        </a:lnTo>
                        <a:cubicBezTo>
                          <a:pt x="1313" y="48"/>
                          <a:pt x="1284" y="22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9" name="Google Shape;1740;p33"/>
                  <p:cNvSpPr/>
                  <p:nvPr/>
                </p:nvSpPr>
                <p:spPr>
                  <a:xfrm>
                    <a:off x="3835825" y="442575"/>
                    <a:ext cx="32325" cy="157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3" h="6292" extrusionOk="0">
                        <a:moveTo>
                          <a:pt x="1293" y="0"/>
                        </a:moveTo>
                        <a:lnTo>
                          <a:pt x="47" y="5945"/>
                        </a:lnTo>
                        <a:cubicBezTo>
                          <a:pt x="39" y="6065"/>
                          <a:pt x="22" y="6181"/>
                          <a:pt x="0" y="6292"/>
                        </a:cubicBezTo>
                        <a:lnTo>
                          <a:pt x="1245" y="346"/>
                        </a:lnTo>
                        <a:cubicBezTo>
                          <a:pt x="1271" y="231"/>
                          <a:pt x="1283" y="115"/>
                          <a:pt x="1293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0" name="Google Shape;1741;p33"/>
                  <p:cNvSpPr/>
                  <p:nvPr/>
                </p:nvSpPr>
                <p:spPr>
                  <a:xfrm>
                    <a:off x="5473725" y="791350"/>
                    <a:ext cx="35975" cy="15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9" h="6225" extrusionOk="0">
                        <a:moveTo>
                          <a:pt x="1258" y="0"/>
                        </a:moveTo>
                        <a:lnTo>
                          <a:pt x="14" y="5946"/>
                        </a:lnTo>
                        <a:cubicBezTo>
                          <a:pt x="1" y="6015"/>
                          <a:pt x="56" y="6104"/>
                          <a:pt x="194" y="6224"/>
                        </a:cubicBezTo>
                        <a:lnTo>
                          <a:pt x="1438" y="275"/>
                        </a:lnTo>
                        <a:cubicBezTo>
                          <a:pt x="1302" y="154"/>
                          <a:pt x="1246" y="65"/>
                          <a:pt x="1258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1" name="Google Shape;1742;p33"/>
                  <p:cNvSpPr/>
                  <p:nvPr/>
                </p:nvSpPr>
                <p:spPr>
                  <a:xfrm>
                    <a:off x="5294750" y="739600"/>
                    <a:ext cx="53900" cy="161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6" h="6443" extrusionOk="0">
                        <a:moveTo>
                          <a:pt x="2156" y="1"/>
                        </a:moveTo>
                        <a:cubicBezTo>
                          <a:pt x="1844" y="163"/>
                          <a:pt x="1518" y="321"/>
                          <a:pt x="1245" y="493"/>
                        </a:cubicBezTo>
                        <a:lnTo>
                          <a:pt x="0" y="6442"/>
                        </a:lnTo>
                        <a:cubicBezTo>
                          <a:pt x="270" y="6267"/>
                          <a:pt x="600" y="6113"/>
                          <a:pt x="907" y="5951"/>
                        </a:cubicBezTo>
                        <a:lnTo>
                          <a:pt x="2156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2" name="Google Shape;1743;p33"/>
                  <p:cNvSpPr/>
                  <p:nvPr/>
                </p:nvSpPr>
                <p:spPr>
                  <a:xfrm>
                    <a:off x="5287775" y="751900"/>
                    <a:ext cx="38125" cy="153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5" h="6152" extrusionOk="0">
                        <a:moveTo>
                          <a:pt x="1524" y="1"/>
                        </a:moveTo>
                        <a:lnTo>
                          <a:pt x="1524" y="1"/>
                        </a:lnTo>
                        <a:cubicBezTo>
                          <a:pt x="1422" y="64"/>
                          <a:pt x="1327" y="133"/>
                          <a:pt x="1246" y="202"/>
                        </a:cubicBezTo>
                        <a:lnTo>
                          <a:pt x="1" y="6152"/>
                        </a:lnTo>
                        <a:cubicBezTo>
                          <a:pt x="83" y="6079"/>
                          <a:pt x="176" y="6014"/>
                          <a:pt x="279" y="5950"/>
                        </a:cubicBezTo>
                        <a:lnTo>
                          <a:pt x="1524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3" name="Google Shape;1744;p33"/>
                  <p:cNvSpPr/>
                  <p:nvPr/>
                </p:nvSpPr>
                <p:spPr>
                  <a:xfrm>
                    <a:off x="5283925" y="756925"/>
                    <a:ext cx="35000" cy="152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0" h="6100" extrusionOk="0">
                        <a:moveTo>
                          <a:pt x="1400" y="1"/>
                        </a:moveTo>
                        <a:lnTo>
                          <a:pt x="1400" y="1"/>
                        </a:lnTo>
                        <a:cubicBezTo>
                          <a:pt x="1345" y="52"/>
                          <a:pt x="1293" y="99"/>
                          <a:pt x="1246" y="151"/>
                        </a:cubicBezTo>
                        <a:lnTo>
                          <a:pt x="1" y="6099"/>
                        </a:lnTo>
                        <a:cubicBezTo>
                          <a:pt x="44" y="6048"/>
                          <a:pt x="95" y="5997"/>
                          <a:pt x="155" y="5951"/>
                        </a:cubicBezTo>
                        <a:lnTo>
                          <a:pt x="1400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4" name="Google Shape;1745;p33"/>
                  <p:cNvSpPr/>
                  <p:nvPr/>
                </p:nvSpPr>
                <p:spPr>
                  <a:xfrm>
                    <a:off x="5281700" y="760675"/>
                    <a:ext cx="33400" cy="151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6" h="6078" extrusionOk="0">
                        <a:moveTo>
                          <a:pt x="1335" y="1"/>
                        </a:moveTo>
                        <a:cubicBezTo>
                          <a:pt x="1301" y="43"/>
                          <a:pt x="1270" y="86"/>
                          <a:pt x="1245" y="129"/>
                        </a:cubicBezTo>
                        <a:lnTo>
                          <a:pt x="1" y="6078"/>
                        </a:lnTo>
                        <a:cubicBezTo>
                          <a:pt x="26" y="6036"/>
                          <a:pt x="56" y="5992"/>
                          <a:pt x="90" y="5949"/>
                        </a:cubicBezTo>
                        <a:lnTo>
                          <a:pt x="1335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5" name="Google Shape;1746;p33"/>
                  <p:cNvSpPr/>
                  <p:nvPr/>
                </p:nvSpPr>
                <p:spPr>
                  <a:xfrm>
                    <a:off x="3937075" y="483300"/>
                    <a:ext cx="36600" cy="155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4" h="6203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70" y="5997"/>
                          <a:pt x="142" y="6078"/>
                          <a:pt x="214" y="6202"/>
                        </a:cubicBezTo>
                        <a:lnTo>
                          <a:pt x="1464" y="257"/>
                        </a:lnTo>
                        <a:cubicBezTo>
                          <a:pt x="1387" y="129"/>
                          <a:pt x="1314" y="47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6" name="Google Shape;1747;p33"/>
                  <p:cNvSpPr/>
                  <p:nvPr/>
                </p:nvSpPr>
                <p:spPr>
                  <a:xfrm>
                    <a:off x="3936350" y="482750"/>
                    <a:ext cx="31875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5972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8" y="5960"/>
                          <a:pt x="22" y="5964"/>
                          <a:pt x="30" y="5972"/>
                        </a:cubicBezTo>
                        <a:lnTo>
                          <a:pt x="1275" y="22"/>
                        </a:lnTo>
                        <a:cubicBezTo>
                          <a:pt x="1266" y="14"/>
                          <a:pt x="1253" y="10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7" name="Google Shape;1748;p33"/>
                  <p:cNvSpPr/>
                  <p:nvPr/>
                </p:nvSpPr>
                <p:spPr>
                  <a:xfrm>
                    <a:off x="3935800" y="482550"/>
                    <a:ext cx="3167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59" extrusionOk="0">
                        <a:moveTo>
                          <a:pt x="1246" y="0"/>
                        </a:moveTo>
                        <a:lnTo>
                          <a:pt x="0" y="5950"/>
                        </a:lnTo>
                        <a:cubicBezTo>
                          <a:pt x="9" y="5950"/>
                          <a:pt x="14" y="5954"/>
                          <a:pt x="22" y="5958"/>
                        </a:cubicBezTo>
                        <a:lnTo>
                          <a:pt x="1266" y="9"/>
                        </a:lnTo>
                        <a:cubicBezTo>
                          <a:pt x="1258" y="9"/>
                          <a:pt x="1254" y="5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8" name="Google Shape;1749;p33"/>
                  <p:cNvSpPr/>
                  <p:nvPr/>
                </p:nvSpPr>
                <p:spPr>
                  <a:xfrm>
                    <a:off x="3935375" y="482350"/>
                    <a:ext cx="3157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5959" extrusionOk="0">
                        <a:moveTo>
                          <a:pt x="1249" y="0"/>
                        </a:moveTo>
                        <a:lnTo>
                          <a:pt x="0" y="5950"/>
                        </a:lnTo>
                        <a:cubicBezTo>
                          <a:pt x="9" y="5954"/>
                          <a:pt x="13" y="5954"/>
                          <a:pt x="17" y="5958"/>
                        </a:cubicBezTo>
                        <a:lnTo>
                          <a:pt x="1263" y="8"/>
                        </a:lnTo>
                        <a:cubicBezTo>
                          <a:pt x="1257" y="4"/>
                          <a:pt x="1253" y="4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9" name="Google Shape;1750;p33"/>
                  <p:cNvSpPr/>
                  <p:nvPr/>
                </p:nvSpPr>
                <p:spPr>
                  <a:xfrm>
                    <a:off x="3935050" y="482250"/>
                    <a:ext cx="31575" cy="148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5954" extrusionOk="0">
                        <a:moveTo>
                          <a:pt x="1250" y="0"/>
                        </a:moveTo>
                        <a:lnTo>
                          <a:pt x="1" y="5949"/>
                        </a:lnTo>
                        <a:cubicBezTo>
                          <a:pt x="5" y="5949"/>
                          <a:pt x="9" y="5954"/>
                          <a:pt x="13" y="5954"/>
                        </a:cubicBezTo>
                        <a:lnTo>
                          <a:pt x="1262" y="4"/>
                        </a:lnTo>
                        <a:cubicBezTo>
                          <a:pt x="1258" y="4"/>
                          <a:pt x="1254" y="0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0" name="Google Shape;1751;p33"/>
                  <p:cNvSpPr/>
                  <p:nvPr/>
                </p:nvSpPr>
                <p:spPr>
                  <a:xfrm>
                    <a:off x="3934850" y="482125"/>
                    <a:ext cx="31450" cy="148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54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0" y="5950"/>
                          <a:pt x="5" y="5954"/>
                          <a:pt x="9" y="5954"/>
                        </a:cubicBezTo>
                        <a:lnTo>
                          <a:pt x="1258" y="5"/>
                        </a:lnTo>
                        <a:cubicBezTo>
                          <a:pt x="1253" y="5"/>
                          <a:pt x="1249" y="5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1" name="Google Shape;1752;p33"/>
                  <p:cNvSpPr/>
                  <p:nvPr/>
                </p:nvSpPr>
                <p:spPr>
                  <a:xfrm>
                    <a:off x="3934525" y="482125"/>
                    <a:ext cx="31450" cy="148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50" extrusionOk="0">
                        <a:moveTo>
                          <a:pt x="1245" y="0"/>
                        </a:moveTo>
                        <a:lnTo>
                          <a:pt x="0" y="5946"/>
                        </a:lnTo>
                        <a:cubicBezTo>
                          <a:pt x="4" y="5946"/>
                          <a:pt x="8" y="5950"/>
                          <a:pt x="13" y="5950"/>
                        </a:cubicBezTo>
                        <a:lnTo>
                          <a:pt x="1258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2" name="Google Shape;1753;p33"/>
                  <p:cNvSpPr/>
                  <p:nvPr/>
                </p:nvSpPr>
                <p:spPr>
                  <a:xfrm>
                    <a:off x="3934200" y="482000"/>
                    <a:ext cx="31475" cy="14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51" extrusionOk="0">
                        <a:moveTo>
                          <a:pt x="1245" y="1"/>
                        </a:moveTo>
                        <a:lnTo>
                          <a:pt x="1" y="5951"/>
                        </a:lnTo>
                        <a:lnTo>
                          <a:pt x="13" y="5951"/>
                        </a:lnTo>
                        <a:lnTo>
                          <a:pt x="1258" y="5"/>
                        </a:lnTo>
                        <a:cubicBezTo>
                          <a:pt x="1253" y="1"/>
                          <a:pt x="1249" y="1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3" name="Google Shape;1754;p33"/>
                  <p:cNvSpPr/>
                  <p:nvPr/>
                </p:nvSpPr>
                <p:spPr>
                  <a:xfrm>
                    <a:off x="3933875" y="482000"/>
                    <a:ext cx="31450" cy="14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51" extrusionOk="0">
                        <a:moveTo>
                          <a:pt x="1246" y="1"/>
                        </a:moveTo>
                        <a:lnTo>
                          <a:pt x="0" y="5946"/>
                        </a:lnTo>
                        <a:cubicBezTo>
                          <a:pt x="5" y="5946"/>
                          <a:pt x="9" y="5951"/>
                          <a:pt x="14" y="5951"/>
                        </a:cubicBezTo>
                        <a:lnTo>
                          <a:pt x="1258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4" name="Google Shape;1755;p33"/>
                  <p:cNvSpPr/>
                  <p:nvPr/>
                </p:nvSpPr>
                <p:spPr>
                  <a:xfrm>
                    <a:off x="3932500" y="481925"/>
                    <a:ext cx="32525" cy="148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1" h="5954" extrusionOk="0">
                        <a:moveTo>
                          <a:pt x="1281" y="1"/>
                        </a:moveTo>
                        <a:cubicBezTo>
                          <a:pt x="1275" y="1"/>
                          <a:pt x="1268" y="2"/>
                          <a:pt x="1262" y="4"/>
                        </a:cubicBezTo>
                        <a:cubicBezTo>
                          <a:pt x="1258" y="4"/>
                          <a:pt x="1249" y="4"/>
                          <a:pt x="1244" y="8"/>
                        </a:cubicBezTo>
                        <a:lnTo>
                          <a:pt x="0" y="5954"/>
                        </a:lnTo>
                        <a:cubicBezTo>
                          <a:pt x="4" y="5954"/>
                          <a:pt x="12" y="5954"/>
                          <a:pt x="17" y="5949"/>
                        </a:cubicBezTo>
                        <a:lnTo>
                          <a:pt x="55" y="5949"/>
                        </a:lnTo>
                        <a:lnTo>
                          <a:pt x="1301" y="4"/>
                        </a:lnTo>
                        <a:cubicBezTo>
                          <a:pt x="1294" y="2"/>
                          <a:pt x="1288" y="1"/>
                          <a:pt x="1281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5" name="Google Shape;1756;p33"/>
                  <p:cNvSpPr/>
                  <p:nvPr/>
                </p:nvSpPr>
                <p:spPr>
                  <a:xfrm>
                    <a:off x="3932050" y="482125"/>
                    <a:ext cx="31575" cy="148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5954" extrusionOk="0">
                        <a:moveTo>
                          <a:pt x="1262" y="0"/>
                        </a:moveTo>
                        <a:lnTo>
                          <a:pt x="1262" y="0"/>
                        </a:lnTo>
                        <a:cubicBezTo>
                          <a:pt x="1258" y="0"/>
                          <a:pt x="1250" y="5"/>
                          <a:pt x="1246" y="5"/>
                        </a:cubicBezTo>
                        <a:lnTo>
                          <a:pt x="1" y="5954"/>
                        </a:lnTo>
                        <a:cubicBezTo>
                          <a:pt x="5" y="5950"/>
                          <a:pt x="10" y="5950"/>
                          <a:pt x="18" y="5946"/>
                        </a:cubicBezTo>
                        <a:lnTo>
                          <a:pt x="1262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6" name="Google Shape;1757;p33"/>
                  <p:cNvSpPr/>
                  <p:nvPr/>
                </p:nvSpPr>
                <p:spPr>
                  <a:xfrm>
                    <a:off x="3931750" y="482250"/>
                    <a:ext cx="31450" cy="14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58" extrusionOk="0">
                        <a:moveTo>
                          <a:pt x="1258" y="0"/>
                        </a:moveTo>
                        <a:lnTo>
                          <a:pt x="1258" y="0"/>
                        </a:lnTo>
                        <a:cubicBezTo>
                          <a:pt x="1254" y="4"/>
                          <a:pt x="1249" y="4"/>
                          <a:pt x="1244" y="8"/>
                        </a:cubicBezTo>
                        <a:lnTo>
                          <a:pt x="0" y="5958"/>
                        </a:lnTo>
                        <a:cubicBezTo>
                          <a:pt x="4" y="5954"/>
                          <a:pt x="8" y="5949"/>
                          <a:pt x="13" y="5949"/>
                        </a:cubicBezTo>
                        <a:lnTo>
                          <a:pt x="1258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7" name="Google Shape;1758;p33"/>
                  <p:cNvSpPr/>
                  <p:nvPr/>
                </p:nvSpPr>
                <p:spPr>
                  <a:xfrm>
                    <a:off x="3931400" y="482450"/>
                    <a:ext cx="3147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59" extrusionOk="0">
                        <a:moveTo>
                          <a:pt x="1258" y="0"/>
                        </a:moveTo>
                        <a:cubicBezTo>
                          <a:pt x="1254" y="0"/>
                          <a:pt x="1250" y="4"/>
                          <a:pt x="1246" y="9"/>
                        </a:cubicBezTo>
                        <a:lnTo>
                          <a:pt x="1" y="5958"/>
                        </a:lnTo>
                        <a:cubicBezTo>
                          <a:pt x="5" y="5954"/>
                          <a:pt x="10" y="5950"/>
                          <a:pt x="14" y="5950"/>
                        </a:cubicBezTo>
                        <a:lnTo>
                          <a:pt x="1258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8" name="Google Shape;1759;p33"/>
                  <p:cNvSpPr/>
                  <p:nvPr/>
                </p:nvSpPr>
                <p:spPr>
                  <a:xfrm>
                    <a:off x="3931100" y="482650"/>
                    <a:ext cx="3147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59" extrusionOk="0">
                        <a:moveTo>
                          <a:pt x="1258" y="1"/>
                        </a:moveTo>
                        <a:cubicBezTo>
                          <a:pt x="1254" y="5"/>
                          <a:pt x="1249" y="10"/>
                          <a:pt x="1245" y="14"/>
                        </a:cubicBezTo>
                        <a:lnTo>
                          <a:pt x="1" y="5958"/>
                        </a:lnTo>
                        <a:cubicBezTo>
                          <a:pt x="5" y="5954"/>
                          <a:pt x="9" y="5954"/>
                          <a:pt x="13" y="5950"/>
                        </a:cubicBezTo>
                        <a:lnTo>
                          <a:pt x="1258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9" name="Google Shape;1760;p33"/>
                  <p:cNvSpPr/>
                  <p:nvPr/>
                </p:nvSpPr>
                <p:spPr>
                  <a:xfrm>
                    <a:off x="3930875" y="482975"/>
                    <a:ext cx="3135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63" extrusionOk="0">
                        <a:moveTo>
                          <a:pt x="1254" y="1"/>
                        </a:moveTo>
                        <a:cubicBezTo>
                          <a:pt x="1250" y="5"/>
                          <a:pt x="1250" y="9"/>
                          <a:pt x="1246" y="13"/>
                        </a:cubicBezTo>
                        <a:lnTo>
                          <a:pt x="1" y="5961"/>
                        </a:lnTo>
                        <a:lnTo>
                          <a:pt x="1" y="5961"/>
                        </a:lnTo>
                        <a:cubicBezTo>
                          <a:pt x="2" y="5957"/>
                          <a:pt x="6" y="5953"/>
                          <a:pt x="10" y="5945"/>
                        </a:cubicBezTo>
                        <a:lnTo>
                          <a:pt x="1254" y="1"/>
                        </a:lnTo>
                        <a:close/>
                        <a:moveTo>
                          <a:pt x="1" y="5961"/>
                        </a:moveTo>
                        <a:cubicBezTo>
                          <a:pt x="1" y="5961"/>
                          <a:pt x="0" y="5962"/>
                          <a:pt x="0" y="5963"/>
                        </a:cubicBezTo>
                        <a:lnTo>
                          <a:pt x="1" y="596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0" name="Google Shape;1761;p33"/>
                  <p:cNvSpPr/>
                  <p:nvPr/>
                </p:nvSpPr>
                <p:spPr>
                  <a:xfrm>
                    <a:off x="3930575" y="483300"/>
                    <a:ext cx="3145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72" extrusionOk="0">
                        <a:moveTo>
                          <a:pt x="1258" y="0"/>
                        </a:moveTo>
                        <a:cubicBezTo>
                          <a:pt x="1253" y="9"/>
                          <a:pt x="1249" y="14"/>
                          <a:pt x="1249" y="22"/>
                        </a:cubicBezTo>
                        <a:lnTo>
                          <a:pt x="0" y="5971"/>
                        </a:lnTo>
                        <a:cubicBezTo>
                          <a:pt x="4" y="5963"/>
                          <a:pt x="8" y="5958"/>
                          <a:pt x="12" y="5950"/>
                        </a:cubicBezTo>
                        <a:lnTo>
                          <a:pt x="1258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1" name="Google Shape;1762;p33"/>
                  <p:cNvSpPr/>
                  <p:nvPr/>
                </p:nvSpPr>
                <p:spPr>
                  <a:xfrm>
                    <a:off x="3930575" y="483825"/>
                    <a:ext cx="3125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5959" extrusionOk="0">
                        <a:moveTo>
                          <a:pt x="1249" y="1"/>
                        </a:moveTo>
                        <a:lnTo>
                          <a:pt x="1249" y="3"/>
                        </a:lnTo>
                        <a:lnTo>
                          <a:pt x="1249" y="3"/>
                        </a:lnTo>
                        <a:cubicBezTo>
                          <a:pt x="1249" y="2"/>
                          <a:pt x="1249" y="2"/>
                          <a:pt x="1249" y="1"/>
                        </a:cubicBezTo>
                        <a:close/>
                        <a:moveTo>
                          <a:pt x="1249" y="3"/>
                        </a:moveTo>
                        <a:lnTo>
                          <a:pt x="1249" y="3"/>
                        </a:lnTo>
                        <a:cubicBezTo>
                          <a:pt x="1248" y="7"/>
                          <a:pt x="1244" y="10"/>
                          <a:pt x="1244" y="14"/>
                        </a:cubicBezTo>
                        <a:lnTo>
                          <a:pt x="529" y="3431"/>
                        </a:lnTo>
                        <a:lnTo>
                          <a:pt x="1249" y="3"/>
                        </a:lnTo>
                        <a:close/>
                        <a:moveTo>
                          <a:pt x="529" y="3431"/>
                        </a:moveTo>
                        <a:lnTo>
                          <a:pt x="0" y="5950"/>
                        </a:lnTo>
                        <a:lnTo>
                          <a:pt x="0" y="5959"/>
                        </a:lnTo>
                        <a:lnTo>
                          <a:pt x="529" y="3431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2" name="Google Shape;1763;p33"/>
                  <p:cNvSpPr/>
                  <p:nvPr/>
                </p:nvSpPr>
                <p:spPr>
                  <a:xfrm>
                    <a:off x="3976750" y="493650"/>
                    <a:ext cx="35325" cy="153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3" h="6144" extrusionOk="0">
                        <a:moveTo>
                          <a:pt x="1245" y="1"/>
                        </a:moveTo>
                        <a:lnTo>
                          <a:pt x="1" y="5951"/>
                        </a:lnTo>
                        <a:cubicBezTo>
                          <a:pt x="64" y="5994"/>
                          <a:pt x="121" y="6057"/>
                          <a:pt x="163" y="6144"/>
                        </a:cubicBezTo>
                        <a:lnTo>
                          <a:pt x="1412" y="194"/>
                        </a:lnTo>
                        <a:cubicBezTo>
                          <a:pt x="1365" y="109"/>
                          <a:pt x="1310" y="48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3" name="Google Shape;1764;p33"/>
                  <p:cNvSpPr/>
                  <p:nvPr/>
                </p:nvSpPr>
                <p:spPr>
                  <a:xfrm>
                    <a:off x="3975775" y="493150"/>
                    <a:ext cx="32100" cy="14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71" extrusionOk="0">
                        <a:moveTo>
                          <a:pt x="1250" y="0"/>
                        </a:moveTo>
                        <a:lnTo>
                          <a:pt x="1" y="5945"/>
                        </a:lnTo>
                        <a:cubicBezTo>
                          <a:pt x="14" y="5954"/>
                          <a:pt x="26" y="5962"/>
                          <a:pt x="40" y="5971"/>
                        </a:cubicBezTo>
                        <a:lnTo>
                          <a:pt x="1284" y="21"/>
                        </a:lnTo>
                        <a:cubicBezTo>
                          <a:pt x="1272" y="13"/>
                          <a:pt x="1263" y="5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4" name="Google Shape;1765;p33"/>
                  <p:cNvSpPr/>
                  <p:nvPr/>
                </p:nvSpPr>
                <p:spPr>
                  <a:xfrm>
                    <a:off x="3974925" y="492600"/>
                    <a:ext cx="3212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5" h="5967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14" y="5955"/>
                          <a:pt x="27" y="5963"/>
                          <a:pt x="35" y="5967"/>
                        </a:cubicBezTo>
                        <a:lnTo>
                          <a:pt x="1284" y="22"/>
                        </a:lnTo>
                        <a:cubicBezTo>
                          <a:pt x="1272" y="13"/>
                          <a:pt x="1258" y="9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5" name="Google Shape;1766;p33"/>
                  <p:cNvSpPr/>
                  <p:nvPr/>
                </p:nvSpPr>
                <p:spPr>
                  <a:xfrm>
                    <a:off x="3974200" y="492275"/>
                    <a:ext cx="31900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5964" extrusionOk="0">
                        <a:moveTo>
                          <a:pt x="1249" y="1"/>
                        </a:moveTo>
                        <a:lnTo>
                          <a:pt x="0" y="5950"/>
                        </a:lnTo>
                        <a:cubicBezTo>
                          <a:pt x="8" y="5954"/>
                          <a:pt x="22" y="5958"/>
                          <a:pt x="30" y="5963"/>
                        </a:cubicBezTo>
                        <a:lnTo>
                          <a:pt x="1275" y="14"/>
                        </a:lnTo>
                        <a:cubicBezTo>
                          <a:pt x="1266" y="10"/>
                          <a:pt x="1258" y="5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6" name="Google Shape;1767;p33"/>
                  <p:cNvSpPr/>
                  <p:nvPr/>
                </p:nvSpPr>
                <p:spPr>
                  <a:xfrm>
                    <a:off x="3973450" y="492075"/>
                    <a:ext cx="320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59" extrusionOk="0">
                        <a:moveTo>
                          <a:pt x="1249" y="0"/>
                        </a:moveTo>
                        <a:lnTo>
                          <a:pt x="0" y="5946"/>
                        </a:lnTo>
                        <a:cubicBezTo>
                          <a:pt x="13" y="5950"/>
                          <a:pt x="22" y="5954"/>
                          <a:pt x="30" y="5958"/>
                        </a:cubicBezTo>
                        <a:lnTo>
                          <a:pt x="1279" y="9"/>
                        </a:lnTo>
                        <a:cubicBezTo>
                          <a:pt x="1266" y="4"/>
                          <a:pt x="1258" y="0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7" name="Google Shape;1768;p33"/>
                  <p:cNvSpPr/>
                  <p:nvPr/>
                </p:nvSpPr>
                <p:spPr>
                  <a:xfrm>
                    <a:off x="3972700" y="491725"/>
                    <a:ext cx="31975" cy="14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9" h="5960" extrusionOk="0">
                        <a:moveTo>
                          <a:pt x="1245" y="1"/>
                        </a:moveTo>
                        <a:lnTo>
                          <a:pt x="1" y="5951"/>
                        </a:lnTo>
                        <a:cubicBezTo>
                          <a:pt x="9" y="5955"/>
                          <a:pt x="21" y="5955"/>
                          <a:pt x="30" y="5960"/>
                        </a:cubicBezTo>
                        <a:lnTo>
                          <a:pt x="1279" y="14"/>
                        </a:lnTo>
                        <a:cubicBezTo>
                          <a:pt x="1266" y="10"/>
                          <a:pt x="1253" y="6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8" name="Google Shape;1769;p33"/>
                  <p:cNvSpPr/>
                  <p:nvPr/>
                </p:nvSpPr>
                <p:spPr>
                  <a:xfrm>
                    <a:off x="3971725" y="491525"/>
                    <a:ext cx="321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59" extrusionOk="0">
                        <a:moveTo>
                          <a:pt x="1250" y="1"/>
                        </a:moveTo>
                        <a:lnTo>
                          <a:pt x="1" y="5950"/>
                        </a:lnTo>
                        <a:cubicBezTo>
                          <a:pt x="14" y="5950"/>
                          <a:pt x="26" y="5954"/>
                          <a:pt x="40" y="5959"/>
                        </a:cubicBezTo>
                        <a:lnTo>
                          <a:pt x="1284" y="9"/>
                        </a:lnTo>
                        <a:cubicBezTo>
                          <a:pt x="1271" y="5"/>
                          <a:pt x="1262" y="5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9" name="Google Shape;1770;p33"/>
                  <p:cNvSpPr/>
                  <p:nvPr/>
                </p:nvSpPr>
                <p:spPr>
                  <a:xfrm>
                    <a:off x="3970650" y="491325"/>
                    <a:ext cx="3232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3" h="5959" extrusionOk="0">
                        <a:moveTo>
                          <a:pt x="1246" y="1"/>
                        </a:moveTo>
                        <a:lnTo>
                          <a:pt x="0" y="5950"/>
                        </a:lnTo>
                        <a:cubicBezTo>
                          <a:pt x="14" y="5950"/>
                          <a:pt x="31" y="5954"/>
                          <a:pt x="44" y="5958"/>
                        </a:cubicBezTo>
                        <a:lnTo>
                          <a:pt x="1293" y="9"/>
                        </a:lnTo>
                        <a:cubicBezTo>
                          <a:pt x="1275" y="5"/>
                          <a:pt x="1263" y="1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0" name="Google Shape;1771;p33"/>
                  <p:cNvSpPr/>
                  <p:nvPr/>
                </p:nvSpPr>
                <p:spPr>
                  <a:xfrm>
                    <a:off x="3969050" y="491100"/>
                    <a:ext cx="32750" cy="14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5960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22" y="5950"/>
                          <a:pt x="44" y="5954"/>
                          <a:pt x="64" y="5959"/>
                        </a:cubicBezTo>
                        <a:lnTo>
                          <a:pt x="1310" y="10"/>
                        </a:lnTo>
                        <a:cubicBezTo>
                          <a:pt x="1288" y="5"/>
                          <a:pt x="1266" y="0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1" name="Google Shape;1772;p33"/>
                  <p:cNvSpPr/>
                  <p:nvPr/>
                </p:nvSpPr>
                <p:spPr>
                  <a:xfrm>
                    <a:off x="3948825" y="490950"/>
                    <a:ext cx="5135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4" h="5976" extrusionOk="0">
                        <a:moveTo>
                          <a:pt x="1919" y="0"/>
                        </a:moveTo>
                        <a:cubicBezTo>
                          <a:pt x="1743" y="0"/>
                          <a:pt x="1557" y="26"/>
                          <a:pt x="1381" y="26"/>
                        </a:cubicBezTo>
                        <a:cubicBezTo>
                          <a:pt x="1335" y="26"/>
                          <a:pt x="1290" y="24"/>
                          <a:pt x="1246" y="20"/>
                        </a:cubicBezTo>
                        <a:lnTo>
                          <a:pt x="1" y="5969"/>
                        </a:lnTo>
                        <a:cubicBezTo>
                          <a:pt x="44" y="5974"/>
                          <a:pt x="89" y="5975"/>
                          <a:pt x="135" y="5975"/>
                        </a:cubicBezTo>
                        <a:cubicBezTo>
                          <a:pt x="309" y="5975"/>
                          <a:pt x="498" y="5950"/>
                          <a:pt x="674" y="5950"/>
                        </a:cubicBezTo>
                        <a:cubicBezTo>
                          <a:pt x="721" y="5950"/>
                          <a:pt x="766" y="5952"/>
                          <a:pt x="810" y="5956"/>
                        </a:cubicBezTo>
                        <a:lnTo>
                          <a:pt x="2054" y="6"/>
                        </a:lnTo>
                        <a:cubicBezTo>
                          <a:pt x="2010" y="2"/>
                          <a:pt x="1965" y="0"/>
                          <a:pt x="1919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2" name="Google Shape;1773;p33"/>
                  <p:cNvSpPr/>
                  <p:nvPr/>
                </p:nvSpPr>
                <p:spPr>
                  <a:xfrm>
                    <a:off x="3947250" y="491225"/>
                    <a:ext cx="3275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5959" extrusionOk="0">
                        <a:moveTo>
                          <a:pt x="1244" y="0"/>
                        </a:moveTo>
                        <a:lnTo>
                          <a:pt x="0" y="5949"/>
                        </a:lnTo>
                        <a:cubicBezTo>
                          <a:pt x="22" y="5954"/>
                          <a:pt x="43" y="5954"/>
                          <a:pt x="64" y="5958"/>
                        </a:cubicBezTo>
                        <a:lnTo>
                          <a:pt x="1309" y="9"/>
                        </a:lnTo>
                        <a:cubicBezTo>
                          <a:pt x="1288" y="9"/>
                          <a:pt x="1266" y="5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3" name="Google Shape;1774;p33"/>
                  <p:cNvSpPr/>
                  <p:nvPr/>
                </p:nvSpPr>
                <p:spPr>
                  <a:xfrm>
                    <a:off x="3946075" y="491000"/>
                    <a:ext cx="323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2" h="5959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13" y="5950"/>
                          <a:pt x="30" y="5954"/>
                          <a:pt x="47" y="5958"/>
                        </a:cubicBezTo>
                        <a:lnTo>
                          <a:pt x="1291" y="9"/>
                        </a:lnTo>
                        <a:cubicBezTo>
                          <a:pt x="1275" y="4"/>
                          <a:pt x="1262" y="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4" name="Google Shape;1775;p33"/>
                  <p:cNvSpPr/>
                  <p:nvPr/>
                </p:nvSpPr>
                <p:spPr>
                  <a:xfrm>
                    <a:off x="3945225" y="490775"/>
                    <a:ext cx="320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59" extrusionOk="0">
                        <a:moveTo>
                          <a:pt x="1244" y="1"/>
                        </a:moveTo>
                        <a:lnTo>
                          <a:pt x="0" y="5951"/>
                        </a:lnTo>
                        <a:cubicBezTo>
                          <a:pt x="13" y="5951"/>
                          <a:pt x="22" y="5955"/>
                          <a:pt x="34" y="5959"/>
                        </a:cubicBezTo>
                        <a:lnTo>
                          <a:pt x="1279" y="9"/>
                        </a:lnTo>
                        <a:cubicBezTo>
                          <a:pt x="1266" y="5"/>
                          <a:pt x="1258" y="5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5" name="Google Shape;1776;p33"/>
                  <p:cNvSpPr/>
                  <p:nvPr/>
                </p:nvSpPr>
                <p:spPr>
                  <a:xfrm>
                    <a:off x="3944475" y="490575"/>
                    <a:ext cx="3187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5959" extrusionOk="0">
                        <a:moveTo>
                          <a:pt x="1245" y="1"/>
                        </a:moveTo>
                        <a:lnTo>
                          <a:pt x="0" y="5945"/>
                        </a:lnTo>
                        <a:cubicBezTo>
                          <a:pt x="9" y="5949"/>
                          <a:pt x="21" y="5955"/>
                          <a:pt x="30" y="5959"/>
                        </a:cubicBezTo>
                        <a:lnTo>
                          <a:pt x="1274" y="9"/>
                        </a:lnTo>
                        <a:cubicBezTo>
                          <a:pt x="1266" y="5"/>
                          <a:pt x="1253" y="1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6" name="Google Shape;1777;p33"/>
                  <p:cNvSpPr/>
                  <p:nvPr/>
                </p:nvSpPr>
                <p:spPr>
                  <a:xfrm>
                    <a:off x="3943700" y="490250"/>
                    <a:ext cx="319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5959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10" y="5954"/>
                          <a:pt x="18" y="5954"/>
                          <a:pt x="31" y="5958"/>
                        </a:cubicBezTo>
                        <a:lnTo>
                          <a:pt x="1276" y="14"/>
                        </a:lnTo>
                        <a:cubicBezTo>
                          <a:pt x="1267" y="9"/>
                          <a:pt x="1254" y="5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7" name="Google Shape;1778;p33"/>
                  <p:cNvSpPr/>
                  <p:nvPr/>
                </p:nvSpPr>
                <p:spPr>
                  <a:xfrm>
                    <a:off x="3942950" y="489950"/>
                    <a:ext cx="3190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5963" extrusionOk="0">
                        <a:moveTo>
                          <a:pt x="1246" y="0"/>
                        </a:moveTo>
                        <a:lnTo>
                          <a:pt x="1" y="5949"/>
                        </a:lnTo>
                        <a:cubicBezTo>
                          <a:pt x="10" y="5954"/>
                          <a:pt x="18" y="5958"/>
                          <a:pt x="31" y="5962"/>
                        </a:cubicBezTo>
                        <a:lnTo>
                          <a:pt x="1276" y="12"/>
                        </a:lnTo>
                        <a:cubicBezTo>
                          <a:pt x="1268" y="8"/>
                          <a:pt x="1254" y="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8" name="Google Shape;1779;p33"/>
                  <p:cNvSpPr/>
                  <p:nvPr/>
                </p:nvSpPr>
                <p:spPr>
                  <a:xfrm>
                    <a:off x="3942425" y="489700"/>
                    <a:ext cx="3167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59" extrusionOk="0">
                        <a:moveTo>
                          <a:pt x="1250" y="1"/>
                        </a:moveTo>
                        <a:lnTo>
                          <a:pt x="0" y="5946"/>
                        </a:lnTo>
                        <a:cubicBezTo>
                          <a:pt x="10" y="5951"/>
                          <a:pt x="14" y="5955"/>
                          <a:pt x="22" y="5959"/>
                        </a:cubicBezTo>
                        <a:lnTo>
                          <a:pt x="1267" y="10"/>
                        </a:lnTo>
                        <a:cubicBezTo>
                          <a:pt x="1263" y="5"/>
                          <a:pt x="1254" y="1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9" name="Google Shape;1780;p33"/>
                  <p:cNvSpPr/>
                  <p:nvPr/>
                </p:nvSpPr>
                <p:spPr>
                  <a:xfrm>
                    <a:off x="3593300" y="429100"/>
                    <a:ext cx="40550" cy="165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2" h="6600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322" y="6232"/>
                          <a:pt x="373" y="6428"/>
                          <a:pt x="338" y="6600"/>
                        </a:cubicBezTo>
                        <a:lnTo>
                          <a:pt x="1584" y="650"/>
                        </a:lnTo>
                        <a:cubicBezTo>
                          <a:pt x="1622" y="479"/>
                          <a:pt x="1570" y="283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0" name="Google Shape;1781;p33"/>
                  <p:cNvSpPr/>
                  <p:nvPr/>
                </p:nvSpPr>
                <p:spPr>
                  <a:xfrm>
                    <a:off x="3685925" y="411125"/>
                    <a:ext cx="32400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6" h="5981" extrusionOk="0">
                        <a:moveTo>
                          <a:pt x="1296" y="1"/>
                        </a:moveTo>
                        <a:cubicBezTo>
                          <a:pt x="1278" y="9"/>
                          <a:pt x="1262" y="17"/>
                          <a:pt x="1245" y="30"/>
                        </a:cubicBezTo>
                        <a:lnTo>
                          <a:pt x="0" y="5980"/>
                        </a:lnTo>
                        <a:cubicBezTo>
                          <a:pt x="17" y="5967"/>
                          <a:pt x="30" y="5959"/>
                          <a:pt x="47" y="5945"/>
                        </a:cubicBezTo>
                        <a:lnTo>
                          <a:pt x="1296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1" name="Google Shape;1782;p33"/>
                  <p:cNvSpPr/>
                  <p:nvPr/>
                </p:nvSpPr>
                <p:spPr>
                  <a:xfrm>
                    <a:off x="3679600" y="411875"/>
                    <a:ext cx="37450" cy="15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8" h="6134" extrusionOk="0">
                        <a:moveTo>
                          <a:pt x="1498" y="0"/>
                        </a:moveTo>
                        <a:lnTo>
                          <a:pt x="1498" y="0"/>
                        </a:lnTo>
                        <a:cubicBezTo>
                          <a:pt x="1403" y="60"/>
                          <a:pt x="1322" y="121"/>
                          <a:pt x="1245" y="188"/>
                        </a:cubicBezTo>
                        <a:lnTo>
                          <a:pt x="1" y="6134"/>
                        </a:lnTo>
                        <a:cubicBezTo>
                          <a:pt x="74" y="6069"/>
                          <a:pt x="159" y="6006"/>
                          <a:pt x="253" y="5950"/>
                        </a:cubicBezTo>
                        <a:lnTo>
                          <a:pt x="1498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2" name="Google Shape;1783;p33"/>
                  <p:cNvSpPr/>
                  <p:nvPr/>
                </p:nvSpPr>
                <p:spPr>
                  <a:xfrm>
                    <a:off x="3671800" y="416575"/>
                    <a:ext cx="38925" cy="156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7" h="6267" extrusionOk="0">
                        <a:moveTo>
                          <a:pt x="1557" y="0"/>
                        </a:moveTo>
                        <a:cubicBezTo>
                          <a:pt x="1438" y="99"/>
                          <a:pt x="1339" y="206"/>
                          <a:pt x="1245" y="318"/>
                        </a:cubicBezTo>
                        <a:lnTo>
                          <a:pt x="1" y="6266"/>
                        </a:lnTo>
                        <a:cubicBezTo>
                          <a:pt x="94" y="6155"/>
                          <a:pt x="193" y="6049"/>
                          <a:pt x="313" y="5946"/>
                        </a:cubicBezTo>
                        <a:lnTo>
                          <a:pt x="1557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3" name="Google Shape;1784;p33"/>
                  <p:cNvSpPr/>
                  <p:nvPr/>
                </p:nvSpPr>
                <p:spPr>
                  <a:xfrm>
                    <a:off x="3662600" y="424500"/>
                    <a:ext cx="40325" cy="160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3" h="6403" extrusionOk="0">
                        <a:moveTo>
                          <a:pt x="1613" y="1"/>
                        </a:moveTo>
                        <a:cubicBezTo>
                          <a:pt x="1489" y="149"/>
                          <a:pt x="1374" y="303"/>
                          <a:pt x="1245" y="453"/>
                        </a:cubicBezTo>
                        <a:lnTo>
                          <a:pt x="0" y="6403"/>
                        </a:lnTo>
                        <a:cubicBezTo>
                          <a:pt x="129" y="6253"/>
                          <a:pt x="240" y="6099"/>
                          <a:pt x="369" y="5949"/>
                        </a:cubicBezTo>
                        <a:lnTo>
                          <a:pt x="1613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4" name="Google Shape;1785;p33"/>
                  <p:cNvSpPr/>
                  <p:nvPr/>
                </p:nvSpPr>
                <p:spPr>
                  <a:xfrm>
                    <a:off x="3654800" y="435825"/>
                    <a:ext cx="38950" cy="156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8" h="6267" extrusionOk="0">
                        <a:moveTo>
                          <a:pt x="1557" y="0"/>
                        </a:moveTo>
                        <a:lnTo>
                          <a:pt x="1557" y="0"/>
                        </a:lnTo>
                        <a:cubicBezTo>
                          <a:pt x="1467" y="112"/>
                          <a:pt x="1364" y="219"/>
                          <a:pt x="1249" y="317"/>
                        </a:cubicBezTo>
                        <a:lnTo>
                          <a:pt x="0" y="6266"/>
                        </a:lnTo>
                        <a:cubicBezTo>
                          <a:pt x="120" y="6163"/>
                          <a:pt x="219" y="6057"/>
                          <a:pt x="312" y="5950"/>
                        </a:cubicBezTo>
                        <a:lnTo>
                          <a:pt x="1557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5" name="Google Shape;1786;p33"/>
                  <p:cNvSpPr/>
                  <p:nvPr/>
                </p:nvSpPr>
                <p:spPr>
                  <a:xfrm>
                    <a:off x="3648475" y="443750"/>
                    <a:ext cx="37575" cy="153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3" h="6138" extrusionOk="0">
                        <a:moveTo>
                          <a:pt x="1502" y="0"/>
                        </a:moveTo>
                        <a:lnTo>
                          <a:pt x="1502" y="0"/>
                        </a:lnTo>
                        <a:cubicBezTo>
                          <a:pt x="1425" y="68"/>
                          <a:pt x="1339" y="129"/>
                          <a:pt x="1246" y="188"/>
                        </a:cubicBezTo>
                        <a:lnTo>
                          <a:pt x="1" y="6138"/>
                        </a:lnTo>
                        <a:cubicBezTo>
                          <a:pt x="95" y="6077"/>
                          <a:pt x="180" y="6014"/>
                          <a:pt x="253" y="5949"/>
                        </a:cubicBezTo>
                        <a:lnTo>
                          <a:pt x="1502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6" name="Google Shape;1787;p33"/>
                  <p:cNvSpPr/>
                  <p:nvPr/>
                </p:nvSpPr>
                <p:spPr>
                  <a:xfrm>
                    <a:off x="3641425" y="448450"/>
                    <a:ext cx="38200" cy="152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8" h="6104" extrusionOk="0">
                        <a:moveTo>
                          <a:pt x="1528" y="0"/>
                        </a:moveTo>
                        <a:lnTo>
                          <a:pt x="1528" y="0"/>
                        </a:lnTo>
                        <a:cubicBezTo>
                          <a:pt x="1442" y="56"/>
                          <a:pt x="1348" y="107"/>
                          <a:pt x="1246" y="154"/>
                        </a:cubicBezTo>
                        <a:lnTo>
                          <a:pt x="0" y="6104"/>
                        </a:lnTo>
                        <a:cubicBezTo>
                          <a:pt x="103" y="6057"/>
                          <a:pt x="198" y="6005"/>
                          <a:pt x="283" y="5950"/>
                        </a:cubicBezTo>
                        <a:lnTo>
                          <a:pt x="1528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7" name="Google Shape;1788;p33"/>
                  <p:cNvSpPr/>
                  <p:nvPr/>
                </p:nvSpPr>
                <p:spPr>
                  <a:xfrm>
                    <a:off x="3631600" y="452300"/>
                    <a:ext cx="40975" cy="152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9" h="6100" extrusionOk="0">
                        <a:moveTo>
                          <a:pt x="1639" y="0"/>
                        </a:moveTo>
                        <a:cubicBezTo>
                          <a:pt x="1523" y="56"/>
                          <a:pt x="1390" y="103"/>
                          <a:pt x="1244" y="150"/>
                        </a:cubicBezTo>
                        <a:lnTo>
                          <a:pt x="0" y="6100"/>
                        </a:lnTo>
                        <a:cubicBezTo>
                          <a:pt x="146" y="6053"/>
                          <a:pt x="274" y="6005"/>
                          <a:pt x="393" y="5950"/>
                        </a:cubicBezTo>
                        <a:lnTo>
                          <a:pt x="1639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8" name="Google Shape;1789;p33"/>
                  <p:cNvSpPr/>
                  <p:nvPr/>
                </p:nvSpPr>
                <p:spPr>
                  <a:xfrm>
                    <a:off x="3621975" y="456050"/>
                    <a:ext cx="40750" cy="151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0" h="6044" extrusionOk="0">
                        <a:moveTo>
                          <a:pt x="1629" y="0"/>
                        </a:moveTo>
                        <a:lnTo>
                          <a:pt x="1629" y="0"/>
                        </a:lnTo>
                        <a:cubicBezTo>
                          <a:pt x="1514" y="34"/>
                          <a:pt x="1386" y="68"/>
                          <a:pt x="1244" y="99"/>
                        </a:cubicBezTo>
                        <a:lnTo>
                          <a:pt x="0" y="6043"/>
                        </a:lnTo>
                        <a:cubicBezTo>
                          <a:pt x="141" y="6017"/>
                          <a:pt x="265" y="5984"/>
                          <a:pt x="385" y="5950"/>
                        </a:cubicBezTo>
                        <a:lnTo>
                          <a:pt x="1629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9" name="Google Shape;1790;p33"/>
                  <p:cNvSpPr/>
                  <p:nvPr/>
                </p:nvSpPr>
                <p:spPr>
                  <a:xfrm>
                    <a:off x="5542075" y="817650"/>
                    <a:ext cx="3135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72" extrusionOk="0">
                        <a:moveTo>
                          <a:pt x="1254" y="1"/>
                        </a:moveTo>
                        <a:lnTo>
                          <a:pt x="1252" y="11"/>
                        </a:lnTo>
                        <a:lnTo>
                          <a:pt x="1252" y="11"/>
                        </a:lnTo>
                        <a:cubicBezTo>
                          <a:pt x="1253" y="8"/>
                          <a:pt x="1254" y="5"/>
                          <a:pt x="1254" y="1"/>
                        </a:cubicBezTo>
                        <a:close/>
                        <a:moveTo>
                          <a:pt x="1252" y="11"/>
                        </a:moveTo>
                        <a:lnTo>
                          <a:pt x="1252" y="11"/>
                        </a:lnTo>
                        <a:cubicBezTo>
                          <a:pt x="1250" y="14"/>
                          <a:pt x="1249" y="18"/>
                          <a:pt x="1249" y="22"/>
                        </a:cubicBezTo>
                        <a:lnTo>
                          <a:pt x="1" y="5972"/>
                        </a:lnTo>
                        <a:cubicBezTo>
                          <a:pt x="5" y="5964"/>
                          <a:pt x="9" y="5954"/>
                          <a:pt x="9" y="5950"/>
                        </a:cubicBezTo>
                        <a:lnTo>
                          <a:pt x="1252" y="11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0" name="Google Shape;1791;p33"/>
                  <p:cNvSpPr/>
                  <p:nvPr/>
                </p:nvSpPr>
                <p:spPr>
                  <a:xfrm>
                    <a:off x="5540700" y="818200"/>
                    <a:ext cx="32600" cy="15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4" h="6079" extrusionOk="0">
                        <a:moveTo>
                          <a:pt x="1304" y="0"/>
                        </a:moveTo>
                        <a:cubicBezTo>
                          <a:pt x="1287" y="43"/>
                          <a:pt x="1270" y="86"/>
                          <a:pt x="1244" y="128"/>
                        </a:cubicBezTo>
                        <a:lnTo>
                          <a:pt x="0" y="6078"/>
                        </a:lnTo>
                        <a:cubicBezTo>
                          <a:pt x="21" y="6035"/>
                          <a:pt x="42" y="5993"/>
                          <a:pt x="56" y="5950"/>
                        </a:cubicBezTo>
                        <a:lnTo>
                          <a:pt x="1304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1" name="Google Shape;1792;p33"/>
                  <p:cNvSpPr/>
                  <p:nvPr/>
                </p:nvSpPr>
                <p:spPr>
                  <a:xfrm>
                    <a:off x="5538325" y="821400"/>
                    <a:ext cx="33500" cy="152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0" h="6083" extrusionOk="0">
                        <a:moveTo>
                          <a:pt x="1339" y="0"/>
                        </a:moveTo>
                        <a:cubicBezTo>
                          <a:pt x="1314" y="48"/>
                          <a:pt x="1284" y="91"/>
                          <a:pt x="1245" y="133"/>
                        </a:cubicBezTo>
                        <a:lnTo>
                          <a:pt x="1" y="6083"/>
                        </a:lnTo>
                        <a:cubicBezTo>
                          <a:pt x="35" y="6040"/>
                          <a:pt x="69" y="5993"/>
                          <a:pt x="95" y="5950"/>
                        </a:cubicBezTo>
                        <a:lnTo>
                          <a:pt x="1339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2" name="Google Shape;1793;p33"/>
                  <p:cNvSpPr/>
                  <p:nvPr/>
                </p:nvSpPr>
                <p:spPr>
                  <a:xfrm>
                    <a:off x="5534475" y="824700"/>
                    <a:ext cx="34975" cy="152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9" h="6101" extrusionOk="0">
                        <a:moveTo>
                          <a:pt x="1399" y="1"/>
                        </a:moveTo>
                        <a:cubicBezTo>
                          <a:pt x="1357" y="52"/>
                          <a:pt x="1305" y="104"/>
                          <a:pt x="1245" y="151"/>
                        </a:cubicBezTo>
                        <a:lnTo>
                          <a:pt x="1" y="6100"/>
                        </a:lnTo>
                        <a:cubicBezTo>
                          <a:pt x="56" y="6053"/>
                          <a:pt x="107" y="6002"/>
                          <a:pt x="155" y="5951"/>
                        </a:cubicBezTo>
                        <a:lnTo>
                          <a:pt x="1399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3" name="Google Shape;1794;p33"/>
                  <p:cNvSpPr/>
                  <p:nvPr/>
                </p:nvSpPr>
                <p:spPr>
                  <a:xfrm>
                    <a:off x="5526675" y="828450"/>
                    <a:ext cx="38925" cy="154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7" h="6174" extrusionOk="0">
                        <a:moveTo>
                          <a:pt x="1557" y="1"/>
                        </a:moveTo>
                        <a:lnTo>
                          <a:pt x="1557" y="1"/>
                        </a:lnTo>
                        <a:cubicBezTo>
                          <a:pt x="1467" y="82"/>
                          <a:pt x="1361" y="155"/>
                          <a:pt x="1249" y="228"/>
                        </a:cubicBezTo>
                        <a:lnTo>
                          <a:pt x="1" y="6173"/>
                        </a:lnTo>
                        <a:cubicBezTo>
                          <a:pt x="116" y="6104"/>
                          <a:pt x="218" y="6027"/>
                          <a:pt x="313" y="5950"/>
                        </a:cubicBezTo>
                        <a:lnTo>
                          <a:pt x="1557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4" name="Google Shape;1795;p33"/>
                  <p:cNvSpPr/>
                  <p:nvPr/>
                </p:nvSpPr>
                <p:spPr>
                  <a:xfrm>
                    <a:off x="5505825" y="834125"/>
                    <a:ext cx="52075" cy="160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3" h="6438" extrusionOk="0">
                        <a:moveTo>
                          <a:pt x="2083" y="1"/>
                        </a:moveTo>
                        <a:lnTo>
                          <a:pt x="2083" y="1"/>
                        </a:lnTo>
                        <a:cubicBezTo>
                          <a:pt x="1818" y="168"/>
                          <a:pt x="1510" y="322"/>
                          <a:pt x="1245" y="488"/>
                        </a:cubicBezTo>
                        <a:lnTo>
                          <a:pt x="0" y="6438"/>
                        </a:lnTo>
                        <a:cubicBezTo>
                          <a:pt x="266" y="6271"/>
                          <a:pt x="569" y="6117"/>
                          <a:pt x="835" y="5946"/>
                        </a:cubicBezTo>
                        <a:lnTo>
                          <a:pt x="2083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5" name="Google Shape;1796;p33"/>
                  <p:cNvSpPr/>
                  <p:nvPr/>
                </p:nvSpPr>
                <p:spPr>
                  <a:xfrm>
                    <a:off x="5498125" y="846325"/>
                    <a:ext cx="38850" cy="154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6173" extrusionOk="0">
                        <a:moveTo>
                          <a:pt x="1553" y="0"/>
                        </a:moveTo>
                        <a:lnTo>
                          <a:pt x="1553" y="0"/>
                        </a:lnTo>
                        <a:cubicBezTo>
                          <a:pt x="1441" y="73"/>
                          <a:pt x="1335" y="146"/>
                          <a:pt x="1245" y="223"/>
                        </a:cubicBezTo>
                        <a:lnTo>
                          <a:pt x="0" y="6173"/>
                        </a:lnTo>
                        <a:cubicBezTo>
                          <a:pt x="90" y="6096"/>
                          <a:pt x="197" y="6023"/>
                          <a:pt x="308" y="5950"/>
                        </a:cubicBezTo>
                        <a:lnTo>
                          <a:pt x="1553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6" name="Google Shape;1797;p33"/>
                  <p:cNvSpPr/>
                  <p:nvPr/>
                </p:nvSpPr>
                <p:spPr>
                  <a:xfrm>
                    <a:off x="5494175" y="851875"/>
                    <a:ext cx="35100" cy="152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4" h="6105" extrusionOk="0">
                        <a:moveTo>
                          <a:pt x="1403" y="1"/>
                        </a:moveTo>
                        <a:lnTo>
                          <a:pt x="1403" y="1"/>
                        </a:lnTo>
                        <a:cubicBezTo>
                          <a:pt x="1343" y="52"/>
                          <a:pt x="1291" y="104"/>
                          <a:pt x="1249" y="155"/>
                        </a:cubicBezTo>
                        <a:lnTo>
                          <a:pt x="0" y="6105"/>
                        </a:lnTo>
                        <a:cubicBezTo>
                          <a:pt x="47" y="6053"/>
                          <a:pt x="99" y="6002"/>
                          <a:pt x="158" y="5951"/>
                        </a:cubicBezTo>
                        <a:lnTo>
                          <a:pt x="1403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7" name="Google Shape;1798;p33"/>
                  <p:cNvSpPr/>
                  <p:nvPr/>
                </p:nvSpPr>
                <p:spPr>
                  <a:xfrm>
                    <a:off x="5491800" y="855725"/>
                    <a:ext cx="33625" cy="152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5" h="6083" extrusionOk="0">
                        <a:moveTo>
                          <a:pt x="1344" y="1"/>
                        </a:moveTo>
                        <a:lnTo>
                          <a:pt x="1344" y="1"/>
                        </a:lnTo>
                        <a:cubicBezTo>
                          <a:pt x="1305" y="43"/>
                          <a:pt x="1276" y="86"/>
                          <a:pt x="1250" y="133"/>
                        </a:cubicBezTo>
                        <a:lnTo>
                          <a:pt x="1" y="6083"/>
                        </a:lnTo>
                        <a:cubicBezTo>
                          <a:pt x="31" y="6036"/>
                          <a:pt x="61" y="5993"/>
                          <a:pt x="95" y="5951"/>
                        </a:cubicBezTo>
                        <a:lnTo>
                          <a:pt x="1344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8" name="Google Shape;1799;p33"/>
                  <p:cNvSpPr/>
                  <p:nvPr/>
                </p:nvSpPr>
                <p:spPr>
                  <a:xfrm>
                    <a:off x="5490425" y="859050"/>
                    <a:ext cx="32625" cy="15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5" h="6079" extrusionOk="0">
                        <a:moveTo>
                          <a:pt x="1305" y="0"/>
                        </a:moveTo>
                        <a:lnTo>
                          <a:pt x="1305" y="0"/>
                        </a:lnTo>
                        <a:cubicBezTo>
                          <a:pt x="1279" y="43"/>
                          <a:pt x="1262" y="86"/>
                          <a:pt x="1245" y="129"/>
                        </a:cubicBezTo>
                        <a:lnTo>
                          <a:pt x="0" y="6078"/>
                        </a:lnTo>
                        <a:cubicBezTo>
                          <a:pt x="13" y="6031"/>
                          <a:pt x="35" y="5988"/>
                          <a:pt x="56" y="5950"/>
                        </a:cubicBezTo>
                        <a:lnTo>
                          <a:pt x="1305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9" name="Google Shape;1800;p33"/>
                  <p:cNvSpPr/>
                  <p:nvPr/>
                </p:nvSpPr>
                <p:spPr>
                  <a:xfrm>
                    <a:off x="5490100" y="862250"/>
                    <a:ext cx="31475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89" extrusionOk="0">
                        <a:moveTo>
                          <a:pt x="1258" y="1"/>
                        </a:moveTo>
                        <a:cubicBezTo>
                          <a:pt x="1254" y="13"/>
                          <a:pt x="1249" y="26"/>
                          <a:pt x="1245" y="39"/>
                        </a:cubicBezTo>
                        <a:lnTo>
                          <a:pt x="1" y="5988"/>
                        </a:lnTo>
                        <a:cubicBezTo>
                          <a:pt x="5" y="5976"/>
                          <a:pt x="9" y="5963"/>
                          <a:pt x="13" y="5950"/>
                        </a:cubicBezTo>
                        <a:lnTo>
                          <a:pt x="1258" y="1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0" name="Google Shape;1801;p33"/>
                  <p:cNvSpPr/>
                  <p:nvPr/>
                </p:nvSpPr>
                <p:spPr>
                  <a:xfrm>
                    <a:off x="5485175" y="862250"/>
                    <a:ext cx="36050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2" h="5989" extrusionOk="0">
                        <a:moveTo>
                          <a:pt x="1250" y="1"/>
                        </a:moveTo>
                        <a:lnTo>
                          <a:pt x="1" y="5950"/>
                        </a:lnTo>
                        <a:cubicBezTo>
                          <a:pt x="70" y="5963"/>
                          <a:pt x="133" y="5976"/>
                          <a:pt x="198" y="5988"/>
                        </a:cubicBezTo>
                        <a:lnTo>
                          <a:pt x="1442" y="39"/>
                        </a:lnTo>
                        <a:lnTo>
                          <a:pt x="1250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1" name="Google Shape;1802;p33"/>
                  <p:cNvSpPr/>
                  <p:nvPr/>
                </p:nvSpPr>
                <p:spPr>
                  <a:xfrm>
                    <a:off x="5479200" y="861400"/>
                    <a:ext cx="37225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9" h="5985" extrusionOk="0">
                        <a:moveTo>
                          <a:pt x="1245" y="1"/>
                        </a:moveTo>
                        <a:lnTo>
                          <a:pt x="1" y="5949"/>
                        </a:lnTo>
                        <a:cubicBezTo>
                          <a:pt x="82" y="5959"/>
                          <a:pt x="163" y="5971"/>
                          <a:pt x="240" y="5984"/>
                        </a:cubicBezTo>
                        <a:lnTo>
                          <a:pt x="1489" y="35"/>
                        </a:lnTo>
                        <a:cubicBezTo>
                          <a:pt x="1408" y="21"/>
                          <a:pt x="1326" y="9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2" name="Google Shape;1803;p33"/>
                  <p:cNvSpPr/>
                  <p:nvPr/>
                </p:nvSpPr>
                <p:spPr>
                  <a:xfrm>
                    <a:off x="5466675" y="861100"/>
                    <a:ext cx="4365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6" h="5967" extrusionOk="0">
                        <a:moveTo>
                          <a:pt x="1528" y="1"/>
                        </a:moveTo>
                        <a:cubicBezTo>
                          <a:pt x="1437" y="1"/>
                          <a:pt x="1344" y="7"/>
                          <a:pt x="1246" y="21"/>
                        </a:cubicBezTo>
                        <a:lnTo>
                          <a:pt x="1" y="5967"/>
                        </a:lnTo>
                        <a:cubicBezTo>
                          <a:pt x="94" y="5955"/>
                          <a:pt x="186" y="5950"/>
                          <a:pt x="275" y="5950"/>
                        </a:cubicBezTo>
                        <a:cubicBezTo>
                          <a:pt x="352" y="5950"/>
                          <a:pt x="428" y="5954"/>
                          <a:pt x="502" y="5961"/>
                        </a:cubicBezTo>
                        <a:lnTo>
                          <a:pt x="1746" y="13"/>
                        </a:lnTo>
                        <a:cubicBezTo>
                          <a:pt x="1674" y="5"/>
                          <a:pt x="1602" y="1"/>
                          <a:pt x="1528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3" name="Google Shape;1804;p33"/>
                  <p:cNvSpPr/>
                  <p:nvPr/>
                </p:nvSpPr>
                <p:spPr>
                  <a:xfrm>
                    <a:off x="3596400" y="456675"/>
                    <a:ext cx="42825" cy="166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3" h="6669" extrusionOk="0">
                        <a:moveTo>
                          <a:pt x="1288" y="1"/>
                        </a:moveTo>
                        <a:lnTo>
                          <a:pt x="40" y="5950"/>
                        </a:lnTo>
                        <a:cubicBezTo>
                          <a:pt x="1" y="6134"/>
                          <a:pt x="66" y="6352"/>
                          <a:pt x="463" y="6669"/>
                        </a:cubicBezTo>
                        <a:lnTo>
                          <a:pt x="1712" y="723"/>
                        </a:lnTo>
                        <a:cubicBezTo>
                          <a:pt x="1310" y="402"/>
                          <a:pt x="1250" y="185"/>
                          <a:pt x="1288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4" name="Google Shape;1805;p33"/>
                  <p:cNvSpPr/>
                  <p:nvPr/>
                </p:nvSpPr>
                <p:spPr>
                  <a:xfrm>
                    <a:off x="3607750" y="474750"/>
                    <a:ext cx="31475" cy="151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6075" extrusionOk="0">
                        <a:moveTo>
                          <a:pt x="1258" y="0"/>
                        </a:moveTo>
                        <a:lnTo>
                          <a:pt x="9" y="5946"/>
                        </a:lnTo>
                        <a:cubicBezTo>
                          <a:pt x="13" y="5992"/>
                          <a:pt x="9" y="6031"/>
                          <a:pt x="1" y="6074"/>
                        </a:cubicBezTo>
                        <a:lnTo>
                          <a:pt x="1245" y="125"/>
                        </a:lnTo>
                        <a:cubicBezTo>
                          <a:pt x="1254" y="86"/>
                          <a:pt x="1258" y="44"/>
                          <a:pt x="1258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5" name="Google Shape;1806;p33"/>
                  <p:cNvSpPr/>
                  <p:nvPr/>
                </p:nvSpPr>
                <p:spPr>
                  <a:xfrm>
                    <a:off x="3171900" y="372950"/>
                    <a:ext cx="3135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72" extrusionOk="0">
                        <a:moveTo>
                          <a:pt x="1254" y="0"/>
                        </a:moveTo>
                        <a:lnTo>
                          <a:pt x="1254" y="0"/>
                        </a:lnTo>
                        <a:cubicBezTo>
                          <a:pt x="1250" y="10"/>
                          <a:pt x="1250" y="14"/>
                          <a:pt x="1246" y="22"/>
                        </a:cubicBezTo>
                        <a:lnTo>
                          <a:pt x="0" y="5971"/>
                        </a:lnTo>
                        <a:cubicBezTo>
                          <a:pt x="6" y="5963"/>
                          <a:pt x="6" y="5958"/>
                          <a:pt x="6" y="5950"/>
                        </a:cubicBezTo>
                        <a:lnTo>
                          <a:pt x="1254" y="0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6" name="Google Shape;1807;p33"/>
                  <p:cNvSpPr/>
                  <p:nvPr/>
                </p:nvSpPr>
                <p:spPr>
                  <a:xfrm>
                    <a:off x="3171500" y="373475"/>
                    <a:ext cx="31550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" h="5985" extrusionOk="0">
                        <a:moveTo>
                          <a:pt x="1262" y="1"/>
                        </a:moveTo>
                        <a:lnTo>
                          <a:pt x="1262" y="1"/>
                        </a:lnTo>
                        <a:cubicBezTo>
                          <a:pt x="1258" y="14"/>
                          <a:pt x="1253" y="26"/>
                          <a:pt x="1244" y="40"/>
                        </a:cubicBezTo>
                        <a:lnTo>
                          <a:pt x="0" y="5984"/>
                        </a:lnTo>
                        <a:cubicBezTo>
                          <a:pt x="8" y="5976"/>
                          <a:pt x="12" y="5963"/>
                          <a:pt x="16" y="5950"/>
                        </a:cubicBezTo>
                        <a:lnTo>
                          <a:pt x="1262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7" name="Google Shape;1808;p33"/>
                  <p:cNvSpPr/>
                  <p:nvPr/>
                </p:nvSpPr>
                <p:spPr>
                  <a:xfrm>
                    <a:off x="3170850" y="374450"/>
                    <a:ext cx="31775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85" extrusionOk="0">
                        <a:moveTo>
                          <a:pt x="1270" y="1"/>
                        </a:moveTo>
                        <a:cubicBezTo>
                          <a:pt x="1266" y="13"/>
                          <a:pt x="1258" y="26"/>
                          <a:pt x="1245" y="39"/>
                        </a:cubicBezTo>
                        <a:lnTo>
                          <a:pt x="0" y="5984"/>
                        </a:lnTo>
                        <a:cubicBezTo>
                          <a:pt x="9" y="5971"/>
                          <a:pt x="17" y="5959"/>
                          <a:pt x="26" y="5945"/>
                        </a:cubicBezTo>
                        <a:lnTo>
                          <a:pt x="1270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8" name="Google Shape;1809;p33"/>
                  <p:cNvSpPr/>
                  <p:nvPr/>
                </p:nvSpPr>
                <p:spPr>
                  <a:xfrm>
                    <a:off x="3169575" y="375400"/>
                    <a:ext cx="32400" cy="14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6" h="5994" extrusionOk="0">
                        <a:moveTo>
                          <a:pt x="1296" y="1"/>
                        </a:moveTo>
                        <a:lnTo>
                          <a:pt x="1296" y="1"/>
                        </a:lnTo>
                        <a:cubicBezTo>
                          <a:pt x="1283" y="14"/>
                          <a:pt x="1266" y="31"/>
                          <a:pt x="1248" y="48"/>
                        </a:cubicBezTo>
                        <a:lnTo>
                          <a:pt x="0" y="5994"/>
                        </a:lnTo>
                        <a:cubicBezTo>
                          <a:pt x="22" y="5980"/>
                          <a:pt x="34" y="5963"/>
                          <a:pt x="51" y="5946"/>
                        </a:cubicBezTo>
                        <a:lnTo>
                          <a:pt x="1296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9" name="Google Shape;1810;p33"/>
                  <p:cNvSpPr/>
                  <p:nvPr/>
                </p:nvSpPr>
                <p:spPr>
                  <a:xfrm>
                    <a:off x="3161875" y="376600"/>
                    <a:ext cx="38925" cy="154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7" h="6164" extrusionOk="0">
                        <a:moveTo>
                          <a:pt x="1556" y="0"/>
                        </a:moveTo>
                        <a:cubicBezTo>
                          <a:pt x="1467" y="77"/>
                          <a:pt x="1335" y="141"/>
                          <a:pt x="1244" y="214"/>
                        </a:cubicBezTo>
                        <a:lnTo>
                          <a:pt x="0" y="6163"/>
                        </a:lnTo>
                        <a:cubicBezTo>
                          <a:pt x="89" y="6086"/>
                          <a:pt x="218" y="6023"/>
                          <a:pt x="308" y="5946"/>
                        </a:cubicBezTo>
                        <a:lnTo>
                          <a:pt x="1556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60" name="Google Shape;1811;p33"/>
                  <p:cNvSpPr/>
                  <p:nvPr/>
                </p:nvSpPr>
                <p:spPr>
                  <a:xfrm>
                    <a:off x="3160575" y="381925"/>
                    <a:ext cx="32425" cy="14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" h="5998" extrusionOk="0">
                        <a:moveTo>
                          <a:pt x="1296" y="1"/>
                        </a:moveTo>
                        <a:lnTo>
                          <a:pt x="1296" y="1"/>
                        </a:lnTo>
                        <a:cubicBezTo>
                          <a:pt x="1280" y="18"/>
                          <a:pt x="1262" y="35"/>
                          <a:pt x="1249" y="52"/>
                        </a:cubicBezTo>
                        <a:lnTo>
                          <a:pt x="1" y="5997"/>
                        </a:lnTo>
                        <a:cubicBezTo>
                          <a:pt x="17" y="5980"/>
                          <a:pt x="35" y="5968"/>
                          <a:pt x="52" y="5950"/>
                        </a:cubicBezTo>
                        <a:lnTo>
                          <a:pt x="1296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61" name="Google Shape;1812;p33"/>
                  <p:cNvSpPr/>
                  <p:nvPr/>
                </p:nvSpPr>
                <p:spPr>
                  <a:xfrm>
                    <a:off x="3159950" y="383200"/>
                    <a:ext cx="31875" cy="149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5990" extrusionOk="0">
                        <a:moveTo>
                          <a:pt x="1274" y="1"/>
                        </a:moveTo>
                        <a:cubicBezTo>
                          <a:pt x="1262" y="14"/>
                          <a:pt x="1253" y="27"/>
                          <a:pt x="1244" y="40"/>
                        </a:cubicBezTo>
                        <a:lnTo>
                          <a:pt x="0" y="5990"/>
                        </a:lnTo>
                        <a:cubicBezTo>
                          <a:pt x="8" y="5972"/>
                          <a:pt x="17" y="5959"/>
                          <a:pt x="26" y="5946"/>
                        </a:cubicBezTo>
                        <a:lnTo>
                          <a:pt x="1274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62" name="Google Shape;1813;p33"/>
                  <p:cNvSpPr/>
                  <p:nvPr/>
                </p:nvSpPr>
                <p:spPr>
                  <a:xfrm>
                    <a:off x="3159500" y="384175"/>
                    <a:ext cx="31575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5985" extrusionOk="0">
                        <a:moveTo>
                          <a:pt x="1262" y="1"/>
                        </a:moveTo>
                        <a:lnTo>
                          <a:pt x="1262" y="1"/>
                        </a:lnTo>
                        <a:cubicBezTo>
                          <a:pt x="1254" y="13"/>
                          <a:pt x="1250" y="27"/>
                          <a:pt x="1246" y="39"/>
                        </a:cubicBezTo>
                        <a:lnTo>
                          <a:pt x="1" y="5984"/>
                        </a:lnTo>
                        <a:cubicBezTo>
                          <a:pt x="5" y="5971"/>
                          <a:pt x="9" y="5959"/>
                          <a:pt x="18" y="5951"/>
                        </a:cubicBezTo>
                        <a:lnTo>
                          <a:pt x="1262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63" name="Google Shape;1814;p33"/>
                  <p:cNvSpPr/>
                  <p:nvPr/>
                </p:nvSpPr>
                <p:spPr>
                  <a:xfrm>
                    <a:off x="3159400" y="385125"/>
                    <a:ext cx="3125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5968" extrusionOk="0">
                        <a:moveTo>
                          <a:pt x="1250" y="1"/>
                        </a:moveTo>
                        <a:lnTo>
                          <a:pt x="1249" y="4"/>
                        </a:lnTo>
                        <a:lnTo>
                          <a:pt x="1249" y="4"/>
                        </a:lnTo>
                        <a:cubicBezTo>
                          <a:pt x="1250" y="3"/>
                          <a:pt x="1250" y="2"/>
                          <a:pt x="1250" y="1"/>
                        </a:cubicBezTo>
                        <a:close/>
                        <a:moveTo>
                          <a:pt x="1249" y="4"/>
                        </a:moveTo>
                        <a:cubicBezTo>
                          <a:pt x="1248" y="7"/>
                          <a:pt x="1245" y="12"/>
                          <a:pt x="1245" y="18"/>
                        </a:cubicBezTo>
                        <a:lnTo>
                          <a:pt x="270" y="4680"/>
                        </a:lnTo>
                        <a:lnTo>
                          <a:pt x="1249" y="4"/>
                        </a:lnTo>
                        <a:close/>
                        <a:moveTo>
                          <a:pt x="270" y="4680"/>
                        </a:moveTo>
                        <a:lnTo>
                          <a:pt x="5" y="5946"/>
                        </a:lnTo>
                        <a:cubicBezTo>
                          <a:pt x="1" y="5955"/>
                          <a:pt x="1" y="5959"/>
                          <a:pt x="1" y="5968"/>
                        </a:cubicBezTo>
                        <a:lnTo>
                          <a:pt x="270" y="4680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64" name="Google Shape;1815;p33"/>
                  <p:cNvSpPr/>
                  <p:nvPr/>
                </p:nvSpPr>
                <p:spPr>
                  <a:xfrm>
                    <a:off x="5213350" y="810175"/>
                    <a:ext cx="40450" cy="15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8" h="6023" extrusionOk="0">
                        <a:moveTo>
                          <a:pt x="1618" y="1"/>
                        </a:moveTo>
                        <a:lnTo>
                          <a:pt x="1618" y="1"/>
                        </a:lnTo>
                        <a:cubicBezTo>
                          <a:pt x="1460" y="22"/>
                          <a:pt x="1341" y="48"/>
                          <a:pt x="1250" y="74"/>
                        </a:cubicBezTo>
                        <a:lnTo>
                          <a:pt x="1" y="6022"/>
                        </a:lnTo>
                        <a:cubicBezTo>
                          <a:pt x="91" y="5993"/>
                          <a:pt x="216" y="5971"/>
                          <a:pt x="374" y="5945"/>
                        </a:cubicBezTo>
                        <a:lnTo>
                          <a:pt x="1618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65" name="Google Shape;1816;p33"/>
                  <p:cNvSpPr/>
                  <p:nvPr/>
                </p:nvSpPr>
                <p:spPr>
                  <a:xfrm>
                    <a:off x="5211125" y="812000"/>
                    <a:ext cx="33500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0" h="5981" extrusionOk="0">
                        <a:moveTo>
                          <a:pt x="1339" y="1"/>
                        </a:moveTo>
                        <a:lnTo>
                          <a:pt x="1339" y="1"/>
                        </a:lnTo>
                        <a:cubicBezTo>
                          <a:pt x="1301" y="13"/>
                          <a:pt x="1270" y="21"/>
                          <a:pt x="1245" y="35"/>
                        </a:cubicBezTo>
                        <a:lnTo>
                          <a:pt x="1" y="5980"/>
                        </a:lnTo>
                        <a:cubicBezTo>
                          <a:pt x="26" y="5971"/>
                          <a:pt x="56" y="5959"/>
                          <a:pt x="90" y="5949"/>
                        </a:cubicBezTo>
                        <a:lnTo>
                          <a:pt x="1339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66" name="Google Shape;1817;p33"/>
                  <p:cNvSpPr/>
                  <p:nvPr/>
                </p:nvSpPr>
                <p:spPr>
                  <a:xfrm>
                    <a:off x="5209850" y="812850"/>
                    <a:ext cx="3240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6" h="5972" extrusionOk="0">
                        <a:moveTo>
                          <a:pt x="1296" y="1"/>
                        </a:moveTo>
                        <a:lnTo>
                          <a:pt x="1296" y="1"/>
                        </a:lnTo>
                        <a:cubicBezTo>
                          <a:pt x="1279" y="9"/>
                          <a:pt x="1262" y="18"/>
                          <a:pt x="1250" y="26"/>
                        </a:cubicBezTo>
                        <a:lnTo>
                          <a:pt x="0" y="5972"/>
                        </a:lnTo>
                        <a:cubicBezTo>
                          <a:pt x="18" y="5963"/>
                          <a:pt x="34" y="5954"/>
                          <a:pt x="52" y="5946"/>
                        </a:cubicBezTo>
                        <a:lnTo>
                          <a:pt x="1296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67" name="Google Shape;1818;p33"/>
                  <p:cNvSpPr/>
                  <p:nvPr/>
                </p:nvSpPr>
                <p:spPr>
                  <a:xfrm>
                    <a:off x="5209300" y="813500"/>
                    <a:ext cx="3180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63" extrusionOk="0">
                        <a:moveTo>
                          <a:pt x="1272" y="0"/>
                        </a:moveTo>
                        <a:cubicBezTo>
                          <a:pt x="1262" y="4"/>
                          <a:pt x="1254" y="9"/>
                          <a:pt x="1246" y="18"/>
                        </a:cubicBezTo>
                        <a:lnTo>
                          <a:pt x="1" y="5962"/>
                        </a:lnTo>
                        <a:cubicBezTo>
                          <a:pt x="5" y="5958"/>
                          <a:pt x="14" y="5954"/>
                          <a:pt x="22" y="5946"/>
                        </a:cubicBezTo>
                        <a:lnTo>
                          <a:pt x="1272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68" name="Google Shape;1819;p33"/>
                  <p:cNvSpPr/>
                  <p:nvPr/>
                </p:nvSpPr>
                <p:spPr>
                  <a:xfrm>
                    <a:off x="5208775" y="813925"/>
                    <a:ext cx="3167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67" extrusionOk="0">
                        <a:moveTo>
                          <a:pt x="1267" y="1"/>
                        </a:moveTo>
                        <a:cubicBezTo>
                          <a:pt x="1258" y="5"/>
                          <a:pt x="1254" y="13"/>
                          <a:pt x="1250" y="17"/>
                        </a:cubicBezTo>
                        <a:lnTo>
                          <a:pt x="0" y="5967"/>
                        </a:lnTo>
                        <a:cubicBezTo>
                          <a:pt x="9" y="5959"/>
                          <a:pt x="14" y="5954"/>
                          <a:pt x="22" y="5945"/>
                        </a:cubicBezTo>
                        <a:lnTo>
                          <a:pt x="1267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69" name="Google Shape;1820;p33"/>
                  <p:cNvSpPr/>
                  <p:nvPr/>
                </p:nvSpPr>
                <p:spPr>
                  <a:xfrm>
                    <a:off x="5208575" y="814350"/>
                    <a:ext cx="3145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68" extrusionOk="0">
                        <a:moveTo>
                          <a:pt x="1258" y="0"/>
                        </a:moveTo>
                        <a:lnTo>
                          <a:pt x="1258" y="0"/>
                        </a:lnTo>
                        <a:cubicBezTo>
                          <a:pt x="1253" y="4"/>
                          <a:pt x="1249" y="14"/>
                          <a:pt x="1244" y="18"/>
                        </a:cubicBezTo>
                        <a:lnTo>
                          <a:pt x="2" y="5958"/>
                        </a:lnTo>
                        <a:lnTo>
                          <a:pt x="2" y="5958"/>
                        </a:lnTo>
                        <a:cubicBezTo>
                          <a:pt x="4" y="5954"/>
                          <a:pt x="6" y="5952"/>
                          <a:pt x="8" y="5950"/>
                        </a:cubicBezTo>
                        <a:lnTo>
                          <a:pt x="1258" y="0"/>
                        </a:lnTo>
                        <a:close/>
                        <a:moveTo>
                          <a:pt x="2" y="5958"/>
                        </a:moveTo>
                        <a:lnTo>
                          <a:pt x="2" y="5958"/>
                        </a:lnTo>
                        <a:cubicBezTo>
                          <a:pt x="1" y="5960"/>
                          <a:pt x="0" y="5963"/>
                          <a:pt x="0" y="5967"/>
                        </a:cubicBezTo>
                        <a:lnTo>
                          <a:pt x="2" y="5958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70" name="Google Shape;1821;p33"/>
                  <p:cNvSpPr/>
                  <p:nvPr/>
                </p:nvSpPr>
                <p:spPr>
                  <a:xfrm>
                    <a:off x="5208350" y="814775"/>
                    <a:ext cx="3135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63" extrusionOk="0">
                        <a:moveTo>
                          <a:pt x="1253" y="1"/>
                        </a:moveTo>
                        <a:cubicBezTo>
                          <a:pt x="1249" y="5"/>
                          <a:pt x="1249" y="9"/>
                          <a:pt x="1245" y="18"/>
                        </a:cubicBezTo>
                        <a:lnTo>
                          <a:pt x="1" y="5960"/>
                        </a:lnTo>
                        <a:lnTo>
                          <a:pt x="1" y="5960"/>
                        </a:lnTo>
                        <a:cubicBezTo>
                          <a:pt x="3" y="5957"/>
                          <a:pt x="6" y="5953"/>
                          <a:pt x="9" y="5950"/>
                        </a:cubicBezTo>
                        <a:lnTo>
                          <a:pt x="1253" y="1"/>
                        </a:lnTo>
                        <a:close/>
                        <a:moveTo>
                          <a:pt x="1" y="5960"/>
                        </a:moveTo>
                        <a:cubicBezTo>
                          <a:pt x="1" y="5961"/>
                          <a:pt x="1" y="5962"/>
                          <a:pt x="1" y="5963"/>
                        </a:cubicBezTo>
                        <a:lnTo>
                          <a:pt x="1" y="596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71" name="Google Shape;1822;p33"/>
                  <p:cNvSpPr/>
                  <p:nvPr/>
                </p:nvSpPr>
                <p:spPr>
                  <a:xfrm>
                    <a:off x="5208225" y="815225"/>
                    <a:ext cx="31250" cy="148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5954" extrusionOk="0">
                        <a:moveTo>
                          <a:pt x="1250" y="0"/>
                        </a:moveTo>
                        <a:lnTo>
                          <a:pt x="985" y="1264"/>
                        </a:lnTo>
                        <a:lnTo>
                          <a:pt x="985" y="1264"/>
                        </a:lnTo>
                        <a:lnTo>
                          <a:pt x="1250" y="4"/>
                        </a:lnTo>
                        <a:lnTo>
                          <a:pt x="1250" y="0"/>
                        </a:lnTo>
                        <a:close/>
                        <a:moveTo>
                          <a:pt x="985" y="1264"/>
                        </a:moveTo>
                        <a:lnTo>
                          <a:pt x="1" y="5954"/>
                        </a:lnTo>
                        <a:cubicBezTo>
                          <a:pt x="6" y="5949"/>
                          <a:pt x="6" y="5949"/>
                          <a:pt x="6" y="5945"/>
                        </a:cubicBezTo>
                        <a:lnTo>
                          <a:pt x="985" y="1264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72" name="Google Shape;1823;p33"/>
                  <p:cNvSpPr/>
                  <p:nvPr/>
                </p:nvSpPr>
                <p:spPr>
                  <a:xfrm>
                    <a:off x="5288425" y="832850"/>
                    <a:ext cx="33375" cy="14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5" h="5998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31" y="5967"/>
                          <a:pt x="61" y="5980"/>
                          <a:pt x="91" y="5997"/>
                        </a:cubicBezTo>
                        <a:lnTo>
                          <a:pt x="1335" y="48"/>
                        </a:lnTo>
                        <a:cubicBezTo>
                          <a:pt x="1305" y="30"/>
                          <a:pt x="1275" y="18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73" name="Google Shape;1824;p33"/>
                  <p:cNvSpPr/>
                  <p:nvPr/>
                </p:nvSpPr>
                <p:spPr>
                  <a:xfrm>
                    <a:off x="5283625" y="830825"/>
                    <a:ext cx="35950" cy="15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8" h="6031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64" y="5975"/>
                          <a:pt x="129" y="6001"/>
                          <a:pt x="193" y="6031"/>
                        </a:cubicBezTo>
                        <a:lnTo>
                          <a:pt x="1438" y="81"/>
                        </a:lnTo>
                        <a:cubicBezTo>
                          <a:pt x="1373" y="52"/>
                          <a:pt x="1313" y="26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74" name="Google Shape;1825;p33"/>
                  <p:cNvSpPr/>
                  <p:nvPr/>
                </p:nvSpPr>
                <p:spPr>
                  <a:xfrm>
                    <a:off x="5278300" y="828800"/>
                    <a:ext cx="36575" cy="15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3" h="6031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72" y="5970"/>
                          <a:pt x="145" y="6001"/>
                          <a:pt x="214" y="6031"/>
                        </a:cubicBezTo>
                        <a:lnTo>
                          <a:pt x="1463" y="81"/>
                        </a:lnTo>
                        <a:cubicBezTo>
                          <a:pt x="1390" y="51"/>
                          <a:pt x="1317" y="26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75" name="Google Shape;1826;p33"/>
                  <p:cNvSpPr/>
                  <p:nvPr/>
                </p:nvSpPr>
                <p:spPr>
                  <a:xfrm>
                    <a:off x="5270900" y="826425"/>
                    <a:ext cx="38525" cy="151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1" h="6045" extrusionOk="0">
                        <a:moveTo>
                          <a:pt x="1246" y="1"/>
                        </a:moveTo>
                        <a:lnTo>
                          <a:pt x="0" y="5950"/>
                        </a:lnTo>
                        <a:cubicBezTo>
                          <a:pt x="99" y="5976"/>
                          <a:pt x="198" y="6010"/>
                          <a:pt x="296" y="6045"/>
                        </a:cubicBezTo>
                        <a:lnTo>
                          <a:pt x="1540" y="95"/>
                        </a:lnTo>
                        <a:cubicBezTo>
                          <a:pt x="1446" y="60"/>
                          <a:pt x="1348" y="30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76" name="Google Shape;1827;p33"/>
                  <p:cNvSpPr/>
                  <p:nvPr/>
                </p:nvSpPr>
                <p:spPr>
                  <a:xfrm>
                    <a:off x="5245575" y="819575"/>
                    <a:ext cx="56475" cy="15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9" h="6225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334" y="6049"/>
                          <a:pt x="676" y="6126"/>
                          <a:pt x="1013" y="6224"/>
                        </a:cubicBezTo>
                        <a:lnTo>
                          <a:pt x="2259" y="275"/>
                        </a:lnTo>
                        <a:cubicBezTo>
                          <a:pt x="1925" y="176"/>
                          <a:pt x="1578" y="99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77" name="Google Shape;1828;p33"/>
                  <p:cNvSpPr/>
                  <p:nvPr/>
                </p:nvSpPr>
                <p:spPr>
                  <a:xfrm>
                    <a:off x="5238275" y="817350"/>
                    <a:ext cx="38425" cy="151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7" h="6040" extrusionOk="0">
                        <a:moveTo>
                          <a:pt x="1250" y="0"/>
                        </a:moveTo>
                        <a:lnTo>
                          <a:pt x="1" y="5946"/>
                        </a:lnTo>
                        <a:cubicBezTo>
                          <a:pt x="99" y="5980"/>
                          <a:pt x="194" y="6009"/>
                          <a:pt x="292" y="6039"/>
                        </a:cubicBezTo>
                        <a:lnTo>
                          <a:pt x="1536" y="90"/>
                        </a:lnTo>
                        <a:cubicBezTo>
                          <a:pt x="1438" y="64"/>
                          <a:pt x="1344" y="30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78" name="Google Shape;1829;p33"/>
                  <p:cNvSpPr/>
                  <p:nvPr/>
                </p:nvSpPr>
                <p:spPr>
                  <a:xfrm>
                    <a:off x="5233150" y="815325"/>
                    <a:ext cx="36375" cy="150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5" h="6027" extrusionOk="0">
                        <a:moveTo>
                          <a:pt x="1246" y="0"/>
                        </a:moveTo>
                        <a:lnTo>
                          <a:pt x="0" y="5950"/>
                        </a:lnTo>
                        <a:cubicBezTo>
                          <a:pt x="69" y="5980"/>
                          <a:pt x="138" y="6005"/>
                          <a:pt x="206" y="6027"/>
                        </a:cubicBezTo>
                        <a:lnTo>
                          <a:pt x="1455" y="81"/>
                        </a:lnTo>
                        <a:cubicBezTo>
                          <a:pt x="1382" y="56"/>
                          <a:pt x="1313" y="30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79" name="Google Shape;1830;p33"/>
                  <p:cNvSpPr/>
                  <p:nvPr/>
                </p:nvSpPr>
                <p:spPr>
                  <a:xfrm>
                    <a:off x="5228550" y="813300"/>
                    <a:ext cx="35750" cy="15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0" h="6031" extrusionOk="0">
                        <a:moveTo>
                          <a:pt x="1246" y="0"/>
                        </a:moveTo>
                        <a:lnTo>
                          <a:pt x="1" y="5949"/>
                        </a:lnTo>
                        <a:cubicBezTo>
                          <a:pt x="60" y="5979"/>
                          <a:pt x="121" y="6005"/>
                          <a:pt x="184" y="6031"/>
                        </a:cubicBezTo>
                        <a:lnTo>
                          <a:pt x="1430" y="81"/>
                        </a:lnTo>
                        <a:cubicBezTo>
                          <a:pt x="1365" y="56"/>
                          <a:pt x="1305" y="30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0" name="Google Shape;1831;p33"/>
                  <p:cNvSpPr/>
                  <p:nvPr/>
                </p:nvSpPr>
                <p:spPr>
                  <a:xfrm>
                    <a:off x="5223950" y="810925"/>
                    <a:ext cx="35750" cy="151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0" h="6044" extrusionOk="0">
                        <a:moveTo>
                          <a:pt x="1250" y="1"/>
                        </a:moveTo>
                        <a:lnTo>
                          <a:pt x="1" y="5950"/>
                        </a:lnTo>
                        <a:cubicBezTo>
                          <a:pt x="60" y="5984"/>
                          <a:pt x="121" y="6014"/>
                          <a:pt x="185" y="6044"/>
                        </a:cubicBezTo>
                        <a:lnTo>
                          <a:pt x="1430" y="95"/>
                        </a:lnTo>
                        <a:cubicBezTo>
                          <a:pt x="1369" y="64"/>
                          <a:pt x="1306" y="35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1" name="Google Shape;1832;p33"/>
                  <p:cNvSpPr/>
                  <p:nvPr/>
                </p:nvSpPr>
                <p:spPr>
                  <a:xfrm>
                    <a:off x="5222675" y="810175"/>
                    <a:ext cx="32550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5981" extrusionOk="0">
                        <a:moveTo>
                          <a:pt x="1245" y="1"/>
                        </a:moveTo>
                        <a:lnTo>
                          <a:pt x="1" y="5945"/>
                        </a:lnTo>
                        <a:cubicBezTo>
                          <a:pt x="18" y="5959"/>
                          <a:pt x="34" y="5967"/>
                          <a:pt x="52" y="5980"/>
                        </a:cubicBezTo>
                        <a:lnTo>
                          <a:pt x="1301" y="31"/>
                        </a:lnTo>
                        <a:cubicBezTo>
                          <a:pt x="1280" y="22"/>
                          <a:pt x="1262" y="9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2" name="Google Shape;1833;p33"/>
                  <p:cNvSpPr/>
                  <p:nvPr/>
                </p:nvSpPr>
                <p:spPr>
                  <a:xfrm>
                    <a:off x="5397625" y="854350"/>
                    <a:ext cx="36900" cy="160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6" h="6412" extrusionOk="0">
                        <a:moveTo>
                          <a:pt x="1274" y="1"/>
                        </a:moveTo>
                        <a:lnTo>
                          <a:pt x="1274" y="1"/>
                        </a:lnTo>
                        <a:cubicBezTo>
                          <a:pt x="1273" y="6"/>
                          <a:pt x="1272" y="11"/>
                          <a:pt x="1271" y="16"/>
                        </a:cubicBezTo>
                        <a:lnTo>
                          <a:pt x="1271" y="16"/>
                        </a:lnTo>
                        <a:lnTo>
                          <a:pt x="1274" y="1"/>
                        </a:lnTo>
                        <a:close/>
                        <a:moveTo>
                          <a:pt x="1271" y="16"/>
                        </a:moveTo>
                        <a:lnTo>
                          <a:pt x="26" y="5949"/>
                        </a:lnTo>
                        <a:cubicBezTo>
                          <a:pt x="0" y="6073"/>
                          <a:pt x="56" y="6223"/>
                          <a:pt x="231" y="6411"/>
                        </a:cubicBezTo>
                        <a:lnTo>
                          <a:pt x="1475" y="462"/>
                        </a:lnTo>
                        <a:cubicBezTo>
                          <a:pt x="1311" y="281"/>
                          <a:pt x="1250" y="136"/>
                          <a:pt x="1271" y="16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3" name="Google Shape;1834;p33"/>
                  <p:cNvSpPr/>
                  <p:nvPr/>
                </p:nvSpPr>
                <p:spPr>
                  <a:xfrm>
                    <a:off x="5442300" y="867500"/>
                    <a:ext cx="33275" cy="15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" h="6035" extrusionOk="0">
                        <a:moveTo>
                          <a:pt x="1250" y="0"/>
                        </a:moveTo>
                        <a:lnTo>
                          <a:pt x="0" y="5950"/>
                        </a:lnTo>
                        <a:cubicBezTo>
                          <a:pt x="35" y="5971"/>
                          <a:pt x="61" y="6001"/>
                          <a:pt x="87" y="6035"/>
                        </a:cubicBezTo>
                        <a:lnTo>
                          <a:pt x="1331" y="85"/>
                        </a:lnTo>
                        <a:cubicBezTo>
                          <a:pt x="1309" y="51"/>
                          <a:pt x="1279" y="26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4" name="Google Shape;1835;p33"/>
                  <p:cNvSpPr/>
                  <p:nvPr/>
                </p:nvSpPr>
                <p:spPr>
                  <a:xfrm>
                    <a:off x="5441650" y="867050"/>
                    <a:ext cx="3190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5968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10" y="5954"/>
                          <a:pt x="18" y="5964"/>
                          <a:pt x="26" y="5968"/>
                        </a:cubicBezTo>
                        <a:lnTo>
                          <a:pt x="1276" y="18"/>
                        </a:lnTo>
                        <a:cubicBezTo>
                          <a:pt x="1267" y="14"/>
                          <a:pt x="1254" y="6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5" name="Google Shape;1836;p33"/>
                  <p:cNvSpPr/>
                  <p:nvPr/>
                </p:nvSpPr>
                <p:spPr>
                  <a:xfrm>
                    <a:off x="5441025" y="866750"/>
                    <a:ext cx="3177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63" extrusionOk="0">
                        <a:moveTo>
                          <a:pt x="1249" y="0"/>
                        </a:moveTo>
                        <a:lnTo>
                          <a:pt x="0" y="5950"/>
                        </a:lnTo>
                        <a:cubicBezTo>
                          <a:pt x="9" y="5954"/>
                          <a:pt x="18" y="5958"/>
                          <a:pt x="26" y="5962"/>
                        </a:cubicBezTo>
                        <a:lnTo>
                          <a:pt x="1271" y="13"/>
                        </a:lnTo>
                        <a:cubicBezTo>
                          <a:pt x="1262" y="9"/>
                          <a:pt x="1253" y="4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6" name="Google Shape;1837;p33"/>
                  <p:cNvSpPr/>
                  <p:nvPr/>
                </p:nvSpPr>
                <p:spPr>
                  <a:xfrm>
                    <a:off x="5440600" y="866550"/>
                    <a:ext cx="31675" cy="14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58" extrusionOk="0">
                        <a:moveTo>
                          <a:pt x="1245" y="0"/>
                        </a:moveTo>
                        <a:lnTo>
                          <a:pt x="1" y="5949"/>
                        </a:lnTo>
                        <a:cubicBezTo>
                          <a:pt x="5" y="5954"/>
                          <a:pt x="13" y="5954"/>
                          <a:pt x="17" y="5958"/>
                        </a:cubicBezTo>
                        <a:lnTo>
                          <a:pt x="1266" y="8"/>
                        </a:lnTo>
                        <a:cubicBezTo>
                          <a:pt x="1258" y="8"/>
                          <a:pt x="1253" y="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7" name="Google Shape;1838;p33"/>
                  <p:cNvSpPr/>
                  <p:nvPr/>
                </p:nvSpPr>
                <p:spPr>
                  <a:xfrm>
                    <a:off x="5440075" y="866400"/>
                    <a:ext cx="3165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6" h="5955" extrusionOk="0">
                        <a:moveTo>
                          <a:pt x="1244" y="1"/>
                        </a:moveTo>
                        <a:lnTo>
                          <a:pt x="0" y="5946"/>
                        </a:lnTo>
                        <a:cubicBezTo>
                          <a:pt x="8" y="5951"/>
                          <a:pt x="12" y="5951"/>
                          <a:pt x="22" y="5955"/>
                        </a:cubicBezTo>
                        <a:lnTo>
                          <a:pt x="1266" y="6"/>
                        </a:lnTo>
                        <a:cubicBezTo>
                          <a:pt x="1258" y="6"/>
                          <a:pt x="1254" y="1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8" name="Google Shape;1839;p33"/>
                  <p:cNvSpPr/>
                  <p:nvPr/>
                </p:nvSpPr>
                <p:spPr>
                  <a:xfrm>
                    <a:off x="5439525" y="866200"/>
                    <a:ext cx="31675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55" extrusionOk="0">
                        <a:moveTo>
                          <a:pt x="1250" y="1"/>
                        </a:moveTo>
                        <a:lnTo>
                          <a:pt x="1" y="5950"/>
                        </a:lnTo>
                        <a:cubicBezTo>
                          <a:pt x="9" y="5950"/>
                          <a:pt x="13" y="5954"/>
                          <a:pt x="22" y="5954"/>
                        </a:cubicBezTo>
                        <a:lnTo>
                          <a:pt x="1266" y="9"/>
                        </a:lnTo>
                        <a:cubicBezTo>
                          <a:pt x="1262" y="5"/>
                          <a:pt x="1254" y="1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9" name="Google Shape;1840;p33"/>
                  <p:cNvSpPr/>
                  <p:nvPr/>
                </p:nvSpPr>
                <p:spPr>
                  <a:xfrm>
                    <a:off x="5439000" y="866100"/>
                    <a:ext cx="31775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55" extrusionOk="0">
                        <a:moveTo>
                          <a:pt x="1245" y="1"/>
                        </a:moveTo>
                        <a:lnTo>
                          <a:pt x="0" y="5946"/>
                        </a:lnTo>
                        <a:cubicBezTo>
                          <a:pt x="8" y="5950"/>
                          <a:pt x="17" y="5950"/>
                          <a:pt x="22" y="5954"/>
                        </a:cubicBezTo>
                        <a:lnTo>
                          <a:pt x="1271" y="5"/>
                        </a:lnTo>
                        <a:cubicBezTo>
                          <a:pt x="1262" y="1"/>
                          <a:pt x="1253" y="1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0" name="Google Shape;1841;p33"/>
                  <p:cNvSpPr/>
                  <p:nvPr/>
                </p:nvSpPr>
                <p:spPr>
                  <a:xfrm>
                    <a:off x="5438350" y="865900"/>
                    <a:ext cx="3180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55" extrusionOk="0">
                        <a:moveTo>
                          <a:pt x="1246" y="0"/>
                        </a:moveTo>
                        <a:lnTo>
                          <a:pt x="0" y="5949"/>
                        </a:lnTo>
                        <a:cubicBezTo>
                          <a:pt x="9" y="5949"/>
                          <a:pt x="18" y="5954"/>
                          <a:pt x="26" y="5954"/>
                        </a:cubicBezTo>
                        <a:lnTo>
                          <a:pt x="1271" y="9"/>
                        </a:lnTo>
                        <a:cubicBezTo>
                          <a:pt x="1262" y="5"/>
                          <a:pt x="1254" y="5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1" name="Google Shape;1842;p33"/>
                  <p:cNvSpPr/>
                  <p:nvPr/>
                </p:nvSpPr>
                <p:spPr>
                  <a:xfrm>
                    <a:off x="5437400" y="865775"/>
                    <a:ext cx="3210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55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13" y="5950"/>
                          <a:pt x="26" y="5954"/>
                          <a:pt x="38" y="5954"/>
                        </a:cubicBezTo>
                        <a:lnTo>
                          <a:pt x="1284" y="5"/>
                        </a:lnTo>
                        <a:cubicBezTo>
                          <a:pt x="1270" y="5"/>
                          <a:pt x="1258" y="0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2" name="Google Shape;1843;p33"/>
                  <p:cNvSpPr/>
                  <p:nvPr/>
                </p:nvSpPr>
                <p:spPr>
                  <a:xfrm>
                    <a:off x="5410325" y="865700"/>
                    <a:ext cx="58200" cy="152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28" h="6116" extrusionOk="0">
                        <a:moveTo>
                          <a:pt x="2256" y="1"/>
                        </a:moveTo>
                        <a:cubicBezTo>
                          <a:pt x="2212" y="1"/>
                          <a:pt x="2165" y="4"/>
                          <a:pt x="2118" y="13"/>
                        </a:cubicBezTo>
                        <a:cubicBezTo>
                          <a:pt x="2011" y="25"/>
                          <a:pt x="1895" y="55"/>
                          <a:pt x="1784" y="85"/>
                        </a:cubicBezTo>
                        <a:cubicBezTo>
                          <a:pt x="1674" y="111"/>
                          <a:pt x="1558" y="141"/>
                          <a:pt x="1451" y="157"/>
                        </a:cubicBezTo>
                        <a:cubicBezTo>
                          <a:pt x="1408" y="163"/>
                          <a:pt x="1365" y="167"/>
                          <a:pt x="1323" y="167"/>
                        </a:cubicBezTo>
                        <a:cubicBezTo>
                          <a:pt x="1299" y="167"/>
                          <a:pt x="1274" y="165"/>
                          <a:pt x="1250" y="162"/>
                        </a:cubicBezTo>
                        <a:lnTo>
                          <a:pt x="0" y="6111"/>
                        </a:lnTo>
                        <a:cubicBezTo>
                          <a:pt x="24" y="6114"/>
                          <a:pt x="48" y="6116"/>
                          <a:pt x="73" y="6116"/>
                        </a:cubicBezTo>
                        <a:cubicBezTo>
                          <a:pt x="116" y="6116"/>
                          <a:pt x="160" y="6111"/>
                          <a:pt x="206" y="6103"/>
                        </a:cubicBezTo>
                        <a:cubicBezTo>
                          <a:pt x="314" y="6090"/>
                          <a:pt x="424" y="6060"/>
                          <a:pt x="539" y="6034"/>
                        </a:cubicBezTo>
                        <a:cubicBezTo>
                          <a:pt x="651" y="6004"/>
                          <a:pt x="766" y="5974"/>
                          <a:pt x="873" y="5962"/>
                        </a:cubicBezTo>
                        <a:cubicBezTo>
                          <a:pt x="920" y="5953"/>
                          <a:pt x="966" y="5949"/>
                          <a:pt x="1011" y="5949"/>
                        </a:cubicBezTo>
                        <a:cubicBezTo>
                          <a:pt x="1035" y="5949"/>
                          <a:pt x="1059" y="5950"/>
                          <a:pt x="1083" y="5953"/>
                        </a:cubicBezTo>
                        <a:lnTo>
                          <a:pt x="2328" y="3"/>
                        </a:lnTo>
                        <a:cubicBezTo>
                          <a:pt x="2305" y="2"/>
                          <a:pt x="2281" y="1"/>
                          <a:pt x="2256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3" name="Google Shape;1844;p33"/>
                  <p:cNvSpPr/>
                  <p:nvPr/>
                </p:nvSpPr>
                <p:spPr>
                  <a:xfrm>
                    <a:off x="5409475" y="869625"/>
                    <a:ext cx="3210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55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14" y="5950"/>
                          <a:pt x="26" y="5954"/>
                          <a:pt x="34" y="5954"/>
                        </a:cubicBezTo>
                        <a:lnTo>
                          <a:pt x="1284" y="5"/>
                        </a:lnTo>
                        <a:cubicBezTo>
                          <a:pt x="1271" y="5"/>
                          <a:pt x="1258" y="5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4" name="Google Shape;1845;p33"/>
                  <p:cNvSpPr/>
                  <p:nvPr/>
                </p:nvSpPr>
                <p:spPr>
                  <a:xfrm>
                    <a:off x="5408825" y="869525"/>
                    <a:ext cx="31800" cy="148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54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9" y="5950"/>
                          <a:pt x="18" y="5950"/>
                          <a:pt x="27" y="5954"/>
                        </a:cubicBezTo>
                        <a:lnTo>
                          <a:pt x="1272" y="4"/>
                        </a:lnTo>
                        <a:cubicBezTo>
                          <a:pt x="1262" y="4"/>
                          <a:pt x="1254" y="0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5" name="Google Shape;1846;p33"/>
                  <p:cNvSpPr/>
                  <p:nvPr/>
                </p:nvSpPr>
                <p:spPr>
                  <a:xfrm>
                    <a:off x="5408300" y="869425"/>
                    <a:ext cx="31700" cy="148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8" h="5954" extrusionOk="0">
                        <a:moveTo>
                          <a:pt x="1245" y="0"/>
                        </a:moveTo>
                        <a:lnTo>
                          <a:pt x="0" y="5946"/>
                        </a:lnTo>
                        <a:cubicBezTo>
                          <a:pt x="4" y="5950"/>
                          <a:pt x="14" y="5950"/>
                          <a:pt x="22" y="5954"/>
                        </a:cubicBezTo>
                        <a:lnTo>
                          <a:pt x="1267" y="4"/>
                        </a:lnTo>
                        <a:cubicBezTo>
                          <a:pt x="1258" y="0"/>
                          <a:pt x="1254" y="0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6" name="Google Shape;1847;p33"/>
                  <p:cNvSpPr/>
                  <p:nvPr/>
                </p:nvSpPr>
                <p:spPr>
                  <a:xfrm>
                    <a:off x="5407750" y="869200"/>
                    <a:ext cx="3170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8" h="5955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6" y="5950"/>
                          <a:pt x="14" y="5955"/>
                          <a:pt x="22" y="5955"/>
                        </a:cubicBezTo>
                        <a:lnTo>
                          <a:pt x="1267" y="9"/>
                        </a:lnTo>
                        <a:cubicBezTo>
                          <a:pt x="1258" y="5"/>
                          <a:pt x="1254" y="5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7" name="Google Shape;1848;p33"/>
                  <p:cNvSpPr/>
                  <p:nvPr/>
                </p:nvSpPr>
                <p:spPr>
                  <a:xfrm>
                    <a:off x="5407250" y="868975"/>
                    <a:ext cx="31650" cy="14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6" h="5960" extrusionOk="0">
                        <a:moveTo>
                          <a:pt x="1248" y="1"/>
                        </a:moveTo>
                        <a:lnTo>
                          <a:pt x="0" y="5950"/>
                        </a:lnTo>
                        <a:cubicBezTo>
                          <a:pt x="8" y="5954"/>
                          <a:pt x="13" y="5954"/>
                          <a:pt x="21" y="5959"/>
                        </a:cubicBezTo>
                        <a:lnTo>
                          <a:pt x="1266" y="10"/>
                        </a:lnTo>
                        <a:cubicBezTo>
                          <a:pt x="1262" y="10"/>
                          <a:pt x="1253" y="6"/>
                          <a:pt x="1248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8" name="Google Shape;1849;p33"/>
                  <p:cNvSpPr/>
                  <p:nvPr/>
                </p:nvSpPr>
                <p:spPr>
                  <a:xfrm>
                    <a:off x="5406800" y="868775"/>
                    <a:ext cx="3167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59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5" y="5954"/>
                          <a:pt x="13" y="5954"/>
                          <a:pt x="18" y="5958"/>
                        </a:cubicBezTo>
                        <a:lnTo>
                          <a:pt x="1266" y="9"/>
                        </a:lnTo>
                        <a:cubicBezTo>
                          <a:pt x="1258" y="9"/>
                          <a:pt x="1254" y="5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9" name="Google Shape;1850;p33"/>
                  <p:cNvSpPr/>
                  <p:nvPr/>
                </p:nvSpPr>
                <p:spPr>
                  <a:xfrm>
                    <a:off x="5406275" y="868575"/>
                    <a:ext cx="3165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6" h="5959" extrusionOk="0">
                        <a:moveTo>
                          <a:pt x="1245" y="0"/>
                        </a:moveTo>
                        <a:lnTo>
                          <a:pt x="0" y="5945"/>
                        </a:lnTo>
                        <a:cubicBezTo>
                          <a:pt x="8" y="5950"/>
                          <a:pt x="14" y="5954"/>
                          <a:pt x="22" y="5958"/>
                        </a:cubicBezTo>
                        <a:lnTo>
                          <a:pt x="1266" y="8"/>
                        </a:lnTo>
                        <a:cubicBezTo>
                          <a:pt x="1262" y="4"/>
                          <a:pt x="1254" y="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0" name="Google Shape;1851;p33"/>
                  <p:cNvSpPr/>
                  <p:nvPr/>
                </p:nvSpPr>
                <p:spPr>
                  <a:xfrm>
                    <a:off x="5405525" y="868025"/>
                    <a:ext cx="3190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5967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9" y="5958"/>
                          <a:pt x="22" y="5963"/>
                          <a:pt x="30" y="5967"/>
                        </a:cubicBezTo>
                        <a:lnTo>
                          <a:pt x="1275" y="22"/>
                        </a:lnTo>
                        <a:cubicBezTo>
                          <a:pt x="1266" y="13"/>
                          <a:pt x="1258" y="9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1" name="Google Shape;1852;p33"/>
                  <p:cNvSpPr/>
                  <p:nvPr/>
                </p:nvSpPr>
                <p:spPr>
                  <a:xfrm>
                    <a:off x="5403400" y="865900"/>
                    <a:ext cx="33250" cy="150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" h="6036" extrusionOk="0">
                        <a:moveTo>
                          <a:pt x="1244" y="0"/>
                        </a:moveTo>
                        <a:lnTo>
                          <a:pt x="0" y="5949"/>
                        </a:lnTo>
                        <a:cubicBezTo>
                          <a:pt x="26" y="5984"/>
                          <a:pt x="56" y="6014"/>
                          <a:pt x="85" y="6035"/>
                        </a:cubicBezTo>
                        <a:lnTo>
                          <a:pt x="1330" y="86"/>
                        </a:lnTo>
                        <a:cubicBezTo>
                          <a:pt x="1300" y="64"/>
                          <a:pt x="1270" y="34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2" name="Google Shape;1853;p33"/>
                  <p:cNvSpPr/>
                  <p:nvPr/>
                </p:nvSpPr>
                <p:spPr>
                  <a:xfrm>
                    <a:off x="5460500" y="861625"/>
                    <a:ext cx="37325" cy="15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3" h="6134" extrusionOk="0">
                        <a:moveTo>
                          <a:pt x="1493" y="0"/>
                        </a:moveTo>
                        <a:lnTo>
                          <a:pt x="1493" y="0"/>
                        </a:lnTo>
                        <a:cubicBezTo>
                          <a:pt x="1402" y="60"/>
                          <a:pt x="1321" y="120"/>
                          <a:pt x="1244" y="184"/>
                        </a:cubicBezTo>
                        <a:lnTo>
                          <a:pt x="0" y="6133"/>
                        </a:lnTo>
                        <a:cubicBezTo>
                          <a:pt x="72" y="6069"/>
                          <a:pt x="158" y="6009"/>
                          <a:pt x="248" y="5946"/>
                        </a:cubicBezTo>
                        <a:lnTo>
                          <a:pt x="1493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3" name="Google Shape;1854;p33"/>
                  <p:cNvSpPr/>
                  <p:nvPr/>
                </p:nvSpPr>
                <p:spPr>
                  <a:xfrm>
                    <a:off x="5456100" y="866200"/>
                    <a:ext cx="35525" cy="153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1" h="6122" extrusionOk="0">
                        <a:moveTo>
                          <a:pt x="1420" y="1"/>
                        </a:moveTo>
                        <a:lnTo>
                          <a:pt x="1420" y="1"/>
                        </a:lnTo>
                        <a:cubicBezTo>
                          <a:pt x="1357" y="56"/>
                          <a:pt x="1296" y="112"/>
                          <a:pt x="1249" y="172"/>
                        </a:cubicBezTo>
                        <a:lnTo>
                          <a:pt x="1" y="6122"/>
                        </a:lnTo>
                        <a:cubicBezTo>
                          <a:pt x="52" y="6061"/>
                          <a:pt x="112" y="6006"/>
                          <a:pt x="176" y="5950"/>
                        </a:cubicBezTo>
                        <a:lnTo>
                          <a:pt x="1420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4" name="Google Shape;1855;p33"/>
                  <p:cNvSpPr/>
                  <p:nvPr/>
                </p:nvSpPr>
                <p:spPr>
                  <a:xfrm>
                    <a:off x="5453550" y="870500"/>
                    <a:ext cx="33775" cy="152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1" h="6095" extrusionOk="0">
                        <a:moveTo>
                          <a:pt x="1351" y="0"/>
                        </a:moveTo>
                        <a:lnTo>
                          <a:pt x="1351" y="0"/>
                        </a:lnTo>
                        <a:cubicBezTo>
                          <a:pt x="1309" y="47"/>
                          <a:pt x="1274" y="99"/>
                          <a:pt x="1244" y="150"/>
                        </a:cubicBezTo>
                        <a:lnTo>
                          <a:pt x="0" y="6095"/>
                        </a:lnTo>
                        <a:cubicBezTo>
                          <a:pt x="30" y="6047"/>
                          <a:pt x="64" y="5996"/>
                          <a:pt x="103" y="5950"/>
                        </a:cubicBezTo>
                        <a:lnTo>
                          <a:pt x="1351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5" name="Google Shape;1856;p33"/>
                  <p:cNvSpPr/>
                  <p:nvPr/>
                </p:nvSpPr>
                <p:spPr>
                  <a:xfrm>
                    <a:off x="5451925" y="874250"/>
                    <a:ext cx="32750" cy="152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6091" extrusionOk="0">
                        <a:moveTo>
                          <a:pt x="1309" y="0"/>
                        </a:moveTo>
                        <a:lnTo>
                          <a:pt x="1309" y="0"/>
                        </a:lnTo>
                        <a:cubicBezTo>
                          <a:pt x="1284" y="42"/>
                          <a:pt x="1262" y="93"/>
                          <a:pt x="1246" y="141"/>
                        </a:cubicBezTo>
                        <a:lnTo>
                          <a:pt x="0" y="6090"/>
                        </a:lnTo>
                        <a:cubicBezTo>
                          <a:pt x="14" y="6039"/>
                          <a:pt x="35" y="5992"/>
                          <a:pt x="65" y="5945"/>
                        </a:cubicBezTo>
                        <a:lnTo>
                          <a:pt x="1309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6" name="Google Shape;1857;p33"/>
                  <p:cNvSpPr/>
                  <p:nvPr/>
                </p:nvSpPr>
                <p:spPr>
                  <a:xfrm>
                    <a:off x="5451375" y="877750"/>
                    <a:ext cx="31700" cy="15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8" h="6024" extrusionOk="0">
                        <a:moveTo>
                          <a:pt x="1268" y="1"/>
                        </a:moveTo>
                        <a:cubicBezTo>
                          <a:pt x="1258" y="26"/>
                          <a:pt x="1254" y="48"/>
                          <a:pt x="1246" y="74"/>
                        </a:cubicBezTo>
                        <a:lnTo>
                          <a:pt x="2" y="6017"/>
                        </a:lnTo>
                        <a:lnTo>
                          <a:pt x="2" y="6017"/>
                        </a:lnTo>
                        <a:cubicBezTo>
                          <a:pt x="7" y="5994"/>
                          <a:pt x="15" y="5970"/>
                          <a:pt x="22" y="5950"/>
                        </a:cubicBezTo>
                        <a:lnTo>
                          <a:pt x="1268" y="1"/>
                        </a:lnTo>
                        <a:close/>
                        <a:moveTo>
                          <a:pt x="2" y="6017"/>
                        </a:moveTo>
                        <a:lnTo>
                          <a:pt x="2" y="6017"/>
                        </a:lnTo>
                        <a:cubicBezTo>
                          <a:pt x="2" y="6019"/>
                          <a:pt x="1" y="6021"/>
                          <a:pt x="1" y="6023"/>
                        </a:cubicBezTo>
                        <a:lnTo>
                          <a:pt x="2" y="6017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7" name="Google Shape;1858;p33"/>
                  <p:cNvSpPr/>
                  <p:nvPr/>
                </p:nvSpPr>
                <p:spPr>
                  <a:xfrm>
                    <a:off x="5235600" y="835100"/>
                    <a:ext cx="31275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1" h="5955" extrusionOk="0">
                        <a:moveTo>
                          <a:pt x="1250" y="1"/>
                        </a:moveTo>
                        <a:cubicBezTo>
                          <a:pt x="1246" y="1"/>
                          <a:pt x="1246" y="5"/>
                          <a:pt x="1246" y="5"/>
                        </a:cubicBezTo>
                        <a:lnTo>
                          <a:pt x="467" y="3726"/>
                        </a:lnTo>
                        <a:lnTo>
                          <a:pt x="1250" y="1"/>
                        </a:lnTo>
                        <a:close/>
                        <a:moveTo>
                          <a:pt x="467" y="3726"/>
                        </a:moveTo>
                        <a:lnTo>
                          <a:pt x="1" y="5945"/>
                        </a:lnTo>
                        <a:lnTo>
                          <a:pt x="1" y="5954"/>
                        </a:lnTo>
                        <a:lnTo>
                          <a:pt x="467" y="3726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8" name="Google Shape;1859;p33"/>
                  <p:cNvSpPr/>
                  <p:nvPr/>
                </p:nvSpPr>
                <p:spPr>
                  <a:xfrm>
                    <a:off x="5235400" y="835200"/>
                    <a:ext cx="3137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5" h="5967" extrusionOk="0">
                        <a:moveTo>
                          <a:pt x="1254" y="1"/>
                        </a:moveTo>
                        <a:lnTo>
                          <a:pt x="1253" y="4"/>
                        </a:lnTo>
                        <a:lnTo>
                          <a:pt x="1253" y="4"/>
                        </a:lnTo>
                        <a:cubicBezTo>
                          <a:pt x="1254" y="3"/>
                          <a:pt x="1254" y="2"/>
                          <a:pt x="1254" y="1"/>
                        </a:cubicBezTo>
                        <a:close/>
                        <a:moveTo>
                          <a:pt x="1253" y="4"/>
                        </a:moveTo>
                        <a:cubicBezTo>
                          <a:pt x="1252" y="8"/>
                          <a:pt x="1248" y="14"/>
                          <a:pt x="1245" y="17"/>
                        </a:cubicBezTo>
                        <a:lnTo>
                          <a:pt x="1" y="5967"/>
                        </a:lnTo>
                        <a:cubicBezTo>
                          <a:pt x="5" y="5959"/>
                          <a:pt x="5" y="5954"/>
                          <a:pt x="9" y="5950"/>
                        </a:cubicBezTo>
                        <a:lnTo>
                          <a:pt x="1253" y="4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9" name="Google Shape;1860;p33"/>
                  <p:cNvSpPr/>
                  <p:nvPr/>
                </p:nvSpPr>
                <p:spPr>
                  <a:xfrm>
                    <a:off x="5235075" y="835625"/>
                    <a:ext cx="3145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68" extrusionOk="0">
                        <a:moveTo>
                          <a:pt x="1258" y="0"/>
                        </a:moveTo>
                        <a:lnTo>
                          <a:pt x="1257" y="6"/>
                        </a:lnTo>
                        <a:lnTo>
                          <a:pt x="1257" y="6"/>
                        </a:lnTo>
                        <a:cubicBezTo>
                          <a:pt x="1257" y="4"/>
                          <a:pt x="1258" y="2"/>
                          <a:pt x="1258" y="0"/>
                        </a:cubicBezTo>
                        <a:close/>
                        <a:moveTo>
                          <a:pt x="1257" y="6"/>
                        </a:moveTo>
                        <a:lnTo>
                          <a:pt x="1257" y="6"/>
                        </a:lnTo>
                        <a:cubicBezTo>
                          <a:pt x="1255" y="10"/>
                          <a:pt x="1252" y="15"/>
                          <a:pt x="1250" y="18"/>
                        </a:cubicBezTo>
                        <a:lnTo>
                          <a:pt x="0" y="5967"/>
                        </a:lnTo>
                        <a:cubicBezTo>
                          <a:pt x="5" y="5959"/>
                          <a:pt x="10" y="5954"/>
                          <a:pt x="14" y="5950"/>
                        </a:cubicBezTo>
                        <a:lnTo>
                          <a:pt x="1257" y="6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0" name="Google Shape;1861;p33"/>
                  <p:cNvSpPr/>
                  <p:nvPr/>
                </p:nvSpPr>
                <p:spPr>
                  <a:xfrm>
                    <a:off x="5234650" y="836050"/>
                    <a:ext cx="3167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68" extrusionOk="0">
                        <a:moveTo>
                          <a:pt x="1267" y="1"/>
                        </a:moveTo>
                        <a:lnTo>
                          <a:pt x="1267" y="1"/>
                        </a:lnTo>
                        <a:cubicBezTo>
                          <a:pt x="1258" y="5"/>
                          <a:pt x="1253" y="14"/>
                          <a:pt x="1245" y="18"/>
                        </a:cubicBezTo>
                        <a:lnTo>
                          <a:pt x="1" y="5968"/>
                        </a:lnTo>
                        <a:cubicBezTo>
                          <a:pt x="9" y="5958"/>
                          <a:pt x="13" y="5954"/>
                          <a:pt x="17" y="5950"/>
                        </a:cubicBezTo>
                        <a:lnTo>
                          <a:pt x="1267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1" name="Google Shape;1862;p33"/>
                  <p:cNvSpPr/>
                  <p:nvPr/>
                </p:nvSpPr>
                <p:spPr>
                  <a:xfrm>
                    <a:off x="5234025" y="836500"/>
                    <a:ext cx="3177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67" extrusionOk="0">
                        <a:moveTo>
                          <a:pt x="1270" y="0"/>
                        </a:moveTo>
                        <a:cubicBezTo>
                          <a:pt x="1266" y="4"/>
                          <a:pt x="1258" y="12"/>
                          <a:pt x="1244" y="16"/>
                        </a:cubicBezTo>
                        <a:lnTo>
                          <a:pt x="0" y="5966"/>
                        </a:lnTo>
                        <a:cubicBezTo>
                          <a:pt x="9" y="5962"/>
                          <a:pt x="17" y="5954"/>
                          <a:pt x="26" y="5950"/>
                        </a:cubicBezTo>
                        <a:lnTo>
                          <a:pt x="1270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2" name="Google Shape;1863;p33"/>
                  <p:cNvSpPr/>
                  <p:nvPr/>
                </p:nvSpPr>
                <p:spPr>
                  <a:xfrm>
                    <a:off x="5233800" y="836900"/>
                    <a:ext cx="3135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55" extrusionOk="0">
                        <a:moveTo>
                          <a:pt x="1253" y="0"/>
                        </a:moveTo>
                        <a:lnTo>
                          <a:pt x="1253" y="3"/>
                        </a:lnTo>
                        <a:lnTo>
                          <a:pt x="1253" y="3"/>
                        </a:lnTo>
                        <a:cubicBezTo>
                          <a:pt x="1253" y="3"/>
                          <a:pt x="1253" y="2"/>
                          <a:pt x="1253" y="0"/>
                        </a:cubicBezTo>
                        <a:close/>
                        <a:moveTo>
                          <a:pt x="1253" y="3"/>
                        </a:moveTo>
                        <a:cubicBezTo>
                          <a:pt x="1252" y="6"/>
                          <a:pt x="1249" y="6"/>
                          <a:pt x="1249" y="6"/>
                        </a:cubicBezTo>
                        <a:lnTo>
                          <a:pt x="0" y="5954"/>
                        </a:lnTo>
                        <a:cubicBezTo>
                          <a:pt x="4" y="5954"/>
                          <a:pt x="9" y="5950"/>
                          <a:pt x="9" y="5950"/>
                        </a:cubicBezTo>
                        <a:lnTo>
                          <a:pt x="1253" y="3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3" name="Google Shape;1864;p33"/>
                  <p:cNvSpPr/>
                  <p:nvPr/>
                </p:nvSpPr>
                <p:spPr>
                  <a:xfrm>
                    <a:off x="3702075" y="508325"/>
                    <a:ext cx="37225" cy="14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9" h="5997" extrusionOk="0">
                        <a:moveTo>
                          <a:pt x="1488" y="0"/>
                        </a:moveTo>
                        <a:cubicBezTo>
                          <a:pt x="1475" y="0"/>
                          <a:pt x="1459" y="4"/>
                          <a:pt x="1445" y="4"/>
                        </a:cubicBezTo>
                        <a:cubicBezTo>
                          <a:pt x="1368" y="18"/>
                          <a:pt x="1305" y="30"/>
                          <a:pt x="1248" y="47"/>
                        </a:cubicBezTo>
                        <a:lnTo>
                          <a:pt x="0" y="5997"/>
                        </a:lnTo>
                        <a:cubicBezTo>
                          <a:pt x="55" y="5979"/>
                          <a:pt x="124" y="5967"/>
                          <a:pt x="196" y="5954"/>
                        </a:cubicBezTo>
                        <a:cubicBezTo>
                          <a:pt x="214" y="5954"/>
                          <a:pt x="227" y="5950"/>
                          <a:pt x="243" y="5950"/>
                        </a:cubicBezTo>
                        <a:lnTo>
                          <a:pt x="1488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4" name="Google Shape;1865;p33"/>
                  <p:cNvSpPr/>
                  <p:nvPr/>
                </p:nvSpPr>
                <p:spPr>
                  <a:xfrm>
                    <a:off x="3699900" y="509500"/>
                    <a:ext cx="33400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6" h="5984" extrusionOk="0">
                        <a:moveTo>
                          <a:pt x="1335" y="0"/>
                        </a:moveTo>
                        <a:lnTo>
                          <a:pt x="1335" y="0"/>
                        </a:lnTo>
                        <a:cubicBezTo>
                          <a:pt x="1301" y="9"/>
                          <a:pt x="1272" y="22"/>
                          <a:pt x="1246" y="34"/>
                        </a:cubicBezTo>
                        <a:lnTo>
                          <a:pt x="1" y="5984"/>
                        </a:lnTo>
                        <a:cubicBezTo>
                          <a:pt x="26" y="5971"/>
                          <a:pt x="57" y="5958"/>
                          <a:pt x="87" y="5950"/>
                        </a:cubicBezTo>
                        <a:lnTo>
                          <a:pt x="1335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5" name="Google Shape;1866;p33"/>
                  <p:cNvSpPr/>
                  <p:nvPr/>
                </p:nvSpPr>
                <p:spPr>
                  <a:xfrm>
                    <a:off x="3698525" y="510350"/>
                    <a:ext cx="32525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1" h="5976" extrusionOk="0">
                        <a:moveTo>
                          <a:pt x="1301" y="0"/>
                        </a:moveTo>
                        <a:cubicBezTo>
                          <a:pt x="1279" y="9"/>
                          <a:pt x="1262" y="18"/>
                          <a:pt x="1246" y="31"/>
                        </a:cubicBezTo>
                        <a:lnTo>
                          <a:pt x="0" y="5975"/>
                        </a:lnTo>
                        <a:cubicBezTo>
                          <a:pt x="18" y="5967"/>
                          <a:pt x="35" y="5959"/>
                          <a:pt x="56" y="5950"/>
                        </a:cubicBezTo>
                        <a:lnTo>
                          <a:pt x="1301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6" name="Google Shape;1867;p33"/>
                  <p:cNvSpPr/>
                  <p:nvPr/>
                </p:nvSpPr>
                <p:spPr>
                  <a:xfrm>
                    <a:off x="3697575" y="511100"/>
                    <a:ext cx="3210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76" extrusionOk="0">
                        <a:moveTo>
                          <a:pt x="1284" y="1"/>
                        </a:moveTo>
                        <a:cubicBezTo>
                          <a:pt x="1270" y="9"/>
                          <a:pt x="1258" y="17"/>
                          <a:pt x="1245" y="27"/>
                        </a:cubicBezTo>
                        <a:lnTo>
                          <a:pt x="0" y="5975"/>
                        </a:lnTo>
                        <a:cubicBezTo>
                          <a:pt x="13" y="5967"/>
                          <a:pt x="26" y="5959"/>
                          <a:pt x="38" y="5945"/>
                        </a:cubicBezTo>
                        <a:lnTo>
                          <a:pt x="1284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7" name="Google Shape;1868;p33"/>
                  <p:cNvSpPr/>
                  <p:nvPr/>
                </p:nvSpPr>
                <p:spPr>
                  <a:xfrm>
                    <a:off x="3696825" y="511750"/>
                    <a:ext cx="31875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5981" extrusionOk="0">
                        <a:moveTo>
                          <a:pt x="1275" y="1"/>
                        </a:moveTo>
                        <a:cubicBezTo>
                          <a:pt x="1266" y="13"/>
                          <a:pt x="1253" y="21"/>
                          <a:pt x="1245" y="30"/>
                        </a:cubicBezTo>
                        <a:lnTo>
                          <a:pt x="1" y="5980"/>
                        </a:lnTo>
                        <a:cubicBezTo>
                          <a:pt x="9" y="5971"/>
                          <a:pt x="17" y="5958"/>
                          <a:pt x="30" y="5949"/>
                        </a:cubicBezTo>
                        <a:lnTo>
                          <a:pt x="1275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8" name="Google Shape;1869;p33"/>
                  <p:cNvSpPr/>
                  <p:nvPr/>
                </p:nvSpPr>
                <p:spPr>
                  <a:xfrm>
                    <a:off x="3696175" y="512500"/>
                    <a:ext cx="31775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84" extrusionOk="0">
                        <a:moveTo>
                          <a:pt x="1271" y="0"/>
                        </a:moveTo>
                        <a:lnTo>
                          <a:pt x="1271" y="0"/>
                        </a:lnTo>
                        <a:cubicBezTo>
                          <a:pt x="1263" y="13"/>
                          <a:pt x="1253" y="22"/>
                          <a:pt x="1249" y="34"/>
                        </a:cubicBezTo>
                        <a:lnTo>
                          <a:pt x="1" y="5984"/>
                        </a:lnTo>
                        <a:cubicBezTo>
                          <a:pt x="9" y="5971"/>
                          <a:pt x="17" y="5962"/>
                          <a:pt x="27" y="5950"/>
                        </a:cubicBezTo>
                        <a:lnTo>
                          <a:pt x="1271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9" name="Google Shape;1870;p33"/>
                  <p:cNvSpPr/>
                  <p:nvPr/>
                </p:nvSpPr>
                <p:spPr>
                  <a:xfrm>
                    <a:off x="3695750" y="513350"/>
                    <a:ext cx="31675" cy="149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88" extrusionOk="0">
                        <a:moveTo>
                          <a:pt x="1266" y="0"/>
                        </a:moveTo>
                        <a:lnTo>
                          <a:pt x="1266" y="0"/>
                        </a:lnTo>
                        <a:cubicBezTo>
                          <a:pt x="1258" y="14"/>
                          <a:pt x="1254" y="26"/>
                          <a:pt x="1250" y="39"/>
                        </a:cubicBezTo>
                        <a:lnTo>
                          <a:pt x="1" y="5988"/>
                        </a:lnTo>
                        <a:cubicBezTo>
                          <a:pt x="5" y="5976"/>
                          <a:pt x="13" y="5962"/>
                          <a:pt x="18" y="5950"/>
                        </a:cubicBezTo>
                        <a:lnTo>
                          <a:pt x="1266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0" name="Google Shape;1871;p33"/>
                  <p:cNvSpPr/>
                  <p:nvPr/>
                </p:nvSpPr>
                <p:spPr>
                  <a:xfrm>
                    <a:off x="3695650" y="514325"/>
                    <a:ext cx="31350" cy="14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71" extrusionOk="0">
                        <a:moveTo>
                          <a:pt x="1254" y="0"/>
                        </a:moveTo>
                        <a:lnTo>
                          <a:pt x="1254" y="0"/>
                        </a:lnTo>
                        <a:cubicBezTo>
                          <a:pt x="1249" y="9"/>
                          <a:pt x="1249" y="13"/>
                          <a:pt x="1245" y="21"/>
                        </a:cubicBezTo>
                        <a:lnTo>
                          <a:pt x="98" y="5502"/>
                        </a:lnTo>
                        <a:lnTo>
                          <a:pt x="1254" y="0"/>
                        </a:lnTo>
                        <a:close/>
                        <a:moveTo>
                          <a:pt x="98" y="5502"/>
                        </a:moveTo>
                        <a:lnTo>
                          <a:pt x="5" y="5949"/>
                        </a:lnTo>
                        <a:cubicBezTo>
                          <a:pt x="5" y="5954"/>
                          <a:pt x="0" y="5962"/>
                          <a:pt x="0" y="5970"/>
                        </a:cubicBezTo>
                        <a:lnTo>
                          <a:pt x="98" y="5502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1" name="Google Shape;1872;p33"/>
                  <p:cNvSpPr/>
                  <p:nvPr/>
                </p:nvSpPr>
                <p:spPr>
                  <a:xfrm>
                    <a:off x="5359125" y="857025"/>
                    <a:ext cx="31475" cy="149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92" extrusionOk="0">
                        <a:moveTo>
                          <a:pt x="1258" y="0"/>
                        </a:moveTo>
                        <a:lnTo>
                          <a:pt x="1258" y="0"/>
                        </a:lnTo>
                        <a:cubicBezTo>
                          <a:pt x="1253" y="13"/>
                          <a:pt x="1249" y="30"/>
                          <a:pt x="1245" y="47"/>
                        </a:cubicBezTo>
                        <a:lnTo>
                          <a:pt x="1" y="5992"/>
                        </a:lnTo>
                        <a:cubicBezTo>
                          <a:pt x="5" y="5980"/>
                          <a:pt x="9" y="5962"/>
                          <a:pt x="13" y="5945"/>
                        </a:cubicBezTo>
                        <a:lnTo>
                          <a:pt x="1258" y="0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2" name="Google Shape;1873;p33"/>
                  <p:cNvSpPr/>
                  <p:nvPr/>
                </p:nvSpPr>
                <p:spPr>
                  <a:xfrm>
                    <a:off x="5358050" y="858200"/>
                    <a:ext cx="32200" cy="151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6040" extrusionOk="0">
                        <a:moveTo>
                          <a:pt x="1288" y="0"/>
                        </a:moveTo>
                        <a:cubicBezTo>
                          <a:pt x="1279" y="30"/>
                          <a:pt x="1266" y="60"/>
                          <a:pt x="1245" y="94"/>
                        </a:cubicBezTo>
                        <a:lnTo>
                          <a:pt x="0" y="6039"/>
                        </a:lnTo>
                        <a:cubicBezTo>
                          <a:pt x="18" y="6010"/>
                          <a:pt x="34" y="5980"/>
                          <a:pt x="44" y="5945"/>
                        </a:cubicBezTo>
                        <a:lnTo>
                          <a:pt x="1288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3" name="Google Shape;1874;p33"/>
                  <p:cNvSpPr/>
                  <p:nvPr/>
                </p:nvSpPr>
                <p:spPr>
                  <a:xfrm>
                    <a:off x="5356550" y="860525"/>
                    <a:ext cx="32625" cy="15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5" h="6032" extrusionOk="0">
                        <a:moveTo>
                          <a:pt x="1305" y="1"/>
                        </a:moveTo>
                        <a:lnTo>
                          <a:pt x="1305" y="1"/>
                        </a:lnTo>
                        <a:cubicBezTo>
                          <a:pt x="1292" y="27"/>
                          <a:pt x="1271" y="56"/>
                          <a:pt x="1245" y="82"/>
                        </a:cubicBezTo>
                        <a:lnTo>
                          <a:pt x="1" y="6032"/>
                        </a:lnTo>
                        <a:cubicBezTo>
                          <a:pt x="27" y="6006"/>
                          <a:pt x="43" y="5976"/>
                          <a:pt x="60" y="5946"/>
                        </a:cubicBezTo>
                        <a:lnTo>
                          <a:pt x="1305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4" name="Google Shape;1875;p33"/>
                  <p:cNvSpPr/>
                  <p:nvPr/>
                </p:nvSpPr>
                <p:spPr>
                  <a:xfrm>
                    <a:off x="5356225" y="862550"/>
                    <a:ext cx="31475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64" extrusionOk="0">
                        <a:moveTo>
                          <a:pt x="1258" y="1"/>
                        </a:moveTo>
                        <a:cubicBezTo>
                          <a:pt x="1254" y="6"/>
                          <a:pt x="1254" y="10"/>
                          <a:pt x="1250" y="14"/>
                        </a:cubicBezTo>
                        <a:lnTo>
                          <a:pt x="1" y="5964"/>
                        </a:lnTo>
                        <a:cubicBezTo>
                          <a:pt x="5" y="5960"/>
                          <a:pt x="9" y="5955"/>
                          <a:pt x="14" y="5951"/>
                        </a:cubicBezTo>
                        <a:lnTo>
                          <a:pt x="1258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5" name="Google Shape;1876;p33"/>
                  <p:cNvSpPr/>
                  <p:nvPr/>
                </p:nvSpPr>
                <p:spPr>
                  <a:xfrm>
                    <a:off x="3769100" y="517100"/>
                    <a:ext cx="36050" cy="154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2" h="6181" extrusionOk="0">
                        <a:moveTo>
                          <a:pt x="1250" y="0"/>
                        </a:moveTo>
                        <a:lnTo>
                          <a:pt x="0" y="5950"/>
                        </a:lnTo>
                        <a:cubicBezTo>
                          <a:pt x="77" y="6005"/>
                          <a:pt x="146" y="6078"/>
                          <a:pt x="197" y="6181"/>
                        </a:cubicBezTo>
                        <a:lnTo>
                          <a:pt x="1441" y="231"/>
                        </a:lnTo>
                        <a:cubicBezTo>
                          <a:pt x="1390" y="128"/>
                          <a:pt x="1322" y="56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6" name="Google Shape;1877;p33"/>
                  <p:cNvSpPr/>
                  <p:nvPr/>
                </p:nvSpPr>
                <p:spPr>
                  <a:xfrm>
                    <a:off x="3767600" y="516125"/>
                    <a:ext cx="32750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5989" extrusionOk="0">
                        <a:moveTo>
                          <a:pt x="1250" y="0"/>
                        </a:moveTo>
                        <a:lnTo>
                          <a:pt x="1" y="5946"/>
                        </a:lnTo>
                        <a:cubicBezTo>
                          <a:pt x="22" y="5959"/>
                          <a:pt x="44" y="5971"/>
                          <a:pt x="60" y="5989"/>
                        </a:cubicBezTo>
                        <a:lnTo>
                          <a:pt x="1310" y="39"/>
                        </a:lnTo>
                        <a:cubicBezTo>
                          <a:pt x="1288" y="26"/>
                          <a:pt x="1266" y="9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7" name="Google Shape;1878;p33"/>
                  <p:cNvSpPr/>
                  <p:nvPr/>
                </p:nvSpPr>
                <p:spPr>
                  <a:xfrm>
                    <a:off x="3766525" y="515475"/>
                    <a:ext cx="32325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3" h="5972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18" y="5959"/>
                          <a:pt x="30" y="5968"/>
                          <a:pt x="44" y="5972"/>
                        </a:cubicBezTo>
                        <a:lnTo>
                          <a:pt x="1293" y="26"/>
                        </a:lnTo>
                        <a:cubicBezTo>
                          <a:pt x="1276" y="18"/>
                          <a:pt x="1262" y="10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8" name="Google Shape;1879;p33"/>
                  <p:cNvSpPr/>
                  <p:nvPr/>
                </p:nvSpPr>
                <p:spPr>
                  <a:xfrm>
                    <a:off x="3765475" y="515075"/>
                    <a:ext cx="3230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2" h="5967" extrusionOk="0">
                        <a:moveTo>
                          <a:pt x="1249" y="0"/>
                        </a:moveTo>
                        <a:lnTo>
                          <a:pt x="1" y="5950"/>
                        </a:lnTo>
                        <a:cubicBezTo>
                          <a:pt x="17" y="5954"/>
                          <a:pt x="30" y="5962"/>
                          <a:pt x="43" y="5966"/>
                        </a:cubicBezTo>
                        <a:lnTo>
                          <a:pt x="1292" y="16"/>
                        </a:lnTo>
                        <a:cubicBezTo>
                          <a:pt x="1274" y="12"/>
                          <a:pt x="1262" y="4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9" name="Google Shape;1880;p33"/>
                  <p:cNvSpPr/>
                  <p:nvPr/>
                </p:nvSpPr>
                <p:spPr>
                  <a:xfrm>
                    <a:off x="3764400" y="514625"/>
                    <a:ext cx="3230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2" h="5968" extrusionOk="0">
                        <a:moveTo>
                          <a:pt x="1250" y="1"/>
                        </a:moveTo>
                        <a:lnTo>
                          <a:pt x="0" y="5950"/>
                        </a:lnTo>
                        <a:cubicBezTo>
                          <a:pt x="18" y="5954"/>
                          <a:pt x="30" y="5958"/>
                          <a:pt x="44" y="5968"/>
                        </a:cubicBezTo>
                        <a:lnTo>
                          <a:pt x="1292" y="18"/>
                        </a:lnTo>
                        <a:cubicBezTo>
                          <a:pt x="1275" y="14"/>
                          <a:pt x="1262" y="5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0" name="Google Shape;1881;p33"/>
                  <p:cNvSpPr/>
                  <p:nvPr/>
                </p:nvSpPr>
                <p:spPr>
                  <a:xfrm>
                    <a:off x="3763425" y="514325"/>
                    <a:ext cx="3222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9" h="5963" extrusionOk="0">
                        <a:moveTo>
                          <a:pt x="1246" y="0"/>
                        </a:moveTo>
                        <a:lnTo>
                          <a:pt x="0" y="5949"/>
                        </a:lnTo>
                        <a:cubicBezTo>
                          <a:pt x="14" y="5954"/>
                          <a:pt x="26" y="5958"/>
                          <a:pt x="39" y="5962"/>
                        </a:cubicBezTo>
                        <a:lnTo>
                          <a:pt x="1289" y="13"/>
                        </a:lnTo>
                        <a:cubicBezTo>
                          <a:pt x="1275" y="9"/>
                          <a:pt x="1258" y="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1" name="Google Shape;1882;p33"/>
                  <p:cNvSpPr/>
                  <p:nvPr/>
                </p:nvSpPr>
                <p:spPr>
                  <a:xfrm>
                    <a:off x="3762025" y="513975"/>
                    <a:ext cx="3255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5963" extrusionOk="0">
                        <a:moveTo>
                          <a:pt x="1246" y="1"/>
                        </a:moveTo>
                        <a:lnTo>
                          <a:pt x="1" y="5946"/>
                        </a:lnTo>
                        <a:cubicBezTo>
                          <a:pt x="18" y="5951"/>
                          <a:pt x="36" y="5959"/>
                          <a:pt x="56" y="5963"/>
                        </a:cubicBezTo>
                        <a:lnTo>
                          <a:pt x="1302" y="14"/>
                        </a:lnTo>
                        <a:cubicBezTo>
                          <a:pt x="1284" y="9"/>
                          <a:pt x="1263" y="5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2" name="Google Shape;1883;p33"/>
                  <p:cNvSpPr/>
                  <p:nvPr/>
                </p:nvSpPr>
                <p:spPr>
                  <a:xfrm>
                    <a:off x="3760450" y="513675"/>
                    <a:ext cx="3275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5959" extrusionOk="0">
                        <a:moveTo>
                          <a:pt x="1249" y="1"/>
                        </a:moveTo>
                        <a:lnTo>
                          <a:pt x="0" y="5949"/>
                        </a:lnTo>
                        <a:cubicBezTo>
                          <a:pt x="22" y="5949"/>
                          <a:pt x="42" y="5954"/>
                          <a:pt x="64" y="5958"/>
                        </a:cubicBezTo>
                        <a:lnTo>
                          <a:pt x="1309" y="13"/>
                        </a:lnTo>
                        <a:cubicBezTo>
                          <a:pt x="1288" y="9"/>
                          <a:pt x="1270" y="5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3" name="Google Shape;1884;p33"/>
                  <p:cNvSpPr/>
                  <p:nvPr/>
                </p:nvSpPr>
                <p:spPr>
                  <a:xfrm>
                    <a:off x="3757775" y="513250"/>
                    <a:ext cx="3390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6" h="5967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39" y="5954"/>
                          <a:pt x="72" y="5958"/>
                          <a:pt x="107" y="5966"/>
                        </a:cubicBezTo>
                        <a:lnTo>
                          <a:pt x="1356" y="18"/>
                        </a:lnTo>
                        <a:cubicBezTo>
                          <a:pt x="1318" y="8"/>
                          <a:pt x="1284" y="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4" name="Google Shape;1885;p33"/>
                  <p:cNvSpPr/>
                  <p:nvPr/>
                </p:nvSpPr>
                <p:spPr>
                  <a:xfrm>
                    <a:off x="3740550" y="512600"/>
                    <a:ext cx="4835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4" h="5976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223" y="5972"/>
                          <a:pt x="467" y="5954"/>
                          <a:pt x="690" y="5976"/>
                        </a:cubicBezTo>
                        <a:lnTo>
                          <a:pt x="1934" y="26"/>
                        </a:lnTo>
                        <a:cubicBezTo>
                          <a:pt x="1711" y="5"/>
                          <a:pt x="1472" y="22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5" name="Google Shape;1886;p33"/>
                  <p:cNvSpPr/>
                  <p:nvPr/>
                </p:nvSpPr>
                <p:spPr>
                  <a:xfrm>
                    <a:off x="3737900" y="512275"/>
                    <a:ext cx="33775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1" h="5964" extrusionOk="0">
                        <a:moveTo>
                          <a:pt x="1244" y="0"/>
                        </a:moveTo>
                        <a:lnTo>
                          <a:pt x="0" y="5946"/>
                        </a:lnTo>
                        <a:cubicBezTo>
                          <a:pt x="34" y="5954"/>
                          <a:pt x="72" y="5959"/>
                          <a:pt x="107" y="5963"/>
                        </a:cubicBezTo>
                        <a:lnTo>
                          <a:pt x="1351" y="14"/>
                        </a:lnTo>
                        <a:cubicBezTo>
                          <a:pt x="1317" y="9"/>
                          <a:pt x="1283" y="5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6" name="Google Shape;1887;p33"/>
                  <p:cNvSpPr/>
                  <p:nvPr/>
                </p:nvSpPr>
                <p:spPr>
                  <a:xfrm>
                    <a:off x="3736175" y="511850"/>
                    <a:ext cx="3285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" h="5963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22" y="5954"/>
                          <a:pt x="47" y="5959"/>
                          <a:pt x="69" y="5963"/>
                        </a:cubicBezTo>
                        <a:lnTo>
                          <a:pt x="1313" y="17"/>
                        </a:lnTo>
                        <a:cubicBezTo>
                          <a:pt x="1292" y="13"/>
                          <a:pt x="1266" y="9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7" name="Google Shape;1888;p33"/>
                  <p:cNvSpPr/>
                  <p:nvPr/>
                </p:nvSpPr>
                <p:spPr>
                  <a:xfrm>
                    <a:off x="3734875" y="511525"/>
                    <a:ext cx="32425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" h="5964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18" y="5954"/>
                          <a:pt x="35" y="5958"/>
                          <a:pt x="52" y="5963"/>
                        </a:cubicBezTo>
                        <a:lnTo>
                          <a:pt x="1296" y="14"/>
                        </a:lnTo>
                        <a:cubicBezTo>
                          <a:pt x="1280" y="10"/>
                          <a:pt x="1263" y="5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8" name="Google Shape;1889;p33"/>
                  <p:cNvSpPr/>
                  <p:nvPr/>
                </p:nvSpPr>
                <p:spPr>
                  <a:xfrm>
                    <a:off x="3733700" y="511225"/>
                    <a:ext cx="3245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8" h="5963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18" y="5954"/>
                          <a:pt x="31" y="5958"/>
                          <a:pt x="48" y="5962"/>
                        </a:cubicBezTo>
                        <a:lnTo>
                          <a:pt x="1297" y="12"/>
                        </a:lnTo>
                        <a:cubicBezTo>
                          <a:pt x="1280" y="8"/>
                          <a:pt x="1262" y="4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9" name="Google Shape;1890;p33"/>
                  <p:cNvSpPr/>
                  <p:nvPr/>
                </p:nvSpPr>
                <p:spPr>
                  <a:xfrm>
                    <a:off x="3732750" y="510775"/>
                    <a:ext cx="3220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5968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13" y="5954"/>
                          <a:pt x="26" y="5958"/>
                          <a:pt x="39" y="5968"/>
                        </a:cubicBezTo>
                        <a:lnTo>
                          <a:pt x="1288" y="18"/>
                        </a:lnTo>
                        <a:cubicBezTo>
                          <a:pt x="1271" y="14"/>
                          <a:pt x="1258" y="9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0" name="Google Shape;1891;p33"/>
                  <p:cNvSpPr/>
                  <p:nvPr/>
                </p:nvSpPr>
                <p:spPr>
                  <a:xfrm>
                    <a:off x="3731675" y="510350"/>
                    <a:ext cx="3220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5968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13" y="5954"/>
                          <a:pt x="26" y="5963"/>
                          <a:pt x="44" y="5967"/>
                        </a:cubicBezTo>
                        <a:lnTo>
                          <a:pt x="1288" y="18"/>
                        </a:lnTo>
                        <a:cubicBezTo>
                          <a:pt x="1276" y="14"/>
                          <a:pt x="1262" y="9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1" name="Google Shape;1892;p33"/>
                  <p:cNvSpPr/>
                  <p:nvPr/>
                </p:nvSpPr>
                <p:spPr>
                  <a:xfrm>
                    <a:off x="3730500" y="509700"/>
                    <a:ext cx="32425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" h="5976" extrusionOk="0">
                        <a:moveTo>
                          <a:pt x="1246" y="1"/>
                        </a:moveTo>
                        <a:lnTo>
                          <a:pt x="0" y="5950"/>
                        </a:lnTo>
                        <a:cubicBezTo>
                          <a:pt x="18" y="5959"/>
                          <a:pt x="30" y="5968"/>
                          <a:pt x="48" y="5976"/>
                        </a:cubicBezTo>
                        <a:lnTo>
                          <a:pt x="1297" y="26"/>
                        </a:lnTo>
                        <a:cubicBezTo>
                          <a:pt x="1279" y="18"/>
                          <a:pt x="1262" y="10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2" name="Google Shape;1893;p33"/>
                  <p:cNvSpPr/>
                  <p:nvPr/>
                </p:nvSpPr>
                <p:spPr>
                  <a:xfrm>
                    <a:off x="3729225" y="508850"/>
                    <a:ext cx="32425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" h="5985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18" y="5963"/>
                          <a:pt x="34" y="5972"/>
                          <a:pt x="51" y="5984"/>
                        </a:cubicBezTo>
                        <a:lnTo>
                          <a:pt x="1297" y="35"/>
                        </a:lnTo>
                        <a:cubicBezTo>
                          <a:pt x="1279" y="26"/>
                          <a:pt x="1262" y="14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3" name="Google Shape;1894;p33"/>
                  <p:cNvSpPr/>
                  <p:nvPr/>
                </p:nvSpPr>
                <p:spPr>
                  <a:xfrm>
                    <a:off x="3723350" y="501350"/>
                    <a:ext cx="37025" cy="156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1" h="6251" extrusionOk="0">
                        <a:moveTo>
                          <a:pt x="1249" y="1"/>
                        </a:moveTo>
                        <a:lnTo>
                          <a:pt x="0" y="5946"/>
                        </a:lnTo>
                        <a:cubicBezTo>
                          <a:pt x="60" y="6088"/>
                          <a:pt x="141" y="6181"/>
                          <a:pt x="235" y="6250"/>
                        </a:cubicBezTo>
                        <a:lnTo>
                          <a:pt x="1480" y="301"/>
                        </a:lnTo>
                        <a:cubicBezTo>
                          <a:pt x="1386" y="232"/>
                          <a:pt x="1309" y="138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4" name="Google Shape;1895;p33"/>
                  <p:cNvSpPr/>
                  <p:nvPr/>
                </p:nvSpPr>
                <p:spPr>
                  <a:xfrm>
                    <a:off x="5195625" y="828250"/>
                    <a:ext cx="31375" cy="151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5" h="6044" extrusionOk="0">
                        <a:moveTo>
                          <a:pt x="1249" y="1"/>
                        </a:moveTo>
                        <a:lnTo>
                          <a:pt x="1" y="5946"/>
                        </a:lnTo>
                        <a:cubicBezTo>
                          <a:pt x="9" y="5984"/>
                          <a:pt x="9" y="6018"/>
                          <a:pt x="5" y="6044"/>
                        </a:cubicBezTo>
                        <a:lnTo>
                          <a:pt x="1249" y="99"/>
                        </a:lnTo>
                        <a:cubicBezTo>
                          <a:pt x="1254" y="69"/>
                          <a:pt x="1254" y="34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5" name="Google Shape;1896;p33"/>
                  <p:cNvSpPr/>
                  <p:nvPr/>
                </p:nvSpPr>
                <p:spPr>
                  <a:xfrm>
                    <a:off x="5193375" y="828150"/>
                    <a:ext cx="33475" cy="148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9" h="5954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15" y="5952"/>
                          <a:pt x="30" y="5953"/>
                          <a:pt x="46" y="5953"/>
                        </a:cubicBezTo>
                        <a:cubicBezTo>
                          <a:pt x="61" y="5953"/>
                          <a:pt x="76" y="5952"/>
                          <a:pt x="91" y="5950"/>
                        </a:cubicBezTo>
                        <a:lnTo>
                          <a:pt x="1339" y="5"/>
                        </a:lnTo>
                        <a:cubicBezTo>
                          <a:pt x="1305" y="5"/>
                          <a:pt x="1275" y="5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6" name="Google Shape;1897;p33"/>
                  <p:cNvSpPr/>
                  <p:nvPr/>
                </p:nvSpPr>
                <p:spPr>
                  <a:xfrm>
                    <a:off x="5192325" y="828050"/>
                    <a:ext cx="3220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5955" extrusionOk="0">
                        <a:moveTo>
                          <a:pt x="1244" y="0"/>
                        </a:moveTo>
                        <a:lnTo>
                          <a:pt x="0" y="5949"/>
                        </a:lnTo>
                        <a:cubicBezTo>
                          <a:pt x="13" y="5949"/>
                          <a:pt x="30" y="5954"/>
                          <a:pt x="42" y="5954"/>
                        </a:cubicBezTo>
                        <a:lnTo>
                          <a:pt x="1287" y="4"/>
                        </a:lnTo>
                        <a:cubicBezTo>
                          <a:pt x="1274" y="4"/>
                          <a:pt x="1262" y="4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7" name="Google Shape;1898;p33"/>
                  <p:cNvSpPr/>
                  <p:nvPr/>
                </p:nvSpPr>
                <p:spPr>
                  <a:xfrm>
                    <a:off x="5191450" y="827825"/>
                    <a:ext cx="32000" cy="14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58" extrusionOk="0">
                        <a:moveTo>
                          <a:pt x="1250" y="0"/>
                        </a:moveTo>
                        <a:lnTo>
                          <a:pt x="0" y="5950"/>
                        </a:lnTo>
                        <a:cubicBezTo>
                          <a:pt x="14" y="5954"/>
                          <a:pt x="22" y="5954"/>
                          <a:pt x="35" y="5958"/>
                        </a:cubicBezTo>
                        <a:lnTo>
                          <a:pt x="1279" y="9"/>
                        </a:lnTo>
                        <a:cubicBezTo>
                          <a:pt x="1271" y="9"/>
                          <a:pt x="1258" y="4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8" name="Google Shape;1899;p33"/>
                  <p:cNvSpPr/>
                  <p:nvPr/>
                </p:nvSpPr>
                <p:spPr>
                  <a:xfrm>
                    <a:off x="5190700" y="827700"/>
                    <a:ext cx="3200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55" extrusionOk="0">
                        <a:moveTo>
                          <a:pt x="1250" y="1"/>
                        </a:moveTo>
                        <a:lnTo>
                          <a:pt x="1" y="5947"/>
                        </a:lnTo>
                        <a:cubicBezTo>
                          <a:pt x="14" y="5951"/>
                          <a:pt x="22" y="5955"/>
                          <a:pt x="30" y="5955"/>
                        </a:cubicBezTo>
                        <a:lnTo>
                          <a:pt x="1280" y="5"/>
                        </a:lnTo>
                        <a:cubicBezTo>
                          <a:pt x="1266" y="5"/>
                          <a:pt x="1258" y="1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9" name="Google Shape;1900;p33"/>
                  <p:cNvSpPr/>
                  <p:nvPr/>
                </p:nvSpPr>
                <p:spPr>
                  <a:xfrm>
                    <a:off x="5190050" y="827400"/>
                    <a:ext cx="319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5959" extrusionOk="0">
                        <a:moveTo>
                          <a:pt x="1246" y="1"/>
                        </a:moveTo>
                        <a:lnTo>
                          <a:pt x="1" y="5949"/>
                        </a:lnTo>
                        <a:cubicBezTo>
                          <a:pt x="9" y="5954"/>
                          <a:pt x="18" y="5959"/>
                          <a:pt x="27" y="5959"/>
                        </a:cubicBezTo>
                        <a:lnTo>
                          <a:pt x="1276" y="13"/>
                        </a:lnTo>
                        <a:cubicBezTo>
                          <a:pt x="1263" y="9"/>
                          <a:pt x="1254" y="5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50" name="Google Shape;1901;p33"/>
                  <p:cNvSpPr/>
                  <p:nvPr/>
                </p:nvSpPr>
                <p:spPr>
                  <a:xfrm>
                    <a:off x="5189225" y="827175"/>
                    <a:ext cx="320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59" extrusionOk="0">
                        <a:moveTo>
                          <a:pt x="1244" y="0"/>
                        </a:moveTo>
                        <a:lnTo>
                          <a:pt x="0" y="5946"/>
                        </a:lnTo>
                        <a:cubicBezTo>
                          <a:pt x="12" y="5950"/>
                          <a:pt x="22" y="5954"/>
                          <a:pt x="34" y="5958"/>
                        </a:cubicBezTo>
                        <a:lnTo>
                          <a:pt x="1279" y="10"/>
                        </a:lnTo>
                        <a:cubicBezTo>
                          <a:pt x="1266" y="10"/>
                          <a:pt x="1258" y="5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51" name="Google Shape;1902;p33"/>
                  <p:cNvSpPr/>
                  <p:nvPr/>
                </p:nvSpPr>
                <p:spPr>
                  <a:xfrm>
                    <a:off x="5188350" y="826775"/>
                    <a:ext cx="32000" cy="149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62" extrusionOk="0">
                        <a:moveTo>
                          <a:pt x="1245" y="0"/>
                        </a:moveTo>
                        <a:lnTo>
                          <a:pt x="0" y="5949"/>
                        </a:lnTo>
                        <a:cubicBezTo>
                          <a:pt x="13" y="5954"/>
                          <a:pt x="22" y="5958"/>
                          <a:pt x="35" y="5962"/>
                        </a:cubicBezTo>
                        <a:lnTo>
                          <a:pt x="1279" y="16"/>
                        </a:lnTo>
                        <a:cubicBezTo>
                          <a:pt x="1271" y="8"/>
                          <a:pt x="1258" y="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52" name="Google Shape;1903;p33"/>
                  <p:cNvSpPr/>
                  <p:nvPr/>
                </p:nvSpPr>
                <p:spPr>
                  <a:xfrm>
                    <a:off x="5187175" y="826125"/>
                    <a:ext cx="32325" cy="14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3" h="5975" extrusionOk="0">
                        <a:moveTo>
                          <a:pt x="1249" y="0"/>
                        </a:moveTo>
                        <a:lnTo>
                          <a:pt x="1" y="5949"/>
                        </a:lnTo>
                        <a:cubicBezTo>
                          <a:pt x="17" y="5958"/>
                          <a:pt x="31" y="5966"/>
                          <a:pt x="47" y="5975"/>
                        </a:cubicBezTo>
                        <a:lnTo>
                          <a:pt x="1292" y="26"/>
                        </a:lnTo>
                        <a:cubicBezTo>
                          <a:pt x="1279" y="17"/>
                          <a:pt x="1263" y="9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53" name="Google Shape;1904;p33"/>
                  <p:cNvSpPr/>
                  <p:nvPr/>
                </p:nvSpPr>
                <p:spPr>
                  <a:xfrm>
                    <a:off x="5185475" y="825050"/>
                    <a:ext cx="32950" cy="149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8" h="5992" extrusionOk="0">
                        <a:moveTo>
                          <a:pt x="1249" y="0"/>
                        </a:moveTo>
                        <a:lnTo>
                          <a:pt x="0" y="5950"/>
                        </a:lnTo>
                        <a:cubicBezTo>
                          <a:pt x="26" y="5962"/>
                          <a:pt x="47" y="5980"/>
                          <a:pt x="69" y="5992"/>
                        </a:cubicBezTo>
                        <a:lnTo>
                          <a:pt x="1317" y="43"/>
                        </a:lnTo>
                        <a:cubicBezTo>
                          <a:pt x="1292" y="30"/>
                          <a:pt x="1270" y="18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54" name="Google Shape;1905;p33"/>
                  <p:cNvSpPr/>
                  <p:nvPr/>
                </p:nvSpPr>
                <p:spPr>
                  <a:xfrm>
                    <a:off x="5173075" y="812525"/>
                    <a:ext cx="43650" cy="161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6" h="6451" extrusionOk="0">
                        <a:moveTo>
                          <a:pt x="1245" y="0"/>
                        </a:moveTo>
                        <a:lnTo>
                          <a:pt x="0" y="5946"/>
                        </a:lnTo>
                        <a:cubicBezTo>
                          <a:pt x="158" y="6104"/>
                          <a:pt x="312" y="6318"/>
                          <a:pt x="496" y="6451"/>
                        </a:cubicBezTo>
                        <a:lnTo>
                          <a:pt x="1745" y="501"/>
                        </a:lnTo>
                        <a:cubicBezTo>
                          <a:pt x="1557" y="369"/>
                          <a:pt x="1407" y="159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55" name="Google Shape;1906;p33"/>
                  <p:cNvSpPr/>
                  <p:nvPr/>
                </p:nvSpPr>
                <p:spPr>
                  <a:xfrm>
                    <a:off x="5160975" y="812525"/>
                    <a:ext cx="43225" cy="15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6023" extrusionOk="0">
                        <a:moveTo>
                          <a:pt x="1729" y="0"/>
                        </a:moveTo>
                        <a:lnTo>
                          <a:pt x="1729" y="0"/>
                        </a:lnTo>
                        <a:cubicBezTo>
                          <a:pt x="1643" y="5"/>
                          <a:pt x="1566" y="10"/>
                          <a:pt x="1498" y="22"/>
                        </a:cubicBezTo>
                        <a:cubicBezTo>
                          <a:pt x="1399" y="35"/>
                          <a:pt x="1318" y="52"/>
                          <a:pt x="1249" y="73"/>
                        </a:cubicBezTo>
                        <a:lnTo>
                          <a:pt x="1" y="6023"/>
                        </a:lnTo>
                        <a:cubicBezTo>
                          <a:pt x="74" y="6001"/>
                          <a:pt x="155" y="5985"/>
                          <a:pt x="253" y="5971"/>
                        </a:cubicBezTo>
                        <a:cubicBezTo>
                          <a:pt x="321" y="5959"/>
                          <a:pt x="398" y="5950"/>
                          <a:pt x="484" y="5946"/>
                        </a:cubicBezTo>
                        <a:lnTo>
                          <a:pt x="1729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56" name="Google Shape;1907;p33"/>
                  <p:cNvSpPr/>
                  <p:nvPr/>
                </p:nvSpPr>
                <p:spPr>
                  <a:xfrm>
                    <a:off x="5157975" y="814350"/>
                    <a:ext cx="34250" cy="14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0" h="5998" extrusionOk="0">
                        <a:moveTo>
                          <a:pt x="1369" y="0"/>
                        </a:moveTo>
                        <a:lnTo>
                          <a:pt x="1369" y="0"/>
                        </a:lnTo>
                        <a:cubicBezTo>
                          <a:pt x="1323" y="14"/>
                          <a:pt x="1280" y="30"/>
                          <a:pt x="1246" y="47"/>
                        </a:cubicBezTo>
                        <a:lnTo>
                          <a:pt x="1" y="5997"/>
                        </a:lnTo>
                        <a:cubicBezTo>
                          <a:pt x="35" y="5980"/>
                          <a:pt x="78" y="5963"/>
                          <a:pt x="121" y="5950"/>
                        </a:cubicBezTo>
                        <a:lnTo>
                          <a:pt x="1369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57" name="Google Shape;1908;p33"/>
                  <p:cNvSpPr/>
                  <p:nvPr/>
                </p:nvSpPr>
                <p:spPr>
                  <a:xfrm>
                    <a:off x="5155950" y="815525"/>
                    <a:ext cx="33175" cy="14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7" h="5994" extrusionOk="0">
                        <a:moveTo>
                          <a:pt x="1327" y="0"/>
                        </a:moveTo>
                        <a:lnTo>
                          <a:pt x="1327" y="0"/>
                        </a:lnTo>
                        <a:cubicBezTo>
                          <a:pt x="1296" y="14"/>
                          <a:pt x="1270" y="26"/>
                          <a:pt x="1250" y="44"/>
                        </a:cubicBezTo>
                        <a:lnTo>
                          <a:pt x="1" y="5993"/>
                        </a:lnTo>
                        <a:cubicBezTo>
                          <a:pt x="26" y="5976"/>
                          <a:pt x="52" y="5962"/>
                          <a:pt x="82" y="5950"/>
                        </a:cubicBezTo>
                        <a:lnTo>
                          <a:pt x="1327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58" name="Google Shape;1909;p33"/>
                  <p:cNvSpPr/>
                  <p:nvPr/>
                </p:nvSpPr>
                <p:spPr>
                  <a:xfrm>
                    <a:off x="5154475" y="816600"/>
                    <a:ext cx="32725" cy="14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" h="5993" extrusionOk="0">
                        <a:moveTo>
                          <a:pt x="1309" y="1"/>
                        </a:moveTo>
                        <a:lnTo>
                          <a:pt x="1309" y="1"/>
                        </a:lnTo>
                        <a:cubicBezTo>
                          <a:pt x="1283" y="13"/>
                          <a:pt x="1266" y="30"/>
                          <a:pt x="1248" y="43"/>
                        </a:cubicBezTo>
                        <a:lnTo>
                          <a:pt x="0" y="5992"/>
                        </a:lnTo>
                        <a:cubicBezTo>
                          <a:pt x="17" y="5976"/>
                          <a:pt x="38" y="5962"/>
                          <a:pt x="60" y="5950"/>
                        </a:cubicBezTo>
                        <a:lnTo>
                          <a:pt x="1309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59" name="Google Shape;1910;p33"/>
                  <p:cNvSpPr/>
                  <p:nvPr/>
                </p:nvSpPr>
                <p:spPr>
                  <a:xfrm>
                    <a:off x="5153275" y="817650"/>
                    <a:ext cx="32425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" h="6002" extrusionOk="0">
                        <a:moveTo>
                          <a:pt x="1296" y="1"/>
                        </a:moveTo>
                        <a:cubicBezTo>
                          <a:pt x="1275" y="18"/>
                          <a:pt x="1258" y="35"/>
                          <a:pt x="1245" y="52"/>
                        </a:cubicBezTo>
                        <a:lnTo>
                          <a:pt x="1" y="6002"/>
                        </a:lnTo>
                        <a:cubicBezTo>
                          <a:pt x="13" y="5985"/>
                          <a:pt x="31" y="5968"/>
                          <a:pt x="48" y="5950"/>
                        </a:cubicBezTo>
                        <a:lnTo>
                          <a:pt x="1296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60" name="Google Shape;1911;p33"/>
                  <p:cNvSpPr/>
                  <p:nvPr/>
                </p:nvSpPr>
                <p:spPr>
                  <a:xfrm>
                    <a:off x="5152200" y="818925"/>
                    <a:ext cx="32225" cy="150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9" h="6012" extrusionOk="0">
                        <a:moveTo>
                          <a:pt x="1288" y="1"/>
                        </a:moveTo>
                        <a:lnTo>
                          <a:pt x="1288" y="1"/>
                        </a:lnTo>
                        <a:cubicBezTo>
                          <a:pt x="1272" y="18"/>
                          <a:pt x="1258" y="40"/>
                          <a:pt x="1246" y="61"/>
                        </a:cubicBezTo>
                        <a:lnTo>
                          <a:pt x="1" y="6011"/>
                        </a:lnTo>
                        <a:cubicBezTo>
                          <a:pt x="9" y="5990"/>
                          <a:pt x="26" y="5968"/>
                          <a:pt x="44" y="5951"/>
                        </a:cubicBezTo>
                        <a:lnTo>
                          <a:pt x="1288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61" name="Google Shape;1912;p33"/>
                  <p:cNvSpPr/>
                  <p:nvPr/>
                </p:nvSpPr>
                <p:spPr>
                  <a:xfrm>
                    <a:off x="5151250" y="820450"/>
                    <a:ext cx="32100" cy="150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6036" extrusionOk="0">
                        <a:moveTo>
                          <a:pt x="1284" y="0"/>
                        </a:moveTo>
                        <a:cubicBezTo>
                          <a:pt x="1267" y="26"/>
                          <a:pt x="1253" y="56"/>
                          <a:pt x="1245" y="86"/>
                        </a:cubicBezTo>
                        <a:lnTo>
                          <a:pt x="1" y="6035"/>
                        </a:lnTo>
                        <a:cubicBezTo>
                          <a:pt x="9" y="6006"/>
                          <a:pt x="21" y="5976"/>
                          <a:pt x="39" y="5950"/>
                        </a:cubicBezTo>
                        <a:lnTo>
                          <a:pt x="1284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62" name="Google Shape;1913;p33"/>
                  <p:cNvSpPr/>
                  <p:nvPr/>
                </p:nvSpPr>
                <p:spPr>
                  <a:xfrm>
                    <a:off x="5150825" y="822575"/>
                    <a:ext cx="31550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" h="6010" extrusionOk="0">
                        <a:moveTo>
                          <a:pt x="1262" y="1"/>
                        </a:moveTo>
                        <a:cubicBezTo>
                          <a:pt x="1258" y="18"/>
                          <a:pt x="1250" y="40"/>
                          <a:pt x="1245" y="60"/>
                        </a:cubicBezTo>
                        <a:lnTo>
                          <a:pt x="6" y="5984"/>
                        </a:lnTo>
                        <a:lnTo>
                          <a:pt x="6" y="5984"/>
                        </a:lnTo>
                        <a:cubicBezTo>
                          <a:pt x="9" y="5972"/>
                          <a:pt x="12" y="5961"/>
                          <a:pt x="18" y="5950"/>
                        </a:cubicBezTo>
                        <a:lnTo>
                          <a:pt x="1262" y="1"/>
                        </a:lnTo>
                        <a:close/>
                        <a:moveTo>
                          <a:pt x="6" y="5984"/>
                        </a:moveTo>
                        <a:lnTo>
                          <a:pt x="6" y="5984"/>
                        </a:lnTo>
                        <a:cubicBezTo>
                          <a:pt x="4" y="5992"/>
                          <a:pt x="2" y="6001"/>
                          <a:pt x="0" y="6010"/>
                        </a:cubicBezTo>
                        <a:lnTo>
                          <a:pt x="6" y="5984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63" name="Google Shape;1914;p33"/>
                  <p:cNvSpPr/>
                  <p:nvPr/>
                </p:nvSpPr>
                <p:spPr>
                  <a:xfrm>
                    <a:off x="5349175" y="862250"/>
                    <a:ext cx="3830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2" h="5976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95" y="5959"/>
                          <a:pt x="188" y="5967"/>
                          <a:pt x="283" y="5976"/>
                        </a:cubicBezTo>
                        <a:lnTo>
                          <a:pt x="1532" y="26"/>
                        </a:lnTo>
                        <a:cubicBezTo>
                          <a:pt x="1433" y="22"/>
                          <a:pt x="1339" y="13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64" name="Google Shape;1915;p33"/>
                  <p:cNvSpPr/>
                  <p:nvPr/>
                </p:nvSpPr>
                <p:spPr>
                  <a:xfrm>
                    <a:off x="5335900" y="860425"/>
                    <a:ext cx="44425" cy="15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7" h="6024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172" y="5980"/>
                          <a:pt x="352" y="6006"/>
                          <a:pt x="531" y="6023"/>
                        </a:cubicBezTo>
                        <a:lnTo>
                          <a:pt x="1776" y="74"/>
                        </a:lnTo>
                        <a:cubicBezTo>
                          <a:pt x="1597" y="56"/>
                          <a:pt x="1421" y="35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65" name="Google Shape;1916;p33"/>
                  <p:cNvSpPr/>
                  <p:nvPr/>
                </p:nvSpPr>
                <p:spPr>
                  <a:xfrm>
                    <a:off x="5329175" y="859150"/>
                    <a:ext cx="37875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5" h="6002" extrusionOk="0">
                        <a:moveTo>
                          <a:pt x="1250" y="0"/>
                        </a:moveTo>
                        <a:lnTo>
                          <a:pt x="1" y="5946"/>
                        </a:lnTo>
                        <a:cubicBezTo>
                          <a:pt x="90" y="5968"/>
                          <a:pt x="180" y="5984"/>
                          <a:pt x="270" y="6001"/>
                        </a:cubicBezTo>
                        <a:lnTo>
                          <a:pt x="1515" y="52"/>
                        </a:lnTo>
                        <a:cubicBezTo>
                          <a:pt x="1424" y="39"/>
                          <a:pt x="1335" y="18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66" name="Google Shape;1917;p33"/>
                  <p:cNvSpPr/>
                  <p:nvPr/>
                </p:nvSpPr>
                <p:spPr>
                  <a:xfrm>
                    <a:off x="5324350" y="857875"/>
                    <a:ext cx="36075" cy="14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3" h="5997" extrusionOk="0">
                        <a:moveTo>
                          <a:pt x="1246" y="0"/>
                        </a:moveTo>
                        <a:lnTo>
                          <a:pt x="1" y="5946"/>
                        </a:lnTo>
                        <a:cubicBezTo>
                          <a:pt x="65" y="5967"/>
                          <a:pt x="129" y="5984"/>
                          <a:pt x="194" y="5997"/>
                        </a:cubicBezTo>
                        <a:lnTo>
                          <a:pt x="1443" y="51"/>
                        </a:lnTo>
                        <a:cubicBezTo>
                          <a:pt x="1374" y="34"/>
                          <a:pt x="1309" y="18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67" name="Google Shape;1918;p33"/>
                  <p:cNvSpPr/>
                  <p:nvPr/>
                </p:nvSpPr>
                <p:spPr>
                  <a:xfrm>
                    <a:off x="5320300" y="856575"/>
                    <a:ext cx="35200" cy="14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8" h="5998" extrusionOk="0">
                        <a:moveTo>
                          <a:pt x="1250" y="1"/>
                        </a:moveTo>
                        <a:lnTo>
                          <a:pt x="0" y="5946"/>
                        </a:lnTo>
                        <a:cubicBezTo>
                          <a:pt x="56" y="5968"/>
                          <a:pt x="107" y="5984"/>
                          <a:pt x="163" y="5998"/>
                        </a:cubicBezTo>
                        <a:lnTo>
                          <a:pt x="1408" y="52"/>
                        </a:lnTo>
                        <a:cubicBezTo>
                          <a:pt x="1356" y="35"/>
                          <a:pt x="1301" y="18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68" name="Google Shape;1919;p33"/>
                  <p:cNvSpPr/>
                  <p:nvPr/>
                </p:nvSpPr>
                <p:spPr>
                  <a:xfrm>
                    <a:off x="5316650" y="855200"/>
                    <a:ext cx="34900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6" h="6002" extrusionOk="0">
                        <a:moveTo>
                          <a:pt x="1246" y="0"/>
                        </a:moveTo>
                        <a:lnTo>
                          <a:pt x="1" y="5946"/>
                        </a:lnTo>
                        <a:cubicBezTo>
                          <a:pt x="48" y="5966"/>
                          <a:pt x="99" y="5984"/>
                          <a:pt x="146" y="6001"/>
                        </a:cubicBezTo>
                        <a:lnTo>
                          <a:pt x="1396" y="56"/>
                        </a:lnTo>
                        <a:cubicBezTo>
                          <a:pt x="1344" y="38"/>
                          <a:pt x="1297" y="18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69" name="Google Shape;1920;p33"/>
                  <p:cNvSpPr/>
                  <p:nvPr/>
                </p:nvSpPr>
                <p:spPr>
                  <a:xfrm>
                    <a:off x="5313150" y="853575"/>
                    <a:ext cx="34650" cy="15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6" h="6011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47" y="5972"/>
                          <a:pt x="94" y="5993"/>
                          <a:pt x="141" y="6011"/>
                        </a:cubicBezTo>
                        <a:lnTo>
                          <a:pt x="1386" y="65"/>
                        </a:lnTo>
                        <a:cubicBezTo>
                          <a:pt x="1339" y="44"/>
                          <a:pt x="1291" y="22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0" name="Google Shape;1921;p33"/>
                  <p:cNvSpPr/>
                  <p:nvPr/>
                </p:nvSpPr>
                <p:spPr>
                  <a:xfrm>
                    <a:off x="5309300" y="851550"/>
                    <a:ext cx="34975" cy="15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9" h="6032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51" y="5980"/>
                          <a:pt x="103" y="6006"/>
                          <a:pt x="154" y="6031"/>
                        </a:cubicBezTo>
                        <a:lnTo>
                          <a:pt x="1398" y="82"/>
                        </a:lnTo>
                        <a:cubicBezTo>
                          <a:pt x="1347" y="56"/>
                          <a:pt x="1296" y="30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1" name="Google Shape;1922;p33"/>
                  <p:cNvSpPr/>
                  <p:nvPr/>
                </p:nvSpPr>
                <p:spPr>
                  <a:xfrm>
                    <a:off x="5304600" y="848575"/>
                    <a:ext cx="35825" cy="151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3" h="6070" extrusionOk="0">
                        <a:moveTo>
                          <a:pt x="1248" y="1"/>
                        </a:moveTo>
                        <a:lnTo>
                          <a:pt x="0" y="5949"/>
                        </a:lnTo>
                        <a:cubicBezTo>
                          <a:pt x="60" y="5992"/>
                          <a:pt x="123" y="6031"/>
                          <a:pt x="188" y="6069"/>
                        </a:cubicBezTo>
                        <a:lnTo>
                          <a:pt x="1432" y="120"/>
                        </a:lnTo>
                        <a:cubicBezTo>
                          <a:pt x="1369" y="86"/>
                          <a:pt x="1309" y="43"/>
                          <a:pt x="1248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2" name="Google Shape;1923;p33"/>
                  <p:cNvSpPr/>
                  <p:nvPr/>
                </p:nvSpPr>
                <p:spPr>
                  <a:xfrm>
                    <a:off x="5290675" y="834025"/>
                    <a:ext cx="45150" cy="16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6" h="6532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159" y="6193"/>
                          <a:pt x="347" y="6382"/>
                          <a:pt x="557" y="6531"/>
                        </a:cubicBezTo>
                        <a:lnTo>
                          <a:pt x="1805" y="583"/>
                        </a:lnTo>
                        <a:cubicBezTo>
                          <a:pt x="1596" y="433"/>
                          <a:pt x="1408" y="244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3" name="Google Shape;1924;p33"/>
                  <p:cNvSpPr/>
                  <p:nvPr/>
                </p:nvSpPr>
                <p:spPr>
                  <a:xfrm>
                    <a:off x="3601650" y="491000"/>
                    <a:ext cx="36050" cy="161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2" h="6446" extrusionOk="0">
                        <a:moveTo>
                          <a:pt x="1275" y="0"/>
                        </a:moveTo>
                        <a:cubicBezTo>
                          <a:pt x="1275" y="0"/>
                          <a:pt x="1275" y="1"/>
                          <a:pt x="1275" y="1"/>
                        </a:cubicBezTo>
                        <a:lnTo>
                          <a:pt x="1275" y="1"/>
                        </a:lnTo>
                        <a:lnTo>
                          <a:pt x="1275" y="0"/>
                        </a:lnTo>
                        <a:close/>
                        <a:moveTo>
                          <a:pt x="1275" y="1"/>
                        </a:moveTo>
                        <a:lnTo>
                          <a:pt x="30" y="5950"/>
                        </a:lnTo>
                        <a:cubicBezTo>
                          <a:pt x="0" y="6091"/>
                          <a:pt x="26" y="6245"/>
                          <a:pt x="197" y="6446"/>
                        </a:cubicBezTo>
                        <a:lnTo>
                          <a:pt x="1442" y="501"/>
                        </a:lnTo>
                        <a:cubicBezTo>
                          <a:pt x="1276" y="300"/>
                          <a:pt x="1246" y="142"/>
                          <a:pt x="1275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4" name="Google Shape;1925;p33"/>
                  <p:cNvSpPr/>
                  <p:nvPr/>
                </p:nvSpPr>
                <p:spPr>
                  <a:xfrm>
                    <a:off x="3611375" y="372625"/>
                    <a:ext cx="160000" cy="14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00" h="5878" extrusionOk="0">
                        <a:moveTo>
                          <a:pt x="5766" y="1"/>
                        </a:moveTo>
                        <a:lnTo>
                          <a:pt x="5766" y="1"/>
                        </a:lnTo>
                        <a:cubicBezTo>
                          <a:pt x="5304" y="65"/>
                          <a:pt x="4890" y="125"/>
                          <a:pt x="4449" y="189"/>
                        </a:cubicBezTo>
                        <a:cubicBezTo>
                          <a:pt x="4513" y="325"/>
                          <a:pt x="4770" y="518"/>
                          <a:pt x="4505" y="556"/>
                        </a:cubicBezTo>
                        <a:cubicBezTo>
                          <a:pt x="2683" y="972"/>
                          <a:pt x="1668" y="1639"/>
                          <a:pt x="527" y="2259"/>
                        </a:cubicBezTo>
                        <a:cubicBezTo>
                          <a:pt x="1494" y="3102"/>
                          <a:pt x="0" y="3200"/>
                          <a:pt x="1113" y="4085"/>
                        </a:cubicBezTo>
                        <a:cubicBezTo>
                          <a:pt x="1135" y="4488"/>
                          <a:pt x="616" y="4710"/>
                          <a:pt x="1053" y="5236"/>
                        </a:cubicBezTo>
                        <a:cubicBezTo>
                          <a:pt x="2229" y="5471"/>
                          <a:pt x="3414" y="5732"/>
                          <a:pt x="4641" y="5878"/>
                        </a:cubicBezTo>
                        <a:cubicBezTo>
                          <a:pt x="4556" y="5659"/>
                          <a:pt x="4645" y="5493"/>
                          <a:pt x="5073" y="5432"/>
                        </a:cubicBezTo>
                        <a:cubicBezTo>
                          <a:pt x="5087" y="5432"/>
                          <a:pt x="5103" y="5428"/>
                          <a:pt x="5116" y="5428"/>
                        </a:cubicBezTo>
                        <a:cubicBezTo>
                          <a:pt x="3983" y="4710"/>
                          <a:pt x="2546" y="4672"/>
                          <a:pt x="1668" y="3436"/>
                        </a:cubicBezTo>
                        <a:cubicBezTo>
                          <a:pt x="3419" y="3071"/>
                          <a:pt x="3285" y="2135"/>
                          <a:pt x="4278" y="1541"/>
                        </a:cubicBezTo>
                        <a:cubicBezTo>
                          <a:pt x="4462" y="1527"/>
                          <a:pt x="4633" y="1511"/>
                          <a:pt x="4791" y="1485"/>
                        </a:cubicBezTo>
                        <a:cubicBezTo>
                          <a:pt x="6117" y="1301"/>
                          <a:pt x="6400" y="796"/>
                          <a:pt x="5766" y="1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5" name="Google Shape;1926;p33"/>
                  <p:cNvSpPr/>
                  <p:nvPr/>
                </p:nvSpPr>
                <p:spPr>
                  <a:xfrm>
                    <a:off x="3662050" y="514425"/>
                    <a:ext cx="65375" cy="153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" h="6156" extrusionOk="0">
                        <a:moveTo>
                          <a:pt x="1246" y="0"/>
                        </a:moveTo>
                        <a:lnTo>
                          <a:pt x="1" y="5945"/>
                        </a:lnTo>
                        <a:cubicBezTo>
                          <a:pt x="450" y="6027"/>
                          <a:pt x="908" y="6099"/>
                          <a:pt x="1370" y="6155"/>
                        </a:cubicBezTo>
                        <a:lnTo>
                          <a:pt x="2614" y="206"/>
                        </a:lnTo>
                        <a:cubicBezTo>
                          <a:pt x="2152" y="150"/>
                          <a:pt x="1700" y="77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6" name="Google Shape;1927;p33"/>
                  <p:cNvSpPr/>
                  <p:nvPr/>
                </p:nvSpPr>
                <p:spPr>
                  <a:xfrm>
                    <a:off x="3606575" y="503525"/>
                    <a:ext cx="86625" cy="15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65" h="6381" extrusionOk="0">
                        <a:moveTo>
                          <a:pt x="1245" y="0"/>
                        </a:moveTo>
                        <a:lnTo>
                          <a:pt x="0" y="5945"/>
                        </a:lnTo>
                        <a:cubicBezTo>
                          <a:pt x="731" y="6094"/>
                          <a:pt x="1471" y="6248"/>
                          <a:pt x="2220" y="6381"/>
                        </a:cubicBezTo>
                        <a:lnTo>
                          <a:pt x="3465" y="436"/>
                        </a:lnTo>
                        <a:cubicBezTo>
                          <a:pt x="2717" y="304"/>
                          <a:pt x="1981" y="145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7" name="Google Shape;1928;p33"/>
                  <p:cNvSpPr/>
                  <p:nvPr/>
                </p:nvSpPr>
                <p:spPr>
                  <a:xfrm>
                    <a:off x="5237875" y="843750"/>
                    <a:ext cx="3122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9" h="5959" extrusionOk="0">
                        <a:moveTo>
                          <a:pt x="1249" y="1"/>
                        </a:moveTo>
                        <a:lnTo>
                          <a:pt x="588" y="3158"/>
                        </a:lnTo>
                        <a:lnTo>
                          <a:pt x="588" y="3158"/>
                        </a:lnTo>
                        <a:lnTo>
                          <a:pt x="1249" y="9"/>
                        </a:lnTo>
                        <a:lnTo>
                          <a:pt x="1249" y="1"/>
                        </a:lnTo>
                        <a:close/>
                        <a:moveTo>
                          <a:pt x="588" y="3158"/>
                        </a:moveTo>
                        <a:lnTo>
                          <a:pt x="1" y="5955"/>
                        </a:lnTo>
                        <a:lnTo>
                          <a:pt x="1" y="5955"/>
                        </a:lnTo>
                        <a:cubicBezTo>
                          <a:pt x="2" y="5952"/>
                          <a:pt x="4" y="5949"/>
                          <a:pt x="4" y="5946"/>
                        </a:cubicBezTo>
                        <a:lnTo>
                          <a:pt x="588" y="3158"/>
                        </a:lnTo>
                        <a:close/>
                        <a:moveTo>
                          <a:pt x="1" y="5955"/>
                        </a:moveTo>
                        <a:lnTo>
                          <a:pt x="1" y="5955"/>
                        </a:lnTo>
                        <a:cubicBezTo>
                          <a:pt x="1" y="5956"/>
                          <a:pt x="0" y="5957"/>
                          <a:pt x="0" y="5958"/>
                        </a:cubicBezTo>
                        <a:lnTo>
                          <a:pt x="1" y="5955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8" name="Google Shape;1929;p33"/>
                  <p:cNvSpPr/>
                  <p:nvPr/>
                </p:nvSpPr>
                <p:spPr>
                  <a:xfrm>
                    <a:off x="5237650" y="843950"/>
                    <a:ext cx="3145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72" extrusionOk="0">
                        <a:moveTo>
                          <a:pt x="1258" y="1"/>
                        </a:moveTo>
                        <a:cubicBezTo>
                          <a:pt x="1253" y="10"/>
                          <a:pt x="1249" y="14"/>
                          <a:pt x="1245" y="22"/>
                        </a:cubicBezTo>
                        <a:lnTo>
                          <a:pt x="0" y="5972"/>
                        </a:lnTo>
                        <a:cubicBezTo>
                          <a:pt x="4" y="5964"/>
                          <a:pt x="9" y="5960"/>
                          <a:pt x="9" y="5950"/>
                        </a:cubicBezTo>
                        <a:lnTo>
                          <a:pt x="1258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9" name="Google Shape;1930;p33"/>
                  <p:cNvSpPr/>
                  <p:nvPr/>
                </p:nvSpPr>
                <p:spPr>
                  <a:xfrm>
                    <a:off x="5237325" y="844500"/>
                    <a:ext cx="3147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68" extrusionOk="0">
                        <a:moveTo>
                          <a:pt x="1258" y="0"/>
                        </a:moveTo>
                        <a:lnTo>
                          <a:pt x="1257" y="4"/>
                        </a:lnTo>
                        <a:lnTo>
                          <a:pt x="1257" y="4"/>
                        </a:lnTo>
                        <a:cubicBezTo>
                          <a:pt x="1258" y="3"/>
                          <a:pt x="1258" y="1"/>
                          <a:pt x="1258" y="0"/>
                        </a:cubicBezTo>
                        <a:close/>
                        <a:moveTo>
                          <a:pt x="1257" y="4"/>
                        </a:moveTo>
                        <a:cubicBezTo>
                          <a:pt x="1256" y="9"/>
                          <a:pt x="1252" y="15"/>
                          <a:pt x="1245" y="18"/>
                        </a:cubicBezTo>
                        <a:lnTo>
                          <a:pt x="1" y="5967"/>
                        </a:lnTo>
                        <a:cubicBezTo>
                          <a:pt x="5" y="5963"/>
                          <a:pt x="9" y="5954"/>
                          <a:pt x="13" y="5950"/>
                        </a:cubicBezTo>
                        <a:lnTo>
                          <a:pt x="1257" y="4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0" name="Google Shape;1931;p33"/>
                  <p:cNvSpPr/>
                  <p:nvPr/>
                </p:nvSpPr>
                <p:spPr>
                  <a:xfrm>
                    <a:off x="5236900" y="844925"/>
                    <a:ext cx="3155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" h="5967" extrusionOk="0">
                        <a:moveTo>
                          <a:pt x="1262" y="1"/>
                        </a:moveTo>
                        <a:lnTo>
                          <a:pt x="1262" y="1"/>
                        </a:lnTo>
                        <a:cubicBezTo>
                          <a:pt x="1258" y="9"/>
                          <a:pt x="1254" y="13"/>
                          <a:pt x="1245" y="18"/>
                        </a:cubicBezTo>
                        <a:lnTo>
                          <a:pt x="0" y="5967"/>
                        </a:lnTo>
                        <a:cubicBezTo>
                          <a:pt x="4" y="5963"/>
                          <a:pt x="14" y="5955"/>
                          <a:pt x="18" y="5950"/>
                        </a:cubicBezTo>
                        <a:lnTo>
                          <a:pt x="1262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1" name="Google Shape;1932;p33"/>
                  <p:cNvSpPr/>
                  <p:nvPr/>
                </p:nvSpPr>
                <p:spPr>
                  <a:xfrm>
                    <a:off x="5236250" y="845375"/>
                    <a:ext cx="3180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67" extrusionOk="0">
                        <a:moveTo>
                          <a:pt x="1271" y="0"/>
                        </a:moveTo>
                        <a:lnTo>
                          <a:pt x="1271" y="0"/>
                        </a:lnTo>
                        <a:cubicBezTo>
                          <a:pt x="1266" y="8"/>
                          <a:pt x="1258" y="13"/>
                          <a:pt x="1250" y="21"/>
                        </a:cubicBezTo>
                        <a:lnTo>
                          <a:pt x="1" y="5966"/>
                        </a:lnTo>
                        <a:cubicBezTo>
                          <a:pt x="9" y="5962"/>
                          <a:pt x="18" y="5958"/>
                          <a:pt x="26" y="5949"/>
                        </a:cubicBezTo>
                        <a:lnTo>
                          <a:pt x="1271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2" name="Google Shape;1933;p33"/>
                  <p:cNvSpPr/>
                  <p:nvPr/>
                </p:nvSpPr>
                <p:spPr>
                  <a:xfrm>
                    <a:off x="5235400" y="845875"/>
                    <a:ext cx="3210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68" extrusionOk="0">
                        <a:moveTo>
                          <a:pt x="1284" y="1"/>
                        </a:moveTo>
                        <a:lnTo>
                          <a:pt x="1284" y="1"/>
                        </a:lnTo>
                        <a:cubicBezTo>
                          <a:pt x="1271" y="6"/>
                          <a:pt x="1258" y="14"/>
                          <a:pt x="1245" y="18"/>
                        </a:cubicBezTo>
                        <a:lnTo>
                          <a:pt x="1" y="5968"/>
                        </a:lnTo>
                        <a:cubicBezTo>
                          <a:pt x="13" y="5960"/>
                          <a:pt x="26" y="5954"/>
                          <a:pt x="35" y="5946"/>
                        </a:cubicBezTo>
                        <a:lnTo>
                          <a:pt x="1284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3" name="Google Shape;1934;p33"/>
                  <p:cNvSpPr/>
                  <p:nvPr/>
                </p:nvSpPr>
                <p:spPr>
                  <a:xfrm>
                    <a:off x="5233675" y="846325"/>
                    <a:ext cx="3285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" h="5976" extrusionOk="0">
                        <a:moveTo>
                          <a:pt x="1314" y="0"/>
                        </a:moveTo>
                        <a:lnTo>
                          <a:pt x="1314" y="0"/>
                        </a:lnTo>
                        <a:cubicBezTo>
                          <a:pt x="1292" y="8"/>
                          <a:pt x="1272" y="18"/>
                          <a:pt x="1250" y="26"/>
                        </a:cubicBezTo>
                        <a:lnTo>
                          <a:pt x="1" y="5975"/>
                        </a:lnTo>
                        <a:cubicBezTo>
                          <a:pt x="27" y="5967"/>
                          <a:pt x="48" y="5958"/>
                          <a:pt x="70" y="5950"/>
                        </a:cubicBezTo>
                        <a:lnTo>
                          <a:pt x="1314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4" name="Google Shape;1935;p33"/>
                  <p:cNvSpPr/>
                  <p:nvPr/>
                </p:nvSpPr>
                <p:spPr>
                  <a:xfrm>
                    <a:off x="5229525" y="846950"/>
                    <a:ext cx="35425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7" h="5985" extrusionOk="0">
                        <a:moveTo>
                          <a:pt x="1416" y="1"/>
                        </a:moveTo>
                        <a:cubicBezTo>
                          <a:pt x="1369" y="14"/>
                          <a:pt x="1309" y="27"/>
                          <a:pt x="1245" y="35"/>
                        </a:cubicBezTo>
                        <a:lnTo>
                          <a:pt x="1" y="5984"/>
                        </a:lnTo>
                        <a:cubicBezTo>
                          <a:pt x="64" y="5976"/>
                          <a:pt x="120" y="5963"/>
                          <a:pt x="167" y="5950"/>
                        </a:cubicBezTo>
                        <a:lnTo>
                          <a:pt x="1416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5" name="Google Shape;1936;p33"/>
                  <p:cNvSpPr/>
                  <p:nvPr/>
                </p:nvSpPr>
                <p:spPr>
                  <a:xfrm>
                    <a:off x="5413875" y="735650"/>
                    <a:ext cx="159550" cy="160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82" h="6433" extrusionOk="0">
                        <a:moveTo>
                          <a:pt x="2592" y="1"/>
                        </a:moveTo>
                        <a:cubicBezTo>
                          <a:pt x="2237" y="52"/>
                          <a:pt x="1882" y="98"/>
                          <a:pt x="1536" y="150"/>
                        </a:cubicBezTo>
                        <a:cubicBezTo>
                          <a:pt x="2626" y="890"/>
                          <a:pt x="2541" y="1339"/>
                          <a:pt x="3768" y="2122"/>
                        </a:cubicBezTo>
                        <a:cubicBezTo>
                          <a:pt x="3601" y="2190"/>
                          <a:pt x="3610" y="2305"/>
                          <a:pt x="3832" y="2503"/>
                        </a:cubicBezTo>
                        <a:cubicBezTo>
                          <a:pt x="3143" y="2892"/>
                          <a:pt x="2870" y="3148"/>
                          <a:pt x="2455" y="3833"/>
                        </a:cubicBezTo>
                        <a:cubicBezTo>
                          <a:pt x="1840" y="4269"/>
                          <a:pt x="0" y="4325"/>
                          <a:pt x="825" y="5210"/>
                        </a:cubicBezTo>
                        <a:cubicBezTo>
                          <a:pt x="911" y="5329"/>
                          <a:pt x="1035" y="5369"/>
                          <a:pt x="1178" y="5369"/>
                        </a:cubicBezTo>
                        <a:cubicBezTo>
                          <a:pt x="1220" y="5369"/>
                          <a:pt x="1264" y="5365"/>
                          <a:pt x="1309" y="5359"/>
                        </a:cubicBezTo>
                        <a:cubicBezTo>
                          <a:pt x="1416" y="5343"/>
                          <a:pt x="1532" y="5313"/>
                          <a:pt x="1642" y="5287"/>
                        </a:cubicBezTo>
                        <a:cubicBezTo>
                          <a:pt x="1753" y="5257"/>
                          <a:pt x="1869" y="5227"/>
                          <a:pt x="1976" y="5215"/>
                        </a:cubicBezTo>
                        <a:cubicBezTo>
                          <a:pt x="2026" y="5207"/>
                          <a:pt x="2074" y="5203"/>
                          <a:pt x="2120" y="5203"/>
                        </a:cubicBezTo>
                        <a:cubicBezTo>
                          <a:pt x="2261" y="5203"/>
                          <a:pt x="2384" y="5243"/>
                          <a:pt x="2468" y="5359"/>
                        </a:cubicBezTo>
                        <a:cubicBezTo>
                          <a:pt x="1946" y="5432"/>
                          <a:pt x="1420" y="5509"/>
                          <a:pt x="898" y="5582"/>
                        </a:cubicBezTo>
                        <a:cubicBezTo>
                          <a:pt x="1429" y="6176"/>
                          <a:pt x="2215" y="6211"/>
                          <a:pt x="2922" y="6433"/>
                        </a:cubicBezTo>
                        <a:cubicBezTo>
                          <a:pt x="2511" y="5801"/>
                          <a:pt x="2831" y="5394"/>
                          <a:pt x="3358" y="5039"/>
                        </a:cubicBezTo>
                        <a:cubicBezTo>
                          <a:pt x="3453" y="5025"/>
                          <a:pt x="3544" y="5019"/>
                          <a:pt x="3633" y="5019"/>
                        </a:cubicBezTo>
                        <a:cubicBezTo>
                          <a:pt x="3864" y="5019"/>
                          <a:pt x="4078" y="5060"/>
                          <a:pt x="4294" y="5103"/>
                        </a:cubicBezTo>
                        <a:cubicBezTo>
                          <a:pt x="4491" y="4342"/>
                          <a:pt x="6167" y="4034"/>
                          <a:pt x="6382" y="3281"/>
                        </a:cubicBezTo>
                        <a:cubicBezTo>
                          <a:pt x="5171" y="2092"/>
                          <a:pt x="3759" y="1271"/>
                          <a:pt x="2592" y="1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6" name="Google Shape;1937;p33"/>
                  <p:cNvSpPr/>
                  <p:nvPr/>
                </p:nvSpPr>
                <p:spPr>
                  <a:xfrm>
                    <a:off x="5453750" y="895825"/>
                    <a:ext cx="33175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7" h="5976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26" y="5958"/>
                          <a:pt x="52" y="5967"/>
                          <a:pt x="77" y="5976"/>
                        </a:cubicBezTo>
                        <a:lnTo>
                          <a:pt x="1327" y="26"/>
                        </a:lnTo>
                        <a:cubicBezTo>
                          <a:pt x="1301" y="18"/>
                          <a:pt x="1271" y="10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7" name="Google Shape;1938;p33"/>
                  <p:cNvSpPr/>
                  <p:nvPr/>
                </p:nvSpPr>
                <p:spPr>
                  <a:xfrm>
                    <a:off x="5431075" y="890050"/>
                    <a:ext cx="53825" cy="154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3" h="6181" extrusionOk="0">
                        <a:moveTo>
                          <a:pt x="1249" y="0"/>
                        </a:moveTo>
                        <a:lnTo>
                          <a:pt x="1" y="5946"/>
                        </a:lnTo>
                        <a:cubicBezTo>
                          <a:pt x="300" y="6035"/>
                          <a:pt x="608" y="6096"/>
                          <a:pt x="907" y="6181"/>
                        </a:cubicBezTo>
                        <a:lnTo>
                          <a:pt x="2152" y="231"/>
                        </a:lnTo>
                        <a:cubicBezTo>
                          <a:pt x="1857" y="146"/>
                          <a:pt x="1545" y="87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8" name="Google Shape;1939;p33"/>
                  <p:cNvSpPr/>
                  <p:nvPr/>
                </p:nvSpPr>
                <p:spPr>
                  <a:xfrm>
                    <a:off x="5426250" y="888450"/>
                    <a:ext cx="36075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3" h="6010" extrusionOk="0">
                        <a:moveTo>
                          <a:pt x="1250" y="1"/>
                        </a:moveTo>
                        <a:lnTo>
                          <a:pt x="1" y="5950"/>
                        </a:lnTo>
                        <a:cubicBezTo>
                          <a:pt x="66" y="5971"/>
                          <a:pt x="129" y="5992"/>
                          <a:pt x="194" y="6010"/>
                        </a:cubicBezTo>
                        <a:lnTo>
                          <a:pt x="1442" y="64"/>
                        </a:lnTo>
                        <a:cubicBezTo>
                          <a:pt x="1374" y="43"/>
                          <a:pt x="1310" y="26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9" name="Google Shape;1940;p33"/>
                  <p:cNvSpPr/>
                  <p:nvPr/>
                </p:nvSpPr>
                <p:spPr>
                  <a:xfrm>
                    <a:off x="5422650" y="887075"/>
                    <a:ext cx="34875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" h="6006" extrusionOk="0">
                        <a:moveTo>
                          <a:pt x="1248" y="0"/>
                        </a:moveTo>
                        <a:lnTo>
                          <a:pt x="0" y="5949"/>
                        </a:lnTo>
                        <a:cubicBezTo>
                          <a:pt x="46" y="5970"/>
                          <a:pt x="98" y="5988"/>
                          <a:pt x="145" y="6005"/>
                        </a:cubicBezTo>
                        <a:lnTo>
                          <a:pt x="1394" y="56"/>
                        </a:lnTo>
                        <a:cubicBezTo>
                          <a:pt x="1343" y="38"/>
                          <a:pt x="1296" y="21"/>
                          <a:pt x="1248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0" name="Google Shape;1941;p33"/>
                  <p:cNvSpPr/>
                  <p:nvPr/>
                </p:nvSpPr>
                <p:spPr>
                  <a:xfrm>
                    <a:off x="5419300" y="885650"/>
                    <a:ext cx="34575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3" h="6006" extrusionOk="0">
                        <a:moveTo>
                          <a:pt x="1250" y="1"/>
                        </a:moveTo>
                        <a:lnTo>
                          <a:pt x="1" y="5950"/>
                        </a:lnTo>
                        <a:cubicBezTo>
                          <a:pt x="48" y="5968"/>
                          <a:pt x="91" y="5989"/>
                          <a:pt x="134" y="6006"/>
                        </a:cubicBezTo>
                        <a:lnTo>
                          <a:pt x="1382" y="57"/>
                        </a:lnTo>
                        <a:cubicBezTo>
                          <a:pt x="1335" y="40"/>
                          <a:pt x="1293" y="22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1" name="Google Shape;1942;p33"/>
                  <p:cNvSpPr/>
                  <p:nvPr/>
                </p:nvSpPr>
                <p:spPr>
                  <a:xfrm>
                    <a:off x="5416100" y="883975"/>
                    <a:ext cx="34450" cy="150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8" h="6018" extrusionOk="0">
                        <a:moveTo>
                          <a:pt x="1246" y="0"/>
                        </a:moveTo>
                        <a:lnTo>
                          <a:pt x="0" y="5950"/>
                        </a:lnTo>
                        <a:cubicBezTo>
                          <a:pt x="44" y="5970"/>
                          <a:pt x="87" y="5996"/>
                          <a:pt x="129" y="6017"/>
                        </a:cubicBezTo>
                        <a:lnTo>
                          <a:pt x="1378" y="68"/>
                        </a:lnTo>
                        <a:cubicBezTo>
                          <a:pt x="1331" y="47"/>
                          <a:pt x="1289" y="26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2" name="Google Shape;1943;p33"/>
                  <p:cNvSpPr/>
                  <p:nvPr/>
                </p:nvSpPr>
                <p:spPr>
                  <a:xfrm>
                    <a:off x="5412250" y="881500"/>
                    <a:ext cx="35000" cy="151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0" h="6049" extrusionOk="0">
                        <a:moveTo>
                          <a:pt x="1246" y="1"/>
                        </a:moveTo>
                        <a:lnTo>
                          <a:pt x="0" y="5950"/>
                        </a:lnTo>
                        <a:cubicBezTo>
                          <a:pt x="52" y="5984"/>
                          <a:pt x="103" y="6018"/>
                          <a:pt x="154" y="6049"/>
                        </a:cubicBezTo>
                        <a:lnTo>
                          <a:pt x="1400" y="99"/>
                        </a:lnTo>
                        <a:cubicBezTo>
                          <a:pt x="1348" y="69"/>
                          <a:pt x="1297" y="34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3" name="Google Shape;1944;p33"/>
                  <p:cNvSpPr/>
                  <p:nvPr/>
                </p:nvSpPr>
                <p:spPr>
                  <a:xfrm>
                    <a:off x="5405200" y="875200"/>
                    <a:ext cx="38200" cy="155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8" h="6203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86" y="6048"/>
                          <a:pt x="185" y="6129"/>
                          <a:pt x="282" y="6202"/>
                        </a:cubicBezTo>
                        <a:lnTo>
                          <a:pt x="1528" y="253"/>
                        </a:lnTo>
                        <a:cubicBezTo>
                          <a:pt x="1429" y="180"/>
                          <a:pt x="1335" y="99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4" name="Google Shape;1945;p33"/>
                  <p:cNvSpPr/>
                  <p:nvPr/>
                </p:nvSpPr>
                <p:spPr>
                  <a:xfrm>
                    <a:off x="3006800" y="389725"/>
                    <a:ext cx="184800" cy="156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92" h="6259" extrusionOk="0">
                        <a:moveTo>
                          <a:pt x="7392" y="1"/>
                        </a:moveTo>
                        <a:lnTo>
                          <a:pt x="7392" y="1"/>
                        </a:lnTo>
                        <a:cubicBezTo>
                          <a:pt x="7041" y="87"/>
                          <a:pt x="6703" y="150"/>
                          <a:pt x="6369" y="198"/>
                        </a:cubicBezTo>
                        <a:cubicBezTo>
                          <a:pt x="5782" y="280"/>
                          <a:pt x="5219" y="310"/>
                          <a:pt x="4670" y="310"/>
                        </a:cubicBezTo>
                        <a:cubicBezTo>
                          <a:pt x="3499" y="310"/>
                          <a:pt x="2391" y="173"/>
                          <a:pt x="1250" y="112"/>
                        </a:cubicBezTo>
                        <a:lnTo>
                          <a:pt x="1" y="6062"/>
                        </a:lnTo>
                        <a:cubicBezTo>
                          <a:pt x="1149" y="6120"/>
                          <a:pt x="2259" y="6258"/>
                          <a:pt x="3435" y="6258"/>
                        </a:cubicBezTo>
                        <a:cubicBezTo>
                          <a:pt x="3981" y="6258"/>
                          <a:pt x="4541" y="6229"/>
                          <a:pt x="5125" y="6147"/>
                        </a:cubicBezTo>
                        <a:cubicBezTo>
                          <a:pt x="5455" y="6100"/>
                          <a:pt x="5797" y="6036"/>
                          <a:pt x="6148" y="5950"/>
                        </a:cubicBezTo>
                        <a:lnTo>
                          <a:pt x="7392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5" name="Google Shape;1946;p33"/>
                  <p:cNvSpPr/>
                  <p:nvPr/>
                </p:nvSpPr>
                <p:spPr>
                  <a:xfrm>
                    <a:off x="3004775" y="391650"/>
                    <a:ext cx="33300" cy="14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2" h="5986" extrusionOk="0">
                        <a:moveTo>
                          <a:pt x="1250" y="1"/>
                        </a:moveTo>
                        <a:lnTo>
                          <a:pt x="1" y="5950"/>
                        </a:lnTo>
                        <a:cubicBezTo>
                          <a:pt x="31" y="5964"/>
                          <a:pt x="56" y="5972"/>
                          <a:pt x="82" y="5985"/>
                        </a:cubicBezTo>
                        <a:lnTo>
                          <a:pt x="1331" y="35"/>
                        </a:lnTo>
                        <a:cubicBezTo>
                          <a:pt x="1301" y="26"/>
                          <a:pt x="1276" y="14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6" name="Google Shape;1947;p33"/>
                  <p:cNvSpPr/>
                  <p:nvPr/>
                </p:nvSpPr>
                <p:spPr>
                  <a:xfrm>
                    <a:off x="3002125" y="390500"/>
                    <a:ext cx="33925" cy="14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7" h="5997" extrusionOk="0">
                        <a:moveTo>
                          <a:pt x="1244" y="0"/>
                        </a:moveTo>
                        <a:lnTo>
                          <a:pt x="0" y="5949"/>
                        </a:lnTo>
                        <a:cubicBezTo>
                          <a:pt x="34" y="5966"/>
                          <a:pt x="73" y="5984"/>
                          <a:pt x="107" y="5996"/>
                        </a:cubicBezTo>
                        <a:lnTo>
                          <a:pt x="1356" y="47"/>
                        </a:lnTo>
                        <a:cubicBezTo>
                          <a:pt x="1317" y="34"/>
                          <a:pt x="1283" y="17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7" name="Google Shape;1948;p33"/>
                  <p:cNvSpPr/>
                  <p:nvPr/>
                </p:nvSpPr>
                <p:spPr>
                  <a:xfrm>
                    <a:off x="2998900" y="388775"/>
                    <a:ext cx="34350" cy="150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4" h="6018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43" y="5976"/>
                          <a:pt x="86" y="5997"/>
                          <a:pt x="129" y="6018"/>
                        </a:cubicBezTo>
                        <a:lnTo>
                          <a:pt x="1373" y="69"/>
                        </a:lnTo>
                        <a:cubicBezTo>
                          <a:pt x="1331" y="48"/>
                          <a:pt x="1288" y="26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8" name="Google Shape;1949;p33"/>
                  <p:cNvSpPr/>
                  <p:nvPr/>
                </p:nvSpPr>
                <p:spPr>
                  <a:xfrm>
                    <a:off x="2994525" y="386000"/>
                    <a:ext cx="35500" cy="151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0" h="6062" extrusionOk="0">
                        <a:moveTo>
                          <a:pt x="1244" y="1"/>
                        </a:moveTo>
                        <a:lnTo>
                          <a:pt x="0" y="5949"/>
                        </a:lnTo>
                        <a:cubicBezTo>
                          <a:pt x="56" y="5988"/>
                          <a:pt x="115" y="6026"/>
                          <a:pt x="176" y="6061"/>
                        </a:cubicBezTo>
                        <a:lnTo>
                          <a:pt x="1420" y="112"/>
                        </a:lnTo>
                        <a:cubicBezTo>
                          <a:pt x="1360" y="78"/>
                          <a:pt x="1305" y="43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9" name="Google Shape;1950;p33"/>
                  <p:cNvSpPr/>
                  <p:nvPr/>
                </p:nvSpPr>
                <p:spPr>
                  <a:xfrm>
                    <a:off x="2983925" y="376475"/>
                    <a:ext cx="41725" cy="158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9" h="6331" extrusionOk="0">
                        <a:moveTo>
                          <a:pt x="1245" y="1"/>
                        </a:moveTo>
                        <a:lnTo>
                          <a:pt x="0" y="5951"/>
                        </a:lnTo>
                        <a:cubicBezTo>
                          <a:pt x="134" y="6095"/>
                          <a:pt x="274" y="6224"/>
                          <a:pt x="424" y="6330"/>
                        </a:cubicBezTo>
                        <a:lnTo>
                          <a:pt x="1668" y="382"/>
                        </a:lnTo>
                        <a:cubicBezTo>
                          <a:pt x="1520" y="274"/>
                          <a:pt x="1378" y="151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0" name="Google Shape;1951;p33"/>
                  <p:cNvSpPr/>
                  <p:nvPr/>
                </p:nvSpPr>
                <p:spPr>
                  <a:xfrm>
                    <a:off x="3015050" y="360975"/>
                    <a:ext cx="205000" cy="36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0" h="1460" extrusionOk="0">
                        <a:moveTo>
                          <a:pt x="7135" y="1"/>
                        </a:moveTo>
                        <a:lnTo>
                          <a:pt x="7135" y="1"/>
                        </a:lnTo>
                        <a:cubicBezTo>
                          <a:pt x="4504" y="94"/>
                          <a:pt x="2160" y="360"/>
                          <a:pt x="0" y="621"/>
                        </a:cubicBezTo>
                        <a:cubicBezTo>
                          <a:pt x="275" y="925"/>
                          <a:pt x="577" y="1138"/>
                          <a:pt x="920" y="1262"/>
                        </a:cubicBezTo>
                        <a:cubicBezTo>
                          <a:pt x="2061" y="1323"/>
                          <a:pt x="3169" y="1460"/>
                          <a:pt x="4340" y="1460"/>
                        </a:cubicBezTo>
                        <a:cubicBezTo>
                          <a:pt x="4889" y="1460"/>
                          <a:pt x="5452" y="1430"/>
                          <a:pt x="6039" y="1348"/>
                        </a:cubicBezTo>
                        <a:cubicBezTo>
                          <a:pt x="6373" y="1300"/>
                          <a:pt x="6711" y="1237"/>
                          <a:pt x="7062" y="1151"/>
                        </a:cubicBezTo>
                        <a:cubicBezTo>
                          <a:pt x="6742" y="663"/>
                          <a:pt x="8199" y="719"/>
                          <a:pt x="7135" y="1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1" name="Google Shape;1952;p33"/>
                  <p:cNvSpPr/>
                  <p:nvPr/>
                </p:nvSpPr>
                <p:spPr>
                  <a:xfrm>
                    <a:off x="5232600" y="857025"/>
                    <a:ext cx="31600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4" h="6002" extrusionOk="0">
                        <a:moveTo>
                          <a:pt x="1263" y="0"/>
                        </a:moveTo>
                        <a:cubicBezTo>
                          <a:pt x="1258" y="17"/>
                          <a:pt x="1254" y="38"/>
                          <a:pt x="1246" y="56"/>
                        </a:cubicBezTo>
                        <a:lnTo>
                          <a:pt x="1" y="6001"/>
                        </a:lnTo>
                        <a:cubicBezTo>
                          <a:pt x="6" y="5984"/>
                          <a:pt x="14" y="5966"/>
                          <a:pt x="18" y="5950"/>
                        </a:cubicBezTo>
                        <a:lnTo>
                          <a:pt x="1263" y="0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2" name="Google Shape;1953;p33"/>
                  <p:cNvSpPr/>
                  <p:nvPr/>
                </p:nvSpPr>
                <p:spPr>
                  <a:xfrm>
                    <a:off x="5231875" y="858400"/>
                    <a:ext cx="31900" cy="15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6032" extrusionOk="0">
                        <a:moveTo>
                          <a:pt x="1275" y="1"/>
                        </a:moveTo>
                        <a:lnTo>
                          <a:pt x="1275" y="1"/>
                        </a:lnTo>
                        <a:cubicBezTo>
                          <a:pt x="1267" y="30"/>
                          <a:pt x="1253" y="56"/>
                          <a:pt x="1245" y="86"/>
                        </a:cubicBezTo>
                        <a:lnTo>
                          <a:pt x="0" y="6031"/>
                        </a:lnTo>
                        <a:cubicBezTo>
                          <a:pt x="9" y="6006"/>
                          <a:pt x="22" y="5976"/>
                          <a:pt x="30" y="5946"/>
                        </a:cubicBezTo>
                        <a:lnTo>
                          <a:pt x="1275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3" name="Google Shape;1954;p33"/>
                  <p:cNvSpPr/>
                  <p:nvPr/>
                </p:nvSpPr>
                <p:spPr>
                  <a:xfrm>
                    <a:off x="5231550" y="860525"/>
                    <a:ext cx="31475" cy="14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94" extrusionOk="0">
                        <a:moveTo>
                          <a:pt x="1258" y="1"/>
                        </a:moveTo>
                        <a:cubicBezTo>
                          <a:pt x="1254" y="14"/>
                          <a:pt x="1249" y="31"/>
                          <a:pt x="1245" y="44"/>
                        </a:cubicBezTo>
                        <a:lnTo>
                          <a:pt x="1" y="5994"/>
                        </a:lnTo>
                        <a:cubicBezTo>
                          <a:pt x="5" y="5976"/>
                          <a:pt x="9" y="5964"/>
                          <a:pt x="13" y="5946"/>
                        </a:cubicBezTo>
                        <a:lnTo>
                          <a:pt x="1258" y="1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4" name="Google Shape;1955;p33"/>
                  <p:cNvSpPr/>
                  <p:nvPr/>
                </p:nvSpPr>
                <p:spPr>
                  <a:xfrm>
                    <a:off x="3057925" y="413900"/>
                    <a:ext cx="32525" cy="151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1" h="6066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39" y="6002"/>
                          <a:pt x="52" y="6040"/>
                          <a:pt x="48" y="6065"/>
                        </a:cubicBezTo>
                        <a:lnTo>
                          <a:pt x="1292" y="117"/>
                        </a:lnTo>
                        <a:cubicBezTo>
                          <a:pt x="1300" y="91"/>
                          <a:pt x="1284" y="52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5" name="Google Shape;1956;p33"/>
                  <p:cNvSpPr/>
                  <p:nvPr/>
                </p:nvSpPr>
                <p:spPr>
                  <a:xfrm>
                    <a:off x="2986925" y="408775"/>
                    <a:ext cx="31350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80" extrusionOk="0">
                        <a:moveTo>
                          <a:pt x="1254" y="0"/>
                        </a:moveTo>
                        <a:lnTo>
                          <a:pt x="1250" y="20"/>
                        </a:lnTo>
                        <a:lnTo>
                          <a:pt x="1250" y="20"/>
                        </a:lnTo>
                        <a:cubicBezTo>
                          <a:pt x="1252" y="13"/>
                          <a:pt x="1254" y="6"/>
                          <a:pt x="1254" y="0"/>
                        </a:cubicBezTo>
                        <a:close/>
                        <a:moveTo>
                          <a:pt x="1250" y="20"/>
                        </a:moveTo>
                        <a:lnTo>
                          <a:pt x="1250" y="20"/>
                        </a:lnTo>
                        <a:cubicBezTo>
                          <a:pt x="1248" y="24"/>
                          <a:pt x="1247" y="27"/>
                          <a:pt x="1246" y="30"/>
                        </a:cubicBezTo>
                        <a:lnTo>
                          <a:pt x="0" y="5980"/>
                        </a:lnTo>
                        <a:cubicBezTo>
                          <a:pt x="5" y="5967"/>
                          <a:pt x="5" y="5958"/>
                          <a:pt x="9" y="5946"/>
                        </a:cubicBezTo>
                        <a:lnTo>
                          <a:pt x="1250" y="20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6" name="Google Shape;1957;p33"/>
                  <p:cNvSpPr/>
                  <p:nvPr/>
                </p:nvSpPr>
                <p:spPr>
                  <a:xfrm>
                    <a:off x="5327550" y="910050"/>
                    <a:ext cx="31175" cy="148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7" h="5950" extrusionOk="0">
                        <a:moveTo>
                          <a:pt x="1246" y="0"/>
                        </a:moveTo>
                        <a:lnTo>
                          <a:pt x="1" y="5946"/>
                        </a:lnTo>
                        <a:lnTo>
                          <a:pt x="1" y="5950"/>
                        </a:lnTo>
                        <a:lnTo>
                          <a:pt x="1246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7" name="Google Shape;1958;p33"/>
                  <p:cNvSpPr/>
                  <p:nvPr/>
                </p:nvSpPr>
                <p:spPr>
                  <a:xfrm>
                    <a:off x="5326725" y="910050"/>
                    <a:ext cx="32000" cy="14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97" extrusionOk="0">
                        <a:moveTo>
                          <a:pt x="1279" y="0"/>
                        </a:moveTo>
                        <a:cubicBezTo>
                          <a:pt x="1266" y="13"/>
                          <a:pt x="1253" y="31"/>
                          <a:pt x="1245" y="47"/>
                        </a:cubicBezTo>
                        <a:lnTo>
                          <a:pt x="0" y="5997"/>
                        </a:lnTo>
                        <a:cubicBezTo>
                          <a:pt x="8" y="5979"/>
                          <a:pt x="22" y="5963"/>
                          <a:pt x="34" y="5950"/>
                        </a:cubicBezTo>
                        <a:lnTo>
                          <a:pt x="1279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8" name="Google Shape;1959;p33"/>
                  <p:cNvSpPr/>
                  <p:nvPr/>
                </p:nvSpPr>
                <p:spPr>
                  <a:xfrm>
                    <a:off x="5326075" y="911225"/>
                    <a:ext cx="31800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6006" extrusionOk="0">
                        <a:moveTo>
                          <a:pt x="1271" y="0"/>
                        </a:moveTo>
                        <a:cubicBezTo>
                          <a:pt x="1262" y="18"/>
                          <a:pt x="1254" y="39"/>
                          <a:pt x="1246" y="56"/>
                        </a:cubicBezTo>
                        <a:lnTo>
                          <a:pt x="0" y="6005"/>
                        </a:lnTo>
                        <a:cubicBezTo>
                          <a:pt x="9" y="5989"/>
                          <a:pt x="14" y="5967"/>
                          <a:pt x="26" y="5950"/>
                        </a:cubicBezTo>
                        <a:lnTo>
                          <a:pt x="1271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9" name="Google Shape;1960;p33"/>
                  <p:cNvSpPr/>
                  <p:nvPr/>
                </p:nvSpPr>
                <p:spPr>
                  <a:xfrm>
                    <a:off x="5325875" y="912600"/>
                    <a:ext cx="31350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81" extrusionOk="0">
                        <a:moveTo>
                          <a:pt x="1254" y="1"/>
                        </a:moveTo>
                        <a:lnTo>
                          <a:pt x="751" y="2401"/>
                        </a:lnTo>
                        <a:lnTo>
                          <a:pt x="1248" y="31"/>
                        </a:lnTo>
                        <a:cubicBezTo>
                          <a:pt x="1248" y="22"/>
                          <a:pt x="1254" y="14"/>
                          <a:pt x="1254" y="1"/>
                        </a:cubicBezTo>
                        <a:close/>
                        <a:moveTo>
                          <a:pt x="751" y="2401"/>
                        </a:moveTo>
                        <a:lnTo>
                          <a:pt x="0" y="5980"/>
                        </a:lnTo>
                        <a:cubicBezTo>
                          <a:pt x="4" y="5972"/>
                          <a:pt x="4" y="5960"/>
                          <a:pt x="8" y="5950"/>
                        </a:cubicBezTo>
                        <a:lnTo>
                          <a:pt x="751" y="2401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0" name="Google Shape;1961;p33"/>
                  <p:cNvSpPr/>
                  <p:nvPr/>
                </p:nvSpPr>
                <p:spPr>
                  <a:xfrm>
                    <a:off x="2950250" y="412175"/>
                    <a:ext cx="35200" cy="153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8" h="6140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99" y="6019"/>
                          <a:pt x="159" y="6083"/>
                          <a:pt x="150" y="6139"/>
                        </a:cubicBezTo>
                        <a:lnTo>
                          <a:pt x="1395" y="190"/>
                        </a:lnTo>
                        <a:cubicBezTo>
                          <a:pt x="1408" y="134"/>
                          <a:pt x="1343" y="70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1" name="Google Shape;1962;p33"/>
                  <p:cNvSpPr/>
                  <p:nvPr/>
                </p:nvSpPr>
                <p:spPr>
                  <a:xfrm>
                    <a:off x="2936775" y="403850"/>
                    <a:ext cx="44600" cy="157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4" h="6284" extrusionOk="0">
                        <a:moveTo>
                          <a:pt x="1250" y="0"/>
                        </a:moveTo>
                        <a:lnTo>
                          <a:pt x="1" y="5946"/>
                        </a:lnTo>
                        <a:cubicBezTo>
                          <a:pt x="172" y="6066"/>
                          <a:pt x="394" y="6181"/>
                          <a:pt x="540" y="6283"/>
                        </a:cubicBezTo>
                        <a:lnTo>
                          <a:pt x="1784" y="334"/>
                        </a:lnTo>
                        <a:cubicBezTo>
                          <a:pt x="1639" y="231"/>
                          <a:pt x="1416" y="116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2" name="Google Shape;1963;p33"/>
                  <p:cNvSpPr/>
                  <p:nvPr/>
                </p:nvSpPr>
                <p:spPr>
                  <a:xfrm>
                    <a:off x="2930675" y="396150"/>
                    <a:ext cx="37350" cy="156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4" h="6254" extrusionOk="0">
                        <a:moveTo>
                          <a:pt x="1271" y="0"/>
                        </a:moveTo>
                        <a:lnTo>
                          <a:pt x="22" y="5950"/>
                        </a:lnTo>
                        <a:cubicBezTo>
                          <a:pt x="0" y="6053"/>
                          <a:pt x="103" y="6155"/>
                          <a:pt x="245" y="6254"/>
                        </a:cubicBezTo>
                        <a:lnTo>
                          <a:pt x="1494" y="308"/>
                        </a:lnTo>
                        <a:cubicBezTo>
                          <a:pt x="1352" y="206"/>
                          <a:pt x="1250" y="103"/>
                          <a:pt x="1271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3" name="Google Shape;1964;p33"/>
                  <p:cNvSpPr/>
                  <p:nvPr/>
                </p:nvSpPr>
                <p:spPr>
                  <a:xfrm>
                    <a:off x="3157375" y="456775"/>
                    <a:ext cx="33050" cy="14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2" h="5977" extrusionOk="0">
                        <a:moveTo>
                          <a:pt x="1322" y="1"/>
                        </a:moveTo>
                        <a:lnTo>
                          <a:pt x="1322" y="1"/>
                        </a:lnTo>
                        <a:cubicBezTo>
                          <a:pt x="1296" y="9"/>
                          <a:pt x="1270" y="18"/>
                          <a:pt x="1249" y="27"/>
                        </a:cubicBezTo>
                        <a:lnTo>
                          <a:pt x="0" y="5976"/>
                        </a:lnTo>
                        <a:cubicBezTo>
                          <a:pt x="26" y="5967"/>
                          <a:pt x="52" y="5959"/>
                          <a:pt x="77" y="5950"/>
                        </a:cubicBezTo>
                        <a:lnTo>
                          <a:pt x="1322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4" name="Google Shape;1965;p33"/>
                  <p:cNvSpPr/>
                  <p:nvPr/>
                </p:nvSpPr>
                <p:spPr>
                  <a:xfrm>
                    <a:off x="3120475" y="457425"/>
                    <a:ext cx="68125" cy="153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25" h="6121" extrusionOk="0">
                        <a:moveTo>
                          <a:pt x="2725" y="1"/>
                        </a:moveTo>
                        <a:cubicBezTo>
                          <a:pt x="2511" y="64"/>
                          <a:pt x="2310" y="107"/>
                          <a:pt x="2114" y="137"/>
                        </a:cubicBezTo>
                        <a:cubicBezTo>
                          <a:pt x="1946" y="161"/>
                          <a:pt x="1784" y="171"/>
                          <a:pt x="1627" y="171"/>
                        </a:cubicBezTo>
                        <a:cubicBezTo>
                          <a:pt x="1496" y="171"/>
                          <a:pt x="1369" y="164"/>
                          <a:pt x="1246" y="150"/>
                        </a:cubicBezTo>
                        <a:lnTo>
                          <a:pt x="0" y="6100"/>
                        </a:lnTo>
                        <a:cubicBezTo>
                          <a:pt x="125" y="6114"/>
                          <a:pt x="252" y="6121"/>
                          <a:pt x="382" y="6121"/>
                        </a:cubicBezTo>
                        <a:cubicBezTo>
                          <a:pt x="539" y="6121"/>
                          <a:pt x="701" y="6110"/>
                          <a:pt x="869" y="6087"/>
                        </a:cubicBezTo>
                        <a:cubicBezTo>
                          <a:pt x="1062" y="6057"/>
                          <a:pt x="1267" y="6014"/>
                          <a:pt x="1476" y="5950"/>
                        </a:cubicBezTo>
                        <a:lnTo>
                          <a:pt x="2725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5" name="Google Shape;1966;p33"/>
                  <p:cNvSpPr/>
                  <p:nvPr/>
                </p:nvSpPr>
                <p:spPr>
                  <a:xfrm>
                    <a:off x="3113300" y="460200"/>
                    <a:ext cx="38325" cy="149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3" h="5990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95" y="5967"/>
                          <a:pt x="189" y="5980"/>
                          <a:pt x="287" y="5989"/>
                        </a:cubicBezTo>
                        <a:lnTo>
                          <a:pt x="1533" y="39"/>
                        </a:lnTo>
                        <a:cubicBezTo>
                          <a:pt x="1438" y="30"/>
                          <a:pt x="1344" y="18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6" name="Google Shape;1967;p33"/>
                  <p:cNvSpPr/>
                  <p:nvPr/>
                </p:nvSpPr>
                <p:spPr>
                  <a:xfrm>
                    <a:off x="3106800" y="458800"/>
                    <a:ext cx="37775" cy="150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1" h="6007" extrusionOk="0">
                        <a:moveTo>
                          <a:pt x="1249" y="1"/>
                        </a:moveTo>
                        <a:lnTo>
                          <a:pt x="0" y="5951"/>
                        </a:lnTo>
                        <a:cubicBezTo>
                          <a:pt x="85" y="5972"/>
                          <a:pt x="176" y="5989"/>
                          <a:pt x="261" y="6006"/>
                        </a:cubicBezTo>
                        <a:lnTo>
                          <a:pt x="1510" y="56"/>
                        </a:lnTo>
                        <a:cubicBezTo>
                          <a:pt x="1420" y="40"/>
                          <a:pt x="1335" y="23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7" name="Google Shape;1968;p33"/>
                  <p:cNvSpPr/>
                  <p:nvPr/>
                </p:nvSpPr>
                <p:spPr>
                  <a:xfrm>
                    <a:off x="3099400" y="456875"/>
                    <a:ext cx="38650" cy="15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6" h="6028" extrusionOk="0">
                        <a:moveTo>
                          <a:pt x="1246" y="1"/>
                        </a:moveTo>
                        <a:lnTo>
                          <a:pt x="1" y="5946"/>
                        </a:lnTo>
                        <a:cubicBezTo>
                          <a:pt x="99" y="5976"/>
                          <a:pt x="198" y="6002"/>
                          <a:pt x="296" y="6028"/>
                        </a:cubicBezTo>
                        <a:lnTo>
                          <a:pt x="1545" y="78"/>
                        </a:lnTo>
                        <a:cubicBezTo>
                          <a:pt x="1443" y="56"/>
                          <a:pt x="1344" y="27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8" name="Google Shape;1969;p33"/>
                  <p:cNvSpPr/>
                  <p:nvPr/>
                </p:nvSpPr>
                <p:spPr>
                  <a:xfrm>
                    <a:off x="3085625" y="452400"/>
                    <a:ext cx="44925" cy="153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7" h="6126" extrusionOk="0">
                        <a:moveTo>
                          <a:pt x="1250" y="0"/>
                        </a:moveTo>
                        <a:lnTo>
                          <a:pt x="0" y="5950"/>
                        </a:lnTo>
                        <a:cubicBezTo>
                          <a:pt x="184" y="6009"/>
                          <a:pt x="364" y="6074"/>
                          <a:pt x="552" y="6125"/>
                        </a:cubicBezTo>
                        <a:lnTo>
                          <a:pt x="1797" y="180"/>
                        </a:lnTo>
                        <a:cubicBezTo>
                          <a:pt x="1613" y="125"/>
                          <a:pt x="1429" y="65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9" name="Google Shape;1970;p33"/>
                  <p:cNvSpPr/>
                  <p:nvPr/>
                </p:nvSpPr>
                <p:spPr>
                  <a:xfrm>
                    <a:off x="3077275" y="449400"/>
                    <a:ext cx="39600" cy="151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4" h="6070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112" y="5989"/>
                          <a:pt x="223" y="6027"/>
                          <a:pt x="334" y="6070"/>
                        </a:cubicBezTo>
                        <a:lnTo>
                          <a:pt x="1584" y="120"/>
                        </a:lnTo>
                        <a:cubicBezTo>
                          <a:pt x="1472" y="82"/>
                          <a:pt x="1361" y="39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0" name="Google Shape;1971;p33"/>
                  <p:cNvSpPr/>
                  <p:nvPr/>
                </p:nvSpPr>
                <p:spPr>
                  <a:xfrm>
                    <a:off x="3066800" y="445875"/>
                    <a:ext cx="41600" cy="152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4" h="6091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142" y="5992"/>
                          <a:pt x="283" y="6044"/>
                          <a:pt x="420" y="6091"/>
                        </a:cubicBezTo>
                        <a:lnTo>
                          <a:pt x="1664" y="141"/>
                        </a:lnTo>
                        <a:cubicBezTo>
                          <a:pt x="1527" y="95"/>
                          <a:pt x="1387" y="48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1" name="Google Shape;1972;p33"/>
                  <p:cNvSpPr/>
                  <p:nvPr/>
                </p:nvSpPr>
                <p:spPr>
                  <a:xfrm>
                    <a:off x="2862800" y="411975"/>
                    <a:ext cx="41075" cy="166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" h="6677" extrusionOk="0">
                        <a:moveTo>
                          <a:pt x="1283" y="1"/>
                        </a:moveTo>
                        <a:lnTo>
                          <a:pt x="38" y="5950"/>
                        </a:lnTo>
                        <a:cubicBezTo>
                          <a:pt x="0" y="6122"/>
                          <a:pt x="103" y="6361"/>
                          <a:pt x="393" y="6677"/>
                        </a:cubicBezTo>
                        <a:lnTo>
                          <a:pt x="1643" y="732"/>
                        </a:lnTo>
                        <a:cubicBezTo>
                          <a:pt x="1347" y="411"/>
                          <a:pt x="1248" y="172"/>
                          <a:pt x="1283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2" name="Google Shape;1973;p33"/>
                  <p:cNvSpPr/>
                  <p:nvPr/>
                </p:nvSpPr>
                <p:spPr>
                  <a:xfrm>
                    <a:off x="2988850" y="442575"/>
                    <a:ext cx="36925" cy="162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7" h="6489" extrusionOk="0">
                        <a:moveTo>
                          <a:pt x="1246" y="0"/>
                        </a:moveTo>
                        <a:lnTo>
                          <a:pt x="0" y="5945"/>
                        </a:lnTo>
                        <a:cubicBezTo>
                          <a:pt x="191" y="6160"/>
                          <a:pt x="229" y="6327"/>
                          <a:pt x="201" y="6474"/>
                        </a:cubicBezTo>
                        <a:lnTo>
                          <a:pt x="201" y="6474"/>
                        </a:lnTo>
                        <a:lnTo>
                          <a:pt x="1446" y="539"/>
                        </a:lnTo>
                        <a:cubicBezTo>
                          <a:pt x="1477" y="389"/>
                          <a:pt x="1442" y="218"/>
                          <a:pt x="1246" y="0"/>
                        </a:cubicBezTo>
                        <a:close/>
                        <a:moveTo>
                          <a:pt x="201" y="6474"/>
                        </a:moveTo>
                        <a:lnTo>
                          <a:pt x="197" y="6489"/>
                        </a:lnTo>
                        <a:cubicBezTo>
                          <a:pt x="199" y="6484"/>
                          <a:pt x="200" y="6479"/>
                          <a:pt x="201" y="6474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3" name="Google Shape;1974;p33"/>
                  <p:cNvSpPr/>
                  <p:nvPr/>
                </p:nvSpPr>
                <p:spPr>
                  <a:xfrm>
                    <a:off x="2924475" y="445550"/>
                    <a:ext cx="32850" cy="14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" h="5993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22" y="5963"/>
                          <a:pt x="48" y="5976"/>
                          <a:pt x="69" y="5993"/>
                        </a:cubicBezTo>
                        <a:lnTo>
                          <a:pt x="1314" y="43"/>
                        </a:lnTo>
                        <a:cubicBezTo>
                          <a:pt x="1292" y="31"/>
                          <a:pt x="1271" y="1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4" name="Google Shape;1975;p33"/>
                  <p:cNvSpPr/>
                  <p:nvPr/>
                </p:nvSpPr>
                <p:spPr>
                  <a:xfrm>
                    <a:off x="2922325" y="444500"/>
                    <a:ext cx="33300" cy="149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2" h="5992" extrusionOk="0">
                        <a:moveTo>
                          <a:pt x="1246" y="0"/>
                        </a:moveTo>
                        <a:lnTo>
                          <a:pt x="1" y="5945"/>
                        </a:lnTo>
                        <a:cubicBezTo>
                          <a:pt x="31" y="5962"/>
                          <a:pt x="57" y="5975"/>
                          <a:pt x="87" y="5992"/>
                        </a:cubicBezTo>
                        <a:lnTo>
                          <a:pt x="1331" y="42"/>
                        </a:lnTo>
                        <a:cubicBezTo>
                          <a:pt x="1305" y="26"/>
                          <a:pt x="1276" y="12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5" name="Google Shape;1976;p33"/>
                  <p:cNvSpPr/>
                  <p:nvPr/>
                </p:nvSpPr>
                <p:spPr>
                  <a:xfrm>
                    <a:off x="2920300" y="443525"/>
                    <a:ext cx="33175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7" h="5984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26" y="5963"/>
                          <a:pt x="56" y="5971"/>
                          <a:pt x="82" y="5984"/>
                        </a:cubicBezTo>
                        <a:lnTo>
                          <a:pt x="1327" y="39"/>
                        </a:lnTo>
                        <a:cubicBezTo>
                          <a:pt x="1301" y="26"/>
                          <a:pt x="1276" y="1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6" name="Google Shape;1977;p33"/>
                  <p:cNvSpPr/>
                  <p:nvPr/>
                </p:nvSpPr>
                <p:spPr>
                  <a:xfrm>
                    <a:off x="2918275" y="442775"/>
                    <a:ext cx="33175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7" h="5980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26" y="5958"/>
                          <a:pt x="56" y="5967"/>
                          <a:pt x="82" y="5980"/>
                        </a:cubicBezTo>
                        <a:lnTo>
                          <a:pt x="1327" y="30"/>
                        </a:lnTo>
                        <a:cubicBezTo>
                          <a:pt x="1301" y="22"/>
                          <a:pt x="1275" y="9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7" name="Google Shape;1978;p33"/>
                  <p:cNvSpPr/>
                  <p:nvPr/>
                </p:nvSpPr>
                <p:spPr>
                  <a:xfrm>
                    <a:off x="2915925" y="442025"/>
                    <a:ext cx="33500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0" h="5981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31" y="5958"/>
                          <a:pt x="65" y="5967"/>
                          <a:pt x="95" y="5980"/>
                        </a:cubicBezTo>
                        <a:lnTo>
                          <a:pt x="1340" y="30"/>
                        </a:lnTo>
                        <a:cubicBezTo>
                          <a:pt x="1309" y="18"/>
                          <a:pt x="1279" y="9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8" name="Google Shape;1979;p33"/>
                  <p:cNvSpPr/>
                  <p:nvPr/>
                </p:nvSpPr>
                <p:spPr>
                  <a:xfrm>
                    <a:off x="2913050" y="441275"/>
                    <a:ext cx="34025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1" h="5981" extrusionOk="0">
                        <a:moveTo>
                          <a:pt x="1244" y="1"/>
                        </a:moveTo>
                        <a:lnTo>
                          <a:pt x="0" y="5945"/>
                        </a:lnTo>
                        <a:cubicBezTo>
                          <a:pt x="38" y="5959"/>
                          <a:pt x="77" y="5967"/>
                          <a:pt x="115" y="5980"/>
                        </a:cubicBezTo>
                        <a:lnTo>
                          <a:pt x="1360" y="31"/>
                        </a:lnTo>
                        <a:cubicBezTo>
                          <a:pt x="1321" y="17"/>
                          <a:pt x="1283" y="9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9" name="Google Shape;1980;p33"/>
                  <p:cNvSpPr/>
                  <p:nvPr/>
                </p:nvSpPr>
                <p:spPr>
                  <a:xfrm>
                    <a:off x="2908350" y="440300"/>
                    <a:ext cx="35825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3" h="5985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64" y="5959"/>
                          <a:pt x="123" y="5972"/>
                          <a:pt x="188" y="5984"/>
                        </a:cubicBezTo>
                        <a:lnTo>
                          <a:pt x="1432" y="40"/>
                        </a:lnTo>
                        <a:cubicBezTo>
                          <a:pt x="1373" y="22"/>
                          <a:pt x="1309" y="10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0" name="Google Shape;1981;p33"/>
                  <p:cNvSpPr/>
                  <p:nvPr/>
                </p:nvSpPr>
                <p:spPr>
                  <a:xfrm>
                    <a:off x="2892400" y="437850"/>
                    <a:ext cx="47075" cy="151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3" h="6049" extrusionOk="0">
                        <a:moveTo>
                          <a:pt x="1249" y="0"/>
                        </a:moveTo>
                        <a:lnTo>
                          <a:pt x="1" y="5950"/>
                        </a:lnTo>
                        <a:cubicBezTo>
                          <a:pt x="210" y="5989"/>
                          <a:pt x="428" y="6010"/>
                          <a:pt x="638" y="6048"/>
                        </a:cubicBezTo>
                        <a:lnTo>
                          <a:pt x="1882" y="99"/>
                        </a:lnTo>
                        <a:cubicBezTo>
                          <a:pt x="1673" y="61"/>
                          <a:pt x="1459" y="39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1" name="Google Shape;1982;p33"/>
                  <p:cNvSpPr/>
                  <p:nvPr/>
                </p:nvSpPr>
                <p:spPr>
                  <a:xfrm>
                    <a:off x="2887675" y="436900"/>
                    <a:ext cx="35975" cy="149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9" h="5988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66" y="5966"/>
                          <a:pt x="125" y="5980"/>
                          <a:pt x="190" y="5988"/>
                        </a:cubicBezTo>
                        <a:lnTo>
                          <a:pt x="1438" y="38"/>
                        </a:lnTo>
                        <a:cubicBezTo>
                          <a:pt x="1374" y="30"/>
                          <a:pt x="1310" y="18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2" name="Google Shape;1983;p33"/>
                  <p:cNvSpPr/>
                  <p:nvPr/>
                </p:nvSpPr>
                <p:spPr>
                  <a:xfrm>
                    <a:off x="2884800" y="436150"/>
                    <a:ext cx="34050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2" h="5980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39" y="5963"/>
                          <a:pt x="78" y="5971"/>
                          <a:pt x="116" y="5980"/>
                        </a:cubicBezTo>
                        <a:lnTo>
                          <a:pt x="1361" y="30"/>
                        </a:lnTo>
                        <a:cubicBezTo>
                          <a:pt x="1322" y="22"/>
                          <a:pt x="1284" y="13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3" name="Google Shape;1984;p33"/>
                  <p:cNvSpPr/>
                  <p:nvPr/>
                </p:nvSpPr>
                <p:spPr>
                  <a:xfrm>
                    <a:off x="2882450" y="435400"/>
                    <a:ext cx="33500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0" h="5981" extrusionOk="0">
                        <a:moveTo>
                          <a:pt x="1246" y="1"/>
                        </a:moveTo>
                        <a:lnTo>
                          <a:pt x="1" y="5949"/>
                        </a:lnTo>
                        <a:cubicBezTo>
                          <a:pt x="30" y="5959"/>
                          <a:pt x="61" y="5971"/>
                          <a:pt x="95" y="5980"/>
                        </a:cubicBezTo>
                        <a:lnTo>
                          <a:pt x="1339" y="31"/>
                        </a:lnTo>
                        <a:cubicBezTo>
                          <a:pt x="1309" y="21"/>
                          <a:pt x="1275" y="13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4" name="Google Shape;1985;p33"/>
                  <p:cNvSpPr/>
                  <p:nvPr/>
                </p:nvSpPr>
                <p:spPr>
                  <a:xfrm>
                    <a:off x="2880325" y="434625"/>
                    <a:ext cx="33275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" h="5981" extrusionOk="0">
                        <a:moveTo>
                          <a:pt x="1250" y="1"/>
                        </a:moveTo>
                        <a:lnTo>
                          <a:pt x="0" y="5951"/>
                        </a:lnTo>
                        <a:cubicBezTo>
                          <a:pt x="30" y="5960"/>
                          <a:pt x="56" y="5972"/>
                          <a:pt x="86" y="5980"/>
                        </a:cubicBezTo>
                        <a:lnTo>
                          <a:pt x="1331" y="32"/>
                        </a:lnTo>
                        <a:cubicBezTo>
                          <a:pt x="1301" y="23"/>
                          <a:pt x="1275" y="10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5" name="Google Shape;1986;p33"/>
                  <p:cNvSpPr/>
                  <p:nvPr/>
                </p:nvSpPr>
                <p:spPr>
                  <a:xfrm>
                    <a:off x="2878300" y="433700"/>
                    <a:ext cx="33275" cy="149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" h="5988" extrusionOk="0">
                        <a:moveTo>
                          <a:pt x="1248" y="0"/>
                        </a:moveTo>
                        <a:lnTo>
                          <a:pt x="0" y="5950"/>
                        </a:lnTo>
                        <a:cubicBezTo>
                          <a:pt x="30" y="5962"/>
                          <a:pt x="56" y="5975"/>
                          <a:pt x="81" y="5988"/>
                        </a:cubicBezTo>
                        <a:lnTo>
                          <a:pt x="1331" y="38"/>
                        </a:lnTo>
                        <a:cubicBezTo>
                          <a:pt x="1300" y="26"/>
                          <a:pt x="1274" y="12"/>
                          <a:pt x="1248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6" name="Google Shape;1987;p33"/>
                  <p:cNvSpPr/>
                  <p:nvPr/>
                </p:nvSpPr>
                <p:spPr>
                  <a:xfrm>
                    <a:off x="2876125" y="432600"/>
                    <a:ext cx="33400" cy="14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6" h="5994" extrusionOk="0">
                        <a:moveTo>
                          <a:pt x="1250" y="1"/>
                        </a:moveTo>
                        <a:lnTo>
                          <a:pt x="1" y="5951"/>
                        </a:lnTo>
                        <a:cubicBezTo>
                          <a:pt x="32" y="5964"/>
                          <a:pt x="62" y="5980"/>
                          <a:pt x="87" y="5994"/>
                        </a:cubicBezTo>
                        <a:lnTo>
                          <a:pt x="1335" y="44"/>
                        </a:lnTo>
                        <a:cubicBezTo>
                          <a:pt x="1306" y="31"/>
                          <a:pt x="1276" y="18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7" name="Google Shape;1988;p33"/>
                  <p:cNvSpPr/>
                  <p:nvPr/>
                </p:nvSpPr>
                <p:spPr>
                  <a:xfrm>
                    <a:off x="2873575" y="430925"/>
                    <a:ext cx="33825" cy="150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3" h="6018" extrusionOk="0">
                        <a:moveTo>
                          <a:pt x="1245" y="0"/>
                        </a:moveTo>
                        <a:lnTo>
                          <a:pt x="0" y="5949"/>
                        </a:lnTo>
                        <a:cubicBezTo>
                          <a:pt x="35" y="5974"/>
                          <a:pt x="69" y="5996"/>
                          <a:pt x="103" y="6018"/>
                        </a:cubicBezTo>
                        <a:lnTo>
                          <a:pt x="1352" y="68"/>
                        </a:lnTo>
                        <a:cubicBezTo>
                          <a:pt x="1314" y="46"/>
                          <a:pt x="1279" y="26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8" name="Google Shape;1989;p33"/>
                  <p:cNvSpPr/>
                  <p:nvPr/>
                </p:nvSpPr>
                <p:spPr>
                  <a:xfrm>
                    <a:off x="2872625" y="430275"/>
                    <a:ext cx="32100" cy="14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75" extrusionOk="0">
                        <a:moveTo>
                          <a:pt x="1250" y="0"/>
                        </a:moveTo>
                        <a:lnTo>
                          <a:pt x="0" y="5945"/>
                        </a:lnTo>
                        <a:cubicBezTo>
                          <a:pt x="13" y="5958"/>
                          <a:pt x="26" y="5967"/>
                          <a:pt x="38" y="5975"/>
                        </a:cubicBezTo>
                        <a:lnTo>
                          <a:pt x="1283" y="26"/>
                        </a:lnTo>
                        <a:cubicBezTo>
                          <a:pt x="1270" y="17"/>
                          <a:pt x="1262" y="9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9" name="Google Shape;1990;p33"/>
                  <p:cNvSpPr/>
                  <p:nvPr/>
                </p:nvSpPr>
                <p:spPr>
                  <a:xfrm>
                    <a:off x="3558350" y="553125"/>
                    <a:ext cx="57875" cy="18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5" h="7370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569" y="6488"/>
                          <a:pt x="1068" y="7005"/>
                          <a:pt x="993" y="7368"/>
                        </a:cubicBezTo>
                        <a:lnTo>
                          <a:pt x="993" y="7368"/>
                        </a:lnTo>
                        <a:lnTo>
                          <a:pt x="2237" y="1425"/>
                        </a:lnTo>
                        <a:cubicBezTo>
                          <a:pt x="2314" y="1057"/>
                          <a:pt x="1813" y="539"/>
                          <a:pt x="1245" y="0"/>
                        </a:cubicBezTo>
                        <a:close/>
                        <a:moveTo>
                          <a:pt x="993" y="7368"/>
                        </a:moveTo>
                        <a:lnTo>
                          <a:pt x="992" y="7370"/>
                        </a:lnTo>
                        <a:cubicBezTo>
                          <a:pt x="992" y="7369"/>
                          <a:pt x="992" y="7369"/>
                          <a:pt x="993" y="7368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0" name="Google Shape;1991;p33"/>
                  <p:cNvSpPr/>
                  <p:nvPr/>
                </p:nvSpPr>
                <p:spPr>
                  <a:xfrm>
                    <a:off x="2943950" y="466725"/>
                    <a:ext cx="33925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7" h="5985" extrusionOk="0">
                        <a:moveTo>
                          <a:pt x="1245" y="0"/>
                        </a:moveTo>
                        <a:lnTo>
                          <a:pt x="0" y="5946"/>
                        </a:lnTo>
                        <a:cubicBezTo>
                          <a:pt x="34" y="5959"/>
                          <a:pt x="69" y="5971"/>
                          <a:pt x="107" y="5985"/>
                        </a:cubicBezTo>
                        <a:lnTo>
                          <a:pt x="1356" y="35"/>
                        </a:lnTo>
                        <a:cubicBezTo>
                          <a:pt x="1317" y="22"/>
                          <a:pt x="1279" y="9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1" name="Google Shape;1992;p33"/>
                  <p:cNvSpPr/>
                  <p:nvPr/>
                </p:nvSpPr>
                <p:spPr>
                  <a:xfrm>
                    <a:off x="2941175" y="465675"/>
                    <a:ext cx="33925" cy="149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7" h="5988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34" y="5962"/>
                          <a:pt x="73" y="5975"/>
                          <a:pt x="111" y="5988"/>
                        </a:cubicBezTo>
                        <a:lnTo>
                          <a:pt x="1356" y="42"/>
                        </a:lnTo>
                        <a:cubicBezTo>
                          <a:pt x="1317" y="26"/>
                          <a:pt x="1279" y="12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2" name="Google Shape;1993;p33"/>
                  <p:cNvSpPr/>
                  <p:nvPr/>
                </p:nvSpPr>
                <p:spPr>
                  <a:xfrm>
                    <a:off x="2939150" y="464700"/>
                    <a:ext cx="33150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6" h="5989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26" y="5963"/>
                          <a:pt x="51" y="5975"/>
                          <a:pt x="81" y="5989"/>
                        </a:cubicBezTo>
                        <a:lnTo>
                          <a:pt x="1325" y="39"/>
                        </a:lnTo>
                        <a:cubicBezTo>
                          <a:pt x="1296" y="26"/>
                          <a:pt x="1270" y="13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3" name="Google Shape;1994;p33"/>
                  <p:cNvSpPr/>
                  <p:nvPr/>
                </p:nvSpPr>
                <p:spPr>
                  <a:xfrm>
                    <a:off x="2937525" y="463850"/>
                    <a:ext cx="32750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5984" extrusionOk="0">
                        <a:moveTo>
                          <a:pt x="1246" y="0"/>
                        </a:moveTo>
                        <a:lnTo>
                          <a:pt x="0" y="5950"/>
                        </a:lnTo>
                        <a:cubicBezTo>
                          <a:pt x="18" y="5962"/>
                          <a:pt x="39" y="5971"/>
                          <a:pt x="65" y="5984"/>
                        </a:cubicBezTo>
                        <a:lnTo>
                          <a:pt x="1309" y="34"/>
                        </a:lnTo>
                        <a:cubicBezTo>
                          <a:pt x="1288" y="26"/>
                          <a:pt x="1266" y="12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4" name="Google Shape;1995;p33"/>
                  <p:cNvSpPr/>
                  <p:nvPr/>
                </p:nvSpPr>
                <p:spPr>
                  <a:xfrm>
                    <a:off x="2935925" y="462875"/>
                    <a:ext cx="32750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5989" extrusionOk="0">
                        <a:moveTo>
                          <a:pt x="1249" y="0"/>
                        </a:moveTo>
                        <a:lnTo>
                          <a:pt x="1" y="5950"/>
                        </a:lnTo>
                        <a:cubicBezTo>
                          <a:pt x="21" y="5963"/>
                          <a:pt x="39" y="5975"/>
                          <a:pt x="64" y="5989"/>
                        </a:cubicBezTo>
                        <a:lnTo>
                          <a:pt x="1310" y="39"/>
                        </a:lnTo>
                        <a:cubicBezTo>
                          <a:pt x="1288" y="26"/>
                          <a:pt x="1266" y="13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5" name="Google Shape;1996;p33"/>
                  <p:cNvSpPr/>
                  <p:nvPr/>
                </p:nvSpPr>
                <p:spPr>
                  <a:xfrm>
                    <a:off x="2926175" y="446625"/>
                    <a:ext cx="40975" cy="165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9" h="6600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275" y="6258"/>
                          <a:pt x="155" y="6433"/>
                          <a:pt x="391" y="6600"/>
                        </a:cubicBezTo>
                        <a:lnTo>
                          <a:pt x="1639" y="650"/>
                        </a:lnTo>
                        <a:cubicBezTo>
                          <a:pt x="1400" y="484"/>
                          <a:pt x="1520" y="308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6" name="Google Shape;1997;p33"/>
                  <p:cNvSpPr/>
                  <p:nvPr/>
                </p:nvSpPr>
                <p:spPr>
                  <a:xfrm>
                    <a:off x="2977850" y="442575"/>
                    <a:ext cx="42150" cy="150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6" h="6022" extrusionOk="0">
                        <a:moveTo>
                          <a:pt x="1686" y="0"/>
                        </a:moveTo>
                        <a:lnTo>
                          <a:pt x="1686" y="0"/>
                        </a:lnTo>
                        <a:cubicBezTo>
                          <a:pt x="1625" y="4"/>
                          <a:pt x="1570" y="8"/>
                          <a:pt x="1518" y="17"/>
                        </a:cubicBezTo>
                        <a:cubicBezTo>
                          <a:pt x="1411" y="30"/>
                          <a:pt x="1321" y="52"/>
                          <a:pt x="1244" y="73"/>
                        </a:cubicBezTo>
                        <a:lnTo>
                          <a:pt x="0" y="6022"/>
                        </a:lnTo>
                        <a:cubicBezTo>
                          <a:pt x="77" y="6001"/>
                          <a:pt x="166" y="5980"/>
                          <a:pt x="274" y="5966"/>
                        </a:cubicBezTo>
                        <a:cubicBezTo>
                          <a:pt x="325" y="5958"/>
                          <a:pt x="381" y="5950"/>
                          <a:pt x="440" y="5945"/>
                        </a:cubicBezTo>
                        <a:lnTo>
                          <a:pt x="1686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7" name="Google Shape;1998;p33"/>
                  <p:cNvSpPr/>
                  <p:nvPr/>
                </p:nvSpPr>
                <p:spPr>
                  <a:xfrm>
                    <a:off x="2974425" y="444400"/>
                    <a:ext cx="34550" cy="15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2" h="6000" extrusionOk="0">
                        <a:moveTo>
                          <a:pt x="1381" y="0"/>
                        </a:moveTo>
                        <a:cubicBezTo>
                          <a:pt x="1330" y="16"/>
                          <a:pt x="1284" y="34"/>
                          <a:pt x="1245" y="55"/>
                        </a:cubicBezTo>
                        <a:lnTo>
                          <a:pt x="1" y="6000"/>
                        </a:lnTo>
                        <a:cubicBezTo>
                          <a:pt x="38" y="5984"/>
                          <a:pt x="86" y="5966"/>
                          <a:pt x="137" y="5949"/>
                        </a:cubicBezTo>
                        <a:lnTo>
                          <a:pt x="1381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8" name="Google Shape;1999;p33"/>
                  <p:cNvSpPr/>
                  <p:nvPr/>
                </p:nvSpPr>
                <p:spPr>
                  <a:xfrm>
                    <a:off x="2971950" y="445775"/>
                    <a:ext cx="33600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4" h="6002" extrusionOk="0">
                        <a:moveTo>
                          <a:pt x="1344" y="0"/>
                        </a:moveTo>
                        <a:cubicBezTo>
                          <a:pt x="1310" y="13"/>
                          <a:pt x="1275" y="34"/>
                          <a:pt x="1245" y="52"/>
                        </a:cubicBezTo>
                        <a:lnTo>
                          <a:pt x="1" y="6001"/>
                        </a:lnTo>
                        <a:cubicBezTo>
                          <a:pt x="31" y="5980"/>
                          <a:pt x="60" y="5962"/>
                          <a:pt x="100" y="5945"/>
                        </a:cubicBezTo>
                        <a:lnTo>
                          <a:pt x="1344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9" name="Google Shape;2000;p33"/>
                  <p:cNvSpPr/>
                  <p:nvPr/>
                </p:nvSpPr>
                <p:spPr>
                  <a:xfrm>
                    <a:off x="2969925" y="447050"/>
                    <a:ext cx="33175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7" h="6010" extrusionOk="0">
                        <a:moveTo>
                          <a:pt x="1326" y="1"/>
                        </a:moveTo>
                        <a:lnTo>
                          <a:pt x="1326" y="1"/>
                        </a:lnTo>
                        <a:cubicBezTo>
                          <a:pt x="1296" y="17"/>
                          <a:pt x="1271" y="39"/>
                          <a:pt x="1245" y="60"/>
                        </a:cubicBezTo>
                        <a:lnTo>
                          <a:pt x="1" y="6010"/>
                        </a:lnTo>
                        <a:cubicBezTo>
                          <a:pt x="21" y="5988"/>
                          <a:pt x="52" y="5967"/>
                          <a:pt x="82" y="5950"/>
                        </a:cubicBezTo>
                        <a:lnTo>
                          <a:pt x="1326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50" name="Google Shape;2001;p33"/>
                  <p:cNvSpPr/>
                  <p:nvPr/>
                </p:nvSpPr>
                <p:spPr>
                  <a:xfrm>
                    <a:off x="2967875" y="448550"/>
                    <a:ext cx="33175" cy="150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7" h="6027" extrusionOk="0">
                        <a:moveTo>
                          <a:pt x="1327" y="0"/>
                        </a:moveTo>
                        <a:lnTo>
                          <a:pt x="1327" y="0"/>
                        </a:lnTo>
                        <a:cubicBezTo>
                          <a:pt x="1297" y="26"/>
                          <a:pt x="1272" y="52"/>
                          <a:pt x="1250" y="77"/>
                        </a:cubicBezTo>
                        <a:lnTo>
                          <a:pt x="1" y="6027"/>
                        </a:lnTo>
                        <a:cubicBezTo>
                          <a:pt x="26" y="6001"/>
                          <a:pt x="52" y="5976"/>
                          <a:pt x="83" y="5950"/>
                        </a:cubicBezTo>
                        <a:lnTo>
                          <a:pt x="1327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51" name="Google Shape;2002;p33"/>
                  <p:cNvSpPr/>
                  <p:nvPr/>
                </p:nvSpPr>
                <p:spPr>
                  <a:xfrm>
                    <a:off x="2961375" y="450475"/>
                    <a:ext cx="37750" cy="158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0" h="6344" extrusionOk="0">
                        <a:moveTo>
                          <a:pt x="1510" y="0"/>
                        </a:moveTo>
                        <a:lnTo>
                          <a:pt x="1510" y="0"/>
                        </a:lnTo>
                        <a:cubicBezTo>
                          <a:pt x="1403" y="129"/>
                          <a:pt x="1352" y="270"/>
                          <a:pt x="1245" y="393"/>
                        </a:cubicBezTo>
                        <a:lnTo>
                          <a:pt x="0" y="6343"/>
                        </a:lnTo>
                        <a:cubicBezTo>
                          <a:pt x="107" y="6215"/>
                          <a:pt x="158" y="6074"/>
                          <a:pt x="261" y="5950"/>
                        </a:cubicBezTo>
                        <a:lnTo>
                          <a:pt x="1510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52" name="Google Shape;2003;p33"/>
                  <p:cNvSpPr/>
                  <p:nvPr/>
                </p:nvSpPr>
                <p:spPr>
                  <a:xfrm>
                    <a:off x="2959325" y="460300"/>
                    <a:ext cx="33200" cy="15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8" h="6032" extrusionOk="0">
                        <a:moveTo>
                          <a:pt x="1327" y="0"/>
                        </a:moveTo>
                        <a:lnTo>
                          <a:pt x="1327" y="0"/>
                        </a:lnTo>
                        <a:cubicBezTo>
                          <a:pt x="1306" y="31"/>
                          <a:pt x="1276" y="57"/>
                          <a:pt x="1246" y="83"/>
                        </a:cubicBezTo>
                        <a:lnTo>
                          <a:pt x="1" y="6031"/>
                        </a:lnTo>
                        <a:cubicBezTo>
                          <a:pt x="31" y="6006"/>
                          <a:pt x="56" y="5976"/>
                          <a:pt x="82" y="5950"/>
                        </a:cubicBezTo>
                        <a:lnTo>
                          <a:pt x="1327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53" name="Google Shape;2004;p33"/>
                  <p:cNvSpPr/>
                  <p:nvPr/>
                </p:nvSpPr>
                <p:spPr>
                  <a:xfrm>
                    <a:off x="2957300" y="462350"/>
                    <a:ext cx="33200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8" h="6010" extrusionOk="0">
                        <a:moveTo>
                          <a:pt x="1327" y="1"/>
                        </a:moveTo>
                        <a:lnTo>
                          <a:pt x="1327" y="1"/>
                        </a:lnTo>
                        <a:cubicBezTo>
                          <a:pt x="1306" y="21"/>
                          <a:pt x="1276" y="43"/>
                          <a:pt x="1245" y="60"/>
                        </a:cubicBezTo>
                        <a:lnTo>
                          <a:pt x="1" y="6010"/>
                        </a:lnTo>
                        <a:cubicBezTo>
                          <a:pt x="31" y="5988"/>
                          <a:pt x="56" y="5971"/>
                          <a:pt x="82" y="5949"/>
                        </a:cubicBezTo>
                        <a:lnTo>
                          <a:pt x="1327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54" name="Google Shape;2005;p33"/>
                  <p:cNvSpPr/>
                  <p:nvPr/>
                </p:nvSpPr>
                <p:spPr>
                  <a:xfrm>
                    <a:off x="2954850" y="463850"/>
                    <a:ext cx="33575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3" h="6002" extrusionOk="0">
                        <a:moveTo>
                          <a:pt x="1343" y="0"/>
                        </a:moveTo>
                        <a:lnTo>
                          <a:pt x="1343" y="0"/>
                        </a:lnTo>
                        <a:cubicBezTo>
                          <a:pt x="1317" y="18"/>
                          <a:pt x="1283" y="34"/>
                          <a:pt x="1250" y="51"/>
                        </a:cubicBezTo>
                        <a:lnTo>
                          <a:pt x="0" y="6001"/>
                        </a:lnTo>
                        <a:cubicBezTo>
                          <a:pt x="39" y="5984"/>
                          <a:pt x="69" y="5966"/>
                          <a:pt x="99" y="5950"/>
                        </a:cubicBezTo>
                        <a:lnTo>
                          <a:pt x="1343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55" name="Google Shape;2006;p33"/>
                  <p:cNvSpPr/>
                  <p:nvPr/>
                </p:nvSpPr>
                <p:spPr>
                  <a:xfrm>
                    <a:off x="2951325" y="465125"/>
                    <a:ext cx="34775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1" h="6002" extrusionOk="0">
                        <a:moveTo>
                          <a:pt x="1391" y="0"/>
                        </a:moveTo>
                        <a:cubicBezTo>
                          <a:pt x="1347" y="22"/>
                          <a:pt x="1300" y="38"/>
                          <a:pt x="1249" y="56"/>
                        </a:cubicBezTo>
                        <a:lnTo>
                          <a:pt x="1" y="6001"/>
                        </a:lnTo>
                        <a:cubicBezTo>
                          <a:pt x="56" y="5988"/>
                          <a:pt x="98" y="5972"/>
                          <a:pt x="141" y="5950"/>
                        </a:cubicBezTo>
                        <a:lnTo>
                          <a:pt x="1391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56" name="Google Shape;2007;p33"/>
                  <p:cNvSpPr/>
                  <p:nvPr/>
                </p:nvSpPr>
                <p:spPr>
                  <a:xfrm>
                    <a:off x="2946600" y="466500"/>
                    <a:ext cx="35950" cy="14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8" h="5994" extrusionOk="0">
                        <a:moveTo>
                          <a:pt x="1438" y="1"/>
                        </a:moveTo>
                        <a:cubicBezTo>
                          <a:pt x="1382" y="18"/>
                          <a:pt x="1319" y="31"/>
                          <a:pt x="1250" y="44"/>
                        </a:cubicBezTo>
                        <a:lnTo>
                          <a:pt x="1" y="5994"/>
                        </a:lnTo>
                        <a:cubicBezTo>
                          <a:pt x="74" y="5980"/>
                          <a:pt x="133" y="5963"/>
                          <a:pt x="190" y="5946"/>
                        </a:cubicBezTo>
                        <a:lnTo>
                          <a:pt x="1438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57" name="Google Shape;2008;p33"/>
                  <p:cNvSpPr/>
                  <p:nvPr/>
                </p:nvSpPr>
                <p:spPr>
                  <a:xfrm>
                    <a:off x="5363175" y="971425"/>
                    <a:ext cx="3317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7" h="5968" extrusionOk="0">
                        <a:moveTo>
                          <a:pt x="1327" y="0"/>
                        </a:moveTo>
                        <a:cubicBezTo>
                          <a:pt x="1296" y="5"/>
                          <a:pt x="1271" y="9"/>
                          <a:pt x="1245" y="18"/>
                        </a:cubicBezTo>
                        <a:lnTo>
                          <a:pt x="1" y="5968"/>
                        </a:lnTo>
                        <a:cubicBezTo>
                          <a:pt x="22" y="5958"/>
                          <a:pt x="48" y="5954"/>
                          <a:pt x="78" y="5946"/>
                        </a:cubicBezTo>
                        <a:lnTo>
                          <a:pt x="1327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58" name="Google Shape;2009;p33"/>
                  <p:cNvSpPr/>
                  <p:nvPr/>
                </p:nvSpPr>
                <p:spPr>
                  <a:xfrm>
                    <a:off x="5362000" y="971850"/>
                    <a:ext cx="3230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2" h="5967" extrusionOk="0">
                        <a:moveTo>
                          <a:pt x="1292" y="1"/>
                        </a:moveTo>
                        <a:lnTo>
                          <a:pt x="1292" y="1"/>
                        </a:lnTo>
                        <a:cubicBezTo>
                          <a:pt x="1275" y="5"/>
                          <a:pt x="1262" y="9"/>
                          <a:pt x="1246" y="17"/>
                        </a:cubicBezTo>
                        <a:lnTo>
                          <a:pt x="1" y="5967"/>
                        </a:lnTo>
                        <a:cubicBezTo>
                          <a:pt x="14" y="5959"/>
                          <a:pt x="30" y="5955"/>
                          <a:pt x="48" y="5951"/>
                        </a:cubicBezTo>
                        <a:lnTo>
                          <a:pt x="1292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59" name="Google Shape;2010;p33"/>
                  <p:cNvSpPr/>
                  <p:nvPr/>
                </p:nvSpPr>
                <p:spPr>
                  <a:xfrm>
                    <a:off x="5361150" y="972275"/>
                    <a:ext cx="3200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68" extrusionOk="0">
                        <a:moveTo>
                          <a:pt x="1280" y="0"/>
                        </a:moveTo>
                        <a:lnTo>
                          <a:pt x="1280" y="0"/>
                        </a:lnTo>
                        <a:cubicBezTo>
                          <a:pt x="1266" y="5"/>
                          <a:pt x="1258" y="14"/>
                          <a:pt x="1245" y="18"/>
                        </a:cubicBezTo>
                        <a:lnTo>
                          <a:pt x="1" y="5967"/>
                        </a:lnTo>
                        <a:cubicBezTo>
                          <a:pt x="9" y="5963"/>
                          <a:pt x="22" y="5954"/>
                          <a:pt x="35" y="5950"/>
                        </a:cubicBezTo>
                        <a:lnTo>
                          <a:pt x="1280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60" name="Google Shape;2011;p33"/>
                  <p:cNvSpPr/>
                  <p:nvPr/>
                </p:nvSpPr>
                <p:spPr>
                  <a:xfrm>
                    <a:off x="5360275" y="972700"/>
                    <a:ext cx="32000" cy="14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77" extrusionOk="0">
                        <a:moveTo>
                          <a:pt x="1280" y="1"/>
                        </a:moveTo>
                        <a:lnTo>
                          <a:pt x="1280" y="1"/>
                        </a:lnTo>
                        <a:cubicBezTo>
                          <a:pt x="1267" y="9"/>
                          <a:pt x="1258" y="18"/>
                          <a:pt x="1250" y="26"/>
                        </a:cubicBezTo>
                        <a:lnTo>
                          <a:pt x="1" y="5976"/>
                        </a:lnTo>
                        <a:cubicBezTo>
                          <a:pt x="14" y="5968"/>
                          <a:pt x="22" y="5959"/>
                          <a:pt x="36" y="5950"/>
                        </a:cubicBezTo>
                        <a:lnTo>
                          <a:pt x="1280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61" name="Google Shape;2012;p33"/>
                  <p:cNvSpPr/>
                  <p:nvPr/>
                </p:nvSpPr>
                <p:spPr>
                  <a:xfrm>
                    <a:off x="5357850" y="973350"/>
                    <a:ext cx="33675" cy="15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7" h="6053" extrusionOk="0">
                        <a:moveTo>
                          <a:pt x="1347" y="0"/>
                        </a:moveTo>
                        <a:cubicBezTo>
                          <a:pt x="1309" y="34"/>
                          <a:pt x="1283" y="69"/>
                          <a:pt x="1244" y="103"/>
                        </a:cubicBezTo>
                        <a:lnTo>
                          <a:pt x="0" y="6053"/>
                        </a:lnTo>
                        <a:cubicBezTo>
                          <a:pt x="38" y="6019"/>
                          <a:pt x="60" y="5980"/>
                          <a:pt x="98" y="5950"/>
                        </a:cubicBezTo>
                        <a:lnTo>
                          <a:pt x="1347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62" name="Google Shape;2013;p33"/>
                  <p:cNvSpPr/>
                  <p:nvPr/>
                </p:nvSpPr>
                <p:spPr>
                  <a:xfrm>
                    <a:off x="5356975" y="975925"/>
                    <a:ext cx="3200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72" extrusionOk="0">
                        <a:moveTo>
                          <a:pt x="1279" y="0"/>
                        </a:moveTo>
                        <a:lnTo>
                          <a:pt x="1279" y="0"/>
                        </a:lnTo>
                        <a:cubicBezTo>
                          <a:pt x="1271" y="8"/>
                          <a:pt x="1258" y="18"/>
                          <a:pt x="1250" y="22"/>
                        </a:cubicBezTo>
                        <a:lnTo>
                          <a:pt x="0" y="5971"/>
                        </a:lnTo>
                        <a:cubicBezTo>
                          <a:pt x="14" y="5962"/>
                          <a:pt x="26" y="5958"/>
                          <a:pt x="35" y="5950"/>
                        </a:cubicBezTo>
                        <a:lnTo>
                          <a:pt x="1279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63" name="Google Shape;2014;p33"/>
                  <p:cNvSpPr/>
                  <p:nvPr/>
                </p:nvSpPr>
                <p:spPr>
                  <a:xfrm>
                    <a:off x="5356125" y="976450"/>
                    <a:ext cx="3210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72" extrusionOk="0">
                        <a:moveTo>
                          <a:pt x="1284" y="1"/>
                        </a:moveTo>
                        <a:lnTo>
                          <a:pt x="1284" y="1"/>
                        </a:lnTo>
                        <a:cubicBezTo>
                          <a:pt x="1270" y="9"/>
                          <a:pt x="1258" y="18"/>
                          <a:pt x="1245" y="22"/>
                        </a:cubicBezTo>
                        <a:lnTo>
                          <a:pt x="0" y="5972"/>
                        </a:lnTo>
                        <a:cubicBezTo>
                          <a:pt x="13" y="5963"/>
                          <a:pt x="26" y="5958"/>
                          <a:pt x="34" y="5950"/>
                        </a:cubicBezTo>
                        <a:lnTo>
                          <a:pt x="1284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64" name="Google Shape;2015;p33"/>
                  <p:cNvSpPr/>
                  <p:nvPr/>
                </p:nvSpPr>
                <p:spPr>
                  <a:xfrm>
                    <a:off x="5354950" y="977000"/>
                    <a:ext cx="3230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2" h="5967" extrusionOk="0">
                        <a:moveTo>
                          <a:pt x="1292" y="0"/>
                        </a:moveTo>
                        <a:cubicBezTo>
                          <a:pt x="1279" y="4"/>
                          <a:pt x="1262" y="12"/>
                          <a:pt x="1245" y="17"/>
                        </a:cubicBezTo>
                        <a:lnTo>
                          <a:pt x="0" y="5966"/>
                        </a:lnTo>
                        <a:cubicBezTo>
                          <a:pt x="18" y="5962"/>
                          <a:pt x="34" y="5954"/>
                          <a:pt x="47" y="5950"/>
                        </a:cubicBezTo>
                        <a:lnTo>
                          <a:pt x="1292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65" name="Google Shape;2016;p33"/>
                  <p:cNvSpPr/>
                  <p:nvPr/>
                </p:nvSpPr>
                <p:spPr>
                  <a:xfrm>
                    <a:off x="5352700" y="977400"/>
                    <a:ext cx="3340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6" h="5968" extrusionOk="0">
                        <a:moveTo>
                          <a:pt x="1335" y="1"/>
                        </a:moveTo>
                        <a:cubicBezTo>
                          <a:pt x="1310" y="10"/>
                          <a:pt x="1279" y="14"/>
                          <a:pt x="1245" y="22"/>
                        </a:cubicBezTo>
                        <a:lnTo>
                          <a:pt x="1" y="5968"/>
                        </a:lnTo>
                        <a:cubicBezTo>
                          <a:pt x="35" y="5964"/>
                          <a:pt x="65" y="5959"/>
                          <a:pt x="90" y="5950"/>
                        </a:cubicBezTo>
                        <a:lnTo>
                          <a:pt x="1335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66" name="Google Shape;2017;p33"/>
                  <p:cNvSpPr/>
                  <p:nvPr/>
                </p:nvSpPr>
                <p:spPr>
                  <a:xfrm>
                    <a:off x="3066275" y="494750"/>
                    <a:ext cx="57125" cy="151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85" h="6055" extrusionOk="0">
                        <a:moveTo>
                          <a:pt x="2284" y="0"/>
                        </a:moveTo>
                        <a:lnTo>
                          <a:pt x="2284" y="0"/>
                        </a:lnTo>
                        <a:cubicBezTo>
                          <a:pt x="2143" y="26"/>
                          <a:pt x="2002" y="51"/>
                          <a:pt x="1865" y="73"/>
                        </a:cubicBezTo>
                        <a:cubicBezTo>
                          <a:pt x="1721" y="93"/>
                          <a:pt x="1582" y="105"/>
                          <a:pt x="1449" y="105"/>
                        </a:cubicBezTo>
                        <a:cubicBezTo>
                          <a:pt x="1381" y="105"/>
                          <a:pt x="1314" y="102"/>
                          <a:pt x="1249" y="95"/>
                        </a:cubicBezTo>
                        <a:lnTo>
                          <a:pt x="0" y="6044"/>
                        </a:lnTo>
                        <a:cubicBezTo>
                          <a:pt x="64" y="6051"/>
                          <a:pt x="130" y="6054"/>
                          <a:pt x="197" y="6054"/>
                        </a:cubicBezTo>
                        <a:cubicBezTo>
                          <a:pt x="332" y="6054"/>
                          <a:pt x="474" y="6041"/>
                          <a:pt x="620" y="6018"/>
                        </a:cubicBezTo>
                        <a:cubicBezTo>
                          <a:pt x="757" y="6001"/>
                          <a:pt x="894" y="5975"/>
                          <a:pt x="1035" y="5946"/>
                        </a:cubicBezTo>
                        <a:lnTo>
                          <a:pt x="2284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67" name="Google Shape;2018;p33"/>
                  <p:cNvSpPr/>
                  <p:nvPr/>
                </p:nvSpPr>
                <p:spPr>
                  <a:xfrm>
                    <a:off x="3063700" y="496775"/>
                    <a:ext cx="33800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2" h="5964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35" y="5954"/>
                          <a:pt x="68" y="5958"/>
                          <a:pt x="103" y="5963"/>
                        </a:cubicBezTo>
                        <a:lnTo>
                          <a:pt x="1352" y="14"/>
                        </a:lnTo>
                        <a:cubicBezTo>
                          <a:pt x="1318" y="14"/>
                          <a:pt x="1280" y="9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68" name="Google Shape;2019;p33"/>
                  <p:cNvSpPr/>
                  <p:nvPr/>
                </p:nvSpPr>
                <p:spPr>
                  <a:xfrm>
                    <a:off x="3061875" y="496450"/>
                    <a:ext cx="3295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8" h="5963" extrusionOk="0">
                        <a:moveTo>
                          <a:pt x="1245" y="1"/>
                        </a:moveTo>
                        <a:lnTo>
                          <a:pt x="1" y="5945"/>
                        </a:lnTo>
                        <a:cubicBezTo>
                          <a:pt x="27" y="5955"/>
                          <a:pt x="48" y="5959"/>
                          <a:pt x="74" y="5963"/>
                        </a:cubicBezTo>
                        <a:lnTo>
                          <a:pt x="1318" y="13"/>
                        </a:lnTo>
                        <a:cubicBezTo>
                          <a:pt x="1296" y="9"/>
                          <a:pt x="1271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69" name="Google Shape;2020;p33"/>
                  <p:cNvSpPr/>
                  <p:nvPr/>
                </p:nvSpPr>
                <p:spPr>
                  <a:xfrm>
                    <a:off x="3060400" y="496025"/>
                    <a:ext cx="3260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4" h="5963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21" y="5954"/>
                          <a:pt x="38" y="5958"/>
                          <a:pt x="60" y="5962"/>
                        </a:cubicBezTo>
                        <a:lnTo>
                          <a:pt x="1304" y="18"/>
                        </a:lnTo>
                        <a:cubicBezTo>
                          <a:pt x="1288" y="14"/>
                          <a:pt x="1266" y="4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70" name="Google Shape;2021;p33"/>
                  <p:cNvSpPr/>
                  <p:nvPr/>
                </p:nvSpPr>
                <p:spPr>
                  <a:xfrm>
                    <a:off x="3059100" y="495575"/>
                    <a:ext cx="32425" cy="14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" h="5969" extrusionOk="0">
                        <a:moveTo>
                          <a:pt x="1245" y="1"/>
                        </a:moveTo>
                        <a:lnTo>
                          <a:pt x="1" y="5951"/>
                        </a:lnTo>
                        <a:cubicBezTo>
                          <a:pt x="17" y="5955"/>
                          <a:pt x="35" y="5960"/>
                          <a:pt x="52" y="5968"/>
                        </a:cubicBezTo>
                        <a:lnTo>
                          <a:pt x="1296" y="18"/>
                        </a:lnTo>
                        <a:cubicBezTo>
                          <a:pt x="1279" y="14"/>
                          <a:pt x="1263" y="6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71" name="Google Shape;2022;p33"/>
                  <p:cNvSpPr/>
                  <p:nvPr/>
                </p:nvSpPr>
                <p:spPr>
                  <a:xfrm>
                    <a:off x="3057700" y="495075"/>
                    <a:ext cx="32550" cy="14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5971" extrusionOk="0">
                        <a:moveTo>
                          <a:pt x="1250" y="0"/>
                        </a:moveTo>
                        <a:lnTo>
                          <a:pt x="1" y="5949"/>
                        </a:lnTo>
                        <a:cubicBezTo>
                          <a:pt x="18" y="5958"/>
                          <a:pt x="35" y="5962"/>
                          <a:pt x="57" y="5971"/>
                        </a:cubicBezTo>
                        <a:lnTo>
                          <a:pt x="1301" y="21"/>
                        </a:lnTo>
                        <a:cubicBezTo>
                          <a:pt x="1284" y="13"/>
                          <a:pt x="1267" y="9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72" name="Google Shape;2023;p33"/>
                  <p:cNvSpPr/>
                  <p:nvPr/>
                </p:nvSpPr>
                <p:spPr>
                  <a:xfrm>
                    <a:off x="3056425" y="494525"/>
                    <a:ext cx="32525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1" h="5972" extrusionOk="0">
                        <a:moveTo>
                          <a:pt x="1245" y="1"/>
                        </a:moveTo>
                        <a:lnTo>
                          <a:pt x="0" y="5945"/>
                        </a:lnTo>
                        <a:cubicBezTo>
                          <a:pt x="18" y="5955"/>
                          <a:pt x="35" y="5963"/>
                          <a:pt x="52" y="5971"/>
                        </a:cubicBezTo>
                        <a:lnTo>
                          <a:pt x="1301" y="22"/>
                        </a:lnTo>
                        <a:cubicBezTo>
                          <a:pt x="1279" y="17"/>
                          <a:pt x="1263" y="9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73" name="Google Shape;2024;p33"/>
                  <p:cNvSpPr/>
                  <p:nvPr/>
                </p:nvSpPr>
                <p:spPr>
                  <a:xfrm>
                    <a:off x="3054925" y="493650"/>
                    <a:ext cx="32650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6" h="5981" extrusionOk="0">
                        <a:moveTo>
                          <a:pt x="1246" y="1"/>
                        </a:moveTo>
                        <a:lnTo>
                          <a:pt x="1" y="5951"/>
                        </a:lnTo>
                        <a:cubicBezTo>
                          <a:pt x="18" y="5964"/>
                          <a:pt x="40" y="5972"/>
                          <a:pt x="60" y="5980"/>
                        </a:cubicBezTo>
                        <a:lnTo>
                          <a:pt x="1305" y="36"/>
                        </a:lnTo>
                        <a:cubicBezTo>
                          <a:pt x="1284" y="23"/>
                          <a:pt x="1266" y="14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74" name="Google Shape;2025;p33"/>
                  <p:cNvSpPr/>
                  <p:nvPr/>
                </p:nvSpPr>
                <p:spPr>
                  <a:xfrm>
                    <a:off x="3053000" y="492500"/>
                    <a:ext cx="33075" cy="14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3" h="5997" extrusionOk="0">
                        <a:moveTo>
                          <a:pt x="1246" y="1"/>
                        </a:moveTo>
                        <a:lnTo>
                          <a:pt x="1" y="5949"/>
                        </a:lnTo>
                        <a:cubicBezTo>
                          <a:pt x="26" y="5967"/>
                          <a:pt x="52" y="5984"/>
                          <a:pt x="78" y="5997"/>
                        </a:cubicBezTo>
                        <a:lnTo>
                          <a:pt x="1323" y="47"/>
                        </a:lnTo>
                        <a:cubicBezTo>
                          <a:pt x="1297" y="35"/>
                          <a:pt x="1271" y="17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75" name="Google Shape;2026;p33"/>
                  <p:cNvSpPr/>
                  <p:nvPr/>
                </p:nvSpPr>
                <p:spPr>
                  <a:xfrm>
                    <a:off x="3047325" y="486825"/>
                    <a:ext cx="36825" cy="15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3" h="6177" extrusionOk="0">
                        <a:moveTo>
                          <a:pt x="1250" y="1"/>
                        </a:moveTo>
                        <a:lnTo>
                          <a:pt x="1" y="5951"/>
                        </a:lnTo>
                        <a:cubicBezTo>
                          <a:pt x="70" y="6040"/>
                          <a:pt x="147" y="6117"/>
                          <a:pt x="228" y="6176"/>
                        </a:cubicBezTo>
                        <a:lnTo>
                          <a:pt x="1473" y="228"/>
                        </a:lnTo>
                        <a:cubicBezTo>
                          <a:pt x="1391" y="167"/>
                          <a:pt x="1314" y="94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76" name="Google Shape;2027;p33"/>
                  <p:cNvSpPr/>
                  <p:nvPr/>
                </p:nvSpPr>
                <p:spPr>
                  <a:xfrm>
                    <a:off x="2986625" y="470575"/>
                    <a:ext cx="37750" cy="162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0" h="6519" extrusionOk="0">
                        <a:moveTo>
                          <a:pt x="1278" y="0"/>
                        </a:moveTo>
                        <a:lnTo>
                          <a:pt x="34" y="5946"/>
                        </a:lnTo>
                        <a:cubicBezTo>
                          <a:pt x="0" y="6104"/>
                          <a:pt x="42" y="6283"/>
                          <a:pt x="265" y="6518"/>
                        </a:cubicBezTo>
                        <a:lnTo>
                          <a:pt x="1509" y="570"/>
                        </a:lnTo>
                        <a:cubicBezTo>
                          <a:pt x="1287" y="334"/>
                          <a:pt x="1248" y="154"/>
                          <a:pt x="1278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77" name="Google Shape;2028;p33"/>
                  <p:cNvSpPr/>
                  <p:nvPr/>
                </p:nvSpPr>
                <p:spPr>
                  <a:xfrm>
                    <a:off x="2888450" y="390725"/>
                    <a:ext cx="301975" cy="106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79" h="4268" extrusionOk="0">
                        <a:moveTo>
                          <a:pt x="3747" y="0"/>
                        </a:moveTo>
                        <a:cubicBezTo>
                          <a:pt x="3626" y="0"/>
                          <a:pt x="3503" y="8"/>
                          <a:pt x="3383" y="25"/>
                        </a:cubicBezTo>
                        <a:cubicBezTo>
                          <a:pt x="3268" y="43"/>
                          <a:pt x="3157" y="63"/>
                          <a:pt x="3045" y="98"/>
                        </a:cubicBezTo>
                        <a:cubicBezTo>
                          <a:pt x="2545" y="479"/>
                          <a:pt x="4312" y="910"/>
                          <a:pt x="3760" y="1137"/>
                        </a:cubicBezTo>
                        <a:cubicBezTo>
                          <a:pt x="3098" y="782"/>
                          <a:pt x="1954" y="495"/>
                          <a:pt x="1153" y="495"/>
                        </a:cubicBezTo>
                        <a:cubicBezTo>
                          <a:pt x="1028" y="495"/>
                          <a:pt x="910" y="502"/>
                          <a:pt x="804" y="517"/>
                        </a:cubicBezTo>
                        <a:cubicBezTo>
                          <a:pt x="232" y="594"/>
                          <a:pt x="1" y="906"/>
                          <a:pt x="617" y="1582"/>
                        </a:cubicBezTo>
                        <a:cubicBezTo>
                          <a:pt x="1219" y="2053"/>
                          <a:pt x="2131" y="1822"/>
                          <a:pt x="2755" y="2236"/>
                        </a:cubicBezTo>
                        <a:cubicBezTo>
                          <a:pt x="3126" y="2655"/>
                          <a:pt x="2772" y="2827"/>
                          <a:pt x="3576" y="3075"/>
                        </a:cubicBezTo>
                        <a:cubicBezTo>
                          <a:pt x="4569" y="2899"/>
                          <a:pt x="4021" y="2240"/>
                          <a:pt x="5094" y="2091"/>
                        </a:cubicBezTo>
                        <a:cubicBezTo>
                          <a:pt x="5146" y="2082"/>
                          <a:pt x="5201" y="2078"/>
                          <a:pt x="5262" y="2074"/>
                        </a:cubicBezTo>
                        <a:lnTo>
                          <a:pt x="5262" y="2074"/>
                        </a:lnTo>
                        <a:cubicBezTo>
                          <a:pt x="5933" y="2827"/>
                          <a:pt x="4709" y="2998"/>
                          <a:pt x="5436" y="3764"/>
                        </a:cubicBezTo>
                        <a:cubicBezTo>
                          <a:pt x="5846" y="3868"/>
                          <a:pt x="6256" y="3967"/>
                          <a:pt x="6715" y="3967"/>
                        </a:cubicBezTo>
                        <a:cubicBezTo>
                          <a:pt x="6859" y="3967"/>
                          <a:pt x="7009" y="3957"/>
                          <a:pt x="7165" y="3934"/>
                        </a:cubicBezTo>
                        <a:cubicBezTo>
                          <a:pt x="7305" y="3918"/>
                          <a:pt x="7451" y="3887"/>
                          <a:pt x="7605" y="3845"/>
                        </a:cubicBezTo>
                        <a:cubicBezTo>
                          <a:pt x="7835" y="4166"/>
                          <a:pt x="8167" y="4267"/>
                          <a:pt x="8550" y="4267"/>
                        </a:cubicBezTo>
                        <a:cubicBezTo>
                          <a:pt x="8687" y="4267"/>
                          <a:pt x="8830" y="4254"/>
                          <a:pt x="8978" y="4234"/>
                        </a:cubicBezTo>
                        <a:cubicBezTo>
                          <a:pt x="9115" y="4212"/>
                          <a:pt x="9256" y="4187"/>
                          <a:pt x="9397" y="4161"/>
                        </a:cubicBezTo>
                        <a:cubicBezTo>
                          <a:pt x="9008" y="3498"/>
                          <a:pt x="8614" y="2831"/>
                          <a:pt x="8379" y="2207"/>
                        </a:cubicBezTo>
                        <a:lnTo>
                          <a:pt x="8379" y="2207"/>
                        </a:lnTo>
                        <a:cubicBezTo>
                          <a:pt x="9195" y="2459"/>
                          <a:pt x="9958" y="2840"/>
                          <a:pt x="10901" y="2840"/>
                        </a:cubicBezTo>
                        <a:cubicBezTo>
                          <a:pt x="11060" y="2840"/>
                          <a:pt x="11225" y="2829"/>
                          <a:pt x="11395" y="2805"/>
                        </a:cubicBezTo>
                        <a:cubicBezTo>
                          <a:pt x="11613" y="2775"/>
                          <a:pt x="11839" y="2724"/>
                          <a:pt x="12079" y="2643"/>
                        </a:cubicBezTo>
                        <a:cubicBezTo>
                          <a:pt x="11065" y="1334"/>
                          <a:pt x="9372" y="1484"/>
                          <a:pt x="8024" y="928"/>
                        </a:cubicBezTo>
                        <a:lnTo>
                          <a:pt x="8024" y="928"/>
                        </a:lnTo>
                        <a:cubicBezTo>
                          <a:pt x="8101" y="1030"/>
                          <a:pt x="8084" y="1077"/>
                          <a:pt x="8007" y="1086"/>
                        </a:cubicBezTo>
                        <a:cubicBezTo>
                          <a:pt x="7993" y="1088"/>
                          <a:pt x="7977" y="1089"/>
                          <a:pt x="7959" y="1089"/>
                        </a:cubicBezTo>
                        <a:cubicBezTo>
                          <a:pt x="7836" y="1089"/>
                          <a:pt x="7634" y="1041"/>
                          <a:pt x="7425" y="992"/>
                        </a:cubicBezTo>
                        <a:cubicBezTo>
                          <a:pt x="7222" y="944"/>
                          <a:pt x="7016" y="897"/>
                          <a:pt x="6866" y="897"/>
                        </a:cubicBezTo>
                        <a:cubicBezTo>
                          <a:pt x="6840" y="897"/>
                          <a:pt x="6815" y="899"/>
                          <a:pt x="6792" y="902"/>
                        </a:cubicBezTo>
                        <a:cubicBezTo>
                          <a:pt x="6728" y="915"/>
                          <a:pt x="6664" y="923"/>
                          <a:pt x="6604" y="932"/>
                        </a:cubicBezTo>
                        <a:cubicBezTo>
                          <a:pt x="6456" y="953"/>
                          <a:pt x="6312" y="964"/>
                          <a:pt x="6173" y="964"/>
                        </a:cubicBezTo>
                        <a:cubicBezTo>
                          <a:pt x="5810" y="964"/>
                          <a:pt x="5478" y="892"/>
                          <a:pt x="5185" y="752"/>
                        </a:cubicBezTo>
                        <a:cubicBezTo>
                          <a:pt x="5318" y="344"/>
                          <a:pt x="4547" y="0"/>
                          <a:pt x="3747" y="0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78" name="Google Shape;2029;p33"/>
                  <p:cNvSpPr/>
                  <p:nvPr/>
                </p:nvSpPr>
                <p:spPr>
                  <a:xfrm>
                    <a:off x="3016550" y="486825"/>
                    <a:ext cx="62050" cy="151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2" h="6072" extrusionOk="0">
                        <a:moveTo>
                          <a:pt x="2481" y="1"/>
                        </a:moveTo>
                        <a:cubicBezTo>
                          <a:pt x="2327" y="43"/>
                          <a:pt x="2181" y="74"/>
                          <a:pt x="2041" y="90"/>
                        </a:cubicBezTo>
                        <a:cubicBezTo>
                          <a:pt x="1890" y="113"/>
                          <a:pt x="1745" y="123"/>
                          <a:pt x="1605" y="123"/>
                        </a:cubicBezTo>
                        <a:cubicBezTo>
                          <a:pt x="1482" y="123"/>
                          <a:pt x="1363" y="116"/>
                          <a:pt x="1245" y="104"/>
                        </a:cubicBezTo>
                        <a:lnTo>
                          <a:pt x="0" y="6053"/>
                        </a:lnTo>
                        <a:cubicBezTo>
                          <a:pt x="111" y="6065"/>
                          <a:pt x="226" y="6071"/>
                          <a:pt x="344" y="6071"/>
                        </a:cubicBezTo>
                        <a:cubicBezTo>
                          <a:pt x="489" y="6071"/>
                          <a:pt x="640" y="6061"/>
                          <a:pt x="796" y="6040"/>
                        </a:cubicBezTo>
                        <a:cubicBezTo>
                          <a:pt x="937" y="6018"/>
                          <a:pt x="1082" y="5989"/>
                          <a:pt x="1232" y="5951"/>
                        </a:cubicBezTo>
                        <a:lnTo>
                          <a:pt x="2481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79" name="Google Shape;2030;p33"/>
                  <p:cNvSpPr/>
                  <p:nvPr/>
                </p:nvSpPr>
                <p:spPr>
                  <a:xfrm>
                    <a:off x="3008950" y="488325"/>
                    <a:ext cx="38750" cy="14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0" h="5994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99" y="5968"/>
                          <a:pt x="201" y="5980"/>
                          <a:pt x="304" y="5993"/>
                        </a:cubicBezTo>
                        <a:lnTo>
                          <a:pt x="1549" y="44"/>
                        </a:lnTo>
                        <a:cubicBezTo>
                          <a:pt x="1447" y="34"/>
                          <a:pt x="1344" y="18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0" name="Google Shape;2031;p33"/>
                  <p:cNvSpPr/>
                  <p:nvPr/>
                </p:nvSpPr>
                <p:spPr>
                  <a:xfrm>
                    <a:off x="2998900" y="486200"/>
                    <a:ext cx="41200" cy="150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8" h="6036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133" y="5980"/>
                          <a:pt x="266" y="6009"/>
                          <a:pt x="402" y="6035"/>
                        </a:cubicBezTo>
                        <a:lnTo>
                          <a:pt x="1647" y="85"/>
                        </a:lnTo>
                        <a:cubicBezTo>
                          <a:pt x="1511" y="60"/>
                          <a:pt x="1377" y="30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1" name="Google Shape;2032;p33"/>
                  <p:cNvSpPr/>
                  <p:nvPr/>
                </p:nvSpPr>
                <p:spPr>
                  <a:xfrm>
                    <a:off x="2993225" y="484800"/>
                    <a:ext cx="36800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2" h="6006" extrusionOk="0">
                        <a:moveTo>
                          <a:pt x="1245" y="1"/>
                        </a:moveTo>
                        <a:lnTo>
                          <a:pt x="1" y="5949"/>
                        </a:lnTo>
                        <a:cubicBezTo>
                          <a:pt x="74" y="5967"/>
                          <a:pt x="151" y="5988"/>
                          <a:pt x="228" y="6006"/>
                        </a:cubicBezTo>
                        <a:lnTo>
                          <a:pt x="1472" y="56"/>
                        </a:lnTo>
                        <a:cubicBezTo>
                          <a:pt x="1395" y="39"/>
                          <a:pt x="1322" y="21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2" name="Google Shape;2033;p33"/>
                  <p:cNvSpPr/>
                  <p:nvPr/>
                </p:nvSpPr>
                <p:spPr>
                  <a:xfrm>
                    <a:off x="3360325" y="562850"/>
                    <a:ext cx="32200" cy="15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6028" extrusionOk="0">
                        <a:moveTo>
                          <a:pt x="1249" y="0"/>
                        </a:moveTo>
                        <a:lnTo>
                          <a:pt x="0" y="5950"/>
                        </a:lnTo>
                        <a:cubicBezTo>
                          <a:pt x="34" y="5972"/>
                          <a:pt x="43" y="6001"/>
                          <a:pt x="39" y="6027"/>
                        </a:cubicBezTo>
                        <a:lnTo>
                          <a:pt x="1283" y="77"/>
                        </a:lnTo>
                        <a:cubicBezTo>
                          <a:pt x="1287" y="52"/>
                          <a:pt x="1279" y="26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3" name="Google Shape;2034;p33"/>
                  <p:cNvSpPr/>
                  <p:nvPr/>
                </p:nvSpPr>
                <p:spPr>
                  <a:xfrm>
                    <a:off x="3360000" y="562650"/>
                    <a:ext cx="3157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5959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5" y="5954"/>
                          <a:pt x="9" y="5954"/>
                          <a:pt x="13" y="5958"/>
                        </a:cubicBezTo>
                        <a:lnTo>
                          <a:pt x="1262" y="8"/>
                        </a:lnTo>
                        <a:cubicBezTo>
                          <a:pt x="1258" y="8"/>
                          <a:pt x="1253" y="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4" name="Google Shape;2035;p33"/>
                  <p:cNvSpPr/>
                  <p:nvPr/>
                </p:nvSpPr>
                <p:spPr>
                  <a:xfrm>
                    <a:off x="3359675" y="562550"/>
                    <a:ext cx="31450" cy="148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54" extrusionOk="0">
                        <a:moveTo>
                          <a:pt x="1250" y="0"/>
                        </a:moveTo>
                        <a:lnTo>
                          <a:pt x="0" y="5950"/>
                        </a:lnTo>
                        <a:cubicBezTo>
                          <a:pt x="5" y="5950"/>
                          <a:pt x="9" y="5954"/>
                          <a:pt x="14" y="5954"/>
                        </a:cubicBezTo>
                        <a:lnTo>
                          <a:pt x="1258" y="4"/>
                        </a:lnTo>
                        <a:cubicBezTo>
                          <a:pt x="1258" y="4"/>
                          <a:pt x="1254" y="0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5" name="Google Shape;2036;p33"/>
                  <p:cNvSpPr/>
                  <p:nvPr/>
                </p:nvSpPr>
                <p:spPr>
                  <a:xfrm>
                    <a:off x="3359375" y="562300"/>
                    <a:ext cx="31550" cy="14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" h="5960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4" y="5955"/>
                          <a:pt x="8" y="5955"/>
                          <a:pt x="12" y="5960"/>
                        </a:cubicBezTo>
                        <a:lnTo>
                          <a:pt x="1262" y="10"/>
                        </a:lnTo>
                        <a:cubicBezTo>
                          <a:pt x="1258" y="6"/>
                          <a:pt x="1252" y="6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6" name="Google Shape;2037;p33"/>
                  <p:cNvSpPr/>
                  <p:nvPr/>
                </p:nvSpPr>
                <p:spPr>
                  <a:xfrm>
                    <a:off x="3359025" y="562200"/>
                    <a:ext cx="31475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55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5" y="5950"/>
                          <a:pt x="9" y="5954"/>
                          <a:pt x="14" y="5954"/>
                        </a:cubicBezTo>
                        <a:lnTo>
                          <a:pt x="1258" y="5"/>
                        </a:lnTo>
                        <a:cubicBezTo>
                          <a:pt x="1254" y="5"/>
                          <a:pt x="1250" y="5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7" name="Google Shape;2038;p33"/>
                  <p:cNvSpPr/>
                  <p:nvPr/>
                </p:nvSpPr>
                <p:spPr>
                  <a:xfrm>
                    <a:off x="3358725" y="562100"/>
                    <a:ext cx="3145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55" extrusionOk="0">
                        <a:moveTo>
                          <a:pt x="1249" y="1"/>
                        </a:moveTo>
                        <a:lnTo>
                          <a:pt x="0" y="5950"/>
                        </a:lnTo>
                        <a:lnTo>
                          <a:pt x="5" y="5950"/>
                        </a:lnTo>
                        <a:cubicBezTo>
                          <a:pt x="5" y="5950"/>
                          <a:pt x="9" y="5954"/>
                          <a:pt x="13" y="5954"/>
                        </a:cubicBezTo>
                        <a:lnTo>
                          <a:pt x="1258" y="5"/>
                        </a:lnTo>
                        <a:cubicBezTo>
                          <a:pt x="1253" y="5"/>
                          <a:pt x="1253" y="5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8" name="Google Shape;2039;p33"/>
                  <p:cNvSpPr/>
                  <p:nvPr/>
                </p:nvSpPr>
                <p:spPr>
                  <a:xfrm>
                    <a:off x="3358600" y="562100"/>
                    <a:ext cx="31350" cy="14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51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lnTo>
                          <a:pt x="5" y="5950"/>
                        </a:lnTo>
                        <a:lnTo>
                          <a:pt x="1254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9" name="Google Shape;2040;p33"/>
                  <p:cNvSpPr/>
                  <p:nvPr/>
                </p:nvSpPr>
                <p:spPr>
                  <a:xfrm>
                    <a:off x="3358500" y="562100"/>
                    <a:ext cx="31250" cy="14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5951" extrusionOk="0">
                        <a:moveTo>
                          <a:pt x="1245" y="1"/>
                        </a:moveTo>
                        <a:lnTo>
                          <a:pt x="0" y="5946"/>
                        </a:lnTo>
                        <a:lnTo>
                          <a:pt x="4" y="5950"/>
                        </a:lnTo>
                        <a:lnTo>
                          <a:pt x="1249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0" name="Google Shape;2041;p33"/>
                  <p:cNvSpPr/>
                  <p:nvPr/>
                </p:nvSpPr>
                <p:spPr>
                  <a:xfrm>
                    <a:off x="3358275" y="562000"/>
                    <a:ext cx="31375" cy="14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5" h="5951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lnTo>
                          <a:pt x="9" y="5950"/>
                        </a:lnTo>
                        <a:lnTo>
                          <a:pt x="1254" y="5"/>
                        </a:lnTo>
                        <a:cubicBezTo>
                          <a:pt x="1250" y="5"/>
                          <a:pt x="1250" y="1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1" name="Google Shape;2042;p33"/>
                  <p:cNvSpPr/>
                  <p:nvPr/>
                </p:nvSpPr>
                <p:spPr>
                  <a:xfrm>
                    <a:off x="3356675" y="562000"/>
                    <a:ext cx="3275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5959" extrusionOk="0">
                        <a:moveTo>
                          <a:pt x="1309" y="1"/>
                        </a:moveTo>
                        <a:cubicBezTo>
                          <a:pt x="1297" y="1"/>
                          <a:pt x="1289" y="1"/>
                          <a:pt x="1275" y="5"/>
                        </a:cubicBezTo>
                        <a:cubicBezTo>
                          <a:pt x="1267" y="5"/>
                          <a:pt x="1258" y="5"/>
                          <a:pt x="1250" y="9"/>
                        </a:cubicBezTo>
                        <a:lnTo>
                          <a:pt x="0" y="5958"/>
                        </a:lnTo>
                        <a:cubicBezTo>
                          <a:pt x="14" y="5954"/>
                          <a:pt x="22" y="5954"/>
                          <a:pt x="31" y="5950"/>
                        </a:cubicBezTo>
                        <a:lnTo>
                          <a:pt x="65" y="5950"/>
                        </a:lnTo>
                        <a:lnTo>
                          <a:pt x="1309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2" name="Google Shape;2043;p33"/>
                  <p:cNvSpPr/>
                  <p:nvPr/>
                </p:nvSpPr>
                <p:spPr>
                  <a:xfrm>
                    <a:off x="3356025" y="562200"/>
                    <a:ext cx="319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5959" extrusionOk="0">
                        <a:moveTo>
                          <a:pt x="1276" y="1"/>
                        </a:moveTo>
                        <a:lnTo>
                          <a:pt x="1276" y="1"/>
                        </a:lnTo>
                        <a:cubicBezTo>
                          <a:pt x="1267" y="5"/>
                          <a:pt x="1258" y="5"/>
                          <a:pt x="1250" y="10"/>
                        </a:cubicBezTo>
                        <a:lnTo>
                          <a:pt x="1" y="5959"/>
                        </a:lnTo>
                        <a:cubicBezTo>
                          <a:pt x="10" y="5954"/>
                          <a:pt x="18" y="5950"/>
                          <a:pt x="26" y="5950"/>
                        </a:cubicBezTo>
                        <a:lnTo>
                          <a:pt x="1276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3" name="Google Shape;2044;p33"/>
                  <p:cNvSpPr/>
                  <p:nvPr/>
                </p:nvSpPr>
                <p:spPr>
                  <a:xfrm>
                    <a:off x="3355525" y="562425"/>
                    <a:ext cx="3175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0" h="5963" extrusionOk="0">
                        <a:moveTo>
                          <a:pt x="1270" y="1"/>
                        </a:moveTo>
                        <a:lnTo>
                          <a:pt x="1270" y="1"/>
                        </a:lnTo>
                        <a:cubicBezTo>
                          <a:pt x="1262" y="5"/>
                          <a:pt x="1252" y="9"/>
                          <a:pt x="1244" y="13"/>
                        </a:cubicBezTo>
                        <a:lnTo>
                          <a:pt x="0" y="5963"/>
                        </a:lnTo>
                        <a:cubicBezTo>
                          <a:pt x="8" y="5959"/>
                          <a:pt x="17" y="5955"/>
                          <a:pt x="21" y="5950"/>
                        </a:cubicBezTo>
                        <a:lnTo>
                          <a:pt x="1270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4" name="Google Shape;2045;p33"/>
                  <p:cNvSpPr/>
                  <p:nvPr/>
                </p:nvSpPr>
                <p:spPr>
                  <a:xfrm>
                    <a:off x="3354975" y="562750"/>
                    <a:ext cx="3167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68" extrusionOk="0">
                        <a:moveTo>
                          <a:pt x="1266" y="0"/>
                        </a:moveTo>
                        <a:lnTo>
                          <a:pt x="1266" y="0"/>
                        </a:lnTo>
                        <a:cubicBezTo>
                          <a:pt x="1258" y="9"/>
                          <a:pt x="1254" y="14"/>
                          <a:pt x="1245" y="18"/>
                        </a:cubicBezTo>
                        <a:lnTo>
                          <a:pt x="1" y="5967"/>
                        </a:lnTo>
                        <a:cubicBezTo>
                          <a:pt x="5" y="5958"/>
                          <a:pt x="13" y="5954"/>
                          <a:pt x="22" y="5950"/>
                        </a:cubicBezTo>
                        <a:lnTo>
                          <a:pt x="1266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5" name="Google Shape;2046;p33"/>
                  <p:cNvSpPr/>
                  <p:nvPr/>
                </p:nvSpPr>
                <p:spPr>
                  <a:xfrm>
                    <a:off x="3354550" y="563175"/>
                    <a:ext cx="3155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" h="5967" extrusionOk="0">
                        <a:moveTo>
                          <a:pt x="1262" y="1"/>
                        </a:moveTo>
                        <a:cubicBezTo>
                          <a:pt x="1258" y="5"/>
                          <a:pt x="1249" y="13"/>
                          <a:pt x="1245" y="17"/>
                        </a:cubicBezTo>
                        <a:lnTo>
                          <a:pt x="0" y="5967"/>
                        </a:lnTo>
                        <a:cubicBezTo>
                          <a:pt x="4" y="5959"/>
                          <a:pt x="8" y="5954"/>
                          <a:pt x="18" y="5950"/>
                        </a:cubicBezTo>
                        <a:lnTo>
                          <a:pt x="1262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6" name="Google Shape;2047;p33"/>
                  <p:cNvSpPr/>
                  <p:nvPr/>
                </p:nvSpPr>
                <p:spPr>
                  <a:xfrm>
                    <a:off x="3354225" y="563600"/>
                    <a:ext cx="3147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68" extrusionOk="0">
                        <a:moveTo>
                          <a:pt x="1258" y="0"/>
                        </a:moveTo>
                        <a:cubicBezTo>
                          <a:pt x="1253" y="9"/>
                          <a:pt x="1249" y="14"/>
                          <a:pt x="1245" y="18"/>
                        </a:cubicBezTo>
                        <a:lnTo>
                          <a:pt x="1" y="5967"/>
                        </a:lnTo>
                        <a:cubicBezTo>
                          <a:pt x="5" y="5963"/>
                          <a:pt x="9" y="5954"/>
                          <a:pt x="13" y="5950"/>
                        </a:cubicBezTo>
                        <a:lnTo>
                          <a:pt x="1258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7" name="Google Shape;2048;p33"/>
                  <p:cNvSpPr/>
                  <p:nvPr/>
                </p:nvSpPr>
                <p:spPr>
                  <a:xfrm>
                    <a:off x="3354000" y="564025"/>
                    <a:ext cx="3135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68" extrusionOk="0">
                        <a:moveTo>
                          <a:pt x="1254" y="1"/>
                        </a:moveTo>
                        <a:cubicBezTo>
                          <a:pt x="1250" y="9"/>
                          <a:pt x="1250" y="14"/>
                          <a:pt x="1246" y="18"/>
                        </a:cubicBezTo>
                        <a:lnTo>
                          <a:pt x="2" y="5962"/>
                        </a:lnTo>
                        <a:lnTo>
                          <a:pt x="2" y="5962"/>
                        </a:lnTo>
                        <a:cubicBezTo>
                          <a:pt x="3" y="5958"/>
                          <a:pt x="6" y="5953"/>
                          <a:pt x="10" y="5950"/>
                        </a:cubicBezTo>
                        <a:lnTo>
                          <a:pt x="1254" y="1"/>
                        </a:lnTo>
                        <a:close/>
                        <a:moveTo>
                          <a:pt x="2" y="5962"/>
                        </a:moveTo>
                        <a:lnTo>
                          <a:pt x="2" y="5962"/>
                        </a:lnTo>
                        <a:cubicBezTo>
                          <a:pt x="1" y="5964"/>
                          <a:pt x="1" y="5966"/>
                          <a:pt x="1" y="5968"/>
                        </a:cubicBezTo>
                        <a:lnTo>
                          <a:pt x="2" y="5962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8" name="Google Shape;2049;p33"/>
                  <p:cNvSpPr/>
                  <p:nvPr/>
                </p:nvSpPr>
                <p:spPr>
                  <a:xfrm>
                    <a:off x="3353900" y="564475"/>
                    <a:ext cx="31250" cy="14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5958" extrusionOk="0">
                        <a:moveTo>
                          <a:pt x="1250" y="0"/>
                        </a:moveTo>
                        <a:lnTo>
                          <a:pt x="727" y="2499"/>
                        </a:lnTo>
                        <a:lnTo>
                          <a:pt x="1250" y="8"/>
                        </a:lnTo>
                        <a:lnTo>
                          <a:pt x="1250" y="0"/>
                        </a:lnTo>
                        <a:close/>
                        <a:moveTo>
                          <a:pt x="727" y="2499"/>
                        </a:moveTo>
                        <a:lnTo>
                          <a:pt x="0" y="5958"/>
                        </a:lnTo>
                        <a:cubicBezTo>
                          <a:pt x="5" y="5954"/>
                          <a:pt x="5" y="5954"/>
                          <a:pt x="5" y="5950"/>
                        </a:cubicBezTo>
                        <a:lnTo>
                          <a:pt x="727" y="2499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9" name="Google Shape;2050;p33"/>
                  <p:cNvSpPr/>
                  <p:nvPr/>
                </p:nvSpPr>
                <p:spPr>
                  <a:xfrm>
                    <a:off x="3559950" y="600600"/>
                    <a:ext cx="37025" cy="157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1" h="6310" extrusionOk="0">
                        <a:moveTo>
                          <a:pt x="1250" y="0"/>
                        </a:moveTo>
                        <a:lnTo>
                          <a:pt x="0" y="5950"/>
                        </a:lnTo>
                        <a:cubicBezTo>
                          <a:pt x="172" y="6097"/>
                          <a:pt x="233" y="6214"/>
                          <a:pt x="216" y="6304"/>
                        </a:cubicBezTo>
                        <a:lnTo>
                          <a:pt x="216" y="6304"/>
                        </a:lnTo>
                        <a:lnTo>
                          <a:pt x="1459" y="364"/>
                        </a:lnTo>
                        <a:cubicBezTo>
                          <a:pt x="1480" y="270"/>
                          <a:pt x="1425" y="154"/>
                          <a:pt x="1250" y="0"/>
                        </a:cubicBezTo>
                        <a:close/>
                        <a:moveTo>
                          <a:pt x="216" y="6304"/>
                        </a:moveTo>
                        <a:lnTo>
                          <a:pt x="215" y="6309"/>
                        </a:lnTo>
                        <a:cubicBezTo>
                          <a:pt x="215" y="6308"/>
                          <a:pt x="216" y="6306"/>
                          <a:pt x="216" y="6304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00" name="Google Shape;2051;p33"/>
                  <p:cNvSpPr/>
                  <p:nvPr/>
                </p:nvSpPr>
                <p:spPr>
                  <a:xfrm>
                    <a:off x="5373650" y="997425"/>
                    <a:ext cx="31700" cy="15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8" h="6190" extrusionOk="0">
                        <a:moveTo>
                          <a:pt x="1262" y="0"/>
                        </a:moveTo>
                        <a:lnTo>
                          <a:pt x="18" y="5945"/>
                        </a:lnTo>
                        <a:cubicBezTo>
                          <a:pt x="1" y="6031"/>
                          <a:pt x="1" y="6112"/>
                          <a:pt x="18" y="6189"/>
                        </a:cubicBezTo>
                        <a:lnTo>
                          <a:pt x="1267" y="244"/>
                        </a:lnTo>
                        <a:cubicBezTo>
                          <a:pt x="1246" y="167"/>
                          <a:pt x="1246" y="81"/>
                          <a:pt x="1262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01" name="Google Shape;2052;p33"/>
                  <p:cNvSpPr/>
                  <p:nvPr/>
                </p:nvSpPr>
                <p:spPr>
                  <a:xfrm>
                    <a:off x="3559525" y="600500"/>
                    <a:ext cx="31675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55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5" y="5950"/>
                          <a:pt x="13" y="5950"/>
                          <a:pt x="17" y="5954"/>
                        </a:cubicBezTo>
                        <a:lnTo>
                          <a:pt x="1267" y="4"/>
                        </a:lnTo>
                        <a:cubicBezTo>
                          <a:pt x="1258" y="4"/>
                          <a:pt x="1253" y="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02" name="Google Shape;2053;p33"/>
                  <p:cNvSpPr/>
                  <p:nvPr/>
                </p:nvSpPr>
                <p:spPr>
                  <a:xfrm>
                    <a:off x="3474725" y="599825"/>
                    <a:ext cx="115925" cy="156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37" h="6272" extrusionOk="0">
                        <a:moveTo>
                          <a:pt x="4092" y="0"/>
                        </a:moveTo>
                        <a:cubicBezTo>
                          <a:pt x="3591" y="0"/>
                          <a:pt x="3060" y="60"/>
                          <a:pt x="2524" y="138"/>
                        </a:cubicBezTo>
                        <a:cubicBezTo>
                          <a:pt x="2306" y="168"/>
                          <a:pt x="2088" y="203"/>
                          <a:pt x="1865" y="233"/>
                        </a:cubicBezTo>
                        <a:cubicBezTo>
                          <a:pt x="1660" y="266"/>
                          <a:pt x="1451" y="296"/>
                          <a:pt x="1245" y="327"/>
                        </a:cubicBezTo>
                        <a:lnTo>
                          <a:pt x="0" y="6272"/>
                        </a:lnTo>
                        <a:cubicBezTo>
                          <a:pt x="206" y="6246"/>
                          <a:pt x="411" y="6212"/>
                          <a:pt x="621" y="6182"/>
                        </a:cubicBezTo>
                        <a:cubicBezTo>
                          <a:pt x="839" y="6147"/>
                          <a:pt x="1062" y="6113"/>
                          <a:pt x="1279" y="6084"/>
                        </a:cubicBezTo>
                        <a:cubicBezTo>
                          <a:pt x="1815" y="6009"/>
                          <a:pt x="2344" y="5950"/>
                          <a:pt x="2845" y="5950"/>
                        </a:cubicBezTo>
                        <a:cubicBezTo>
                          <a:pt x="3032" y="5950"/>
                          <a:pt x="3215" y="5958"/>
                          <a:pt x="3393" y="5977"/>
                        </a:cubicBezTo>
                        <a:lnTo>
                          <a:pt x="4637" y="27"/>
                        </a:lnTo>
                        <a:cubicBezTo>
                          <a:pt x="4460" y="9"/>
                          <a:pt x="4278" y="0"/>
                          <a:pt x="4092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03" name="Google Shape;2054;p33"/>
                  <p:cNvSpPr/>
                  <p:nvPr/>
                </p:nvSpPr>
                <p:spPr>
                  <a:xfrm>
                    <a:off x="3566450" y="629275"/>
                    <a:ext cx="32125" cy="150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5" h="6022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32" y="5970"/>
                          <a:pt x="40" y="5996"/>
                          <a:pt x="36" y="6021"/>
                        </a:cubicBezTo>
                        <a:lnTo>
                          <a:pt x="1280" y="73"/>
                        </a:lnTo>
                        <a:cubicBezTo>
                          <a:pt x="1284" y="47"/>
                          <a:pt x="1276" y="22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04" name="Google Shape;2055;p33"/>
                  <p:cNvSpPr/>
                  <p:nvPr/>
                </p:nvSpPr>
                <p:spPr>
                  <a:xfrm>
                    <a:off x="3566150" y="629025"/>
                    <a:ext cx="31475" cy="14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60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5" y="5950"/>
                          <a:pt x="9" y="5955"/>
                          <a:pt x="13" y="5960"/>
                        </a:cubicBezTo>
                        <a:lnTo>
                          <a:pt x="1258" y="10"/>
                        </a:lnTo>
                        <a:cubicBezTo>
                          <a:pt x="1254" y="6"/>
                          <a:pt x="1250" y="6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05" name="Google Shape;2056;p33"/>
                  <p:cNvSpPr/>
                  <p:nvPr/>
                </p:nvSpPr>
                <p:spPr>
                  <a:xfrm>
                    <a:off x="3565825" y="628925"/>
                    <a:ext cx="3145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55" extrusionOk="0">
                        <a:moveTo>
                          <a:pt x="1245" y="1"/>
                        </a:moveTo>
                        <a:lnTo>
                          <a:pt x="0" y="5946"/>
                        </a:lnTo>
                        <a:cubicBezTo>
                          <a:pt x="5" y="5950"/>
                          <a:pt x="10" y="5950"/>
                          <a:pt x="14" y="5954"/>
                        </a:cubicBezTo>
                        <a:lnTo>
                          <a:pt x="1258" y="5"/>
                        </a:lnTo>
                        <a:cubicBezTo>
                          <a:pt x="1254" y="5"/>
                          <a:pt x="1250" y="1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06" name="Google Shape;2057;p33"/>
                  <p:cNvSpPr/>
                  <p:nvPr/>
                </p:nvSpPr>
                <p:spPr>
                  <a:xfrm>
                    <a:off x="3565525" y="628725"/>
                    <a:ext cx="3145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55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4" y="5950"/>
                          <a:pt x="8" y="5954"/>
                          <a:pt x="12" y="5954"/>
                        </a:cubicBezTo>
                        <a:lnTo>
                          <a:pt x="1257" y="9"/>
                        </a:lnTo>
                        <a:cubicBezTo>
                          <a:pt x="1253" y="5"/>
                          <a:pt x="1249" y="5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07" name="Google Shape;2058;p33"/>
                  <p:cNvSpPr/>
                  <p:nvPr/>
                </p:nvSpPr>
                <p:spPr>
                  <a:xfrm>
                    <a:off x="3565175" y="628625"/>
                    <a:ext cx="31475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55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6" y="5950"/>
                          <a:pt x="10" y="5954"/>
                          <a:pt x="14" y="5954"/>
                        </a:cubicBezTo>
                        <a:lnTo>
                          <a:pt x="1258" y="4"/>
                        </a:lnTo>
                        <a:cubicBezTo>
                          <a:pt x="1254" y="4"/>
                          <a:pt x="1250" y="0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08" name="Google Shape;2059;p33"/>
                  <p:cNvSpPr/>
                  <p:nvPr/>
                </p:nvSpPr>
                <p:spPr>
                  <a:xfrm>
                    <a:off x="3564875" y="628525"/>
                    <a:ext cx="31450" cy="148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54" extrusionOk="0">
                        <a:moveTo>
                          <a:pt x="1250" y="0"/>
                        </a:moveTo>
                        <a:lnTo>
                          <a:pt x="0" y="5949"/>
                        </a:lnTo>
                        <a:lnTo>
                          <a:pt x="4" y="5949"/>
                        </a:lnTo>
                        <a:cubicBezTo>
                          <a:pt x="4" y="5949"/>
                          <a:pt x="9" y="5954"/>
                          <a:pt x="13" y="5954"/>
                        </a:cubicBezTo>
                        <a:lnTo>
                          <a:pt x="1258" y="4"/>
                        </a:lnTo>
                        <a:cubicBezTo>
                          <a:pt x="1258" y="4"/>
                          <a:pt x="1254" y="4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09" name="Google Shape;2060;p33"/>
                  <p:cNvSpPr/>
                  <p:nvPr/>
                </p:nvSpPr>
                <p:spPr>
                  <a:xfrm>
                    <a:off x="3564775" y="628525"/>
                    <a:ext cx="31350" cy="148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49" extrusionOk="0">
                        <a:moveTo>
                          <a:pt x="1244" y="0"/>
                        </a:moveTo>
                        <a:lnTo>
                          <a:pt x="0" y="5949"/>
                        </a:lnTo>
                        <a:lnTo>
                          <a:pt x="4" y="5949"/>
                        </a:lnTo>
                        <a:lnTo>
                          <a:pt x="1254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10" name="Google Shape;2061;p33"/>
                  <p:cNvSpPr/>
                  <p:nvPr/>
                </p:nvSpPr>
                <p:spPr>
                  <a:xfrm>
                    <a:off x="3564550" y="628525"/>
                    <a:ext cx="31350" cy="148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49" extrusionOk="0">
                        <a:moveTo>
                          <a:pt x="1249" y="0"/>
                        </a:moveTo>
                        <a:lnTo>
                          <a:pt x="0" y="5945"/>
                        </a:lnTo>
                        <a:cubicBezTo>
                          <a:pt x="5" y="5945"/>
                          <a:pt x="5" y="5945"/>
                          <a:pt x="9" y="5949"/>
                        </a:cubicBezTo>
                        <a:lnTo>
                          <a:pt x="1253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11" name="Google Shape;2062;p33"/>
                  <p:cNvSpPr/>
                  <p:nvPr/>
                </p:nvSpPr>
                <p:spPr>
                  <a:xfrm>
                    <a:off x="3564325" y="628400"/>
                    <a:ext cx="31475" cy="148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50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lnTo>
                          <a:pt x="9" y="5950"/>
                        </a:lnTo>
                        <a:lnTo>
                          <a:pt x="1258" y="5"/>
                        </a:lnTo>
                        <a:cubicBezTo>
                          <a:pt x="1254" y="0"/>
                          <a:pt x="1250" y="0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12" name="Google Shape;2063;p33"/>
                  <p:cNvSpPr/>
                  <p:nvPr/>
                </p:nvSpPr>
                <p:spPr>
                  <a:xfrm>
                    <a:off x="3562750" y="628400"/>
                    <a:ext cx="3285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" h="5959" extrusionOk="0">
                        <a:moveTo>
                          <a:pt x="1274" y="0"/>
                        </a:moveTo>
                        <a:cubicBezTo>
                          <a:pt x="1266" y="5"/>
                          <a:pt x="1258" y="5"/>
                          <a:pt x="1248" y="9"/>
                        </a:cubicBezTo>
                        <a:lnTo>
                          <a:pt x="0" y="5959"/>
                        </a:lnTo>
                        <a:cubicBezTo>
                          <a:pt x="8" y="5954"/>
                          <a:pt x="21" y="5954"/>
                          <a:pt x="30" y="5950"/>
                        </a:cubicBezTo>
                        <a:lnTo>
                          <a:pt x="64" y="5950"/>
                        </a:lnTo>
                        <a:lnTo>
                          <a:pt x="1313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13" name="Google Shape;2064;p33"/>
                  <p:cNvSpPr/>
                  <p:nvPr/>
                </p:nvSpPr>
                <p:spPr>
                  <a:xfrm>
                    <a:off x="3562100" y="628625"/>
                    <a:ext cx="3187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5959" extrusionOk="0">
                        <a:moveTo>
                          <a:pt x="1274" y="0"/>
                        </a:moveTo>
                        <a:cubicBezTo>
                          <a:pt x="1266" y="4"/>
                          <a:pt x="1253" y="4"/>
                          <a:pt x="1249" y="9"/>
                        </a:cubicBezTo>
                        <a:lnTo>
                          <a:pt x="0" y="5958"/>
                        </a:lnTo>
                        <a:cubicBezTo>
                          <a:pt x="9" y="5954"/>
                          <a:pt x="17" y="5950"/>
                          <a:pt x="26" y="5950"/>
                        </a:cubicBezTo>
                        <a:lnTo>
                          <a:pt x="1274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14" name="Google Shape;2065;p33"/>
                  <p:cNvSpPr/>
                  <p:nvPr/>
                </p:nvSpPr>
                <p:spPr>
                  <a:xfrm>
                    <a:off x="3561550" y="628825"/>
                    <a:ext cx="3177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63" extrusionOk="0">
                        <a:moveTo>
                          <a:pt x="1271" y="1"/>
                        </a:moveTo>
                        <a:lnTo>
                          <a:pt x="1271" y="1"/>
                        </a:lnTo>
                        <a:cubicBezTo>
                          <a:pt x="1263" y="5"/>
                          <a:pt x="1254" y="9"/>
                          <a:pt x="1245" y="14"/>
                        </a:cubicBezTo>
                        <a:lnTo>
                          <a:pt x="1" y="5963"/>
                        </a:lnTo>
                        <a:cubicBezTo>
                          <a:pt x="5" y="5958"/>
                          <a:pt x="13" y="5954"/>
                          <a:pt x="22" y="5950"/>
                        </a:cubicBezTo>
                        <a:lnTo>
                          <a:pt x="1271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15" name="Google Shape;2066;p33"/>
                  <p:cNvSpPr/>
                  <p:nvPr/>
                </p:nvSpPr>
                <p:spPr>
                  <a:xfrm>
                    <a:off x="3561025" y="629150"/>
                    <a:ext cx="3167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67" extrusionOk="0">
                        <a:moveTo>
                          <a:pt x="1266" y="1"/>
                        </a:moveTo>
                        <a:cubicBezTo>
                          <a:pt x="1258" y="5"/>
                          <a:pt x="1250" y="13"/>
                          <a:pt x="1245" y="17"/>
                        </a:cubicBezTo>
                        <a:lnTo>
                          <a:pt x="0" y="5967"/>
                        </a:lnTo>
                        <a:cubicBezTo>
                          <a:pt x="4" y="5959"/>
                          <a:pt x="13" y="5955"/>
                          <a:pt x="22" y="5950"/>
                        </a:cubicBezTo>
                        <a:lnTo>
                          <a:pt x="1266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16" name="Google Shape;2067;p33"/>
                  <p:cNvSpPr/>
                  <p:nvPr/>
                </p:nvSpPr>
                <p:spPr>
                  <a:xfrm>
                    <a:off x="3560575" y="629575"/>
                    <a:ext cx="3157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5968" extrusionOk="0">
                        <a:moveTo>
                          <a:pt x="1263" y="0"/>
                        </a:moveTo>
                        <a:lnTo>
                          <a:pt x="1263" y="0"/>
                        </a:lnTo>
                        <a:cubicBezTo>
                          <a:pt x="1254" y="4"/>
                          <a:pt x="1250" y="14"/>
                          <a:pt x="1246" y="18"/>
                        </a:cubicBezTo>
                        <a:lnTo>
                          <a:pt x="1" y="5967"/>
                        </a:lnTo>
                        <a:cubicBezTo>
                          <a:pt x="5" y="5958"/>
                          <a:pt x="10" y="5954"/>
                          <a:pt x="18" y="5950"/>
                        </a:cubicBezTo>
                        <a:lnTo>
                          <a:pt x="1263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17" name="Google Shape;2068;p33"/>
                  <p:cNvSpPr/>
                  <p:nvPr/>
                </p:nvSpPr>
                <p:spPr>
                  <a:xfrm>
                    <a:off x="3560275" y="630000"/>
                    <a:ext cx="3147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67" extrusionOk="0">
                        <a:moveTo>
                          <a:pt x="1258" y="1"/>
                        </a:moveTo>
                        <a:cubicBezTo>
                          <a:pt x="1254" y="5"/>
                          <a:pt x="1249" y="13"/>
                          <a:pt x="1245" y="18"/>
                        </a:cubicBezTo>
                        <a:lnTo>
                          <a:pt x="2" y="5959"/>
                        </a:lnTo>
                        <a:lnTo>
                          <a:pt x="2" y="5959"/>
                        </a:lnTo>
                        <a:cubicBezTo>
                          <a:pt x="4" y="5956"/>
                          <a:pt x="8" y="5953"/>
                          <a:pt x="13" y="5950"/>
                        </a:cubicBezTo>
                        <a:lnTo>
                          <a:pt x="1258" y="1"/>
                        </a:lnTo>
                        <a:close/>
                        <a:moveTo>
                          <a:pt x="2" y="5959"/>
                        </a:moveTo>
                        <a:cubicBezTo>
                          <a:pt x="1" y="5962"/>
                          <a:pt x="1" y="5964"/>
                          <a:pt x="1" y="5967"/>
                        </a:cubicBezTo>
                        <a:lnTo>
                          <a:pt x="2" y="5959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18" name="Google Shape;2069;p33"/>
                  <p:cNvSpPr/>
                  <p:nvPr/>
                </p:nvSpPr>
                <p:spPr>
                  <a:xfrm>
                    <a:off x="3560050" y="630450"/>
                    <a:ext cx="3135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67" extrusionOk="0">
                        <a:moveTo>
                          <a:pt x="1254" y="0"/>
                        </a:moveTo>
                        <a:cubicBezTo>
                          <a:pt x="1250" y="4"/>
                          <a:pt x="1250" y="13"/>
                          <a:pt x="1246" y="17"/>
                        </a:cubicBezTo>
                        <a:lnTo>
                          <a:pt x="2" y="5959"/>
                        </a:lnTo>
                        <a:lnTo>
                          <a:pt x="2" y="5959"/>
                        </a:lnTo>
                        <a:cubicBezTo>
                          <a:pt x="4" y="5955"/>
                          <a:pt x="7" y="5952"/>
                          <a:pt x="10" y="5949"/>
                        </a:cubicBezTo>
                        <a:lnTo>
                          <a:pt x="1254" y="0"/>
                        </a:lnTo>
                        <a:close/>
                        <a:moveTo>
                          <a:pt x="2" y="5959"/>
                        </a:moveTo>
                        <a:cubicBezTo>
                          <a:pt x="1" y="5961"/>
                          <a:pt x="0" y="5964"/>
                          <a:pt x="0" y="5966"/>
                        </a:cubicBezTo>
                        <a:lnTo>
                          <a:pt x="2" y="5959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19" name="Google Shape;2070;p33"/>
                  <p:cNvSpPr/>
                  <p:nvPr/>
                </p:nvSpPr>
                <p:spPr>
                  <a:xfrm>
                    <a:off x="3559950" y="630850"/>
                    <a:ext cx="3125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5959" extrusionOk="0">
                        <a:moveTo>
                          <a:pt x="1250" y="1"/>
                        </a:moveTo>
                        <a:lnTo>
                          <a:pt x="691" y="2672"/>
                        </a:lnTo>
                        <a:lnTo>
                          <a:pt x="1250" y="10"/>
                        </a:lnTo>
                        <a:lnTo>
                          <a:pt x="1250" y="1"/>
                        </a:lnTo>
                        <a:close/>
                        <a:moveTo>
                          <a:pt x="691" y="2672"/>
                        </a:moveTo>
                        <a:lnTo>
                          <a:pt x="0" y="5958"/>
                        </a:lnTo>
                        <a:cubicBezTo>
                          <a:pt x="4" y="5954"/>
                          <a:pt x="4" y="5950"/>
                          <a:pt x="4" y="5950"/>
                        </a:cubicBezTo>
                        <a:lnTo>
                          <a:pt x="691" y="2672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0" name="Google Shape;2071;p33"/>
                  <p:cNvSpPr/>
                  <p:nvPr/>
                </p:nvSpPr>
                <p:spPr>
                  <a:xfrm>
                    <a:off x="5430350" y="1018050"/>
                    <a:ext cx="31325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3" h="5976" extrusionOk="0">
                        <a:moveTo>
                          <a:pt x="1252" y="1"/>
                        </a:moveTo>
                        <a:lnTo>
                          <a:pt x="1250" y="13"/>
                        </a:lnTo>
                        <a:lnTo>
                          <a:pt x="1250" y="13"/>
                        </a:lnTo>
                        <a:cubicBezTo>
                          <a:pt x="1251" y="9"/>
                          <a:pt x="1252" y="5"/>
                          <a:pt x="1252" y="1"/>
                        </a:cubicBezTo>
                        <a:close/>
                        <a:moveTo>
                          <a:pt x="1250" y="13"/>
                        </a:moveTo>
                        <a:cubicBezTo>
                          <a:pt x="1248" y="17"/>
                          <a:pt x="1246" y="22"/>
                          <a:pt x="1244" y="26"/>
                        </a:cubicBezTo>
                        <a:lnTo>
                          <a:pt x="0" y="5976"/>
                        </a:lnTo>
                        <a:cubicBezTo>
                          <a:pt x="4" y="5967"/>
                          <a:pt x="4" y="5954"/>
                          <a:pt x="8" y="5945"/>
                        </a:cubicBezTo>
                        <a:lnTo>
                          <a:pt x="1250" y="13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1" name="Google Shape;2072;p33"/>
                  <p:cNvSpPr/>
                  <p:nvPr/>
                </p:nvSpPr>
                <p:spPr>
                  <a:xfrm>
                    <a:off x="5429800" y="1018700"/>
                    <a:ext cx="31675" cy="14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97" extrusionOk="0">
                        <a:moveTo>
                          <a:pt x="1266" y="0"/>
                        </a:moveTo>
                        <a:cubicBezTo>
                          <a:pt x="1262" y="17"/>
                          <a:pt x="1254" y="34"/>
                          <a:pt x="1245" y="52"/>
                        </a:cubicBezTo>
                        <a:lnTo>
                          <a:pt x="1" y="5996"/>
                        </a:lnTo>
                        <a:cubicBezTo>
                          <a:pt x="9" y="5984"/>
                          <a:pt x="17" y="5966"/>
                          <a:pt x="22" y="5950"/>
                        </a:cubicBezTo>
                        <a:lnTo>
                          <a:pt x="1266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2" name="Google Shape;2073;p33"/>
                  <p:cNvSpPr/>
                  <p:nvPr/>
                </p:nvSpPr>
                <p:spPr>
                  <a:xfrm>
                    <a:off x="5429050" y="1019975"/>
                    <a:ext cx="31875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5989" extrusionOk="0">
                        <a:moveTo>
                          <a:pt x="1275" y="1"/>
                        </a:moveTo>
                        <a:lnTo>
                          <a:pt x="1275" y="1"/>
                        </a:lnTo>
                        <a:cubicBezTo>
                          <a:pt x="1266" y="13"/>
                          <a:pt x="1258" y="26"/>
                          <a:pt x="1245" y="43"/>
                        </a:cubicBezTo>
                        <a:lnTo>
                          <a:pt x="1" y="5988"/>
                        </a:lnTo>
                        <a:cubicBezTo>
                          <a:pt x="9" y="5976"/>
                          <a:pt x="21" y="5963"/>
                          <a:pt x="31" y="5945"/>
                        </a:cubicBezTo>
                        <a:lnTo>
                          <a:pt x="1275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3" name="Google Shape;2074;p33"/>
                  <p:cNvSpPr/>
                  <p:nvPr/>
                </p:nvSpPr>
                <p:spPr>
                  <a:xfrm>
                    <a:off x="5428075" y="1021025"/>
                    <a:ext cx="32100" cy="14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86" extrusionOk="0">
                        <a:moveTo>
                          <a:pt x="1284" y="1"/>
                        </a:moveTo>
                        <a:cubicBezTo>
                          <a:pt x="1272" y="14"/>
                          <a:pt x="1258" y="26"/>
                          <a:pt x="1246" y="36"/>
                        </a:cubicBezTo>
                        <a:lnTo>
                          <a:pt x="1" y="5985"/>
                        </a:lnTo>
                        <a:lnTo>
                          <a:pt x="40" y="5946"/>
                        </a:lnTo>
                        <a:lnTo>
                          <a:pt x="1284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4" name="Google Shape;2075;p33"/>
                  <p:cNvSpPr/>
                  <p:nvPr/>
                </p:nvSpPr>
                <p:spPr>
                  <a:xfrm>
                    <a:off x="5426800" y="1021900"/>
                    <a:ext cx="32425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" h="5989" extrusionOk="0">
                        <a:moveTo>
                          <a:pt x="1297" y="1"/>
                        </a:moveTo>
                        <a:lnTo>
                          <a:pt x="1297" y="1"/>
                        </a:lnTo>
                        <a:cubicBezTo>
                          <a:pt x="1284" y="13"/>
                          <a:pt x="1266" y="26"/>
                          <a:pt x="1250" y="39"/>
                        </a:cubicBezTo>
                        <a:lnTo>
                          <a:pt x="0" y="5988"/>
                        </a:lnTo>
                        <a:cubicBezTo>
                          <a:pt x="18" y="5976"/>
                          <a:pt x="34" y="5963"/>
                          <a:pt x="52" y="5950"/>
                        </a:cubicBezTo>
                        <a:lnTo>
                          <a:pt x="1297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5" name="Google Shape;2076;p33"/>
                  <p:cNvSpPr/>
                  <p:nvPr/>
                </p:nvSpPr>
                <p:spPr>
                  <a:xfrm>
                    <a:off x="5425075" y="1022850"/>
                    <a:ext cx="32975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9" h="5985" extrusionOk="0">
                        <a:moveTo>
                          <a:pt x="1319" y="1"/>
                        </a:moveTo>
                        <a:cubicBezTo>
                          <a:pt x="1297" y="14"/>
                          <a:pt x="1271" y="26"/>
                          <a:pt x="1246" y="40"/>
                        </a:cubicBezTo>
                        <a:lnTo>
                          <a:pt x="1" y="5984"/>
                        </a:lnTo>
                        <a:cubicBezTo>
                          <a:pt x="26" y="5976"/>
                          <a:pt x="48" y="5964"/>
                          <a:pt x="69" y="5950"/>
                        </a:cubicBezTo>
                        <a:lnTo>
                          <a:pt x="1319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6" name="Google Shape;2077;p33"/>
                  <p:cNvSpPr/>
                  <p:nvPr/>
                </p:nvSpPr>
                <p:spPr>
                  <a:xfrm>
                    <a:off x="5422300" y="1023825"/>
                    <a:ext cx="33925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7" h="5989" extrusionOk="0">
                        <a:moveTo>
                          <a:pt x="1357" y="1"/>
                        </a:moveTo>
                        <a:lnTo>
                          <a:pt x="1357" y="1"/>
                        </a:lnTo>
                        <a:cubicBezTo>
                          <a:pt x="1327" y="13"/>
                          <a:pt x="1288" y="26"/>
                          <a:pt x="1246" y="39"/>
                        </a:cubicBezTo>
                        <a:lnTo>
                          <a:pt x="1" y="5988"/>
                        </a:lnTo>
                        <a:cubicBezTo>
                          <a:pt x="44" y="5976"/>
                          <a:pt x="78" y="5962"/>
                          <a:pt x="112" y="5945"/>
                        </a:cubicBezTo>
                        <a:lnTo>
                          <a:pt x="1357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7" name="Google Shape;2078;p33"/>
                  <p:cNvSpPr/>
                  <p:nvPr/>
                </p:nvSpPr>
                <p:spPr>
                  <a:xfrm>
                    <a:off x="5418250" y="1024775"/>
                    <a:ext cx="35200" cy="149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8" h="5990" extrusionOk="0">
                        <a:moveTo>
                          <a:pt x="1408" y="1"/>
                        </a:moveTo>
                        <a:cubicBezTo>
                          <a:pt x="1361" y="18"/>
                          <a:pt x="1309" y="30"/>
                          <a:pt x="1249" y="40"/>
                        </a:cubicBezTo>
                        <a:lnTo>
                          <a:pt x="1" y="5989"/>
                        </a:lnTo>
                        <a:cubicBezTo>
                          <a:pt x="60" y="5976"/>
                          <a:pt x="116" y="5968"/>
                          <a:pt x="163" y="5950"/>
                        </a:cubicBezTo>
                        <a:lnTo>
                          <a:pt x="1408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8" name="Google Shape;2079;p33"/>
                  <p:cNvSpPr/>
                  <p:nvPr/>
                </p:nvSpPr>
                <p:spPr>
                  <a:xfrm>
                    <a:off x="5403500" y="982675"/>
                    <a:ext cx="72175" cy="4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87" h="1724" extrusionOk="0">
                        <a:moveTo>
                          <a:pt x="944" y="0"/>
                        </a:moveTo>
                        <a:cubicBezTo>
                          <a:pt x="881" y="0"/>
                          <a:pt x="822" y="4"/>
                          <a:pt x="766" y="12"/>
                        </a:cubicBezTo>
                        <a:cubicBezTo>
                          <a:pt x="222" y="85"/>
                          <a:pt x="0" y="513"/>
                          <a:pt x="73" y="834"/>
                        </a:cubicBezTo>
                        <a:cubicBezTo>
                          <a:pt x="727" y="1005"/>
                          <a:pt x="1305" y="1309"/>
                          <a:pt x="1839" y="1724"/>
                        </a:cubicBezTo>
                        <a:cubicBezTo>
                          <a:pt x="2887" y="1535"/>
                          <a:pt x="2036" y="765"/>
                          <a:pt x="1420" y="68"/>
                        </a:cubicBezTo>
                        <a:cubicBezTo>
                          <a:pt x="1243" y="21"/>
                          <a:pt x="1084" y="0"/>
                          <a:pt x="944" y="0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9" name="Google Shape;2080;p33"/>
                  <p:cNvSpPr/>
                  <p:nvPr/>
                </p:nvSpPr>
                <p:spPr>
                  <a:xfrm>
                    <a:off x="5412900" y="1021800"/>
                    <a:ext cx="36575" cy="15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3" h="6109" extrusionOk="0">
                        <a:moveTo>
                          <a:pt x="1249" y="0"/>
                        </a:moveTo>
                        <a:lnTo>
                          <a:pt x="0" y="5949"/>
                        </a:lnTo>
                        <a:cubicBezTo>
                          <a:pt x="73" y="6000"/>
                          <a:pt x="146" y="6052"/>
                          <a:pt x="215" y="6108"/>
                        </a:cubicBezTo>
                        <a:lnTo>
                          <a:pt x="1463" y="159"/>
                        </a:lnTo>
                        <a:cubicBezTo>
                          <a:pt x="1391" y="103"/>
                          <a:pt x="1318" y="52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0" name="Google Shape;2081;p33"/>
                  <p:cNvSpPr/>
                  <p:nvPr/>
                </p:nvSpPr>
                <p:spPr>
                  <a:xfrm>
                    <a:off x="5402525" y="1015150"/>
                    <a:ext cx="41625" cy="155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5" h="6216" extrusionOk="0">
                        <a:moveTo>
                          <a:pt x="1246" y="1"/>
                        </a:moveTo>
                        <a:lnTo>
                          <a:pt x="0" y="5946"/>
                        </a:lnTo>
                        <a:cubicBezTo>
                          <a:pt x="142" y="6027"/>
                          <a:pt x="279" y="6118"/>
                          <a:pt x="415" y="6215"/>
                        </a:cubicBezTo>
                        <a:lnTo>
                          <a:pt x="1664" y="266"/>
                        </a:lnTo>
                        <a:cubicBezTo>
                          <a:pt x="1528" y="172"/>
                          <a:pt x="1386" y="82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1" name="Google Shape;2082;p33"/>
                  <p:cNvSpPr/>
                  <p:nvPr/>
                </p:nvSpPr>
                <p:spPr>
                  <a:xfrm>
                    <a:off x="5394925" y="1011200"/>
                    <a:ext cx="38750" cy="152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0" h="6105" extrusionOk="0">
                        <a:moveTo>
                          <a:pt x="1250" y="1"/>
                        </a:moveTo>
                        <a:lnTo>
                          <a:pt x="1" y="5946"/>
                        </a:lnTo>
                        <a:cubicBezTo>
                          <a:pt x="103" y="5997"/>
                          <a:pt x="206" y="6049"/>
                          <a:pt x="304" y="6104"/>
                        </a:cubicBezTo>
                        <a:lnTo>
                          <a:pt x="1550" y="159"/>
                        </a:lnTo>
                        <a:cubicBezTo>
                          <a:pt x="1451" y="99"/>
                          <a:pt x="1348" y="48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2" name="Google Shape;2083;p33"/>
                  <p:cNvSpPr/>
                  <p:nvPr/>
                </p:nvSpPr>
                <p:spPr>
                  <a:xfrm>
                    <a:off x="5388650" y="1008325"/>
                    <a:ext cx="37525" cy="151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1" h="6062" extrusionOk="0">
                        <a:moveTo>
                          <a:pt x="1244" y="1"/>
                        </a:moveTo>
                        <a:lnTo>
                          <a:pt x="0" y="5949"/>
                        </a:lnTo>
                        <a:cubicBezTo>
                          <a:pt x="85" y="5984"/>
                          <a:pt x="170" y="6022"/>
                          <a:pt x="252" y="6061"/>
                        </a:cubicBezTo>
                        <a:lnTo>
                          <a:pt x="1501" y="116"/>
                        </a:lnTo>
                        <a:cubicBezTo>
                          <a:pt x="1416" y="72"/>
                          <a:pt x="1329" y="39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3" name="Google Shape;2084;p33"/>
                  <p:cNvSpPr/>
                  <p:nvPr/>
                </p:nvSpPr>
                <p:spPr>
                  <a:xfrm>
                    <a:off x="5382875" y="1006175"/>
                    <a:ext cx="36900" cy="150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6" h="6036" extrusionOk="0">
                        <a:moveTo>
                          <a:pt x="1244" y="0"/>
                        </a:moveTo>
                        <a:lnTo>
                          <a:pt x="0" y="5946"/>
                        </a:lnTo>
                        <a:cubicBezTo>
                          <a:pt x="77" y="5976"/>
                          <a:pt x="154" y="6005"/>
                          <a:pt x="231" y="6035"/>
                        </a:cubicBezTo>
                        <a:lnTo>
                          <a:pt x="1475" y="87"/>
                        </a:lnTo>
                        <a:cubicBezTo>
                          <a:pt x="1402" y="56"/>
                          <a:pt x="1321" y="26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4" name="Google Shape;2085;p33"/>
                  <p:cNvSpPr/>
                  <p:nvPr/>
                </p:nvSpPr>
                <p:spPr>
                  <a:xfrm>
                    <a:off x="5377100" y="1004250"/>
                    <a:ext cx="36900" cy="15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6" h="6023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77" y="5972"/>
                          <a:pt x="154" y="5997"/>
                          <a:pt x="231" y="6023"/>
                        </a:cubicBezTo>
                        <a:lnTo>
                          <a:pt x="1475" y="77"/>
                        </a:lnTo>
                        <a:cubicBezTo>
                          <a:pt x="1398" y="48"/>
                          <a:pt x="1321" y="26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5" name="Google Shape;2086;p33"/>
                  <p:cNvSpPr/>
                  <p:nvPr/>
                </p:nvSpPr>
                <p:spPr>
                  <a:xfrm>
                    <a:off x="5374100" y="1003500"/>
                    <a:ext cx="34125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5" h="5980" extrusionOk="0">
                        <a:moveTo>
                          <a:pt x="1249" y="1"/>
                        </a:moveTo>
                        <a:lnTo>
                          <a:pt x="0" y="5946"/>
                        </a:lnTo>
                        <a:cubicBezTo>
                          <a:pt x="38" y="5958"/>
                          <a:pt x="81" y="5968"/>
                          <a:pt x="120" y="5980"/>
                        </a:cubicBezTo>
                        <a:lnTo>
                          <a:pt x="1364" y="30"/>
                        </a:lnTo>
                        <a:cubicBezTo>
                          <a:pt x="1326" y="22"/>
                          <a:pt x="1287" y="9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6" name="Google Shape;2087;p33"/>
                  <p:cNvSpPr/>
                  <p:nvPr/>
                </p:nvSpPr>
                <p:spPr>
                  <a:xfrm>
                    <a:off x="3544550" y="633650"/>
                    <a:ext cx="33925" cy="152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7" h="6095" extrusionOk="0">
                        <a:moveTo>
                          <a:pt x="1250" y="1"/>
                        </a:moveTo>
                        <a:lnTo>
                          <a:pt x="0" y="5949"/>
                        </a:lnTo>
                        <a:cubicBezTo>
                          <a:pt x="65" y="5996"/>
                          <a:pt x="107" y="6044"/>
                          <a:pt x="99" y="6095"/>
                        </a:cubicBezTo>
                        <a:lnTo>
                          <a:pt x="1344" y="145"/>
                        </a:lnTo>
                        <a:cubicBezTo>
                          <a:pt x="1356" y="94"/>
                          <a:pt x="1313" y="47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7" name="Google Shape;2088;p33"/>
                  <p:cNvSpPr/>
                  <p:nvPr/>
                </p:nvSpPr>
                <p:spPr>
                  <a:xfrm>
                    <a:off x="3537725" y="629475"/>
                    <a:ext cx="38075" cy="152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6117" extrusionOk="0">
                        <a:moveTo>
                          <a:pt x="1244" y="0"/>
                        </a:moveTo>
                        <a:lnTo>
                          <a:pt x="0" y="5946"/>
                        </a:lnTo>
                        <a:cubicBezTo>
                          <a:pt x="81" y="6005"/>
                          <a:pt x="196" y="6061"/>
                          <a:pt x="273" y="6116"/>
                        </a:cubicBezTo>
                        <a:lnTo>
                          <a:pt x="1523" y="168"/>
                        </a:lnTo>
                        <a:cubicBezTo>
                          <a:pt x="1442" y="111"/>
                          <a:pt x="1326" y="56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8" name="Google Shape;2089;p33"/>
                  <p:cNvSpPr/>
                  <p:nvPr/>
                </p:nvSpPr>
                <p:spPr>
                  <a:xfrm>
                    <a:off x="3534825" y="625525"/>
                    <a:ext cx="34025" cy="152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1" h="6104" extrusionOk="0">
                        <a:moveTo>
                          <a:pt x="1258" y="0"/>
                        </a:moveTo>
                        <a:lnTo>
                          <a:pt x="1258" y="0"/>
                        </a:lnTo>
                        <a:cubicBezTo>
                          <a:pt x="1258" y="1"/>
                          <a:pt x="1258" y="1"/>
                          <a:pt x="1257" y="2"/>
                        </a:cubicBezTo>
                        <a:lnTo>
                          <a:pt x="1257" y="2"/>
                        </a:lnTo>
                        <a:lnTo>
                          <a:pt x="1258" y="0"/>
                        </a:lnTo>
                        <a:close/>
                        <a:moveTo>
                          <a:pt x="1257" y="2"/>
                        </a:moveTo>
                        <a:lnTo>
                          <a:pt x="9" y="5950"/>
                        </a:lnTo>
                        <a:cubicBezTo>
                          <a:pt x="0" y="6005"/>
                          <a:pt x="48" y="6057"/>
                          <a:pt x="116" y="6104"/>
                        </a:cubicBezTo>
                        <a:lnTo>
                          <a:pt x="1360" y="158"/>
                        </a:lnTo>
                        <a:cubicBezTo>
                          <a:pt x="1292" y="108"/>
                          <a:pt x="1247" y="57"/>
                          <a:pt x="1257" y="2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9" name="Google Shape;2090;p33"/>
                  <p:cNvSpPr/>
                  <p:nvPr/>
                </p:nvSpPr>
                <p:spPr>
                  <a:xfrm>
                    <a:off x="5355050" y="1027575"/>
                    <a:ext cx="31550" cy="15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" h="6032" extrusionOk="0">
                        <a:moveTo>
                          <a:pt x="1262" y="0"/>
                        </a:moveTo>
                        <a:lnTo>
                          <a:pt x="18" y="5945"/>
                        </a:lnTo>
                        <a:cubicBezTo>
                          <a:pt x="10" y="5975"/>
                          <a:pt x="4" y="6005"/>
                          <a:pt x="0" y="6031"/>
                        </a:cubicBezTo>
                        <a:lnTo>
                          <a:pt x="1245" y="86"/>
                        </a:lnTo>
                        <a:cubicBezTo>
                          <a:pt x="1250" y="56"/>
                          <a:pt x="1258" y="26"/>
                          <a:pt x="1262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40" name="Google Shape;2091;p33"/>
                  <p:cNvSpPr/>
                  <p:nvPr/>
                </p:nvSpPr>
                <p:spPr>
                  <a:xfrm>
                    <a:off x="5533500" y="1073125"/>
                    <a:ext cx="33525" cy="157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1" h="6297" extrusionOk="0">
                        <a:moveTo>
                          <a:pt x="1340" y="0"/>
                        </a:moveTo>
                        <a:cubicBezTo>
                          <a:pt x="1315" y="120"/>
                          <a:pt x="1271" y="231"/>
                          <a:pt x="1246" y="351"/>
                        </a:cubicBezTo>
                        <a:lnTo>
                          <a:pt x="9" y="6257"/>
                        </a:lnTo>
                        <a:lnTo>
                          <a:pt x="9" y="6257"/>
                        </a:lnTo>
                        <a:cubicBezTo>
                          <a:pt x="33" y="6154"/>
                          <a:pt x="72" y="6052"/>
                          <a:pt x="95" y="5949"/>
                        </a:cubicBezTo>
                        <a:lnTo>
                          <a:pt x="1340" y="0"/>
                        </a:lnTo>
                        <a:close/>
                        <a:moveTo>
                          <a:pt x="9" y="6257"/>
                        </a:moveTo>
                        <a:cubicBezTo>
                          <a:pt x="6" y="6270"/>
                          <a:pt x="3" y="6283"/>
                          <a:pt x="1" y="6296"/>
                        </a:cubicBezTo>
                        <a:lnTo>
                          <a:pt x="9" y="6257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41" name="Google Shape;2092;p33"/>
                  <p:cNvSpPr/>
                  <p:nvPr/>
                </p:nvSpPr>
                <p:spPr>
                  <a:xfrm>
                    <a:off x="5463575" y="1058250"/>
                    <a:ext cx="37575" cy="161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3" h="6455" extrusionOk="0">
                        <a:moveTo>
                          <a:pt x="1279" y="0"/>
                        </a:moveTo>
                        <a:lnTo>
                          <a:pt x="35" y="5950"/>
                        </a:lnTo>
                        <a:cubicBezTo>
                          <a:pt x="0" y="6095"/>
                          <a:pt x="65" y="6271"/>
                          <a:pt x="257" y="6455"/>
                        </a:cubicBezTo>
                        <a:lnTo>
                          <a:pt x="1502" y="509"/>
                        </a:lnTo>
                        <a:cubicBezTo>
                          <a:pt x="1309" y="321"/>
                          <a:pt x="1250" y="150"/>
                          <a:pt x="1279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42" name="Google Shape;2093;p33"/>
                  <p:cNvSpPr/>
                  <p:nvPr/>
                </p:nvSpPr>
                <p:spPr>
                  <a:xfrm>
                    <a:off x="2601875" y="451850"/>
                    <a:ext cx="3125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5959" extrusionOk="0">
                        <a:moveTo>
                          <a:pt x="1250" y="1"/>
                        </a:moveTo>
                        <a:lnTo>
                          <a:pt x="552" y="3335"/>
                        </a:lnTo>
                        <a:lnTo>
                          <a:pt x="1250" y="10"/>
                        </a:lnTo>
                        <a:lnTo>
                          <a:pt x="1250" y="1"/>
                        </a:lnTo>
                        <a:close/>
                        <a:moveTo>
                          <a:pt x="552" y="3335"/>
                        </a:moveTo>
                        <a:lnTo>
                          <a:pt x="1" y="5959"/>
                        </a:lnTo>
                        <a:cubicBezTo>
                          <a:pt x="5" y="5955"/>
                          <a:pt x="5" y="5950"/>
                          <a:pt x="5" y="5946"/>
                        </a:cubicBezTo>
                        <a:lnTo>
                          <a:pt x="552" y="3335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43" name="Google Shape;2094;p33"/>
                  <p:cNvSpPr/>
                  <p:nvPr/>
                </p:nvSpPr>
                <p:spPr>
                  <a:xfrm>
                    <a:off x="2601675" y="452100"/>
                    <a:ext cx="31450" cy="14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71" extrusionOk="0">
                        <a:moveTo>
                          <a:pt x="1258" y="0"/>
                        </a:moveTo>
                        <a:lnTo>
                          <a:pt x="1258" y="0"/>
                        </a:lnTo>
                        <a:cubicBezTo>
                          <a:pt x="1253" y="8"/>
                          <a:pt x="1249" y="12"/>
                          <a:pt x="1249" y="21"/>
                        </a:cubicBezTo>
                        <a:lnTo>
                          <a:pt x="1" y="5970"/>
                        </a:lnTo>
                        <a:cubicBezTo>
                          <a:pt x="5" y="5962"/>
                          <a:pt x="9" y="5958"/>
                          <a:pt x="9" y="5949"/>
                        </a:cubicBezTo>
                        <a:lnTo>
                          <a:pt x="1258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44" name="Google Shape;2095;p33"/>
                  <p:cNvSpPr/>
                  <p:nvPr/>
                </p:nvSpPr>
                <p:spPr>
                  <a:xfrm>
                    <a:off x="2601350" y="452600"/>
                    <a:ext cx="3155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" h="5968" extrusionOk="0">
                        <a:moveTo>
                          <a:pt x="1262" y="1"/>
                        </a:moveTo>
                        <a:cubicBezTo>
                          <a:pt x="1258" y="6"/>
                          <a:pt x="1254" y="14"/>
                          <a:pt x="1249" y="18"/>
                        </a:cubicBezTo>
                        <a:lnTo>
                          <a:pt x="0" y="5968"/>
                        </a:lnTo>
                        <a:cubicBezTo>
                          <a:pt x="4" y="5959"/>
                          <a:pt x="8" y="5954"/>
                          <a:pt x="14" y="5950"/>
                        </a:cubicBezTo>
                        <a:lnTo>
                          <a:pt x="1262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45" name="Google Shape;2096;p33"/>
                  <p:cNvSpPr/>
                  <p:nvPr/>
                </p:nvSpPr>
                <p:spPr>
                  <a:xfrm>
                    <a:off x="2600900" y="453025"/>
                    <a:ext cx="31700" cy="14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8" h="5969" extrusionOk="0">
                        <a:moveTo>
                          <a:pt x="1267" y="1"/>
                        </a:moveTo>
                        <a:cubicBezTo>
                          <a:pt x="1258" y="9"/>
                          <a:pt x="1254" y="14"/>
                          <a:pt x="1246" y="18"/>
                        </a:cubicBezTo>
                        <a:lnTo>
                          <a:pt x="1" y="5968"/>
                        </a:lnTo>
                        <a:cubicBezTo>
                          <a:pt x="10" y="5963"/>
                          <a:pt x="14" y="5955"/>
                          <a:pt x="18" y="5951"/>
                        </a:cubicBezTo>
                        <a:lnTo>
                          <a:pt x="1267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46" name="Google Shape;2097;p33"/>
                  <p:cNvSpPr/>
                  <p:nvPr/>
                </p:nvSpPr>
                <p:spPr>
                  <a:xfrm>
                    <a:off x="2600275" y="453475"/>
                    <a:ext cx="3177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67" extrusionOk="0">
                        <a:moveTo>
                          <a:pt x="1271" y="0"/>
                        </a:moveTo>
                        <a:cubicBezTo>
                          <a:pt x="1267" y="9"/>
                          <a:pt x="1258" y="13"/>
                          <a:pt x="1245" y="22"/>
                        </a:cubicBezTo>
                        <a:lnTo>
                          <a:pt x="0" y="5966"/>
                        </a:lnTo>
                        <a:cubicBezTo>
                          <a:pt x="9" y="5962"/>
                          <a:pt x="18" y="5958"/>
                          <a:pt x="26" y="5950"/>
                        </a:cubicBezTo>
                        <a:lnTo>
                          <a:pt x="1271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47" name="Google Shape;2098;p33"/>
                  <p:cNvSpPr/>
                  <p:nvPr/>
                </p:nvSpPr>
                <p:spPr>
                  <a:xfrm>
                    <a:off x="2599200" y="454000"/>
                    <a:ext cx="32225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9" h="5972" extrusionOk="0">
                        <a:moveTo>
                          <a:pt x="1288" y="1"/>
                        </a:moveTo>
                        <a:lnTo>
                          <a:pt x="1288" y="1"/>
                        </a:lnTo>
                        <a:cubicBezTo>
                          <a:pt x="1275" y="9"/>
                          <a:pt x="1263" y="13"/>
                          <a:pt x="1249" y="22"/>
                        </a:cubicBezTo>
                        <a:lnTo>
                          <a:pt x="1" y="5971"/>
                        </a:lnTo>
                        <a:cubicBezTo>
                          <a:pt x="17" y="5963"/>
                          <a:pt x="31" y="5955"/>
                          <a:pt x="43" y="5945"/>
                        </a:cubicBezTo>
                        <a:lnTo>
                          <a:pt x="1288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48" name="Google Shape;2099;p33"/>
                  <p:cNvSpPr/>
                  <p:nvPr/>
                </p:nvSpPr>
                <p:spPr>
                  <a:xfrm>
                    <a:off x="2597400" y="454525"/>
                    <a:ext cx="3305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2" h="5976" extrusionOk="0">
                        <a:moveTo>
                          <a:pt x="1321" y="1"/>
                        </a:moveTo>
                        <a:cubicBezTo>
                          <a:pt x="1301" y="10"/>
                          <a:pt x="1275" y="18"/>
                          <a:pt x="1244" y="26"/>
                        </a:cubicBezTo>
                        <a:lnTo>
                          <a:pt x="0" y="5976"/>
                        </a:lnTo>
                        <a:cubicBezTo>
                          <a:pt x="26" y="5968"/>
                          <a:pt x="51" y="5959"/>
                          <a:pt x="73" y="5950"/>
                        </a:cubicBezTo>
                        <a:lnTo>
                          <a:pt x="1321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49" name="Google Shape;2100;p33"/>
                  <p:cNvSpPr/>
                  <p:nvPr/>
                </p:nvSpPr>
                <p:spPr>
                  <a:xfrm>
                    <a:off x="2554850" y="455175"/>
                    <a:ext cx="73675" cy="153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47" h="6152" extrusionOk="0">
                        <a:moveTo>
                          <a:pt x="2946" y="0"/>
                        </a:moveTo>
                        <a:lnTo>
                          <a:pt x="2946" y="0"/>
                        </a:lnTo>
                        <a:cubicBezTo>
                          <a:pt x="2883" y="22"/>
                          <a:pt x="2801" y="39"/>
                          <a:pt x="2711" y="52"/>
                        </a:cubicBezTo>
                        <a:cubicBezTo>
                          <a:pt x="2532" y="77"/>
                          <a:pt x="2314" y="91"/>
                          <a:pt x="2099" y="103"/>
                        </a:cubicBezTo>
                        <a:cubicBezTo>
                          <a:pt x="1882" y="116"/>
                          <a:pt x="1668" y="129"/>
                          <a:pt x="1489" y="154"/>
                        </a:cubicBezTo>
                        <a:cubicBezTo>
                          <a:pt x="1394" y="168"/>
                          <a:pt x="1313" y="185"/>
                          <a:pt x="1244" y="205"/>
                        </a:cubicBezTo>
                        <a:lnTo>
                          <a:pt x="0" y="6151"/>
                        </a:lnTo>
                        <a:cubicBezTo>
                          <a:pt x="68" y="6134"/>
                          <a:pt x="149" y="6117"/>
                          <a:pt x="243" y="6104"/>
                        </a:cubicBezTo>
                        <a:cubicBezTo>
                          <a:pt x="419" y="6078"/>
                          <a:pt x="637" y="6066"/>
                          <a:pt x="851" y="6048"/>
                        </a:cubicBezTo>
                        <a:cubicBezTo>
                          <a:pt x="1069" y="6036"/>
                          <a:pt x="1287" y="6023"/>
                          <a:pt x="1467" y="5997"/>
                        </a:cubicBezTo>
                        <a:cubicBezTo>
                          <a:pt x="1556" y="5985"/>
                          <a:pt x="1633" y="5971"/>
                          <a:pt x="1702" y="5950"/>
                        </a:cubicBezTo>
                        <a:lnTo>
                          <a:pt x="2946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50" name="Google Shape;2101;p33"/>
                  <p:cNvSpPr/>
                  <p:nvPr/>
                </p:nvSpPr>
                <p:spPr>
                  <a:xfrm>
                    <a:off x="2553225" y="460300"/>
                    <a:ext cx="3275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5972" extrusionOk="0">
                        <a:moveTo>
                          <a:pt x="1309" y="0"/>
                        </a:moveTo>
                        <a:lnTo>
                          <a:pt x="1309" y="0"/>
                        </a:lnTo>
                        <a:cubicBezTo>
                          <a:pt x="1288" y="6"/>
                          <a:pt x="1266" y="14"/>
                          <a:pt x="1246" y="22"/>
                        </a:cubicBezTo>
                        <a:lnTo>
                          <a:pt x="0" y="5972"/>
                        </a:lnTo>
                        <a:cubicBezTo>
                          <a:pt x="18" y="5963"/>
                          <a:pt x="39" y="5954"/>
                          <a:pt x="65" y="5946"/>
                        </a:cubicBezTo>
                        <a:lnTo>
                          <a:pt x="1309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51" name="Google Shape;2102;p33"/>
                  <p:cNvSpPr/>
                  <p:nvPr/>
                </p:nvSpPr>
                <p:spPr>
                  <a:xfrm>
                    <a:off x="2330700" y="414975"/>
                    <a:ext cx="31250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5989" extrusionOk="0">
                        <a:moveTo>
                          <a:pt x="1250" y="1"/>
                        </a:moveTo>
                        <a:lnTo>
                          <a:pt x="5" y="5950"/>
                        </a:lnTo>
                        <a:cubicBezTo>
                          <a:pt x="1" y="5963"/>
                          <a:pt x="1" y="5976"/>
                          <a:pt x="1" y="5988"/>
                        </a:cubicBezTo>
                        <a:lnTo>
                          <a:pt x="1246" y="39"/>
                        </a:lnTo>
                        <a:cubicBezTo>
                          <a:pt x="1246" y="26"/>
                          <a:pt x="1250" y="13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52" name="Google Shape;2103;p33"/>
                  <p:cNvSpPr/>
                  <p:nvPr/>
                </p:nvSpPr>
                <p:spPr>
                  <a:xfrm>
                    <a:off x="2481275" y="414750"/>
                    <a:ext cx="3135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76" extrusionOk="0">
                        <a:moveTo>
                          <a:pt x="1254" y="0"/>
                        </a:moveTo>
                        <a:cubicBezTo>
                          <a:pt x="1249" y="10"/>
                          <a:pt x="1249" y="18"/>
                          <a:pt x="1244" y="26"/>
                        </a:cubicBezTo>
                        <a:lnTo>
                          <a:pt x="311" y="4489"/>
                        </a:lnTo>
                        <a:lnTo>
                          <a:pt x="1254" y="0"/>
                        </a:lnTo>
                        <a:close/>
                        <a:moveTo>
                          <a:pt x="311" y="4489"/>
                        </a:moveTo>
                        <a:lnTo>
                          <a:pt x="4" y="5950"/>
                        </a:lnTo>
                        <a:cubicBezTo>
                          <a:pt x="4" y="5959"/>
                          <a:pt x="0" y="5968"/>
                          <a:pt x="0" y="5976"/>
                        </a:cubicBezTo>
                        <a:lnTo>
                          <a:pt x="311" y="4489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53" name="Google Shape;2104;p33"/>
                  <p:cNvSpPr/>
                  <p:nvPr/>
                </p:nvSpPr>
                <p:spPr>
                  <a:xfrm>
                    <a:off x="2480625" y="415400"/>
                    <a:ext cx="31775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6002" extrusionOk="0">
                        <a:moveTo>
                          <a:pt x="1270" y="0"/>
                        </a:moveTo>
                        <a:lnTo>
                          <a:pt x="1270" y="0"/>
                        </a:lnTo>
                        <a:cubicBezTo>
                          <a:pt x="1266" y="18"/>
                          <a:pt x="1258" y="35"/>
                          <a:pt x="1245" y="51"/>
                        </a:cubicBezTo>
                        <a:lnTo>
                          <a:pt x="0" y="6001"/>
                        </a:lnTo>
                        <a:cubicBezTo>
                          <a:pt x="9" y="5985"/>
                          <a:pt x="18" y="5967"/>
                          <a:pt x="26" y="5950"/>
                        </a:cubicBezTo>
                        <a:lnTo>
                          <a:pt x="1270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54" name="Google Shape;2105;p33"/>
                  <p:cNvSpPr/>
                  <p:nvPr/>
                </p:nvSpPr>
                <p:spPr>
                  <a:xfrm>
                    <a:off x="2479650" y="416675"/>
                    <a:ext cx="32100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6002" extrusionOk="0">
                        <a:moveTo>
                          <a:pt x="1284" y="0"/>
                        </a:moveTo>
                        <a:cubicBezTo>
                          <a:pt x="1275" y="18"/>
                          <a:pt x="1263" y="35"/>
                          <a:pt x="1250" y="52"/>
                        </a:cubicBezTo>
                        <a:lnTo>
                          <a:pt x="0" y="6001"/>
                        </a:lnTo>
                        <a:cubicBezTo>
                          <a:pt x="18" y="5985"/>
                          <a:pt x="31" y="5968"/>
                          <a:pt x="39" y="5950"/>
                        </a:cubicBezTo>
                        <a:lnTo>
                          <a:pt x="1284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55" name="Google Shape;2106;p33"/>
                  <p:cNvSpPr/>
                  <p:nvPr/>
                </p:nvSpPr>
                <p:spPr>
                  <a:xfrm>
                    <a:off x="2478275" y="417950"/>
                    <a:ext cx="32625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5" h="6006" extrusionOk="0">
                        <a:moveTo>
                          <a:pt x="1305" y="1"/>
                        </a:moveTo>
                        <a:lnTo>
                          <a:pt x="1305" y="1"/>
                        </a:lnTo>
                        <a:cubicBezTo>
                          <a:pt x="1287" y="22"/>
                          <a:pt x="1271" y="40"/>
                          <a:pt x="1249" y="57"/>
                        </a:cubicBezTo>
                        <a:lnTo>
                          <a:pt x="0" y="6006"/>
                        </a:lnTo>
                        <a:cubicBezTo>
                          <a:pt x="22" y="5989"/>
                          <a:pt x="43" y="5972"/>
                          <a:pt x="55" y="5950"/>
                        </a:cubicBezTo>
                        <a:lnTo>
                          <a:pt x="1305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56" name="Google Shape;2107;p33"/>
                  <p:cNvSpPr/>
                  <p:nvPr/>
                </p:nvSpPr>
                <p:spPr>
                  <a:xfrm>
                    <a:off x="2476125" y="419375"/>
                    <a:ext cx="33400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6" h="6010" extrusionOk="0">
                        <a:moveTo>
                          <a:pt x="1335" y="0"/>
                        </a:moveTo>
                        <a:lnTo>
                          <a:pt x="1335" y="0"/>
                        </a:lnTo>
                        <a:cubicBezTo>
                          <a:pt x="1310" y="21"/>
                          <a:pt x="1280" y="42"/>
                          <a:pt x="1250" y="64"/>
                        </a:cubicBezTo>
                        <a:lnTo>
                          <a:pt x="1" y="6009"/>
                        </a:lnTo>
                        <a:cubicBezTo>
                          <a:pt x="35" y="5992"/>
                          <a:pt x="64" y="5970"/>
                          <a:pt x="86" y="5949"/>
                        </a:cubicBezTo>
                        <a:lnTo>
                          <a:pt x="1335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57" name="Google Shape;2108;p33"/>
                  <p:cNvSpPr/>
                  <p:nvPr/>
                </p:nvSpPr>
                <p:spPr>
                  <a:xfrm>
                    <a:off x="2472075" y="420950"/>
                    <a:ext cx="35325" cy="150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3" h="6036" extrusionOk="0">
                        <a:moveTo>
                          <a:pt x="1412" y="1"/>
                        </a:moveTo>
                        <a:lnTo>
                          <a:pt x="1412" y="1"/>
                        </a:lnTo>
                        <a:cubicBezTo>
                          <a:pt x="1361" y="31"/>
                          <a:pt x="1304" y="60"/>
                          <a:pt x="1245" y="86"/>
                        </a:cubicBezTo>
                        <a:lnTo>
                          <a:pt x="1" y="6036"/>
                        </a:lnTo>
                        <a:cubicBezTo>
                          <a:pt x="60" y="6006"/>
                          <a:pt x="116" y="5980"/>
                          <a:pt x="163" y="5946"/>
                        </a:cubicBezTo>
                        <a:lnTo>
                          <a:pt x="1412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58" name="Google Shape;2109;p33"/>
                  <p:cNvSpPr/>
                  <p:nvPr/>
                </p:nvSpPr>
                <p:spPr>
                  <a:xfrm>
                    <a:off x="2450475" y="423100"/>
                    <a:ext cx="52725" cy="157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09" h="6280" extrusionOk="0">
                        <a:moveTo>
                          <a:pt x="2109" y="0"/>
                        </a:moveTo>
                        <a:lnTo>
                          <a:pt x="2109" y="0"/>
                        </a:lnTo>
                        <a:cubicBezTo>
                          <a:pt x="1848" y="120"/>
                          <a:pt x="1506" y="215"/>
                          <a:pt x="1250" y="330"/>
                        </a:cubicBezTo>
                        <a:lnTo>
                          <a:pt x="0" y="6279"/>
                        </a:lnTo>
                        <a:cubicBezTo>
                          <a:pt x="261" y="6159"/>
                          <a:pt x="603" y="6066"/>
                          <a:pt x="865" y="5950"/>
                        </a:cubicBezTo>
                        <a:lnTo>
                          <a:pt x="2109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59" name="Google Shape;2110;p33"/>
                  <p:cNvSpPr/>
                  <p:nvPr/>
                </p:nvSpPr>
                <p:spPr>
                  <a:xfrm>
                    <a:off x="2446300" y="431325"/>
                    <a:ext cx="35425" cy="151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7" h="6041" extrusionOk="0">
                        <a:moveTo>
                          <a:pt x="1417" y="1"/>
                        </a:moveTo>
                        <a:cubicBezTo>
                          <a:pt x="1352" y="30"/>
                          <a:pt x="1296" y="61"/>
                          <a:pt x="1245" y="91"/>
                        </a:cubicBezTo>
                        <a:lnTo>
                          <a:pt x="0" y="6041"/>
                        </a:lnTo>
                        <a:cubicBezTo>
                          <a:pt x="47" y="6010"/>
                          <a:pt x="108" y="5980"/>
                          <a:pt x="167" y="5950"/>
                        </a:cubicBezTo>
                        <a:lnTo>
                          <a:pt x="1417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0" name="Google Shape;2111;p33"/>
                  <p:cNvSpPr/>
                  <p:nvPr/>
                </p:nvSpPr>
                <p:spPr>
                  <a:xfrm>
                    <a:off x="2444150" y="433575"/>
                    <a:ext cx="33300" cy="150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2" h="6015" extrusionOk="0">
                        <a:moveTo>
                          <a:pt x="1331" y="1"/>
                        </a:moveTo>
                        <a:lnTo>
                          <a:pt x="1331" y="1"/>
                        </a:lnTo>
                        <a:cubicBezTo>
                          <a:pt x="1301" y="22"/>
                          <a:pt x="1272" y="43"/>
                          <a:pt x="1246" y="65"/>
                        </a:cubicBezTo>
                        <a:lnTo>
                          <a:pt x="1" y="6014"/>
                        </a:lnTo>
                        <a:cubicBezTo>
                          <a:pt x="26" y="5993"/>
                          <a:pt x="52" y="5971"/>
                          <a:pt x="86" y="5951"/>
                        </a:cubicBezTo>
                        <a:lnTo>
                          <a:pt x="1331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1" name="Google Shape;2112;p33"/>
                  <p:cNvSpPr/>
                  <p:nvPr/>
                </p:nvSpPr>
                <p:spPr>
                  <a:xfrm>
                    <a:off x="2442775" y="435175"/>
                    <a:ext cx="32525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1" h="6002" extrusionOk="0">
                        <a:moveTo>
                          <a:pt x="1301" y="1"/>
                        </a:moveTo>
                        <a:cubicBezTo>
                          <a:pt x="1279" y="18"/>
                          <a:pt x="1262" y="35"/>
                          <a:pt x="1250" y="52"/>
                        </a:cubicBezTo>
                        <a:lnTo>
                          <a:pt x="0" y="6002"/>
                        </a:lnTo>
                        <a:cubicBezTo>
                          <a:pt x="18" y="5984"/>
                          <a:pt x="34" y="5968"/>
                          <a:pt x="56" y="5950"/>
                        </a:cubicBezTo>
                        <a:lnTo>
                          <a:pt x="1301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2" name="Google Shape;2113;p33"/>
                  <p:cNvSpPr/>
                  <p:nvPr/>
                </p:nvSpPr>
                <p:spPr>
                  <a:xfrm>
                    <a:off x="2441800" y="436450"/>
                    <a:ext cx="32225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9" h="6002" extrusionOk="0">
                        <a:moveTo>
                          <a:pt x="1289" y="1"/>
                        </a:moveTo>
                        <a:lnTo>
                          <a:pt x="1289" y="1"/>
                        </a:lnTo>
                        <a:cubicBezTo>
                          <a:pt x="1271" y="18"/>
                          <a:pt x="1258" y="36"/>
                          <a:pt x="1250" y="56"/>
                        </a:cubicBezTo>
                        <a:lnTo>
                          <a:pt x="0" y="6002"/>
                        </a:lnTo>
                        <a:cubicBezTo>
                          <a:pt x="14" y="5984"/>
                          <a:pt x="26" y="5968"/>
                          <a:pt x="39" y="5951"/>
                        </a:cubicBezTo>
                        <a:lnTo>
                          <a:pt x="1289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3" name="Google Shape;2114;p33"/>
                  <p:cNvSpPr/>
                  <p:nvPr/>
                </p:nvSpPr>
                <p:spPr>
                  <a:xfrm>
                    <a:off x="2441275" y="437850"/>
                    <a:ext cx="31775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6002" extrusionOk="0">
                        <a:moveTo>
                          <a:pt x="1271" y="0"/>
                        </a:moveTo>
                        <a:cubicBezTo>
                          <a:pt x="1258" y="18"/>
                          <a:pt x="1253" y="35"/>
                          <a:pt x="1245" y="52"/>
                        </a:cubicBezTo>
                        <a:lnTo>
                          <a:pt x="2" y="5996"/>
                        </a:lnTo>
                        <a:lnTo>
                          <a:pt x="2" y="5996"/>
                        </a:lnTo>
                        <a:cubicBezTo>
                          <a:pt x="6" y="5977"/>
                          <a:pt x="14" y="5962"/>
                          <a:pt x="21" y="5946"/>
                        </a:cubicBezTo>
                        <a:lnTo>
                          <a:pt x="1271" y="0"/>
                        </a:lnTo>
                        <a:close/>
                        <a:moveTo>
                          <a:pt x="2" y="5996"/>
                        </a:moveTo>
                        <a:cubicBezTo>
                          <a:pt x="2" y="5998"/>
                          <a:pt x="1" y="6000"/>
                          <a:pt x="1" y="6001"/>
                        </a:cubicBezTo>
                        <a:lnTo>
                          <a:pt x="2" y="5996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4" name="Google Shape;2115;p33"/>
                  <p:cNvSpPr/>
                  <p:nvPr/>
                </p:nvSpPr>
                <p:spPr>
                  <a:xfrm>
                    <a:off x="2441050" y="439125"/>
                    <a:ext cx="3135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76" extrusionOk="0">
                        <a:moveTo>
                          <a:pt x="1254" y="1"/>
                        </a:moveTo>
                        <a:cubicBezTo>
                          <a:pt x="1250" y="10"/>
                          <a:pt x="1250" y="18"/>
                          <a:pt x="1246" y="26"/>
                        </a:cubicBezTo>
                        <a:lnTo>
                          <a:pt x="1" y="5976"/>
                        </a:lnTo>
                        <a:cubicBezTo>
                          <a:pt x="5" y="5968"/>
                          <a:pt x="5" y="5959"/>
                          <a:pt x="10" y="5950"/>
                        </a:cubicBezTo>
                        <a:lnTo>
                          <a:pt x="1254" y="1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5" name="Google Shape;2116;p33"/>
                  <p:cNvSpPr/>
                  <p:nvPr/>
                </p:nvSpPr>
                <p:spPr>
                  <a:xfrm>
                    <a:off x="5487750" y="1044250"/>
                    <a:ext cx="91225" cy="4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49" h="1853" extrusionOk="0">
                        <a:moveTo>
                          <a:pt x="1599" y="1"/>
                        </a:moveTo>
                        <a:cubicBezTo>
                          <a:pt x="1466" y="1"/>
                          <a:pt x="1337" y="10"/>
                          <a:pt x="1215" y="26"/>
                        </a:cubicBezTo>
                        <a:cubicBezTo>
                          <a:pt x="471" y="133"/>
                          <a:pt x="0" y="544"/>
                          <a:pt x="535" y="1069"/>
                        </a:cubicBezTo>
                        <a:cubicBezTo>
                          <a:pt x="1343" y="1420"/>
                          <a:pt x="2199" y="1681"/>
                          <a:pt x="3088" y="1852"/>
                        </a:cubicBezTo>
                        <a:cubicBezTo>
                          <a:pt x="2904" y="1284"/>
                          <a:pt x="3649" y="1010"/>
                          <a:pt x="2665" y="197"/>
                        </a:cubicBezTo>
                        <a:cubicBezTo>
                          <a:pt x="2319" y="61"/>
                          <a:pt x="1946" y="1"/>
                          <a:pt x="1599" y="1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6" name="Google Shape;2117;p33"/>
                  <p:cNvSpPr/>
                  <p:nvPr/>
                </p:nvSpPr>
                <p:spPr>
                  <a:xfrm>
                    <a:off x="5520475" y="1087650"/>
                    <a:ext cx="44500" cy="151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0" h="6067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176" y="5993"/>
                          <a:pt x="351" y="6031"/>
                          <a:pt x="531" y="6066"/>
                        </a:cubicBezTo>
                        <a:lnTo>
                          <a:pt x="1779" y="116"/>
                        </a:lnTo>
                        <a:cubicBezTo>
                          <a:pt x="1599" y="82"/>
                          <a:pt x="1420" y="4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7" name="Google Shape;2118;p33"/>
                  <p:cNvSpPr/>
                  <p:nvPr/>
                </p:nvSpPr>
                <p:spPr>
                  <a:xfrm>
                    <a:off x="5504975" y="1083600"/>
                    <a:ext cx="46650" cy="152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6" h="6113" extrusionOk="0">
                        <a:moveTo>
                          <a:pt x="1249" y="0"/>
                        </a:moveTo>
                        <a:lnTo>
                          <a:pt x="0" y="5950"/>
                        </a:lnTo>
                        <a:cubicBezTo>
                          <a:pt x="205" y="6009"/>
                          <a:pt x="411" y="6065"/>
                          <a:pt x="620" y="6112"/>
                        </a:cubicBezTo>
                        <a:lnTo>
                          <a:pt x="1865" y="162"/>
                        </a:lnTo>
                        <a:cubicBezTo>
                          <a:pt x="1655" y="115"/>
                          <a:pt x="1450" y="60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8" name="Google Shape;2119;p33"/>
                  <p:cNvSpPr/>
                  <p:nvPr/>
                </p:nvSpPr>
                <p:spPr>
                  <a:xfrm>
                    <a:off x="5490325" y="1078900"/>
                    <a:ext cx="45900" cy="153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36" h="6138" extrusionOk="0">
                        <a:moveTo>
                          <a:pt x="1249" y="0"/>
                        </a:moveTo>
                        <a:lnTo>
                          <a:pt x="0" y="5949"/>
                        </a:lnTo>
                        <a:cubicBezTo>
                          <a:pt x="193" y="6018"/>
                          <a:pt x="389" y="6077"/>
                          <a:pt x="586" y="6138"/>
                        </a:cubicBezTo>
                        <a:lnTo>
                          <a:pt x="1835" y="188"/>
                        </a:lnTo>
                        <a:cubicBezTo>
                          <a:pt x="1638" y="133"/>
                          <a:pt x="1441" y="68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9" name="Google Shape;2120;p33"/>
                  <p:cNvSpPr/>
                  <p:nvPr/>
                </p:nvSpPr>
                <p:spPr>
                  <a:xfrm>
                    <a:off x="5475550" y="1073325"/>
                    <a:ext cx="46025" cy="154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1" h="6173" extrusionOk="0">
                        <a:moveTo>
                          <a:pt x="1246" y="1"/>
                        </a:moveTo>
                        <a:lnTo>
                          <a:pt x="1" y="5946"/>
                        </a:lnTo>
                        <a:cubicBezTo>
                          <a:pt x="194" y="6027"/>
                          <a:pt x="390" y="6104"/>
                          <a:pt x="591" y="6172"/>
                        </a:cubicBezTo>
                        <a:lnTo>
                          <a:pt x="1840" y="223"/>
                        </a:lnTo>
                        <a:cubicBezTo>
                          <a:pt x="1639" y="155"/>
                          <a:pt x="1442" y="78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70" name="Google Shape;2121;p33"/>
                  <p:cNvSpPr/>
                  <p:nvPr/>
                </p:nvSpPr>
                <p:spPr>
                  <a:xfrm>
                    <a:off x="5470000" y="1070975"/>
                    <a:ext cx="36700" cy="151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8" h="6041" extrusionOk="0">
                        <a:moveTo>
                          <a:pt x="1245" y="0"/>
                        </a:moveTo>
                        <a:lnTo>
                          <a:pt x="0" y="5946"/>
                        </a:lnTo>
                        <a:cubicBezTo>
                          <a:pt x="73" y="5980"/>
                          <a:pt x="146" y="6009"/>
                          <a:pt x="223" y="6040"/>
                        </a:cubicBezTo>
                        <a:lnTo>
                          <a:pt x="1468" y="95"/>
                        </a:lnTo>
                        <a:cubicBezTo>
                          <a:pt x="1395" y="65"/>
                          <a:pt x="1318" y="30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71" name="Google Shape;2122;p33"/>
                  <p:cNvSpPr/>
                  <p:nvPr/>
                </p:nvSpPr>
                <p:spPr>
                  <a:xfrm>
                    <a:off x="2545625" y="460850"/>
                    <a:ext cx="38750" cy="14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0" h="5993" extrusionOk="0">
                        <a:moveTo>
                          <a:pt x="1550" y="0"/>
                        </a:moveTo>
                        <a:lnTo>
                          <a:pt x="1550" y="0"/>
                        </a:lnTo>
                        <a:cubicBezTo>
                          <a:pt x="1485" y="4"/>
                          <a:pt x="1430" y="9"/>
                          <a:pt x="1382" y="13"/>
                        </a:cubicBezTo>
                        <a:cubicBezTo>
                          <a:pt x="1331" y="22"/>
                          <a:pt x="1284" y="30"/>
                          <a:pt x="1246" y="43"/>
                        </a:cubicBezTo>
                        <a:lnTo>
                          <a:pt x="1" y="5993"/>
                        </a:lnTo>
                        <a:cubicBezTo>
                          <a:pt x="40" y="5979"/>
                          <a:pt x="82" y="5971"/>
                          <a:pt x="138" y="5963"/>
                        </a:cubicBezTo>
                        <a:cubicBezTo>
                          <a:pt x="184" y="5958"/>
                          <a:pt x="241" y="5950"/>
                          <a:pt x="304" y="5950"/>
                        </a:cubicBezTo>
                        <a:lnTo>
                          <a:pt x="1550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72" name="Google Shape;2123;p33"/>
                  <p:cNvSpPr/>
                  <p:nvPr/>
                </p:nvSpPr>
                <p:spPr>
                  <a:xfrm>
                    <a:off x="2544025" y="461925"/>
                    <a:ext cx="3275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5976" extrusionOk="0">
                        <a:moveTo>
                          <a:pt x="1310" y="0"/>
                        </a:moveTo>
                        <a:lnTo>
                          <a:pt x="1310" y="0"/>
                        </a:lnTo>
                        <a:cubicBezTo>
                          <a:pt x="1284" y="8"/>
                          <a:pt x="1263" y="18"/>
                          <a:pt x="1245" y="26"/>
                        </a:cubicBezTo>
                        <a:lnTo>
                          <a:pt x="1" y="5975"/>
                        </a:lnTo>
                        <a:cubicBezTo>
                          <a:pt x="17" y="5966"/>
                          <a:pt x="39" y="5958"/>
                          <a:pt x="65" y="5950"/>
                        </a:cubicBezTo>
                        <a:lnTo>
                          <a:pt x="1310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73" name="Google Shape;2124;p33"/>
                  <p:cNvSpPr/>
                  <p:nvPr/>
                </p:nvSpPr>
                <p:spPr>
                  <a:xfrm>
                    <a:off x="2542950" y="462550"/>
                    <a:ext cx="32225" cy="14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9" h="5973" extrusionOk="0">
                        <a:moveTo>
                          <a:pt x="1288" y="1"/>
                        </a:moveTo>
                        <a:cubicBezTo>
                          <a:pt x="1272" y="9"/>
                          <a:pt x="1258" y="13"/>
                          <a:pt x="1246" y="22"/>
                        </a:cubicBezTo>
                        <a:lnTo>
                          <a:pt x="1" y="5972"/>
                        </a:lnTo>
                        <a:cubicBezTo>
                          <a:pt x="14" y="5963"/>
                          <a:pt x="27" y="5955"/>
                          <a:pt x="44" y="5950"/>
                        </a:cubicBezTo>
                        <a:lnTo>
                          <a:pt x="1288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74" name="Google Shape;2125;p33"/>
                  <p:cNvSpPr/>
                  <p:nvPr/>
                </p:nvSpPr>
                <p:spPr>
                  <a:xfrm>
                    <a:off x="2542100" y="463100"/>
                    <a:ext cx="32025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1" h="5976" extrusionOk="0">
                        <a:moveTo>
                          <a:pt x="1280" y="0"/>
                        </a:moveTo>
                        <a:lnTo>
                          <a:pt x="1280" y="0"/>
                        </a:lnTo>
                        <a:cubicBezTo>
                          <a:pt x="1267" y="9"/>
                          <a:pt x="1258" y="17"/>
                          <a:pt x="1245" y="26"/>
                        </a:cubicBezTo>
                        <a:lnTo>
                          <a:pt x="1" y="5976"/>
                        </a:lnTo>
                        <a:cubicBezTo>
                          <a:pt x="9" y="5966"/>
                          <a:pt x="23" y="5958"/>
                          <a:pt x="35" y="5950"/>
                        </a:cubicBezTo>
                        <a:lnTo>
                          <a:pt x="1280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75" name="Google Shape;2126;p33"/>
                  <p:cNvSpPr/>
                  <p:nvPr/>
                </p:nvSpPr>
                <p:spPr>
                  <a:xfrm>
                    <a:off x="2541475" y="463750"/>
                    <a:ext cx="31775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76" extrusionOk="0">
                        <a:moveTo>
                          <a:pt x="1270" y="0"/>
                        </a:moveTo>
                        <a:lnTo>
                          <a:pt x="1270" y="0"/>
                        </a:lnTo>
                        <a:cubicBezTo>
                          <a:pt x="1262" y="8"/>
                          <a:pt x="1254" y="16"/>
                          <a:pt x="1244" y="26"/>
                        </a:cubicBezTo>
                        <a:lnTo>
                          <a:pt x="0" y="5975"/>
                        </a:lnTo>
                        <a:cubicBezTo>
                          <a:pt x="4" y="5966"/>
                          <a:pt x="17" y="5958"/>
                          <a:pt x="26" y="5950"/>
                        </a:cubicBezTo>
                        <a:lnTo>
                          <a:pt x="1270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76" name="Google Shape;2127;p33"/>
                  <p:cNvSpPr/>
                  <p:nvPr/>
                </p:nvSpPr>
                <p:spPr>
                  <a:xfrm>
                    <a:off x="2540825" y="464375"/>
                    <a:ext cx="31775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85" extrusionOk="0">
                        <a:moveTo>
                          <a:pt x="1270" y="1"/>
                        </a:moveTo>
                        <a:cubicBezTo>
                          <a:pt x="1262" y="13"/>
                          <a:pt x="1254" y="26"/>
                          <a:pt x="1245" y="35"/>
                        </a:cubicBezTo>
                        <a:lnTo>
                          <a:pt x="1" y="5984"/>
                        </a:lnTo>
                        <a:cubicBezTo>
                          <a:pt x="9" y="5971"/>
                          <a:pt x="13" y="5963"/>
                          <a:pt x="26" y="5950"/>
                        </a:cubicBezTo>
                        <a:lnTo>
                          <a:pt x="1270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77" name="Google Shape;2128;p33"/>
                  <p:cNvSpPr/>
                  <p:nvPr/>
                </p:nvSpPr>
                <p:spPr>
                  <a:xfrm>
                    <a:off x="2540300" y="465225"/>
                    <a:ext cx="31650" cy="14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6" h="5998" extrusionOk="0">
                        <a:moveTo>
                          <a:pt x="1266" y="1"/>
                        </a:moveTo>
                        <a:cubicBezTo>
                          <a:pt x="1258" y="18"/>
                          <a:pt x="1253" y="34"/>
                          <a:pt x="1244" y="52"/>
                        </a:cubicBezTo>
                        <a:lnTo>
                          <a:pt x="0" y="5997"/>
                        </a:lnTo>
                        <a:cubicBezTo>
                          <a:pt x="4" y="5980"/>
                          <a:pt x="12" y="5968"/>
                          <a:pt x="22" y="5950"/>
                        </a:cubicBezTo>
                        <a:lnTo>
                          <a:pt x="1266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78" name="Google Shape;2129;p33"/>
                  <p:cNvSpPr/>
                  <p:nvPr/>
                </p:nvSpPr>
                <p:spPr>
                  <a:xfrm>
                    <a:off x="2540075" y="466500"/>
                    <a:ext cx="31350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85" extrusionOk="0">
                        <a:moveTo>
                          <a:pt x="1253" y="1"/>
                        </a:moveTo>
                        <a:cubicBezTo>
                          <a:pt x="1249" y="9"/>
                          <a:pt x="1249" y="22"/>
                          <a:pt x="1245" y="35"/>
                        </a:cubicBezTo>
                        <a:lnTo>
                          <a:pt x="8" y="5949"/>
                        </a:lnTo>
                        <a:lnTo>
                          <a:pt x="8" y="5949"/>
                        </a:lnTo>
                        <a:cubicBezTo>
                          <a:pt x="9" y="5948"/>
                          <a:pt x="9" y="5947"/>
                          <a:pt x="9" y="5946"/>
                        </a:cubicBezTo>
                        <a:lnTo>
                          <a:pt x="1253" y="1"/>
                        </a:lnTo>
                        <a:close/>
                        <a:moveTo>
                          <a:pt x="8" y="5949"/>
                        </a:moveTo>
                        <a:lnTo>
                          <a:pt x="8" y="5949"/>
                        </a:lnTo>
                        <a:cubicBezTo>
                          <a:pt x="5" y="5960"/>
                          <a:pt x="1" y="5973"/>
                          <a:pt x="1" y="5984"/>
                        </a:cubicBezTo>
                        <a:lnTo>
                          <a:pt x="8" y="5949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79" name="Google Shape;2130;p33"/>
                  <p:cNvSpPr/>
                  <p:nvPr/>
                </p:nvSpPr>
                <p:spPr>
                  <a:xfrm>
                    <a:off x="2420625" y="431875"/>
                    <a:ext cx="36825" cy="160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3" h="6412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172" y="6129"/>
                          <a:pt x="223" y="6274"/>
                          <a:pt x="201" y="6395"/>
                        </a:cubicBezTo>
                        <a:lnTo>
                          <a:pt x="201" y="6395"/>
                        </a:lnTo>
                        <a:lnTo>
                          <a:pt x="1447" y="466"/>
                        </a:lnTo>
                        <a:cubicBezTo>
                          <a:pt x="1473" y="338"/>
                          <a:pt x="1425" y="193"/>
                          <a:pt x="1250" y="0"/>
                        </a:cubicBezTo>
                        <a:close/>
                        <a:moveTo>
                          <a:pt x="201" y="6395"/>
                        </a:moveTo>
                        <a:lnTo>
                          <a:pt x="198" y="6412"/>
                        </a:lnTo>
                        <a:cubicBezTo>
                          <a:pt x="199" y="6406"/>
                          <a:pt x="200" y="6401"/>
                          <a:pt x="201" y="6395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80" name="Google Shape;2131;p33"/>
                  <p:cNvSpPr/>
                  <p:nvPr/>
                </p:nvSpPr>
                <p:spPr>
                  <a:xfrm>
                    <a:off x="5598950" y="1092050"/>
                    <a:ext cx="55100" cy="177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4" h="7105" extrusionOk="0">
                        <a:moveTo>
                          <a:pt x="1305" y="0"/>
                        </a:moveTo>
                        <a:lnTo>
                          <a:pt x="1305" y="0"/>
                        </a:lnTo>
                        <a:cubicBezTo>
                          <a:pt x="1305" y="1"/>
                          <a:pt x="1305" y="1"/>
                          <a:pt x="1305" y="2"/>
                        </a:cubicBezTo>
                        <a:lnTo>
                          <a:pt x="1305" y="2"/>
                        </a:lnTo>
                        <a:lnTo>
                          <a:pt x="1305" y="0"/>
                        </a:lnTo>
                        <a:close/>
                        <a:moveTo>
                          <a:pt x="1305" y="2"/>
                        </a:moveTo>
                        <a:lnTo>
                          <a:pt x="61" y="5950"/>
                        </a:lnTo>
                        <a:cubicBezTo>
                          <a:pt x="0" y="6228"/>
                          <a:pt x="557" y="6686"/>
                          <a:pt x="959" y="7104"/>
                        </a:cubicBezTo>
                        <a:lnTo>
                          <a:pt x="2203" y="1155"/>
                        </a:lnTo>
                        <a:cubicBezTo>
                          <a:pt x="1807" y="737"/>
                          <a:pt x="1248" y="280"/>
                          <a:pt x="1305" y="2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81" name="Google Shape;2132;p33"/>
                  <p:cNvSpPr/>
                  <p:nvPr/>
                </p:nvSpPr>
                <p:spPr>
                  <a:xfrm>
                    <a:off x="3352525" y="647775"/>
                    <a:ext cx="32525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1" h="5984" extrusionOk="0">
                        <a:moveTo>
                          <a:pt x="1244" y="0"/>
                        </a:moveTo>
                        <a:lnTo>
                          <a:pt x="0" y="5949"/>
                        </a:lnTo>
                        <a:cubicBezTo>
                          <a:pt x="17" y="5958"/>
                          <a:pt x="34" y="5970"/>
                          <a:pt x="55" y="5984"/>
                        </a:cubicBezTo>
                        <a:lnTo>
                          <a:pt x="1301" y="34"/>
                        </a:lnTo>
                        <a:cubicBezTo>
                          <a:pt x="1283" y="21"/>
                          <a:pt x="1262" y="12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82" name="Google Shape;2133;p33"/>
                  <p:cNvSpPr/>
                  <p:nvPr/>
                </p:nvSpPr>
                <p:spPr>
                  <a:xfrm>
                    <a:off x="3351325" y="647225"/>
                    <a:ext cx="32325" cy="14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3" h="5971" extrusionOk="0">
                        <a:moveTo>
                          <a:pt x="1250" y="1"/>
                        </a:moveTo>
                        <a:lnTo>
                          <a:pt x="1" y="5950"/>
                        </a:lnTo>
                        <a:cubicBezTo>
                          <a:pt x="18" y="5954"/>
                          <a:pt x="31" y="5963"/>
                          <a:pt x="48" y="5971"/>
                        </a:cubicBezTo>
                        <a:lnTo>
                          <a:pt x="1292" y="22"/>
                        </a:lnTo>
                        <a:cubicBezTo>
                          <a:pt x="1280" y="13"/>
                          <a:pt x="1262" y="5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83" name="Google Shape;2134;p33"/>
                  <p:cNvSpPr/>
                  <p:nvPr/>
                </p:nvSpPr>
                <p:spPr>
                  <a:xfrm>
                    <a:off x="3350475" y="646800"/>
                    <a:ext cx="3212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5" h="5968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13" y="5954"/>
                          <a:pt x="27" y="5958"/>
                          <a:pt x="35" y="5967"/>
                        </a:cubicBezTo>
                        <a:lnTo>
                          <a:pt x="1284" y="18"/>
                        </a:lnTo>
                        <a:cubicBezTo>
                          <a:pt x="1271" y="8"/>
                          <a:pt x="1258" y="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84" name="Google Shape;2135;p33"/>
                  <p:cNvSpPr/>
                  <p:nvPr/>
                </p:nvSpPr>
                <p:spPr>
                  <a:xfrm>
                    <a:off x="3349625" y="646475"/>
                    <a:ext cx="3200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63" extrusionOk="0">
                        <a:moveTo>
                          <a:pt x="1245" y="1"/>
                        </a:moveTo>
                        <a:lnTo>
                          <a:pt x="0" y="5949"/>
                        </a:lnTo>
                        <a:cubicBezTo>
                          <a:pt x="9" y="5955"/>
                          <a:pt x="22" y="5959"/>
                          <a:pt x="35" y="5963"/>
                        </a:cubicBezTo>
                        <a:lnTo>
                          <a:pt x="1279" y="13"/>
                        </a:lnTo>
                        <a:cubicBezTo>
                          <a:pt x="1267" y="9"/>
                          <a:pt x="1257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85" name="Google Shape;2136;p33"/>
                  <p:cNvSpPr/>
                  <p:nvPr/>
                </p:nvSpPr>
                <p:spPr>
                  <a:xfrm>
                    <a:off x="3348775" y="646150"/>
                    <a:ext cx="3200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63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13" y="5954"/>
                          <a:pt x="22" y="5958"/>
                          <a:pt x="34" y="5962"/>
                        </a:cubicBezTo>
                        <a:lnTo>
                          <a:pt x="1279" y="14"/>
                        </a:lnTo>
                        <a:cubicBezTo>
                          <a:pt x="1271" y="9"/>
                          <a:pt x="1258" y="5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86" name="Google Shape;2137;p33"/>
                  <p:cNvSpPr/>
                  <p:nvPr/>
                </p:nvSpPr>
                <p:spPr>
                  <a:xfrm>
                    <a:off x="3347925" y="645950"/>
                    <a:ext cx="320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59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8" y="5954"/>
                          <a:pt x="22" y="5954"/>
                          <a:pt x="34" y="5958"/>
                        </a:cubicBezTo>
                        <a:lnTo>
                          <a:pt x="1279" y="8"/>
                        </a:lnTo>
                        <a:cubicBezTo>
                          <a:pt x="1266" y="8"/>
                          <a:pt x="1258" y="4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87" name="Google Shape;2138;p33"/>
                  <p:cNvSpPr/>
                  <p:nvPr/>
                </p:nvSpPr>
                <p:spPr>
                  <a:xfrm>
                    <a:off x="3346850" y="645725"/>
                    <a:ext cx="322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5959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14" y="5954"/>
                          <a:pt x="26" y="5954"/>
                          <a:pt x="43" y="5959"/>
                        </a:cubicBezTo>
                        <a:lnTo>
                          <a:pt x="1287" y="9"/>
                        </a:lnTo>
                        <a:cubicBezTo>
                          <a:pt x="1275" y="5"/>
                          <a:pt x="1262" y="5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88" name="Google Shape;2139;p33"/>
                  <p:cNvSpPr/>
                  <p:nvPr/>
                </p:nvSpPr>
                <p:spPr>
                  <a:xfrm>
                    <a:off x="3345450" y="645500"/>
                    <a:ext cx="3255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5959" extrusionOk="0">
                        <a:moveTo>
                          <a:pt x="1250" y="1"/>
                        </a:moveTo>
                        <a:lnTo>
                          <a:pt x="1" y="5950"/>
                        </a:lnTo>
                        <a:cubicBezTo>
                          <a:pt x="22" y="5955"/>
                          <a:pt x="39" y="5955"/>
                          <a:pt x="56" y="5959"/>
                        </a:cubicBezTo>
                        <a:lnTo>
                          <a:pt x="1301" y="9"/>
                        </a:lnTo>
                        <a:cubicBezTo>
                          <a:pt x="1284" y="9"/>
                          <a:pt x="1266" y="5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89" name="Google Shape;2140;p33"/>
                  <p:cNvSpPr/>
                  <p:nvPr/>
                </p:nvSpPr>
                <p:spPr>
                  <a:xfrm>
                    <a:off x="3336575" y="645450"/>
                    <a:ext cx="40125" cy="149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5" h="5983" extrusionOk="0">
                        <a:moveTo>
                          <a:pt x="1520" y="0"/>
                        </a:moveTo>
                        <a:cubicBezTo>
                          <a:pt x="1470" y="0"/>
                          <a:pt x="1419" y="3"/>
                          <a:pt x="1365" y="11"/>
                        </a:cubicBezTo>
                        <a:cubicBezTo>
                          <a:pt x="1327" y="16"/>
                          <a:pt x="1288" y="24"/>
                          <a:pt x="1246" y="33"/>
                        </a:cubicBezTo>
                        <a:lnTo>
                          <a:pt x="1" y="5982"/>
                        </a:lnTo>
                        <a:cubicBezTo>
                          <a:pt x="44" y="5974"/>
                          <a:pt x="82" y="5965"/>
                          <a:pt x="121" y="5961"/>
                        </a:cubicBezTo>
                        <a:cubicBezTo>
                          <a:pt x="176" y="5953"/>
                          <a:pt x="227" y="5948"/>
                          <a:pt x="277" y="5948"/>
                        </a:cubicBezTo>
                        <a:cubicBezTo>
                          <a:pt x="304" y="5948"/>
                          <a:pt x="330" y="5950"/>
                          <a:pt x="356" y="5952"/>
                        </a:cubicBezTo>
                        <a:lnTo>
                          <a:pt x="1605" y="3"/>
                        </a:lnTo>
                        <a:cubicBezTo>
                          <a:pt x="1577" y="1"/>
                          <a:pt x="1549" y="0"/>
                          <a:pt x="1520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90" name="Google Shape;2141;p33"/>
                  <p:cNvSpPr/>
                  <p:nvPr/>
                </p:nvSpPr>
                <p:spPr>
                  <a:xfrm>
                    <a:off x="2539100" y="472375"/>
                    <a:ext cx="31475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85" extrusionOk="0">
                        <a:moveTo>
                          <a:pt x="1258" y="1"/>
                        </a:moveTo>
                        <a:cubicBezTo>
                          <a:pt x="1256" y="8"/>
                          <a:pt x="1255" y="14"/>
                          <a:pt x="1254" y="21"/>
                        </a:cubicBezTo>
                        <a:lnTo>
                          <a:pt x="1254" y="21"/>
                        </a:lnTo>
                        <a:lnTo>
                          <a:pt x="1258" y="1"/>
                        </a:lnTo>
                        <a:close/>
                        <a:moveTo>
                          <a:pt x="1254" y="21"/>
                        </a:moveTo>
                        <a:lnTo>
                          <a:pt x="1250" y="39"/>
                        </a:lnTo>
                        <a:lnTo>
                          <a:pt x="1250" y="39"/>
                        </a:lnTo>
                        <a:cubicBezTo>
                          <a:pt x="1252" y="33"/>
                          <a:pt x="1253" y="27"/>
                          <a:pt x="1254" y="21"/>
                        </a:cubicBezTo>
                        <a:close/>
                        <a:moveTo>
                          <a:pt x="1250" y="39"/>
                        </a:moveTo>
                        <a:lnTo>
                          <a:pt x="1250" y="39"/>
                        </a:lnTo>
                        <a:cubicBezTo>
                          <a:pt x="1250" y="40"/>
                          <a:pt x="1250" y="40"/>
                          <a:pt x="1250" y="40"/>
                        </a:cubicBezTo>
                        <a:lnTo>
                          <a:pt x="1" y="5984"/>
                        </a:lnTo>
                        <a:cubicBezTo>
                          <a:pt x="5" y="5976"/>
                          <a:pt x="9" y="5964"/>
                          <a:pt x="14" y="5951"/>
                        </a:cubicBezTo>
                        <a:lnTo>
                          <a:pt x="1250" y="39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91" name="Google Shape;2142;p33"/>
                  <p:cNvSpPr/>
                  <p:nvPr/>
                </p:nvSpPr>
                <p:spPr>
                  <a:xfrm>
                    <a:off x="2538575" y="473350"/>
                    <a:ext cx="31800" cy="14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97" extrusionOk="0">
                        <a:moveTo>
                          <a:pt x="1271" y="1"/>
                        </a:moveTo>
                        <a:lnTo>
                          <a:pt x="1271" y="1"/>
                        </a:lnTo>
                        <a:cubicBezTo>
                          <a:pt x="1262" y="17"/>
                          <a:pt x="1258" y="31"/>
                          <a:pt x="1250" y="48"/>
                        </a:cubicBezTo>
                        <a:lnTo>
                          <a:pt x="0" y="5997"/>
                        </a:lnTo>
                        <a:cubicBezTo>
                          <a:pt x="10" y="5980"/>
                          <a:pt x="18" y="5963"/>
                          <a:pt x="22" y="5945"/>
                        </a:cubicBezTo>
                        <a:lnTo>
                          <a:pt x="1271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92" name="Google Shape;2143;p33"/>
                  <p:cNvSpPr/>
                  <p:nvPr/>
                </p:nvSpPr>
                <p:spPr>
                  <a:xfrm>
                    <a:off x="2538025" y="474550"/>
                    <a:ext cx="31800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84" extrusionOk="0">
                        <a:moveTo>
                          <a:pt x="1272" y="0"/>
                        </a:moveTo>
                        <a:cubicBezTo>
                          <a:pt x="1263" y="13"/>
                          <a:pt x="1254" y="21"/>
                          <a:pt x="1246" y="34"/>
                        </a:cubicBezTo>
                        <a:lnTo>
                          <a:pt x="1" y="5984"/>
                        </a:lnTo>
                        <a:cubicBezTo>
                          <a:pt x="10" y="5970"/>
                          <a:pt x="18" y="5962"/>
                          <a:pt x="22" y="5949"/>
                        </a:cubicBezTo>
                        <a:lnTo>
                          <a:pt x="1272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93" name="Google Shape;2144;p33"/>
                  <p:cNvSpPr/>
                  <p:nvPr/>
                </p:nvSpPr>
                <p:spPr>
                  <a:xfrm>
                    <a:off x="2537300" y="475400"/>
                    <a:ext cx="31875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5976" extrusionOk="0">
                        <a:moveTo>
                          <a:pt x="1275" y="0"/>
                        </a:moveTo>
                        <a:lnTo>
                          <a:pt x="1275" y="0"/>
                        </a:lnTo>
                        <a:cubicBezTo>
                          <a:pt x="1267" y="8"/>
                          <a:pt x="1257" y="18"/>
                          <a:pt x="1249" y="26"/>
                        </a:cubicBezTo>
                        <a:lnTo>
                          <a:pt x="0" y="5975"/>
                        </a:lnTo>
                        <a:cubicBezTo>
                          <a:pt x="13" y="5966"/>
                          <a:pt x="22" y="5958"/>
                          <a:pt x="30" y="5950"/>
                        </a:cubicBezTo>
                        <a:lnTo>
                          <a:pt x="1275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94" name="Google Shape;2145;p33"/>
                  <p:cNvSpPr/>
                  <p:nvPr/>
                </p:nvSpPr>
                <p:spPr>
                  <a:xfrm>
                    <a:off x="2536550" y="476025"/>
                    <a:ext cx="32000" cy="14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77" extrusionOk="0">
                        <a:moveTo>
                          <a:pt x="1279" y="1"/>
                        </a:moveTo>
                        <a:cubicBezTo>
                          <a:pt x="1266" y="9"/>
                          <a:pt x="1258" y="18"/>
                          <a:pt x="1245" y="26"/>
                        </a:cubicBezTo>
                        <a:lnTo>
                          <a:pt x="0" y="5976"/>
                        </a:lnTo>
                        <a:cubicBezTo>
                          <a:pt x="14" y="5967"/>
                          <a:pt x="22" y="5959"/>
                          <a:pt x="30" y="5950"/>
                        </a:cubicBezTo>
                        <a:lnTo>
                          <a:pt x="1279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95" name="Google Shape;2146;p33"/>
                  <p:cNvSpPr/>
                  <p:nvPr/>
                </p:nvSpPr>
                <p:spPr>
                  <a:xfrm>
                    <a:off x="2535475" y="476675"/>
                    <a:ext cx="32225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9" h="5972" extrusionOk="0">
                        <a:moveTo>
                          <a:pt x="1288" y="0"/>
                        </a:moveTo>
                        <a:lnTo>
                          <a:pt x="1288" y="0"/>
                        </a:lnTo>
                        <a:cubicBezTo>
                          <a:pt x="1275" y="9"/>
                          <a:pt x="1263" y="18"/>
                          <a:pt x="1245" y="22"/>
                        </a:cubicBezTo>
                        <a:lnTo>
                          <a:pt x="0" y="5972"/>
                        </a:lnTo>
                        <a:cubicBezTo>
                          <a:pt x="13" y="5962"/>
                          <a:pt x="31" y="5958"/>
                          <a:pt x="43" y="5950"/>
                        </a:cubicBezTo>
                        <a:lnTo>
                          <a:pt x="1288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96" name="Google Shape;2147;p33"/>
                  <p:cNvSpPr/>
                  <p:nvPr/>
                </p:nvSpPr>
                <p:spPr>
                  <a:xfrm>
                    <a:off x="2533875" y="477200"/>
                    <a:ext cx="32750" cy="14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5977" extrusionOk="0">
                        <a:moveTo>
                          <a:pt x="1309" y="1"/>
                        </a:moveTo>
                        <a:lnTo>
                          <a:pt x="1309" y="1"/>
                        </a:lnTo>
                        <a:cubicBezTo>
                          <a:pt x="1292" y="9"/>
                          <a:pt x="1270" y="17"/>
                          <a:pt x="1245" y="27"/>
                        </a:cubicBezTo>
                        <a:lnTo>
                          <a:pt x="0" y="5976"/>
                        </a:lnTo>
                        <a:cubicBezTo>
                          <a:pt x="22" y="5967"/>
                          <a:pt x="44" y="5959"/>
                          <a:pt x="64" y="5951"/>
                        </a:cubicBezTo>
                        <a:lnTo>
                          <a:pt x="1309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97" name="Google Shape;2148;p33"/>
                  <p:cNvSpPr/>
                  <p:nvPr/>
                </p:nvSpPr>
                <p:spPr>
                  <a:xfrm>
                    <a:off x="2526175" y="477850"/>
                    <a:ext cx="38825" cy="14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3" h="5993" extrusionOk="0">
                        <a:moveTo>
                          <a:pt x="1553" y="1"/>
                        </a:moveTo>
                        <a:lnTo>
                          <a:pt x="1553" y="1"/>
                        </a:lnTo>
                        <a:cubicBezTo>
                          <a:pt x="1515" y="13"/>
                          <a:pt x="1472" y="22"/>
                          <a:pt x="1416" y="30"/>
                        </a:cubicBezTo>
                        <a:cubicBezTo>
                          <a:pt x="1369" y="34"/>
                          <a:pt x="1309" y="43"/>
                          <a:pt x="1245" y="43"/>
                        </a:cubicBezTo>
                        <a:lnTo>
                          <a:pt x="1" y="5992"/>
                        </a:lnTo>
                        <a:cubicBezTo>
                          <a:pt x="64" y="5988"/>
                          <a:pt x="121" y="5984"/>
                          <a:pt x="172" y="5980"/>
                        </a:cubicBezTo>
                        <a:cubicBezTo>
                          <a:pt x="223" y="5971"/>
                          <a:pt x="269" y="5963"/>
                          <a:pt x="308" y="5950"/>
                        </a:cubicBezTo>
                        <a:lnTo>
                          <a:pt x="1553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98" name="Google Shape;2149;p33"/>
                  <p:cNvSpPr/>
                  <p:nvPr/>
                </p:nvSpPr>
                <p:spPr>
                  <a:xfrm>
                    <a:off x="5308950" y="1049250"/>
                    <a:ext cx="74250" cy="155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0" h="6233" extrusionOk="0">
                        <a:moveTo>
                          <a:pt x="2969" y="1"/>
                        </a:moveTo>
                        <a:lnTo>
                          <a:pt x="2969" y="1"/>
                        </a:lnTo>
                        <a:cubicBezTo>
                          <a:pt x="2700" y="32"/>
                          <a:pt x="2430" y="65"/>
                          <a:pt x="2178" y="99"/>
                        </a:cubicBezTo>
                        <a:cubicBezTo>
                          <a:pt x="1828" y="147"/>
                          <a:pt x="1503" y="206"/>
                          <a:pt x="1246" y="288"/>
                        </a:cubicBezTo>
                        <a:lnTo>
                          <a:pt x="1" y="6233"/>
                        </a:lnTo>
                        <a:cubicBezTo>
                          <a:pt x="257" y="6156"/>
                          <a:pt x="579" y="6096"/>
                          <a:pt x="930" y="6049"/>
                        </a:cubicBezTo>
                        <a:cubicBezTo>
                          <a:pt x="1186" y="6011"/>
                          <a:pt x="1455" y="5980"/>
                          <a:pt x="1725" y="5950"/>
                        </a:cubicBezTo>
                        <a:lnTo>
                          <a:pt x="2969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99" name="Google Shape;2150;p33"/>
                  <p:cNvSpPr/>
                  <p:nvPr/>
                </p:nvSpPr>
                <p:spPr>
                  <a:xfrm>
                    <a:off x="5302550" y="1056450"/>
                    <a:ext cx="37550" cy="151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2" h="6044" extrusionOk="0">
                        <a:moveTo>
                          <a:pt x="1502" y="0"/>
                        </a:moveTo>
                        <a:lnTo>
                          <a:pt x="1502" y="0"/>
                        </a:lnTo>
                        <a:cubicBezTo>
                          <a:pt x="1407" y="26"/>
                          <a:pt x="1322" y="60"/>
                          <a:pt x="1245" y="94"/>
                        </a:cubicBezTo>
                        <a:lnTo>
                          <a:pt x="0" y="6043"/>
                        </a:lnTo>
                        <a:cubicBezTo>
                          <a:pt x="73" y="6009"/>
                          <a:pt x="163" y="5975"/>
                          <a:pt x="257" y="5945"/>
                        </a:cubicBezTo>
                        <a:lnTo>
                          <a:pt x="1502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00" name="Google Shape;2151;p33"/>
                  <p:cNvSpPr/>
                  <p:nvPr/>
                </p:nvSpPr>
                <p:spPr>
                  <a:xfrm>
                    <a:off x="5299225" y="1058775"/>
                    <a:ext cx="34475" cy="15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9" h="6020" extrusionOk="0">
                        <a:moveTo>
                          <a:pt x="1378" y="1"/>
                        </a:moveTo>
                        <a:lnTo>
                          <a:pt x="1378" y="1"/>
                        </a:lnTo>
                        <a:cubicBezTo>
                          <a:pt x="1331" y="22"/>
                          <a:pt x="1288" y="44"/>
                          <a:pt x="1250" y="69"/>
                        </a:cubicBezTo>
                        <a:lnTo>
                          <a:pt x="1" y="6019"/>
                        </a:lnTo>
                        <a:cubicBezTo>
                          <a:pt x="40" y="5993"/>
                          <a:pt x="87" y="5972"/>
                          <a:pt x="133" y="5950"/>
                        </a:cubicBezTo>
                        <a:lnTo>
                          <a:pt x="1378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01" name="Google Shape;2152;p33"/>
                  <p:cNvSpPr/>
                  <p:nvPr/>
                </p:nvSpPr>
                <p:spPr>
                  <a:xfrm>
                    <a:off x="5297200" y="1060500"/>
                    <a:ext cx="33275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" h="6010" extrusionOk="0">
                        <a:moveTo>
                          <a:pt x="1331" y="0"/>
                        </a:moveTo>
                        <a:lnTo>
                          <a:pt x="1331" y="0"/>
                        </a:lnTo>
                        <a:cubicBezTo>
                          <a:pt x="1297" y="22"/>
                          <a:pt x="1271" y="44"/>
                          <a:pt x="1246" y="64"/>
                        </a:cubicBezTo>
                        <a:lnTo>
                          <a:pt x="1" y="6010"/>
                        </a:lnTo>
                        <a:cubicBezTo>
                          <a:pt x="26" y="5988"/>
                          <a:pt x="52" y="5972"/>
                          <a:pt x="82" y="5950"/>
                        </a:cubicBezTo>
                        <a:lnTo>
                          <a:pt x="1331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02" name="Google Shape;2153;p33"/>
                  <p:cNvSpPr/>
                  <p:nvPr/>
                </p:nvSpPr>
                <p:spPr>
                  <a:xfrm>
                    <a:off x="5295725" y="1062100"/>
                    <a:ext cx="32625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5" h="6006" extrusionOk="0">
                        <a:moveTo>
                          <a:pt x="1305" y="0"/>
                        </a:moveTo>
                        <a:lnTo>
                          <a:pt x="1305" y="0"/>
                        </a:lnTo>
                        <a:cubicBezTo>
                          <a:pt x="1283" y="18"/>
                          <a:pt x="1266" y="35"/>
                          <a:pt x="1248" y="57"/>
                        </a:cubicBezTo>
                        <a:lnTo>
                          <a:pt x="0" y="6005"/>
                        </a:lnTo>
                        <a:cubicBezTo>
                          <a:pt x="16" y="5985"/>
                          <a:pt x="38" y="5967"/>
                          <a:pt x="60" y="5946"/>
                        </a:cubicBezTo>
                        <a:lnTo>
                          <a:pt x="1305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03" name="Google Shape;2154;p33"/>
                  <p:cNvSpPr/>
                  <p:nvPr/>
                </p:nvSpPr>
                <p:spPr>
                  <a:xfrm>
                    <a:off x="5294750" y="1063500"/>
                    <a:ext cx="32200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6006" extrusionOk="0">
                        <a:moveTo>
                          <a:pt x="1287" y="1"/>
                        </a:moveTo>
                        <a:lnTo>
                          <a:pt x="1287" y="1"/>
                        </a:lnTo>
                        <a:cubicBezTo>
                          <a:pt x="1271" y="17"/>
                          <a:pt x="1258" y="39"/>
                          <a:pt x="1245" y="56"/>
                        </a:cubicBezTo>
                        <a:lnTo>
                          <a:pt x="0" y="6006"/>
                        </a:lnTo>
                        <a:cubicBezTo>
                          <a:pt x="13" y="5984"/>
                          <a:pt x="26" y="5967"/>
                          <a:pt x="39" y="5949"/>
                        </a:cubicBezTo>
                        <a:lnTo>
                          <a:pt x="1287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04" name="Google Shape;2155;p33"/>
                  <p:cNvSpPr/>
                  <p:nvPr/>
                </p:nvSpPr>
                <p:spPr>
                  <a:xfrm>
                    <a:off x="5294000" y="1064875"/>
                    <a:ext cx="31900" cy="15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6011" extrusionOk="0">
                        <a:moveTo>
                          <a:pt x="1275" y="1"/>
                        </a:moveTo>
                        <a:cubicBezTo>
                          <a:pt x="1266" y="23"/>
                          <a:pt x="1254" y="39"/>
                          <a:pt x="1250" y="60"/>
                        </a:cubicBezTo>
                        <a:lnTo>
                          <a:pt x="0" y="6010"/>
                        </a:lnTo>
                        <a:cubicBezTo>
                          <a:pt x="8" y="5989"/>
                          <a:pt x="18" y="5967"/>
                          <a:pt x="30" y="5951"/>
                        </a:cubicBezTo>
                        <a:lnTo>
                          <a:pt x="1275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05" name="Google Shape;2156;p33"/>
                  <p:cNvSpPr/>
                  <p:nvPr/>
                </p:nvSpPr>
                <p:spPr>
                  <a:xfrm>
                    <a:off x="5293800" y="1066375"/>
                    <a:ext cx="31450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84" extrusionOk="0">
                        <a:moveTo>
                          <a:pt x="1258" y="0"/>
                        </a:moveTo>
                        <a:cubicBezTo>
                          <a:pt x="1253" y="14"/>
                          <a:pt x="1248" y="22"/>
                          <a:pt x="1248" y="34"/>
                        </a:cubicBezTo>
                        <a:lnTo>
                          <a:pt x="0" y="5984"/>
                        </a:lnTo>
                        <a:cubicBezTo>
                          <a:pt x="4" y="5972"/>
                          <a:pt x="8" y="5962"/>
                          <a:pt x="8" y="5950"/>
                        </a:cubicBezTo>
                        <a:lnTo>
                          <a:pt x="1258" y="0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06" name="Google Shape;2157;p33"/>
                  <p:cNvSpPr/>
                  <p:nvPr/>
                </p:nvSpPr>
                <p:spPr>
                  <a:xfrm>
                    <a:off x="5679775" y="1128500"/>
                    <a:ext cx="56175" cy="152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7" h="6113" extrusionOk="0">
                        <a:moveTo>
                          <a:pt x="2247" y="1"/>
                        </a:moveTo>
                        <a:lnTo>
                          <a:pt x="2247" y="1"/>
                        </a:lnTo>
                        <a:cubicBezTo>
                          <a:pt x="2089" y="13"/>
                          <a:pt x="1943" y="26"/>
                          <a:pt x="1810" y="48"/>
                        </a:cubicBezTo>
                        <a:cubicBezTo>
                          <a:pt x="1592" y="78"/>
                          <a:pt x="1408" y="116"/>
                          <a:pt x="1246" y="163"/>
                        </a:cubicBezTo>
                        <a:lnTo>
                          <a:pt x="1" y="6112"/>
                        </a:lnTo>
                        <a:cubicBezTo>
                          <a:pt x="160" y="6065"/>
                          <a:pt x="348" y="6027"/>
                          <a:pt x="565" y="5992"/>
                        </a:cubicBezTo>
                        <a:cubicBezTo>
                          <a:pt x="699" y="5976"/>
                          <a:pt x="843" y="5959"/>
                          <a:pt x="997" y="5950"/>
                        </a:cubicBezTo>
                        <a:lnTo>
                          <a:pt x="2247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07" name="Google Shape;2158;p33"/>
                  <p:cNvSpPr/>
                  <p:nvPr/>
                </p:nvSpPr>
                <p:spPr>
                  <a:xfrm>
                    <a:off x="5673600" y="1132550"/>
                    <a:ext cx="37325" cy="151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3" h="6045" extrusionOk="0">
                        <a:moveTo>
                          <a:pt x="1493" y="1"/>
                        </a:moveTo>
                        <a:lnTo>
                          <a:pt x="1493" y="1"/>
                        </a:lnTo>
                        <a:cubicBezTo>
                          <a:pt x="1403" y="31"/>
                          <a:pt x="1321" y="61"/>
                          <a:pt x="1249" y="95"/>
                        </a:cubicBezTo>
                        <a:lnTo>
                          <a:pt x="0" y="6045"/>
                        </a:lnTo>
                        <a:cubicBezTo>
                          <a:pt x="73" y="6010"/>
                          <a:pt x="158" y="5980"/>
                          <a:pt x="248" y="5950"/>
                        </a:cubicBezTo>
                        <a:lnTo>
                          <a:pt x="1493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08" name="Google Shape;2159;p33"/>
                  <p:cNvSpPr/>
                  <p:nvPr/>
                </p:nvSpPr>
                <p:spPr>
                  <a:xfrm>
                    <a:off x="5669950" y="1134925"/>
                    <a:ext cx="34875" cy="15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" h="6032" extrusionOk="0">
                        <a:moveTo>
                          <a:pt x="1395" y="0"/>
                        </a:moveTo>
                        <a:lnTo>
                          <a:pt x="1395" y="0"/>
                        </a:lnTo>
                        <a:cubicBezTo>
                          <a:pt x="1339" y="26"/>
                          <a:pt x="1288" y="52"/>
                          <a:pt x="1246" y="81"/>
                        </a:cubicBezTo>
                        <a:lnTo>
                          <a:pt x="1" y="6031"/>
                        </a:lnTo>
                        <a:cubicBezTo>
                          <a:pt x="44" y="6001"/>
                          <a:pt x="95" y="5976"/>
                          <a:pt x="146" y="5950"/>
                        </a:cubicBezTo>
                        <a:lnTo>
                          <a:pt x="1395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09" name="Google Shape;2160;p33"/>
                  <p:cNvSpPr/>
                  <p:nvPr/>
                </p:nvSpPr>
                <p:spPr>
                  <a:xfrm>
                    <a:off x="5667275" y="1136950"/>
                    <a:ext cx="33825" cy="15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3" h="6028" extrusionOk="0">
                        <a:moveTo>
                          <a:pt x="1353" y="0"/>
                        </a:moveTo>
                        <a:lnTo>
                          <a:pt x="1353" y="0"/>
                        </a:lnTo>
                        <a:cubicBezTo>
                          <a:pt x="1314" y="26"/>
                          <a:pt x="1280" y="52"/>
                          <a:pt x="1245" y="77"/>
                        </a:cubicBezTo>
                        <a:lnTo>
                          <a:pt x="1" y="6027"/>
                        </a:lnTo>
                        <a:cubicBezTo>
                          <a:pt x="31" y="5997"/>
                          <a:pt x="70" y="5972"/>
                          <a:pt x="108" y="5950"/>
                        </a:cubicBezTo>
                        <a:lnTo>
                          <a:pt x="1353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0" name="Google Shape;2161;p33"/>
                  <p:cNvSpPr/>
                  <p:nvPr/>
                </p:nvSpPr>
                <p:spPr>
                  <a:xfrm>
                    <a:off x="5665250" y="1138875"/>
                    <a:ext cx="33150" cy="150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6" h="6027" extrusionOk="0">
                        <a:moveTo>
                          <a:pt x="1326" y="0"/>
                        </a:moveTo>
                        <a:cubicBezTo>
                          <a:pt x="1296" y="26"/>
                          <a:pt x="1271" y="52"/>
                          <a:pt x="1249" y="81"/>
                        </a:cubicBezTo>
                        <a:lnTo>
                          <a:pt x="1" y="6027"/>
                        </a:lnTo>
                        <a:cubicBezTo>
                          <a:pt x="26" y="6001"/>
                          <a:pt x="52" y="5976"/>
                          <a:pt x="82" y="5950"/>
                        </a:cubicBezTo>
                        <a:lnTo>
                          <a:pt x="1326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1" name="Google Shape;2162;p33"/>
                  <p:cNvSpPr/>
                  <p:nvPr/>
                </p:nvSpPr>
                <p:spPr>
                  <a:xfrm>
                    <a:off x="5663750" y="1140900"/>
                    <a:ext cx="32725" cy="15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" h="6032" extrusionOk="0">
                        <a:moveTo>
                          <a:pt x="1309" y="0"/>
                        </a:moveTo>
                        <a:lnTo>
                          <a:pt x="1309" y="0"/>
                        </a:lnTo>
                        <a:cubicBezTo>
                          <a:pt x="1283" y="26"/>
                          <a:pt x="1263" y="56"/>
                          <a:pt x="1245" y="87"/>
                        </a:cubicBezTo>
                        <a:lnTo>
                          <a:pt x="0" y="6031"/>
                        </a:lnTo>
                        <a:cubicBezTo>
                          <a:pt x="18" y="6006"/>
                          <a:pt x="39" y="5976"/>
                          <a:pt x="61" y="5946"/>
                        </a:cubicBezTo>
                        <a:lnTo>
                          <a:pt x="1309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2" name="Google Shape;2163;p33"/>
                  <p:cNvSpPr/>
                  <p:nvPr/>
                </p:nvSpPr>
                <p:spPr>
                  <a:xfrm>
                    <a:off x="5662700" y="1143050"/>
                    <a:ext cx="32200" cy="151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6048" extrusionOk="0">
                        <a:moveTo>
                          <a:pt x="1287" y="1"/>
                        </a:moveTo>
                        <a:cubicBezTo>
                          <a:pt x="1270" y="30"/>
                          <a:pt x="1258" y="64"/>
                          <a:pt x="1244" y="98"/>
                        </a:cubicBezTo>
                        <a:lnTo>
                          <a:pt x="0" y="6048"/>
                        </a:lnTo>
                        <a:cubicBezTo>
                          <a:pt x="8" y="6014"/>
                          <a:pt x="26" y="5980"/>
                          <a:pt x="42" y="5945"/>
                        </a:cubicBezTo>
                        <a:lnTo>
                          <a:pt x="1287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3" name="Google Shape;2164;p33"/>
                  <p:cNvSpPr/>
                  <p:nvPr/>
                </p:nvSpPr>
                <p:spPr>
                  <a:xfrm>
                    <a:off x="5662250" y="1145500"/>
                    <a:ext cx="31575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6006" extrusionOk="0">
                        <a:moveTo>
                          <a:pt x="1262" y="0"/>
                        </a:moveTo>
                        <a:cubicBezTo>
                          <a:pt x="1254" y="18"/>
                          <a:pt x="1250" y="39"/>
                          <a:pt x="1246" y="57"/>
                        </a:cubicBezTo>
                        <a:lnTo>
                          <a:pt x="3" y="5993"/>
                        </a:lnTo>
                        <a:lnTo>
                          <a:pt x="3" y="5993"/>
                        </a:lnTo>
                        <a:cubicBezTo>
                          <a:pt x="7" y="5978"/>
                          <a:pt x="11" y="5964"/>
                          <a:pt x="18" y="5950"/>
                        </a:cubicBezTo>
                        <a:lnTo>
                          <a:pt x="1262" y="0"/>
                        </a:lnTo>
                        <a:close/>
                        <a:moveTo>
                          <a:pt x="3" y="5993"/>
                        </a:moveTo>
                        <a:cubicBezTo>
                          <a:pt x="2" y="5997"/>
                          <a:pt x="1" y="6001"/>
                          <a:pt x="1" y="6005"/>
                        </a:cubicBezTo>
                        <a:lnTo>
                          <a:pt x="3" y="5993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4" name="Google Shape;2165;p33"/>
                  <p:cNvSpPr/>
                  <p:nvPr/>
                </p:nvSpPr>
                <p:spPr>
                  <a:xfrm>
                    <a:off x="3353900" y="648600"/>
                    <a:ext cx="37675" cy="166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7" h="6670" extrusionOk="0">
                        <a:moveTo>
                          <a:pt x="1246" y="1"/>
                        </a:moveTo>
                        <a:lnTo>
                          <a:pt x="0" y="5951"/>
                        </a:lnTo>
                        <a:cubicBezTo>
                          <a:pt x="219" y="6237"/>
                          <a:pt x="261" y="6464"/>
                          <a:pt x="219" y="6669"/>
                        </a:cubicBezTo>
                        <a:lnTo>
                          <a:pt x="1463" y="720"/>
                        </a:lnTo>
                        <a:cubicBezTo>
                          <a:pt x="1506" y="518"/>
                          <a:pt x="1467" y="287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5" name="Google Shape;2166;p33"/>
                  <p:cNvSpPr/>
                  <p:nvPr/>
                </p:nvSpPr>
                <p:spPr>
                  <a:xfrm>
                    <a:off x="5596175" y="1128700"/>
                    <a:ext cx="32000" cy="159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6362" extrusionOk="0">
                        <a:moveTo>
                          <a:pt x="1279" y="1"/>
                        </a:moveTo>
                        <a:lnTo>
                          <a:pt x="34" y="5951"/>
                        </a:lnTo>
                        <a:cubicBezTo>
                          <a:pt x="9" y="6071"/>
                          <a:pt x="14" y="6215"/>
                          <a:pt x="0" y="6361"/>
                        </a:cubicBezTo>
                        <a:lnTo>
                          <a:pt x="1246" y="411"/>
                        </a:lnTo>
                        <a:cubicBezTo>
                          <a:pt x="1258" y="267"/>
                          <a:pt x="1254" y="125"/>
                          <a:pt x="1279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6" name="Google Shape;2167;p33"/>
                  <p:cNvSpPr/>
                  <p:nvPr/>
                </p:nvSpPr>
                <p:spPr>
                  <a:xfrm>
                    <a:off x="5624200" y="1133525"/>
                    <a:ext cx="42125" cy="150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6015" extrusionOk="0">
                        <a:moveTo>
                          <a:pt x="1685" y="1"/>
                        </a:moveTo>
                        <a:lnTo>
                          <a:pt x="1685" y="1"/>
                        </a:lnTo>
                        <a:cubicBezTo>
                          <a:pt x="1604" y="5"/>
                          <a:pt x="1531" y="9"/>
                          <a:pt x="1467" y="17"/>
                        </a:cubicBezTo>
                        <a:cubicBezTo>
                          <a:pt x="1382" y="31"/>
                          <a:pt x="1309" y="48"/>
                          <a:pt x="1244" y="69"/>
                        </a:cubicBezTo>
                        <a:lnTo>
                          <a:pt x="0" y="6014"/>
                        </a:lnTo>
                        <a:cubicBezTo>
                          <a:pt x="64" y="5997"/>
                          <a:pt x="137" y="5980"/>
                          <a:pt x="222" y="5967"/>
                        </a:cubicBezTo>
                        <a:cubicBezTo>
                          <a:pt x="287" y="5959"/>
                          <a:pt x="360" y="5955"/>
                          <a:pt x="441" y="5950"/>
                        </a:cubicBezTo>
                        <a:lnTo>
                          <a:pt x="1685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7" name="Google Shape;2168;p33"/>
                  <p:cNvSpPr/>
                  <p:nvPr/>
                </p:nvSpPr>
                <p:spPr>
                  <a:xfrm>
                    <a:off x="5620350" y="1135225"/>
                    <a:ext cx="34975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9" h="6006" extrusionOk="0">
                        <a:moveTo>
                          <a:pt x="1398" y="1"/>
                        </a:moveTo>
                        <a:cubicBezTo>
                          <a:pt x="1343" y="18"/>
                          <a:pt x="1292" y="40"/>
                          <a:pt x="1249" y="57"/>
                        </a:cubicBezTo>
                        <a:lnTo>
                          <a:pt x="0" y="6006"/>
                        </a:lnTo>
                        <a:cubicBezTo>
                          <a:pt x="48" y="5985"/>
                          <a:pt x="99" y="5968"/>
                          <a:pt x="154" y="5946"/>
                        </a:cubicBezTo>
                        <a:lnTo>
                          <a:pt x="1398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8" name="Google Shape;2169;p33"/>
                  <p:cNvSpPr/>
                  <p:nvPr/>
                </p:nvSpPr>
                <p:spPr>
                  <a:xfrm>
                    <a:off x="5614250" y="1136650"/>
                    <a:ext cx="37325" cy="15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3" h="6077" extrusionOk="0">
                        <a:moveTo>
                          <a:pt x="1493" y="0"/>
                        </a:moveTo>
                        <a:cubicBezTo>
                          <a:pt x="1459" y="16"/>
                          <a:pt x="1429" y="34"/>
                          <a:pt x="1399" y="46"/>
                        </a:cubicBezTo>
                        <a:cubicBezTo>
                          <a:pt x="1348" y="77"/>
                          <a:pt x="1297" y="107"/>
                          <a:pt x="1245" y="128"/>
                        </a:cubicBezTo>
                        <a:lnTo>
                          <a:pt x="0" y="6077"/>
                        </a:lnTo>
                        <a:cubicBezTo>
                          <a:pt x="51" y="6056"/>
                          <a:pt x="99" y="6026"/>
                          <a:pt x="154" y="5996"/>
                        </a:cubicBezTo>
                        <a:cubicBezTo>
                          <a:pt x="184" y="5979"/>
                          <a:pt x="215" y="5966"/>
                          <a:pt x="244" y="5949"/>
                        </a:cubicBezTo>
                        <a:lnTo>
                          <a:pt x="1493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9" name="Google Shape;2170;p33"/>
                  <p:cNvSpPr/>
                  <p:nvPr/>
                </p:nvSpPr>
                <p:spPr>
                  <a:xfrm>
                    <a:off x="5612200" y="1139850"/>
                    <a:ext cx="33200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8" h="5984" extrusionOk="0">
                        <a:moveTo>
                          <a:pt x="1327" y="0"/>
                        </a:moveTo>
                        <a:lnTo>
                          <a:pt x="1327" y="0"/>
                        </a:lnTo>
                        <a:cubicBezTo>
                          <a:pt x="1302" y="13"/>
                          <a:pt x="1276" y="26"/>
                          <a:pt x="1246" y="34"/>
                        </a:cubicBezTo>
                        <a:lnTo>
                          <a:pt x="1" y="5984"/>
                        </a:lnTo>
                        <a:cubicBezTo>
                          <a:pt x="27" y="5971"/>
                          <a:pt x="56" y="5962"/>
                          <a:pt x="82" y="5949"/>
                        </a:cubicBezTo>
                        <a:lnTo>
                          <a:pt x="1327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0" name="Google Shape;2171;p33"/>
                  <p:cNvSpPr/>
                  <p:nvPr/>
                </p:nvSpPr>
                <p:spPr>
                  <a:xfrm>
                    <a:off x="5605500" y="1140700"/>
                    <a:ext cx="37875" cy="14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5" h="5974" extrusionOk="0">
                        <a:moveTo>
                          <a:pt x="1514" y="0"/>
                        </a:moveTo>
                        <a:cubicBezTo>
                          <a:pt x="1488" y="8"/>
                          <a:pt x="1458" y="13"/>
                          <a:pt x="1428" y="18"/>
                        </a:cubicBezTo>
                        <a:cubicBezTo>
                          <a:pt x="1398" y="23"/>
                          <a:pt x="1365" y="25"/>
                          <a:pt x="1328" y="25"/>
                        </a:cubicBezTo>
                        <a:cubicBezTo>
                          <a:pt x="1302" y="25"/>
                          <a:pt x="1274" y="24"/>
                          <a:pt x="1244" y="22"/>
                        </a:cubicBezTo>
                        <a:lnTo>
                          <a:pt x="0" y="5966"/>
                        </a:lnTo>
                        <a:cubicBezTo>
                          <a:pt x="34" y="5971"/>
                          <a:pt x="66" y="5973"/>
                          <a:pt x="96" y="5973"/>
                        </a:cubicBezTo>
                        <a:cubicBezTo>
                          <a:pt x="126" y="5973"/>
                          <a:pt x="154" y="5971"/>
                          <a:pt x="180" y="5966"/>
                        </a:cubicBezTo>
                        <a:cubicBezTo>
                          <a:pt x="214" y="5962"/>
                          <a:pt x="239" y="5954"/>
                          <a:pt x="269" y="5950"/>
                        </a:cubicBezTo>
                        <a:lnTo>
                          <a:pt x="1514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1" name="Google Shape;2172;p33"/>
                  <p:cNvSpPr/>
                  <p:nvPr/>
                </p:nvSpPr>
                <p:spPr>
                  <a:xfrm>
                    <a:off x="5603325" y="1140900"/>
                    <a:ext cx="333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2" h="5959" extrusionOk="0">
                        <a:moveTo>
                          <a:pt x="1246" y="0"/>
                        </a:moveTo>
                        <a:lnTo>
                          <a:pt x="1" y="5946"/>
                        </a:lnTo>
                        <a:cubicBezTo>
                          <a:pt x="31" y="5954"/>
                          <a:pt x="61" y="5958"/>
                          <a:pt x="87" y="5958"/>
                        </a:cubicBezTo>
                        <a:lnTo>
                          <a:pt x="1331" y="14"/>
                        </a:lnTo>
                        <a:cubicBezTo>
                          <a:pt x="1305" y="10"/>
                          <a:pt x="1276" y="5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2" name="Google Shape;2173;p33"/>
                  <p:cNvSpPr/>
                  <p:nvPr/>
                </p:nvSpPr>
                <p:spPr>
                  <a:xfrm>
                    <a:off x="5601000" y="1140350"/>
                    <a:ext cx="3347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9" h="5968" extrusionOk="0">
                        <a:moveTo>
                          <a:pt x="1244" y="1"/>
                        </a:moveTo>
                        <a:lnTo>
                          <a:pt x="0" y="5951"/>
                        </a:lnTo>
                        <a:cubicBezTo>
                          <a:pt x="34" y="5960"/>
                          <a:pt x="64" y="5964"/>
                          <a:pt x="94" y="5968"/>
                        </a:cubicBezTo>
                        <a:lnTo>
                          <a:pt x="1339" y="22"/>
                        </a:lnTo>
                        <a:cubicBezTo>
                          <a:pt x="1309" y="14"/>
                          <a:pt x="1278" y="10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3" name="Google Shape;2174;p33"/>
                  <p:cNvSpPr/>
                  <p:nvPr/>
                </p:nvSpPr>
                <p:spPr>
                  <a:xfrm>
                    <a:off x="5598000" y="1139625"/>
                    <a:ext cx="34125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5" h="5980" extrusionOk="0">
                        <a:moveTo>
                          <a:pt x="1244" y="0"/>
                        </a:moveTo>
                        <a:lnTo>
                          <a:pt x="0" y="5946"/>
                        </a:lnTo>
                        <a:cubicBezTo>
                          <a:pt x="43" y="5958"/>
                          <a:pt x="81" y="5971"/>
                          <a:pt x="120" y="5980"/>
                        </a:cubicBezTo>
                        <a:lnTo>
                          <a:pt x="1364" y="30"/>
                        </a:lnTo>
                        <a:cubicBezTo>
                          <a:pt x="1331" y="22"/>
                          <a:pt x="1287" y="13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4" name="Google Shape;2175;p33"/>
                  <p:cNvSpPr/>
                  <p:nvPr/>
                </p:nvSpPr>
                <p:spPr>
                  <a:xfrm>
                    <a:off x="5596175" y="1138975"/>
                    <a:ext cx="3295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8" h="5972" extrusionOk="0">
                        <a:moveTo>
                          <a:pt x="1246" y="0"/>
                        </a:moveTo>
                        <a:lnTo>
                          <a:pt x="0" y="5950"/>
                        </a:lnTo>
                        <a:cubicBezTo>
                          <a:pt x="26" y="5958"/>
                          <a:pt x="52" y="5968"/>
                          <a:pt x="73" y="5972"/>
                        </a:cubicBezTo>
                        <a:lnTo>
                          <a:pt x="1317" y="26"/>
                        </a:lnTo>
                        <a:cubicBezTo>
                          <a:pt x="1297" y="18"/>
                          <a:pt x="1271" y="10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5" name="Google Shape;2176;p33"/>
                  <p:cNvSpPr/>
                  <p:nvPr/>
                </p:nvSpPr>
                <p:spPr>
                  <a:xfrm>
                    <a:off x="5655850" y="1153200"/>
                    <a:ext cx="37650" cy="14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" h="5960" extrusionOk="0">
                        <a:moveTo>
                          <a:pt x="1249" y="0"/>
                        </a:moveTo>
                        <a:lnTo>
                          <a:pt x="0" y="5950"/>
                        </a:lnTo>
                        <a:cubicBezTo>
                          <a:pt x="77" y="5954"/>
                          <a:pt x="162" y="5959"/>
                          <a:pt x="261" y="5959"/>
                        </a:cubicBezTo>
                        <a:lnTo>
                          <a:pt x="1506" y="9"/>
                        </a:lnTo>
                        <a:lnTo>
                          <a:pt x="1506" y="9"/>
                        </a:lnTo>
                        <a:cubicBezTo>
                          <a:pt x="1480" y="10"/>
                          <a:pt x="1455" y="11"/>
                          <a:pt x="1431" y="11"/>
                        </a:cubicBezTo>
                        <a:cubicBezTo>
                          <a:pt x="1363" y="11"/>
                          <a:pt x="1303" y="7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6" name="Google Shape;2177;p33"/>
                  <p:cNvSpPr/>
                  <p:nvPr/>
                </p:nvSpPr>
                <p:spPr>
                  <a:xfrm>
                    <a:off x="5653175" y="1152775"/>
                    <a:ext cx="3392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7" h="5967" extrusionOk="0">
                        <a:moveTo>
                          <a:pt x="1250" y="1"/>
                        </a:moveTo>
                        <a:lnTo>
                          <a:pt x="0" y="5950"/>
                        </a:lnTo>
                        <a:cubicBezTo>
                          <a:pt x="34" y="5959"/>
                          <a:pt x="69" y="5963"/>
                          <a:pt x="107" y="5967"/>
                        </a:cubicBezTo>
                        <a:lnTo>
                          <a:pt x="1356" y="17"/>
                        </a:lnTo>
                        <a:cubicBezTo>
                          <a:pt x="1317" y="13"/>
                          <a:pt x="1283" y="9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7" name="Google Shape;2178;p33"/>
                  <p:cNvSpPr/>
                  <p:nvPr/>
                </p:nvSpPr>
                <p:spPr>
                  <a:xfrm>
                    <a:off x="5651550" y="1152450"/>
                    <a:ext cx="32875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5" h="5964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22" y="5954"/>
                          <a:pt x="44" y="5958"/>
                          <a:pt x="65" y="5963"/>
                        </a:cubicBezTo>
                        <a:lnTo>
                          <a:pt x="1315" y="14"/>
                        </a:lnTo>
                        <a:cubicBezTo>
                          <a:pt x="1293" y="14"/>
                          <a:pt x="1267" y="5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8" name="Google Shape;2179;p33"/>
                  <p:cNvSpPr/>
                  <p:nvPr/>
                </p:nvSpPr>
                <p:spPr>
                  <a:xfrm>
                    <a:off x="5650400" y="1152150"/>
                    <a:ext cx="3240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6" h="5963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13" y="5954"/>
                          <a:pt x="30" y="5958"/>
                          <a:pt x="47" y="5962"/>
                        </a:cubicBezTo>
                        <a:lnTo>
                          <a:pt x="1296" y="12"/>
                        </a:lnTo>
                        <a:cubicBezTo>
                          <a:pt x="1278" y="8"/>
                          <a:pt x="1262" y="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9" name="Google Shape;2180;p33"/>
                  <p:cNvSpPr/>
                  <p:nvPr/>
                </p:nvSpPr>
                <p:spPr>
                  <a:xfrm>
                    <a:off x="5649325" y="1151800"/>
                    <a:ext cx="32200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5964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13" y="5954"/>
                          <a:pt x="26" y="5959"/>
                          <a:pt x="43" y="5964"/>
                        </a:cubicBezTo>
                        <a:lnTo>
                          <a:pt x="1288" y="14"/>
                        </a:lnTo>
                        <a:cubicBezTo>
                          <a:pt x="1275" y="10"/>
                          <a:pt x="1258" y="5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0" name="Google Shape;2181;p33"/>
                  <p:cNvSpPr/>
                  <p:nvPr/>
                </p:nvSpPr>
                <p:spPr>
                  <a:xfrm>
                    <a:off x="5648350" y="1151500"/>
                    <a:ext cx="3210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63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14" y="5954"/>
                          <a:pt x="26" y="5958"/>
                          <a:pt x="39" y="5962"/>
                        </a:cubicBezTo>
                        <a:lnTo>
                          <a:pt x="1283" y="13"/>
                        </a:lnTo>
                        <a:cubicBezTo>
                          <a:pt x="1271" y="9"/>
                          <a:pt x="1258" y="5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1" name="Google Shape;2182;p33"/>
                  <p:cNvSpPr/>
                  <p:nvPr/>
                </p:nvSpPr>
                <p:spPr>
                  <a:xfrm>
                    <a:off x="5647500" y="1151050"/>
                    <a:ext cx="32000" cy="14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69" extrusionOk="0">
                        <a:moveTo>
                          <a:pt x="1246" y="1"/>
                        </a:moveTo>
                        <a:lnTo>
                          <a:pt x="0" y="5951"/>
                        </a:lnTo>
                        <a:cubicBezTo>
                          <a:pt x="14" y="5955"/>
                          <a:pt x="22" y="5959"/>
                          <a:pt x="34" y="5968"/>
                        </a:cubicBezTo>
                        <a:lnTo>
                          <a:pt x="1279" y="18"/>
                        </a:lnTo>
                        <a:cubicBezTo>
                          <a:pt x="1271" y="14"/>
                          <a:pt x="1258" y="5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2" name="Google Shape;2183;p33"/>
                  <p:cNvSpPr/>
                  <p:nvPr/>
                </p:nvSpPr>
                <p:spPr>
                  <a:xfrm>
                    <a:off x="5646550" y="1150525"/>
                    <a:ext cx="3210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72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13" y="5958"/>
                          <a:pt x="26" y="5963"/>
                          <a:pt x="38" y="5972"/>
                        </a:cubicBezTo>
                        <a:lnTo>
                          <a:pt x="1284" y="22"/>
                        </a:lnTo>
                        <a:cubicBezTo>
                          <a:pt x="1270" y="18"/>
                          <a:pt x="1258" y="10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3" name="Google Shape;2184;p33"/>
                  <p:cNvSpPr/>
                  <p:nvPr/>
                </p:nvSpPr>
                <p:spPr>
                  <a:xfrm>
                    <a:off x="5645375" y="1149875"/>
                    <a:ext cx="32300" cy="14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2" h="5977" extrusionOk="0">
                        <a:moveTo>
                          <a:pt x="1248" y="1"/>
                        </a:moveTo>
                        <a:lnTo>
                          <a:pt x="0" y="5946"/>
                        </a:lnTo>
                        <a:cubicBezTo>
                          <a:pt x="17" y="5959"/>
                          <a:pt x="30" y="5968"/>
                          <a:pt x="47" y="5976"/>
                        </a:cubicBezTo>
                        <a:lnTo>
                          <a:pt x="1292" y="26"/>
                        </a:lnTo>
                        <a:cubicBezTo>
                          <a:pt x="1274" y="18"/>
                          <a:pt x="1262" y="10"/>
                          <a:pt x="1248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4" name="Google Shape;2185;p33"/>
                  <p:cNvSpPr/>
                  <p:nvPr/>
                </p:nvSpPr>
                <p:spPr>
                  <a:xfrm>
                    <a:off x="5635200" y="1133525"/>
                    <a:ext cx="41400" cy="165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6" h="6601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189" y="6198"/>
                          <a:pt x="198" y="6450"/>
                          <a:pt x="407" y="6600"/>
                        </a:cubicBezTo>
                        <a:lnTo>
                          <a:pt x="1655" y="655"/>
                        </a:lnTo>
                        <a:cubicBezTo>
                          <a:pt x="1446" y="501"/>
                          <a:pt x="1434" y="253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5" name="Google Shape;2186;p33"/>
                  <p:cNvSpPr/>
                  <p:nvPr/>
                </p:nvSpPr>
                <p:spPr>
                  <a:xfrm>
                    <a:off x="5626425" y="1090300"/>
                    <a:ext cx="109525" cy="63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81" h="2526" extrusionOk="0">
                        <a:moveTo>
                          <a:pt x="515" y="0"/>
                        </a:moveTo>
                        <a:cubicBezTo>
                          <a:pt x="421" y="0"/>
                          <a:pt x="326" y="5"/>
                          <a:pt x="227" y="15"/>
                        </a:cubicBezTo>
                        <a:cubicBezTo>
                          <a:pt x="69" y="284"/>
                          <a:pt x="677" y="776"/>
                          <a:pt x="1104" y="1225"/>
                        </a:cubicBezTo>
                        <a:cubicBezTo>
                          <a:pt x="933" y="1202"/>
                          <a:pt x="790" y="1191"/>
                          <a:pt x="671" y="1191"/>
                        </a:cubicBezTo>
                        <a:cubicBezTo>
                          <a:pt x="595" y="1191"/>
                          <a:pt x="529" y="1195"/>
                          <a:pt x="472" y="1203"/>
                        </a:cubicBezTo>
                        <a:cubicBezTo>
                          <a:pt x="1" y="1268"/>
                          <a:pt x="65" y="1597"/>
                          <a:pt x="36" y="1947"/>
                        </a:cubicBezTo>
                        <a:cubicBezTo>
                          <a:pt x="242" y="2015"/>
                          <a:pt x="388" y="2039"/>
                          <a:pt x="501" y="2039"/>
                        </a:cubicBezTo>
                        <a:cubicBezTo>
                          <a:pt x="534" y="2039"/>
                          <a:pt x="563" y="2037"/>
                          <a:pt x="591" y="2034"/>
                        </a:cubicBezTo>
                        <a:cubicBezTo>
                          <a:pt x="719" y="2016"/>
                          <a:pt x="805" y="1961"/>
                          <a:pt x="912" y="1900"/>
                        </a:cubicBezTo>
                        <a:cubicBezTo>
                          <a:pt x="1023" y="1841"/>
                          <a:pt x="1155" y="1781"/>
                          <a:pt x="1378" y="1746"/>
                        </a:cubicBezTo>
                        <a:cubicBezTo>
                          <a:pt x="1442" y="1738"/>
                          <a:pt x="1515" y="1734"/>
                          <a:pt x="1596" y="1730"/>
                        </a:cubicBezTo>
                        <a:cubicBezTo>
                          <a:pt x="1893" y="2127"/>
                          <a:pt x="1749" y="2526"/>
                          <a:pt x="2655" y="2526"/>
                        </a:cubicBezTo>
                        <a:cubicBezTo>
                          <a:pt x="2664" y="2526"/>
                          <a:pt x="2673" y="2525"/>
                          <a:pt x="2683" y="2525"/>
                        </a:cubicBezTo>
                        <a:cubicBezTo>
                          <a:pt x="2584" y="2050"/>
                          <a:pt x="2948" y="1712"/>
                          <a:pt x="3944" y="1576"/>
                        </a:cubicBezTo>
                        <a:cubicBezTo>
                          <a:pt x="4077" y="1554"/>
                          <a:pt x="4223" y="1541"/>
                          <a:pt x="4381" y="1529"/>
                        </a:cubicBezTo>
                        <a:cubicBezTo>
                          <a:pt x="3867" y="720"/>
                          <a:pt x="2867" y="951"/>
                          <a:pt x="2093" y="707"/>
                        </a:cubicBezTo>
                        <a:cubicBezTo>
                          <a:pt x="1679" y="219"/>
                          <a:pt x="1148" y="0"/>
                          <a:pt x="515" y="0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6" name="Google Shape;2187;p33"/>
                  <p:cNvSpPr/>
                  <p:nvPr/>
                </p:nvSpPr>
                <p:spPr>
                  <a:xfrm>
                    <a:off x="2342575" y="431875"/>
                    <a:ext cx="109300" cy="162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72" h="6497" extrusionOk="0">
                        <a:moveTo>
                          <a:pt x="4372" y="0"/>
                        </a:moveTo>
                        <a:cubicBezTo>
                          <a:pt x="4158" y="56"/>
                          <a:pt x="3872" y="103"/>
                          <a:pt x="3546" y="146"/>
                        </a:cubicBezTo>
                        <a:cubicBezTo>
                          <a:pt x="3422" y="162"/>
                          <a:pt x="3294" y="180"/>
                          <a:pt x="3162" y="197"/>
                        </a:cubicBezTo>
                        <a:cubicBezTo>
                          <a:pt x="3025" y="219"/>
                          <a:pt x="2887" y="235"/>
                          <a:pt x="2747" y="257"/>
                        </a:cubicBezTo>
                        <a:cubicBezTo>
                          <a:pt x="2216" y="330"/>
                          <a:pt x="1673" y="419"/>
                          <a:pt x="1245" y="552"/>
                        </a:cubicBezTo>
                        <a:lnTo>
                          <a:pt x="1" y="6497"/>
                        </a:lnTo>
                        <a:cubicBezTo>
                          <a:pt x="428" y="6369"/>
                          <a:pt x="972" y="6279"/>
                          <a:pt x="1498" y="6202"/>
                        </a:cubicBezTo>
                        <a:cubicBezTo>
                          <a:pt x="1639" y="6185"/>
                          <a:pt x="1780" y="6163"/>
                          <a:pt x="1916" y="6147"/>
                        </a:cubicBezTo>
                        <a:cubicBezTo>
                          <a:pt x="2050" y="6129"/>
                          <a:pt x="2178" y="6112"/>
                          <a:pt x="2301" y="6096"/>
                        </a:cubicBezTo>
                        <a:cubicBezTo>
                          <a:pt x="2627" y="6048"/>
                          <a:pt x="2913" y="6005"/>
                          <a:pt x="3123" y="5950"/>
                        </a:cubicBezTo>
                        <a:lnTo>
                          <a:pt x="4372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7" name="Google Shape;2188;p33"/>
                  <p:cNvSpPr/>
                  <p:nvPr/>
                </p:nvSpPr>
                <p:spPr>
                  <a:xfrm>
                    <a:off x="2333600" y="445675"/>
                    <a:ext cx="40125" cy="152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5" h="6083" extrusionOk="0">
                        <a:moveTo>
                          <a:pt x="1604" y="0"/>
                        </a:moveTo>
                        <a:cubicBezTo>
                          <a:pt x="1472" y="38"/>
                          <a:pt x="1352" y="81"/>
                          <a:pt x="1245" y="133"/>
                        </a:cubicBezTo>
                        <a:lnTo>
                          <a:pt x="1" y="6082"/>
                        </a:lnTo>
                        <a:cubicBezTo>
                          <a:pt x="107" y="6031"/>
                          <a:pt x="227" y="5988"/>
                          <a:pt x="360" y="5945"/>
                        </a:cubicBezTo>
                        <a:lnTo>
                          <a:pt x="1604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8" name="Google Shape;2189;p33"/>
                  <p:cNvSpPr/>
                  <p:nvPr/>
                </p:nvSpPr>
                <p:spPr>
                  <a:xfrm>
                    <a:off x="2329000" y="448975"/>
                    <a:ext cx="35725" cy="151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9" h="6044" extrusionOk="0">
                        <a:moveTo>
                          <a:pt x="1429" y="1"/>
                        </a:moveTo>
                        <a:lnTo>
                          <a:pt x="1429" y="1"/>
                        </a:lnTo>
                        <a:cubicBezTo>
                          <a:pt x="1361" y="31"/>
                          <a:pt x="1300" y="64"/>
                          <a:pt x="1245" y="99"/>
                        </a:cubicBezTo>
                        <a:lnTo>
                          <a:pt x="1" y="6044"/>
                        </a:lnTo>
                        <a:cubicBezTo>
                          <a:pt x="56" y="6010"/>
                          <a:pt x="116" y="5980"/>
                          <a:pt x="185" y="5950"/>
                        </a:cubicBezTo>
                        <a:lnTo>
                          <a:pt x="1429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9" name="Google Shape;2190;p33"/>
                  <p:cNvSpPr/>
                  <p:nvPr/>
                </p:nvSpPr>
                <p:spPr>
                  <a:xfrm>
                    <a:off x="2326100" y="451450"/>
                    <a:ext cx="34050" cy="15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2" h="6032" extrusionOk="0">
                        <a:moveTo>
                          <a:pt x="1361" y="0"/>
                        </a:moveTo>
                        <a:lnTo>
                          <a:pt x="1361" y="0"/>
                        </a:lnTo>
                        <a:cubicBezTo>
                          <a:pt x="1323" y="26"/>
                          <a:pt x="1284" y="52"/>
                          <a:pt x="1250" y="81"/>
                        </a:cubicBezTo>
                        <a:lnTo>
                          <a:pt x="1" y="6031"/>
                        </a:lnTo>
                        <a:cubicBezTo>
                          <a:pt x="35" y="6000"/>
                          <a:pt x="74" y="5975"/>
                          <a:pt x="117" y="5945"/>
                        </a:cubicBezTo>
                        <a:lnTo>
                          <a:pt x="1361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0" name="Google Shape;2191;p33"/>
                  <p:cNvSpPr/>
                  <p:nvPr/>
                </p:nvSpPr>
                <p:spPr>
                  <a:xfrm>
                    <a:off x="2324175" y="453475"/>
                    <a:ext cx="33200" cy="15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8" h="6028" extrusionOk="0">
                        <a:moveTo>
                          <a:pt x="1327" y="0"/>
                        </a:moveTo>
                        <a:lnTo>
                          <a:pt x="1327" y="0"/>
                        </a:lnTo>
                        <a:cubicBezTo>
                          <a:pt x="1297" y="26"/>
                          <a:pt x="1272" y="52"/>
                          <a:pt x="1246" y="77"/>
                        </a:cubicBezTo>
                        <a:lnTo>
                          <a:pt x="1" y="6027"/>
                        </a:lnTo>
                        <a:cubicBezTo>
                          <a:pt x="22" y="6001"/>
                          <a:pt x="52" y="5976"/>
                          <a:pt x="78" y="5950"/>
                        </a:cubicBezTo>
                        <a:lnTo>
                          <a:pt x="1327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1" name="Google Shape;2192;p33"/>
                  <p:cNvSpPr/>
                  <p:nvPr/>
                </p:nvSpPr>
                <p:spPr>
                  <a:xfrm>
                    <a:off x="2322800" y="455400"/>
                    <a:ext cx="32550" cy="15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6028" extrusionOk="0">
                        <a:moveTo>
                          <a:pt x="1301" y="0"/>
                        </a:moveTo>
                        <a:cubicBezTo>
                          <a:pt x="1280" y="26"/>
                          <a:pt x="1262" y="52"/>
                          <a:pt x="1250" y="77"/>
                        </a:cubicBezTo>
                        <a:lnTo>
                          <a:pt x="0" y="6027"/>
                        </a:lnTo>
                        <a:cubicBezTo>
                          <a:pt x="18" y="6001"/>
                          <a:pt x="34" y="5976"/>
                          <a:pt x="56" y="5950"/>
                        </a:cubicBezTo>
                        <a:lnTo>
                          <a:pt x="1301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2" name="Google Shape;2193;p33"/>
                  <p:cNvSpPr/>
                  <p:nvPr/>
                </p:nvSpPr>
                <p:spPr>
                  <a:xfrm>
                    <a:off x="2321950" y="457325"/>
                    <a:ext cx="32100" cy="15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6032" extrusionOk="0">
                        <a:moveTo>
                          <a:pt x="1284" y="0"/>
                        </a:moveTo>
                        <a:lnTo>
                          <a:pt x="1284" y="0"/>
                        </a:lnTo>
                        <a:cubicBezTo>
                          <a:pt x="1266" y="30"/>
                          <a:pt x="1253" y="56"/>
                          <a:pt x="1245" y="82"/>
                        </a:cubicBezTo>
                        <a:lnTo>
                          <a:pt x="1" y="6031"/>
                        </a:lnTo>
                        <a:cubicBezTo>
                          <a:pt x="9" y="6005"/>
                          <a:pt x="21" y="5976"/>
                          <a:pt x="34" y="5950"/>
                        </a:cubicBezTo>
                        <a:lnTo>
                          <a:pt x="1284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3" name="Google Shape;2194;p33"/>
                  <p:cNvSpPr/>
                  <p:nvPr/>
                </p:nvSpPr>
                <p:spPr>
                  <a:xfrm>
                    <a:off x="2321725" y="459350"/>
                    <a:ext cx="3135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76" extrusionOk="0">
                        <a:moveTo>
                          <a:pt x="1254" y="1"/>
                        </a:moveTo>
                        <a:cubicBezTo>
                          <a:pt x="1250" y="9"/>
                          <a:pt x="1250" y="18"/>
                          <a:pt x="1246" y="26"/>
                        </a:cubicBezTo>
                        <a:lnTo>
                          <a:pt x="3" y="5962"/>
                        </a:lnTo>
                        <a:lnTo>
                          <a:pt x="3" y="5962"/>
                        </a:lnTo>
                        <a:cubicBezTo>
                          <a:pt x="5" y="5958"/>
                          <a:pt x="7" y="5954"/>
                          <a:pt x="10" y="5950"/>
                        </a:cubicBezTo>
                        <a:lnTo>
                          <a:pt x="1254" y="1"/>
                        </a:lnTo>
                        <a:close/>
                        <a:moveTo>
                          <a:pt x="3" y="5962"/>
                        </a:moveTo>
                        <a:cubicBezTo>
                          <a:pt x="1" y="5967"/>
                          <a:pt x="0" y="5971"/>
                          <a:pt x="0" y="5976"/>
                        </a:cubicBezTo>
                        <a:lnTo>
                          <a:pt x="3" y="5962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4" name="Google Shape;2195;p33"/>
                  <p:cNvSpPr/>
                  <p:nvPr/>
                </p:nvSpPr>
                <p:spPr>
                  <a:xfrm>
                    <a:off x="5278700" y="1076325"/>
                    <a:ext cx="48875" cy="150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5" h="6004" extrusionOk="0">
                        <a:moveTo>
                          <a:pt x="1955" y="1"/>
                        </a:moveTo>
                        <a:lnTo>
                          <a:pt x="1955" y="1"/>
                        </a:lnTo>
                        <a:cubicBezTo>
                          <a:pt x="1760" y="38"/>
                          <a:pt x="1594" y="54"/>
                          <a:pt x="1449" y="54"/>
                        </a:cubicBezTo>
                        <a:cubicBezTo>
                          <a:pt x="1378" y="54"/>
                          <a:pt x="1312" y="50"/>
                          <a:pt x="1250" y="43"/>
                        </a:cubicBezTo>
                        <a:lnTo>
                          <a:pt x="0" y="5993"/>
                        </a:lnTo>
                        <a:cubicBezTo>
                          <a:pt x="61" y="5999"/>
                          <a:pt x="126" y="6003"/>
                          <a:pt x="196" y="6003"/>
                        </a:cubicBezTo>
                        <a:cubicBezTo>
                          <a:pt x="342" y="6003"/>
                          <a:pt x="511" y="5986"/>
                          <a:pt x="711" y="5945"/>
                        </a:cubicBezTo>
                        <a:lnTo>
                          <a:pt x="1955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5" name="Google Shape;2196;p33"/>
                  <p:cNvSpPr/>
                  <p:nvPr/>
                </p:nvSpPr>
                <p:spPr>
                  <a:xfrm>
                    <a:off x="5275725" y="1076975"/>
                    <a:ext cx="3422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5967" extrusionOk="0">
                        <a:moveTo>
                          <a:pt x="1245" y="0"/>
                        </a:moveTo>
                        <a:lnTo>
                          <a:pt x="0" y="5949"/>
                        </a:lnTo>
                        <a:cubicBezTo>
                          <a:pt x="38" y="5958"/>
                          <a:pt x="81" y="5962"/>
                          <a:pt x="119" y="5967"/>
                        </a:cubicBezTo>
                        <a:lnTo>
                          <a:pt x="1369" y="17"/>
                        </a:lnTo>
                        <a:cubicBezTo>
                          <a:pt x="1326" y="13"/>
                          <a:pt x="1284" y="9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6" name="Google Shape;2197;p33"/>
                  <p:cNvSpPr/>
                  <p:nvPr/>
                </p:nvSpPr>
                <p:spPr>
                  <a:xfrm>
                    <a:off x="5273250" y="1076425"/>
                    <a:ext cx="3360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4" h="5972" extrusionOk="0">
                        <a:moveTo>
                          <a:pt x="1245" y="1"/>
                        </a:moveTo>
                        <a:lnTo>
                          <a:pt x="1" y="5951"/>
                        </a:lnTo>
                        <a:cubicBezTo>
                          <a:pt x="31" y="5959"/>
                          <a:pt x="65" y="5967"/>
                          <a:pt x="99" y="5971"/>
                        </a:cubicBezTo>
                        <a:lnTo>
                          <a:pt x="1344" y="22"/>
                        </a:lnTo>
                        <a:cubicBezTo>
                          <a:pt x="1310" y="17"/>
                          <a:pt x="1280" y="9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7" name="Google Shape;2198;p33"/>
                  <p:cNvSpPr/>
                  <p:nvPr/>
                </p:nvSpPr>
                <p:spPr>
                  <a:xfrm>
                    <a:off x="5270700" y="1075800"/>
                    <a:ext cx="33675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7" h="5976" extrusionOk="0">
                        <a:moveTo>
                          <a:pt x="1248" y="0"/>
                        </a:moveTo>
                        <a:lnTo>
                          <a:pt x="0" y="5950"/>
                        </a:lnTo>
                        <a:cubicBezTo>
                          <a:pt x="34" y="5958"/>
                          <a:pt x="68" y="5966"/>
                          <a:pt x="103" y="5976"/>
                        </a:cubicBezTo>
                        <a:lnTo>
                          <a:pt x="1347" y="26"/>
                        </a:lnTo>
                        <a:cubicBezTo>
                          <a:pt x="1313" y="22"/>
                          <a:pt x="1279" y="8"/>
                          <a:pt x="1248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8" name="Google Shape;2199;p33"/>
                  <p:cNvSpPr/>
                  <p:nvPr/>
                </p:nvSpPr>
                <p:spPr>
                  <a:xfrm>
                    <a:off x="5266950" y="1074625"/>
                    <a:ext cx="34975" cy="14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9" h="5997" extrusionOk="0">
                        <a:moveTo>
                          <a:pt x="1244" y="0"/>
                        </a:moveTo>
                        <a:lnTo>
                          <a:pt x="0" y="5946"/>
                        </a:lnTo>
                        <a:cubicBezTo>
                          <a:pt x="48" y="5962"/>
                          <a:pt x="99" y="5979"/>
                          <a:pt x="150" y="5997"/>
                        </a:cubicBezTo>
                        <a:lnTo>
                          <a:pt x="1398" y="47"/>
                        </a:lnTo>
                        <a:cubicBezTo>
                          <a:pt x="1343" y="34"/>
                          <a:pt x="1292" y="17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9" name="Google Shape;2200;p33"/>
                  <p:cNvSpPr/>
                  <p:nvPr/>
                </p:nvSpPr>
                <p:spPr>
                  <a:xfrm>
                    <a:off x="5260200" y="1072150"/>
                    <a:ext cx="37875" cy="151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5" h="6045" extrusionOk="0">
                        <a:moveTo>
                          <a:pt x="1246" y="0"/>
                        </a:moveTo>
                        <a:lnTo>
                          <a:pt x="0" y="5950"/>
                        </a:lnTo>
                        <a:cubicBezTo>
                          <a:pt x="82" y="5976"/>
                          <a:pt x="164" y="6010"/>
                          <a:pt x="249" y="6039"/>
                        </a:cubicBezTo>
                        <a:cubicBezTo>
                          <a:pt x="257" y="6039"/>
                          <a:pt x="262" y="6045"/>
                          <a:pt x="270" y="6045"/>
                        </a:cubicBezTo>
                        <a:lnTo>
                          <a:pt x="1514" y="99"/>
                        </a:lnTo>
                        <a:cubicBezTo>
                          <a:pt x="1506" y="95"/>
                          <a:pt x="1502" y="95"/>
                          <a:pt x="1494" y="91"/>
                        </a:cubicBezTo>
                        <a:cubicBezTo>
                          <a:pt x="1408" y="60"/>
                          <a:pt x="1327" y="30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0" name="Google Shape;2201;p33"/>
                  <p:cNvSpPr/>
                  <p:nvPr/>
                </p:nvSpPr>
                <p:spPr>
                  <a:xfrm>
                    <a:off x="5256475" y="1070975"/>
                    <a:ext cx="34875" cy="14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" h="5998" extrusionOk="0">
                        <a:moveTo>
                          <a:pt x="1245" y="0"/>
                        </a:moveTo>
                        <a:lnTo>
                          <a:pt x="1" y="5946"/>
                        </a:lnTo>
                        <a:cubicBezTo>
                          <a:pt x="47" y="5963"/>
                          <a:pt x="98" y="5980"/>
                          <a:pt x="149" y="5997"/>
                        </a:cubicBezTo>
                        <a:lnTo>
                          <a:pt x="1395" y="47"/>
                        </a:lnTo>
                        <a:cubicBezTo>
                          <a:pt x="1343" y="30"/>
                          <a:pt x="1292" y="1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1" name="Google Shape;2202;p33"/>
                  <p:cNvSpPr/>
                  <p:nvPr/>
                </p:nvSpPr>
                <p:spPr>
                  <a:xfrm>
                    <a:off x="5254425" y="1070425"/>
                    <a:ext cx="3317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7" h="5968" extrusionOk="0">
                        <a:moveTo>
                          <a:pt x="1250" y="1"/>
                        </a:moveTo>
                        <a:lnTo>
                          <a:pt x="0" y="5950"/>
                        </a:lnTo>
                        <a:cubicBezTo>
                          <a:pt x="26" y="5954"/>
                          <a:pt x="57" y="5964"/>
                          <a:pt x="83" y="5968"/>
                        </a:cubicBezTo>
                        <a:lnTo>
                          <a:pt x="1327" y="22"/>
                        </a:lnTo>
                        <a:cubicBezTo>
                          <a:pt x="1301" y="14"/>
                          <a:pt x="1275" y="6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2" name="Google Shape;2203;p33"/>
                  <p:cNvSpPr/>
                  <p:nvPr/>
                </p:nvSpPr>
                <p:spPr>
                  <a:xfrm>
                    <a:off x="5252925" y="1070125"/>
                    <a:ext cx="3275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5963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22" y="5950"/>
                          <a:pt x="40" y="5954"/>
                          <a:pt x="60" y="5962"/>
                        </a:cubicBezTo>
                        <a:lnTo>
                          <a:pt x="1310" y="13"/>
                        </a:lnTo>
                        <a:cubicBezTo>
                          <a:pt x="1288" y="9"/>
                          <a:pt x="1267" y="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3" name="Google Shape;2204;p33"/>
                  <p:cNvSpPr/>
                  <p:nvPr/>
                </p:nvSpPr>
                <p:spPr>
                  <a:xfrm>
                    <a:off x="5251550" y="1069925"/>
                    <a:ext cx="32550" cy="14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5958" extrusionOk="0">
                        <a:moveTo>
                          <a:pt x="1245" y="0"/>
                        </a:moveTo>
                        <a:lnTo>
                          <a:pt x="0" y="5949"/>
                        </a:lnTo>
                        <a:cubicBezTo>
                          <a:pt x="18" y="5949"/>
                          <a:pt x="38" y="5954"/>
                          <a:pt x="56" y="5958"/>
                        </a:cubicBezTo>
                        <a:lnTo>
                          <a:pt x="1301" y="8"/>
                        </a:lnTo>
                        <a:cubicBezTo>
                          <a:pt x="1284" y="4"/>
                          <a:pt x="1266" y="0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4" name="Google Shape;2205;p33"/>
                  <p:cNvSpPr/>
                  <p:nvPr/>
                </p:nvSpPr>
                <p:spPr>
                  <a:xfrm>
                    <a:off x="5247275" y="1069825"/>
                    <a:ext cx="3540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6" h="5967" extrusionOk="0">
                        <a:moveTo>
                          <a:pt x="1354" y="0"/>
                        </a:moveTo>
                        <a:cubicBezTo>
                          <a:pt x="1335" y="0"/>
                          <a:pt x="1315" y="2"/>
                          <a:pt x="1296" y="4"/>
                        </a:cubicBezTo>
                        <a:cubicBezTo>
                          <a:pt x="1279" y="8"/>
                          <a:pt x="1262" y="12"/>
                          <a:pt x="1245" y="16"/>
                        </a:cubicBezTo>
                        <a:lnTo>
                          <a:pt x="0" y="5966"/>
                        </a:lnTo>
                        <a:cubicBezTo>
                          <a:pt x="17" y="5958"/>
                          <a:pt x="35" y="5953"/>
                          <a:pt x="51" y="5953"/>
                        </a:cubicBezTo>
                        <a:cubicBezTo>
                          <a:pt x="71" y="5951"/>
                          <a:pt x="90" y="5950"/>
                          <a:pt x="110" y="5950"/>
                        </a:cubicBezTo>
                        <a:cubicBezTo>
                          <a:pt x="130" y="5950"/>
                          <a:pt x="150" y="5951"/>
                          <a:pt x="171" y="5953"/>
                        </a:cubicBezTo>
                        <a:lnTo>
                          <a:pt x="1416" y="4"/>
                        </a:lnTo>
                        <a:cubicBezTo>
                          <a:pt x="1395" y="2"/>
                          <a:pt x="1374" y="0"/>
                          <a:pt x="1354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5" name="Google Shape;2206;p33"/>
                  <p:cNvSpPr/>
                  <p:nvPr/>
                </p:nvSpPr>
                <p:spPr>
                  <a:xfrm>
                    <a:off x="5246325" y="1070225"/>
                    <a:ext cx="3210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63" extrusionOk="0">
                        <a:moveTo>
                          <a:pt x="1283" y="0"/>
                        </a:moveTo>
                        <a:cubicBezTo>
                          <a:pt x="1270" y="5"/>
                          <a:pt x="1257" y="9"/>
                          <a:pt x="1244" y="14"/>
                        </a:cubicBezTo>
                        <a:lnTo>
                          <a:pt x="0" y="5962"/>
                        </a:lnTo>
                        <a:cubicBezTo>
                          <a:pt x="12" y="5958"/>
                          <a:pt x="26" y="5950"/>
                          <a:pt x="38" y="5950"/>
                        </a:cubicBezTo>
                        <a:lnTo>
                          <a:pt x="1283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6" name="Google Shape;2207;p33"/>
                  <p:cNvSpPr/>
                  <p:nvPr/>
                </p:nvSpPr>
                <p:spPr>
                  <a:xfrm>
                    <a:off x="5245450" y="1070550"/>
                    <a:ext cx="3200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67" extrusionOk="0">
                        <a:moveTo>
                          <a:pt x="1279" y="1"/>
                        </a:moveTo>
                        <a:cubicBezTo>
                          <a:pt x="1271" y="5"/>
                          <a:pt x="1258" y="13"/>
                          <a:pt x="1249" y="17"/>
                        </a:cubicBezTo>
                        <a:lnTo>
                          <a:pt x="0" y="5967"/>
                        </a:lnTo>
                        <a:cubicBezTo>
                          <a:pt x="13" y="5959"/>
                          <a:pt x="22" y="5955"/>
                          <a:pt x="35" y="5949"/>
                        </a:cubicBezTo>
                        <a:lnTo>
                          <a:pt x="1279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7" name="Google Shape;2208;p33"/>
                  <p:cNvSpPr/>
                  <p:nvPr/>
                </p:nvSpPr>
                <p:spPr>
                  <a:xfrm>
                    <a:off x="5244700" y="1070975"/>
                    <a:ext cx="3200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76" extrusionOk="0">
                        <a:moveTo>
                          <a:pt x="1279" y="0"/>
                        </a:moveTo>
                        <a:cubicBezTo>
                          <a:pt x="1267" y="9"/>
                          <a:pt x="1258" y="18"/>
                          <a:pt x="1246" y="26"/>
                        </a:cubicBezTo>
                        <a:lnTo>
                          <a:pt x="0" y="5976"/>
                        </a:lnTo>
                        <a:cubicBezTo>
                          <a:pt x="10" y="5967"/>
                          <a:pt x="22" y="5958"/>
                          <a:pt x="30" y="5950"/>
                        </a:cubicBezTo>
                        <a:lnTo>
                          <a:pt x="1279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8" name="Google Shape;2209;p33"/>
                  <p:cNvSpPr/>
                  <p:nvPr/>
                </p:nvSpPr>
                <p:spPr>
                  <a:xfrm>
                    <a:off x="5243850" y="1071600"/>
                    <a:ext cx="32000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85" extrusionOk="0">
                        <a:moveTo>
                          <a:pt x="1280" y="1"/>
                        </a:moveTo>
                        <a:cubicBezTo>
                          <a:pt x="1266" y="10"/>
                          <a:pt x="1258" y="22"/>
                          <a:pt x="1245" y="36"/>
                        </a:cubicBezTo>
                        <a:lnTo>
                          <a:pt x="0" y="5984"/>
                        </a:lnTo>
                        <a:cubicBezTo>
                          <a:pt x="9" y="5972"/>
                          <a:pt x="22" y="5959"/>
                          <a:pt x="34" y="5951"/>
                        </a:cubicBezTo>
                        <a:lnTo>
                          <a:pt x="1280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9" name="Google Shape;2210;p33"/>
                  <p:cNvSpPr/>
                  <p:nvPr/>
                </p:nvSpPr>
                <p:spPr>
                  <a:xfrm>
                    <a:off x="5242775" y="1072475"/>
                    <a:ext cx="32200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6010" extrusionOk="0">
                        <a:moveTo>
                          <a:pt x="1288" y="1"/>
                        </a:moveTo>
                        <a:cubicBezTo>
                          <a:pt x="1275" y="17"/>
                          <a:pt x="1258" y="39"/>
                          <a:pt x="1246" y="60"/>
                        </a:cubicBezTo>
                        <a:lnTo>
                          <a:pt x="0" y="6010"/>
                        </a:lnTo>
                        <a:cubicBezTo>
                          <a:pt x="14" y="5984"/>
                          <a:pt x="26" y="5967"/>
                          <a:pt x="43" y="5949"/>
                        </a:cubicBezTo>
                        <a:lnTo>
                          <a:pt x="1288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60" name="Google Shape;2211;p33"/>
                  <p:cNvSpPr/>
                  <p:nvPr/>
                </p:nvSpPr>
                <p:spPr>
                  <a:xfrm>
                    <a:off x="5242575" y="1073975"/>
                    <a:ext cx="3135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63" extrusionOk="0">
                        <a:moveTo>
                          <a:pt x="1254" y="0"/>
                        </a:moveTo>
                        <a:lnTo>
                          <a:pt x="1253" y="3"/>
                        </a:lnTo>
                        <a:lnTo>
                          <a:pt x="1253" y="3"/>
                        </a:lnTo>
                        <a:cubicBezTo>
                          <a:pt x="1253" y="2"/>
                          <a:pt x="1254" y="1"/>
                          <a:pt x="1254" y="0"/>
                        </a:cubicBezTo>
                        <a:close/>
                        <a:moveTo>
                          <a:pt x="1253" y="3"/>
                        </a:moveTo>
                        <a:cubicBezTo>
                          <a:pt x="1252" y="7"/>
                          <a:pt x="1249" y="10"/>
                          <a:pt x="1249" y="13"/>
                        </a:cubicBezTo>
                        <a:lnTo>
                          <a:pt x="0" y="5962"/>
                        </a:lnTo>
                        <a:cubicBezTo>
                          <a:pt x="4" y="5958"/>
                          <a:pt x="4" y="5954"/>
                          <a:pt x="8" y="5950"/>
                        </a:cubicBezTo>
                        <a:lnTo>
                          <a:pt x="1253" y="3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61" name="Google Shape;2212;p33"/>
                  <p:cNvSpPr/>
                  <p:nvPr/>
                </p:nvSpPr>
                <p:spPr>
                  <a:xfrm>
                    <a:off x="5242225" y="1074275"/>
                    <a:ext cx="31600" cy="14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4" h="5986" extrusionOk="0">
                        <a:moveTo>
                          <a:pt x="1263" y="1"/>
                        </a:moveTo>
                        <a:cubicBezTo>
                          <a:pt x="1254" y="14"/>
                          <a:pt x="1250" y="22"/>
                          <a:pt x="1250" y="36"/>
                        </a:cubicBezTo>
                        <a:lnTo>
                          <a:pt x="1" y="5985"/>
                        </a:lnTo>
                        <a:cubicBezTo>
                          <a:pt x="6" y="5972"/>
                          <a:pt x="10" y="5960"/>
                          <a:pt x="14" y="5950"/>
                        </a:cubicBezTo>
                        <a:lnTo>
                          <a:pt x="1263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62" name="Google Shape;2213;p33"/>
                  <p:cNvSpPr/>
                  <p:nvPr/>
                </p:nvSpPr>
                <p:spPr>
                  <a:xfrm>
                    <a:off x="5242025" y="1075150"/>
                    <a:ext cx="31475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85" extrusionOk="0">
                        <a:moveTo>
                          <a:pt x="1258" y="1"/>
                        </a:moveTo>
                        <a:lnTo>
                          <a:pt x="1258" y="1"/>
                        </a:lnTo>
                        <a:cubicBezTo>
                          <a:pt x="1254" y="13"/>
                          <a:pt x="1250" y="26"/>
                          <a:pt x="1246" y="34"/>
                        </a:cubicBezTo>
                        <a:lnTo>
                          <a:pt x="1" y="5984"/>
                        </a:lnTo>
                        <a:cubicBezTo>
                          <a:pt x="5" y="5971"/>
                          <a:pt x="5" y="5963"/>
                          <a:pt x="9" y="5950"/>
                        </a:cubicBezTo>
                        <a:lnTo>
                          <a:pt x="1258" y="1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63" name="Google Shape;2214;p33"/>
                  <p:cNvSpPr/>
                  <p:nvPr/>
                </p:nvSpPr>
                <p:spPr>
                  <a:xfrm>
                    <a:off x="2545225" y="503150"/>
                    <a:ext cx="43200" cy="149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8" h="5991" extrusionOk="0">
                        <a:moveTo>
                          <a:pt x="1623" y="0"/>
                        </a:moveTo>
                        <a:cubicBezTo>
                          <a:pt x="1523" y="0"/>
                          <a:pt x="1441" y="5"/>
                          <a:pt x="1373" y="15"/>
                        </a:cubicBezTo>
                        <a:cubicBezTo>
                          <a:pt x="1321" y="23"/>
                          <a:pt x="1278" y="32"/>
                          <a:pt x="1244" y="41"/>
                        </a:cubicBezTo>
                        <a:lnTo>
                          <a:pt x="0" y="5990"/>
                        </a:lnTo>
                        <a:cubicBezTo>
                          <a:pt x="34" y="5977"/>
                          <a:pt x="77" y="5969"/>
                          <a:pt x="123" y="5965"/>
                        </a:cubicBezTo>
                        <a:cubicBezTo>
                          <a:pt x="192" y="5955"/>
                          <a:pt x="271" y="5948"/>
                          <a:pt x="367" y="5948"/>
                        </a:cubicBezTo>
                        <a:cubicBezTo>
                          <a:pt x="403" y="5948"/>
                          <a:pt x="442" y="5949"/>
                          <a:pt x="483" y="5951"/>
                        </a:cubicBezTo>
                        <a:lnTo>
                          <a:pt x="1728" y="2"/>
                        </a:lnTo>
                        <a:cubicBezTo>
                          <a:pt x="1691" y="1"/>
                          <a:pt x="1656" y="0"/>
                          <a:pt x="1623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64" name="Google Shape;2215;p33"/>
                  <p:cNvSpPr/>
                  <p:nvPr/>
                </p:nvSpPr>
                <p:spPr>
                  <a:xfrm>
                    <a:off x="2543600" y="504150"/>
                    <a:ext cx="32750" cy="14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5977" extrusionOk="0">
                        <a:moveTo>
                          <a:pt x="1309" y="1"/>
                        </a:moveTo>
                        <a:lnTo>
                          <a:pt x="1309" y="1"/>
                        </a:lnTo>
                        <a:cubicBezTo>
                          <a:pt x="1284" y="9"/>
                          <a:pt x="1262" y="17"/>
                          <a:pt x="1246" y="26"/>
                        </a:cubicBezTo>
                        <a:lnTo>
                          <a:pt x="1" y="5976"/>
                        </a:lnTo>
                        <a:cubicBezTo>
                          <a:pt x="18" y="5967"/>
                          <a:pt x="40" y="5959"/>
                          <a:pt x="65" y="5950"/>
                        </a:cubicBezTo>
                        <a:lnTo>
                          <a:pt x="1309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65" name="Google Shape;2216;p33"/>
                  <p:cNvSpPr/>
                  <p:nvPr/>
                </p:nvSpPr>
                <p:spPr>
                  <a:xfrm>
                    <a:off x="2542525" y="504800"/>
                    <a:ext cx="32225" cy="14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9" h="5971" extrusionOk="0">
                        <a:moveTo>
                          <a:pt x="1289" y="0"/>
                        </a:moveTo>
                        <a:lnTo>
                          <a:pt x="1289" y="0"/>
                        </a:lnTo>
                        <a:cubicBezTo>
                          <a:pt x="1271" y="9"/>
                          <a:pt x="1258" y="13"/>
                          <a:pt x="1246" y="22"/>
                        </a:cubicBezTo>
                        <a:lnTo>
                          <a:pt x="0" y="5971"/>
                        </a:lnTo>
                        <a:cubicBezTo>
                          <a:pt x="14" y="5962"/>
                          <a:pt x="26" y="5954"/>
                          <a:pt x="44" y="5950"/>
                        </a:cubicBezTo>
                        <a:lnTo>
                          <a:pt x="1289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66" name="Google Shape;2217;p33"/>
                  <p:cNvSpPr/>
                  <p:nvPr/>
                </p:nvSpPr>
                <p:spPr>
                  <a:xfrm>
                    <a:off x="2541675" y="505350"/>
                    <a:ext cx="32000" cy="14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75" extrusionOk="0">
                        <a:moveTo>
                          <a:pt x="1280" y="0"/>
                        </a:moveTo>
                        <a:cubicBezTo>
                          <a:pt x="1266" y="8"/>
                          <a:pt x="1258" y="16"/>
                          <a:pt x="1246" y="26"/>
                        </a:cubicBezTo>
                        <a:lnTo>
                          <a:pt x="1" y="5974"/>
                        </a:lnTo>
                        <a:cubicBezTo>
                          <a:pt x="9" y="5966"/>
                          <a:pt x="22" y="5958"/>
                          <a:pt x="34" y="5949"/>
                        </a:cubicBezTo>
                        <a:lnTo>
                          <a:pt x="1280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67" name="Google Shape;2218;p33"/>
                  <p:cNvSpPr/>
                  <p:nvPr/>
                </p:nvSpPr>
                <p:spPr>
                  <a:xfrm>
                    <a:off x="2540925" y="505975"/>
                    <a:ext cx="31900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5981" extrusionOk="0">
                        <a:moveTo>
                          <a:pt x="1276" y="1"/>
                        </a:moveTo>
                        <a:lnTo>
                          <a:pt x="1276" y="1"/>
                        </a:lnTo>
                        <a:cubicBezTo>
                          <a:pt x="1266" y="9"/>
                          <a:pt x="1254" y="21"/>
                          <a:pt x="1245" y="30"/>
                        </a:cubicBezTo>
                        <a:lnTo>
                          <a:pt x="1" y="5980"/>
                        </a:lnTo>
                        <a:cubicBezTo>
                          <a:pt x="9" y="5967"/>
                          <a:pt x="18" y="5959"/>
                          <a:pt x="31" y="5949"/>
                        </a:cubicBezTo>
                        <a:lnTo>
                          <a:pt x="1276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68" name="Google Shape;2219;p33"/>
                  <p:cNvSpPr/>
                  <p:nvPr/>
                </p:nvSpPr>
                <p:spPr>
                  <a:xfrm>
                    <a:off x="2540200" y="506725"/>
                    <a:ext cx="31850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4" h="5989" extrusionOk="0">
                        <a:moveTo>
                          <a:pt x="1274" y="0"/>
                        </a:moveTo>
                        <a:lnTo>
                          <a:pt x="1274" y="0"/>
                        </a:lnTo>
                        <a:cubicBezTo>
                          <a:pt x="1266" y="13"/>
                          <a:pt x="1253" y="26"/>
                          <a:pt x="1248" y="43"/>
                        </a:cubicBezTo>
                        <a:lnTo>
                          <a:pt x="0" y="5988"/>
                        </a:lnTo>
                        <a:cubicBezTo>
                          <a:pt x="8" y="5976"/>
                          <a:pt x="16" y="5962"/>
                          <a:pt x="30" y="5950"/>
                        </a:cubicBezTo>
                        <a:lnTo>
                          <a:pt x="1274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69" name="Google Shape;2220;p33"/>
                  <p:cNvSpPr/>
                  <p:nvPr/>
                </p:nvSpPr>
                <p:spPr>
                  <a:xfrm>
                    <a:off x="2538150" y="507775"/>
                    <a:ext cx="33275" cy="153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" h="6144" extrusionOk="0">
                        <a:moveTo>
                          <a:pt x="1330" y="1"/>
                        </a:moveTo>
                        <a:lnTo>
                          <a:pt x="1330" y="1"/>
                        </a:lnTo>
                        <a:cubicBezTo>
                          <a:pt x="1310" y="31"/>
                          <a:pt x="1300" y="65"/>
                          <a:pt x="1288" y="95"/>
                        </a:cubicBezTo>
                        <a:cubicBezTo>
                          <a:pt x="1275" y="129"/>
                          <a:pt x="1262" y="164"/>
                          <a:pt x="1245" y="194"/>
                        </a:cubicBezTo>
                        <a:lnTo>
                          <a:pt x="1" y="6143"/>
                        </a:lnTo>
                        <a:cubicBezTo>
                          <a:pt x="17" y="6108"/>
                          <a:pt x="31" y="6078"/>
                          <a:pt x="39" y="6045"/>
                        </a:cubicBezTo>
                        <a:cubicBezTo>
                          <a:pt x="52" y="6011"/>
                          <a:pt x="65" y="5980"/>
                          <a:pt x="82" y="5946"/>
                        </a:cubicBezTo>
                        <a:lnTo>
                          <a:pt x="1330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70" name="Google Shape;2221;p33"/>
                  <p:cNvSpPr/>
                  <p:nvPr/>
                </p:nvSpPr>
                <p:spPr>
                  <a:xfrm>
                    <a:off x="2537400" y="512600"/>
                    <a:ext cx="31900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5989" extrusionOk="0">
                        <a:moveTo>
                          <a:pt x="1275" y="1"/>
                        </a:moveTo>
                        <a:cubicBezTo>
                          <a:pt x="1267" y="13"/>
                          <a:pt x="1258" y="30"/>
                          <a:pt x="1245" y="44"/>
                        </a:cubicBezTo>
                        <a:lnTo>
                          <a:pt x="0" y="5988"/>
                        </a:lnTo>
                        <a:cubicBezTo>
                          <a:pt x="9" y="5976"/>
                          <a:pt x="22" y="5962"/>
                          <a:pt x="31" y="5950"/>
                        </a:cubicBezTo>
                        <a:lnTo>
                          <a:pt x="1275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71" name="Google Shape;2222;p33"/>
                  <p:cNvSpPr/>
                  <p:nvPr/>
                </p:nvSpPr>
                <p:spPr>
                  <a:xfrm>
                    <a:off x="2536650" y="513675"/>
                    <a:ext cx="31900" cy="14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5975" extrusionOk="0">
                        <a:moveTo>
                          <a:pt x="1275" y="1"/>
                        </a:moveTo>
                        <a:lnTo>
                          <a:pt x="1275" y="1"/>
                        </a:lnTo>
                        <a:cubicBezTo>
                          <a:pt x="1267" y="9"/>
                          <a:pt x="1258" y="17"/>
                          <a:pt x="1245" y="26"/>
                        </a:cubicBezTo>
                        <a:lnTo>
                          <a:pt x="0" y="5975"/>
                        </a:lnTo>
                        <a:cubicBezTo>
                          <a:pt x="14" y="5967"/>
                          <a:pt x="22" y="5958"/>
                          <a:pt x="30" y="5945"/>
                        </a:cubicBezTo>
                        <a:lnTo>
                          <a:pt x="1275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72" name="Google Shape;2223;p33"/>
                  <p:cNvSpPr/>
                  <p:nvPr/>
                </p:nvSpPr>
                <p:spPr>
                  <a:xfrm>
                    <a:off x="2535800" y="514325"/>
                    <a:ext cx="32000" cy="14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75" extrusionOk="0">
                        <a:moveTo>
                          <a:pt x="1279" y="0"/>
                        </a:moveTo>
                        <a:lnTo>
                          <a:pt x="1279" y="0"/>
                        </a:lnTo>
                        <a:cubicBezTo>
                          <a:pt x="1270" y="9"/>
                          <a:pt x="1262" y="17"/>
                          <a:pt x="1250" y="26"/>
                        </a:cubicBezTo>
                        <a:lnTo>
                          <a:pt x="0" y="5975"/>
                        </a:lnTo>
                        <a:cubicBezTo>
                          <a:pt x="13" y="5966"/>
                          <a:pt x="26" y="5958"/>
                          <a:pt x="34" y="5949"/>
                        </a:cubicBezTo>
                        <a:lnTo>
                          <a:pt x="1279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73" name="Google Shape;2224;p33"/>
                  <p:cNvSpPr/>
                  <p:nvPr/>
                </p:nvSpPr>
                <p:spPr>
                  <a:xfrm>
                    <a:off x="2534825" y="514950"/>
                    <a:ext cx="32225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9" h="5972" extrusionOk="0">
                        <a:moveTo>
                          <a:pt x="1289" y="1"/>
                        </a:moveTo>
                        <a:lnTo>
                          <a:pt x="1289" y="1"/>
                        </a:lnTo>
                        <a:cubicBezTo>
                          <a:pt x="1275" y="9"/>
                          <a:pt x="1263" y="17"/>
                          <a:pt x="1246" y="21"/>
                        </a:cubicBezTo>
                        <a:lnTo>
                          <a:pt x="0" y="5971"/>
                        </a:lnTo>
                        <a:cubicBezTo>
                          <a:pt x="14" y="5963"/>
                          <a:pt x="26" y="5959"/>
                          <a:pt x="39" y="5950"/>
                        </a:cubicBezTo>
                        <a:lnTo>
                          <a:pt x="1289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74" name="Google Shape;2225;p33"/>
                  <p:cNvSpPr/>
                  <p:nvPr/>
                </p:nvSpPr>
                <p:spPr>
                  <a:xfrm>
                    <a:off x="2533325" y="515475"/>
                    <a:ext cx="3265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6" h="5972" extrusionOk="0">
                        <a:moveTo>
                          <a:pt x="1306" y="0"/>
                        </a:moveTo>
                        <a:cubicBezTo>
                          <a:pt x="1288" y="10"/>
                          <a:pt x="1267" y="18"/>
                          <a:pt x="1246" y="26"/>
                        </a:cubicBezTo>
                        <a:lnTo>
                          <a:pt x="1" y="5972"/>
                        </a:lnTo>
                        <a:cubicBezTo>
                          <a:pt x="22" y="5968"/>
                          <a:pt x="44" y="5959"/>
                          <a:pt x="60" y="5950"/>
                        </a:cubicBezTo>
                        <a:lnTo>
                          <a:pt x="1306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75" name="Google Shape;2226;p33"/>
                  <p:cNvSpPr/>
                  <p:nvPr/>
                </p:nvSpPr>
                <p:spPr>
                  <a:xfrm>
                    <a:off x="2526375" y="516125"/>
                    <a:ext cx="38125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5" h="5985" extrusionOk="0">
                        <a:moveTo>
                          <a:pt x="1524" y="0"/>
                        </a:moveTo>
                        <a:lnTo>
                          <a:pt x="1524" y="0"/>
                        </a:lnTo>
                        <a:cubicBezTo>
                          <a:pt x="1489" y="9"/>
                          <a:pt x="1451" y="18"/>
                          <a:pt x="1404" y="26"/>
                        </a:cubicBezTo>
                        <a:cubicBezTo>
                          <a:pt x="1357" y="31"/>
                          <a:pt x="1305" y="35"/>
                          <a:pt x="1250" y="39"/>
                        </a:cubicBezTo>
                        <a:lnTo>
                          <a:pt x="1" y="5985"/>
                        </a:lnTo>
                        <a:cubicBezTo>
                          <a:pt x="61" y="5985"/>
                          <a:pt x="113" y="5980"/>
                          <a:pt x="155" y="5971"/>
                        </a:cubicBezTo>
                        <a:cubicBezTo>
                          <a:pt x="202" y="5967"/>
                          <a:pt x="245" y="5959"/>
                          <a:pt x="279" y="5946"/>
                        </a:cubicBezTo>
                        <a:lnTo>
                          <a:pt x="1524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76" name="Google Shape;2227;p33"/>
                  <p:cNvSpPr/>
                  <p:nvPr/>
                </p:nvSpPr>
                <p:spPr>
                  <a:xfrm>
                    <a:off x="5332600" y="1098900"/>
                    <a:ext cx="31350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80" extrusionOk="0">
                        <a:moveTo>
                          <a:pt x="1254" y="0"/>
                        </a:moveTo>
                        <a:lnTo>
                          <a:pt x="1249" y="22"/>
                        </a:lnTo>
                        <a:lnTo>
                          <a:pt x="1249" y="22"/>
                        </a:lnTo>
                        <a:cubicBezTo>
                          <a:pt x="1252" y="16"/>
                          <a:pt x="1254" y="9"/>
                          <a:pt x="1254" y="0"/>
                        </a:cubicBezTo>
                        <a:close/>
                        <a:moveTo>
                          <a:pt x="1249" y="22"/>
                        </a:moveTo>
                        <a:cubicBezTo>
                          <a:pt x="1248" y="25"/>
                          <a:pt x="1247" y="27"/>
                          <a:pt x="1245" y="30"/>
                        </a:cubicBezTo>
                        <a:lnTo>
                          <a:pt x="0" y="5979"/>
                        </a:lnTo>
                        <a:cubicBezTo>
                          <a:pt x="4" y="5970"/>
                          <a:pt x="4" y="5962"/>
                          <a:pt x="9" y="5950"/>
                        </a:cubicBezTo>
                        <a:lnTo>
                          <a:pt x="1249" y="22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77" name="Google Shape;2228;p33"/>
                  <p:cNvSpPr/>
                  <p:nvPr/>
                </p:nvSpPr>
                <p:spPr>
                  <a:xfrm>
                    <a:off x="5332050" y="1099625"/>
                    <a:ext cx="31700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8" h="6002" extrusionOk="0">
                        <a:moveTo>
                          <a:pt x="1267" y="1"/>
                        </a:moveTo>
                        <a:lnTo>
                          <a:pt x="1266" y="5"/>
                        </a:lnTo>
                        <a:lnTo>
                          <a:pt x="1266" y="5"/>
                        </a:lnTo>
                        <a:cubicBezTo>
                          <a:pt x="1267" y="4"/>
                          <a:pt x="1267" y="2"/>
                          <a:pt x="1267" y="1"/>
                        </a:cubicBezTo>
                        <a:close/>
                        <a:moveTo>
                          <a:pt x="1266" y="5"/>
                        </a:moveTo>
                        <a:cubicBezTo>
                          <a:pt x="1262" y="25"/>
                          <a:pt x="1253" y="40"/>
                          <a:pt x="1246" y="56"/>
                        </a:cubicBezTo>
                        <a:lnTo>
                          <a:pt x="1" y="6002"/>
                        </a:lnTo>
                        <a:cubicBezTo>
                          <a:pt x="10" y="5988"/>
                          <a:pt x="18" y="5967"/>
                          <a:pt x="22" y="5950"/>
                        </a:cubicBezTo>
                        <a:lnTo>
                          <a:pt x="1266" y="5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78" name="Google Shape;2229;p33"/>
                  <p:cNvSpPr/>
                  <p:nvPr/>
                </p:nvSpPr>
                <p:spPr>
                  <a:xfrm>
                    <a:off x="5331300" y="1101025"/>
                    <a:ext cx="31900" cy="149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5988" extrusionOk="0">
                        <a:moveTo>
                          <a:pt x="1276" y="0"/>
                        </a:moveTo>
                        <a:cubicBezTo>
                          <a:pt x="1268" y="14"/>
                          <a:pt x="1258" y="26"/>
                          <a:pt x="1246" y="43"/>
                        </a:cubicBezTo>
                        <a:lnTo>
                          <a:pt x="1" y="5988"/>
                        </a:lnTo>
                        <a:cubicBezTo>
                          <a:pt x="10" y="5976"/>
                          <a:pt x="22" y="5962"/>
                          <a:pt x="31" y="5946"/>
                        </a:cubicBezTo>
                        <a:lnTo>
                          <a:pt x="1276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79" name="Google Shape;2230;p33"/>
                  <p:cNvSpPr/>
                  <p:nvPr/>
                </p:nvSpPr>
                <p:spPr>
                  <a:xfrm>
                    <a:off x="5330350" y="1102100"/>
                    <a:ext cx="32100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84" extrusionOk="0">
                        <a:moveTo>
                          <a:pt x="1284" y="0"/>
                        </a:moveTo>
                        <a:lnTo>
                          <a:pt x="1284" y="0"/>
                        </a:lnTo>
                        <a:cubicBezTo>
                          <a:pt x="1271" y="13"/>
                          <a:pt x="1258" y="26"/>
                          <a:pt x="1245" y="34"/>
                        </a:cubicBezTo>
                        <a:lnTo>
                          <a:pt x="1" y="5984"/>
                        </a:lnTo>
                        <a:lnTo>
                          <a:pt x="39" y="5945"/>
                        </a:lnTo>
                        <a:lnTo>
                          <a:pt x="1284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80" name="Google Shape;2231;p33"/>
                  <p:cNvSpPr/>
                  <p:nvPr/>
                </p:nvSpPr>
                <p:spPr>
                  <a:xfrm>
                    <a:off x="5329175" y="1102950"/>
                    <a:ext cx="32300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2" h="5984" extrusionOk="0">
                        <a:moveTo>
                          <a:pt x="1292" y="0"/>
                        </a:moveTo>
                        <a:lnTo>
                          <a:pt x="1292" y="0"/>
                        </a:lnTo>
                        <a:cubicBezTo>
                          <a:pt x="1280" y="14"/>
                          <a:pt x="1262" y="26"/>
                          <a:pt x="1245" y="34"/>
                        </a:cubicBezTo>
                        <a:lnTo>
                          <a:pt x="1" y="5984"/>
                        </a:lnTo>
                        <a:cubicBezTo>
                          <a:pt x="18" y="5976"/>
                          <a:pt x="34" y="5962"/>
                          <a:pt x="48" y="5950"/>
                        </a:cubicBezTo>
                        <a:lnTo>
                          <a:pt x="1292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81" name="Google Shape;2232;p33"/>
                  <p:cNvSpPr/>
                  <p:nvPr/>
                </p:nvSpPr>
                <p:spPr>
                  <a:xfrm>
                    <a:off x="5327550" y="1103800"/>
                    <a:ext cx="32750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5985" extrusionOk="0">
                        <a:moveTo>
                          <a:pt x="1310" y="0"/>
                        </a:moveTo>
                        <a:lnTo>
                          <a:pt x="1310" y="0"/>
                        </a:lnTo>
                        <a:cubicBezTo>
                          <a:pt x="1293" y="13"/>
                          <a:pt x="1272" y="26"/>
                          <a:pt x="1246" y="35"/>
                        </a:cubicBezTo>
                        <a:lnTo>
                          <a:pt x="1" y="5985"/>
                        </a:lnTo>
                        <a:cubicBezTo>
                          <a:pt x="23" y="5975"/>
                          <a:pt x="44" y="5963"/>
                          <a:pt x="66" y="5950"/>
                        </a:cubicBezTo>
                        <a:lnTo>
                          <a:pt x="1310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82" name="Google Shape;2233;p33"/>
                  <p:cNvSpPr/>
                  <p:nvPr/>
                </p:nvSpPr>
                <p:spPr>
                  <a:xfrm>
                    <a:off x="5325125" y="1104675"/>
                    <a:ext cx="33600" cy="149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4" h="5988" extrusionOk="0">
                        <a:moveTo>
                          <a:pt x="1343" y="0"/>
                        </a:moveTo>
                        <a:lnTo>
                          <a:pt x="1343" y="0"/>
                        </a:lnTo>
                        <a:cubicBezTo>
                          <a:pt x="1317" y="16"/>
                          <a:pt x="1284" y="26"/>
                          <a:pt x="1249" y="38"/>
                        </a:cubicBezTo>
                        <a:lnTo>
                          <a:pt x="0" y="5988"/>
                        </a:lnTo>
                        <a:cubicBezTo>
                          <a:pt x="38" y="5975"/>
                          <a:pt x="68" y="5962"/>
                          <a:pt x="98" y="5950"/>
                        </a:cubicBezTo>
                        <a:lnTo>
                          <a:pt x="1343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83" name="Google Shape;2234;p33"/>
                  <p:cNvSpPr/>
                  <p:nvPr/>
                </p:nvSpPr>
                <p:spPr>
                  <a:xfrm>
                    <a:off x="5319750" y="1101775"/>
                    <a:ext cx="36600" cy="152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4" h="6104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70" y="5997"/>
                          <a:pt x="138" y="6048"/>
                          <a:pt x="215" y="6104"/>
                        </a:cubicBezTo>
                        <a:lnTo>
                          <a:pt x="1464" y="154"/>
                        </a:lnTo>
                        <a:cubicBezTo>
                          <a:pt x="1387" y="99"/>
                          <a:pt x="1314" y="47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84" name="Google Shape;2235;p33"/>
                  <p:cNvSpPr/>
                  <p:nvPr/>
                </p:nvSpPr>
                <p:spPr>
                  <a:xfrm>
                    <a:off x="5300200" y="1088925"/>
                    <a:ext cx="50725" cy="161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9" h="6464" extrusionOk="0">
                        <a:moveTo>
                          <a:pt x="1249" y="1"/>
                        </a:moveTo>
                        <a:lnTo>
                          <a:pt x="1" y="5950"/>
                        </a:lnTo>
                        <a:cubicBezTo>
                          <a:pt x="103" y="6019"/>
                          <a:pt x="313" y="6130"/>
                          <a:pt x="783" y="6464"/>
                        </a:cubicBezTo>
                        <a:lnTo>
                          <a:pt x="2028" y="514"/>
                        </a:lnTo>
                        <a:cubicBezTo>
                          <a:pt x="1557" y="180"/>
                          <a:pt x="1347" y="70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85" name="Google Shape;2236;p33"/>
                  <p:cNvSpPr/>
                  <p:nvPr/>
                </p:nvSpPr>
                <p:spPr>
                  <a:xfrm>
                    <a:off x="5296450" y="1076325"/>
                    <a:ext cx="34975" cy="161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9" h="6455" extrusionOk="0">
                        <a:moveTo>
                          <a:pt x="1245" y="1"/>
                        </a:moveTo>
                        <a:lnTo>
                          <a:pt x="1" y="5945"/>
                        </a:lnTo>
                        <a:cubicBezTo>
                          <a:pt x="86" y="6334"/>
                          <a:pt x="18" y="6360"/>
                          <a:pt x="151" y="6454"/>
                        </a:cubicBezTo>
                        <a:lnTo>
                          <a:pt x="1399" y="505"/>
                        </a:lnTo>
                        <a:cubicBezTo>
                          <a:pt x="1267" y="411"/>
                          <a:pt x="1331" y="386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86" name="Google Shape;2237;p33"/>
                  <p:cNvSpPr/>
                  <p:nvPr/>
                </p:nvSpPr>
                <p:spPr>
                  <a:xfrm>
                    <a:off x="5322550" y="1074875"/>
                    <a:ext cx="49850" cy="3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94" h="1231" extrusionOk="0">
                        <a:moveTo>
                          <a:pt x="826" y="1"/>
                        </a:moveTo>
                        <a:cubicBezTo>
                          <a:pt x="670" y="1"/>
                          <a:pt x="508" y="14"/>
                          <a:pt x="338" y="37"/>
                        </a:cubicBezTo>
                        <a:cubicBezTo>
                          <a:pt x="295" y="41"/>
                          <a:pt x="248" y="50"/>
                          <a:pt x="201" y="59"/>
                        </a:cubicBezTo>
                        <a:cubicBezTo>
                          <a:pt x="360" y="777"/>
                          <a:pt x="1" y="243"/>
                          <a:pt x="1352" y="1230"/>
                        </a:cubicBezTo>
                        <a:cubicBezTo>
                          <a:pt x="1993" y="1029"/>
                          <a:pt x="1450" y="473"/>
                          <a:pt x="1420" y="75"/>
                        </a:cubicBezTo>
                        <a:cubicBezTo>
                          <a:pt x="1234" y="24"/>
                          <a:pt x="1036" y="1"/>
                          <a:pt x="826" y="1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87" name="Google Shape;2238;p33"/>
                  <p:cNvSpPr/>
                  <p:nvPr/>
                </p:nvSpPr>
                <p:spPr>
                  <a:xfrm>
                    <a:off x="3333375" y="663375"/>
                    <a:ext cx="34025" cy="158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1" h="6348" extrusionOk="0">
                        <a:moveTo>
                          <a:pt x="1360" y="0"/>
                        </a:moveTo>
                        <a:lnTo>
                          <a:pt x="1360" y="0"/>
                        </a:lnTo>
                        <a:cubicBezTo>
                          <a:pt x="1331" y="137"/>
                          <a:pt x="1292" y="269"/>
                          <a:pt x="1250" y="403"/>
                        </a:cubicBezTo>
                        <a:lnTo>
                          <a:pt x="0" y="6347"/>
                        </a:lnTo>
                        <a:cubicBezTo>
                          <a:pt x="47" y="6219"/>
                          <a:pt x="85" y="6082"/>
                          <a:pt x="116" y="5946"/>
                        </a:cubicBezTo>
                        <a:lnTo>
                          <a:pt x="1360" y="0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88" name="Google Shape;2239;p33"/>
                  <p:cNvSpPr/>
                  <p:nvPr/>
                </p:nvSpPr>
                <p:spPr>
                  <a:xfrm>
                    <a:off x="3330700" y="673425"/>
                    <a:ext cx="33925" cy="156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7" h="6267" extrusionOk="0">
                        <a:moveTo>
                          <a:pt x="1357" y="1"/>
                        </a:moveTo>
                        <a:cubicBezTo>
                          <a:pt x="1317" y="103"/>
                          <a:pt x="1284" y="210"/>
                          <a:pt x="1245" y="317"/>
                        </a:cubicBezTo>
                        <a:lnTo>
                          <a:pt x="0" y="6266"/>
                        </a:lnTo>
                        <a:cubicBezTo>
                          <a:pt x="34" y="6160"/>
                          <a:pt x="73" y="6052"/>
                          <a:pt x="107" y="5945"/>
                        </a:cubicBezTo>
                        <a:lnTo>
                          <a:pt x="1357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89" name="Google Shape;2240;p33"/>
                  <p:cNvSpPr/>
                  <p:nvPr/>
                </p:nvSpPr>
                <p:spPr>
                  <a:xfrm>
                    <a:off x="3327925" y="681325"/>
                    <a:ext cx="33900" cy="158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6" h="6352" extrusionOk="0">
                        <a:moveTo>
                          <a:pt x="1356" y="1"/>
                        </a:moveTo>
                        <a:cubicBezTo>
                          <a:pt x="1314" y="133"/>
                          <a:pt x="1275" y="266"/>
                          <a:pt x="1245" y="403"/>
                        </a:cubicBezTo>
                        <a:lnTo>
                          <a:pt x="16" y="6280"/>
                        </a:lnTo>
                        <a:lnTo>
                          <a:pt x="16" y="6280"/>
                        </a:lnTo>
                        <a:cubicBezTo>
                          <a:pt x="41" y="6168"/>
                          <a:pt x="76" y="6059"/>
                          <a:pt x="111" y="5950"/>
                        </a:cubicBezTo>
                        <a:lnTo>
                          <a:pt x="1356" y="1"/>
                        </a:lnTo>
                        <a:close/>
                        <a:moveTo>
                          <a:pt x="16" y="6280"/>
                        </a:moveTo>
                        <a:cubicBezTo>
                          <a:pt x="10" y="6304"/>
                          <a:pt x="5" y="6328"/>
                          <a:pt x="1" y="6352"/>
                        </a:cubicBezTo>
                        <a:lnTo>
                          <a:pt x="16" y="6280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90" name="Google Shape;2241;p33"/>
                  <p:cNvSpPr/>
                  <p:nvPr/>
                </p:nvSpPr>
                <p:spPr>
                  <a:xfrm>
                    <a:off x="3490650" y="719925"/>
                    <a:ext cx="35750" cy="156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0" h="6271" extrusionOk="0">
                        <a:moveTo>
                          <a:pt x="1250" y="1"/>
                        </a:moveTo>
                        <a:lnTo>
                          <a:pt x="1" y="5950"/>
                        </a:lnTo>
                        <a:cubicBezTo>
                          <a:pt x="133" y="6078"/>
                          <a:pt x="181" y="6178"/>
                          <a:pt x="166" y="6261"/>
                        </a:cubicBezTo>
                        <a:lnTo>
                          <a:pt x="166" y="6261"/>
                        </a:lnTo>
                        <a:lnTo>
                          <a:pt x="1412" y="322"/>
                        </a:lnTo>
                        <a:cubicBezTo>
                          <a:pt x="1430" y="236"/>
                          <a:pt x="1382" y="133"/>
                          <a:pt x="1250" y="1"/>
                        </a:cubicBezTo>
                        <a:close/>
                        <a:moveTo>
                          <a:pt x="166" y="6261"/>
                        </a:moveTo>
                        <a:lnTo>
                          <a:pt x="164" y="6271"/>
                        </a:lnTo>
                        <a:cubicBezTo>
                          <a:pt x="165" y="6267"/>
                          <a:pt x="165" y="6264"/>
                          <a:pt x="166" y="626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91" name="Google Shape;2242;p33"/>
                  <p:cNvSpPr/>
                  <p:nvPr/>
                </p:nvSpPr>
                <p:spPr>
                  <a:xfrm>
                    <a:off x="3490125" y="719925"/>
                    <a:ext cx="3177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59" extrusionOk="0">
                        <a:moveTo>
                          <a:pt x="1271" y="1"/>
                        </a:moveTo>
                        <a:cubicBezTo>
                          <a:pt x="1263" y="5"/>
                          <a:pt x="1254" y="9"/>
                          <a:pt x="1245" y="9"/>
                        </a:cubicBezTo>
                        <a:lnTo>
                          <a:pt x="0" y="5959"/>
                        </a:lnTo>
                        <a:cubicBezTo>
                          <a:pt x="9" y="5954"/>
                          <a:pt x="18" y="5954"/>
                          <a:pt x="22" y="5950"/>
                        </a:cubicBezTo>
                        <a:lnTo>
                          <a:pt x="1271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92" name="Google Shape;2243;p33"/>
                  <p:cNvSpPr/>
                  <p:nvPr/>
                </p:nvSpPr>
                <p:spPr>
                  <a:xfrm>
                    <a:off x="3469175" y="720125"/>
                    <a:ext cx="52100" cy="153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" h="6156" extrusionOk="0">
                        <a:moveTo>
                          <a:pt x="2083" y="1"/>
                        </a:moveTo>
                        <a:cubicBezTo>
                          <a:pt x="1835" y="78"/>
                          <a:pt x="1497" y="129"/>
                          <a:pt x="1249" y="206"/>
                        </a:cubicBezTo>
                        <a:lnTo>
                          <a:pt x="1" y="6156"/>
                        </a:lnTo>
                        <a:cubicBezTo>
                          <a:pt x="253" y="6079"/>
                          <a:pt x="587" y="6027"/>
                          <a:pt x="838" y="5951"/>
                        </a:cubicBezTo>
                        <a:lnTo>
                          <a:pt x="2083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93" name="Google Shape;2244;p33"/>
                  <p:cNvSpPr/>
                  <p:nvPr/>
                </p:nvSpPr>
                <p:spPr>
                  <a:xfrm>
                    <a:off x="3465100" y="725275"/>
                    <a:ext cx="35300" cy="15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2" h="6011" extrusionOk="0">
                        <a:moveTo>
                          <a:pt x="1412" y="0"/>
                        </a:moveTo>
                        <a:lnTo>
                          <a:pt x="1412" y="0"/>
                        </a:lnTo>
                        <a:cubicBezTo>
                          <a:pt x="1352" y="18"/>
                          <a:pt x="1297" y="39"/>
                          <a:pt x="1245" y="61"/>
                        </a:cubicBezTo>
                        <a:lnTo>
                          <a:pt x="0" y="6010"/>
                        </a:lnTo>
                        <a:cubicBezTo>
                          <a:pt x="48" y="5989"/>
                          <a:pt x="103" y="5967"/>
                          <a:pt x="164" y="5950"/>
                        </a:cubicBezTo>
                        <a:lnTo>
                          <a:pt x="1412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94" name="Google Shape;2245;p33"/>
                  <p:cNvSpPr/>
                  <p:nvPr/>
                </p:nvSpPr>
                <p:spPr>
                  <a:xfrm>
                    <a:off x="3463300" y="726775"/>
                    <a:ext cx="32950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8" h="5989" extrusionOk="0">
                        <a:moveTo>
                          <a:pt x="1317" y="1"/>
                        </a:moveTo>
                        <a:cubicBezTo>
                          <a:pt x="1292" y="13"/>
                          <a:pt x="1266" y="26"/>
                          <a:pt x="1245" y="39"/>
                        </a:cubicBezTo>
                        <a:lnTo>
                          <a:pt x="0" y="5988"/>
                        </a:lnTo>
                        <a:cubicBezTo>
                          <a:pt x="21" y="5976"/>
                          <a:pt x="47" y="5963"/>
                          <a:pt x="72" y="5950"/>
                        </a:cubicBezTo>
                        <a:lnTo>
                          <a:pt x="1317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95" name="Google Shape;2246;p33"/>
                  <p:cNvSpPr/>
                  <p:nvPr/>
                </p:nvSpPr>
                <p:spPr>
                  <a:xfrm>
                    <a:off x="3462125" y="727725"/>
                    <a:ext cx="32300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2" h="5985" extrusionOk="0">
                        <a:moveTo>
                          <a:pt x="1292" y="1"/>
                        </a:moveTo>
                        <a:lnTo>
                          <a:pt x="1292" y="1"/>
                        </a:lnTo>
                        <a:cubicBezTo>
                          <a:pt x="1274" y="14"/>
                          <a:pt x="1262" y="22"/>
                          <a:pt x="1244" y="36"/>
                        </a:cubicBezTo>
                        <a:lnTo>
                          <a:pt x="0" y="5984"/>
                        </a:lnTo>
                        <a:cubicBezTo>
                          <a:pt x="13" y="5972"/>
                          <a:pt x="30" y="5964"/>
                          <a:pt x="47" y="5950"/>
                        </a:cubicBezTo>
                        <a:lnTo>
                          <a:pt x="1292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96" name="Google Shape;2247;p33"/>
                  <p:cNvSpPr/>
                  <p:nvPr/>
                </p:nvSpPr>
                <p:spPr>
                  <a:xfrm>
                    <a:off x="3461375" y="728600"/>
                    <a:ext cx="31875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5981" extrusionOk="0">
                        <a:moveTo>
                          <a:pt x="1274" y="1"/>
                        </a:moveTo>
                        <a:lnTo>
                          <a:pt x="1274" y="1"/>
                        </a:lnTo>
                        <a:cubicBezTo>
                          <a:pt x="1266" y="9"/>
                          <a:pt x="1253" y="21"/>
                          <a:pt x="1245" y="30"/>
                        </a:cubicBezTo>
                        <a:lnTo>
                          <a:pt x="0" y="5980"/>
                        </a:lnTo>
                        <a:cubicBezTo>
                          <a:pt x="9" y="5967"/>
                          <a:pt x="17" y="5958"/>
                          <a:pt x="30" y="5949"/>
                        </a:cubicBezTo>
                        <a:lnTo>
                          <a:pt x="1274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97" name="Google Shape;2248;p33"/>
                  <p:cNvSpPr/>
                  <p:nvPr/>
                </p:nvSpPr>
                <p:spPr>
                  <a:xfrm>
                    <a:off x="3460825" y="729350"/>
                    <a:ext cx="31675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80" extrusionOk="0">
                        <a:moveTo>
                          <a:pt x="1267" y="0"/>
                        </a:moveTo>
                        <a:lnTo>
                          <a:pt x="1267" y="0"/>
                        </a:lnTo>
                        <a:cubicBezTo>
                          <a:pt x="1262" y="9"/>
                          <a:pt x="1254" y="22"/>
                          <a:pt x="1249" y="30"/>
                        </a:cubicBezTo>
                        <a:lnTo>
                          <a:pt x="1" y="5980"/>
                        </a:lnTo>
                        <a:cubicBezTo>
                          <a:pt x="9" y="5966"/>
                          <a:pt x="13" y="5958"/>
                          <a:pt x="22" y="5950"/>
                        </a:cubicBezTo>
                        <a:lnTo>
                          <a:pt x="1267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98" name="Google Shape;2249;p33"/>
                  <p:cNvSpPr/>
                  <p:nvPr/>
                </p:nvSpPr>
                <p:spPr>
                  <a:xfrm>
                    <a:off x="3460500" y="730100"/>
                    <a:ext cx="31575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5980" extrusionOk="0">
                        <a:moveTo>
                          <a:pt x="1262" y="0"/>
                        </a:moveTo>
                        <a:lnTo>
                          <a:pt x="1262" y="0"/>
                        </a:lnTo>
                        <a:cubicBezTo>
                          <a:pt x="1254" y="8"/>
                          <a:pt x="1250" y="22"/>
                          <a:pt x="1246" y="30"/>
                        </a:cubicBezTo>
                        <a:lnTo>
                          <a:pt x="1" y="5980"/>
                        </a:lnTo>
                        <a:cubicBezTo>
                          <a:pt x="5" y="5966"/>
                          <a:pt x="10" y="5958"/>
                          <a:pt x="14" y="5950"/>
                        </a:cubicBezTo>
                        <a:lnTo>
                          <a:pt x="1262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99" name="Google Shape;2250;p33"/>
                  <p:cNvSpPr/>
                  <p:nvPr/>
                </p:nvSpPr>
                <p:spPr>
                  <a:xfrm>
                    <a:off x="3460400" y="730825"/>
                    <a:ext cx="3125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5963" extrusionOk="0">
                        <a:moveTo>
                          <a:pt x="1250" y="1"/>
                        </a:moveTo>
                        <a:lnTo>
                          <a:pt x="1246" y="18"/>
                        </a:lnTo>
                        <a:lnTo>
                          <a:pt x="1246" y="18"/>
                        </a:lnTo>
                        <a:cubicBezTo>
                          <a:pt x="1250" y="13"/>
                          <a:pt x="1250" y="5"/>
                          <a:pt x="1250" y="1"/>
                        </a:cubicBezTo>
                        <a:close/>
                        <a:moveTo>
                          <a:pt x="1246" y="18"/>
                        </a:moveTo>
                        <a:lnTo>
                          <a:pt x="1246" y="18"/>
                        </a:lnTo>
                        <a:cubicBezTo>
                          <a:pt x="1246" y="18"/>
                          <a:pt x="1246" y="18"/>
                          <a:pt x="1246" y="18"/>
                        </a:cubicBezTo>
                        <a:lnTo>
                          <a:pt x="1" y="5960"/>
                        </a:lnTo>
                        <a:lnTo>
                          <a:pt x="1" y="5960"/>
                        </a:lnTo>
                        <a:cubicBezTo>
                          <a:pt x="2" y="5957"/>
                          <a:pt x="5" y="5954"/>
                          <a:pt x="5" y="5951"/>
                        </a:cubicBezTo>
                        <a:lnTo>
                          <a:pt x="1246" y="18"/>
                        </a:lnTo>
                        <a:close/>
                        <a:moveTo>
                          <a:pt x="1" y="5960"/>
                        </a:moveTo>
                        <a:cubicBezTo>
                          <a:pt x="1" y="5961"/>
                          <a:pt x="0" y="5962"/>
                          <a:pt x="0" y="5963"/>
                        </a:cubicBezTo>
                        <a:lnTo>
                          <a:pt x="1" y="5960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00" name="Google Shape;2251;p33"/>
                  <p:cNvSpPr/>
                  <p:nvPr/>
                </p:nvSpPr>
                <p:spPr>
                  <a:xfrm>
                    <a:off x="3171050" y="636325"/>
                    <a:ext cx="43000" cy="190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0" h="7605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348" y="6574"/>
                          <a:pt x="471" y="7125"/>
                          <a:pt x="373" y="7605"/>
                        </a:cubicBezTo>
                        <a:lnTo>
                          <a:pt x="1617" y="1655"/>
                        </a:lnTo>
                        <a:cubicBezTo>
                          <a:pt x="1720" y="1177"/>
                          <a:pt x="1596" y="62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01" name="Google Shape;2252;p33"/>
                  <p:cNvSpPr/>
                  <p:nvPr/>
                </p:nvSpPr>
                <p:spPr>
                  <a:xfrm>
                    <a:off x="2562300" y="534950"/>
                    <a:ext cx="72125" cy="15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85" h="6241" extrusionOk="0">
                        <a:moveTo>
                          <a:pt x="2884" y="1"/>
                        </a:moveTo>
                        <a:lnTo>
                          <a:pt x="2884" y="1"/>
                        </a:lnTo>
                        <a:cubicBezTo>
                          <a:pt x="2674" y="17"/>
                          <a:pt x="2478" y="39"/>
                          <a:pt x="2294" y="64"/>
                        </a:cubicBezTo>
                        <a:cubicBezTo>
                          <a:pt x="1888" y="120"/>
                          <a:pt x="1545" y="202"/>
                          <a:pt x="1246" y="291"/>
                        </a:cubicBezTo>
                        <a:lnTo>
                          <a:pt x="1" y="6241"/>
                        </a:lnTo>
                        <a:cubicBezTo>
                          <a:pt x="296" y="6146"/>
                          <a:pt x="642" y="6069"/>
                          <a:pt x="1049" y="6014"/>
                        </a:cubicBezTo>
                        <a:cubicBezTo>
                          <a:pt x="1233" y="5988"/>
                          <a:pt x="1426" y="5967"/>
                          <a:pt x="1635" y="5950"/>
                        </a:cubicBezTo>
                        <a:lnTo>
                          <a:pt x="2884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02" name="Google Shape;2253;p33"/>
                  <p:cNvSpPr/>
                  <p:nvPr/>
                </p:nvSpPr>
                <p:spPr>
                  <a:xfrm>
                    <a:off x="2548625" y="542225"/>
                    <a:ext cx="44825" cy="153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3" h="6151" extrusionOk="0">
                        <a:moveTo>
                          <a:pt x="1793" y="0"/>
                        </a:moveTo>
                        <a:lnTo>
                          <a:pt x="1793" y="0"/>
                        </a:lnTo>
                        <a:cubicBezTo>
                          <a:pt x="1592" y="65"/>
                          <a:pt x="1408" y="133"/>
                          <a:pt x="1245" y="205"/>
                        </a:cubicBezTo>
                        <a:lnTo>
                          <a:pt x="1" y="6151"/>
                        </a:lnTo>
                        <a:cubicBezTo>
                          <a:pt x="163" y="6078"/>
                          <a:pt x="343" y="6009"/>
                          <a:pt x="548" y="5950"/>
                        </a:cubicBezTo>
                        <a:lnTo>
                          <a:pt x="1793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03" name="Google Shape;2254;p33"/>
                  <p:cNvSpPr/>
                  <p:nvPr/>
                </p:nvSpPr>
                <p:spPr>
                  <a:xfrm>
                    <a:off x="3346300" y="690750"/>
                    <a:ext cx="48150" cy="176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26" h="7071" extrusionOk="0">
                        <a:moveTo>
                          <a:pt x="1305" y="1"/>
                        </a:moveTo>
                        <a:lnTo>
                          <a:pt x="61" y="5949"/>
                        </a:lnTo>
                        <a:cubicBezTo>
                          <a:pt x="1" y="6241"/>
                          <a:pt x="112" y="6587"/>
                          <a:pt x="681" y="7070"/>
                        </a:cubicBezTo>
                        <a:lnTo>
                          <a:pt x="1925" y="1125"/>
                        </a:lnTo>
                        <a:cubicBezTo>
                          <a:pt x="1357" y="637"/>
                          <a:pt x="1246" y="291"/>
                          <a:pt x="1305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04" name="Google Shape;2255;p33"/>
                  <p:cNvSpPr/>
                  <p:nvPr/>
                </p:nvSpPr>
                <p:spPr>
                  <a:xfrm>
                    <a:off x="2110000" y="455500"/>
                    <a:ext cx="31375" cy="14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5" h="5993" extrusionOk="0">
                        <a:moveTo>
                          <a:pt x="1254" y="1"/>
                        </a:moveTo>
                        <a:lnTo>
                          <a:pt x="1254" y="1"/>
                        </a:lnTo>
                        <a:cubicBezTo>
                          <a:pt x="1253" y="3"/>
                          <a:pt x="1253" y="6"/>
                          <a:pt x="1252" y="8"/>
                        </a:cubicBezTo>
                        <a:lnTo>
                          <a:pt x="1252" y="8"/>
                        </a:lnTo>
                        <a:lnTo>
                          <a:pt x="1254" y="1"/>
                        </a:lnTo>
                        <a:close/>
                        <a:moveTo>
                          <a:pt x="1252" y="8"/>
                        </a:moveTo>
                        <a:lnTo>
                          <a:pt x="103" y="5505"/>
                        </a:lnTo>
                        <a:lnTo>
                          <a:pt x="1250" y="44"/>
                        </a:lnTo>
                        <a:cubicBezTo>
                          <a:pt x="1250" y="32"/>
                          <a:pt x="1250" y="22"/>
                          <a:pt x="1252" y="8"/>
                        </a:cubicBezTo>
                        <a:close/>
                        <a:moveTo>
                          <a:pt x="103" y="5505"/>
                        </a:moveTo>
                        <a:lnTo>
                          <a:pt x="9" y="5952"/>
                        </a:lnTo>
                        <a:lnTo>
                          <a:pt x="9" y="5952"/>
                        </a:lnTo>
                        <a:cubicBezTo>
                          <a:pt x="9" y="5952"/>
                          <a:pt x="10" y="5951"/>
                          <a:pt x="10" y="5950"/>
                        </a:cubicBezTo>
                        <a:lnTo>
                          <a:pt x="103" y="5505"/>
                        </a:lnTo>
                        <a:close/>
                        <a:moveTo>
                          <a:pt x="9" y="5952"/>
                        </a:moveTo>
                        <a:cubicBezTo>
                          <a:pt x="6" y="5961"/>
                          <a:pt x="5" y="5970"/>
                          <a:pt x="3" y="5981"/>
                        </a:cubicBezTo>
                        <a:lnTo>
                          <a:pt x="3" y="5981"/>
                        </a:lnTo>
                        <a:lnTo>
                          <a:pt x="9" y="5952"/>
                        </a:lnTo>
                        <a:close/>
                        <a:moveTo>
                          <a:pt x="3" y="5981"/>
                        </a:moveTo>
                        <a:lnTo>
                          <a:pt x="1" y="5992"/>
                        </a:lnTo>
                        <a:cubicBezTo>
                          <a:pt x="2" y="5988"/>
                          <a:pt x="2" y="5985"/>
                          <a:pt x="3" y="598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05" name="Google Shape;2256;p33"/>
                  <p:cNvSpPr/>
                  <p:nvPr/>
                </p:nvSpPr>
                <p:spPr>
                  <a:xfrm>
                    <a:off x="3402550" y="727325"/>
                    <a:ext cx="60225" cy="149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5992" extrusionOk="0">
                        <a:moveTo>
                          <a:pt x="1245" y="0"/>
                        </a:moveTo>
                        <a:lnTo>
                          <a:pt x="1" y="5945"/>
                        </a:lnTo>
                        <a:cubicBezTo>
                          <a:pt x="295" y="5975"/>
                          <a:pt x="594" y="5992"/>
                          <a:pt x="902" y="5992"/>
                        </a:cubicBezTo>
                        <a:cubicBezTo>
                          <a:pt x="988" y="5992"/>
                          <a:pt x="1076" y="5991"/>
                          <a:pt x="1164" y="5988"/>
                        </a:cubicBezTo>
                        <a:lnTo>
                          <a:pt x="2409" y="38"/>
                        </a:lnTo>
                        <a:lnTo>
                          <a:pt x="2409" y="38"/>
                        </a:lnTo>
                        <a:cubicBezTo>
                          <a:pt x="2308" y="42"/>
                          <a:pt x="2208" y="43"/>
                          <a:pt x="2109" y="43"/>
                        </a:cubicBezTo>
                        <a:cubicBezTo>
                          <a:pt x="1815" y="43"/>
                          <a:pt x="1526" y="29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06" name="Google Shape;2257;p33"/>
                  <p:cNvSpPr/>
                  <p:nvPr/>
                </p:nvSpPr>
                <p:spPr>
                  <a:xfrm>
                    <a:off x="3388975" y="725400"/>
                    <a:ext cx="44700" cy="150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8" h="6022" extrusionOk="0">
                        <a:moveTo>
                          <a:pt x="1245" y="0"/>
                        </a:moveTo>
                        <a:lnTo>
                          <a:pt x="1" y="5945"/>
                        </a:lnTo>
                        <a:cubicBezTo>
                          <a:pt x="180" y="5980"/>
                          <a:pt x="360" y="6005"/>
                          <a:pt x="544" y="6022"/>
                        </a:cubicBezTo>
                        <a:lnTo>
                          <a:pt x="1788" y="77"/>
                        </a:lnTo>
                        <a:cubicBezTo>
                          <a:pt x="1604" y="56"/>
                          <a:pt x="1424" y="30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07" name="Google Shape;2258;p33"/>
                  <p:cNvSpPr/>
                  <p:nvPr/>
                </p:nvSpPr>
                <p:spPr>
                  <a:xfrm>
                    <a:off x="3378825" y="723250"/>
                    <a:ext cx="41275" cy="15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1" h="6031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133" y="5979"/>
                          <a:pt x="269" y="6009"/>
                          <a:pt x="407" y="6031"/>
                        </a:cubicBezTo>
                        <a:lnTo>
                          <a:pt x="1651" y="86"/>
                        </a:lnTo>
                        <a:cubicBezTo>
                          <a:pt x="1514" y="61"/>
                          <a:pt x="1378" y="35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08" name="Google Shape;2259;p33"/>
                  <p:cNvSpPr/>
                  <p:nvPr/>
                </p:nvSpPr>
                <p:spPr>
                  <a:xfrm>
                    <a:off x="3369950" y="720900"/>
                    <a:ext cx="40000" cy="151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" h="6044" extrusionOk="0">
                        <a:moveTo>
                          <a:pt x="1245" y="1"/>
                        </a:moveTo>
                        <a:lnTo>
                          <a:pt x="0" y="5949"/>
                        </a:lnTo>
                        <a:cubicBezTo>
                          <a:pt x="116" y="5984"/>
                          <a:pt x="235" y="6014"/>
                          <a:pt x="355" y="6044"/>
                        </a:cubicBezTo>
                        <a:lnTo>
                          <a:pt x="1599" y="94"/>
                        </a:lnTo>
                        <a:cubicBezTo>
                          <a:pt x="1480" y="68"/>
                          <a:pt x="1364" y="3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09" name="Google Shape;2260;p33"/>
                  <p:cNvSpPr/>
                  <p:nvPr/>
                </p:nvSpPr>
                <p:spPr>
                  <a:xfrm>
                    <a:off x="3363325" y="718850"/>
                    <a:ext cx="37775" cy="15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1" h="6032" extrusionOk="0">
                        <a:moveTo>
                          <a:pt x="1244" y="1"/>
                        </a:moveTo>
                        <a:lnTo>
                          <a:pt x="0" y="5946"/>
                        </a:lnTo>
                        <a:cubicBezTo>
                          <a:pt x="85" y="5976"/>
                          <a:pt x="176" y="6006"/>
                          <a:pt x="265" y="6031"/>
                        </a:cubicBezTo>
                        <a:lnTo>
                          <a:pt x="1510" y="83"/>
                        </a:lnTo>
                        <a:cubicBezTo>
                          <a:pt x="1424" y="57"/>
                          <a:pt x="1335" y="31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10" name="Google Shape;2261;p33"/>
                  <p:cNvSpPr/>
                  <p:nvPr/>
                </p:nvSpPr>
                <p:spPr>
                  <a:xfrm>
                    <a:off x="6238375" y="1310600"/>
                    <a:ext cx="32550" cy="15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6023" extrusionOk="0">
                        <a:moveTo>
                          <a:pt x="1301" y="1"/>
                        </a:moveTo>
                        <a:lnTo>
                          <a:pt x="1301" y="1"/>
                        </a:lnTo>
                        <a:cubicBezTo>
                          <a:pt x="1284" y="31"/>
                          <a:pt x="1266" y="52"/>
                          <a:pt x="1246" y="78"/>
                        </a:cubicBezTo>
                        <a:lnTo>
                          <a:pt x="1" y="6022"/>
                        </a:lnTo>
                        <a:cubicBezTo>
                          <a:pt x="18" y="6002"/>
                          <a:pt x="40" y="5976"/>
                          <a:pt x="52" y="5950"/>
                        </a:cubicBezTo>
                        <a:lnTo>
                          <a:pt x="1301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11" name="Google Shape;2262;p33"/>
                  <p:cNvSpPr/>
                  <p:nvPr/>
                </p:nvSpPr>
                <p:spPr>
                  <a:xfrm>
                    <a:off x="6236900" y="1312525"/>
                    <a:ext cx="32625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5" h="6006" extrusionOk="0">
                        <a:moveTo>
                          <a:pt x="1305" y="1"/>
                        </a:moveTo>
                        <a:cubicBezTo>
                          <a:pt x="1287" y="22"/>
                          <a:pt x="1266" y="39"/>
                          <a:pt x="1244" y="56"/>
                        </a:cubicBezTo>
                        <a:lnTo>
                          <a:pt x="0" y="6006"/>
                        </a:lnTo>
                        <a:cubicBezTo>
                          <a:pt x="22" y="5988"/>
                          <a:pt x="42" y="5967"/>
                          <a:pt x="60" y="5945"/>
                        </a:cubicBezTo>
                        <a:lnTo>
                          <a:pt x="1305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12" name="Google Shape;2263;p33"/>
                  <p:cNvSpPr/>
                  <p:nvPr/>
                </p:nvSpPr>
                <p:spPr>
                  <a:xfrm>
                    <a:off x="6235375" y="1313925"/>
                    <a:ext cx="32650" cy="14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6" h="5998" extrusionOk="0">
                        <a:moveTo>
                          <a:pt x="1305" y="0"/>
                        </a:moveTo>
                        <a:cubicBezTo>
                          <a:pt x="1289" y="18"/>
                          <a:pt x="1267" y="34"/>
                          <a:pt x="1246" y="47"/>
                        </a:cubicBezTo>
                        <a:lnTo>
                          <a:pt x="1" y="5997"/>
                        </a:lnTo>
                        <a:cubicBezTo>
                          <a:pt x="22" y="5984"/>
                          <a:pt x="44" y="5966"/>
                          <a:pt x="61" y="5950"/>
                        </a:cubicBezTo>
                        <a:lnTo>
                          <a:pt x="1305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13" name="Google Shape;2264;p33"/>
                  <p:cNvSpPr/>
                  <p:nvPr/>
                </p:nvSpPr>
                <p:spPr>
                  <a:xfrm>
                    <a:off x="6233675" y="1315100"/>
                    <a:ext cx="32850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" h="5984" extrusionOk="0">
                        <a:moveTo>
                          <a:pt x="1314" y="0"/>
                        </a:moveTo>
                        <a:cubicBezTo>
                          <a:pt x="1292" y="13"/>
                          <a:pt x="1271" y="26"/>
                          <a:pt x="1245" y="38"/>
                        </a:cubicBezTo>
                        <a:lnTo>
                          <a:pt x="1" y="5984"/>
                        </a:lnTo>
                        <a:cubicBezTo>
                          <a:pt x="22" y="5976"/>
                          <a:pt x="48" y="5962"/>
                          <a:pt x="69" y="5950"/>
                        </a:cubicBezTo>
                        <a:lnTo>
                          <a:pt x="1314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14" name="Google Shape;2265;p33"/>
                  <p:cNvSpPr/>
                  <p:nvPr/>
                </p:nvSpPr>
                <p:spPr>
                  <a:xfrm>
                    <a:off x="6231525" y="1316050"/>
                    <a:ext cx="33275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" h="5980" extrusionOk="0">
                        <a:moveTo>
                          <a:pt x="1331" y="0"/>
                        </a:moveTo>
                        <a:lnTo>
                          <a:pt x="1331" y="0"/>
                        </a:lnTo>
                        <a:cubicBezTo>
                          <a:pt x="1305" y="14"/>
                          <a:pt x="1276" y="22"/>
                          <a:pt x="1246" y="30"/>
                        </a:cubicBezTo>
                        <a:lnTo>
                          <a:pt x="1" y="5980"/>
                        </a:lnTo>
                        <a:cubicBezTo>
                          <a:pt x="31" y="5972"/>
                          <a:pt x="61" y="5958"/>
                          <a:pt x="87" y="5946"/>
                        </a:cubicBezTo>
                        <a:lnTo>
                          <a:pt x="1331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15" name="Google Shape;2266;p33"/>
                  <p:cNvSpPr/>
                  <p:nvPr/>
                </p:nvSpPr>
                <p:spPr>
                  <a:xfrm>
                    <a:off x="6219475" y="1316800"/>
                    <a:ext cx="43200" cy="149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8" h="5990" extrusionOk="0">
                        <a:moveTo>
                          <a:pt x="1728" y="0"/>
                        </a:moveTo>
                        <a:lnTo>
                          <a:pt x="1728" y="0"/>
                        </a:lnTo>
                        <a:cubicBezTo>
                          <a:pt x="1689" y="13"/>
                          <a:pt x="1643" y="22"/>
                          <a:pt x="1599" y="31"/>
                        </a:cubicBezTo>
                        <a:cubicBezTo>
                          <a:pt x="1546" y="37"/>
                          <a:pt x="1489" y="40"/>
                          <a:pt x="1430" y="40"/>
                        </a:cubicBezTo>
                        <a:cubicBezTo>
                          <a:pt x="1372" y="40"/>
                          <a:pt x="1310" y="37"/>
                          <a:pt x="1248" y="31"/>
                        </a:cubicBezTo>
                        <a:lnTo>
                          <a:pt x="0" y="5980"/>
                        </a:lnTo>
                        <a:cubicBezTo>
                          <a:pt x="64" y="5986"/>
                          <a:pt x="125" y="5990"/>
                          <a:pt x="183" y="5990"/>
                        </a:cubicBezTo>
                        <a:cubicBezTo>
                          <a:pt x="241" y="5990"/>
                          <a:pt x="297" y="5986"/>
                          <a:pt x="350" y="5980"/>
                        </a:cubicBezTo>
                        <a:cubicBezTo>
                          <a:pt x="397" y="5971"/>
                          <a:pt x="441" y="5963"/>
                          <a:pt x="483" y="5950"/>
                        </a:cubicBezTo>
                        <a:lnTo>
                          <a:pt x="1728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16" name="Google Shape;2267;p33"/>
                  <p:cNvSpPr/>
                  <p:nvPr/>
                </p:nvSpPr>
                <p:spPr>
                  <a:xfrm>
                    <a:off x="6214975" y="1316925"/>
                    <a:ext cx="35725" cy="14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9" h="5975" extrusionOk="0">
                        <a:moveTo>
                          <a:pt x="1245" y="0"/>
                        </a:moveTo>
                        <a:lnTo>
                          <a:pt x="1" y="5949"/>
                        </a:lnTo>
                        <a:cubicBezTo>
                          <a:pt x="64" y="5958"/>
                          <a:pt x="124" y="5966"/>
                          <a:pt x="180" y="5975"/>
                        </a:cubicBezTo>
                        <a:lnTo>
                          <a:pt x="1428" y="26"/>
                        </a:lnTo>
                        <a:cubicBezTo>
                          <a:pt x="1369" y="21"/>
                          <a:pt x="1309" y="13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17" name="Google Shape;2268;p33"/>
                  <p:cNvSpPr/>
                  <p:nvPr/>
                </p:nvSpPr>
                <p:spPr>
                  <a:xfrm>
                    <a:off x="6209950" y="1315850"/>
                    <a:ext cx="36150" cy="149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6" h="5992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68" y="5966"/>
                          <a:pt x="137" y="5980"/>
                          <a:pt x="202" y="5992"/>
                        </a:cubicBezTo>
                        <a:lnTo>
                          <a:pt x="1446" y="43"/>
                        </a:lnTo>
                        <a:cubicBezTo>
                          <a:pt x="1382" y="30"/>
                          <a:pt x="1313" y="18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18" name="Google Shape;2269;p33"/>
                  <p:cNvSpPr/>
                  <p:nvPr/>
                </p:nvSpPr>
                <p:spPr>
                  <a:xfrm>
                    <a:off x="6202900" y="1314025"/>
                    <a:ext cx="38175" cy="15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7" h="6023" extrusionOk="0">
                        <a:moveTo>
                          <a:pt x="1244" y="0"/>
                        </a:moveTo>
                        <a:lnTo>
                          <a:pt x="0" y="5946"/>
                        </a:lnTo>
                        <a:cubicBezTo>
                          <a:pt x="93" y="5976"/>
                          <a:pt x="188" y="6001"/>
                          <a:pt x="282" y="6023"/>
                        </a:cubicBezTo>
                        <a:lnTo>
                          <a:pt x="1526" y="73"/>
                        </a:lnTo>
                        <a:cubicBezTo>
                          <a:pt x="1433" y="52"/>
                          <a:pt x="1339" y="26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19" name="Google Shape;2270;p33"/>
                  <p:cNvSpPr/>
                  <p:nvPr/>
                </p:nvSpPr>
                <p:spPr>
                  <a:xfrm>
                    <a:off x="6172625" y="1304100"/>
                    <a:ext cx="61400" cy="15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56" h="6343" extrusionOk="0">
                        <a:moveTo>
                          <a:pt x="1249" y="0"/>
                        </a:moveTo>
                        <a:lnTo>
                          <a:pt x="1" y="5949"/>
                        </a:lnTo>
                        <a:cubicBezTo>
                          <a:pt x="355" y="6051"/>
                          <a:pt x="791" y="6223"/>
                          <a:pt x="1211" y="6343"/>
                        </a:cubicBezTo>
                        <a:lnTo>
                          <a:pt x="2455" y="397"/>
                        </a:lnTo>
                        <a:cubicBezTo>
                          <a:pt x="2036" y="273"/>
                          <a:pt x="1604" y="107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20" name="Google Shape;2271;p33"/>
                  <p:cNvSpPr/>
                  <p:nvPr/>
                </p:nvSpPr>
                <p:spPr>
                  <a:xfrm>
                    <a:off x="6167900" y="1302800"/>
                    <a:ext cx="35950" cy="150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8" h="6001" extrusionOk="0">
                        <a:moveTo>
                          <a:pt x="1250" y="1"/>
                        </a:moveTo>
                        <a:lnTo>
                          <a:pt x="1" y="5949"/>
                        </a:lnTo>
                        <a:cubicBezTo>
                          <a:pt x="61" y="5963"/>
                          <a:pt x="125" y="5980"/>
                          <a:pt x="190" y="6001"/>
                        </a:cubicBezTo>
                        <a:lnTo>
                          <a:pt x="1438" y="52"/>
                        </a:lnTo>
                        <a:cubicBezTo>
                          <a:pt x="1370" y="35"/>
                          <a:pt x="1310" y="17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21" name="Google Shape;2272;p33"/>
                  <p:cNvSpPr/>
                  <p:nvPr/>
                </p:nvSpPr>
                <p:spPr>
                  <a:xfrm>
                    <a:off x="6164800" y="1302175"/>
                    <a:ext cx="34375" cy="14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5" h="5975" extrusionOk="0">
                        <a:moveTo>
                          <a:pt x="1246" y="0"/>
                        </a:moveTo>
                        <a:lnTo>
                          <a:pt x="1" y="5949"/>
                        </a:lnTo>
                        <a:cubicBezTo>
                          <a:pt x="40" y="5958"/>
                          <a:pt x="83" y="5966"/>
                          <a:pt x="125" y="5974"/>
                        </a:cubicBezTo>
                        <a:lnTo>
                          <a:pt x="1374" y="26"/>
                        </a:lnTo>
                        <a:cubicBezTo>
                          <a:pt x="1327" y="16"/>
                          <a:pt x="1289" y="8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22" name="Google Shape;2273;p33"/>
                  <p:cNvSpPr/>
                  <p:nvPr/>
                </p:nvSpPr>
                <p:spPr>
                  <a:xfrm>
                    <a:off x="6164500" y="1302175"/>
                    <a:ext cx="31450" cy="148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49" extrusionOk="0">
                        <a:moveTo>
                          <a:pt x="1250" y="0"/>
                        </a:moveTo>
                        <a:lnTo>
                          <a:pt x="0" y="5949"/>
                        </a:lnTo>
                        <a:lnTo>
                          <a:pt x="13" y="5949"/>
                        </a:lnTo>
                        <a:lnTo>
                          <a:pt x="1258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23" name="Google Shape;2274;p33"/>
                  <p:cNvSpPr/>
                  <p:nvPr/>
                </p:nvSpPr>
                <p:spPr>
                  <a:xfrm>
                    <a:off x="6152750" y="1302175"/>
                    <a:ext cx="43000" cy="15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0" h="6000" extrusionOk="0">
                        <a:moveTo>
                          <a:pt x="1720" y="0"/>
                        </a:moveTo>
                        <a:cubicBezTo>
                          <a:pt x="1595" y="0"/>
                          <a:pt x="1497" y="8"/>
                          <a:pt x="1412" y="16"/>
                        </a:cubicBezTo>
                        <a:cubicBezTo>
                          <a:pt x="1347" y="30"/>
                          <a:pt x="1292" y="38"/>
                          <a:pt x="1244" y="55"/>
                        </a:cubicBezTo>
                        <a:lnTo>
                          <a:pt x="0" y="6000"/>
                        </a:lnTo>
                        <a:cubicBezTo>
                          <a:pt x="46" y="5988"/>
                          <a:pt x="98" y="5974"/>
                          <a:pt x="162" y="5966"/>
                        </a:cubicBezTo>
                        <a:cubicBezTo>
                          <a:pt x="248" y="5954"/>
                          <a:pt x="350" y="5949"/>
                          <a:pt x="470" y="5949"/>
                        </a:cubicBezTo>
                        <a:lnTo>
                          <a:pt x="1720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24" name="Google Shape;2275;p33"/>
                  <p:cNvSpPr/>
                  <p:nvPr/>
                </p:nvSpPr>
                <p:spPr>
                  <a:xfrm>
                    <a:off x="6150600" y="1303550"/>
                    <a:ext cx="33275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" h="5980" extrusionOk="0">
                        <a:moveTo>
                          <a:pt x="1330" y="0"/>
                        </a:moveTo>
                        <a:lnTo>
                          <a:pt x="1330" y="0"/>
                        </a:lnTo>
                        <a:cubicBezTo>
                          <a:pt x="1301" y="9"/>
                          <a:pt x="1275" y="17"/>
                          <a:pt x="1249" y="30"/>
                        </a:cubicBezTo>
                        <a:lnTo>
                          <a:pt x="0" y="5980"/>
                        </a:lnTo>
                        <a:cubicBezTo>
                          <a:pt x="26" y="5967"/>
                          <a:pt x="55" y="5954"/>
                          <a:pt x="86" y="5945"/>
                        </a:cubicBezTo>
                        <a:lnTo>
                          <a:pt x="1330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25" name="Google Shape;2276;p33"/>
                  <p:cNvSpPr/>
                  <p:nvPr/>
                </p:nvSpPr>
                <p:spPr>
                  <a:xfrm>
                    <a:off x="6149300" y="1304300"/>
                    <a:ext cx="3255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5976" extrusionOk="0">
                        <a:moveTo>
                          <a:pt x="1301" y="0"/>
                        </a:moveTo>
                        <a:cubicBezTo>
                          <a:pt x="1280" y="8"/>
                          <a:pt x="1262" y="18"/>
                          <a:pt x="1246" y="30"/>
                        </a:cubicBezTo>
                        <a:lnTo>
                          <a:pt x="1" y="5976"/>
                        </a:lnTo>
                        <a:cubicBezTo>
                          <a:pt x="14" y="5966"/>
                          <a:pt x="36" y="5958"/>
                          <a:pt x="52" y="5950"/>
                        </a:cubicBezTo>
                        <a:lnTo>
                          <a:pt x="1301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26" name="Google Shape;2277;p33"/>
                  <p:cNvSpPr/>
                  <p:nvPr/>
                </p:nvSpPr>
                <p:spPr>
                  <a:xfrm>
                    <a:off x="6148250" y="1305050"/>
                    <a:ext cx="3220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5976" extrusionOk="0">
                        <a:moveTo>
                          <a:pt x="1288" y="0"/>
                        </a:moveTo>
                        <a:cubicBezTo>
                          <a:pt x="1270" y="8"/>
                          <a:pt x="1258" y="17"/>
                          <a:pt x="1249" y="30"/>
                        </a:cubicBezTo>
                        <a:lnTo>
                          <a:pt x="1" y="5975"/>
                        </a:lnTo>
                        <a:cubicBezTo>
                          <a:pt x="13" y="5967"/>
                          <a:pt x="26" y="5958"/>
                          <a:pt x="43" y="5946"/>
                        </a:cubicBezTo>
                        <a:lnTo>
                          <a:pt x="1288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27" name="Google Shape;2278;p33"/>
                  <p:cNvSpPr/>
                  <p:nvPr/>
                </p:nvSpPr>
                <p:spPr>
                  <a:xfrm>
                    <a:off x="6147375" y="1305775"/>
                    <a:ext cx="32100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81" extrusionOk="0">
                        <a:moveTo>
                          <a:pt x="1284" y="1"/>
                        </a:moveTo>
                        <a:cubicBezTo>
                          <a:pt x="1272" y="10"/>
                          <a:pt x="1258" y="22"/>
                          <a:pt x="1250" y="36"/>
                        </a:cubicBezTo>
                        <a:lnTo>
                          <a:pt x="1" y="5980"/>
                        </a:lnTo>
                        <a:cubicBezTo>
                          <a:pt x="14" y="5972"/>
                          <a:pt x="22" y="5959"/>
                          <a:pt x="36" y="5946"/>
                        </a:cubicBezTo>
                        <a:lnTo>
                          <a:pt x="1284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28" name="Google Shape;2279;p33"/>
                  <p:cNvSpPr/>
                  <p:nvPr/>
                </p:nvSpPr>
                <p:spPr>
                  <a:xfrm>
                    <a:off x="6146625" y="1306650"/>
                    <a:ext cx="32000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89" extrusionOk="0">
                        <a:moveTo>
                          <a:pt x="1280" y="1"/>
                        </a:moveTo>
                        <a:cubicBezTo>
                          <a:pt x="1267" y="13"/>
                          <a:pt x="1258" y="26"/>
                          <a:pt x="1250" y="39"/>
                        </a:cubicBezTo>
                        <a:lnTo>
                          <a:pt x="1" y="5988"/>
                        </a:lnTo>
                        <a:cubicBezTo>
                          <a:pt x="9" y="5975"/>
                          <a:pt x="22" y="5959"/>
                          <a:pt x="31" y="5945"/>
                        </a:cubicBezTo>
                        <a:lnTo>
                          <a:pt x="1280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29" name="Google Shape;2280;p33"/>
                  <p:cNvSpPr/>
                  <p:nvPr/>
                </p:nvSpPr>
                <p:spPr>
                  <a:xfrm>
                    <a:off x="6146100" y="1307600"/>
                    <a:ext cx="31800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6006" extrusionOk="0">
                        <a:moveTo>
                          <a:pt x="1271" y="1"/>
                        </a:moveTo>
                        <a:lnTo>
                          <a:pt x="1271" y="1"/>
                        </a:lnTo>
                        <a:cubicBezTo>
                          <a:pt x="1258" y="22"/>
                          <a:pt x="1250" y="40"/>
                          <a:pt x="1246" y="60"/>
                        </a:cubicBezTo>
                        <a:lnTo>
                          <a:pt x="0" y="6006"/>
                        </a:lnTo>
                        <a:cubicBezTo>
                          <a:pt x="4" y="5988"/>
                          <a:pt x="14" y="5968"/>
                          <a:pt x="22" y="5950"/>
                        </a:cubicBezTo>
                        <a:lnTo>
                          <a:pt x="1271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30" name="Google Shape;2281;p33"/>
                  <p:cNvSpPr/>
                  <p:nvPr/>
                </p:nvSpPr>
                <p:spPr>
                  <a:xfrm>
                    <a:off x="6145800" y="1309100"/>
                    <a:ext cx="31450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89" extrusionOk="0">
                        <a:moveTo>
                          <a:pt x="1258" y="0"/>
                        </a:moveTo>
                        <a:cubicBezTo>
                          <a:pt x="1253" y="14"/>
                          <a:pt x="1248" y="26"/>
                          <a:pt x="1244" y="39"/>
                        </a:cubicBezTo>
                        <a:lnTo>
                          <a:pt x="0" y="5989"/>
                        </a:lnTo>
                        <a:cubicBezTo>
                          <a:pt x="4" y="5971"/>
                          <a:pt x="8" y="5959"/>
                          <a:pt x="12" y="5946"/>
                        </a:cubicBezTo>
                        <a:lnTo>
                          <a:pt x="1258" y="0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31" name="Google Shape;2282;p33"/>
                  <p:cNvSpPr/>
                  <p:nvPr/>
                </p:nvSpPr>
                <p:spPr>
                  <a:xfrm>
                    <a:off x="5879300" y="1236825"/>
                    <a:ext cx="31375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5" h="5985" extrusionOk="0">
                        <a:moveTo>
                          <a:pt x="1254" y="1"/>
                        </a:moveTo>
                        <a:lnTo>
                          <a:pt x="1248" y="30"/>
                        </a:lnTo>
                        <a:lnTo>
                          <a:pt x="1248" y="30"/>
                        </a:lnTo>
                        <a:cubicBezTo>
                          <a:pt x="1251" y="22"/>
                          <a:pt x="1254" y="11"/>
                          <a:pt x="1254" y="1"/>
                        </a:cubicBezTo>
                        <a:close/>
                        <a:moveTo>
                          <a:pt x="1248" y="30"/>
                        </a:moveTo>
                        <a:lnTo>
                          <a:pt x="1248" y="30"/>
                        </a:lnTo>
                        <a:cubicBezTo>
                          <a:pt x="1247" y="31"/>
                          <a:pt x="1247" y="33"/>
                          <a:pt x="1246" y="34"/>
                        </a:cubicBezTo>
                        <a:lnTo>
                          <a:pt x="1" y="5984"/>
                        </a:lnTo>
                        <a:cubicBezTo>
                          <a:pt x="6" y="5971"/>
                          <a:pt x="6" y="5963"/>
                          <a:pt x="10" y="5950"/>
                        </a:cubicBezTo>
                        <a:lnTo>
                          <a:pt x="1248" y="30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32" name="Google Shape;2283;p33"/>
                  <p:cNvSpPr/>
                  <p:nvPr/>
                </p:nvSpPr>
                <p:spPr>
                  <a:xfrm>
                    <a:off x="5878575" y="1237675"/>
                    <a:ext cx="31875" cy="150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6014" extrusionOk="0">
                        <a:moveTo>
                          <a:pt x="1275" y="0"/>
                        </a:moveTo>
                        <a:lnTo>
                          <a:pt x="1275" y="0"/>
                        </a:lnTo>
                        <a:cubicBezTo>
                          <a:pt x="1267" y="22"/>
                          <a:pt x="1258" y="44"/>
                          <a:pt x="1245" y="65"/>
                        </a:cubicBezTo>
                        <a:lnTo>
                          <a:pt x="0" y="6014"/>
                        </a:lnTo>
                        <a:cubicBezTo>
                          <a:pt x="13" y="5993"/>
                          <a:pt x="22" y="5972"/>
                          <a:pt x="30" y="5950"/>
                        </a:cubicBezTo>
                        <a:lnTo>
                          <a:pt x="1275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33" name="Google Shape;2284;p33"/>
                  <p:cNvSpPr/>
                  <p:nvPr/>
                </p:nvSpPr>
                <p:spPr>
                  <a:xfrm>
                    <a:off x="5877375" y="1239300"/>
                    <a:ext cx="32350" cy="150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4" h="6014" extrusionOk="0">
                        <a:moveTo>
                          <a:pt x="1293" y="0"/>
                        </a:moveTo>
                        <a:lnTo>
                          <a:pt x="1293" y="0"/>
                        </a:lnTo>
                        <a:cubicBezTo>
                          <a:pt x="1280" y="21"/>
                          <a:pt x="1268" y="42"/>
                          <a:pt x="1250" y="64"/>
                        </a:cubicBezTo>
                        <a:lnTo>
                          <a:pt x="1" y="6013"/>
                        </a:lnTo>
                        <a:cubicBezTo>
                          <a:pt x="18" y="5992"/>
                          <a:pt x="36" y="5970"/>
                          <a:pt x="48" y="5949"/>
                        </a:cubicBezTo>
                        <a:lnTo>
                          <a:pt x="1293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34" name="Google Shape;2285;p33"/>
                  <p:cNvSpPr/>
                  <p:nvPr/>
                </p:nvSpPr>
                <p:spPr>
                  <a:xfrm>
                    <a:off x="5875800" y="1240875"/>
                    <a:ext cx="32850" cy="150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" h="6015" extrusionOk="0">
                        <a:moveTo>
                          <a:pt x="1313" y="1"/>
                        </a:moveTo>
                        <a:lnTo>
                          <a:pt x="1313" y="1"/>
                        </a:lnTo>
                        <a:cubicBezTo>
                          <a:pt x="1292" y="22"/>
                          <a:pt x="1270" y="48"/>
                          <a:pt x="1244" y="70"/>
                        </a:cubicBezTo>
                        <a:lnTo>
                          <a:pt x="0" y="6014"/>
                        </a:lnTo>
                        <a:cubicBezTo>
                          <a:pt x="26" y="5993"/>
                          <a:pt x="47" y="5972"/>
                          <a:pt x="64" y="5950"/>
                        </a:cubicBezTo>
                        <a:lnTo>
                          <a:pt x="1313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35" name="Google Shape;2286;p33"/>
                  <p:cNvSpPr/>
                  <p:nvPr/>
                </p:nvSpPr>
                <p:spPr>
                  <a:xfrm>
                    <a:off x="5873325" y="1242600"/>
                    <a:ext cx="33600" cy="150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4" h="6018" extrusionOk="0">
                        <a:moveTo>
                          <a:pt x="1343" y="1"/>
                        </a:moveTo>
                        <a:lnTo>
                          <a:pt x="1343" y="1"/>
                        </a:lnTo>
                        <a:cubicBezTo>
                          <a:pt x="1314" y="22"/>
                          <a:pt x="1284" y="48"/>
                          <a:pt x="1246" y="68"/>
                        </a:cubicBezTo>
                        <a:lnTo>
                          <a:pt x="1" y="6018"/>
                        </a:lnTo>
                        <a:cubicBezTo>
                          <a:pt x="35" y="5996"/>
                          <a:pt x="69" y="5971"/>
                          <a:pt x="99" y="5945"/>
                        </a:cubicBezTo>
                        <a:lnTo>
                          <a:pt x="1343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36" name="Google Shape;2287;p33"/>
                  <p:cNvSpPr/>
                  <p:nvPr/>
                </p:nvSpPr>
                <p:spPr>
                  <a:xfrm>
                    <a:off x="5869575" y="1244300"/>
                    <a:ext cx="34900" cy="15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6" h="6031" extrusionOk="0">
                        <a:moveTo>
                          <a:pt x="1396" y="0"/>
                        </a:moveTo>
                        <a:cubicBezTo>
                          <a:pt x="1353" y="31"/>
                          <a:pt x="1301" y="57"/>
                          <a:pt x="1246" y="82"/>
                        </a:cubicBezTo>
                        <a:lnTo>
                          <a:pt x="1" y="6031"/>
                        </a:lnTo>
                        <a:cubicBezTo>
                          <a:pt x="56" y="6005"/>
                          <a:pt x="108" y="5976"/>
                          <a:pt x="151" y="5950"/>
                        </a:cubicBezTo>
                        <a:lnTo>
                          <a:pt x="1396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37" name="Google Shape;2288;p33"/>
                  <p:cNvSpPr/>
                  <p:nvPr/>
                </p:nvSpPr>
                <p:spPr>
                  <a:xfrm>
                    <a:off x="5863175" y="1246350"/>
                    <a:ext cx="37550" cy="151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2" h="6044" extrusionOk="0">
                        <a:moveTo>
                          <a:pt x="1502" y="0"/>
                        </a:moveTo>
                        <a:lnTo>
                          <a:pt x="1502" y="0"/>
                        </a:lnTo>
                        <a:cubicBezTo>
                          <a:pt x="1425" y="34"/>
                          <a:pt x="1339" y="68"/>
                          <a:pt x="1245" y="98"/>
                        </a:cubicBezTo>
                        <a:lnTo>
                          <a:pt x="0" y="6043"/>
                        </a:lnTo>
                        <a:cubicBezTo>
                          <a:pt x="95" y="6018"/>
                          <a:pt x="180" y="5984"/>
                          <a:pt x="257" y="5949"/>
                        </a:cubicBezTo>
                        <a:lnTo>
                          <a:pt x="1502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38" name="Google Shape;2289;p33"/>
                  <p:cNvSpPr/>
                  <p:nvPr/>
                </p:nvSpPr>
                <p:spPr>
                  <a:xfrm>
                    <a:off x="5824025" y="1248775"/>
                    <a:ext cx="70300" cy="152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12" h="6100" extrusionOk="0">
                        <a:moveTo>
                          <a:pt x="2811" y="1"/>
                        </a:moveTo>
                        <a:lnTo>
                          <a:pt x="2811" y="1"/>
                        </a:lnTo>
                        <a:cubicBezTo>
                          <a:pt x="2657" y="48"/>
                          <a:pt x="2482" y="83"/>
                          <a:pt x="2302" y="109"/>
                        </a:cubicBezTo>
                        <a:cubicBezTo>
                          <a:pt x="2100" y="136"/>
                          <a:pt x="1888" y="152"/>
                          <a:pt x="1675" y="152"/>
                        </a:cubicBezTo>
                        <a:cubicBezTo>
                          <a:pt x="1532" y="152"/>
                          <a:pt x="1389" y="145"/>
                          <a:pt x="1250" y="129"/>
                        </a:cubicBezTo>
                        <a:lnTo>
                          <a:pt x="1" y="6079"/>
                        </a:lnTo>
                        <a:cubicBezTo>
                          <a:pt x="144" y="6093"/>
                          <a:pt x="289" y="6100"/>
                          <a:pt x="434" y="6100"/>
                        </a:cubicBezTo>
                        <a:cubicBezTo>
                          <a:pt x="645" y="6100"/>
                          <a:pt x="855" y="6085"/>
                          <a:pt x="1053" y="6057"/>
                        </a:cubicBezTo>
                        <a:cubicBezTo>
                          <a:pt x="1237" y="6032"/>
                          <a:pt x="1412" y="5994"/>
                          <a:pt x="1566" y="5946"/>
                        </a:cubicBezTo>
                        <a:lnTo>
                          <a:pt x="2811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39" name="Google Shape;2290;p33"/>
                  <p:cNvSpPr/>
                  <p:nvPr/>
                </p:nvSpPr>
                <p:spPr>
                  <a:xfrm>
                    <a:off x="5817725" y="1251150"/>
                    <a:ext cx="37550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2" h="5984" extrusionOk="0">
                        <a:moveTo>
                          <a:pt x="1249" y="0"/>
                        </a:moveTo>
                        <a:lnTo>
                          <a:pt x="0" y="5950"/>
                        </a:lnTo>
                        <a:cubicBezTo>
                          <a:pt x="82" y="5962"/>
                          <a:pt x="168" y="5976"/>
                          <a:pt x="253" y="5984"/>
                        </a:cubicBezTo>
                        <a:lnTo>
                          <a:pt x="1502" y="34"/>
                        </a:lnTo>
                        <a:cubicBezTo>
                          <a:pt x="1417" y="26"/>
                          <a:pt x="1331" y="14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40" name="Google Shape;2291;p33"/>
                  <p:cNvSpPr/>
                  <p:nvPr/>
                </p:nvSpPr>
                <p:spPr>
                  <a:xfrm>
                    <a:off x="5817075" y="1251050"/>
                    <a:ext cx="31900" cy="148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5954" extrusionOk="0">
                        <a:moveTo>
                          <a:pt x="1246" y="0"/>
                        </a:moveTo>
                        <a:lnTo>
                          <a:pt x="1" y="5946"/>
                        </a:lnTo>
                        <a:cubicBezTo>
                          <a:pt x="10" y="5950"/>
                          <a:pt x="18" y="5950"/>
                          <a:pt x="26" y="5954"/>
                        </a:cubicBezTo>
                        <a:lnTo>
                          <a:pt x="1275" y="4"/>
                        </a:lnTo>
                        <a:cubicBezTo>
                          <a:pt x="1263" y="0"/>
                          <a:pt x="1254" y="0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41" name="Google Shape;2292;p33"/>
                  <p:cNvSpPr/>
                  <p:nvPr/>
                </p:nvSpPr>
                <p:spPr>
                  <a:xfrm>
                    <a:off x="5864550" y="1253600"/>
                    <a:ext cx="34150" cy="153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" h="6139" extrusionOk="0">
                        <a:moveTo>
                          <a:pt x="1246" y="1"/>
                        </a:moveTo>
                        <a:lnTo>
                          <a:pt x="1" y="5951"/>
                        </a:lnTo>
                        <a:cubicBezTo>
                          <a:pt x="91" y="6032"/>
                          <a:pt x="121" y="6087"/>
                          <a:pt x="112" y="6138"/>
                        </a:cubicBezTo>
                        <a:lnTo>
                          <a:pt x="1357" y="189"/>
                        </a:lnTo>
                        <a:cubicBezTo>
                          <a:pt x="1366" y="142"/>
                          <a:pt x="1340" y="82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42" name="Google Shape;2293;p33"/>
                  <p:cNvSpPr/>
                  <p:nvPr/>
                </p:nvSpPr>
                <p:spPr>
                  <a:xfrm>
                    <a:off x="5811750" y="1240975"/>
                    <a:ext cx="36475" cy="158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9" h="6349" extrusionOk="0">
                        <a:moveTo>
                          <a:pt x="1271" y="1"/>
                        </a:moveTo>
                        <a:cubicBezTo>
                          <a:pt x="1271" y="1"/>
                          <a:pt x="1271" y="2"/>
                          <a:pt x="1270" y="3"/>
                        </a:cubicBezTo>
                        <a:lnTo>
                          <a:pt x="1270" y="3"/>
                        </a:lnTo>
                        <a:lnTo>
                          <a:pt x="1271" y="1"/>
                        </a:lnTo>
                        <a:close/>
                        <a:moveTo>
                          <a:pt x="1270" y="3"/>
                        </a:moveTo>
                        <a:lnTo>
                          <a:pt x="22" y="5950"/>
                        </a:lnTo>
                        <a:cubicBezTo>
                          <a:pt x="0" y="6066"/>
                          <a:pt x="51" y="6203"/>
                          <a:pt x="214" y="6349"/>
                        </a:cubicBezTo>
                        <a:lnTo>
                          <a:pt x="1459" y="403"/>
                        </a:lnTo>
                        <a:cubicBezTo>
                          <a:pt x="1301" y="254"/>
                          <a:pt x="1246" y="122"/>
                          <a:pt x="1270" y="3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43" name="Google Shape;2294;p33"/>
                  <p:cNvSpPr/>
                  <p:nvPr/>
                </p:nvSpPr>
                <p:spPr>
                  <a:xfrm>
                    <a:off x="5835050" y="1226650"/>
                    <a:ext cx="82775" cy="25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11" h="1037" extrusionOk="0">
                        <a:moveTo>
                          <a:pt x="2135" y="0"/>
                        </a:moveTo>
                        <a:cubicBezTo>
                          <a:pt x="1900" y="0"/>
                          <a:pt x="1660" y="16"/>
                          <a:pt x="1437" y="48"/>
                        </a:cubicBezTo>
                        <a:cubicBezTo>
                          <a:pt x="616" y="163"/>
                          <a:pt x="0" y="485"/>
                          <a:pt x="527" y="976"/>
                        </a:cubicBezTo>
                        <a:cubicBezTo>
                          <a:pt x="752" y="1017"/>
                          <a:pt x="994" y="1036"/>
                          <a:pt x="1236" y="1036"/>
                        </a:cubicBezTo>
                        <a:cubicBezTo>
                          <a:pt x="1448" y="1036"/>
                          <a:pt x="1661" y="1022"/>
                          <a:pt x="1861" y="994"/>
                        </a:cubicBezTo>
                        <a:cubicBezTo>
                          <a:pt x="2686" y="878"/>
                          <a:pt x="3311" y="532"/>
                          <a:pt x="2905" y="65"/>
                        </a:cubicBezTo>
                        <a:cubicBezTo>
                          <a:pt x="2672" y="21"/>
                          <a:pt x="2406" y="0"/>
                          <a:pt x="2135" y="0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44" name="Google Shape;2295;p33"/>
                  <p:cNvSpPr/>
                  <p:nvPr/>
                </p:nvSpPr>
                <p:spPr>
                  <a:xfrm>
                    <a:off x="2140800" y="477100"/>
                    <a:ext cx="37225" cy="155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9" h="6202" extrusionOk="0">
                        <a:moveTo>
                          <a:pt x="1250" y="1"/>
                        </a:moveTo>
                        <a:lnTo>
                          <a:pt x="0" y="5949"/>
                        </a:lnTo>
                        <a:cubicBezTo>
                          <a:pt x="149" y="6051"/>
                          <a:pt x="239" y="6141"/>
                          <a:pt x="228" y="6201"/>
                        </a:cubicBezTo>
                        <a:lnTo>
                          <a:pt x="228" y="6201"/>
                        </a:lnTo>
                        <a:lnTo>
                          <a:pt x="1477" y="252"/>
                        </a:lnTo>
                        <a:cubicBezTo>
                          <a:pt x="1489" y="193"/>
                          <a:pt x="1396" y="104"/>
                          <a:pt x="1250" y="1"/>
                        </a:cubicBezTo>
                        <a:close/>
                        <a:moveTo>
                          <a:pt x="228" y="6201"/>
                        </a:moveTo>
                        <a:lnTo>
                          <a:pt x="227" y="6202"/>
                        </a:lnTo>
                        <a:cubicBezTo>
                          <a:pt x="227" y="6202"/>
                          <a:pt x="228" y="6201"/>
                          <a:pt x="228" y="620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45" name="Google Shape;2296;p33"/>
                  <p:cNvSpPr/>
                  <p:nvPr/>
                </p:nvSpPr>
                <p:spPr>
                  <a:xfrm>
                    <a:off x="2115575" y="461175"/>
                    <a:ext cx="56475" cy="164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9" h="6587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295" y="6155"/>
                          <a:pt x="741" y="6395"/>
                          <a:pt x="1009" y="6586"/>
                        </a:cubicBezTo>
                        <a:lnTo>
                          <a:pt x="2259" y="638"/>
                        </a:lnTo>
                        <a:cubicBezTo>
                          <a:pt x="1989" y="449"/>
                          <a:pt x="1540" y="206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46" name="Google Shape;2297;p33"/>
                  <p:cNvSpPr/>
                  <p:nvPr/>
                </p:nvSpPr>
                <p:spPr>
                  <a:xfrm>
                    <a:off x="2110000" y="456575"/>
                    <a:ext cx="36700" cy="153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8" h="6135" extrusionOk="0">
                        <a:moveTo>
                          <a:pt x="1250" y="1"/>
                        </a:moveTo>
                        <a:lnTo>
                          <a:pt x="1" y="5949"/>
                        </a:lnTo>
                        <a:cubicBezTo>
                          <a:pt x="52" y="6006"/>
                          <a:pt x="129" y="6065"/>
                          <a:pt x="223" y="6134"/>
                        </a:cubicBezTo>
                        <a:lnTo>
                          <a:pt x="1468" y="184"/>
                        </a:lnTo>
                        <a:cubicBezTo>
                          <a:pt x="1378" y="120"/>
                          <a:pt x="1301" y="56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47" name="Google Shape;2298;p33"/>
                  <p:cNvSpPr/>
                  <p:nvPr/>
                </p:nvSpPr>
                <p:spPr>
                  <a:xfrm>
                    <a:off x="6014275" y="1293825"/>
                    <a:ext cx="43200" cy="152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8" h="6104" extrusionOk="0">
                        <a:moveTo>
                          <a:pt x="1244" y="0"/>
                        </a:moveTo>
                        <a:lnTo>
                          <a:pt x="0" y="5949"/>
                        </a:lnTo>
                        <a:cubicBezTo>
                          <a:pt x="162" y="5996"/>
                          <a:pt x="325" y="6048"/>
                          <a:pt x="484" y="6103"/>
                        </a:cubicBezTo>
                        <a:lnTo>
                          <a:pt x="1728" y="154"/>
                        </a:lnTo>
                        <a:cubicBezTo>
                          <a:pt x="1570" y="98"/>
                          <a:pt x="1408" y="47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48" name="Google Shape;2299;p33"/>
                  <p:cNvSpPr/>
                  <p:nvPr/>
                </p:nvSpPr>
                <p:spPr>
                  <a:xfrm>
                    <a:off x="5996200" y="1289100"/>
                    <a:ext cx="49200" cy="153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8" h="6139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244" y="6006"/>
                          <a:pt x="483" y="6070"/>
                          <a:pt x="723" y="6138"/>
                        </a:cubicBezTo>
                        <a:lnTo>
                          <a:pt x="1967" y="189"/>
                        </a:lnTo>
                        <a:cubicBezTo>
                          <a:pt x="1728" y="121"/>
                          <a:pt x="1489" y="56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49" name="Google Shape;2300;p33"/>
                  <p:cNvSpPr/>
                  <p:nvPr/>
                </p:nvSpPr>
                <p:spPr>
                  <a:xfrm>
                    <a:off x="5898775" y="1269850"/>
                    <a:ext cx="128550" cy="168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42" h="6721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1284" y="6254"/>
                          <a:pt x="2623" y="6416"/>
                          <a:pt x="3898" y="6720"/>
                        </a:cubicBezTo>
                        <a:lnTo>
                          <a:pt x="5142" y="771"/>
                        </a:lnTo>
                        <a:cubicBezTo>
                          <a:pt x="3872" y="472"/>
                          <a:pt x="2528" y="30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50" name="Google Shape;2301;p33"/>
                  <p:cNvSpPr/>
                  <p:nvPr/>
                </p:nvSpPr>
                <p:spPr>
                  <a:xfrm>
                    <a:off x="5893425" y="1268575"/>
                    <a:ext cx="36500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0" h="6002" extrusionOk="0">
                        <a:moveTo>
                          <a:pt x="1250" y="0"/>
                        </a:moveTo>
                        <a:lnTo>
                          <a:pt x="0" y="5950"/>
                        </a:lnTo>
                        <a:cubicBezTo>
                          <a:pt x="73" y="5967"/>
                          <a:pt x="142" y="5984"/>
                          <a:pt x="215" y="6001"/>
                        </a:cubicBezTo>
                        <a:lnTo>
                          <a:pt x="1459" y="52"/>
                        </a:lnTo>
                        <a:cubicBezTo>
                          <a:pt x="1391" y="35"/>
                          <a:pt x="1318" y="18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51" name="Google Shape;2302;p33"/>
                  <p:cNvSpPr/>
                  <p:nvPr/>
                </p:nvSpPr>
                <p:spPr>
                  <a:xfrm>
                    <a:off x="3152975" y="686475"/>
                    <a:ext cx="47400" cy="165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6" h="6613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219" y="6167"/>
                          <a:pt x="437" y="6390"/>
                          <a:pt x="651" y="6613"/>
                        </a:cubicBezTo>
                        <a:lnTo>
                          <a:pt x="1896" y="663"/>
                        </a:lnTo>
                        <a:cubicBezTo>
                          <a:pt x="1681" y="445"/>
                          <a:pt x="1464" y="218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52" name="Google Shape;2303;p33"/>
                  <p:cNvSpPr/>
                  <p:nvPr/>
                </p:nvSpPr>
                <p:spPr>
                  <a:xfrm>
                    <a:off x="6144825" y="1318075"/>
                    <a:ext cx="31450" cy="149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90" extrusionOk="0">
                        <a:moveTo>
                          <a:pt x="1258" y="0"/>
                        </a:moveTo>
                        <a:cubicBezTo>
                          <a:pt x="1253" y="14"/>
                          <a:pt x="1249" y="26"/>
                          <a:pt x="1245" y="39"/>
                        </a:cubicBezTo>
                        <a:lnTo>
                          <a:pt x="0" y="5989"/>
                        </a:lnTo>
                        <a:cubicBezTo>
                          <a:pt x="4" y="5976"/>
                          <a:pt x="9" y="5963"/>
                          <a:pt x="13" y="5950"/>
                        </a:cubicBezTo>
                        <a:lnTo>
                          <a:pt x="1258" y="0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53" name="Google Shape;2304;p33"/>
                  <p:cNvSpPr/>
                  <p:nvPr/>
                </p:nvSpPr>
                <p:spPr>
                  <a:xfrm>
                    <a:off x="6144175" y="1319050"/>
                    <a:ext cx="31800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6006" extrusionOk="0">
                        <a:moveTo>
                          <a:pt x="1271" y="0"/>
                        </a:moveTo>
                        <a:lnTo>
                          <a:pt x="1270" y="5"/>
                        </a:lnTo>
                        <a:lnTo>
                          <a:pt x="1270" y="5"/>
                        </a:lnTo>
                        <a:cubicBezTo>
                          <a:pt x="1271" y="3"/>
                          <a:pt x="1271" y="2"/>
                          <a:pt x="1271" y="0"/>
                        </a:cubicBezTo>
                        <a:close/>
                        <a:moveTo>
                          <a:pt x="1270" y="5"/>
                        </a:moveTo>
                        <a:cubicBezTo>
                          <a:pt x="1266" y="24"/>
                          <a:pt x="1257" y="40"/>
                          <a:pt x="1250" y="60"/>
                        </a:cubicBezTo>
                        <a:lnTo>
                          <a:pt x="0" y="6006"/>
                        </a:lnTo>
                        <a:cubicBezTo>
                          <a:pt x="14" y="5988"/>
                          <a:pt x="22" y="5967"/>
                          <a:pt x="26" y="5950"/>
                        </a:cubicBezTo>
                        <a:lnTo>
                          <a:pt x="1270" y="5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54" name="Google Shape;2305;p33"/>
                  <p:cNvSpPr/>
                  <p:nvPr/>
                </p:nvSpPr>
                <p:spPr>
                  <a:xfrm>
                    <a:off x="6143525" y="1320550"/>
                    <a:ext cx="31900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5989" extrusionOk="0">
                        <a:moveTo>
                          <a:pt x="1276" y="0"/>
                        </a:moveTo>
                        <a:cubicBezTo>
                          <a:pt x="1267" y="13"/>
                          <a:pt x="1254" y="26"/>
                          <a:pt x="1246" y="39"/>
                        </a:cubicBezTo>
                        <a:lnTo>
                          <a:pt x="1" y="5989"/>
                        </a:lnTo>
                        <a:cubicBezTo>
                          <a:pt x="10" y="5975"/>
                          <a:pt x="18" y="5963"/>
                          <a:pt x="26" y="5946"/>
                        </a:cubicBezTo>
                        <a:lnTo>
                          <a:pt x="1276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55" name="Google Shape;2306;p33"/>
                  <p:cNvSpPr/>
                  <p:nvPr/>
                </p:nvSpPr>
                <p:spPr>
                  <a:xfrm>
                    <a:off x="6142675" y="1321525"/>
                    <a:ext cx="32000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84" extrusionOk="0">
                        <a:moveTo>
                          <a:pt x="1280" y="0"/>
                        </a:moveTo>
                        <a:cubicBezTo>
                          <a:pt x="1271" y="12"/>
                          <a:pt x="1258" y="26"/>
                          <a:pt x="1245" y="34"/>
                        </a:cubicBezTo>
                        <a:lnTo>
                          <a:pt x="1" y="5984"/>
                        </a:lnTo>
                        <a:cubicBezTo>
                          <a:pt x="13" y="5970"/>
                          <a:pt x="22" y="5962"/>
                          <a:pt x="35" y="5950"/>
                        </a:cubicBezTo>
                        <a:lnTo>
                          <a:pt x="1280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56" name="Google Shape;2307;p33"/>
                  <p:cNvSpPr/>
                  <p:nvPr/>
                </p:nvSpPr>
                <p:spPr>
                  <a:xfrm>
                    <a:off x="6141600" y="1322350"/>
                    <a:ext cx="32200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5981" extrusionOk="0">
                        <a:moveTo>
                          <a:pt x="1288" y="1"/>
                        </a:moveTo>
                        <a:cubicBezTo>
                          <a:pt x="1276" y="14"/>
                          <a:pt x="1262" y="22"/>
                          <a:pt x="1246" y="31"/>
                        </a:cubicBezTo>
                        <a:lnTo>
                          <a:pt x="1" y="5980"/>
                        </a:lnTo>
                        <a:cubicBezTo>
                          <a:pt x="18" y="5972"/>
                          <a:pt x="30" y="5959"/>
                          <a:pt x="44" y="5951"/>
                        </a:cubicBezTo>
                        <a:lnTo>
                          <a:pt x="1288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57" name="Google Shape;2308;p33"/>
                  <p:cNvSpPr/>
                  <p:nvPr/>
                </p:nvSpPr>
                <p:spPr>
                  <a:xfrm>
                    <a:off x="6140325" y="1323100"/>
                    <a:ext cx="32425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" h="5981" extrusionOk="0">
                        <a:moveTo>
                          <a:pt x="1297" y="1"/>
                        </a:moveTo>
                        <a:cubicBezTo>
                          <a:pt x="1284" y="10"/>
                          <a:pt x="1267" y="22"/>
                          <a:pt x="1246" y="30"/>
                        </a:cubicBezTo>
                        <a:lnTo>
                          <a:pt x="0" y="5980"/>
                        </a:lnTo>
                        <a:cubicBezTo>
                          <a:pt x="18" y="5968"/>
                          <a:pt x="35" y="5959"/>
                          <a:pt x="52" y="5950"/>
                        </a:cubicBezTo>
                        <a:lnTo>
                          <a:pt x="1297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58" name="Google Shape;2309;p33"/>
                  <p:cNvSpPr/>
                  <p:nvPr/>
                </p:nvSpPr>
                <p:spPr>
                  <a:xfrm>
                    <a:off x="6138200" y="1323850"/>
                    <a:ext cx="33275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" h="5980" extrusionOk="0">
                        <a:moveTo>
                          <a:pt x="1331" y="0"/>
                        </a:moveTo>
                        <a:lnTo>
                          <a:pt x="1331" y="0"/>
                        </a:lnTo>
                        <a:cubicBezTo>
                          <a:pt x="1305" y="10"/>
                          <a:pt x="1279" y="22"/>
                          <a:pt x="1249" y="31"/>
                        </a:cubicBezTo>
                        <a:lnTo>
                          <a:pt x="0" y="5980"/>
                        </a:lnTo>
                        <a:cubicBezTo>
                          <a:pt x="34" y="5972"/>
                          <a:pt x="60" y="5959"/>
                          <a:pt x="85" y="5950"/>
                        </a:cubicBezTo>
                        <a:lnTo>
                          <a:pt x="1331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59" name="Google Shape;2310;p33"/>
                  <p:cNvSpPr/>
                  <p:nvPr/>
                </p:nvSpPr>
                <p:spPr>
                  <a:xfrm>
                    <a:off x="6135075" y="1324625"/>
                    <a:ext cx="34375" cy="14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5" h="5975" extrusionOk="0">
                        <a:moveTo>
                          <a:pt x="1374" y="0"/>
                        </a:moveTo>
                        <a:lnTo>
                          <a:pt x="1374" y="0"/>
                        </a:lnTo>
                        <a:cubicBezTo>
                          <a:pt x="1335" y="13"/>
                          <a:pt x="1297" y="21"/>
                          <a:pt x="1250" y="30"/>
                        </a:cubicBezTo>
                        <a:lnTo>
                          <a:pt x="1" y="5974"/>
                        </a:lnTo>
                        <a:cubicBezTo>
                          <a:pt x="48" y="5970"/>
                          <a:pt x="91" y="5958"/>
                          <a:pt x="125" y="5949"/>
                        </a:cubicBez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60" name="Google Shape;2311;p33"/>
                  <p:cNvSpPr/>
                  <p:nvPr/>
                </p:nvSpPr>
                <p:spPr>
                  <a:xfrm>
                    <a:off x="3431625" y="728275"/>
                    <a:ext cx="72125" cy="190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85" h="7627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549" y="6506"/>
                          <a:pt x="1096" y="7071"/>
                          <a:pt x="1639" y="7626"/>
                        </a:cubicBezTo>
                        <a:lnTo>
                          <a:pt x="2884" y="1677"/>
                        </a:lnTo>
                        <a:cubicBezTo>
                          <a:pt x="2340" y="1121"/>
                          <a:pt x="1793" y="561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61" name="Google Shape;2312;p33"/>
                  <p:cNvSpPr/>
                  <p:nvPr/>
                </p:nvSpPr>
                <p:spPr>
                  <a:xfrm>
                    <a:off x="5859850" y="1272225"/>
                    <a:ext cx="32450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8" h="5984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18" y="5962"/>
                          <a:pt x="35" y="5975"/>
                          <a:pt x="52" y="5984"/>
                        </a:cubicBezTo>
                        <a:lnTo>
                          <a:pt x="1297" y="38"/>
                        </a:lnTo>
                        <a:cubicBezTo>
                          <a:pt x="1280" y="26"/>
                          <a:pt x="1262" y="12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62" name="Google Shape;2313;p33"/>
                  <p:cNvSpPr/>
                  <p:nvPr/>
                </p:nvSpPr>
                <p:spPr>
                  <a:xfrm>
                    <a:off x="5855150" y="1266450"/>
                    <a:ext cx="35850" cy="154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4" h="6181" extrusionOk="0">
                        <a:moveTo>
                          <a:pt x="1258" y="0"/>
                        </a:moveTo>
                        <a:cubicBezTo>
                          <a:pt x="1258" y="2"/>
                          <a:pt x="1258" y="3"/>
                          <a:pt x="1257" y="5"/>
                        </a:cubicBezTo>
                        <a:lnTo>
                          <a:pt x="1257" y="5"/>
                        </a:lnTo>
                        <a:lnTo>
                          <a:pt x="1258" y="0"/>
                        </a:lnTo>
                        <a:close/>
                        <a:moveTo>
                          <a:pt x="1257" y="5"/>
                        </a:moveTo>
                        <a:lnTo>
                          <a:pt x="9" y="5950"/>
                        </a:lnTo>
                        <a:cubicBezTo>
                          <a:pt x="1" y="6005"/>
                          <a:pt x="43" y="6078"/>
                          <a:pt x="189" y="6181"/>
                        </a:cubicBezTo>
                        <a:lnTo>
                          <a:pt x="1434" y="231"/>
                        </a:lnTo>
                        <a:cubicBezTo>
                          <a:pt x="1292" y="131"/>
                          <a:pt x="1248" y="60"/>
                          <a:pt x="1257" y="5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63" name="Google Shape;2314;p33"/>
                  <p:cNvSpPr/>
                  <p:nvPr/>
                </p:nvSpPr>
                <p:spPr>
                  <a:xfrm>
                    <a:off x="5892150" y="1268475"/>
                    <a:ext cx="32525" cy="148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1" h="5954" extrusionOk="0">
                        <a:moveTo>
                          <a:pt x="1245" y="0"/>
                        </a:moveTo>
                        <a:lnTo>
                          <a:pt x="0" y="5946"/>
                        </a:lnTo>
                        <a:cubicBezTo>
                          <a:pt x="18" y="5950"/>
                          <a:pt x="35" y="5950"/>
                          <a:pt x="51" y="5954"/>
                        </a:cubicBezTo>
                        <a:lnTo>
                          <a:pt x="1301" y="4"/>
                        </a:lnTo>
                        <a:cubicBezTo>
                          <a:pt x="1279" y="4"/>
                          <a:pt x="1263" y="0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64" name="Google Shape;2315;p33"/>
                  <p:cNvSpPr/>
                  <p:nvPr/>
                </p:nvSpPr>
                <p:spPr>
                  <a:xfrm>
                    <a:off x="5881025" y="1268275"/>
                    <a:ext cx="42275" cy="149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1" h="5992" extrusionOk="0">
                        <a:moveTo>
                          <a:pt x="1548" y="0"/>
                        </a:moveTo>
                        <a:cubicBezTo>
                          <a:pt x="1493" y="0"/>
                          <a:pt x="1442" y="4"/>
                          <a:pt x="1395" y="8"/>
                        </a:cubicBezTo>
                        <a:cubicBezTo>
                          <a:pt x="1343" y="16"/>
                          <a:pt x="1292" y="30"/>
                          <a:pt x="1250" y="42"/>
                        </a:cubicBezTo>
                        <a:lnTo>
                          <a:pt x="1" y="5992"/>
                        </a:lnTo>
                        <a:cubicBezTo>
                          <a:pt x="48" y="5979"/>
                          <a:pt x="95" y="5966"/>
                          <a:pt x="150" y="5958"/>
                        </a:cubicBezTo>
                        <a:cubicBezTo>
                          <a:pt x="197" y="5951"/>
                          <a:pt x="247" y="5947"/>
                          <a:pt x="302" y="5947"/>
                        </a:cubicBezTo>
                        <a:cubicBezTo>
                          <a:pt x="347" y="5947"/>
                          <a:pt x="395" y="5950"/>
                          <a:pt x="445" y="5954"/>
                        </a:cubicBezTo>
                        <a:lnTo>
                          <a:pt x="1690" y="8"/>
                        </a:lnTo>
                        <a:cubicBezTo>
                          <a:pt x="1640" y="3"/>
                          <a:pt x="1593" y="0"/>
                          <a:pt x="1548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65" name="Google Shape;2316;p33"/>
                  <p:cNvSpPr/>
                  <p:nvPr/>
                </p:nvSpPr>
                <p:spPr>
                  <a:xfrm>
                    <a:off x="5878025" y="1269325"/>
                    <a:ext cx="34250" cy="14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0" h="5997" extrusionOk="0">
                        <a:moveTo>
                          <a:pt x="1370" y="0"/>
                        </a:moveTo>
                        <a:lnTo>
                          <a:pt x="1370" y="0"/>
                        </a:lnTo>
                        <a:cubicBezTo>
                          <a:pt x="1323" y="13"/>
                          <a:pt x="1284" y="31"/>
                          <a:pt x="1246" y="47"/>
                        </a:cubicBezTo>
                        <a:lnTo>
                          <a:pt x="0" y="5997"/>
                        </a:lnTo>
                        <a:cubicBezTo>
                          <a:pt x="39" y="5980"/>
                          <a:pt x="77" y="5963"/>
                          <a:pt x="121" y="5950"/>
                        </a:cubicBezTo>
                        <a:lnTo>
                          <a:pt x="1370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66" name="Google Shape;2317;p33"/>
                  <p:cNvSpPr/>
                  <p:nvPr/>
                </p:nvSpPr>
                <p:spPr>
                  <a:xfrm>
                    <a:off x="5869675" y="1270500"/>
                    <a:ext cx="39500" cy="153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0" h="6138" extrusionOk="0">
                        <a:moveTo>
                          <a:pt x="1580" y="0"/>
                        </a:moveTo>
                        <a:cubicBezTo>
                          <a:pt x="1528" y="26"/>
                          <a:pt x="1477" y="52"/>
                          <a:pt x="1434" y="81"/>
                        </a:cubicBezTo>
                        <a:cubicBezTo>
                          <a:pt x="1366" y="125"/>
                          <a:pt x="1306" y="168"/>
                          <a:pt x="1250" y="193"/>
                        </a:cubicBezTo>
                        <a:lnTo>
                          <a:pt x="1" y="6138"/>
                        </a:lnTo>
                        <a:cubicBezTo>
                          <a:pt x="61" y="6112"/>
                          <a:pt x="121" y="6074"/>
                          <a:pt x="190" y="6031"/>
                        </a:cubicBezTo>
                        <a:cubicBezTo>
                          <a:pt x="232" y="6001"/>
                          <a:pt x="279" y="5976"/>
                          <a:pt x="334" y="5950"/>
                        </a:cubicBezTo>
                        <a:lnTo>
                          <a:pt x="1580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67" name="Google Shape;2318;p33"/>
                  <p:cNvSpPr/>
                  <p:nvPr/>
                </p:nvSpPr>
                <p:spPr>
                  <a:xfrm>
                    <a:off x="5868525" y="1275325"/>
                    <a:ext cx="3242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" h="5967" extrusionOk="0">
                        <a:moveTo>
                          <a:pt x="1296" y="0"/>
                        </a:moveTo>
                        <a:cubicBezTo>
                          <a:pt x="1279" y="4"/>
                          <a:pt x="1262" y="13"/>
                          <a:pt x="1249" y="17"/>
                        </a:cubicBezTo>
                        <a:lnTo>
                          <a:pt x="1" y="5966"/>
                        </a:lnTo>
                        <a:cubicBezTo>
                          <a:pt x="17" y="5962"/>
                          <a:pt x="35" y="5954"/>
                          <a:pt x="47" y="5945"/>
                        </a:cubicBezTo>
                        <a:lnTo>
                          <a:pt x="1296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68" name="Google Shape;2319;p33"/>
                  <p:cNvSpPr/>
                  <p:nvPr/>
                </p:nvSpPr>
                <p:spPr>
                  <a:xfrm>
                    <a:off x="5866275" y="1275725"/>
                    <a:ext cx="33475" cy="14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9" h="5960" extrusionOk="0">
                        <a:moveTo>
                          <a:pt x="1339" y="1"/>
                        </a:moveTo>
                        <a:lnTo>
                          <a:pt x="1339" y="1"/>
                        </a:lnTo>
                        <a:cubicBezTo>
                          <a:pt x="1327" y="6"/>
                          <a:pt x="1313" y="10"/>
                          <a:pt x="1297" y="10"/>
                        </a:cubicBezTo>
                        <a:cubicBezTo>
                          <a:pt x="1288" y="12"/>
                          <a:pt x="1279" y="13"/>
                          <a:pt x="1271" y="13"/>
                        </a:cubicBezTo>
                        <a:cubicBezTo>
                          <a:pt x="1262" y="13"/>
                          <a:pt x="1254" y="12"/>
                          <a:pt x="1246" y="10"/>
                        </a:cubicBezTo>
                        <a:lnTo>
                          <a:pt x="0" y="5960"/>
                        </a:lnTo>
                        <a:lnTo>
                          <a:pt x="52" y="5960"/>
                        </a:lnTo>
                        <a:cubicBezTo>
                          <a:pt x="65" y="5954"/>
                          <a:pt x="77" y="5954"/>
                          <a:pt x="91" y="5950"/>
                        </a:cubicBezTo>
                        <a:lnTo>
                          <a:pt x="1339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69" name="Google Shape;2320;p33"/>
                  <p:cNvSpPr/>
                  <p:nvPr/>
                </p:nvSpPr>
                <p:spPr>
                  <a:xfrm>
                    <a:off x="5865825" y="1275950"/>
                    <a:ext cx="31600" cy="14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4" h="5951" extrusionOk="0">
                        <a:moveTo>
                          <a:pt x="1250" y="1"/>
                        </a:moveTo>
                        <a:lnTo>
                          <a:pt x="1" y="5951"/>
                        </a:lnTo>
                        <a:lnTo>
                          <a:pt x="18" y="5951"/>
                        </a:lnTo>
                        <a:lnTo>
                          <a:pt x="1264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70" name="Google Shape;2321;p33"/>
                  <p:cNvSpPr/>
                  <p:nvPr/>
                </p:nvSpPr>
                <p:spPr>
                  <a:xfrm>
                    <a:off x="5865525" y="1275850"/>
                    <a:ext cx="31575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5955" extrusionOk="0">
                        <a:moveTo>
                          <a:pt x="1250" y="1"/>
                        </a:moveTo>
                        <a:lnTo>
                          <a:pt x="1" y="5949"/>
                        </a:lnTo>
                        <a:cubicBezTo>
                          <a:pt x="5" y="5949"/>
                          <a:pt x="9" y="5949"/>
                          <a:pt x="13" y="5955"/>
                        </a:cubicBezTo>
                        <a:lnTo>
                          <a:pt x="1262" y="5"/>
                        </a:lnTo>
                        <a:cubicBezTo>
                          <a:pt x="1258" y="5"/>
                          <a:pt x="1254" y="1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71" name="Google Shape;2322;p33"/>
                  <p:cNvSpPr/>
                  <p:nvPr/>
                </p:nvSpPr>
                <p:spPr>
                  <a:xfrm>
                    <a:off x="5865325" y="1275725"/>
                    <a:ext cx="3145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55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4" y="5950"/>
                          <a:pt x="9" y="5954"/>
                          <a:pt x="9" y="5954"/>
                        </a:cubicBezTo>
                        <a:lnTo>
                          <a:pt x="1258" y="6"/>
                        </a:lnTo>
                        <a:cubicBezTo>
                          <a:pt x="1253" y="6"/>
                          <a:pt x="1249" y="6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72" name="Google Shape;2323;p33"/>
                  <p:cNvSpPr/>
                  <p:nvPr/>
                </p:nvSpPr>
                <p:spPr>
                  <a:xfrm>
                    <a:off x="5865000" y="1275725"/>
                    <a:ext cx="31450" cy="14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51" extrusionOk="0">
                        <a:moveTo>
                          <a:pt x="1245" y="1"/>
                        </a:moveTo>
                        <a:lnTo>
                          <a:pt x="0" y="5946"/>
                        </a:lnTo>
                        <a:cubicBezTo>
                          <a:pt x="4" y="5950"/>
                          <a:pt x="8" y="5950"/>
                          <a:pt x="13" y="5950"/>
                        </a:cubicBezTo>
                        <a:lnTo>
                          <a:pt x="1257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73" name="Google Shape;2324;p33"/>
                  <p:cNvSpPr/>
                  <p:nvPr/>
                </p:nvSpPr>
                <p:spPr>
                  <a:xfrm>
                    <a:off x="5864675" y="1275525"/>
                    <a:ext cx="31475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55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5" y="5950"/>
                          <a:pt x="9" y="5954"/>
                          <a:pt x="13" y="5954"/>
                        </a:cubicBezTo>
                        <a:lnTo>
                          <a:pt x="1258" y="9"/>
                        </a:lnTo>
                        <a:cubicBezTo>
                          <a:pt x="1253" y="5"/>
                          <a:pt x="1249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74" name="Google Shape;2325;p33"/>
                  <p:cNvSpPr/>
                  <p:nvPr/>
                </p:nvSpPr>
                <p:spPr>
                  <a:xfrm>
                    <a:off x="5864250" y="1275425"/>
                    <a:ext cx="3155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" h="5955" extrusionOk="0">
                        <a:moveTo>
                          <a:pt x="1244" y="0"/>
                        </a:moveTo>
                        <a:lnTo>
                          <a:pt x="0" y="5946"/>
                        </a:lnTo>
                        <a:cubicBezTo>
                          <a:pt x="4" y="5950"/>
                          <a:pt x="8" y="5954"/>
                          <a:pt x="18" y="5954"/>
                        </a:cubicBezTo>
                        <a:lnTo>
                          <a:pt x="1262" y="5"/>
                        </a:lnTo>
                        <a:cubicBezTo>
                          <a:pt x="1258" y="5"/>
                          <a:pt x="1250" y="0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75" name="Google Shape;2326;p33"/>
                  <p:cNvSpPr/>
                  <p:nvPr/>
                </p:nvSpPr>
                <p:spPr>
                  <a:xfrm>
                    <a:off x="5863700" y="1275100"/>
                    <a:ext cx="3167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59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9" y="5954"/>
                          <a:pt x="14" y="5959"/>
                          <a:pt x="22" y="5959"/>
                        </a:cubicBezTo>
                        <a:lnTo>
                          <a:pt x="1266" y="13"/>
                        </a:lnTo>
                        <a:cubicBezTo>
                          <a:pt x="1262" y="9"/>
                          <a:pt x="1254" y="5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76" name="Google Shape;2327;p33"/>
                  <p:cNvSpPr/>
                  <p:nvPr/>
                </p:nvSpPr>
                <p:spPr>
                  <a:xfrm>
                    <a:off x="5862850" y="1274575"/>
                    <a:ext cx="32000" cy="14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71" extrusionOk="0">
                        <a:moveTo>
                          <a:pt x="1245" y="1"/>
                        </a:moveTo>
                        <a:lnTo>
                          <a:pt x="1" y="5949"/>
                        </a:lnTo>
                        <a:cubicBezTo>
                          <a:pt x="13" y="5958"/>
                          <a:pt x="22" y="5962"/>
                          <a:pt x="35" y="5971"/>
                        </a:cubicBezTo>
                        <a:lnTo>
                          <a:pt x="1280" y="21"/>
                        </a:lnTo>
                        <a:cubicBezTo>
                          <a:pt x="1271" y="17"/>
                          <a:pt x="1258" y="9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77" name="Google Shape;2328;p33"/>
                  <p:cNvSpPr/>
                  <p:nvPr/>
                </p:nvSpPr>
                <p:spPr>
                  <a:xfrm>
                    <a:off x="5861150" y="1273175"/>
                    <a:ext cx="32825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3" h="6006" extrusionOk="0">
                        <a:moveTo>
                          <a:pt x="1245" y="0"/>
                        </a:moveTo>
                        <a:lnTo>
                          <a:pt x="0" y="5946"/>
                        </a:lnTo>
                        <a:cubicBezTo>
                          <a:pt x="26" y="5971"/>
                          <a:pt x="47" y="5989"/>
                          <a:pt x="69" y="6005"/>
                        </a:cubicBezTo>
                        <a:lnTo>
                          <a:pt x="1313" y="57"/>
                        </a:lnTo>
                        <a:cubicBezTo>
                          <a:pt x="1291" y="39"/>
                          <a:pt x="1271" y="22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78" name="Google Shape;2329;p33"/>
                  <p:cNvSpPr/>
                  <p:nvPr/>
                </p:nvSpPr>
                <p:spPr>
                  <a:xfrm>
                    <a:off x="5873225" y="1234900"/>
                    <a:ext cx="397700" cy="9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08" h="3619" extrusionOk="0">
                        <a:moveTo>
                          <a:pt x="4914" y="1"/>
                        </a:moveTo>
                        <a:cubicBezTo>
                          <a:pt x="4299" y="86"/>
                          <a:pt x="3696" y="171"/>
                          <a:pt x="3084" y="257"/>
                        </a:cubicBezTo>
                        <a:cubicBezTo>
                          <a:pt x="3088" y="522"/>
                          <a:pt x="3204" y="818"/>
                          <a:pt x="2618" y="899"/>
                        </a:cubicBezTo>
                        <a:cubicBezTo>
                          <a:pt x="2588" y="903"/>
                          <a:pt x="2559" y="907"/>
                          <a:pt x="2524" y="907"/>
                        </a:cubicBezTo>
                        <a:cubicBezTo>
                          <a:pt x="2456" y="933"/>
                          <a:pt x="2391" y="946"/>
                          <a:pt x="2332" y="954"/>
                        </a:cubicBezTo>
                        <a:cubicBezTo>
                          <a:pt x="2291" y="960"/>
                          <a:pt x="2252" y="962"/>
                          <a:pt x="2214" y="962"/>
                        </a:cubicBezTo>
                        <a:cubicBezTo>
                          <a:pt x="2025" y="962"/>
                          <a:pt x="1868" y="898"/>
                          <a:pt x="1712" y="830"/>
                        </a:cubicBezTo>
                        <a:cubicBezTo>
                          <a:pt x="1550" y="762"/>
                          <a:pt x="1391" y="694"/>
                          <a:pt x="1200" y="694"/>
                        </a:cubicBezTo>
                        <a:cubicBezTo>
                          <a:pt x="1163" y="694"/>
                          <a:pt x="1126" y="696"/>
                          <a:pt x="1087" y="702"/>
                        </a:cubicBezTo>
                        <a:cubicBezTo>
                          <a:pt x="1027" y="710"/>
                          <a:pt x="968" y="727"/>
                          <a:pt x="899" y="749"/>
                        </a:cubicBezTo>
                        <a:cubicBezTo>
                          <a:pt x="1404" y="1181"/>
                          <a:pt x="1" y="1035"/>
                          <a:pt x="762" y="1531"/>
                        </a:cubicBezTo>
                        <a:cubicBezTo>
                          <a:pt x="850" y="1612"/>
                          <a:pt x="923" y="1646"/>
                          <a:pt x="987" y="1646"/>
                        </a:cubicBezTo>
                        <a:cubicBezTo>
                          <a:pt x="998" y="1646"/>
                          <a:pt x="1009" y="1645"/>
                          <a:pt x="1019" y="1643"/>
                        </a:cubicBezTo>
                        <a:cubicBezTo>
                          <a:pt x="1108" y="1630"/>
                          <a:pt x="1189" y="1570"/>
                          <a:pt x="1292" y="1505"/>
                        </a:cubicBezTo>
                        <a:cubicBezTo>
                          <a:pt x="1395" y="1442"/>
                          <a:pt x="1527" y="1369"/>
                          <a:pt x="1707" y="1343"/>
                        </a:cubicBezTo>
                        <a:cubicBezTo>
                          <a:pt x="1754" y="1338"/>
                          <a:pt x="1804" y="1334"/>
                          <a:pt x="1857" y="1334"/>
                        </a:cubicBezTo>
                        <a:cubicBezTo>
                          <a:pt x="1918" y="1334"/>
                          <a:pt x="1984" y="1339"/>
                          <a:pt x="2058" y="1347"/>
                        </a:cubicBezTo>
                        <a:cubicBezTo>
                          <a:pt x="3816" y="1788"/>
                          <a:pt x="5694" y="1938"/>
                          <a:pt x="7370" y="2511"/>
                        </a:cubicBezTo>
                        <a:cubicBezTo>
                          <a:pt x="7699" y="2849"/>
                          <a:pt x="8025" y="3183"/>
                          <a:pt x="8353" y="3520"/>
                        </a:cubicBezTo>
                        <a:cubicBezTo>
                          <a:pt x="8554" y="3349"/>
                          <a:pt x="8777" y="3264"/>
                          <a:pt x="9016" y="3230"/>
                        </a:cubicBezTo>
                        <a:cubicBezTo>
                          <a:pt x="9098" y="3219"/>
                          <a:pt x="9181" y="3213"/>
                          <a:pt x="9265" y="3213"/>
                        </a:cubicBezTo>
                        <a:cubicBezTo>
                          <a:pt x="10011" y="3213"/>
                          <a:pt x="10883" y="3611"/>
                          <a:pt x="11724" y="3619"/>
                        </a:cubicBezTo>
                        <a:cubicBezTo>
                          <a:pt x="12536" y="3477"/>
                          <a:pt x="11720" y="2832"/>
                          <a:pt x="12593" y="2707"/>
                        </a:cubicBezTo>
                        <a:cubicBezTo>
                          <a:pt x="12678" y="2699"/>
                          <a:pt x="12776" y="2691"/>
                          <a:pt x="12901" y="2691"/>
                        </a:cubicBezTo>
                        <a:cubicBezTo>
                          <a:pt x="13502" y="2794"/>
                          <a:pt x="14569" y="3318"/>
                          <a:pt x="15284" y="3318"/>
                        </a:cubicBezTo>
                        <a:cubicBezTo>
                          <a:pt x="15342" y="3318"/>
                          <a:pt x="15397" y="3314"/>
                          <a:pt x="15449" y="3307"/>
                        </a:cubicBezTo>
                        <a:cubicBezTo>
                          <a:pt x="15647" y="3276"/>
                          <a:pt x="15805" y="3195"/>
                          <a:pt x="15907" y="3029"/>
                        </a:cubicBezTo>
                        <a:cubicBezTo>
                          <a:pt x="15214" y="2956"/>
                          <a:pt x="14624" y="2644"/>
                          <a:pt x="14141" y="2139"/>
                        </a:cubicBezTo>
                        <a:cubicBezTo>
                          <a:pt x="13063" y="1831"/>
                          <a:pt x="11891" y="1750"/>
                          <a:pt x="10903" y="1254"/>
                        </a:cubicBezTo>
                        <a:cubicBezTo>
                          <a:pt x="10740" y="1091"/>
                          <a:pt x="10578" y="920"/>
                          <a:pt x="10406" y="749"/>
                        </a:cubicBezTo>
                        <a:cubicBezTo>
                          <a:pt x="10168" y="777"/>
                          <a:pt x="9937" y="789"/>
                          <a:pt x="9712" y="789"/>
                        </a:cubicBezTo>
                        <a:cubicBezTo>
                          <a:pt x="7990" y="789"/>
                          <a:pt x="6609" y="69"/>
                          <a:pt x="4914" y="1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79" name="Google Shape;2330;p33"/>
                  <p:cNvSpPr/>
                  <p:nvPr/>
                </p:nvSpPr>
                <p:spPr>
                  <a:xfrm>
                    <a:off x="6127725" y="1324925"/>
                    <a:ext cx="3862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5" h="5963" extrusionOk="0">
                        <a:moveTo>
                          <a:pt x="1245" y="1"/>
                        </a:moveTo>
                        <a:lnTo>
                          <a:pt x="0" y="5946"/>
                        </a:lnTo>
                        <a:cubicBezTo>
                          <a:pt x="98" y="5958"/>
                          <a:pt x="196" y="5962"/>
                          <a:pt x="295" y="5962"/>
                        </a:cubicBezTo>
                        <a:lnTo>
                          <a:pt x="1544" y="18"/>
                        </a:lnTo>
                        <a:cubicBezTo>
                          <a:pt x="1446" y="14"/>
                          <a:pt x="1347" y="9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80" name="Google Shape;2331;p33"/>
                  <p:cNvSpPr/>
                  <p:nvPr/>
                </p:nvSpPr>
                <p:spPr>
                  <a:xfrm>
                    <a:off x="6119800" y="1323750"/>
                    <a:ext cx="39050" cy="14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2" h="5994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107" y="5967"/>
                          <a:pt x="210" y="5984"/>
                          <a:pt x="317" y="5993"/>
                        </a:cubicBezTo>
                        <a:lnTo>
                          <a:pt x="1562" y="48"/>
                        </a:lnTo>
                        <a:cubicBezTo>
                          <a:pt x="1459" y="35"/>
                          <a:pt x="1352" y="18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81" name="Google Shape;2332;p33"/>
                  <p:cNvSpPr/>
                  <p:nvPr/>
                </p:nvSpPr>
                <p:spPr>
                  <a:xfrm>
                    <a:off x="6107200" y="1321075"/>
                    <a:ext cx="43750" cy="151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0" h="6057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166" y="5988"/>
                          <a:pt x="334" y="6027"/>
                          <a:pt x="504" y="6057"/>
                        </a:cubicBezTo>
                        <a:lnTo>
                          <a:pt x="1749" y="107"/>
                        </a:lnTo>
                        <a:cubicBezTo>
                          <a:pt x="1582" y="78"/>
                          <a:pt x="1412" y="40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82" name="Google Shape;2333;p33"/>
                  <p:cNvSpPr/>
                  <p:nvPr/>
                </p:nvSpPr>
                <p:spPr>
                  <a:xfrm>
                    <a:off x="6098950" y="1319050"/>
                    <a:ext cx="39375" cy="15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5" h="6032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107" y="5976"/>
                          <a:pt x="218" y="6001"/>
                          <a:pt x="330" y="6031"/>
                        </a:cubicBezTo>
                        <a:lnTo>
                          <a:pt x="1574" y="82"/>
                        </a:lnTo>
                        <a:cubicBezTo>
                          <a:pt x="1463" y="56"/>
                          <a:pt x="1357" y="26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83" name="Google Shape;2334;p33"/>
                  <p:cNvSpPr/>
                  <p:nvPr/>
                </p:nvSpPr>
                <p:spPr>
                  <a:xfrm>
                    <a:off x="6086975" y="1316575"/>
                    <a:ext cx="43100" cy="151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4" h="6050" extrusionOk="0">
                        <a:moveTo>
                          <a:pt x="1245" y="1"/>
                        </a:moveTo>
                        <a:lnTo>
                          <a:pt x="0" y="5946"/>
                        </a:lnTo>
                        <a:cubicBezTo>
                          <a:pt x="158" y="5976"/>
                          <a:pt x="316" y="6010"/>
                          <a:pt x="480" y="6049"/>
                        </a:cubicBezTo>
                        <a:lnTo>
                          <a:pt x="1724" y="99"/>
                        </a:lnTo>
                        <a:cubicBezTo>
                          <a:pt x="1562" y="60"/>
                          <a:pt x="1404" y="27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84" name="Google Shape;2335;p33"/>
                  <p:cNvSpPr/>
                  <p:nvPr/>
                </p:nvSpPr>
                <p:spPr>
                  <a:xfrm>
                    <a:off x="6080250" y="1315500"/>
                    <a:ext cx="37875" cy="149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5" h="5990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86" y="5960"/>
                          <a:pt x="180" y="5972"/>
                          <a:pt x="269" y="5989"/>
                        </a:cubicBezTo>
                        <a:lnTo>
                          <a:pt x="1514" y="44"/>
                        </a:lnTo>
                        <a:cubicBezTo>
                          <a:pt x="1424" y="26"/>
                          <a:pt x="1335" y="14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85" name="Google Shape;2336;p33"/>
                  <p:cNvSpPr/>
                  <p:nvPr/>
                </p:nvSpPr>
                <p:spPr>
                  <a:xfrm>
                    <a:off x="6061950" y="1315225"/>
                    <a:ext cx="49425" cy="150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7" h="6013" extrusionOk="0">
                        <a:moveTo>
                          <a:pt x="1735" y="0"/>
                        </a:moveTo>
                        <a:cubicBezTo>
                          <a:pt x="1644" y="0"/>
                          <a:pt x="1554" y="5"/>
                          <a:pt x="1467" y="17"/>
                        </a:cubicBezTo>
                        <a:cubicBezTo>
                          <a:pt x="1390" y="25"/>
                          <a:pt x="1317" y="43"/>
                          <a:pt x="1250" y="63"/>
                        </a:cubicBezTo>
                        <a:lnTo>
                          <a:pt x="0" y="6013"/>
                        </a:lnTo>
                        <a:cubicBezTo>
                          <a:pt x="73" y="5991"/>
                          <a:pt x="146" y="5975"/>
                          <a:pt x="219" y="5966"/>
                        </a:cubicBezTo>
                        <a:cubicBezTo>
                          <a:pt x="299" y="5953"/>
                          <a:pt x="382" y="5948"/>
                          <a:pt x="466" y="5948"/>
                        </a:cubicBezTo>
                        <a:cubicBezTo>
                          <a:pt x="553" y="5948"/>
                          <a:pt x="641" y="5953"/>
                          <a:pt x="732" y="5961"/>
                        </a:cubicBezTo>
                        <a:lnTo>
                          <a:pt x="1976" y="12"/>
                        </a:lnTo>
                        <a:cubicBezTo>
                          <a:pt x="1895" y="4"/>
                          <a:pt x="1814" y="0"/>
                          <a:pt x="1735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86" name="Google Shape;2337;p33"/>
                  <p:cNvSpPr/>
                  <p:nvPr/>
                </p:nvSpPr>
                <p:spPr>
                  <a:xfrm>
                    <a:off x="6058100" y="1316800"/>
                    <a:ext cx="35100" cy="15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4" h="6011" extrusionOk="0">
                        <a:moveTo>
                          <a:pt x="1404" y="0"/>
                        </a:moveTo>
                        <a:lnTo>
                          <a:pt x="1404" y="0"/>
                        </a:lnTo>
                        <a:cubicBezTo>
                          <a:pt x="1348" y="18"/>
                          <a:pt x="1297" y="39"/>
                          <a:pt x="1246" y="61"/>
                        </a:cubicBezTo>
                        <a:lnTo>
                          <a:pt x="0" y="6010"/>
                        </a:lnTo>
                        <a:cubicBezTo>
                          <a:pt x="52" y="5985"/>
                          <a:pt x="103" y="5967"/>
                          <a:pt x="154" y="5950"/>
                        </a:cubicBezTo>
                        <a:lnTo>
                          <a:pt x="1404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87" name="Google Shape;2338;p33"/>
                  <p:cNvSpPr/>
                  <p:nvPr/>
                </p:nvSpPr>
                <p:spPr>
                  <a:xfrm>
                    <a:off x="6054450" y="1318300"/>
                    <a:ext cx="34800" cy="15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2" h="6028" extrusionOk="0">
                        <a:moveTo>
                          <a:pt x="1392" y="1"/>
                        </a:moveTo>
                        <a:lnTo>
                          <a:pt x="1392" y="1"/>
                        </a:lnTo>
                        <a:cubicBezTo>
                          <a:pt x="1344" y="22"/>
                          <a:pt x="1297" y="48"/>
                          <a:pt x="1250" y="78"/>
                        </a:cubicBezTo>
                        <a:lnTo>
                          <a:pt x="1" y="6027"/>
                        </a:lnTo>
                        <a:cubicBezTo>
                          <a:pt x="48" y="5997"/>
                          <a:pt x="95" y="5971"/>
                          <a:pt x="146" y="5950"/>
                        </a:cubicBezTo>
                        <a:lnTo>
                          <a:pt x="1392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88" name="Google Shape;2339;p33"/>
                  <p:cNvSpPr/>
                  <p:nvPr/>
                </p:nvSpPr>
                <p:spPr>
                  <a:xfrm>
                    <a:off x="6050950" y="1320225"/>
                    <a:ext cx="34750" cy="151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0" h="6058" extrusionOk="0">
                        <a:moveTo>
                          <a:pt x="1390" y="1"/>
                        </a:moveTo>
                        <a:lnTo>
                          <a:pt x="1390" y="1"/>
                        </a:lnTo>
                        <a:cubicBezTo>
                          <a:pt x="1339" y="30"/>
                          <a:pt x="1291" y="68"/>
                          <a:pt x="1244" y="107"/>
                        </a:cubicBezTo>
                        <a:lnTo>
                          <a:pt x="0" y="6057"/>
                        </a:lnTo>
                        <a:cubicBezTo>
                          <a:pt x="47" y="6014"/>
                          <a:pt x="95" y="5980"/>
                          <a:pt x="141" y="5950"/>
                        </a:cubicBezTo>
                        <a:lnTo>
                          <a:pt x="1390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89" name="Google Shape;2340;p33"/>
                  <p:cNvSpPr/>
                  <p:nvPr/>
                </p:nvSpPr>
                <p:spPr>
                  <a:xfrm>
                    <a:off x="6026350" y="1297675"/>
                    <a:ext cx="55725" cy="174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29" h="6960" extrusionOk="0">
                        <a:moveTo>
                          <a:pt x="1245" y="0"/>
                        </a:moveTo>
                        <a:lnTo>
                          <a:pt x="1" y="5949"/>
                        </a:lnTo>
                        <a:cubicBezTo>
                          <a:pt x="329" y="6288"/>
                          <a:pt x="655" y="6621"/>
                          <a:pt x="984" y="6959"/>
                        </a:cubicBezTo>
                        <a:lnTo>
                          <a:pt x="2228" y="1009"/>
                        </a:lnTo>
                        <a:cubicBezTo>
                          <a:pt x="1900" y="672"/>
                          <a:pt x="1574" y="338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90" name="Google Shape;2341;p33"/>
                  <p:cNvSpPr/>
                  <p:nvPr/>
                </p:nvSpPr>
                <p:spPr>
                  <a:xfrm>
                    <a:off x="5618325" y="1227950"/>
                    <a:ext cx="31325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3" h="5980" extrusionOk="0">
                        <a:moveTo>
                          <a:pt x="1253" y="0"/>
                        </a:moveTo>
                        <a:lnTo>
                          <a:pt x="1248" y="20"/>
                        </a:lnTo>
                        <a:lnTo>
                          <a:pt x="1248" y="20"/>
                        </a:lnTo>
                        <a:cubicBezTo>
                          <a:pt x="1251" y="13"/>
                          <a:pt x="1253" y="6"/>
                          <a:pt x="1253" y="0"/>
                        </a:cubicBezTo>
                        <a:close/>
                        <a:moveTo>
                          <a:pt x="1248" y="20"/>
                        </a:moveTo>
                        <a:lnTo>
                          <a:pt x="1248" y="20"/>
                        </a:lnTo>
                        <a:cubicBezTo>
                          <a:pt x="1247" y="24"/>
                          <a:pt x="1246" y="27"/>
                          <a:pt x="1244" y="30"/>
                        </a:cubicBezTo>
                        <a:lnTo>
                          <a:pt x="0" y="5980"/>
                        </a:lnTo>
                        <a:cubicBezTo>
                          <a:pt x="4" y="5966"/>
                          <a:pt x="4" y="5958"/>
                          <a:pt x="8" y="5950"/>
                        </a:cubicBezTo>
                        <a:lnTo>
                          <a:pt x="1248" y="20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91" name="Google Shape;2342;p33"/>
                  <p:cNvSpPr/>
                  <p:nvPr/>
                </p:nvSpPr>
                <p:spPr>
                  <a:xfrm>
                    <a:off x="5617675" y="1228700"/>
                    <a:ext cx="31775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6006" extrusionOk="0">
                        <a:moveTo>
                          <a:pt x="1270" y="0"/>
                        </a:moveTo>
                        <a:lnTo>
                          <a:pt x="1269" y="5"/>
                        </a:lnTo>
                        <a:lnTo>
                          <a:pt x="1269" y="5"/>
                        </a:lnTo>
                        <a:cubicBezTo>
                          <a:pt x="1270" y="4"/>
                          <a:pt x="1270" y="2"/>
                          <a:pt x="1270" y="0"/>
                        </a:cubicBezTo>
                        <a:close/>
                        <a:moveTo>
                          <a:pt x="1269" y="5"/>
                        </a:moveTo>
                        <a:lnTo>
                          <a:pt x="1269" y="5"/>
                        </a:lnTo>
                        <a:cubicBezTo>
                          <a:pt x="1265" y="25"/>
                          <a:pt x="1257" y="41"/>
                          <a:pt x="1245" y="60"/>
                        </a:cubicBezTo>
                        <a:lnTo>
                          <a:pt x="1" y="6005"/>
                        </a:lnTo>
                        <a:cubicBezTo>
                          <a:pt x="9" y="5988"/>
                          <a:pt x="21" y="5967"/>
                          <a:pt x="26" y="5950"/>
                        </a:cubicBezTo>
                        <a:lnTo>
                          <a:pt x="1269" y="5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92" name="Google Shape;2343;p33"/>
                  <p:cNvSpPr/>
                  <p:nvPr/>
                </p:nvSpPr>
                <p:spPr>
                  <a:xfrm>
                    <a:off x="5616500" y="1230175"/>
                    <a:ext cx="32300" cy="15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2" h="6011" extrusionOk="0">
                        <a:moveTo>
                          <a:pt x="1292" y="1"/>
                        </a:moveTo>
                        <a:cubicBezTo>
                          <a:pt x="1279" y="22"/>
                          <a:pt x="1266" y="44"/>
                          <a:pt x="1249" y="61"/>
                        </a:cubicBezTo>
                        <a:lnTo>
                          <a:pt x="0" y="6011"/>
                        </a:lnTo>
                        <a:cubicBezTo>
                          <a:pt x="17" y="5989"/>
                          <a:pt x="34" y="5968"/>
                          <a:pt x="48" y="5946"/>
                        </a:cubicBezTo>
                        <a:lnTo>
                          <a:pt x="1292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93" name="Google Shape;2344;p33"/>
                  <p:cNvSpPr/>
                  <p:nvPr/>
                </p:nvSpPr>
                <p:spPr>
                  <a:xfrm>
                    <a:off x="5614475" y="1231700"/>
                    <a:ext cx="33250" cy="15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" h="6031" extrusionOk="0">
                        <a:moveTo>
                          <a:pt x="1330" y="0"/>
                        </a:moveTo>
                        <a:cubicBezTo>
                          <a:pt x="1304" y="30"/>
                          <a:pt x="1278" y="56"/>
                          <a:pt x="1249" y="81"/>
                        </a:cubicBezTo>
                        <a:lnTo>
                          <a:pt x="0" y="6031"/>
                        </a:lnTo>
                        <a:cubicBezTo>
                          <a:pt x="30" y="6005"/>
                          <a:pt x="60" y="5980"/>
                          <a:pt x="81" y="5950"/>
                        </a:cubicBezTo>
                        <a:lnTo>
                          <a:pt x="1330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94" name="Google Shape;2345;p33"/>
                  <p:cNvSpPr/>
                  <p:nvPr/>
                </p:nvSpPr>
                <p:spPr>
                  <a:xfrm>
                    <a:off x="5609975" y="1233725"/>
                    <a:ext cx="35725" cy="152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9" h="6083" extrusionOk="0">
                        <a:moveTo>
                          <a:pt x="1429" y="0"/>
                        </a:moveTo>
                        <a:lnTo>
                          <a:pt x="1429" y="0"/>
                        </a:lnTo>
                        <a:cubicBezTo>
                          <a:pt x="1373" y="48"/>
                          <a:pt x="1309" y="90"/>
                          <a:pt x="1249" y="133"/>
                        </a:cubicBezTo>
                        <a:lnTo>
                          <a:pt x="1" y="6082"/>
                        </a:lnTo>
                        <a:cubicBezTo>
                          <a:pt x="64" y="6039"/>
                          <a:pt x="129" y="5992"/>
                          <a:pt x="180" y="5950"/>
                        </a:cubicBezTo>
                        <a:lnTo>
                          <a:pt x="1429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95" name="Google Shape;2346;p33"/>
                  <p:cNvSpPr/>
                  <p:nvPr/>
                </p:nvSpPr>
                <p:spPr>
                  <a:xfrm>
                    <a:off x="5533950" y="1204850"/>
                    <a:ext cx="40650" cy="17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6" h="6865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300" y="6314"/>
                          <a:pt x="377" y="6608"/>
                          <a:pt x="326" y="6865"/>
                        </a:cubicBezTo>
                        <a:lnTo>
                          <a:pt x="1570" y="916"/>
                        </a:lnTo>
                        <a:cubicBezTo>
                          <a:pt x="1625" y="664"/>
                          <a:pt x="1544" y="364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96" name="Google Shape;2347;p33"/>
                  <p:cNvSpPr/>
                  <p:nvPr/>
                </p:nvSpPr>
                <p:spPr>
                  <a:xfrm>
                    <a:off x="5058325" y="1123675"/>
                    <a:ext cx="3350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0" h="5955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31" y="5950"/>
                          <a:pt x="65" y="5954"/>
                          <a:pt x="94" y="5954"/>
                        </a:cubicBezTo>
                        <a:lnTo>
                          <a:pt x="1339" y="10"/>
                        </a:lnTo>
                        <a:cubicBezTo>
                          <a:pt x="1310" y="6"/>
                          <a:pt x="1280" y="6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97" name="Google Shape;2348;p33"/>
                  <p:cNvSpPr/>
                  <p:nvPr/>
                </p:nvSpPr>
                <p:spPr>
                  <a:xfrm>
                    <a:off x="5053300" y="1122925"/>
                    <a:ext cx="36150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6" h="5981" extrusionOk="0">
                        <a:moveTo>
                          <a:pt x="1245" y="1"/>
                        </a:moveTo>
                        <a:lnTo>
                          <a:pt x="1" y="5951"/>
                        </a:lnTo>
                        <a:cubicBezTo>
                          <a:pt x="64" y="5964"/>
                          <a:pt x="133" y="5972"/>
                          <a:pt x="202" y="5980"/>
                        </a:cubicBezTo>
                        <a:lnTo>
                          <a:pt x="1446" y="31"/>
                        </a:lnTo>
                        <a:cubicBezTo>
                          <a:pt x="1378" y="22"/>
                          <a:pt x="1309" y="14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98" name="Google Shape;2349;p33"/>
                  <p:cNvSpPr/>
                  <p:nvPr/>
                </p:nvSpPr>
                <p:spPr>
                  <a:xfrm>
                    <a:off x="5049125" y="1122100"/>
                    <a:ext cx="35300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2" h="5984" extrusionOk="0">
                        <a:moveTo>
                          <a:pt x="1246" y="0"/>
                        </a:moveTo>
                        <a:lnTo>
                          <a:pt x="0" y="5950"/>
                        </a:lnTo>
                        <a:cubicBezTo>
                          <a:pt x="57" y="5962"/>
                          <a:pt x="112" y="5975"/>
                          <a:pt x="168" y="5984"/>
                        </a:cubicBezTo>
                        <a:lnTo>
                          <a:pt x="1412" y="34"/>
                        </a:lnTo>
                        <a:cubicBezTo>
                          <a:pt x="1356" y="26"/>
                          <a:pt x="1301" y="12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99" name="Google Shape;2350;p33"/>
                  <p:cNvSpPr/>
                  <p:nvPr/>
                </p:nvSpPr>
                <p:spPr>
                  <a:xfrm>
                    <a:off x="5045175" y="1121000"/>
                    <a:ext cx="35100" cy="14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4" h="5994" extrusionOk="0">
                        <a:moveTo>
                          <a:pt x="1245" y="1"/>
                        </a:moveTo>
                        <a:lnTo>
                          <a:pt x="0" y="5951"/>
                        </a:lnTo>
                        <a:cubicBezTo>
                          <a:pt x="52" y="5968"/>
                          <a:pt x="103" y="5980"/>
                          <a:pt x="158" y="5994"/>
                        </a:cubicBezTo>
                        <a:lnTo>
                          <a:pt x="1404" y="44"/>
                        </a:lnTo>
                        <a:cubicBezTo>
                          <a:pt x="1352" y="31"/>
                          <a:pt x="1297" y="18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00" name="Google Shape;2351;p33"/>
                  <p:cNvSpPr/>
                  <p:nvPr/>
                </p:nvSpPr>
                <p:spPr>
                  <a:xfrm>
                    <a:off x="5041000" y="1119725"/>
                    <a:ext cx="35325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3" h="6002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56" y="5968"/>
                          <a:pt x="112" y="5984"/>
                          <a:pt x="167" y="6002"/>
                        </a:cubicBezTo>
                        <a:lnTo>
                          <a:pt x="1412" y="52"/>
                        </a:lnTo>
                        <a:cubicBezTo>
                          <a:pt x="1357" y="40"/>
                          <a:pt x="1301" y="18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01" name="Google Shape;2352;p33"/>
                  <p:cNvSpPr/>
                  <p:nvPr/>
                </p:nvSpPr>
                <p:spPr>
                  <a:xfrm>
                    <a:off x="5036300" y="1117900"/>
                    <a:ext cx="35850" cy="15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4" h="6024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61" y="5976"/>
                          <a:pt x="124" y="5998"/>
                          <a:pt x="189" y="6023"/>
                        </a:cubicBezTo>
                        <a:lnTo>
                          <a:pt x="1433" y="74"/>
                        </a:lnTo>
                        <a:cubicBezTo>
                          <a:pt x="1369" y="52"/>
                          <a:pt x="1309" y="26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02" name="Google Shape;2353;p33"/>
                  <p:cNvSpPr/>
                  <p:nvPr/>
                </p:nvSpPr>
                <p:spPr>
                  <a:xfrm>
                    <a:off x="5029775" y="1115025"/>
                    <a:ext cx="37675" cy="151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7" h="6066" extrusionOk="0">
                        <a:moveTo>
                          <a:pt x="1246" y="1"/>
                        </a:moveTo>
                        <a:lnTo>
                          <a:pt x="0" y="5950"/>
                        </a:lnTo>
                        <a:cubicBezTo>
                          <a:pt x="87" y="5988"/>
                          <a:pt x="172" y="6027"/>
                          <a:pt x="261" y="6065"/>
                        </a:cubicBezTo>
                        <a:lnTo>
                          <a:pt x="1506" y="116"/>
                        </a:lnTo>
                        <a:cubicBezTo>
                          <a:pt x="1416" y="82"/>
                          <a:pt x="1331" y="39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03" name="Google Shape;2354;p33"/>
                  <p:cNvSpPr/>
                  <p:nvPr/>
                </p:nvSpPr>
                <p:spPr>
                  <a:xfrm>
                    <a:off x="5014375" y="1106700"/>
                    <a:ext cx="46550" cy="157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2" h="6284" extrusionOk="0">
                        <a:moveTo>
                          <a:pt x="1246" y="0"/>
                        </a:moveTo>
                        <a:lnTo>
                          <a:pt x="0" y="5950"/>
                        </a:lnTo>
                        <a:cubicBezTo>
                          <a:pt x="202" y="6065"/>
                          <a:pt x="407" y="6181"/>
                          <a:pt x="616" y="6283"/>
                        </a:cubicBezTo>
                        <a:lnTo>
                          <a:pt x="1862" y="334"/>
                        </a:lnTo>
                        <a:cubicBezTo>
                          <a:pt x="1652" y="231"/>
                          <a:pt x="1447" y="115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04" name="Google Shape;2355;p33"/>
                  <p:cNvSpPr/>
                  <p:nvPr/>
                </p:nvSpPr>
                <p:spPr>
                  <a:xfrm>
                    <a:off x="5009875" y="1104225"/>
                    <a:ext cx="35650" cy="151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6" h="6049" extrusionOk="0">
                        <a:moveTo>
                          <a:pt x="1250" y="1"/>
                        </a:moveTo>
                        <a:lnTo>
                          <a:pt x="1" y="5946"/>
                        </a:lnTo>
                        <a:cubicBezTo>
                          <a:pt x="61" y="5980"/>
                          <a:pt x="121" y="6014"/>
                          <a:pt x="180" y="6049"/>
                        </a:cubicBezTo>
                        <a:lnTo>
                          <a:pt x="1426" y="99"/>
                        </a:lnTo>
                        <a:cubicBezTo>
                          <a:pt x="1365" y="65"/>
                          <a:pt x="1306" y="30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05" name="Google Shape;2356;p33"/>
                  <p:cNvSpPr/>
                  <p:nvPr/>
                </p:nvSpPr>
                <p:spPr>
                  <a:xfrm>
                    <a:off x="4994600" y="1096000"/>
                    <a:ext cx="46550" cy="156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2" h="6276" extrusionOk="0">
                        <a:moveTo>
                          <a:pt x="1249" y="0"/>
                        </a:moveTo>
                        <a:lnTo>
                          <a:pt x="0" y="5946"/>
                        </a:lnTo>
                        <a:cubicBezTo>
                          <a:pt x="210" y="6048"/>
                          <a:pt x="411" y="6159"/>
                          <a:pt x="612" y="6275"/>
                        </a:cubicBezTo>
                        <a:lnTo>
                          <a:pt x="1861" y="330"/>
                        </a:lnTo>
                        <a:cubicBezTo>
                          <a:pt x="1656" y="215"/>
                          <a:pt x="1455" y="99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06" name="Google Shape;2357;p33"/>
                  <p:cNvSpPr/>
                  <p:nvPr/>
                </p:nvSpPr>
                <p:spPr>
                  <a:xfrm>
                    <a:off x="4988075" y="1093025"/>
                    <a:ext cx="37775" cy="15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1" h="6065" extrusionOk="0">
                        <a:moveTo>
                          <a:pt x="1250" y="0"/>
                        </a:moveTo>
                        <a:lnTo>
                          <a:pt x="0" y="5949"/>
                        </a:lnTo>
                        <a:cubicBezTo>
                          <a:pt x="91" y="5988"/>
                          <a:pt x="176" y="6026"/>
                          <a:pt x="261" y="6065"/>
                        </a:cubicBezTo>
                        <a:lnTo>
                          <a:pt x="1510" y="119"/>
                        </a:lnTo>
                        <a:cubicBezTo>
                          <a:pt x="1425" y="77"/>
                          <a:pt x="1335" y="38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07" name="Google Shape;2358;p33"/>
                  <p:cNvSpPr/>
                  <p:nvPr/>
                </p:nvSpPr>
                <p:spPr>
                  <a:xfrm>
                    <a:off x="4984225" y="1091500"/>
                    <a:ext cx="35100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4" h="6010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52" y="5972"/>
                          <a:pt x="103" y="5989"/>
                          <a:pt x="154" y="6010"/>
                        </a:cubicBezTo>
                        <a:lnTo>
                          <a:pt x="1404" y="61"/>
                        </a:lnTo>
                        <a:cubicBezTo>
                          <a:pt x="1352" y="44"/>
                          <a:pt x="1301" y="22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08" name="Google Shape;2359;p33"/>
                  <p:cNvSpPr/>
                  <p:nvPr/>
                </p:nvSpPr>
                <p:spPr>
                  <a:xfrm>
                    <a:off x="5749200" y="1265150"/>
                    <a:ext cx="31225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9" h="5955" extrusionOk="0">
                        <a:moveTo>
                          <a:pt x="1249" y="1"/>
                        </a:moveTo>
                        <a:lnTo>
                          <a:pt x="1248" y="5"/>
                        </a:lnTo>
                        <a:lnTo>
                          <a:pt x="1248" y="5"/>
                        </a:lnTo>
                        <a:cubicBezTo>
                          <a:pt x="1249" y="4"/>
                          <a:pt x="1249" y="3"/>
                          <a:pt x="1249" y="1"/>
                        </a:cubicBezTo>
                        <a:close/>
                        <a:moveTo>
                          <a:pt x="1248" y="5"/>
                        </a:moveTo>
                        <a:lnTo>
                          <a:pt x="1248" y="5"/>
                        </a:lnTo>
                        <a:cubicBezTo>
                          <a:pt x="1247" y="5"/>
                          <a:pt x="1246" y="5"/>
                          <a:pt x="1245" y="5"/>
                        </a:cubicBezTo>
                        <a:lnTo>
                          <a:pt x="0" y="5955"/>
                        </a:lnTo>
                        <a:lnTo>
                          <a:pt x="5" y="5950"/>
                        </a:lnTo>
                        <a:lnTo>
                          <a:pt x="1248" y="5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09" name="Google Shape;2360;p33"/>
                  <p:cNvSpPr/>
                  <p:nvPr/>
                </p:nvSpPr>
                <p:spPr>
                  <a:xfrm>
                    <a:off x="5748325" y="1265250"/>
                    <a:ext cx="32000" cy="14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98" extrusionOk="0">
                        <a:moveTo>
                          <a:pt x="1280" y="1"/>
                        </a:moveTo>
                        <a:cubicBezTo>
                          <a:pt x="1271" y="18"/>
                          <a:pt x="1262" y="35"/>
                          <a:pt x="1250" y="48"/>
                        </a:cubicBezTo>
                        <a:lnTo>
                          <a:pt x="1" y="5998"/>
                        </a:lnTo>
                        <a:cubicBezTo>
                          <a:pt x="14" y="5984"/>
                          <a:pt x="26" y="5968"/>
                          <a:pt x="35" y="5951"/>
                        </a:cubicBezTo>
                        <a:lnTo>
                          <a:pt x="1280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0" name="Google Shape;2361;p33"/>
                  <p:cNvSpPr/>
                  <p:nvPr/>
                </p:nvSpPr>
                <p:spPr>
                  <a:xfrm>
                    <a:off x="5747275" y="1266450"/>
                    <a:ext cx="32300" cy="149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2" h="5992" extrusionOk="0">
                        <a:moveTo>
                          <a:pt x="1292" y="0"/>
                        </a:moveTo>
                        <a:lnTo>
                          <a:pt x="1292" y="0"/>
                        </a:lnTo>
                        <a:cubicBezTo>
                          <a:pt x="1278" y="18"/>
                          <a:pt x="1262" y="30"/>
                          <a:pt x="1249" y="47"/>
                        </a:cubicBezTo>
                        <a:lnTo>
                          <a:pt x="0" y="5992"/>
                        </a:lnTo>
                        <a:cubicBezTo>
                          <a:pt x="17" y="5980"/>
                          <a:pt x="30" y="5966"/>
                          <a:pt x="43" y="5950"/>
                        </a:cubicBezTo>
                        <a:lnTo>
                          <a:pt x="1292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1" name="Google Shape;2362;p33"/>
                  <p:cNvSpPr/>
                  <p:nvPr/>
                </p:nvSpPr>
                <p:spPr>
                  <a:xfrm>
                    <a:off x="5745850" y="1267625"/>
                    <a:ext cx="32650" cy="149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6" h="5988" extrusionOk="0">
                        <a:moveTo>
                          <a:pt x="1306" y="0"/>
                        </a:moveTo>
                        <a:cubicBezTo>
                          <a:pt x="1289" y="13"/>
                          <a:pt x="1268" y="26"/>
                          <a:pt x="1250" y="38"/>
                        </a:cubicBezTo>
                        <a:lnTo>
                          <a:pt x="1" y="5988"/>
                        </a:lnTo>
                        <a:cubicBezTo>
                          <a:pt x="23" y="5976"/>
                          <a:pt x="40" y="5962"/>
                          <a:pt x="57" y="5945"/>
                        </a:cubicBezTo>
                        <a:lnTo>
                          <a:pt x="1306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2" name="Google Shape;2363;p33"/>
                  <p:cNvSpPr/>
                  <p:nvPr/>
                </p:nvSpPr>
                <p:spPr>
                  <a:xfrm>
                    <a:off x="5744075" y="1268575"/>
                    <a:ext cx="33050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2" h="5989" extrusionOk="0">
                        <a:moveTo>
                          <a:pt x="1321" y="0"/>
                        </a:moveTo>
                        <a:cubicBezTo>
                          <a:pt x="1296" y="14"/>
                          <a:pt x="1270" y="30"/>
                          <a:pt x="1244" y="39"/>
                        </a:cubicBezTo>
                        <a:lnTo>
                          <a:pt x="0" y="5989"/>
                        </a:lnTo>
                        <a:cubicBezTo>
                          <a:pt x="26" y="5976"/>
                          <a:pt x="51" y="5963"/>
                          <a:pt x="72" y="5950"/>
                        </a:cubicBezTo>
                        <a:lnTo>
                          <a:pt x="1321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3" name="Google Shape;2364;p33"/>
                  <p:cNvSpPr/>
                  <p:nvPr/>
                </p:nvSpPr>
                <p:spPr>
                  <a:xfrm>
                    <a:off x="5741375" y="1269550"/>
                    <a:ext cx="33825" cy="14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3" h="5993" extrusionOk="0">
                        <a:moveTo>
                          <a:pt x="1352" y="0"/>
                        </a:moveTo>
                        <a:lnTo>
                          <a:pt x="1352" y="0"/>
                        </a:lnTo>
                        <a:cubicBezTo>
                          <a:pt x="1318" y="17"/>
                          <a:pt x="1283" y="30"/>
                          <a:pt x="1246" y="42"/>
                        </a:cubicBezTo>
                        <a:lnTo>
                          <a:pt x="0" y="5992"/>
                        </a:lnTo>
                        <a:cubicBezTo>
                          <a:pt x="39" y="5980"/>
                          <a:pt x="73" y="5966"/>
                          <a:pt x="108" y="5950"/>
                        </a:cubicBezTo>
                        <a:lnTo>
                          <a:pt x="1352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4" name="Google Shape;2365;p33"/>
                  <p:cNvSpPr/>
                  <p:nvPr/>
                </p:nvSpPr>
                <p:spPr>
                  <a:xfrm>
                    <a:off x="5725975" y="1270600"/>
                    <a:ext cx="46550" cy="150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2" h="6005" extrusionOk="0">
                        <a:moveTo>
                          <a:pt x="1862" y="0"/>
                        </a:moveTo>
                        <a:lnTo>
                          <a:pt x="1862" y="0"/>
                        </a:lnTo>
                        <a:cubicBezTo>
                          <a:pt x="1806" y="18"/>
                          <a:pt x="1741" y="31"/>
                          <a:pt x="1678" y="39"/>
                        </a:cubicBezTo>
                        <a:cubicBezTo>
                          <a:pt x="1608" y="51"/>
                          <a:pt x="1535" y="56"/>
                          <a:pt x="1459" y="56"/>
                        </a:cubicBezTo>
                        <a:cubicBezTo>
                          <a:pt x="1391" y="56"/>
                          <a:pt x="1321" y="52"/>
                          <a:pt x="1250" y="44"/>
                        </a:cubicBezTo>
                        <a:lnTo>
                          <a:pt x="0" y="5993"/>
                        </a:lnTo>
                        <a:cubicBezTo>
                          <a:pt x="67" y="6001"/>
                          <a:pt x="132" y="6004"/>
                          <a:pt x="195" y="6004"/>
                        </a:cubicBezTo>
                        <a:cubicBezTo>
                          <a:pt x="277" y="6004"/>
                          <a:pt x="356" y="5998"/>
                          <a:pt x="428" y="5989"/>
                        </a:cubicBezTo>
                        <a:cubicBezTo>
                          <a:pt x="497" y="5980"/>
                          <a:pt x="557" y="5968"/>
                          <a:pt x="616" y="5950"/>
                        </a:cubicBezTo>
                        <a:lnTo>
                          <a:pt x="1862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5" name="Google Shape;2366;p33"/>
                  <p:cNvSpPr/>
                  <p:nvPr/>
                </p:nvSpPr>
                <p:spPr>
                  <a:xfrm>
                    <a:off x="5722350" y="1271250"/>
                    <a:ext cx="3487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" h="5968" extrusionOk="0">
                        <a:moveTo>
                          <a:pt x="1249" y="0"/>
                        </a:moveTo>
                        <a:lnTo>
                          <a:pt x="1" y="5946"/>
                        </a:lnTo>
                        <a:cubicBezTo>
                          <a:pt x="52" y="5954"/>
                          <a:pt x="99" y="5963"/>
                          <a:pt x="145" y="5967"/>
                        </a:cubicBezTo>
                        <a:lnTo>
                          <a:pt x="1395" y="18"/>
                        </a:lnTo>
                        <a:cubicBezTo>
                          <a:pt x="1343" y="13"/>
                          <a:pt x="1296" y="9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6" name="Google Shape;2367;p33"/>
                  <p:cNvSpPr/>
                  <p:nvPr/>
                </p:nvSpPr>
                <p:spPr>
                  <a:xfrm>
                    <a:off x="5719450" y="1270600"/>
                    <a:ext cx="34125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5" h="5972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40" y="5959"/>
                          <a:pt x="78" y="5968"/>
                          <a:pt x="117" y="5972"/>
                        </a:cubicBezTo>
                        <a:lnTo>
                          <a:pt x="1365" y="26"/>
                        </a:lnTo>
                        <a:cubicBezTo>
                          <a:pt x="1327" y="18"/>
                          <a:pt x="1288" y="10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7" name="Google Shape;2368;p33"/>
                  <p:cNvSpPr/>
                  <p:nvPr/>
                </p:nvSpPr>
                <p:spPr>
                  <a:xfrm>
                    <a:off x="5716900" y="1269950"/>
                    <a:ext cx="33800" cy="14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2" h="5977" extrusionOk="0">
                        <a:moveTo>
                          <a:pt x="1249" y="1"/>
                        </a:moveTo>
                        <a:lnTo>
                          <a:pt x="0" y="5946"/>
                        </a:lnTo>
                        <a:cubicBezTo>
                          <a:pt x="35" y="5960"/>
                          <a:pt x="69" y="5968"/>
                          <a:pt x="103" y="5976"/>
                        </a:cubicBezTo>
                        <a:lnTo>
                          <a:pt x="1352" y="26"/>
                        </a:lnTo>
                        <a:cubicBezTo>
                          <a:pt x="1318" y="18"/>
                          <a:pt x="1283" y="10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8" name="Google Shape;2369;p33"/>
                  <p:cNvSpPr/>
                  <p:nvPr/>
                </p:nvSpPr>
                <p:spPr>
                  <a:xfrm>
                    <a:off x="5716475" y="1269750"/>
                    <a:ext cx="31675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55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5" y="5954"/>
                          <a:pt x="13" y="5954"/>
                          <a:pt x="17" y="5954"/>
                        </a:cubicBezTo>
                        <a:lnTo>
                          <a:pt x="1266" y="9"/>
                        </a:lnTo>
                        <a:cubicBezTo>
                          <a:pt x="1258" y="5"/>
                          <a:pt x="1249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9" name="Google Shape;2370;p33"/>
                  <p:cNvSpPr/>
                  <p:nvPr/>
                </p:nvSpPr>
                <p:spPr>
                  <a:xfrm>
                    <a:off x="2607975" y="605825"/>
                    <a:ext cx="31450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85" extrusionOk="0">
                        <a:moveTo>
                          <a:pt x="1257" y="1"/>
                        </a:moveTo>
                        <a:lnTo>
                          <a:pt x="1257" y="1"/>
                        </a:lnTo>
                        <a:cubicBezTo>
                          <a:pt x="1253" y="14"/>
                          <a:pt x="1249" y="26"/>
                          <a:pt x="1245" y="40"/>
                        </a:cubicBezTo>
                        <a:lnTo>
                          <a:pt x="0" y="5984"/>
                        </a:lnTo>
                        <a:cubicBezTo>
                          <a:pt x="5" y="5976"/>
                          <a:pt x="9" y="5964"/>
                          <a:pt x="9" y="5950"/>
                        </a:cubicBezTo>
                        <a:lnTo>
                          <a:pt x="1257" y="1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0" name="Google Shape;2371;p33"/>
                  <p:cNvSpPr/>
                  <p:nvPr/>
                </p:nvSpPr>
                <p:spPr>
                  <a:xfrm>
                    <a:off x="2607225" y="606800"/>
                    <a:ext cx="31900" cy="15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6019" extrusionOk="0">
                        <a:moveTo>
                          <a:pt x="1275" y="1"/>
                        </a:moveTo>
                        <a:cubicBezTo>
                          <a:pt x="1267" y="22"/>
                          <a:pt x="1258" y="48"/>
                          <a:pt x="1245" y="69"/>
                        </a:cubicBezTo>
                        <a:lnTo>
                          <a:pt x="0" y="6018"/>
                        </a:lnTo>
                        <a:cubicBezTo>
                          <a:pt x="14" y="5997"/>
                          <a:pt x="22" y="5971"/>
                          <a:pt x="30" y="5945"/>
                        </a:cubicBezTo>
                        <a:lnTo>
                          <a:pt x="1275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1" name="Google Shape;2372;p33"/>
                  <p:cNvSpPr/>
                  <p:nvPr/>
                </p:nvSpPr>
                <p:spPr>
                  <a:xfrm>
                    <a:off x="2606050" y="608500"/>
                    <a:ext cx="32325" cy="150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3" h="6015" extrusionOk="0">
                        <a:moveTo>
                          <a:pt x="1292" y="1"/>
                        </a:moveTo>
                        <a:cubicBezTo>
                          <a:pt x="1279" y="26"/>
                          <a:pt x="1263" y="48"/>
                          <a:pt x="1245" y="65"/>
                        </a:cubicBezTo>
                        <a:lnTo>
                          <a:pt x="0" y="6015"/>
                        </a:lnTo>
                        <a:cubicBezTo>
                          <a:pt x="17" y="5993"/>
                          <a:pt x="35" y="5972"/>
                          <a:pt x="47" y="5950"/>
                        </a:cubicBezTo>
                        <a:lnTo>
                          <a:pt x="1292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2" name="Google Shape;2373;p33"/>
                  <p:cNvSpPr/>
                  <p:nvPr/>
                </p:nvSpPr>
                <p:spPr>
                  <a:xfrm>
                    <a:off x="2604550" y="610125"/>
                    <a:ext cx="32650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6" h="6010" extrusionOk="0">
                        <a:moveTo>
                          <a:pt x="1305" y="0"/>
                        </a:moveTo>
                        <a:cubicBezTo>
                          <a:pt x="1288" y="22"/>
                          <a:pt x="1271" y="43"/>
                          <a:pt x="1250" y="60"/>
                        </a:cubicBezTo>
                        <a:lnTo>
                          <a:pt x="0" y="6009"/>
                        </a:lnTo>
                        <a:cubicBezTo>
                          <a:pt x="22" y="5988"/>
                          <a:pt x="44" y="5971"/>
                          <a:pt x="60" y="5950"/>
                        </a:cubicBezTo>
                        <a:lnTo>
                          <a:pt x="1305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3" name="Google Shape;2374;p33"/>
                  <p:cNvSpPr/>
                  <p:nvPr/>
                </p:nvSpPr>
                <p:spPr>
                  <a:xfrm>
                    <a:off x="2602525" y="611600"/>
                    <a:ext cx="33275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" h="6010" extrusionOk="0">
                        <a:moveTo>
                          <a:pt x="1331" y="1"/>
                        </a:moveTo>
                        <a:lnTo>
                          <a:pt x="1331" y="1"/>
                        </a:lnTo>
                        <a:cubicBezTo>
                          <a:pt x="1305" y="22"/>
                          <a:pt x="1275" y="44"/>
                          <a:pt x="1245" y="61"/>
                        </a:cubicBezTo>
                        <a:lnTo>
                          <a:pt x="0" y="6010"/>
                        </a:lnTo>
                        <a:cubicBezTo>
                          <a:pt x="30" y="5989"/>
                          <a:pt x="60" y="5972"/>
                          <a:pt x="81" y="5950"/>
                        </a:cubicBezTo>
                        <a:lnTo>
                          <a:pt x="1331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4" name="Google Shape;2375;p33"/>
                  <p:cNvSpPr/>
                  <p:nvPr/>
                </p:nvSpPr>
                <p:spPr>
                  <a:xfrm>
                    <a:off x="2599750" y="613125"/>
                    <a:ext cx="33900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6" h="6010" extrusionOk="0">
                        <a:moveTo>
                          <a:pt x="1356" y="0"/>
                        </a:moveTo>
                        <a:cubicBezTo>
                          <a:pt x="1326" y="21"/>
                          <a:pt x="1288" y="42"/>
                          <a:pt x="1245" y="60"/>
                        </a:cubicBezTo>
                        <a:lnTo>
                          <a:pt x="1" y="6010"/>
                        </a:lnTo>
                        <a:cubicBezTo>
                          <a:pt x="43" y="5988"/>
                          <a:pt x="78" y="5971"/>
                          <a:pt x="111" y="5949"/>
                        </a:cubicBezTo>
                        <a:lnTo>
                          <a:pt x="1356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5" name="Google Shape;2376;p33"/>
                  <p:cNvSpPr/>
                  <p:nvPr/>
                </p:nvSpPr>
                <p:spPr>
                  <a:xfrm>
                    <a:off x="2595025" y="614600"/>
                    <a:ext cx="35850" cy="15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4" h="6019" extrusionOk="0">
                        <a:moveTo>
                          <a:pt x="1434" y="1"/>
                        </a:moveTo>
                        <a:lnTo>
                          <a:pt x="1434" y="1"/>
                        </a:lnTo>
                        <a:cubicBezTo>
                          <a:pt x="1382" y="27"/>
                          <a:pt x="1319" y="48"/>
                          <a:pt x="1246" y="70"/>
                        </a:cubicBezTo>
                        <a:lnTo>
                          <a:pt x="1" y="6018"/>
                        </a:lnTo>
                        <a:cubicBezTo>
                          <a:pt x="74" y="5998"/>
                          <a:pt x="133" y="5976"/>
                          <a:pt x="190" y="5951"/>
                        </a:cubicBezTo>
                        <a:lnTo>
                          <a:pt x="1434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6" name="Google Shape;2377;p33"/>
                  <p:cNvSpPr/>
                  <p:nvPr/>
                </p:nvSpPr>
                <p:spPr>
                  <a:xfrm>
                    <a:off x="2587675" y="616325"/>
                    <a:ext cx="38500" cy="15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0" h="6019" extrusionOk="0">
                        <a:moveTo>
                          <a:pt x="1540" y="1"/>
                        </a:moveTo>
                        <a:lnTo>
                          <a:pt x="1540" y="1"/>
                        </a:lnTo>
                        <a:cubicBezTo>
                          <a:pt x="1454" y="26"/>
                          <a:pt x="1356" y="52"/>
                          <a:pt x="1248" y="73"/>
                        </a:cubicBezTo>
                        <a:lnTo>
                          <a:pt x="0" y="6018"/>
                        </a:lnTo>
                        <a:cubicBezTo>
                          <a:pt x="111" y="6001"/>
                          <a:pt x="209" y="5975"/>
                          <a:pt x="295" y="5949"/>
                        </a:cubicBezTo>
                        <a:lnTo>
                          <a:pt x="1540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7" name="Google Shape;2378;p33"/>
                  <p:cNvSpPr/>
                  <p:nvPr/>
                </p:nvSpPr>
                <p:spPr>
                  <a:xfrm>
                    <a:off x="5238175" y="1170000"/>
                    <a:ext cx="3230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2" h="5963" extrusionOk="0">
                        <a:moveTo>
                          <a:pt x="1292" y="1"/>
                        </a:moveTo>
                        <a:lnTo>
                          <a:pt x="1292" y="1"/>
                        </a:lnTo>
                        <a:cubicBezTo>
                          <a:pt x="1276" y="5"/>
                          <a:pt x="1262" y="9"/>
                          <a:pt x="1250" y="13"/>
                        </a:cubicBezTo>
                        <a:lnTo>
                          <a:pt x="1" y="5962"/>
                        </a:lnTo>
                        <a:cubicBezTo>
                          <a:pt x="18" y="5958"/>
                          <a:pt x="30" y="5954"/>
                          <a:pt x="48" y="5949"/>
                        </a:cubicBezTo>
                        <a:lnTo>
                          <a:pt x="1292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8" name="Google Shape;2379;p33"/>
                  <p:cNvSpPr/>
                  <p:nvPr/>
                </p:nvSpPr>
                <p:spPr>
                  <a:xfrm>
                    <a:off x="5236350" y="1170300"/>
                    <a:ext cx="33075" cy="14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3" h="5977" extrusionOk="0">
                        <a:moveTo>
                          <a:pt x="1323" y="1"/>
                        </a:moveTo>
                        <a:lnTo>
                          <a:pt x="1323" y="1"/>
                        </a:lnTo>
                        <a:cubicBezTo>
                          <a:pt x="1293" y="9"/>
                          <a:pt x="1267" y="18"/>
                          <a:pt x="1246" y="27"/>
                        </a:cubicBezTo>
                        <a:lnTo>
                          <a:pt x="1" y="5976"/>
                        </a:lnTo>
                        <a:cubicBezTo>
                          <a:pt x="22" y="5968"/>
                          <a:pt x="48" y="5959"/>
                          <a:pt x="74" y="5950"/>
                        </a:cubicBezTo>
                        <a:lnTo>
                          <a:pt x="1323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9" name="Google Shape;2380;p33"/>
                  <p:cNvSpPr/>
                  <p:nvPr/>
                </p:nvSpPr>
                <p:spPr>
                  <a:xfrm>
                    <a:off x="5235400" y="1170950"/>
                    <a:ext cx="3210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72" extrusionOk="0">
                        <a:moveTo>
                          <a:pt x="1284" y="1"/>
                        </a:moveTo>
                        <a:lnTo>
                          <a:pt x="1284" y="1"/>
                        </a:lnTo>
                        <a:cubicBezTo>
                          <a:pt x="1271" y="9"/>
                          <a:pt x="1258" y="18"/>
                          <a:pt x="1245" y="22"/>
                        </a:cubicBezTo>
                        <a:lnTo>
                          <a:pt x="1" y="5972"/>
                        </a:lnTo>
                        <a:cubicBezTo>
                          <a:pt x="13" y="5962"/>
                          <a:pt x="26" y="5958"/>
                          <a:pt x="39" y="5950"/>
                        </a:cubicBezTo>
                        <a:lnTo>
                          <a:pt x="1284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30" name="Google Shape;2381;p33"/>
                  <p:cNvSpPr/>
                  <p:nvPr/>
                </p:nvSpPr>
                <p:spPr>
                  <a:xfrm>
                    <a:off x="5234525" y="1171500"/>
                    <a:ext cx="3200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72" extrusionOk="0">
                        <a:moveTo>
                          <a:pt x="1280" y="0"/>
                        </a:moveTo>
                        <a:cubicBezTo>
                          <a:pt x="1268" y="8"/>
                          <a:pt x="1258" y="18"/>
                          <a:pt x="1250" y="26"/>
                        </a:cubicBezTo>
                        <a:lnTo>
                          <a:pt x="1" y="5971"/>
                        </a:lnTo>
                        <a:cubicBezTo>
                          <a:pt x="14" y="5966"/>
                          <a:pt x="22" y="5958"/>
                          <a:pt x="36" y="5950"/>
                        </a:cubicBezTo>
                        <a:lnTo>
                          <a:pt x="1280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31" name="Google Shape;2382;p33"/>
                  <p:cNvSpPr/>
                  <p:nvPr/>
                </p:nvSpPr>
                <p:spPr>
                  <a:xfrm>
                    <a:off x="5234025" y="1172125"/>
                    <a:ext cx="31775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72" extrusionOk="0">
                        <a:moveTo>
                          <a:pt x="1270" y="1"/>
                        </a:moveTo>
                        <a:lnTo>
                          <a:pt x="1270" y="1"/>
                        </a:lnTo>
                        <a:cubicBezTo>
                          <a:pt x="1262" y="5"/>
                          <a:pt x="1253" y="13"/>
                          <a:pt x="1244" y="22"/>
                        </a:cubicBezTo>
                        <a:lnTo>
                          <a:pt x="0" y="5972"/>
                        </a:lnTo>
                        <a:cubicBezTo>
                          <a:pt x="9" y="5963"/>
                          <a:pt x="13" y="5954"/>
                          <a:pt x="21" y="5946"/>
                        </a:cubicBezTo>
                        <a:lnTo>
                          <a:pt x="1270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32" name="Google Shape;2383;p33"/>
                  <p:cNvSpPr/>
                  <p:nvPr/>
                </p:nvSpPr>
                <p:spPr>
                  <a:xfrm>
                    <a:off x="5233575" y="1172675"/>
                    <a:ext cx="31575" cy="14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5971" extrusionOk="0">
                        <a:moveTo>
                          <a:pt x="1262" y="0"/>
                        </a:moveTo>
                        <a:cubicBezTo>
                          <a:pt x="1258" y="8"/>
                          <a:pt x="1254" y="17"/>
                          <a:pt x="1245" y="26"/>
                        </a:cubicBezTo>
                        <a:lnTo>
                          <a:pt x="1" y="5970"/>
                        </a:lnTo>
                        <a:cubicBezTo>
                          <a:pt x="5" y="5962"/>
                          <a:pt x="13" y="5954"/>
                          <a:pt x="18" y="5950"/>
                        </a:cubicBezTo>
                        <a:lnTo>
                          <a:pt x="1262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33" name="Google Shape;2384;p33"/>
                  <p:cNvSpPr/>
                  <p:nvPr/>
                </p:nvSpPr>
                <p:spPr>
                  <a:xfrm>
                    <a:off x="5233250" y="1173300"/>
                    <a:ext cx="31450" cy="14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77" extrusionOk="0">
                        <a:moveTo>
                          <a:pt x="1258" y="1"/>
                        </a:moveTo>
                        <a:cubicBezTo>
                          <a:pt x="1254" y="9"/>
                          <a:pt x="1250" y="17"/>
                          <a:pt x="1246" y="31"/>
                        </a:cubicBezTo>
                        <a:lnTo>
                          <a:pt x="1" y="5976"/>
                        </a:lnTo>
                        <a:cubicBezTo>
                          <a:pt x="6" y="5967"/>
                          <a:pt x="10" y="5959"/>
                          <a:pt x="14" y="5945"/>
                        </a:cubicBezTo>
                        <a:lnTo>
                          <a:pt x="1258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34" name="Google Shape;2385;p33"/>
                  <p:cNvSpPr/>
                  <p:nvPr/>
                </p:nvSpPr>
                <p:spPr>
                  <a:xfrm>
                    <a:off x="5233150" y="1174050"/>
                    <a:ext cx="3125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5963" extrusionOk="0">
                        <a:moveTo>
                          <a:pt x="1250" y="1"/>
                        </a:moveTo>
                        <a:lnTo>
                          <a:pt x="1248" y="10"/>
                        </a:lnTo>
                        <a:lnTo>
                          <a:pt x="1248" y="10"/>
                        </a:lnTo>
                        <a:cubicBezTo>
                          <a:pt x="1250" y="7"/>
                          <a:pt x="1250" y="4"/>
                          <a:pt x="1250" y="1"/>
                        </a:cubicBezTo>
                        <a:close/>
                        <a:moveTo>
                          <a:pt x="1248" y="10"/>
                        </a:moveTo>
                        <a:lnTo>
                          <a:pt x="1248" y="10"/>
                        </a:lnTo>
                        <a:cubicBezTo>
                          <a:pt x="1247" y="11"/>
                          <a:pt x="1246" y="12"/>
                          <a:pt x="1246" y="13"/>
                        </a:cubicBezTo>
                        <a:lnTo>
                          <a:pt x="1" y="5959"/>
                        </a:lnTo>
                        <a:lnTo>
                          <a:pt x="1" y="5959"/>
                        </a:lnTo>
                        <a:cubicBezTo>
                          <a:pt x="2" y="5956"/>
                          <a:pt x="5" y="5952"/>
                          <a:pt x="5" y="5946"/>
                        </a:cubicBezTo>
                        <a:lnTo>
                          <a:pt x="1248" y="10"/>
                        </a:lnTo>
                        <a:close/>
                        <a:moveTo>
                          <a:pt x="1" y="5959"/>
                        </a:moveTo>
                        <a:cubicBezTo>
                          <a:pt x="1" y="5961"/>
                          <a:pt x="0" y="5962"/>
                          <a:pt x="0" y="5963"/>
                        </a:cubicBezTo>
                        <a:lnTo>
                          <a:pt x="1" y="5959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35" name="Google Shape;2386;p33"/>
                  <p:cNvSpPr/>
                  <p:nvPr/>
                </p:nvSpPr>
                <p:spPr>
                  <a:xfrm>
                    <a:off x="4979950" y="1091500"/>
                    <a:ext cx="35425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7" h="6002" extrusionOk="0">
                        <a:moveTo>
                          <a:pt x="1416" y="0"/>
                        </a:moveTo>
                        <a:lnTo>
                          <a:pt x="1416" y="0"/>
                        </a:lnTo>
                        <a:cubicBezTo>
                          <a:pt x="1361" y="18"/>
                          <a:pt x="1300" y="35"/>
                          <a:pt x="1245" y="52"/>
                        </a:cubicBezTo>
                        <a:lnTo>
                          <a:pt x="1" y="6001"/>
                        </a:lnTo>
                        <a:cubicBezTo>
                          <a:pt x="56" y="5984"/>
                          <a:pt x="112" y="5968"/>
                          <a:pt x="171" y="5950"/>
                        </a:cubicBezTo>
                        <a:lnTo>
                          <a:pt x="1416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36" name="Google Shape;2387;p33"/>
                  <p:cNvSpPr/>
                  <p:nvPr/>
                </p:nvSpPr>
                <p:spPr>
                  <a:xfrm>
                    <a:off x="4966350" y="1092775"/>
                    <a:ext cx="44750" cy="153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0" h="6156" extrusionOk="0">
                        <a:moveTo>
                          <a:pt x="1789" y="1"/>
                        </a:moveTo>
                        <a:lnTo>
                          <a:pt x="1789" y="1"/>
                        </a:lnTo>
                        <a:cubicBezTo>
                          <a:pt x="1588" y="65"/>
                          <a:pt x="1408" y="133"/>
                          <a:pt x="1246" y="206"/>
                        </a:cubicBezTo>
                        <a:lnTo>
                          <a:pt x="1" y="6156"/>
                        </a:lnTo>
                        <a:cubicBezTo>
                          <a:pt x="160" y="6079"/>
                          <a:pt x="344" y="6010"/>
                          <a:pt x="545" y="5950"/>
                        </a:cubicBezTo>
                        <a:lnTo>
                          <a:pt x="1789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37" name="Google Shape;2388;p33"/>
                  <p:cNvSpPr/>
                  <p:nvPr/>
                </p:nvSpPr>
                <p:spPr>
                  <a:xfrm>
                    <a:off x="4957175" y="1097925"/>
                    <a:ext cx="40350" cy="153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4" h="6147" extrusionOk="0">
                        <a:moveTo>
                          <a:pt x="1613" y="0"/>
                        </a:moveTo>
                        <a:lnTo>
                          <a:pt x="1613" y="0"/>
                        </a:lnTo>
                        <a:cubicBezTo>
                          <a:pt x="1477" y="65"/>
                          <a:pt x="1356" y="128"/>
                          <a:pt x="1246" y="201"/>
                        </a:cubicBezTo>
                        <a:lnTo>
                          <a:pt x="0" y="6147"/>
                        </a:lnTo>
                        <a:cubicBezTo>
                          <a:pt x="111" y="6078"/>
                          <a:pt x="231" y="6009"/>
                          <a:pt x="368" y="5950"/>
                        </a:cubicBezTo>
                        <a:lnTo>
                          <a:pt x="1613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38" name="Google Shape;2389;p33"/>
                  <p:cNvSpPr/>
                  <p:nvPr/>
                </p:nvSpPr>
                <p:spPr>
                  <a:xfrm>
                    <a:off x="4949675" y="1102950"/>
                    <a:ext cx="38650" cy="154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6" h="6164" extrusionOk="0">
                        <a:moveTo>
                          <a:pt x="1546" y="0"/>
                        </a:moveTo>
                        <a:lnTo>
                          <a:pt x="1546" y="0"/>
                        </a:lnTo>
                        <a:cubicBezTo>
                          <a:pt x="1434" y="69"/>
                          <a:pt x="1335" y="142"/>
                          <a:pt x="1250" y="219"/>
                        </a:cubicBezTo>
                        <a:lnTo>
                          <a:pt x="1" y="6163"/>
                        </a:lnTo>
                        <a:cubicBezTo>
                          <a:pt x="91" y="6091"/>
                          <a:pt x="190" y="6019"/>
                          <a:pt x="300" y="5946"/>
                        </a:cubicBezTo>
                        <a:lnTo>
                          <a:pt x="1546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39" name="Google Shape;2390;p33"/>
                  <p:cNvSpPr/>
                  <p:nvPr/>
                </p:nvSpPr>
                <p:spPr>
                  <a:xfrm>
                    <a:off x="4943150" y="1108400"/>
                    <a:ext cx="37775" cy="155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1" h="6212" extrusionOk="0">
                        <a:moveTo>
                          <a:pt x="1511" y="1"/>
                        </a:moveTo>
                        <a:lnTo>
                          <a:pt x="1511" y="1"/>
                        </a:lnTo>
                        <a:cubicBezTo>
                          <a:pt x="1412" y="82"/>
                          <a:pt x="1323" y="171"/>
                          <a:pt x="1246" y="262"/>
                        </a:cubicBezTo>
                        <a:lnTo>
                          <a:pt x="1" y="6211"/>
                        </a:lnTo>
                        <a:cubicBezTo>
                          <a:pt x="78" y="6121"/>
                          <a:pt x="164" y="6032"/>
                          <a:pt x="262" y="5945"/>
                        </a:cubicBezTo>
                        <a:lnTo>
                          <a:pt x="1511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40" name="Google Shape;2391;p33"/>
                  <p:cNvSpPr/>
                  <p:nvPr/>
                </p:nvSpPr>
                <p:spPr>
                  <a:xfrm>
                    <a:off x="4941775" y="1114925"/>
                    <a:ext cx="32550" cy="150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6014" extrusionOk="0">
                        <a:moveTo>
                          <a:pt x="1301" y="1"/>
                        </a:moveTo>
                        <a:lnTo>
                          <a:pt x="1301" y="1"/>
                        </a:lnTo>
                        <a:cubicBezTo>
                          <a:pt x="1284" y="22"/>
                          <a:pt x="1266" y="43"/>
                          <a:pt x="1250" y="64"/>
                        </a:cubicBezTo>
                        <a:lnTo>
                          <a:pt x="0" y="6014"/>
                        </a:lnTo>
                        <a:cubicBezTo>
                          <a:pt x="18" y="5992"/>
                          <a:pt x="34" y="5971"/>
                          <a:pt x="56" y="5950"/>
                        </a:cubicBezTo>
                        <a:lnTo>
                          <a:pt x="1301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41" name="Google Shape;2392;p33"/>
                  <p:cNvSpPr/>
                  <p:nvPr/>
                </p:nvSpPr>
                <p:spPr>
                  <a:xfrm>
                    <a:off x="5072550" y="1144650"/>
                    <a:ext cx="32550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5984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18" y="5958"/>
                          <a:pt x="34" y="5972"/>
                          <a:pt x="56" y="5984"/>
                        </a:cubicBezTo>
                        <a:lnTo>
                          <a:pt x="1301" y="34"/>
                        </a:lnTo>
                        <a:cubicBezTo>
                          <a:pt x="1284" y="22"/>
                          <a:pt x="1266" y="14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42" name="Google Shape;2393;p33"/>
                  <p:cNvSpPr/>
                  <p:nvPr/>
                </p:nvSpPr>
                <p:spPr>
                  <a:xfrm>
                    <a:off x="5058100" y="1123900"/>
                    <a:ext cx="45700" cy="16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8" h="6780" extrusionOk="0">
                        <a:moveTo>
                          <a:pt x="1348" y="1"/>
                        </a:moveTo>
                        <a:lnTo>
                          <a:pt x="103" y="5945"/>
                        </a:lnTo>
                        <a:cubicBezTo>
                          <a:pt x="565" y="6318"/>
                          <a:pt x="1" y="6369"/>
                          <a:pt x="579" y="6780"/>
                        </a:cubicBezTo>
                        <a:lnTo>
                          <a:pt x="1828" y="830"/>
                        </a:lnTo>
                        <a:cubicBezTo>
                          <a:pt x="1246" y="420"/>
                          <a:pt x="1810" y="368"/>
                          <a:pt x="1348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43" name="Google Shape;2394;p33"/>
                  <p:cNvSpPr/>
                  <p:nvPr/>
                </p:nvSpPr>
                <p:spPr>
                  <a:xfrm>
                    <a:off x="5306400" y="1191375"/>
                    <a:ext cx="45475" cy="14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19" h="5974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144" y="5967"/>
                          <a:pt x="292" y="5973"/>
                          <a:pt x="443" y="5973"/>
                        </a:cubicBezTo>
                        <a:cubicBezTo>
                          <a:pt x="487" y="5973"/>
                          <a:pt x="530" y="5973"/>
                          <a:pt x="574" y="5972"/>
                        </a:cubicBezTo>
                        <a:lnTo>
                          <a:pt x="1818" y="22"/>
                        </a:lnTo>
                        <a:lnTo>
                          <a:pt x="1818" y="22"/>
                        </a:lnTo>
                        <a:cubicBezTo>
                          <a:pt x="1768" y="24"/>
                          <a:pt x="1718" y="25"/>
                          <a:pt x="1668" y="25"/>
                        </a:cubicBezTo>
                        <a:cubicBezTo>
                          <a:pt x="1524" y="25"/>
                          <a:pt x="1382" y="17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44" name="Google Shape;2395;p33"/>
                  <p:cNvSpPr/>
                  <p:nvPr/>
                </p:nvSpPr>
                <p:spPr>
                  <a:xfrm>
                    <a:off x="5298375" y="1190300"/>
                    <a:ext cx="39175" cy="14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7" h="5994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103" y="5968"/>
                          <a:pt x="210" y="5980"/>
                          <a:pt x="321" y="5993"/>
                        </a:cubicBezTo>
                        <a:lnTo>
                          <a:pt x="1566" y="44"/>
                        </a:lnTo>
                        <a:cubicBezTo>
                          <a:pt x="1459" y="35"/>
                          <a:pt x="1353" y="18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45" name="Google Shape;2396;p33"/>
                  <p:cNvSpPr/>
                  <p:nvPr/>
                </p:nvSpPr>
                <p:spPr>
                  <a:xfrm>
                    <a:off x="5291325" y="1188800"/>
                    <a:ext cx="38175" cy="15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7" h="6011" extrusionOk="0">
                        <a:moveTo>
                          <a:pt x="1245" y="1"/>
                        </a:moveTo>
                        <a:lnTo>
                          <a:pt x="1" y="5951"/>
                        </a:lnTo>
                        <a:cubicBezTo>
                          <a:pt x="90" y="5972"/>
                          <a:pt x="184" y="5993"/>
                          <a:pt x="283" y="6010"/>
                        </a:cubicBezTo>
                        <a:lnTo>
                          <a:pt x="1527" y="60"/>
                        </a:lnTo>
                        <a:cubicBezTo>
                          <a:pt x="1434" y="44"/>
                          <a:pt x="1339" y="23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46" name="Google Shape;2397;p33"/>
                  <p:cNvSpPr/>
                  <p:nvPr/>
                </p:nvSpPr>
                <p:spPr>
                  <a:xfrm>
                    <a:off x="5283825" y="1186875"/>
                    <a:ext cx="38625" cy="15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5" h="6028" extrusionOk="0">
                        <a:moveTo>
                          <a:pt x="1246" y="1"/>
                        </a:moveTo>
                        <a:lnTo>
                          <a:pt x="1" y="5946"/>
                        </a:lnTo>
                        <a:cubicBezTo>
                          <a:pt x="99" y="5976"/>
                          <a:pt x="198" y="6002"/>
                          <a:pt x="301" y="6028"/>
                        </a:cubicBezTo>
                        <a:lnTo>
                          <a:pt x="1545" y="78"/>
                        </a:lnTo>
                        <a:cubicBezTo>
                          <a:pt x="1442" y="56"/>
                          <a:pt x="1344" y="27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47" name="Google Shape;2398;p33"/>
                  <p:cNvSpPr/>
                  <p:nvPr/>
                </p:nvSpPr>
                <p:spPr>
                  <a:xfrm>
                    <a:off x="5274750" y="1183875"/>
                    <a:ext cx="40225" cy="151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9" h="6067" extrusionOk="0">
                        <a:moveTo>
                          <a:pt x="1246" y="1"/>
                        </a:moveTo>
                        <a:lnTo>
                          <a:pt x="0" y="5951"/>
                        </a:lnTo>
                        <a:cubicBezTo>
                          <a:pt x="120" y="5994"/>
                          <a:pt x="240" y="6032"/>
                          <a:pt x="364" y="6066"/>
                        </a:cubicBezTo>
                        <a:lnTo>
                          <a:pt x="1609" y="121"/>
                        </a:lnTo>
                        <a:cubicBezTo>
                          <a:pt x="1489" y="82"/>
                          <a:pt x="1365" y="44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48" name="Google Shape;2399;p33"/>
                  <p:cNvSpPr/>
                  <p:nvPr/>
                </p:nvSpPr>
                <p:spPr>
                  <a:xfrm>
                    <a:off x="5239350" y="1170000"/>
                    <a:ext cx="66550" cy="162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62" h="6506" extrusionOk="0">
                        <a:moveTo>
                          <a:pt x="1245" y="1"/>
                        </a:moveTo>
                        <a:lnTo>
                          <a:pt x="1" y="5949"/>
                        </a:lnTo>
                        <a:cubicBezTo>
                          <a:pt x="475" y="6129"/>
                          <a:pt x="937" y="6339"/>
                          <a:pt x="1416" y="6506"/>
                        </a:cubicBezTo>
                        <a:lnTo>
                          <a:pt x="2662" y="556"/>
                        </a:lnTo>
                        <a:cubicBezTo>
                          <a:pt x="2182" y="390"/>
                          <a:pt x="1720" y="184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49" name="Google Shape;2400;p33"/>
                  <p:cNvSpPr/>
                  <p:nvPr/>
                </p:nvSpPr>
                <p:spPr>
                  <a:xfrm>
                    <a:off x="3429925" y="757150"/>
                    <a:ext cx="63425" cy="20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37" h="8136" extrusionOk="0">
                        <a:moveTo>
                          <a:pt x="1263" y="0"/>
                        </a:moveTo>
                        <a:lnTo>
                          <a:pt x="17" y="5946"/>
                        </a:lnTo>
                        <a:cubicBezTo>
                          <a:pt x="1" y="6552"/>
                          <a:pt x="1288" y="7558"/>
                          <a:pt x="1168" y="8135"/>
                        </a:cubicBezTo>
                        <a:lnTo>
                          <a:pt x="2417" y="2186"/>
                        </a:lnTo>
                        <a:cubicBezTo>
                          <a:pt x="2536" y="1609"/>
                          <a:pt x="1249" y="608"/>
                          <a:pt x="1263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50" name="Google Shape;2401;p33"/>
                  <p:cNvSpPr/>
                  <p:nvPr/>
                </p:nvSpPr>
                <p:spPr>
                  <a:xfrm>
                    <a:off x="5332825" y="1198325"/>
                    <a:ext cx="41500" cy="158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0" h="6331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149" y="6053"/>
                          <a:pt x="287" y="6181"/>
                          <a:pt x="415" y="6330"/>
                        </a:cubicBezTo>
                        <a:lnTo>
                          <a:pt x="1659" y="382"/>
                        </a:lnTo>
                        <a:cubicBezTo>
                          <a:pt x="1535" y="232"/>
                          <a:pt x="1394" y="108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51" name="Google Shape;2402;p33"/>
                  <p:cNvSpPr/>
                  <p:nvPr/>
                </p:nvSpPr>
                <p:spPr>
                  <a:xfrm>
                    <a:off x="5328525" y="1195525"/>
                    <a:ext cx="35425" cy="15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7" h="6063" extrusionOk="0">
                        <a:moveTo>
                          <a:pt x="1245" y="1"/>
                        </a:moveTo>
                        <a:lnTo>
                          <a:pt x="1" y="5951"/>
                        </a:lnTo>
                        <a:cubicBezTo>
                          <a:pt x="60" y="5985"/>
                          <a:pt x="116" y="6019"/>
                          <a:pt x="172" y="6062"/>
                        </a:cubicBezTo>
                        <a:lnTo>
                          <a:pt x="1417" y="113"/>
                        </a:lnTo>
                        <a:cubicBezTo>
                          <a:pt x="1361" y="74"/>
                          <a:pt x="1306" y="36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52" name="Google Shape;2403;p33"/>
                  <p:cNvSpPr/>
                  <p:nvPr/>
                </p:nvSpPr>
                <p:spPr>
                  <a:xfrm>
                    <a:off x="5325325" y="1193850"/>
                    <a:ext cx="34350" cy="150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4" h="6018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44" y="5970"/>
                          <a:pt x="86" y="5992"/>
                          <a:pt x="129" y="6018"/>
                        </a:cubicBezTo>
                        <a:lnTo>
                          <a:pt x="1373" y="68"/>
                        </a:lnTo>
                        <a:cubicBezTo>
                          <a:pt x="1335" y="47"/>
                          <a:pt x="1288" y="22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53" name="Google Shape;2404;p33"/>
                  <p:cNvSpPr/>
                  <p:nvPr/>
                </p:nvSpPr>
                <p:spPr>
                  <a:xfrm>
                    <a:off x="5322425" y="1192650"/>
                    <a:ext cx="34025" cy="14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1" h="5998" extrusionOk="0">
                        <a:moveTo>
                          <a:pt x="1250" y="1"/>
                        </a:moveTo>
                        <a:lnTo>
                          <a:pt x="1" y="5946"/>
                        </a:lnTo>
                        <a:cubicBezTo>
                          <a:pt x="40" y="5963"/>
                          <a:pt x="78" y="5980"/>
                          <a:pt x="117" y="5998"/>
                        </a:cubicBezTo>
                        <a:lnTo>
                          <a:pt x="1361" y="48"/>
                        </a:lnTo>
                        <a:cubicBezTo>
                          <a:pt x="1323" y="31"/>
                          <a:pt x="1289" y="13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54" name="Google Shape;2405;p33"/>
                  <p:cNvSpPr/>
                  <p:nvPr/>
                </p:nvSpPr>
                <p:spPr>
                  <a:xfrm>
                    <a:off x="5320725" y="1191925"/>
                    <a:ext cx="3295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8" h="5976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22" y="5958"/>
                          <a:pt x="48" y="5966"/>
                          <a:pt x="69" y="5975"/>
                        </a:cubicBezTo>
                        <a:lnTo>
                          <a:pt x="1318" y="30"/>
                        </a:lnTo>
                        <a:cubicBezTo>
                          <a:pt x="1292" y="17"/>
                          <a:pt x="1271" y="8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55" name="Google Shape;2406;p33"/>
                  <p:cNvSpPr/>
                  <p:nvPr/>
                </p:nvSpPr>
                <p:spPr>
                  <a:xfrm>
                    <a:off x="5377300" y="1182825"/>
                    <a:ext cx="31775" cy="151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6044" extrusionOk="0">
                        <a:moveTo>
                          <a:pt x="1270" y="1"/>
                        </a:moveTo>
                        <a:lnTo>
                          <a:pt x="1270" y="1"/>
                        </a:lnTo>
                        <a:cubicBezTo>
                          <a:pt x="1262" y="35"/>
                          <a:pt x="1254" y="64"/>
                          <a:pt x="1244" y="94"/>
                        </a:cubicBezTo>
                        <a:lnTo>
                          <a:pt x="0" y="6044"/>
                        </a:lnTo>
                        <a:cubicBezTo>
                          <a:pt x="9" y="6014"/>
                          <a:pt x="18" y="5980"/>
                          <a:pt x="26" y="5949"/>
                        </a:cubicBezTo>
                        <a:lnTo>
                          <a:pt x="1270" y="1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56" name="Google Shape;2407;p33"/>
                  <p:cNvSpPr/>
                  <p:nvPr/>
                </p:nvSpPr>
                <p:spPr>
                  <a:xfrm>
                    <a:off x="5375475" y="1185175"/>
                    <a:ext cx="32950" cy="152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8" h="6113" extrusionOk="0">
                        <a:moveTo>
                          <a:pt x="1317" y="0"/>
                        </a:moveTo>
                        <a:lnTo>
                          <a:pt x="1317" y="0"/>
                        </a:lnTo>
                        <a:cubicBezTo>
                          <a:pt x="1301" y="56"/>
                          <a:pt x="1275" y="112"/>
                          <a:pt x="1246" y="163"/>
                        </a:cubicBezTo>
                        <a:lnTo>
                          <a:pt x="0" y="6112"/>
                        </a:lnTo>
                        <a:cubicBezTo>
                          <a:pt x="30" y="6057"/>
                          <a:pt x="52" y="6005"/>
                          <a:pt x="73" y="5950"/>
                        </a:cubicBezTo>
                        <a:lnTo>
                          <a:pt x="1317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57" name="Google Shape;2408;p33"/>
                  <p:cNvSpPr/>
                  <p:nvPr/>
                </p:nvSpPr>
                <p:spPr>
                  <a:xfrm>
                    <a:off x="5372900" y="1189250"/>
                    <a:ext cx="33725" cy="152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9" h="6091" extrusionOk="0">
                        <a:moveTo>
                          <a:pt x="1349" y="0"/>
                        </a:moveTo>
                        <a:cubicBezTo>
                          <a:pt x="1323" y="47"/>
                          <a:pt x="1288" y="94"/>
                          <a:pt x="1250" y="141"/>
                        </a:cubicBezTo>
                        <a:lnTo>
                          <a:pt x="1" y="6091"/>
                        </a:lnTo>
                        <a:cubicBezTo>
                          <a:pt x="40" y="6043"/>
                          <a:pt x="74" y="5996"/>
                          <a:pt x="103" y="5949"/>
                        </a:cubicBezTo>
                        <a:lnTo>
                          <a:pt x="1349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58" name="Google Shape;2409;p33"/>
                  <p:cNvSpPr/>
                  <p:nvPr/>
                </p:nvSpPr>
                <p:spPr>
                  <a:xfrm>
                    <a:off x="5369700" y="1192775"/>
                    <a:ext cx="34475" cy="151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9" h="6078" extrusionOk="0">
                        <a:moveTo>
                          <a:pt x="1378" y="0"/>
                        </a:moveTo>
                        <a:lnTo>
                          <a:pt x="1378" y="0"/>
                        </a:lnTo>
                        <a:cubicBezTo>
                          <a:pt x="1339" y="43"/>
                          <a:pt x="1297" y="85"/>
                          <a:pt x="1246" y="128"/>
                        </a:cubicBezTo>
                        <a:lnTo>
                          <a:pt x="0" y="6078"/>
                        </a:lnTo>
                        <a:cubicBezTo>
                          <a:pt x="48" y="6035"/>
                          <a:pt x="95" y="5993"/>
                          <a:pt x="129" y="5950"/>
                        </a:cubicBezTo>
                        <a:lnTo>
                          <a:pt x="1378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59" name="Google Shape;2410;p33"/>
                  <p:cNvSpPr/>
                  <p:nvPr/>
                </p:nvSpPr>
                <p:spPr>
                  <a:xfrm>
                    <a:off x="5365425" y="1195975"/>
                    <a:ext cx="35425" cy="151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7" h="6075" extrusionOk="0">
                        <a:moveTo>
                          <a:pt x="1417" y="0"/>
                        </a:moveTo>
                        <a:lnTo>
                          <a:pt x="1417" y="0"/>
                        </a:lnTo>
                        <a:cubicBezTo>
                          <a:pt x="1365" y="43"/>
                          <a:pt x="1309" y="86"/>
                          <a:pt x="1245" y="129"/>
                        </a:cubicBezTo>
                        <a:lnTo>
                          <a:pt x="0" y="6074"/>
                        </a:lnTo>
                        <a:cubicBezTo>
                          <a:pt x="65" y="6035"/>
                          <a:pt x="120" y="5993"/>
                          <a:pt x="171" y="5950"/>
                        </a:cubicBezTo>
                        <a:lnTo>
                          <a:pt x="1417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60" name="Google Shape;2411;p33"/>
                  <p:cNvSpPr/>
                  <p:nvPr/>
                </p:nvSpPr>
                <p:spPr>
                  <a:xfrm>
                    <a:off x="5359325" y="1199175"/>
                    <a:ext cx="37250" cy="15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0" h="6079" extrusionOk="0">
                        <a:moveTo>
                          <a:pt x="1489" y="1"/>
                        </a:moveTo>
                        <a:lnTo>
                          <a:pt x="1489" y="1"/>
                        </a:lnTo>
                        <a:cubicBezTo>
                          <a:pt x="1416" y="44"/>
                          <a:pt x="1335" y="91"/>
                          <a:pt x="1245" y="129"/>
                        </a:cubicBezTo>
                        <a:lnTo>
                          <a:pt x="1" y="6079"/>
                        </a:lnTo>
                        <a:cubicBezTo>
                          <a:pt x="90" y="6035"/>
                          <a:pt x="172" y="5993"/>
                          <a:pt x="244" y="5946"/>
                        </a:cubicBezTo>
                        <a:lnTo>
                          <a:pt x="1489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61" name="Google Shape;2412;p33"/>
                  <p:cNvSpPr/>
                  <p:nvPr/>
                </p:nvSpPr>
                <p:spPr>
                  <a:xfrm>
                    <a:off x="5349275" y="1202375"/>
                    <a:ext cx="41175" cy="152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7" h="6101" extrusionOk="0">
                        <a:moveTo>
                          <a:pt x="1647" y="1"/>
                        </a:moveTo>
                        <a:lnTo>
                          <a:pt x="1647" y="1"/>
                        </a:lnTo>
                        <a:cubicBezTo>
                          <a:pt x="1528" y="56"/>
                          <a:pt x="1395" y="108"/>
                          <a:pt x="1246" y="151"/>
                        </a:cubicBezTo>
                        <a:lnTo>
                          <a:pt x="0" y="6100"/>
                        </a:lnTo>
                        <a:cubicBezTo>
                          <a:pt x="150" y="6053"/>
                          <a:pt x="283" y="6006"/>
                          <a:pt x="403" y="5951"/>
                        </a:cubicBezTo>
                        <a:lnTo>
                          <a:pt x="1647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62" name="Google Shape;2413;p33"/>
                  <p:cNvSpPr/>
                  <p:nvPr/>
                </p:nvSpPr>
                <p:spPr>
                  <a:xfrm>
                    <a:off x="5343200" y="1206125"/>
                    <a:ext cx="37225" cy="15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9" h="6019" extrusionOk="0">
                        <a:moveTo>
                          <a:pt x="1489" y="1"/>
                        </a:moveTo>
                        <a:lnTo>
                          <a:pt x="1489" y="1"/>
                        </a:lnTo>
                        <a:cubicBezTo>
                          <a:pt x="1412" y="27"/>
                          <a:pt x="1330" y="48"/>
                          <a:pt x="1244" y="70"/>
                        </a:cubicBezTo>
                        <a:lnTo>
                          <a:pt x="0" y="6018"/>
                        </a:lnTo>
                        <a:cubicBezTo>
                          <a:pt x="85" y="5998"/>
                          <a:pt x="166" y="5976"/>
                          <a:pt x="243" y="5950"/>
                        </a:cubicBezTo>
                        <a:lnTo>
                          <a:pt x="1489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63" name="Google Shape;2414;p33"/>
                  <p:cNvSpPr/>
                  <p:nvPr/>
                </p:nvSpPr>
                <p:spPr>
                  <a:xfrm>
                    <a:off x="5151025" y="1148500"/>
                    <a:ext cx="3210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63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14" y="5954"/>
                          <a:pt x="26" y="5958"/>
                          <a:pt x="40" y="5962"/>
                        </a:cubicBezTo>
                        <a:lnTo>
                          <a:pt x="1284" y="14"/>
                        </a:lnTo>
                        <a:cubicBezTo>
                          <a:pt x="1271" y="9"/>
                          <a:pt x="1258" y="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64" name="Google Shape;2415;p33"/>
                  <p:cNvSpPr/>
                  <p:nvPr/>
                </p:nvSpPr>
                <p:spPr>
                  <a:xfrm>
                    <a:off x="5149200" y="1148050"/>
                    <a:ext cx="3297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9" h="5968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22" y="5955"/>
                          <a:pt x="48" y="5960"/>
                          <a:pt x="74" y="5968"/>
                        </a:cubicBezTo>
                        <a:lnTo>
                          <a:pt x="1319" y="18"/>
                        </a:lnTo>
                        <a:cubicBezTo>
                          <a:pt x="1293" y="14"/>
                          <a:pt x="1272" y="6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65" name="Google Shape;2416;p33"/>
                  <p:cNvSpPr/>
                  <p:nvPr/>
                </p:nvSpPr>
                <p:spPr>
                  <a:xfrm>
                    <a:off x="5146875" y="1147550"/>
                    <a:ext cx="33475" cy="14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9" h="5971" extrusionOk="0">
                        <a:moveTo>
                          <a:pt x="1244" y="0"/>
                        </a:moveTo>
                        <a:lnTo>
                          <a:pt x="0" y="5949"/>
                        </a:lnTo>
                        <a:cubicBezTo>
                          <a:pt x="30" y="5954"/>
                          <a:pt x="60" y="5962"/>
                          <a:pt x="94" y="5970"/>
                        </a:cubicBezTo>
                        <a:lnTo>
                          <a:pt x="1339" y="21"/>
                        </a:lnTo>
                        <a:cubicBezTo>
                          <a:pt x="1309" y="13"/>
                          <a:pt x="1274" y="9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66" name="Google Shape;2417;p33"/>
                  <p:cNvSpPr/>
                  <p:nvPr/>
                </p:nvSpPr>
                <p:spPr>
                  <a:xfrm>
                    <a:off x="5143550" y="1147100"/>
                    <a:ext cx="3445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8" h="5967" extrusionOk="0">
                        <a:moveTo>
                          <a:pt x="1245" y="1"/>
                        </a:moveTo>
                        <a:lnTo>
                          <a:pt x="1" y="5951"/>
                        </a:lnTo>
                        <a:cubicBezTo>
                          <a:pt x="43" y="5955"/>
                          <a:pt x="86" y="5959"/>
                          <a:pt x="133" y="5967"/>
                        </a:cubicBezTo>
                        <a:lnTo>
                          <a:pt x="1377" y="18"/>
                        </a:lnTo>
                        <a:cubicBezTo>
                          <a:pt x="1335" y="13"/>
                          <a:pt x="1288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67" name="Google Shape;2418;p33"/>
                  <p:cNvSpPr/>
                  <p:nvPr/>
                </p:nvSpPr>
                <p:spPr>
                  <a:xfrm>
                    <a:off x="5088800" y="1146825"/>
                    <a:ext cx="85900" cy="152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36" h="6093" extrusionOk="0">
                        <a:moveTo>
                          <a:pt x="3184" y="0"/>
                        </a:moveTo>
                        <a:cubicBezTo>
                          <a:pt x="2643" y="0"/>
                          <a:pt x="2037" y="143"/>
                          <a:pt x="1494" y="143"/>
                        </a:cubicBezTo>
                        <a:cubicBezTo>
                          <a:pt x="1410" y="143"/>
                          <a:pt x="1326" y="140"/>
                          <a:pt x="1245" y="132"/>
                        </a:cubicBezTo>
                        <a:lnTo>
                          <a:pt x="0" y="6081"/>
                        </a:lnTo>
                        <a:cubicBezTo>
                          <a:pt x="82" y="6089"/>
                          <a:pt x="166" y="6092"/>
                          <a:pt x="251" y="6092"/>
                        </a:cubicBezTo>
                        <a:cubicBezTo>
                          <a:pt x="792" y="6092"/>
                          <a:pt x="1399" y="5950"/>
                          <a:pt x="1940" y="5950"/>
                        </a:cubicBezTo>
                        <a:cubicBezTo>
                          <a:pt x="2025" y="5950"/>
                          <a:pt x="2109" y="5953"/>
                          <a:pt x="2191" y="5962"/>
                        </a:cubicBezTo>
                        <a:lnTo>
                          <a:pt x="3435" y="12"/>
                        </a:lnTo>
                        <a:cubicBezTo>
                          <a:pt x="3353" y="4"/>
                          <a:pt x="3270" y="0"/>
                          <a:pt x="3184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68" name="Google Shape;2419;p33"/>
                  <p:cNvSpPr/>
                  <p:nvPr/>
                </p:nvSpPr>
                <p:spPr>
                  <a:xfrm>
                    <a:off x="5085475" y="1149675"/>
                    <a:ext cx="3447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9" h="5967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44" y="5958"/>
                          <a:pt x="86" y="5962"/>
                          <a:pt x="133" y="5967"/>
                        </a:cubicBezTo>
                        <a:lnTo>
                          <a:pt x="1378" y="18"/>
                        </a:lnTo>
                        <a:cubicBezTo>
                          <a:pt x="1335" y="13"/>
                          <a:pt x="1288" y="9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69" name="Google Shape;2420;p33"/>
                  <p:cNvSpPr/>
                  <p:nvPr/>
                </p:nvSpPr>
                <p:spPr>
                  <a:xfrm>
                    <a:off x="5083125" y="1149250"/>
                    <a:ext cx="3352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1" h="5968" extrusionOk="0">
                        <a:moveTo>
                          <a:pt x="1246" y="0"/>
                        </a:moveTo>
                        <a:lnTo>
                          <a:pt x="0" y="5946"/>
                        </a:lnTo>
                        <a:cubicBezTo>
                          <a:pt x="31" y="5954"/>
                          <a:pt x="61" y="5963"/>
                          <a:pt x="95" y="5967"/>
                        </a:cubicBezTo>
                        <a:lnTo>
                          <a:pt x="1340" y="18"/>
                        </a:lnTo>
                        <a:cubicBezTo>
                          <a:pt x="1309" y="13"/>
                          <a:pt x="1275" y="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70" name="Google Shape;2421;p33"/>
                  <p:cNvSpPr/>
                  <p:nvPr/>
                </p:nvSpPr>
                <p:spPr>
                  <a:xfrm>
                    <a:off x="5081200" y="1148700"/>
                    <a:ext cx="3307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3" h="5968" extrusionOk="0">
                        <a:moveTo>
                          <a:pt x="1246" y="1"/>
                        </a:moveTo>
                        <a:lnTo>
                          <a:pt x="0" y="5950"/>
                        </a:lnTo>
                        <a:cubicBezTo>
                          <a:pt x="26" y="5954"/>
                          <a:pt x="52" y="5964"/>
                          <a:pt x="77" y="5968"/>
                        </a:cubicBezTo>
                        <a:lnTo>
                          <a:pt x="1323" y="22"/>
                        </a:lnTo>
                        <a:cubicBezTo>
                          <a:pt x="1297" y="14"/>
                          <a:pt x="1271" y="10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71" name="Google Shape;2422;p33"/>
                  <p:cNvSpPr/>
                  <p:nvPr/>
                </p:nvSpPr>
                <p:spPr>
                  <a:xfrm>
                    <a:off x="5079500" y="1148200"/>
                    <a:ext cx="32850" cy="14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" h="5971" extrusionOk="0">
                        <a:moveTo>
                          <a:pt x="1245" y="0"/>
                        </a:moveTo>
                        <a:lnTo>
                          <a:pt x="1" y="5949"/>
                        </a:lnTo>
                        <a:cubicBezTo>
                          <a:pt x="22" y="5958"/>
                          <a:pt x="48" y="5962"/>
                          <a:pt x="68" y="5970"/>
                        </a:cubicBezTo>
                        <a:lnTo>
                          <a:pt x="1314" y="21"/>
                        </a:lnTo>
                        <a:cubicBezTo>
                          <a:pt x="1292" y="12"/>
                          <a:pt x="1271" y="8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72" name="Google Shape;2423;p33"/>
                  <p:cNvSpPr/>
                  <p:nvPr/>
                </p:nvSpPr>
                <p:spPr>
                  <a:xfrm>
                    <a:off x="5077900" y="1147550"/>
                    <a:ext cx="32725" cy="14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" h="5975" extrusionOk="0">
                        <a:moveTo>
                          <a:pt x="1249" y="0"/>
                        </a:moveTo>
                        <a:lnTo>
                          <a:pt x="0" y="5949"/>
                        </a:lnTo>
                        <a:cubicBezTo>
                          <a:pt x="22" y="5958"/>
                          <a:pt x="43" y="5966"/>
                          <a:pt x="65" y="5975"/>
                        </a:cubicBezTo>
                        <a:lnTo>
                          <a:pt x="1309" y="26"/>
                        </a:lnTo>
                        <a:cubicBezTo>
                          <a:pt x="1287" y="17"/>
                          <a:pt x="1271" y="9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73" name="Google Shape;2424;p33"/>
                  <p:cNvSpPr/>
                  <p:nvPr/>
                </p:nvSpPr>
                <p:spPr>
                  <a:xfrm>
                    <a:off x="5076300" y="1146775"/>
                    <a:ext cx="32850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" h="5980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22" y="5964"/>
                          <a:pt x="43" y="5972"/>
                          <a:pt x="64" y="5980"/>
                        </a:cubicBezTo>
                        <a:lnTo>
                          <a:pt x="1313" y="31"/>
                        </a:lnTo>
                        <a:cubicBezTo>
                          <a:pt x="1288" y="22"/>
                          <a:pt x="1266" y="14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74" name="Google Shape;2425;p33"/>
                  <p:cNvSpPr/>
                  <p:nvPr/>
                </p:nvSpPr>
                <p:spPr>
                  <a:xfrm>
                    <a:off x="5074475" y="1145825"/>
                    <a:ext cx="32950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8" h="5989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22" y="5963"/>
                          <a:pt x="48" y="5976"/>
                          <a:pt x="73" y="5988"/>
                        </a:cubicBezTo>
                        <a:lnTo>
                          <a:pt x="1318" y="39"/>
                        </a:lnTo>
                        <a:cubicBezTo>
                          <a:pt x="1292" y="30"/>
                          <a:pt x="1270" y="18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75" name="Google Shape;2426;p33"/>
                  <p:cNvSpPr/>
                  <p:nvPr/>
                </p:nvSpPr>
                <p:spPr>
                  <a:xfrm>
                    <a:off x="5073925" y="1145500"/>
                    <a:ext cx="31675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64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5" y="5954"/>
                          <a:pt x="14" y="5959"/>
                          <a:pt x="23" y="5963"/>
                        </a:cubicBezTo>
                        <a:lnTo>
                          <a:pt x="1267" y="14"/>
                        </a:lnTo>
                        <a:cubicBezTo>
                          <a:pt x="1258" y="9"/>
                          <a:pt x="1254" y="5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76" name="Google Shape;2427;p33"/>
                  <p:cNvSpPr/>
                  <p:nvPr/>
                </p:nvSpPr>
                <p:spPr>
                  <a:xfrm>
                    <a:off x="5151900" y="1148825"/>
                    <a:ext cx="49300" cy="174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2" h="6998" extrusionOk="0">
                        <a:moveTo>
                          <a:pt x="1249" y="1"/>
                        </a:moveTo>
                        <a:lnTo>
                          <a:pt x="5" y="5949"/>
                        </a:lnTo>
                        <a:cubicBezTo>
                          <a:pt x="1" y="6356"/>
                          <a:pt x="625" y="6429"/>
                          <a:pt x="723" y="6997"/>
                        </a:cubicBezTo>
                        <a:lnTo>
                          <a:pt x="1971" y="1053"/>
                        </a:lnTo>
                        <a:cubicBezTo>
                          <a:pt x="1869" y="479"/>
                          <a:pt x="1249" y="406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77" name="Google Shape;2428;p33"/>
                  <p:cNvSpPr/>
                  <p:nvPr/>
                </p:nvSpPr>
                <p:spPr>
                  <a:xfrm>
                    <a:off x="2621675" y="641025"/>
                    <a:ext cx="3487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" h="5963" extrusionOk="0">
                        <a:moveTo>
                          <a:pt x="1248" y="0"/>
                        </a:moveTo>
                        <a:lnTo>
                          <a:pt x="0" y="5950"/>
                        </a:lnTo>
                        <a:cubicBezTo>
                          <a:pt x="51" y="5954"/>
                          <a:pt x="99" y="5958"/>
                          <a:pt x="150" y="5962"/>
                        </a:cubicBezTo>
                        <a:lnTo>
                          <a:pt x="1394" y="13"/>
                        </a:lnTo>
                        <a:cubicBezTo>
                          <a:pt x="1343" y="8"/>
                          <a:pt x="1296" y="4"/>
                          <a:pt x="1248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78" name="Google Shape;2429;p33"/>
                  <p:cNvSpPr/>
                  <p:nvPr/>
                </p:nvSpPr>
                <p:spPr>
                  <a:xfrm>
                    <a:off x="2595125" y="637075"/>
                    <a:ext cx="57775" cy="152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1" h="6108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365" y="5988"/>
                          <a:pt x="707" y="6069"/>
                          <a:pt x="1062" y="6108"/>
                        </a:cubicBezTo>
                        <a:lnTo>
                          <a:pt x="2310" y="158"/>
                        </a:lnTo>
                        <a:cubicBezTo>
                          <a:pt x="1951" y="124"/>
                          <a:pt x="1609" y="38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79" name="Google Shape;2430;p33"/>
                  <p:cNvSpPr/>
                  <p:nvPr/>
                </p:nvSpPr>
                <p:spPr>
                  <a:xfrm>
                    <a:off x="2591175" y="636725"/>
                    <a:ext cx="35100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4" h="5964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52" y="5954"/>
                          <a:pt x="103" y="5960"/>
                          <a:pt x="159" y="5964"/>
                        </a:cubicBezTo>
                        <a:lnTo>
                          <a:pt x="1404" y="14"/>
                        </a:lnTo>
                        <a:cubicBezTo>
                          <a:pt x="1353" y="10"/>
                          <a:pt x="1297" y="6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80" name="Google Shape;2431;p33"/>
                  <p:cNvSpPr/>
                  <p:nvPr/>
                </p:nvSpPr>
                <p:spPr>
                  <a:xfrm>
                    <a:off x="5652975" y="1273925"/>
                    <a:ext cx="31975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9" h="5972" extrusionOk="0">
                        <a:moveTo>
                          <a:pt x="1278" y="1"/>
                        </a:moveTo>
                        <a:lnTo>
                          <a:pt x="1278" y="1"/>
                        </a:lnTo>
                        <a:cubicBezTo>
                          <a:pt x="1266" y="9"/>
                          <a:pt x="1258" y="13"/>
                          <a:pt x="1244" y="21"/>
                        </a:cubicBezTo>
                        <a:lnTo>
                          <a:pt x="0" y="5971"/>
                        </a:lnTo>
                        <a:cubicBezTo>
                          <a:pt x="8" y="5963"/>
                          <a:pt x="21" y="5959"/>
                          <a:pt x="34" y="5949"/>
                        </a:cubicBezTo>
                        <a:lnTo>
                          <a:pt x="1278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81" name="Google Shape;2432;p33"/>
                  <p:cNvSpPr/>
                  <p:nvPr/>
                </p:nvSpPr>
                <p:spPr>
                  <a:xfrm>
                    <a:off x="5651775" y="1274450"/>
                    <a:ext cx="32325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3" h="5985" extrusionOk="0">
                        <a:moveTo>
                          <a:pt x="1292" y="0"/>
                        </a:moveTo>
                        <a:cubicBezTo>
                          <a:pt x="1275" y="14"/>
                          <a:pt x="1258" y="22"/>
                          <a:pt x="1245" y="35"/>
                        </a:cubicBezTo>
                        <a:lnTo>
                          <a:pt x="1" y="5985"/>
                        </a:lnTo>
                        <a:cubicBezTo>
                          <a:pt x="13" y="5972"/>
                          <a:pt x="31" y="5959"/>
                          <a:pt x="48" y="5950"/>
                        </a:cubicBezTo>
                        <a:lnTo>
                          <a:pt x="1292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82" name="Google Shape;2433;p33"/>
                  <p:cNvSpPr/>
                  <p:nvPr/>
                </p:nvSpPr>
                <p:spPr>
                  <a:xfrm>
                    <a:off x="5650800" y="1275325"/>
                    <a:ext cx="32100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84" extrusionOk="0">
                        <a:moveTo>
                          <a:pt x="1284" y="0"/>
                        </a:moveTo>
                        <a:cubicBezTo>
                          <a:pt x="1272" y="13"/>
                          <a:pt x="1258" y="22"/>
                          <a:pt x="1250" y="34"/>
                        </a:cubicBezTo>
                        <a:lnTo>
                          <a:pt x="1" y="5984"/>
                        </a:lnTo>
                        <a:cubicBezTo>
                          <a:pt x="14" y="5970"/>
                          <a:pt x="26" y="5958"/>
                          <a:pt x="40" y="5950"/>
                        </a:cubicBezTo>
                        <a:lnTo>
                          <a:pt x="1284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83" name="Google Shape;2434;p33"/>
                  <p:cNvSpPr/>
                  <p:nvPr/>
                </p:nvSpPr>
                <p:spPr>
                  <a:xfrm>
                    <a:off x="5650175" y="1276175"/>
                    <a:ext cx="31900" cy="149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5988" extrusionOk="0">
                        <a:moveTo>
                          <a:pt x="1275" y="0"/>
                        </a:moveTo>
                        <a:cubicBezTo>
                          <a:pt x="1262" y="14"/>
                          <a:pt x="1254" y="26"/>
                          <a:pt x="1245" y="43"/>
                        </a:cubicBezTo>
                        <a:lnTo>
                          <a:pt x="0" y="5988"/>
                        </a:lnTo>
                        <a:cubicBezTo>
                          <a:pt x="9" y="5975"/>
                          <a:pt x="18" y="5962"/>
                          <a:pt x="26" y="5950"/>
                        </a:cubicBezTo>
                        <a:lnTo>
                          <a:pt x="1275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84" name="Google Shape;2435;p33"/>
                  <p:cNvSpPr/>
                  <p:nvPr/>
                </p:nvSpPr>
                <p:spPr>
                  <a:xfrm>
                    <a:off x="5649625" y="1277250"/>
                    <a:ext cx="31700" cy="14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8" h="5997" extrusionOk="0">
                        <a:moveTo>
                          <a:pt x="1267" y="0"/>
                        </a:moveTo>
                        <a:cubicBezTo>
                          <a:pt x="1258" y="13"/>
                          <a:pt x="1250" y="30"/>
                          <a:pt x="1246" y="48"/>
                        </a:cubicBezTo>
                        <a:lnTo>
                          <a:pt x="1" y="5996"/>
                        </a:lnTo>
                        <a:cubicBezTo>
                          <a:pt x="6" y="5980"/>
                          <a:pt x="14" y="5962"/>
                          <a:pt x="22" y="5945"/>
                        </a:cubicBezTo>
                        <a:lnTo>
                          <a:pt x="1267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85" name="Google Shape;2436;p33"/>
                  <p:cNvSpPr/>
                  <p:nvPr/>
                </p:nvSpPr>
                <p:spPr>
                  <a:xfrm>
                    <a:off x="5649425" y="1278425"/>
                    <a:ext cx="31350" cy="14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75" extrusionOk="0">
                        <a:moveTo>
                          <a:pt x="1254" y="1"/>
                        </a:moveTo>
                        <a:cubicBezTo>
                          <a:pt x="1250" y="9"/>
                          <a:pt x="1250" y="17"/>
                          <a:pt x="1246" y="26"/>
                        </a:cubicBezTo>
                        <a:lnTo>
                          <a:pt x="0" y="5975"/>
                        </a:lnTo>
                        <a:cubicBezTo>
                          <a:pt x="4" y="5967"/>
                          <a:pt x="4" y="5958"/>
                          <a:pt x="9" y="5949"/>
                        </a:cubicBezTo>
                        <a:lnTo>
                          <a:pt x="1254" y="1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86" name="Google Shape;2437;p33"/>
                  <p:cNvSpPr/>
                  <p:nvPr/>
                </p:nvSpPr>
                <p:spPr>
                  <a:xfrm>
                    <a:off x="2590875" y="636725"/>
                    <a:ext cx="31450" cy="14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60" extrusionOk="0">
                        <a:moveTo>
                          <a:pt x="1258" y="1"/>
                        </a:moveTo>
                        <a:cubicBezTo>
                          <a:pt x="1254" y="6"/>
                          <a:pt x="1249" y="10"/>
                          <a:pt x="1244" y="10"/>
                        </a:cubicBezTo>
                        <a:lnTo>
                          <a:pt x="0" y="5960"/>
                        </a:lnTo>
                        <a:cubicBezTo>
                          <a:pt x="4" y="5954"/>
                          <a:pt x="9" y="5954"/>
                          <a:pt x="13" y="5950"/>
                        </a:cubicBezTo>
                        <a:lnTo>
                          <a:pt x="1258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87" name="Google Shape;2438;p33"/>
                  <p:cNvSpPr/>
                  <p:nvPr/>
                </p:nvSpPr>
                <p:spPr>
                  <a:xfrm>
                    <a:off x="2590225" y="636950"/>
                    <a:ext cx="31775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72" extrusionOk="0">
                        <a:moveTo>
                          <a:pt x="1270" y="1"/>
                        </a:moveTo>
                        <a:lnTo>
                          <a:pt x="1270" y="1"/>
                        </a:lnTo>
                        <a:cubicBezTo>
                          <a:pt x="1262" y="9"/>
                          <a:pt x="1254" y="17"/>
                          <a:pt x="1249" y="27"/>
                        </a:cubicBezTo>
                        <a:lnTo>
                          <a:pt x="1" y="5971"/>
                        </a:lnTo>
                        <a:cubicBezTo>
                          <a:pt x="9" y="5967"/>
                          <a:pt x="17" y="5959"/>
                          <a:pt x="26" y="5951"/>
                        </a:cubicBezTo>
                        <a:lnTo>
                          <a:pt x="1270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88" name="Google Shape;2439;p33"/>
                  <p:cNvSpPr/>
                  <p:nvPr/>
                </p:nvSpPr>
                <p:spPr>
                  <a:xfrm>
                    <a:off x="2589900" y="637600"/>
                    <a:ext cx="3155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" h="5967" extrusionOk="0">
                        <a:moveTo>
                          <a:pt x="1262" y="1"/>
                        </a:moveTo>
                        <a:cubicBezTo>
                          <a:pt x="1254" y="5"/>
                          <a:pt x="1250" y="13"/>
                          <a:pt x="1245" y="22"/>
                        </a:cubicBezTo>
                        <a:lnTo>
                          <a:pt x="0" y="5967"/>
                        </a:lnTo>
                        <a:cubicBezTo>
                          <a:pt x="4" y="5963"/>
                          <a:pt x="10" y="5954"/>
                          <a:pt x="14" y="5945"/>
                        </a:cubicBezTo>
                        <a:lnTo>
                          <a:pt x="1262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89" name="Google Shape;2440;p33"/>
                  <p:cNvSpPr/>
                  <p:nvPr/>
                </p:nvSpPr>
                <p:spPr>
                  <a:xfrm>
                    <a:off x="2589700" y="638150"/>
                    <a:ext cx="3135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63" extrusionOk="0">
                        <a:moveTo>
                          <a:pt x="1253" y="0"/>
                        </a:moveTo>
                        <a:cubicBezTo>
                          <a:pt x="1249" y="4"/>
                          <a:pt x="1249" y="8"/>
                          <a:pt x="1244" y="13"/>
                        </a:cubicBezTo>
                        <a:lnTo>
                          <a:pt x="1" y="5959"/>
                        </a:lnTo>
                        <a:lnTo>
                          <a:pt x="1" y="5959"/>
                        </a:lnTo>
                        <a:cubicBezTo>
                          <a:pt x="2" y="5956"/>
                          <a:pt x="5" y="5952"/>
                          <a:pt x="8" y="5945"/>
                        </a:cubicBezTo>
                        <a:lnTo>
                          <a:pt x="1253" y="0"/>
                        </a:lnTo>
                        <a:close/>
                        <a:moveTo>
                          <a:pt x="1" y="5959"/>
                        </a:moveTo>
                        <a:cubicBezTo>
                          <a:pt x="0" y="5960"/>
                          <a:pt x="0" y="5961"/>
                          <a:pt x="0" y="5962"/>
                        </a:cubicBezTo>
                        <a:lnTo>
                          <a:pt x="1" y="5959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90" name="Google Shape;2441;p33"/>
                  <p:cNvSpPr/>
                  <p:nvPr/>
                </p:nvSpPr>
                <p:spPr>
                  <a:xfrm>
                    <a:off x="2589600" y="638450"/>
                    <a:ext cx="3122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9" h="5959" extrusionOk="0">
                        <a:moveTo>
                          <a:pt x="1248" y="1"/>
                        </a:moveTo>
                        <a:lnTo>
                          <a:pt x="726" y="2497"/>
                        </a:lnTo>
                        <a:lnTo>
                          <a:pt x="726" y="2497"/>
                        </a:lnTo>
                        <a:lnTo>
                          <a:pt x="1248" y="9"/>
                        </a:lnTo>
                        <a:lnTo>
                          <a:pt x="1248" y="1"/>
                        </a:lnTo>
                        <a:close/>
                        <a:moveTo>
                          <a:pt x="726" y="2497"/>
                        </a:moveTo>
                        <a:lnTo>
                          <a:pt x="0" y="5958"/>
                        </a:lnTo>
                        <a:cubicBezTo>
                          <a:pt x="4" y="5954"/>
                          <a:pt x="4" y="5954"/>
                          <a:pt x="4" y="5950"/>
                        </a:cubicBezTo>
                        <a:lnTo>
                          <a:pt x="726" y="2497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91" name="Google Shape;2442;p33"/>
                  <p:cNvSpPr/>
                  <p:nvPr/>
                </p:nvSpPr>
                <p:spPr>
                  <a:xfrm>
                    <a:off x="3143025" y="719275"/>
                    <a:ext cx="43450" cy="187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8" h="7483" extrusionOk="0">
                        <a:moveTo>
                          <a:pt x="1340" y="1"/>
                        </a:moveTo>
                        <a:lnTo>
                          <a:pt x="1340" y="1"/>
                        </a:lnTo>
                        <a:cubicBezTo>
                          <a:pt x="1340" y="3"/>
                          <a:pt x="1339" y="5"/>
                          <a:pt x="1339" y="7"/>
                        </a:cubicBezTo>
                        <a:lnTo>
                          <a:pt x="1339" y="7"/>
                        </a:lnTo>
                        <a:lnTo>
                          <a:pt x="1340" y="1"/>
                        </a:lnTo>
                        <a:close/>
                        <a:moveTo>
                          <a:pt x="1339" y="7"/>
                        </a:moveTo>
                        <a:lnTo>
                          <a:pt x="95" y="5947"/>
                        </a:lnTo>
                        <a:cubicBezTo>
                          <a:pt x="1" y="6391"/>
                          <a:pt x="348" y="6964"/>
                          <a:pt x="488" y="7482"/>
                        </a:cubicBezTo>
                        <a:lnTo>
                          <a:pt x="1737" y="1533"/>
                        </a:lnTo>
                        <a:cubicBezTo>
                          <a:pt x="1592" y="1018"/>
                          <a:pt x="1249" y="447"/>
                          <a:pt x="1339" y="7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92" name="Google Shape;2443;p33"/>
                  <p:cNvSpPr/>
                  <p:nvPr/>
                </p:nvSpPr>
                <p:spPr>
                  <a:xfrm>
                    <a:off x="5224275" y="1193500"/>
                    <a:ext cx="34150" cy="15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" h="6032" extrusionOk="0">
                        <a:moveTo>
                          <a:pt x="1250" y="1"/>
                        </a:moveTo>
                        <a:lnTo>
                          <a:pt x="0" y="5946"/>
                        </a:lnTo>
                        <a:cubicBezTo>
                          <a:pt x="39" y="5976"/>
                          <a:pt x="77" y="6002"/>
                          <a:pt x="116" y="6032"/>
                        </a:cubicBezTo>
                        <a:lnTo>
                          <a:pt x="1366" y="87"/>
                        </a:lnTo>
                        <a:cubicBezTo>
                          <a:pt x="1327" y="56"/>
                          <a:pt x="1289" y="26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93" name="Google Shape;2444;p33"/>
                  <p:cNvSpPr/>
                  <p:nvPr/>
                </p:nvSpPr>
                <p:spPr>
                  <a:xfrm>
                    <a:off x="5216900" y="1188800"/>
                    <a:ext cx="38625" cy="153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5" h="6135" extrusionOk="0">
                        <a:moveTo>
                          <a:pt x="1250" y="1"/>
                        </a:moveTo>
                        <a:lnTo>
                          <a:pt x="1" y="5946"/>
                        </a:lnTo>
                        <a:cubicBezTo>
                          <a:pt x="103" y="6006"/>
                          <a:pt x="202" y="6066"/>
                          <a:pt x="295" y="6134"/>
                        </a:cubicBezTo>
                        <a:lnTo>
                          <a:pt x="1545" y="189"/>
                        </a:lnTo>
                        <a:cubicBezTo>
                          <a:pt x="1446" y="121"/>
                          <a:pt x="1347" y="56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94" name="Google Shape;2445;p33"/>
                  <p:cNvSpPr/>
                  <p:nvPr/>
                </p:nvSpPr>
                <p:spPr>
                  <a:xfrm>
                    <a:off x="5211125" y="1185700"/>
                    <a:ext cx="37025" cy="15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1" h="6071" extrusionOk="0">
                        <a:moveTo>
                          <a:pt x="1250" y="1"/>
                        </a:moveTo>
                        <a:lnTo>
                          <a:pt x="1" y="5950"/>
                        </a:lnTo>
                        <a:cubicBezTo>
                          <a:pt x="82" y="5988"/>
                          <a:pt x="159" y="6027"/>
                          <a:pt x="232" y="6070"/>
                        </a:cubicBezTo>
                        <a:lnTo>
                          <a:pt x="1481" y="125"/>
                        </a:lnTo>
                        <a:cubicBezTo>
                          <a:pt x="1404" y="82"/>
                          <a:pt x="1327" y="40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95" name="Google Shape;2446;p33"/>
                  <p:cNvSpPr/>
                  <p:nvPr/>
                </p:nvSpPr>
                <p:spPr>
                  <a:xfrm>
                    <a:off x="5206000" y="1183475"/>
                    <a:ext cx="36375" cy="151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5" h="6040" extrusionOk="0">
                        <a:moveTo>
                          <a:pt x="1245" y="0"/>
                        </a:moveTo>
                        <a:lnTo>
                          <a:pt x="0" y="5945"/>
                        </a:lnTo>
                        <a:cubicBezTo>
                          <a:pt x="69" y="5975"/>
                          <a:pt x="137" y="6006"/>
                          <a:pt x="206" y="6039"/>
                        </a:cubicBezTo>
                        <a:lnTo>
                          <a:pt x="1455" y="90"/>
                        </a:lnTo>
                        <a:cubicBezTo>
                          <a:pt x="1386" y="60"/>
                          <a:pt x="1313" y="26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96" name="Google Shape;2447;p33"/>
                  <p:cNvSpPr/>
                  <p:nvPr/>
                </p:nvSpPr>
                <p:spPr>
                  <a:xfrm>
                    <a:off x="5200875" y="1181550"/>
                    <a:ext cx="36250" cy="150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0" h="6022" extrusionOk="0">
                        <a:moveTo>
                          <a:pt x="1244" y="0"/>
                        </a:moveTo>
                        <a:lnTo>
                          <a:pt x="0" y="5945"/>
                        </a:lnTo>
                        <a:cubicBezTo>
                          <a:pt x="69" y="5971"/>
                          <a:pt x="137" y="5996"/>
                          <a:pt x="205" y="6022"/>
                        </a:cubicBezTo>
                        <a:lnTo>
                          <a:pt x="1450" y="77"/>
                        </a:lnTo>
                        <a:cubicBezTo>
                          <a:pt x="1382" y="47"/>
                          <a:pt x="1313" y="21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97" name="Google Shape;2448;p33"/>
                  <p:cNvSpPr/>
                  <p:nvPr/>
                </p:nvSpPr>
                <p:spPr>
                  <a:xfrm>
                    <a:off x="5195525" y="1179825"/>
                    <a:ext cx="36475" cy="150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9" h="6014" extrusionOk="0">
                        <a:moveTo>
                          <a:pt x="1245" y="1"/>
                        </a:moveTo>
                        <a:lnTo>
                          <a:pt x="1" y="5946"/>
                        </a:lnTo>
                        <a:cubicBezTo>
                          <a:pt x="72" y="5967"/>
                          <a:pt x="141" y="5992"/>
                          <a:pt x="214" y="6014"/>
                        </a:cubicBezTo>
                        <a:lnTo>
                          <a:pt x="1458" y="69"/>
                        </a:lnTo>
                        <a:cubicBezTo>
                          <a:pt x="1390" y="44"/>
                          <a:pt x="1318" y="18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98" name="Google Shape;2449;p33"/>
                  <p:cNvSpPr/>
                  <p:nvPr/>
                </p:nvSpPr>
                <p:spPr>
                  <a:xfrm>
                    <a:off x="5189625" y="1178225"/>
                    <a:ext cx="37025" cy="15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1" h="6011" extrusionOk="0">
                        <a:moveTo>
                          <a:pt x="1246" y="0"/>
                        </a:moveTo>
                        <a:lnTo>
                          <a:pt x="0" y="5950"/>
                        </a:lnTo>
                        <a:cubicBezTo>
                          <a:pt x="77" y="5967"/>
                          <a:pt x="160" y="5989"/>
                          <a:pt x="237" y="6010"/>
                        </a:cubicBezTo>
                        <a:lnTo>
                          <a:pt x="1481" y="65"/>
                        </a:lnTo>
                        <a:cubicBezTo>
                          <a:pt x="1404" y="39"/>
                          <a:pt x="1327" y="17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99" name="Google Shape;2450;p33"/>
                  <p:cNvSpPr/>
                  <p:nvPr/>
                </p:nvSpPr>
                <p:spPr>
                  <a:xfrm>
                    <a:off x="5182350" y="1176725"/>
                    <a:ext cx="38425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7" h="6010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100" y="5968"/>
                          <a:pt x="198" y="5984"/>
                          <a:pt x="291" y="6010"/>
                        </a:cubicBezTo>
                        <a:lnTo>
                          <a:pt x="1537" y="60"/>
                        </a:lnTo>
                        <a:cubicBezTo>
                          <a:pt x="1442" y="39"/>
                          <a:pt x="1344" y="18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00" name="Google Shape;2451;p33"/>
                  <p:cNvSpPr/>
                  <p:nvPr/>
                </p:nvSpPr>
                <p:spPr>
                  <a:xfrm>
                    <a:off x="5172000" y="1175225"/>
                    <a:ext cx="41625" cy="15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5" h="6011" extrusionOk="0">
                        <a:moveTo>
                          <a:pt x="1244" y="1"/>
                        </a:moveTo>
                        <a:lnTo>
                          <a:pt x="0" y="5951"/>
                        </a:lnTo>
                        <a:cubicBezTo>
                          <a:pt x="141" y="5967"/>
                          <a:pt x="278" y="5984"/>
                          <a:pt x="415" y="6010"/>
                        </a:cubicBezTo>
                        <a:lnTo>
                          <a:pt x="1664" y="60"/>
                        </a:lnTo>
                        <a:cubicBezTo>
                          <a:pt x="1527" y="35"/>
                          <a:pt x="1386" y="17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01" name="Google Shape;2452;p33"/>
                  <p:cNvSpPr/>
                  <p:nvPr/>
                </p:nvSpPr>
                <p:spPr>
                  <a:xfrm>
                    <a:off x="5169975" y="1175125"/>
                    <a:ext cx="3315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6" h="5955" extrusionOk="0">
                        <a:moveTo>
                          <a:pt x="1248" y="1"/>
                        </a:moveTo>
                        <a:lnTo>
                          <a:pt x="0" y="5945"/>
                        </a:lnTo>
                        <a:cubicBezTo>
                          <a:pt x="26" y="5949"/>
                          <a:pt x="51" y="5955"/>
                          <a:pt x="81" y="5955"/>
                        </a:cubicBezTo>
                        <a:lnTo>
                          <a:pt x="1325" y="5"/>
                        </a:lnTo>
                        <a:cubicBezTo>
                          <a:pt x="1300" y="5"/>
                          <a:pt x="1274" y="1"/>
                          <a:pt x="1248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02" name="Google Shape;2453;p33"/>
                  <p:cNvSpPr/>
                  <p:nvPr/>
                </p:nvSpPr>
                <p:spPr>
                  <a:xfrm>
                    <a:off x="2562750" y="611700"/>
                    <a:ext cx="41825" cy="176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" h="7064" extrusionOk="0">
                        <a:moveTo>
                          <a:pt x="1404" y="1"/>
                        </a:moveTo>
                        <a:lnTo>
                          <a:pt x="154" y="5946"/>
                        </a:lnTo>
                        <a:cubicBezTo>
                          <a:pt x="423" y="6379"/>
                          <a:pt x="0" y="6601"/>
                          <a:pt x="351" y="7063"/>
                        </a:cubicBezTo>
                        <a:lnTo>
                          <a:pt x="1600" y="1114"/>
                        </a:lnTo>
                        <a:cubicBezTo>
                          <a:pt x="1244" y="652"/>
                          <a:pt x="1672" y="429"/>
                          <a:pt x="1404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03" name="Google Shape;2454;p33"/>
                  <p:cNvSpPr/>
                  <p:nvPr/>
                </p:nvSpPr>
                <p:spPr>
                  <a:xfrm>
                    <a:off x="4941575" y="1121450"/>
                    <a:ext cx="31450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6006" extrusionOk="0">
                        <a:moveTo>
                          <a:pt x="1258" y="0"/>
                        </a:moveTo>
                        <a:lnTo>
                          <a:pt x="1255" y="14"/>
                        </a:lnTo>
                        <a:lnTo>
                          <a:pt x="1255" y="14"/>
                        </a:lnTo>
                        <a:cubicBezTo>
                          <a:pt x="1256" y="10"/>
                          <a:pt x="1257" y="5"/>
                          <a:pt x="1258" y="0"/>
                        </a:cubicBezTo>
                        <a:close/>
                        <a:moveTo>
                          <a:pt x="1255" y="14"/>
                        </a:moveTo>
                        <a:cubicBezTo>
                          <a:pt x="1251" y="29"/>
                          <a:pt x="1248" y="42"/>
                          <a:pt x="1244" y="56"/>
                        </a:cubicBezTo>
                        <a:lnTo>
                          <a:pt x="0" y="6005"/>
                        </a:lnTo>
                        <a:cubicBezTo>
                          <a:pt x="4" y="5988"/>
                          <a:pt x="8" y="5966"/>
                          <a:pt x="13" y="5950"/>
                        </a:cubicBezTo>
                        <a:lnTo>
                          <a:pt x="1255" y="14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04" name="Google Shape;2455;p33"/>
                  <p:cNvSpPr/>
                  <p:nvPr/>
                </p:nvSpPr>
                <p:spPr>
                  <a:xfrm>
                    <a:off x="4939750" y="1122825"/>
                    <a:ext cx="32950" cy="152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8" h="6097" extrusionOk="0">
                        <a:moveTo>
                          <a:pt x="1317" y="1"/>
                        </a:moveTo>
                        <a:cubicBezTo>
                          <a:pt x="1301" y="52"/>
                          <a:pt x="1275" y="103"/>
                          <a:pt x="1250" y="151"/>
                        </a:cubicBezTo>
                        <a:lnTo>
                          <a:pt x="0" y="6096"/>
                        </a:lnTo>
                        <a:cubicBezTo>
                          <a:pt x="30" y="6049"/>
                          <a:pt x="56" y="6002"/>
                          <a:pt x="73" y="5950"/>
                        </a:cubicBezTo>
                        <a:lnTo>
                          <a:pt x="1317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05" name="Google Shape;2456;p33"/>
                  <p:cNvSpPr/>
                  <p:nvPr/>
                </p:nvSpPr>
                <p:spPr>
                  <a:xfrm>
                    <a:off x="4935700" y="1126575"/>
                    <a:ext cx="35300" cy="155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2" h="6207" extrusionOk="0">
                        <a:moveTo>
                          <a:pt x="1412" y="1"/>
                        </a:moveTo>
                        <a:lnTo>
                          <a:pt x="1412" y="1"/>
                        </a:lnTo>
                        <a:cubicBezTo>
                          <a:pt x="1360" y="86"/>
                          <a:pt x="1296" y="172"/>
                          <a:pt x="1244" y="257"/>
                        </a:cubicBezTo>
                        <a:lnTo>
                          <a:pt x="0" y="6207"/>
                        </a:lnTo>
                        <a:cubicBezTo>
                          <a:pt x="52" y="6117"/>
                          <a:pt x="115" y="6036"/>
                          <a:pt x="162" y="5946"/>
                        </a:cubicBezTo>
                        <a:lnTo>
                          <a:pt x="1412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06" name="Google Shape;2457;p33"/>
                  <p:cNvSpPr/>
                  <p:nvPr/>
                </p:nvSpPr>
                <p:spPr>
                  <a:xfrm>
                    <a:off x="4933975" y="1133000"/>
                    <a:ext cx="32850" cy="152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" h="6095" extrusionOk="0">
                        <a:moveTo>
                          <a:pt x="1313" y="0"/>
                        </a:moveTo>
                        <a:lnTo>
                          <a:pt x="1313" y="0"/>
                        </a:lnTo>
                        <a:cubicBezTo>
                          <a:pt x="1288" y="48"/>
                          <a:pt x="1262" y="99"/>
                          <a:pt x="1245" y="150"/>
                        </a:cubicBezTo>
                        <a:lnTo>
                          <a:pt x="0" y="6095"/>
                        </a:lnTo>
                        <a:cubicBezTo>
                          <a:pt x="18" y="6043"/>
                          <a:pt x="38" y="5997"/>
                          <a:pt x="69" y="5950"/>
                        </a:cubicBezTo>
                        <a:lnTo>
                          <a:pt x="1313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07" name="Google Shape;2458;p33"/>
                  <p:cNvSpPr/>
                  <p:nvPr/>
                </p:nvSpPr>
                <p:spPr>
                  <a:xfrm>
                    <a:off x="4933525" y="1136750"/>
                    <a:ext cx="31575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6006" extrusionOk="0">
                        <a:moveTo>
                          <a:pt x="1263" y="0"/>
                        </a:moveTo>
                        <a:lnTo>
                          <a:pt x="1263" y="0"/>
                        </a:lnTo>
                        <a:cubicBezTo>
                          <a:pt x="1258" y="17"/>
                          <a:pt x="1250" y="34"/>
                          <a:pt x="1246" y="56"/>
                        </a:cubicBezTo>
                        <a:lnTo>
                          <a:pt x="4" y="5992"/>
                        </a:lnTo>
                        <a:lnTo>
                          <a:pt x="4" y="5992"/>
                        </a:lnTo>
                        <a:cubicBezTo>
                          <a:pt x="7" y="5976"/>
                          <a:pt x="12" y="5962"/>
                          <a:pt x="18" y="5945"/>
                        </a:cubicBezTo>
                        <a:lnTo>
                          <a:pt x="1263" y="0"/>
                        </a:lnTo>
                        <a:close/>
                        <a:moveTo>
                          <a:pt x="4" y="5992"/>
                        </a:moveTo>
                        <a:lnTo>
                          <a:pt x="4" y="5992"/>
                        </a:lnTo>
                        <a:cubicBezTo>
                          <a:pt x="3" y="5996"/>
                          <a:pt x="2" y="6001"/>
                          <a:pt x="1" y="6005"/>
                        </a:cubicBezTo>
                        <a:lnTo>
                          <a:pt x="4" y="5992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08" name="Google Shape;2459;p33"/>
                  <p:cNvSpPr/>
                  <p:nvPr/>
                </p:nvSpPr>
                <p:spPr>
                  <a:xfrm>
                    <a:off x="5227175" y="1195675"/>
                    <a:ext cx="32400" cy="153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6" h="6125" extrusionOk="0">
                        <a:moveTo>
                          <a:pt x="1250" y="0"/>
                        </a:moveTo>
                        <a:lnTo>
                          <a:pt x="0" y="5945"/>
                        </a:lnTo>
                        <a:cubicBezTo>
                          <a:pt x="47" y="6013"/>
                          <a:pt x="52" y="6073"/>
                          <a:pt x="43" y="6124"/>
                        </a:cubicBezTo>
                        <a:lnTo>
                          <a:pt x="1287" y="180"/>
                        </a:lnTo>
                        <a:cubicBezTo>
                          <a:pt x="1296" y="123"/>
                          <a:pt x="1292" y="68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09" name="Google Shape;2460;p33"/>
                  <p:cNvSpPr/>
                  <p:nvPr/>
                </p:nvSpPr>
                <p:spPr>
                  <a:xfrm>
                    <a:off x="5731100" y="1300975"/>
                    <a:ext cx="32000" cy="14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71" extrusionOk="0">
                        <a:moveTo>
                          <a:pt x="1280" y="1"/>
                        </a:moveTo>
                        <a:cubicBezTo>
                          <a:pt x="1267" y="9"/>
                          <a:pt x="1258" y="17"/>
                          <a:pt x="1246" y="26"/>
                        </a:cubicBezTo>
                        <a:lnTo>
                          <a:pt x="1" y="5971"/>
                        </a:lnTo>
                        <a:cubicBezTo>
                          <a:pt x="10" y="5963"/>
                          <a:pt x="22" y="5955"/>
                          <a:pt x="36" y="5945"/>
                        </a:cubicBezTo>
                        <a:lnTo>
                          <a:pt x="1280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10" name="Google Shape;2461;p33"/>
                  <p:cNvSpPr/>
                  <p:nvPr/>
                </p:nvSpPr>
                <p:spPr>
                  <a:xfrm>
                    <a:off x="5730150" y="1301625"/>
                    <a:ext cx="32100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84" extrusionOk="0">
                        <a:moveTo>
                          <a:pt x="1284" y="0"/>
                        </a:moveTo>
                        <a:lnTo>
                          <a:pt x="1245" y="38"/>
                        </a:lnTo>
                        <a:lnTo>
                          <a:pt x="1" y="5984"/>
                        </a:lnTo>
                        <a:lnTo>
                          <a:pt x="39" y="5945"/>
                        </a:lnTo>
                        <a:lnTo>
                          <a:pt x="1284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11" name="Google Shape;2462;p33"/>
                  <p:cNvSpPr/>
                  <p:nvPr/>
                </p:nvSpPr>
                <p:spPr>
                  <a:xfrm>
                    <a:off x="5729400" y="1302575"/>
                    <a:ext cx="31875" cy="149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5990" extrusionOk="0">
                        <a:moveTo>
                          <a:pt x="1275" y="0"/>
                        </a:moveTo>
                        <a:cubicBezTo>
                          <a:pt x="1263" y="14"/>
                          <a:pt x="1254" y="26"/>
                          <a:pt x="1245" y="44"/>
                        </a:cubicBezTo>
                        <a:lnTo>
                          <a:pt x="1" y="5989"/>
                        </a:lnTo>
                        <a:cubicBezTo>
                          <a:pt x="9" y="5976"/>
                          <a:pt x="17" y="5963"/>
                          <a:pt x="31" y="5946"/>
                        </a:cubicBezTo>
                        <a:lnTo>
                          <a:pt x="1275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12" name="Google Shape;2463;p33"/>
                  <p:cNvSpPr/>
                  <p:nvPr/>
                </p:nvSpPr>
                <p:spPr>
                  <a:xfrm>
                    <a:off x="5728875" y="1303650"/>
                    <a:ext cx="31675" cy="14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98" extrusionOk="0">
                        <a:moveTo>
                          <a:pt x="1266" y="1"/>
                        </a:moveTo>
                        <a:lnTo>
                          <a:pt x="1266" y="1"/>
                        </a:lnTo>
                        <a:cubicBezTo>
                          <a:pt x="1258" y="13"/>
                          <a:pt x="1250" y="30"/>
                          <a:pt x="1245" y="48"/>
                        </a:cubicBezTo>
                        <a:lnTo>
                          <a:pt x="0" y="5997"/>
                        </a:lnTo>
                        <a:cubicBezTo>
                          <a:pt x="5" y="5980"/>
                          <a:pt x="13" y="5963"/>
                          <a:pt x="22" y="5946"/>
                        </a:cubicBezTo>
                        <a:lnTo>
                          <a:pt x="1266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13" name="Google Shape;2464;p33"/>
                  <p:cNvSpPr/>
                  <p:nvPr/>
                </p:nvSpPr>
                <p:spPr>
                  <a:xfrm>
                    <a:off x="5728675" y="1304825"/>
                    <a:ext cx="31325" cy="14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3" h="5977" extrusionOk="0">
                        <a:moveTo>
                          <a:pt x="1253" y="1"/>
                        </a:moveTo>
                        <a:cubicBezTo>
                          <a:pt x="1248" y="9"/>
                          <a:pt x="1248" y="17"/>
                          <a:pt x="1244" y="26"/>
                        </a:cubicBezTo>
                        <a:lnTo>
                          <a:pt x="3" y="5962"/>
                        </a:lnTo>
                        <a:lnTo>
                          <a:pt x="3" y="5962"/>
                        </a:lnTo>
                        <a:cubicBezTo>
                          <a:pt x="5" y="5958"/>
                          <a:pt x="7" y="5954"/>
                          <a:pt x="8" y="5950"/>
                        </a:cubicBezTo>
                        <a:lnTo>
                          <a:pt x="1253" y="1"/>
                        </a:lnTo>
                        <a:close/>
                        <a:moveTo>
                          <a:pt x="3" y="5962"/>
                        </a:moveTo>
                        <a:cubicBezTo>
                          <a:pt x="1" y="5966"/>
                          <a:pt x="0" y="5971"/>
                          <a:pt x="0" y="5976"/>
                        </a:cubicBezTo>
                        <a:lnTo>
                          <a:pt x="3" y="5962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14" name="Google Shape;2465;p33"/>
                  <p:cNvSpPr/>
                  <p:nvPr/>
                </p:nvSpPr>
                <p:spPr>
                  <a:xfrm>
                    <a:off x="5781375" y="1308150"/>
                    <a:ext cx="33400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6" h="6010" extrusionOk="0">
                        <a:moveTo>
                          <a:pt x="1335" y="0"/>
                        </a:moveTo>
                        <a:lnTo>
                          <a:pt x="1335" y="0"/>
                        </a:lnTo>
                        <a:cubicBezTo>
                          <a:pt x="1305" y="22"/>
                          <a:pt x="1275" y="43"/>
                          <a:pt x="1249" y="60"/>
                        </a:cubicBezTo>
                        <a:lnTo>
                          <a:pt x="1" y="6009"/>
                        </a:lnTo>
                        <a:cubicBezTo>
                          <a:pt x="30" y="5988"/>
                          <a:pt x="60" y="5971"/>
                          <a:pt x="90" y="5946"/>
                        </a:cubicBezTo>
                        <a:lnTo>
                          <a:pt x="1335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15" name="Google Shape;2466;p33"/>
                  <p:cNvSpPr/>
                  <p:nvPr/>
                </p:nvSpPr>
                <p:spPr>
                  <a:xfrm>
                    <a:off x="5778700" y="1309625"/>
                    <a:ext cx="33900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6" h="6010" extrusionOk="0">
                        <a:moveTo>
                          <a:pt x="1356" y="1"/>
                        </a:moveTo>
                        <a:lnTo>
                          <a:pt x="1356" y="1"/>
                        </a:lnTo>
                        <a:cubicBezTo>
                          <a:pt x="1318" y="22"/>
                          <a:pt x="1284" y="44"/>
                          <a:pt x="1245" y="61"/>
                        </a:cubicBezTo>
                        <a:lnTo>
                          <a:pt x="1" y="6010"/>
                        </a:lnTo>
                        <a:cubicBezTo>
                          <a:pt x="35" y="5993"/>
                          <a:pt x="73" y="5972"/>
                          <a:pt x="108" y="5950"/>
                        </a:cubicBezTo>
                        <a:lnTo>
                          <a:pt x="1356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16" name="Google Shape;2467;p33"/>
                  <p:cNvSpPr/>
                  <p:nvPr/>
                </p:nvSpPr>
                <p:spPr>
                  <a:xfrm>
                    <a:off x="5776025" y="1311150"/>
                    <a:ext cx="33825" cy="149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3" h="5988" extrusionOk="0">
                        <a:moveTo>
                          <a:pt x="1352" y="0"/>
                        </a:moveTo>
                        <a:lnTo>
                          <a:pt x="1352" y="0"/>
                        </a:lnTo>
                        <a:cubicBezTo>
                          <a:pt x="1318" y="17"/>
                          <a:pt x="1283" y="30"/>
                          <a:pt x="1249" y="38"/>
                        </a:cubicBezTo>
                        <a:lnTo>
                          <a:pt x="0" y="5988"/>
                        </a:lnTo>
                        <a:cubicBezTo>
                          <a:pt x="35" y="5980"/>
                          <a:pt x="73" y="5962"/>
                          <a:pt x="108" y="5949"/>
                        </a:cubicBezTo>
                        <a:lnTo>
                          <a:pt x="1352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17" name="Google Shape;2468;p33"/>
                  <p:cNvSpPr/>
                  <p:nvPr/>
                </p:nvSpPr>
                <p:spPr>
                  <a:xfrm>
                    <a:off x="5767475" y="1312100"/>
                    <a:ext cx="39800" cy="14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2" h="5986" extrusionOk="0">
                        <a:moveTo>
                          <a:pt x="1591" y="0"/>
                        </a:moveTo>
                        <a:lnTo>
                          <a:pt x="1591" y="0"/>
                        </a:lnTo>
                        <a:cubicBezTo>
                          <a:pt x="1548" y="14"/>
                          <a:pt x="1510" y="22"/>
                          <a:pt x="1467" y="30"/>
                        </a:cubicBezTo>
                        <a:cubicBezTo>
                          <a:pt x="1431" y="35"/>
                          <a:pt x="1395" y="37"/>
                          <a:pt x="1358" y="37"/>
                        </a:cubicBezTo>
                        <a:cubicBezTo>
                          <a:pt x="1322" y="37"/>
                          <a:pt x="1286" y="35"/>
                          <a:pt x="1250" y="30"/>
                        </a:cubicBezTo>
                        <a:lnTo>
                          <a:pt x="0" y="5980"/>
                        </a:lnTo>
                        <a:cubicBezTo>
                          <a:pt x="35" y="5983"/>
                          <a:pt x="69" y="5985"/>
                          <a:pt x="102" y="5985"/>
                        </a:cubicBezTo>
                        <a:cubicBezTo>
                          <a:pt x="143" y="5985"/>
                          <a:pt x="183" y="5982"/>
                          <a:pt x="223" y="5976"/>
                        </a:cubicBezTo>
                        <a:cubicBezTo>
                          <a:pt x="261" y="5971"/>
                          <a:pt x="304" y="5962"/>
                          <a:pt x="342" y="5950"/>
                        </a:cubicBezTo>
                        <a:lnTo>
                          <a:pt x="1591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18" name="Google Shape;2469;p33"/>
                  <p:cNvSpPr/>
                  <p:nvPr/>
                </p:nvSpPr>
                <p:spPr>
                  <a:xfrm>
                    <a:off x="5765450" y="1312625"/>
                    <a:ext cx="3327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" h="5959" extrusionOk="0">
                        <a:moveTo>
                          <a:pt x="1244" y="1"/>
                        </a:moveTo>
                        <a:lnTo>
                          <a:pt x="0" y="5946"/>
                        </a:lnTo>
                        <a:cubicBezTo>
                          <a:pt x="26" y="5950"/>
                          <a:pt x="56" y="5955"/>
                          <a:pt x="81" y="5959"/>
                        </a:cubicBezTo>
                        <a:lnTo>
                          <a:pt x="1331" y="9"/>
                        </a:lnTo>
                        <a:cubicBezTo>
                          <a:pt x="1301" y="9"/>
                          <a:pt x="1275" y="5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19" name="Google Shape;2470;p33"/>
                  <p:cNvSpPr/>
                  <p:nvPr/>
                </p:nvSpPr>
                <p:spPr>
                  <a:xfrm>
                    <a:off x="5763425" y="1312200"/>
                    <a:ext cx="33150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6" h="5964" extrusionOk="0">
                        <a:moveTo>
                          <a:pt x="1244" y="0"/>
                        </a:moveTo>
                        <a:lnTo>
                          <a:pt x="0" y="5946"/>
                        </a:lnTo>
                        <a:cubicBezTo>
                          <a:pt x="26" y="5954"/>
                          <a:pt x="51" y="5958"/>
                          <a:pt x="81" y="5963"/>
                        </a:cubicBezTo>
                        <a:lnTo>
                          <a:pt x="1325" y="18"/>
                        </a:lnTo>
                        <a:cubicBezTo>
                          <a:pt x="1300" y="10"/>
                          <a:pt x="1270" y="5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20" name="Google Shape;2471;p33"/>
                  <p:cNvSpPr/>
                  <p:nvPr/>
                </p:nvSpPr>
                <p:spPr>
                  <a:xfrm>
                    <a:off x="5761050" y="1311550"/>
                    <a:ext cx="3350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0" h="5972" extrusionOk="0">
                        <a:moveTo>
                          <a:pt x="1250" y="1"/>
                        </a:moveTo>
                        <a:lnTo>
                          <a:pt x="1" y="5950"/>
                        </a:lnTo>
                        <a:cubicBezTo>
                          <a:pt x="35" y="5959"/>
                          <a:pt x="65" y="5968"/>
                          <a:pt x="95" y="5972"/>
                        </a:cubicBezTo>
                        <a:lnTo>
                          <a:pt x="1339" y="26"/>
                        </a:lnTo>
                        <a:cubicBezTo>
                          <a:pt x="1309" y="18"/>
                          <a:pt x="1280" y="10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21" name="Google Shape;2472;p33"/>
                  <p:cNvSpPr/>
                  <p:nvPr/>
                </p:nvSpPr>
                <p:spPr>
                  <a:xfrm>
                    <a:off x="5757950" y="1310600"/>
                    <a:ext cx="34350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4" h="5989" extrusionOk="0">
                        <a:moveTo>
                          <a:pt x="1250" y="1"/>
                        </a:moveTo>
                        <a:lnTo>
                          <a:pt x="0" y="5945"/>
                        </a:lnTo>
                        <a:cubicBezTo>
                          <a:pt x="44" y="5963"/>
                          <a:pt x="87" y="5976"/>
                          <a:pt x="125" y="5988"/>
                        </a:cubicBezTo>
                        <a:lnTo>
                          <a:pt x="1374" y="39"/>
                        </a:lnTo>
                        <a:cubicBezTo>
                          <a:pt x="1331" y="26"/>
                          <a:pt x="1293" y="13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22" name="Google Shape;2473;p33"/>
                  <p:cNvSpPr/>
                  <p:nvPr/>
                </p:nvSpPr>
                <p:spPr>
                  <a:xfrm>
                    <a:off x="5738800" y="1303125"/>
                    <a:ext cx="50400" cy="156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6" h="6245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288" y="6048"/>
                          <a:pt x="536" y="6163"/>
                          <a:pt x="766" y="6244"/>
                        </a:cubicBezTo>
                        <a:lnTo>
                          <a:pt x="2016" y="300"/>
                        </a:lnTo>
                        <a:cubicBezTo>
                          <a:pt x="1785" y="219"/>
                          <a:pt x="1532" y="99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23" name="Google Shape;2474;p33"/>
                  <p:cNvSpPr/>
                  <p:nvPr/>
                </p:nvSpPr>
                <p:spPr>
                  <a:xfrm>
                    <a:off x="5733675" y="1301400"/>
                    <a:ext cx="36275" cy="15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1" h="6019" extrusionOk="0">
                        <a:moveTo>
                          <a:pt x="1246" y="0"/>
                        </a:moveTo>
                        <a:lnTo>
                          <a:pt x="0" y="5950"/>
                        </a:lnTo>
                        <a:cubicBezTo>
                          <a:pt x="69" y="5971"/>
                          <a:pt x="138" y="5993"/>
                          <a:pt x="206" y="6019"/>
                        </a:cubicBezTo>
                        <a:lnTo>
                          <a:pt x="1451" y="69"/>
                        </a:lnTo>
                        <a:cubicBezTo>
                          <a:pt x="1386" y="43"/>
                          <a:pt x="1318" y="22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24" name="Google Shape;2475;p33"/>
                  <p:cNvSpPr/>
                  <p:nvPr/>
                </p:nvSpPr>
                <p:spPr>
                  <a:xfrm>
                    <a:off x="5731975" y="1300975"/>
                    <a:ext cx="3285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" h="5967" extrusionOk="0">
                        <a:moveTo>
                          <a:pt x="1245" y="1"/>
                        </a:moveTo>
                        <a:lnTo>
                          <a:pt x="1" y="5945"/>
                        </a:lnTo>
                        <a:cubicBezTo>
                          <a:pt x="22" y="5955"/>
                          <a:pt x="48" y="5959"/>
                          <a:pt x="68" y="5967"/>
                        </a:cubicBezTo>
                        <a:lnTo>
                          <a:pt x="1314" y="17"/>
                        </a:lnTo>
                        <a:cubicBezTo>
                          <a:pt x="1292" y="13"/>
                          <a:pt x="1266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25" name="Google Shape;2476;p33"/>
                  <p:cNvSpPr/>
                  <p:nvPr/>
                </p:nvSpPr>
                <p:spPr>
                  <a:xfrm>
                    <a:off x="2630100" y="657400"/>
                    <a:ext cx="3137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5" h="5963" extrusionOk="0">
                        <a:moveTo>
                          <a:pt x="1254" y="0"/>
                        </a:moveTo>
                        <a:cubicBezTo>
                          <a:pt x="1250" y="4"/>
                          <a:pt x="1250" y="8"/>
                          <a:pt x="1250" y="16"/>
                        </a:cubicBezTo>
                        <a:lnTo>
                          <a:pt x="1" y="5962"/>
                        </a:lnTo>
                        <a:cubicBezTo>
                          <a:pt x="5" y="5958"/>
                          <a:pt x="5" y="5954"/>
                          <a:pt x="5" y="5949"/>
                        </a:cubicBezTo>
                        <a:lnTo>
                          <a:pt x="1254" y="0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26" name="Google Shape;2477;p33"/>
                  <p:cNvSpPr/>
                  <p:nvPr/>
                </p:nvSpPr>
                <p:spPr>
                  <a:xfrm>
                    <a:off x="2629675" y="657800"/>
                    <a:ext cx="31700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8" h="5984" extrusionOk="0">
                        <a:moveTo>
                          <a:pt x="1267" y="0"/>
                        </a:moveTo>
                        <a:cubicBezTo>
                          <a:pt x="1262" y="10"/>
                          <a:pt x="1254" y="22"/>
                          <a:pt x="1250" y="35"/>
                        </a:cubicBezTo>
                        <a:lnTo>
                          <a:pt x="0" y="5984"/>
                        </a:lnTo>
                        <a:cubicBezTo>
                          <a:pt x="10" y="5972"/>
                          <a:pt x="14" y="5958"/>
                          <a:pt x="18" y="5946"/>
                        </a:cubicBezTo>
                        <a:lnTo>
                          <a:pt x="1267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27" name="Google Shape;2478;p33"/>
                  <p:cNvSpPr/>
                  <p:nvPr/>
                </p:nvSpPr>
                <p:spPr>
                  <a:xfrm>
                    <a:off x="2628925" y="658675"/>
                    <a:ext cx="32000" cy="14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93" extrusionOk="0">
                        <a:moveTo>
                          <a:pt x="1280" y="0"/>
                        </a:moveTo>
                        <a:cubicBezTo>
                          <a:pt x="1271" y="13"/>
                          <a:pt x="1258" y="30"/>
                          <a:pt x="1250" y="42"/>
                        </a:cubicBezTo>
                        <a:lnTo>
                          <a:pt x="1" y="5992"/>
                        </a:lnTo>
                        <a:cubicBezTo>
                          <a:pt x="14" y="5975"/>
                          <a:pt x="22" y="5962"/>
                          <a:pt x="30" y="5949"/>
                        </a:cubicBezTo>
                        <a:lnTo>
                          <a:pt x="1280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28" name="Google Shape;2479;p33"/>
                  <p:cNvSpPr/>
                  <p:nvPr/>
                </p:nvSpPr>
                <p:spPr>
                  <a:xfrm>
                    <a:off x="2628725" y="659725"/>
                    <a:ext cx="31450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64" extrusionOk="0">
                        <a:moveTo>
                          <a:pt x="1258" y="0"/>
                        </a:moveTo>
                        <a:lnTo>
                          <a:pt x="1258" y="0"/>
                        </a:lnTo>
                        <a:cubicBezTo>
                          <a:pt x="1254" y="5"/>
                          <a:pt x="1249" y="10"/>
                          <a:pt x="1245" y="14"/>
                        </a:cubicBezTo>
                        <a:lnTo>
                          <a:pt x="0" y="5963"/>
                        </a:lnTo>
                        <a:cubicBezTo>
                          <a:pt x="5" y="5958"/>
                          <a:pt x="5" y="5954"/>
                          <a:pt x="9" y="5950"/>
                        </a:cubicBezTo>
                        <a:lnTo>
                          <a:pt x="1258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29" name="Google Shape;2480;p33"/>
                  <p:cNvSpPr/>
                  <p:nvPr/>
                </p:nvSpPr>
                <p:spPr>
                  <a:xfrm>
                    <a:off x="6085800" y="1382575"/>
                    <a:ext cx="31250" cy="14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5958" extrusionOk="0">
                        <a:moveTo>
                          <a:pt x="1249" y="0"/>
                        </a:moveTo>
                        <a:lnTo>
                          <a:pt x="726" y="2499"/>
                        </a:lnTo>
                        <a:lnTo>
                          <a:pt x="1249" y="8"/>
                        </a:lnTo>
                        <a:lnTo>
                          <a:pt x="1249" y="0"/>
                        </a:lnTo>
                        <a:close/>
                        <a:moveTo>
                          <a:pt x="726" y="2499"/>
                        </a:moveTo>
                        <a:lnTo>
                          <a:pt x="1" y="5955"/>
                        </a:lnTo>
                        <a:lnTo>
                          <a:pt x="1" y="5955"/>
                        </a:lnTo>
                        <a:cubicBezTo>
                          <a:pt x="2" y="5952"/>
                          <a:pt x="4" y="5950"/>
                          <a:pt x="4" y="5950"/>
                        </a:cubicBezTo>
                        <a:lnTo>
                          <a:pt x="726" y="2499"/>
                        </a:lnTo>
                        <a:close/>
                        <a:moveTo>
                          <a:pt x="1" y="5955"/>
                        </a:moveTo>
                        <a:lnTo>
                          <a:pt x="1" y="5955"/>
                        </a:lnTo>
                        <a:cubicBezTo>
                          <a:pt x="0" y="5956"/>
                          <a:pt x="0" y="5957"/>
                          <a:pt x="0" y="5958"/>
                        </a:cubicBezTo>
                        <a:lnTo>
                          <a:pt x="1" y="5955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30" name="Google Shape;2481;p33"/>
                  <p:cNvSpPr/>
                  <p:nvPr/>
                </p:nvSpPr>
                <p:spPr>
                  <a:xfrm>
                    <a:off x="6085675" y="1382775"/>
                    <a:ext cx="31375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5" h="5964" extrusionOk="0">
                        <a:moveTo>
                          <a:pt x="1254" y="0"/>
                        </a:moveTo>
                        <a:cubicBezTo>
                          <a:pt x="1250" y="4"/>
                          <a:pt x="1250" y="10"/>
                          <a:pt x="1246" y="18"/>
                        </a:cubicBezTo>
                        <a:lnTo>
                          <a:pt x="2" y="5959"/>
                        </a:lnTo>
                        <a:lnTo>
                          <a:pt x="2" y="5959"/>
                        </a:lnTo>
                        <a:cubicBezTo>
                          <a:pt x="3" y="5956"/>
                          <a:pt x="5" y="5953"/>
                          <a:pt x="5" y="5950"/>
                        </a:cubicBezTo>
                        <a:lnTo>
                          <a:pt x="1254" y="0"/>
                        </a:lnTo>
                        <a:close/>
                        <a:moveTo>
                          <a:pt x="2" y="5959"/>
                        </a:moveTo>
                        <a:cubicBezTo>
                          <a:pt x="1" y="5960"/>
                          <a:pt x="1" y="5962"/>
                          <a:pt x="1" y="5963"/>
                        </a:cubicBezTo>
                        <a:lnTo>
                          <a:pt x="2" y="5959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31" name="Google Shape;2482;p33"/>
                  <p:cNvSpPr/>
                  <p:nvPr/>
                </p:nvSpPr>
                <p:spPr>
                  <a:xfrm>
                    <a:off x="6085375" y="1383200"/>
                    <a:ext cx="3147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63" extrusionOk="0">
                        <a:moveTo>
                          <a:pt x="1258" y="1"/>
                        </a:moveTo>
                        <a:cubicBezTo>
                          <a:pt x="1253" y="5"/>
                          <a:pt x="1249" y="9"/>
                          <a:pt x="1245" y="13"/>
                        </a:cubicBezTo>
                        <a:lnTo>
                          <a:pt x="1" y="5963"/>
                        </a:lnTo>
                        <a:cubicBezTo>
                          <a:pt x="5" y="5959"/>
                          <a:pt x="9" y="5954"/>
                          <a:pt x="13" y="5946"/>
                        </a:cubicBezTo>
                        <a:lnTo>
                          <a:pt x="1258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32" name="Google Shape;2483;p33"/>
                  <p:cNvSpPr/>
                  <p:nvPr/>
                </p:nvSpPr>
                <p:spPr>
                  <a:xfrm>
                    <a:off x="6084950" y="1383525"/>
                    <a:ext cx="3155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" h="5968" extrusionOk="0">
                        <a:moveTo>
                          <a:pt x="1262" y="0"/>
                        </a:moveTo>
                        <a:lnTo>
                          <a:pt x="1262" y="0"/>
                        </a:lnTo>
                        <a:cubicBezTo>
                          <a:pt x="1258" y="9"/>
                          <a:pt x="1254" y="13"/>
                          <a:pt x="1244" y="18"/>
                        </a:cubicBezTo>
                        <a:lnTo>
                          <a:pt x="0" y="5967"/>
                        </a:lnTo>
                        <a:cubicBezTo>
                          <a:pt x="4" y="5963"/>
                          <a:pt x="13" y="5954"/>
                          <a:pt x="18" y="5950"/>
                        </a:cubicBezTo>
                        <a:lnTo>
                          <a:pt x="1262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33" name="Google Shape;2484;p33"/>
                  <p:cNvSpPr/>
                  <p:nvPr/>
                </p:nvSpPr>
                <p:spPr>
                  <a:xfrm>
                    <a:off x="6084400" y="1383950"/>
                    <a:ext cx="3167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68" extrusionOk="0">
                        <a:moveTo>
                          <a:pt x="1266" y="1"/>
                        </a:moveTo>
                        <a:cubicBezTo>
                          <a:pt x="1262" y="9"/>
                          <a:pt x="1254" y="14"/>
                          <a:pt x="1246" y="18"/>
                        </a:cubicBezTo>
                        <a:lnTo>
                          <a:pt x="1" y="5968"/>
                        </a:lnTo>
                        <a:cubicBezTo>
                          <a:pt x="9" y="5962"/>
                          <a:pt x="14" y="5954"/>
                          <a:pt x="22" y="5950"/>
                        </a:cubicBezTo>
                        <a:lnTo>
                          <a:pt x="1266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34" name="Google Shape;2485;p33"/>
                  <p:cNvSpPr/>
                  <p:nvPr/>
                </p:nvSpPr>
                <p:spPr>
                  <a:xfrm>
                    <a:off x="6083325" y="1384375"/>
                    <a:ext cx="32225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9" h="5972" extrusionOk="0">
                        <a:moveTo>
                          <a:pt x="1289" y="1"/>
                        </a:moveTo>
                        <a:lnTo>
                          <a:pt x="1289" y="1"/>
                        </a:lnTo>
                        <a:cubicBezTo>
                          <a:pt x="1275" y="9"/>
                          <a:pt x="1263" y="13"/>
                          <a:pt x="1246" y="23"/>
                        </a:cubicBezTo>
                        <a:lnTo>
                          <a:pt x="1" y="5971"/>
                        </a:lnTo>
                        <a:cubicBezTo>
                          <a:pt x="18" y="5963"/>
                          <a:pt x="31" y="5959"/>
                          <a:pt x="44" y="5951"/>
                        </a:cubicBezTo>
                        <a:lnTo>
                          <a:pt x="1289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35" name="Google Shape;2486;p33"/>
                  <p:cNvSpPr/>
                  <p:nvPr/>
                </p:nvSpPr>
                <p:spPr>
                  <a:xfrm>
                    <a:off x="6081000" y="1384925"/>
                    <a:ext cx="33475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9" h="5985" extrusionOk="0">
                        <a:moveTo>
                          <a:pt x="1339" y="1"/>
                        </a:moveTo>
                        <a:cubicBezTo>
                          <a:pt x="1313" y="13"/>
                          <a:pt x="1283" y="26"/>
                          <a:pt x="1248" y="34"/>
                        </a:cubicBezTo>
                        <a:lnTo>
                          <a:pt x="0" y="5984"/>
                        </a:lnTo>
                        <a:cubicBezTo>
                          <a:pt x="34" y="5971"/>
                          <a:pt x="68" y="5962"/>
                          <a:pt x="94" y="5949"/>
                        </a:cubicBezTo>
                        <a:lnTo>
                          <a:pt x="1339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36" name="Google Shape;2487;p33"/>
                  <p:cNvSpPr/>
                  <p:nvPr/>
                </p:nvSpPr>
                <p:spPr>
                  <a:xfrm>
                    <a:off x="6072225" y="1385775"/>
                    <a:ext cx="40000" cy="151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" h="6040" extrusionOk="0">
                        <a:moveTo>
                          <a:pt x="1599" y="0"/>
                        </a:moveTo>
                        <a:lnTo>
                          <a:pt x="1599" y="0"/>
                        </a:lnTo>
                        <a:cubicBezTo>
                          <a:pt x="1488" y="34"/>
                          <a:pt x="1356" y="60"/>
                          <a:pt x="1245" y="90"/>
                        </a:cubicBezTo>
                        <a:lnTo>
                          <a:pt x="0" y="6039"/>
                        </a:lnTo>
                        <a:cubicBezTo>
                          <a:pt x="107" y="6005"/>
                          <a:pt x="244" y="5980"/>
                          <a:pt x="351" y="5950"/>
                        </a:cubicBezTo>
                        <a:lnTo>
                          <a:pt x="1599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37" name="Google Shape;2488;p33"/>
                  <p:cNvSpPr/>
                  <p:nvPr/>
                </p:nvSpPr>
                <p:spPr>
                  <a:xfrm>
                    <a:off x="6069750" y="1388000"/>
                    <a:ext cx="33625" cy="14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5" h="5986" extrusionOk="0">
                        <a:moveTo>
                          <a:pt x="1344" y="1"/>
                        </a:moveTo>
                        <a:lnTo>
                          <a:pt x="1344" y="1"/>
                        </a:lnTo>
                        <a:cubicBezTo>
                          <a:pt x="1309" y="14"/>
                          <a:pt x="1275" y="26"/>
                          <a:pt x="1246" y="40"/>
                        </a:cubicBezTo>
                        <a:lnTo>
                          <a:pt x="1" y="5985"/>
                        </a:lnTo>
                        <a:cubicBezTo>
                          <a:pt x="30" y="5972"/>
                          <a:pt x="61" y="5964"/>
                          <a:pt x="99" y="5950"/>
                        </a:cubicBezTo>
                        <a:lnTo>
                          <a:pt x="1344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38" name="Google Shape;2489;p33"/>
                  <p:cNvSpPr/>
                  <p:nvPr/>
                </p:nvSpPr>
                <p:spPr>
                  <a:xfrm>
                    <a:off x="6068800" y="1388975"/>
                    <a:ext cx="3210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67" extrusionOk="0">
                        <a:moveTo>
                          <a:pt x="1284" y="1"/>
                        </a:moveTo>
                        <a:lnTo>
                          <a:pt x="1284" y="1"/>
                        </a:lnTo>
                        <a:cubicBezTo>
                          <a:pt x="1270" y="5"/>
                          <a:pt x="1258" y="13"/>
                          <a:pt x="1245" y="18"/>
                        </a:cubicBezTo>
                        <a:lnTo>
                          <a:pt x="1" y="5967"/>
                        </a:lnTo>
                        <a:cubicBezTo>
                          <a:pt x="13" y="5959"/>
                          <a:pt x="26" y="5954"/>
                          <a:pt x="39" y="5946"/>
                        </a:cubicBezTo>
                        <a:lnTo>
                          <a:pt x="1284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39" name="Google Shape;2490;p33"/>
                  <p:cNvSpPr/>
                  <p:nvPr/>
                </p:nvSpPr>
                <p:spPr>
                  <a:xfrm>
                    <a:off x="6068150" y="1389425"/>
                    <a:ext cx="3177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67" extrusionOk="0">
                        <a:moveTo>
                          <a:pt x="1271" y="0"/>
                        </a:moveTo>
                        <a:cubicBezTo>
                          <a:pt x="1262" y="8"/>
                          <a:pt x="1254" y="12"/>
                          <a:pt x="1245" y="21"/>
                        </a:cubicBezTo>
                        <a:lnTo>
                          <a:pt x="1" y="5966"/>
                        </a:lnTo>
                        <a:cubicBezTo>
                          <a:pt x="9" y="5962"/>
                          <a:pt x="17" y="5954"/>
                          <a:pt x="27" y="5949"/>
                        </a:cubicBezTo>
                        <a:lnTo>
                          <a:pt x="1271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40" name="Google Shape;2491;p33"/>
                  <p:cNvSpPr/>
                  <p:nvPr/>
                </p:nvSpPr>
                <p:spPr>
                  <a:xfrm>
                    <a:off x="6067725" y="1389925"/>
                    <a:ext cx="31550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" h="5964" extrusionOk="0">
                        <a:moveTo>
                          <a:pt x="1262" y="1"/>
                        </a:moveTo>
                        <a:cubicBezTo>
                          <a:pt x="1258" y="6"/>
                          <a:pt x="1254" y="10"/>
                          <a:pt x="1250" y="14"/>
                        </a:cubicBezTo>
                        <a:lnTo>
                          <a:pt x="0" y="5964"/>
                        </a:lnTo>
                        <a:cubicBezTo>
                          <a:pt x="5" y="5960"/>
                          <a:pt x="14" y="5954"/>
                          <a:pt x="18" y="5946"/>
                        </a:cubicBezTo>
                        <a:lnTo>
                          <a:pt x="1262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41" name="Google Shape;2492;p33"/>
                  <p:cNvSpPr/>
                  <p:nvPr/>
                </p:nvSpPr>
                <p:spPr>
                  <a:xfrm>
                    <a:off x="6067425" y="1390275"/>
                    <a:ext cx="3155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" h="5967" extrusionOk="0">
                        <a:moveTo>
                          <a:pt x="1262" y="0"/>
                        </a:moveTo>
                        <a:lnTo>
                          <a:pt x="1262" y="0"/>
                        </a:lnTo>
                        <a:cubicBezTo>
                          <a:pt x="1258" y="4"/>
                          <a:pt x="1252" y="12"/>
                          <a:pt x="1248" y="17"/>
                        </a:cubicBezTo>
                        <a:lnTo>
                          <a:pt x="0" y="5966"/>
                        </a:lnTo>
                        <a:cubicBezTo>
                          <a:pt x="4" y="5958"/>
                          <a:pt x="8" y="5954"/>
                          <a:pt x="12" y="5950"/>
                        </a:cubicBezTo>
                        <a:lnTo>
                          <a:pt x="1262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42" name="Google Shape;2493;p33"/>
                  <p:cNvSpPr/>
                  <p:nvPr/>
                </p:nvSpPr>
                <p:spPr>
                  <a:xfrm>
                    <a:off x="6067275" y="1390700"/>
                    <a:ext cx="3137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5" h="5967" extrusionOk="0">
                        <a:moveTo>
                          <a:pt x="1254" y="0"/>
                        </a:moveTo>
                        <a:lnTo>
                          <a:pt x="1254" y="0"/>
                        </a:lnTo>
                        <a:cubicBezTo>
                          <a:pt x="1250" y="5"/>
                          <a:pt x="1246" y="13"/>
                          <a:pt x="1246" y="17"/>
                        </a:cubicBezTo>
                        <a:lnTo>
                          <a:pt x="3" y="5959"/>
                        </a:lnTo>
                        <a:lnTo>
                          <a:pt x="3" y="5959"/>
                        </a:lnTo>
                        <a:cubicBezTo>
                          <a:pt x="4" y="5955"/>
                          <a:pt x="6" y="5952"/>
                          <a:pt x="6" y="5949"/>
                        </a:cubicBezTo>
                        <a:lnTo>
                          <a:pt x="1254" y="0"/>
                        </a:lnTo>
                        <a:close/>
                        <a:moveTo>
                          <a:pt x="3" y="5959"/>
                        </a:moveTo>
                        <a:lnTo>
                          <a:pt x="3" y="5959"/>
                        </a:lnTo>
                        <a:cubicBezTo>
                          <a:pt x="2" y="5961"/>
                          <a:pt x="1" y="5963"/>
                          <a:pt x="1" y="5967"/>
                        </a:cubicBezTo>
                        <a:lnTo>
                          <a:pt x="3" y="5959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43" name="Google Shape;2494;p33"/>
                  <p:cNvSpPr/>
                  <p:nvPr/>
                </p:nvSpPr>
                <p:spPr>
                  <a:xfrm>
                    <a:off x="6067175" y="1391100"/>
                    <a:ext cx="31275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1" h="5955" extrusionOk="0">
                        <a:moveTo>
                          <a:pt x="1250" y="1"/>
                        </a:moveTo>
                        <a:lnTo>
                          <a:pt x="784" y="2229"/>
                        </a:lnTo>
                        <a:lnTo>
                          <a:pt x="1250" y="10"/>
                        </a:lnTo>
                        <a:lnTo>
                          <a:pt x="1250" y="1"/>
                        </a:lnTo>
                        <a:close/>
                        <a:moveTo>
                          <a:pt x="784" y="2229"/>
                        </a:moveTo>
                        <a:lnTo>
                          <a:pt x="1" y="5955"/>
                        </a:lnTo>
                        <a:lnTo>
                          <a:pt x="5" y="5951"/>
                        </a:lnTo>
                        <a:lnTo>
                          <a:pt x="784" y="2229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44" name="Google Shape;2495;p33"/>
                  <p:cNvSpPr/>
                  <p:nvPr/>
                </p:nvSpPr>
                <p:spPr>
                  <a:xfrm>
                    <a:off x="6114650" y="1342450"/>
                    <a:ext cx="87075" cy="218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83" h="8748" extrusionOk="0">
                        <a:moveTo>
                          <a:pt x="1250" y="1"/>
                        </a:moveTo>
                        <a:lnTo>
                          <a:pt x="1" y="5946"/>
                        </a:lnTo>
                        <a:cubicBezTo>
                          <a:pt x="5" y="6669"/>
                          <a:pt x="2234" y="8072"/>
                          <a:pt x="2093" y="8748"/>
                        </a:cubicBezTo>
                        <a:lnTo>
                          <a:pt x="3337" y="2798"/>
                        </a:lnTo>
                        <a:cubicBezTo>
                          <a:pt x="3483" y="2127"/>
                          <a:pt x="1250" y="719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45" name="Google Shape;2496;p33"/>
                  <p:cNvSpPr/>
                  <p:nvPr/>
                </p:nvSpPr>
                <p:spPr>
                  <a:xfrm>
                    <a:off x="2593325" y="660050"/>
                    <a:ext cx="66525" cy="150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61" h="6014" extrusionOk="0">
                        <a:moveTo>
                          <a:pt x="2661" y="1"/>
                        </a:moveTo>
                        <a:lnTo>
                          <a:pt x="2661" y="1"/>
                        </a:lnTo>
                        <a:cubicBezTo>
                          <a:pt x="2618" y="9"/>
                          <a:pt x="2575" y="13"/>
                          <a:pt x="2532" y="17"/>
                        </a:cubicBezTo>
                        <a:cubicBezTo>
                          <a:pt x="2301" y="50"/>
                          <a:pt x="2076" y="64"/>
                          <a:pt x="1858" y="64"/>
                        </a:cubicBezTo>
                        <a:cubicBezTo>
                          <a:pt x="1649" y="64"/>
                          <a:pt x="1445" y="52"/>
                          <a:pt x="1245" y="31"/>
                        </a:cubicBezTo>
                        <a:lnTo>
                          <a:pt x="1" y="5980"/>
                        </a:lnTo>
                        <a:cubicBezTo>
                          <a:pt x="202" y="6001"/>
                          <a:pt x="406" y="6014"/>
                          <a:pt x="614" y="6014"/>
                        </a:cubicBezTo>
                        <a:cubicBezTo>
                          <a:pt x="831" y="6014"/>
                          <a:pt x="1053" y="6000"/>
                          <a:pt x="1284" y="5967"/>
                        </a:cubicBezTo>
                        <a:cubicBezTo>
                          <a:pt x="1326" y="5963"/>
                          <a:pt x="1369" y="5955"/>
                          <a:pt x="1416" y="5950"/>
                        </a:cubicBezTo>
                        <a:lnTo>
                          <a:pt x="2661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46" name="Google Shape;2497;p33"/>
                  <p:cNvSpPr/>
                  <p:nvPr/>
                </p:nvSpPr>
                <p:spPr>
                  <a:xfrm>
                    <a:off x="2546275" y="653850"/>
                    <a:ext cx="78200" cy="155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28" h="6229" extrusionOk="0">
                        <a:moveTo>
                          <a:pt x="1245" y="0"/>
                        </a:moveTo>
                        <a:lnTo>
                          <a:pt x="0" y="5946"/>
                        </a:lnTo>
                        <a:cubicBezTo>
                          <a:pt x="638" y="6014"/>
                          <a:pt x="1245" y="6159"/>
                          <a:pt x="1883" y="6228"/>
                        </a:cubicBezTo>
                        <a:lnTo>
                          <a:pt x="3127" y="279"/>
                        </a:lnTo>
                        <a:cubicBezTo>
                          <a:pt x="2490" y="210"/>
                          <a:pt x="1887" y="65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47" name="Google Shape;2498;p33"/>
                  <p:cNvSpPr/>
                  <p:nvPr/>
                </p:nvSpPr>
                <p:spPr>
                  <a:xfrm>
                    <a:off x="2540400" y="653300"/>
                    <a:ext cx="3702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1" h="5968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77" y="5955"/>
                          <a:pt x="158" y="5959"/>
                          <a:pt x="235" y="5968"/>
                        </a:cubicBezTo>
                        <a:lnTo>
                          <a:pt x="1480" y="22"/>
                        </a:lnTo>
                        <a:cubicBezTo>
                          <a:pt x="1403" y="14"/>
                          <a:pt x="1326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48" name="Google Shape;2499;p33"/>
                  <p:cNvSpPr/>
                  <p:nvPr/>
                </p:nvSpPr>
                <p:spPr>
                  <a:xfrm>
                    <a:off x="5233375" y="1217575"/>
                    <a:ext cx="32525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1" h="5985" extrusionOk="0">
                        <a:moveTo>
                          <a:pt x="1249" y="1"/>
                        </a:moveTo>
                        <a:lnTo>
                          <a:pt x="1" y="5945"/>
                        </a:lnTo>
                        <a:cubicBezTo>
                          <a:pt x="17" y="5959"/>
                          <a:pt x="35" y="5971"/>
                          <a:pt x="56" y="5984"/>
                        </a:cubicBezTo>
                        <a:lnTo>
                          <a:pt x="1300" y="35"/>
                        </a:lnTo>
                        <a:cubicBezTo>
                          <a:pt x="1284" y="22"/>
                          <a:pt x="1266" y="9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49" name="Google Shape;2500;p33"/>
                  <p:cNvSpPr/>
                  <p:nvPr/>
                </p:nvSpPr>
                <p:spPr>
                  <a:xfrm>
                    <a:off x="5225050" y="1206450"/>
                    <a:ext cx="39550" cy="159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2" h="6391" extrusionOk="0">
                        <a:moveTo>
                          <a:pt x="1270" y="0"/>
                        </a:moveTo>
                        <a:lnTo>
                          <a:pt x="1270" y="0"/>
                        </a:lnTo>
                        <a:cubicBezTo>
                          <a:pt x="1269" y="4"/>
                          <a:pt x="1268" y="8"/>
                          <a:pt x="1267" y="12"/>
                        </a:cubicBezTo>
                        <a:lnTo>
                          <a:pt x="1267" y="12"/>
                        </a:lnTo>
                        <a:lnTo>
                          <a:pt x="1270" y="0"/>
                        </a:lnTo>
                        <a:close/>
                        <a:moveTo>
                          <a:pt x="1267" y="12"/>
                        </a:moveTo>
                        <a:lnTo>
                          <a:pt x="21" y="5946"/>
                        </a:lnTo>
                        <a:cubicBezTo>
                          <a:pt x="0" y="6057"/>
                          <a:pt x="46" y="6190"/>
                          <a:pt x="334" y="6390"/>
                        </a:cubicBezTo>
                        <a:lnTo>
                          <a:pt x="1582" y="446"/>
                        </a:lnTo>
                        <a:cubicBezTo>
                          <a:pt x="1302" y="248"/>
                          <a:pt x="1248" y="118"/>
                          <a:pt x="1267" y="12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50" name="Google Shape;2501;p33"/>
                  <p:cNvSpPr/>
                  <p:nvPr/>
                </p:nvSpPr>
                <p:spPr>
                  <a:xfrm>
                    <a:off x="3389725" y="819275"/>
                    <a:ext cx="35750" cy="151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0" h="6049" extrusionOk="0">
                        <a:moveTo>
                          <a:pt x="1429" y="0"/>
                        </a:moveTo>
                        <a:lnTo>
                          <a:pt x="1429" y="0"/>
                        </a:lnTo>
                        <a:cubicBezTo>
                          <a:pt x="1369" y="38"/>
                          <a:pt x="1305" y="73"/>
                          <a:pt x="1245" y="99"/>
                        </a:cubicBezTo>
                        <a:lnTo>
                          <a:pt x="0" y="6048"/>
                        </a:lnTo>
                        <a:cubicBezTo>
                          <a:pt x="60" y="6018"/>
                          <a:pt x="121" y="5988"/>
                          <a:pt x="184" y="5950"/>
                        </a:cubicBezTo>
                        <a:lnTo>
                          <a:pt x="1429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51" name="Google Shape;2502;p33"/>
                  <p:cNvSpPr/>
                  <p:nvPr/>
                </p:nvSpPr>
                <p:spPr>
                  <a:xfrm>
                    <a:off x="3384375" y="821725"/>
                    <a:ext cx="36475" cy="15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9" h="6032" extrusionOk="0">
                        <a:moveTo>
                          <a:pt x="1459" y="1"/>
                        </a:moveTo>
                        <a:lnTo>
                          <a:pt x="1459" y="1"/>
                        </a:lnTo>
                        <a:cubicBezTo>
                          <a:pt x="1387" y="35"/>
                          <a:pt x="1318" y="60"/>
                          <a:pt x="1245" y="82"/>
                        </a:cubicBezTo>
                        <a:lnTo>
                          <a:pt x="1" y="6032"/>
                        </a:lnTo>
                        <a:cubicBezTo>
                          <a:pt x="73" y="6010"/>
                          <a:pt x="142" y="5984"/>
                          <a:pt x="214" y="5950"/>
                        </a:cubicBezTo>
                        <a:lnTo>
                          <a:pt x="1459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52" name="Google Shape;2503;p33"/>
                  <p:cNvSpPr/>
                  <p:nvPr/>
                </p:nvSpPr>
                <p:spPr>
                  <a:xfrm>
                    <a:off x="3367175" y="823750"/>
                    <a:ext cx="48350" cy="15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4" h="6024" extrusionOk="0">
                        <a:moveTo>
                          <a:pt x="1933" y="1"/>
                        </a:moveTo>
                        <a:lnTo>
                          <a:pt x="1933" y="1"/>
                        </a:lnTo>
                        <a:cubicBezTo>
                          <a:pt x="1852" y="27"/>
                          <a:pt x="1767" y="48"/>
                          <a:pt x="1681" y="60"/>
                        </a:cubicBezTo>
                        <a:cubicBezTo>
                          <a:pt x="1603" y="70"/>
                          <a:pt x="1526" y="74"/>
                          <a:pt x="1448" y="74"/>
                        </a:cubicBezTo>
                        <a:cubicBezTo>
                          <a:pt x="1380" y="74"/>
                          <a:pt x="1312" y="71"/>
                          <a:pt x="1244" y="65"/>
                        </a:cubicBezTo>
                        <a:lnTo>
                          <a:pt x="0" y="6014"/>
                        </a:lnTo>
                        <a:cubicBezTo>
                          <a:pt x="64" y="6020"/>
                          <a:pt x="128" y="6023"/>
                          <a:pt x="192" y="6023"/>
                        </a:cubicBezTo>
                        <a:cubicBezTo>
                          <a:pt x="273" y="6023"/>
                          <a:pt x="355" y="6018"/>
                          <a:pt x="436" y="6006"/>
                        </a:cubicBezTo>
                        <a:cubicBezTo>
                          <a:pt x="522" y="5998"/>
                          <a:pt x="603" y="5976"/>
                          <a:pt x="689" y="5951"/>
                        </a:cubicBezTo>
                        <a:lnTo>
                          <a:pt x="1933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53" name="Google Shape;2504;p33"/>
                  <p:cNvSpPr/>
                  <p:nvPr/>
                </p:nvSpPr>
                <p:spPr>
                  <a:xfrm>
                    <a:off x="3363525" y="824850"/>
                    <a:ext cx="34775" cy="14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1" h="5971" extrusionOk="0">
                        <a:moveTo>
                          <a:pt x="1246" y="0"/>
                        </a:moveTo>
                        <a:lnTo>
                          <a:pt x="0" y="5949"/>
                        </a:lnTo>
                        <a:cubicBezTo>
                          <a:pt x="48" y="5958"/>
                          <a:pt x="95" y="5962"/>
                          <a:pt x="146" y="5970"/>
                        </a:cubicBezTo>
                        <a:lnTo>
                          <a:pt x="1390" y="21"/>
                        </a:lnTo>
                        <a:cubicBezTo>
                          <a:pt x="1343" y="16"/>
                          <a:pt x="1292" y="8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54" name="Google Shape;2505;p33"/>
                  <p:cNvSpPr/>
                  <p:nvPr/>
                </p:nvSpPr>
                <p:spPr>
                  <a:xfrm>
                    <a:off x="3360000" y="824075"/>
                    <a:ext cx="34675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7" h="5980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47" y="5963"/>
                          <a:pt x="94" y="5971"/>
                          <a:pt x="141" y="5980"/>
                        </a:cubicBezTo>
                        <a:lnTo>
                          <a:pt x="1387" y="31"/>
                        </a:lnTo>
                        <a:cubicBezTo>
                          <a:pt x="1339" y="22"/>
                          <a:pt x="1292" y="1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55" name="Google Shape;2506;p33"/>
                  <p:cNvSpPr/>
                  <p:nvPr/>
                </p:nvSpPr>
                <p:spPr>
                  <a:xfrm>
                    <a:off x="3356575" y="823225"/>
                    <a:ext cx="34550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2" h="5984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43" y="5962"/>
                          <a:pt x="91" y="5976"/>
                          <a:pt x="138" y="5984"/>
                        </a:cubicBezTo>
                        <a:lnTo>
                          <a:pt x="1382" y="34"/>
                        </a:lnTo>
                        <a:cubicBezTo>
                          <a:pt x="1335" y="26"/>
                          <a:pt x="1293" y="1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56" name="Google Shape;2507;p33"/>
                  <p:cNvSpPr/>
                  <p:nvPr/>
                </p:nvSpPr>
                <p:spPr>
                  <a:xfrm>
                    <a:off x="3352625" y="821950"/>
                    <a:ext cx="35100" cy="150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4" h="6001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51" y="5967"/>
                          <a:pt x="103" y="5984"/>
                          <a:pt x="158" y="6001"/>
                        </a:cubicBezTo>
                        <a:lnTo>
                          <a:pt x="1403" y="51"/>
                        </a:lnTo>
                        <a:cubicBezTo>
                          <a:pt x="1352" y="34"/>
                          <a:pt x="1297" y="17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57" name="Google Shape;2508;p33"/>
                  <p:cNvSpPr/>
                  <p:nvPr/>
                </p:nvSpPr>
                <p:spPr>
                  <a:xfrm>
                    <a:off x="3347925" y="820125"/>
                    <a:ext cx="35850" cy="15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4" h="6023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60" y="5975"/>
                          <a:pt x="124" y="6001"/>
                          <a:pt x="188" y="6023"/>
                        </a:cubicBezTo>
                        <a:lnTo>
                          <a:pt x="1433" y="73"/>
                        </a:lnTo>
                        <a:cubicBezTo>
                          <a:pt x="1369" y="51"/>
                          <a:pt x="1309" y="26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58" name="Google Shape;2509;p33"/>
                  <p:cNvSpPr/>
                  <p:nvPr/>
                </p:nvSpPr>
                <p:spPr>
                  <a:xfrm>
                    <a:off x="3341275" y="817250"/>
                    <a:ext cx="37775" cy="15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1" h="6065" extrusionOk="0">
                        <a:moveTo>
                          <a:pt x="1250" y="0"/>
                        </a:moveTo>
                        <a:lnTo>
                          <a:pt x="0" y="5945"/>
                        </a:lnTo>
                        <a:cubicBezTo>
                          <a:pt x="91" y="5988"/>
                          <a:pt x="176" y="6027"/>
                          <a:pt x="266" y="6065"/>
                        </a:cubicBezTo>
                        <a:lnTo>
                          <a:pt x="1510" y="115"/>
                        </a:lnTo>
                        <a:cubicBezTo>
                          <a:pt x="1421" y="81"/>
                          <a:pt x="1335" y="38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59" name="Google Shape;2510;p33"/>
                  <p:cNvSpPr/>
                  <p:nvPr/>
                </p:nvSpPr>
                <p:spPr>
                  <a:xfrm>
                    <a:off x="3327050" y="809550"/>
                    <a:ext cx="45475" cy="15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19" h="6253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190" y="6057"/>
                          <a:pt x="382" y="6163"/>
                          <a:pt x="569" y="6253"/>
                        </a:cubicBezTo>
                        <a:lnTo>
                          <a:pt x="1819" y="308"/>
                        </a:lnTo>
                        <a:cubicBezTo>
                          <a:pt x="1627" y="214"/>
                          <a:pt x="1438" y="107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60" name="Google Shape;2511;p33"/>
                  <p:cNvSpPr/>
                  <p:nvPr/>
                </p:nvSpPr>
                <p:spPr>
                  <a:xfrm>
                    <a:off x="3313375" y="801625"/>
                    <a:ext cx="44925" cy="156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7" h="6267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180" y="6052"/>
                          <a:pt x="364" y="6159"/>
                          <a:pt x="548" y="6267"/>
                        </a:cubicBezTo>
                        <a:lnTo>
                          <a:pt x="1797" y="317"/>
                        </a:lnTo>
                        <a:cubicBezTo>
                          <a:pt x="1613" y="215"/>
                          <a:pt x="1429" y="103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61" name="Google Shape;2512;p33"/>
                  <p:cNvSpPr/>
                  <p:nvPr/>
                </p:nvSpPr>
                <p:spPr>
                  <a:xfrm>
                    <a:off x="3301075" y="795000"/>
                    <a:ext cx="43550" cy="155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2" h="6215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163" y="6027"/>
                          <a:pt x="325" y="6121"/>
                          <a:pt x="493" y="6215"/>
                        </a:cubicBezTo>
                        <a:lnTo>
                          <a:pt x="1742" y="265"/>
                        </a:lnTo>
                        <a:cubicBezTo>
                          <a:pt x="1575" y="172"/>
                          <a:pt x="1408" y="81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62" name="Google Shape;2513;p33"/>
                  <p:cNvSpPr/>
                  <p:nvPr/>
                </p:nvSpPr>
                <p:spPr>
                  <a:xfrm>
                    <a:off x="3295525" y="792525"/>
                    <a:ext cx="36700" cy="151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8" h="6049" extrusionOk="0">
                        <a:moveTo>
                          <a:pt x="1249" y="1"/>
                        </a:moveTo>
                        <a:lnTo>
                          <a:pt x="0" y="5950"/>
                        </a:lnTo>
                        <a:cubicBezTo>
                          <a:pt x="77" y="5980"/>
                          <a:pt x="150" y="6015"/>
                          <a:pt x="223" y="6049"/>
                        </a:cubicBezTo>
                        <a:lnTo>
                          <a:pt x="1467" y="99"/>
                        </a:lnTo>
                        <a:cubicBezTo>
                          <a:pt x="1394" y="65"/>
                          <a:pt x="1322" y="30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63" name="Google Shape;2514;p33"/>
                  <p:cNvSpPr/>
                  <p:nvPr/>
                </p:nvSpPr>
                <p:spPr>
                  <a:xfrm>
                    <a:off x="3291775" y="791150"/>
                    <a:ext cx="35000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0" h="6006" extrusionOk="0">
                        <a:moveTo>
                          <a:pt x="1250" y="0"/>
                        </a:moveTo>
                        <a:lnTo>
                          <a:pt x="0" y="5946"/>
                        </a:lnTo>
                        <a:cubicBezTo>
                          <a:pt x="52" y="5962"/>
                          <a:pt x="103" y="5984"/>
                          <a:pt x="150" y="6005"/>
                        </a:cubicBezTo>
                        <a:lnTo>
                          <a:pt x="1399" y="56"/>
                        </a:lnTo>
                        <a:cubicBezTo>
                          <a:pt x="1348" y="34"/>
                          <a:pt x="1297" y="18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64" name="Google Shape;2515;p33"/>
                  <p:cNvSpPr/>
                  <p:nvPr/>
                </p:nvSpPr>
                <p:spPr>
                  <a:xfrm>
                    <a:off x="3288675" y="790075"/>
                    <a:ext cx="34350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4" h="5989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43" y="5963"/>
                          <a:pt x="82" y="5975"/>
                          <a:pt x="124" y="5989"/>
                        </a:cubicBezTo>
                        <a:lnTo>
                          <a:pt x="1374" y="43"/>
                        </a:lnTo>
                        <a:cubicBezTo>
                          <a:pt x="1330" y="26"/>
                          <a:pt x="1288" y="13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65" name="Google Shape;2516;p33"/>
                  <p:cNvSpPr/>
                  <p:nvPr/>
                </p:nvSpPr>
                <p:spPr>
                  <a:xfrm>
                    <a:off x="3286100" y="789425"/>
                    <a:ext cx="33725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9" h="5976" extrusionOk="0">
                        <a:moveTo>
                          <a:pt x="1246" y="0"/>
                        </a:moveTo>
                        <a:lnTo>
                          <a:pt x="0" y="5946"/>
                        </a:lnTo>
                        <a:cubicBezTo>
                          <a:pt x="35" y="5954"/>
                          <a:pt x="69" y="5963"/>
                          <a:pt x="103" y="5976"/>
                        </a:cubicBezTo>
                        <a:lnTo>
                          <a:pt x="1348" y="26"/>
                        </a:lnTo>
                        <a:cubicBezTo>
                          <a:pt x="1314" y="18"/>
                          <a:pt x="1279" y="10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66" name="Google Shape;2517;p33"/>
                  <p:cNvSpPr/>
                  <p:nvPr/>
                </p:nvSpPr>
                <p:spPr>
                  <a:xfrm>
                    <a:off x="3283525" y="788900"/>
                    <a:ext cx="3372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9" h="5967" extrusionOk="0">
                        <a:moveTo>
                          <a:pt x="1246" y="1"/>
                        </a:moveTo>
                        <a:lnTo>
                          <a:pt x="1" y="5945"/>
                        </a:lnTo>
                        <a:cubicBezTo>
                          <a:pt x="36" y="5955"/>
                          <a:pt x="70" y="5959"/>
                          <a:pt x="103" y="5967"/>
                        </a:cubicBezTo>
                        <a:lnTo>
                          <a:pt x="1349" y="21"/>
                        </a:lnTo>
                        <a:cubicBezTo>
                          <a:pt x="1315" y="13"/>
                          <a:pt x="1280" y="5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67" name="Google Shape;2518;p33"/>
                  <p:cNvSpPr/>
                  <p:nvPr/>
                </p:nvSpPr>
                <p:spPr>
                  <a:xfrm>
                    <a:off x="3280650" y="788475"/>
                    <a:ext cx="3402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1" h="5963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39" y="5954"/>
                          <a:pt x="78" y="5958"/>
                          <a:pt x="116" y="5962"/>
                        </a:cubicBezTo>
                        <a:lnTo>
                          <a:pt x="1361" y="18"/>
                        </a:lnTo>
                        <a:cubicBezTo>
                          <a:pt x="1322" y="9"/>
                          <a:pt x="1284" y="5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68" name="Google Shape;2519;p33"/>
                  <p:cNvSpPr/>
                  <p:nvPr/>
                </p:nvSpPr>
                <p:spPr>
                  <a:xfrm>
                    <a:off x="3274975" y="788300"/>
                    <a:ext cx="36800" cy="14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2" h="5958" extrusionOk="0">
                        <a:moveTo>
                          <a:pt x="1340" y="1"/>
                        </a:moveTo>
                        <a:cubicBezTo>
                          <a:pt x="1309" y="1"/>
                          <a:pt x="1278" y="2"/>
                          <a:pt x="1246" y="3"/>
                        </a:cubicBezTo>
                        <a:lnTo>
                          <a:pt x="1" y="5953"/>
                        </a:lnTo>
                        <a:cubicBezTo>
                          <a:pt x="32" y="5951"/>
                          <a:pt x="64" y="5950"/>
                          <a:pt x="96" y="5950"/>
                        </a:cubicBezTo>
                        <a:cubicBezTo>
                          <a:pt x="140" y="5950"/>
                          <a:pt x="184" y="5952"/>
                          <a:pt x="228" y="5957"/>
                        </a:cubicBezTo>
                        <a:lnTo>
                          <a:pt x="1472" y="7"/>
                        </a:lnTo>
                        <a:cubicBezTo>
                          <a:pt x="1427" y="3"/>
                          <a:pt x="1383" y="1"/>
                          <a:pt x="1340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69" name="Google Shape;2520;p33"/>
                  <p:cNvSpPr/>
                  <p:nvPr/>
                </p:nvSpPr>
                <p:spPr>
                  <a:xfrm>
                    <a:off x="3277875" y="807075"/>
                    <a:ext cx="31675" cy="151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6058" extrusionOk="0">
                        <a:moveTo>
                          <a:pt x="1267" y="1"/>
                        </a:moveTo>
                        <a:lnTo>
                          <a:pt x="1267" y="1"/>
                        </a:lnTo>
                        <a:cubicBezTo>
                          <a:pt x="1264" y="12"/>
                          <a:pt x="1261" y="24"/>
                          <a:pt x="1259" y="37"/>
                        </a:cubicBezTo>
                        <a:lnTo>
                          <a:pt x="1259" y="37"/>
                        </a:lnTo>
                        <a:lnTo>
                          <a:pt x="1267" y="1"/>
                        </a:lnTo>
                        <a:close/>
                        <a:moveTo>
                          <a:pt x="1259" y="37"/>
                        </a:moveTo>
                        <a:lnTo>
                          <a:pt x="17" y="5946"/>
                        </a:lnTo>
                        <a:cubicBezTo>
                          <a:pt x="13" y="5984"/>
                          <a:pt x="5" y="6018"/>
                          <a:pt x="1" y="6057"/>
                        </a:cubicBezTo>
                        <a:lnTo>
                          <a:pt x="1245" y="107"/>
                        </a:lnTo>
                        <a:cubicBezTo>
                          <a:pt x="1250" y="85"/>
                          <a:pt x="1255" y="61"/>
                          <a:pt x="1259" y="37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70" name="Google Shape;2521;p33"/>
                  <p:cNvSpPr/>
                  <p:nvPr/>
                </p:nvSpPr>
                <p:spPr>
                  <a:xfrm>
                    <a:off x="4936000" y="1154700"/>
                    <a:ext cx="37025" cy="14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1" h="5993" extrusionOk="0">
                        <a:moveTo>
                          <a:pt x="1481" y="1"/>
                        </a:moveTo>
                        <a:lnTo>
                          <a:pt x="1481" y="1"/>
                        </a:lnTo>
                        <a:cubicBezTo>
                          <a:pt x="1378" y="13"/>
                          <a:pt x="1305" y="26"/>
                          <a:pt x="1250" y="43"/>
                        </a:cubicBezTo>
                        <a:lnTo>
                          <a:pt x="1" y="5992"/>
                        </a:lnTo>
                        <a:cubicBezTo>
                          <a:pt x="56" y="5976"/>
                          <a:pt x="133" y="5959"/>
                          <a:pt x="231" y="5950"/>
                        </a:cubicBezTo>
                        <a:lnTo>
                          <a:pt x="1481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71" name="Google Shape;2522;p33"/>
                  <p:cNvSpPr/>
                  <p:nvPr/>
                </p:nvSpPr>
                <p:spPr>
                  <a:xfrm>
                    <a:off x="4934625" y="1155750"/>
                    <a:ext cx="32625" cy="14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5" h="5973" extrusionOk="0">
                        <a:moveTo>
                          <a:pt x="1305" y="1"/>
                        </a:moveTo>
                        <a:lnTo>
                          <a:pt x="1305" y="1"/>
                        </a:lnTo>
                        <a:cubicBezTo>
                          <a:pt x="1279" y="6"/>
                          <a:pt x="1262" y="14"/>
                          <a:pt x="1244" y="22"/>
                        </a:cubicBezTo>
                        <a:lnTo>
                          <a:pt x="0" y="5972"/>
                        </a:lnTo>
                        <a:cubicBezTo>
                          <a:pt x="18" y="5964"/>
                          <a:pt x="34" y="5955"/>
                          <a:pt x="56" y="5950"/>
                        </a:cubicBezTo>
                        <a:lnTo>
                          <a:pt x="1305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72" name="Google Shape;2523;p33"/>
                  <p:cNvSpPr/>
                  <p:nvPr/>
                </p:nvSpPr>
                <p:spPr>
                  <a:xfrm>
                    <a:off x="4933775" y="1156300"/>
                    <a:ext cx="3197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9" h="5968" extrusionOk="0">
                        <a:moveTo>
                          <a:pt x="1278" y="0"/>
                        </a:moveTo>
                        <a:cubicBezTo>
                          <a:pt x="1266" y="4"/>
                          <a:pt x="1258" y="14"/>
                          <a:pt x="1248" y="18"/>
                        </a:cubicBezTo>
                        <a:lnTo>
                          <a:pt x="0" y="5967"/>
                        </a:lnTo>
                        <a:cubicBezTo>
                          <a:pt x="8" y="5958"/>
                          <a:pt x="21" y="5954"/>
                          <a:pt x="34" y="5950"/>
                        </a:cubicBezTo>
                        <a:lnTo>
                          <a:pt x="1278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73" name="Google Shape;2524;p33"/>
                  <p:cNvSpPr/>
                  <p:nvPr/>
                </p:nvSpPr>
                <p:spPr>
                  <a:xfrm>
                    <a:off x="4933225" y="1156725"/>
                    <a:ext cx="3177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63" extrusionOk="0">
                        <a:moveTo>
                          <a:pt x="1270" y="1"/>
                        </a:moveTo>
                        <a:lnTo>
                          <a:pt x="1270" y="1"/>
                        </a:lnTo>
                        <a:cubicBezTo>
                          <a:pt x="1262" y="5"/>
                          <a:pt x="1254" y="9"/>
                          <a:pt x="1245" y="18"/>
                        </a:cubicBezTo>
                        <a:lnTo>
                          <a:pt x="1" y="5963"/>
                        </a:lnTo>
                        <a:cubicBezTo>
                          <a:pt x="9" y="5959"/>
                          <a:pt x="13" y="5955"/>
                          <a:pt x="22" y="5950"/>
                        </a:cubicBezTo>
                        <a:lnTo>
                          <a:pt x="1270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74" name="Google Shape;2525;p33"/>
                  <p:cNvSpPr/>
                  <p:nvPr/>
                </p:nvSpPr>
                <p:spPr>
                  <a:xfrm>
                    <a:off x="4932800" y="1157175"/>
                    <a:ext cx="3155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" h="5963" extrusionOk="0">
                        <a:moveTo>
                          <a:pt x="1262" y="0"/>
                        </a:moveTo>
                        <a:lnTo>
                          <a:pt x="1262" y="0"/>
                        </a:lnTo>
                        <a:cubicBezTo>
                          <a:pt x="1258" y="4"/>
                          <a:pt x="1254" y="8"/>
                          <a:pt x="1249" y="17"/>
                        </a:cubicBezTo>
                        <a:lnTo>
                          <a:pt x="0" y="5962"/>
                        </a:lnTo>
                        <a:cubicBezTo>
                          <a:pt x="4" y="5958"/>
                          <a:pt x="14" y="5954"/>
                          <a:pt x="18" y="5945"/>
                        </a:cubicBezTo>
                        <a:lnTo>
                          <a:pt x="1262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75" name="Google Shape;2526;p33"/>
                  <p:cNvSpPr/>
                  <p:nvPr/>
                </p:nvSpPr>
                <p:spPr>
                  <a:xfrm>
                    <a:off x="4932475" y="1157575"/>
                    <a:ext cx="31575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5964" extrusionOk="0">
                        <a:moveTo>
                          <a:pt x="1262" y="1"/>
                        </a:moveTo>
                        <a:cubicBezTo>
                          <a:pt x="1253" y="5"/>
                          <a:pt x="1253" y="10"/>
                          <a:pt x="1249" y="18"/>
                        </a:cubicBezTo>
                        <a:lnTo>
                          <a:pt x="1" y="5964"/>
                        </a:lnTo>
                        <a:cubicBezTo>
                          <a:pt x="5" y="5959"/>
                          <a:pt x="9" y="5954"/>
                          <a:pt x="13" y="5946"/>
                        </a:cubicBezTo>
                        <a:lnTo>
                          <a:pt x="1262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76" name="Google Shape;2527;p33"/>
                  <p:cNvSpPr/>
                  <p:nvPr/>
                </p:nvSpPr>
                <p:spPr>
                  <a:xfrm>
                    <a:off x="4932250" y="1158025"/>
                    <a:ext cx="3147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67" extrusionOk="0">
                        <a:moveTo>
                          <a:pt x="1258" y="0"/>
                        </a:moveTo>
                        <a:lnTo>
                          <a:pt x="1258" y="0"/>
                        </a:lnTo>
                        <a:cubicBezTo>
                          <a:pt x="1254" y="4"/>
                          <a:pt x="1250" y="12"/>
                          <a:pt x="1250" y="18"/>
                        </a:cubicBezTo>
                        <a:lnTo>
                          <a:pt x="1" y="5966"/>
                        </a:lnTo>
                        <a:cubicBezTo>
                          <a:pt x="5" y="5962"/>
                          <a:pt x="5" y="5954"/>
                          <a:pt x="10" y="5946"/>
                        </a:cubicBezTo>
                        <a:lnTo>
                          <a:pt x="1258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77" name="Google Shape;2528;p33"/>
                  <p:cNvSpPr/>
                  <p:nvPr/>
                </p:nvSpPr>
                <p:spPr>
                  <a:xfrm>
                    <a:off x="4932150" y="1158450"/>
                    <a:ext cx="3135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63" extrusionOk="0">
                        <a:moveTo>
                          <a:pt x="1254" y="1"/>
                        </a:moveTo>
                        <a:cubicBezTo>
                          <a:pt x="1250" y="5"/>
                          <a:pt x="1250" y="9"/>
                          <a:pt x="1250" y="13"/>
                        </a:cubicBezTo>
                        <a:lnTo>
                          <a:pt x="1" y="5963"/>
                        </a:lnTo>
                        <a:cubicBezTo>
                          <a:pt x="5" y="5958"/>
                          <a:pt x="5" y="5954"/>
                          <a:pt x="5" y="5949"/>
                        </a:cubicBezTo>
                        <a:lnTo>
                          <a:pt x="1254" y="1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78" name="Google Shape;2529;p33"/>
                  <p:cNvSpPr/>
                  <p:nvPr/>
                </p:nvSpPr>
                <p:spPr>
                  <a:xfrm>
                    <a:off x="2532250" y="653275"/>
                    <a:ext cx="39300" cy="149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2" h="5982" extrusionOk="0">
                        <a:moveTo>
                          <a:pt x="1500" y="0"/>
                        </a:moveTo>
                        <a:cubicBezTo>
                          <a:pt x="1438" y="0"/>
                          <a:pt x="1384" y="4"/>
                          <a:pt x="1340" y="11"/>
                        </a:cubicBezTo>
                        <a:cubicBezTo>
                          <a:pt x="1301" y="19"/>
                          <a:pt x="1272" y="23"/>
                          <a:pt x="1246" y="32"/>
                        </a:cubicBezTo>
                        <a:lnTo>
                          <a:pt x="1" y="5981"/>
                        </a:lnTo>
                        <a:cubicBezTo>
                          <a:pt x="26" y="5973"/>
                          <a:pt x="57" y="5965"/>
                          <a:pt x="91" y="5960"/>
                        </a:cubicBezTo>
                        <a:cubicBezTo>
                          <a:pt x="138" y="5954"/>
                          <a:pt x="189" y="5950"/>
                          <a:pt x="252" y="5950"/>
                        </a:cubicBezTo>
                        <a:cubicBezTo>
                          <a:pt x="275" y="5950"/>
                          <a:pt x="300" y="5950"/>
                          <a:pt x="326" y="5951"/>
                        </a:cubicBezTo>
                        <a:lnTo>
                          <a:pt x="1571" y="2"/>
                        </a:lnTo>
                        <a:cubicBezTo>
                          <a:pt x="1547" y="1"/>
                          <a:pt x="1523" y="0"/>
                          <a:pt x="1500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79" name="Google Shape;2530;p33"/>
                  <p:cNvSpPr/>
                  <p:nvPr/>
                </p:nvSpPr>
                <p:spPr>
                  <a:xfrm>
                    <a:off x="2531100" y="654050"/>
                    <a:ext cx="3230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2" h="5968" extrusionOk="0">
                        <a:moveTo>
                          <a:pt x="1292" y="1"/>
                        </a:moveTo>
                        <a:lnTo>
                          <a:pt x="1292" y="1"/>
                        </a:lnTo>
                        <a:cubicBezTo>
                          <a:pt x="1275" y="6"/>
                          <a:pt x="1262" y="10"/>
                          <a:pt x="1249" y="18"/>
                        </a:cubicBezTo>
                        <a:lnTo>
                          <a:pt x="1" y="5968"/>
                        </a:lnTo>
                        <a:cubicBezTo>
                          <a:pt x="13" y="5959"/>
                          <a:pt x="30" y="5954"/>
                          <a:pt x="47" y="5950"/>
                        </a:cubicBezTo>
                        <a:lnTo>
                          <a:pt x="1292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80" name="Google Shape;2531;p33"/>
                  <p:cNvSpPr/>
                  <p:nvPr/>
                </p:nvSpPr>
                <p:spPr>
                  <a:xfrm>
                    <a:off x="2530325" y="654500"/>
                    <a:ext cx="3200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63" extrusionOk="0">
                        <a:moveTo>
                          <a:pt x="1280" y="0"/>
                        </a:moveTo>
                        <a:cubicBezTo>
                          <a:pt x="1268" y="4"/>
                          <a:pt x="1258" y="8"/>
                          <a:pt x="1250" y="18"/>
                        </a:cubicBezTo>
                        <a:lnTo>
                          <a:pt x="1" y="5962"/>
                        </a:lnTo>
                        <a:cubicBezTo>
                          <a:pt x="10" y="5958"/>
                          <a:pt x="22" y="5954"/>
                          <a:pt x="32" y="5950"/>
                        </a:cubicBezTo>
                        <a:lnTo>
                          <a:pt x="1280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81" name="Google Shape;2532;p33"/>
                  <p:cNvSpPr/>
                  <p:nvPr/>
                </p:nvSpPr>
                <p:spPr>
                  <a:xfrm>
                    <a:off x="2529825" y="654925"/>
                    <a:ext cx="3177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63" extrusionOk="0">
                        <a:moveTo>
                          <a:pt x="1270" y="1"/>
                        </a:moveTo>
                        <a:lnTo>
                          <a:pt x="1270" y="1"/>
                        </a:lnTo>
                        <a:cubicBezTo>
                          <a:pt x="1262" y="5"/>
                          <a:pt x="1253" y="9"/>
                          <a:pt x="1244" y="13"/>
                        </a:cubicBezTo>
                        <a:lnTo>
                          <a:pt x="0" y="5962"/>
                        </a:lnTo>
                        <a:cubicBezTo>
                          <a:pt x="9" y="5958"/>
                          <a:pt x="13" y="5950"/>
                          <a:pt x="21" y="5945"/>
                        </a:cubicBezTo>
                        <a:lnTo>
                          <a:pt x="1270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82" name="Google Shape;2533;p33"/>
                  <p:cNvSpPr/>
                  <p:nvPr/>
                </p:nvSpPr>
                <p:spPr>
                  <a:xfrm>
                    <a:off x="2529375" y="655225"/>
                    <a:ext cx="3157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5968" extrusionOk="0">
                        <a:moveTo>
                          <a:pt x="1262" y="1"/>
                        </a:moveTo>
                        <a:cubicBezTo>
                          <a:pt x="1258" y="10"/>
                          <a:pt x="1250" y="14"/>
                          <a:pt x="1245" y="22"/>
                        </a:cubicBezTo>
                        <a:lnTo>
                          <a:pt x="1" y="5968"/>
                        </a:lnTo>
                        <a:lnTo>
                          <a:pt x="18" y="5950"/>
                        </a:lnTo>
                        <a:lnTo>
                          <a:pt x="1262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83" name="Google Shape;2534;p33"/>
                  <p:cNvSpPr/>
                  <p:nvPr/>
                </p:nvSpPr>
                <p:spPr>
                  <a:xfrm>
                    <a:off x="2528950" y="655775"/>
                    <a:ext cx="3155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" h="5972" extrusionOk="0">
                        <a:moveTo>
                          <a:pt x="1262" y="0"/>
                        </a:moveTo>
                        <a:lnTo>
                          <a:pt x="1262" y="0"/>
                        </a:lnTo>
                        <a:cubicBezTo>
                          <a:pt x="1258" y="4"/>
                          <a:pt x="1254" y="14"/>
                          <a:pt x="1250" y="22"/>
                        </a:cubicBezTo>
                        <a:lnTo>
                          <a:pt x="0" y="5972"/>
                        </a:lnTo>
                        <a:cubicBezTo>
                          <a:pt x="5" y="5962"/>
                          <a:pt x="10" y="5954"/>
                          <a:pt x="18" y="5946"/>
                        </a:cubicBezTo>
                        <a:lnTo>
                          <a:pt x="1262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84" name="Google Shape;2535;p33"/>
                  <p:cNvSpPr/>
                  <p:nvPr/>
                </p:nvSpPr>
                <p:spPr>
                  <a:xfrm>
                    <a:off x="2528650" y="656300"/>
                    <a:ext cx="31550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" h="5981" extrusionOk="0">
                        <a:moveTo>
                          <a:pt x="1262" y="1"/>
                        </a:moveTo>
                        <a:cubicBezTo>
                          <a:pt x="1253" y="9"/>
                          <a:pt x="1248" y="23"/>
                          <a:pt x="1244" y="31"/>
                        </a:cubicBezTo>
                        <a:lnTo>
                          <a:pt x="0" y="5980"/>
                        </a:lnTo>
                        <a:cubicBezTo>
                          <a:pt x="4" y="5967"/>
                          <a:pt x="8" y="5959"/>
                          <a:pt x="12" y="5951"/>
                        </a:cubicBezTo>
                        <a:lnTo>
                          <a:pt x="1262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85" name="Google Shape;2536;p33"/>
                  <p:cNvSpPr/>
                  <p:nvPr/>
                </p:nvSpPr>
                <p:spPr>
                  <a:xfrm>
                    <a:off x="2528525" y="657050"/>
                    <a:ext cx="3125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5972" extrusionOk="0">
                        <a:moveTo>
                          <a:pt x="1249" y="1"/>
                        </a:moveTo>
                        <a:lnTo>
                          <a:pt x="1246" y="14"/>
                        </a:lnTo>
                        <a:lnTo>
                          <a:pt x="1246" y="14"/>
                        </a:lnTo>
                        <a:cubicBezTo>
                          <a:pt x="1248" y="10"/>
                          <a:pt x="1249" y="6"/>
                          <a:pt x="1249" y="1"/>
                        </a:cubicBezTo>
                        <a:close/>
                        <a:moveTo>
                          <a:pt x="1246" y="14"/>
                        </a:moveTo>
                        <a:cubicBezTo>
                          <a:pt x="1246" y="16"/>
                          <a:pt x="1245" y="18"/>
                          <a:pt x="1245" y="20"/>
                        </a:cubicBezTo>
                        <a:lnTo>
                          <a:pt x="1245" y="20"/>
                        </a:lnTo>
                        <a:lnTo>
                          <a:pt x="1246" y="14"/>
                        </a:lnTo>
                        <a:close/>
                        <a:moveTo>
                          <a:pt x="1245" y="20"/>
                        </a:moveTo>
                        <a:lnTo>
                          <a:pt x="5" y="5950"/>
                        </a:lnTo>
                        <a:cubicBezTo>
                          <a:pt x="5" y="5954"/>
                          <a:pt x="1" y="5963"/>
                          <a:pt x="1" y="5972"/>
                        </a:cubicBezTo>
                        <a:lnTo>
                          <a:pt x="1245" y="22"/>
                        </a:lnTo>
                        <a:cubicBezTo>
                          <a:pt x="1245" y="21"/>
                          <a:pt x="1245" y="21"/>
                          <a:pt x="1245" y="2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86" name="Google Shape;2537;p33"/>
                  <p:cNvSpPr/>
                  <p:nvPr/>
                </p:nvSpPr>
                <p:spPr>
                  <a:xfrm>
                    <a:off x="3180875" y="771050"/>
                    <a:ext cx="63775" cy="17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1" h="7177" extrusionOk="0">
                        <a:moveTo>
                          <a:pt x="1246" y="0"/>
                        </a:moveTo>
                        <a:lnTo>
                          <a:pt x="1" y="5945"/>
                        </a:lnTo>
                        <a:cubicBezTo>
                          <a:pt x="472" y="6284"/>
                          <a:pt x="899" y="6707"/>
                          <a:pt x="1305" y="7177"/>
                        </a:cubicBezTo>
                        <a:lnTo>
                          <a:pt x="2551" y="1228"/>
                        </a:lnTo>
                        <a:cubicBezTo>
                          <a:pt x="2144" y="761"/>
                          <a:pt x="1720" y="33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87" name="Google Shape;2538;p33"/>
                  <p:cNvSpPr/>
                  <p:nvPr/>
                </p:nvSpPr>
                <p:spPr>
                  <a:xfrm>
                    <a:off x="3171500" y="764950"/>
                    <a:ext cx="40525" cy="154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1" h="6189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128" y="6023"/>
                          <a:pt x="253" y="6104"/>
                          <a:pt x="376" y="6189"/>
                        </a:cubicBezTo>
                        <a:lnTo>
                          <a:pt x="1621" y="244"/>
                        </a:lnTo>
                        <a:cubicBezTo>
                          <a:pt x="1497" y="154"/>
                          <a:pt x="1372" y="77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88" name="Google Shape;2539;p33"/>
                  <p:cNvSpPr/>
                  <p:nvPr/>
                </p:nvSpPr>
                <p:spPr>
                  <a:xfrm>
                    <a:off x="3165075" y="761625"/>
                    <a:ext cx="37550" cy="152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2" h="6083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86" y="5993"/>
                          <a:pt x="171" y="6036"/>
                          <a:pt x="257" y="6083"/>
                        </a:cubicBezTo>
                        <a:lnTo>
                          <a:pt x="1501" y="133"/>
                        </a:lnTo>
                        <a:cubicBezTo>
                          <a:pt x="1420" y="86"/>
                          <a:pt x="1335" y="44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89" name="Google Shape;2540;p33"/>
                  <p:cNvSpPr/>
                  <p:nvPr/>
                </p:nvSpPr>
                <p:spPr>
                  <a:xfrm>
                    <a:off x="3159950" y="759275"/>
                    <a:ext cx="36250" cy="151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0" h="6045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68" y="5980"/>
                          <a:pt x="137" y="6010"/>
                          <a:pt x="205" y="6044"/>
                        </a:cubicBezTo>
                        <a:lnTo>
                          <a:pt x="1450" y="95"/>
                        </a:lnTo>
                        <a:cubicBezTo>
                          <a:pt x="1382" y="61"/>
                          <a:pt x="1313" y="31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90" name="Google Shape;2541;p33"/>
                  <p:cNvSpPr/>
                  <p:nvPr/>
                </p:nvSpPr>
                <p:spPr>
                  <a:xfrm>
                    <a:off x="3155225" y="757575"/>
                    <a:ext cx="35850" cy="150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4" h="6018" extrusionOk="0">
                        <a:moveTo>
                          <a:pt x="1249" y="1"/>
                        </a:moveTo>
                        <a:lnTo>
                          <a:pt x="0" y="5950"/>
                        </a:lnTo>
                        <a:cubicBezTo>
                          <a:pt x="65" y="5971"/>
                          <a:pt x="124" y="5992"/>
                          <a:pt x="189" y="6018"/>
                        </a:cubicBezTo>
                        <a:lnTo>
                          <a:pt x="1433" y="68"/>
                        </a:lnTo>
                        <a:cubicBezTo>
                          <a:pt x="1374" y="48"/>
                          <a:pt x="1309" y="22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91" name="Google Shape;2542;p33"/>
                  <p:cNvSpPr/>
                  <p:nvPr/>
                </p:nvSpPr>
                <p:spPr>
                  <a:xfrm>
                    <a:off x="5737650" y="1326950"/>
                    <a:ext cx="37000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5985" extrusionOk="0">
                        <a:moveTo>
                          <a:pt x="1249" y="1"/>
                        </a:moveTo>
                        <a:lnTo>
                          <a:pt x="1" y="5950"/>
                        </a:lnTo>
                        <a:cubicBezTo>
                          <a:pt x="77" y="5964"/>
                          <a:pt x="154" y="5976"/>
                          <a:pt x="236" y="5984"/>
                        </a:cubicBezTo>
                        <a:lnTo>
                          <a:pt x="1480" y="40"/>
                        </a:lnTo>
                        <a:cubicBezTo>
                          <a:pt x="1399" y="26"/>
                          <a:pt x="1322" y="14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92" name="Google Shape;2543;p33"/>
                  <p:cNvSpPr/>
                  <p:nvPr/>
                </p:nvSpPr>
                <p:spPr>
                  <a:xfrm>
                    <a:off x="5730250" y="1325475"/>
                    <a:ext cx="38625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5" h="6010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99" y="5971"/>
                          <a:pt x="198" y="5992"/>
                          <a:pt x="297" y="6009"/>
                        </a:cubicBezTo>
                        <a:lnTo>
                          <a:pt x="1545" y="60"/>
                        </a:lnTo>
                        <a:cubicBezTo>
                          <a:pt x="1442" y="43"/>
                          <a:pt x="1344" y="26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93" name="Google Shape;2544;p33"/>
                  <p:cNvSpPr/>
                  <p:nvPr/>
                </p:nvSpPr>
                <p:spPr>
                  <a:xfrm>
                    <a:off x="5724050" y="1323850"/>
                    <a:ext cx="37475" cy="150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9" h="6015" extrusionOk="0">
                        <a:moveTo>
                          <a:pt x="1250" y="0"/>
                        </a:moveTo>
                        <a:lnTo>
                          <a:pt x="0" y="5950"/>
                        </a:lnTo>
                        <a:cubicBezTo>
                          <a:pt x="83" y="5972"/>
                          <a:pt x="168" y="5993"/>
                          <a:pt x="249" y="6015"/>
                        </a:cubicBezTo>
                        <a:lnTo>
                          <a:pt x="1498" y="65"/>
                        </a:lnTo>
                        <a:cubicBezTo>
                          <a:pt x="1412" y="48"/>
                          <a:pt x="1327" y="22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94" name="Google Shape;2545;p33"/>
                  <p:cNvSpPr/>
                  <p:nvPr/>
                </p:nvSpPr>
                <p:spPr>
                  <a:xfrm>
                    <a:off x="5718500" y="1322050"/>
                    <a:ext cx="36800" cy="15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2" h="6023" extrusionOk="0">
                        <a:moveTo>
                          <a:pt x="1249" y="1"/>
                        </a:moveTo>
                        <a:lnTo>
                          <a:pt x="1" y="5949"/>
                        </a:lnTo>
                        <a:cubicBezTo>
                          <a:pt x="74" y="5975"/>
                          <a:pt x="145" y="5996"/>
                          <a:pt x="222" y="6022"/>
                        </a:cubicBezTo>
                        <a:lnTo>
                          <a:pt x="1472" y="72"/>
                        </a:lnTo>
                        <a:cubicBezTo>
                          <a:pt x="1395" y="52"/>
                          <a:pt x="1318" y="26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95" name="Google Shape;2546;p33"/>
                  <p:cNvSpPr/>
                  <p:nvPr/>
                </p:nvSpPr>
                <p:spPr>
                  <a:xfrm>
                    <a:off x="5713050" y="1320000"/>
                    <a:ext cx="36675" cy="15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7" h="6032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73" y="5976"/>
                          <a:pt x="146" y="6006"/>
                          <a:pt x="219" y="6031"/>
                        </a:cubicBezTo>
                        <a:lnTo>
                          <a:pt x="1467" y="83"/>
                        </a:lnTo>
                        <a:cubicBezTo>
                          <a:pt x="1390" y="57"/>
                          <a:pt x="1318" y="31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96" name="Google Shape;2547;p33"/>
                  <p:cNvSpPr/>
                  <p:nvPr/>
                </p:nvSpPr>
                <p:spPr>
                  <a:xfrm>
                    <a:off x="5707600" y="1317550"/>
                    <a:ext cx="36600" cy="151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4" h="6049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68" y="5984"/>
                          <a:pt x="141" y="6014"/>
                          <a:pt x="218" y="6048"/>
                        </a:cubicBezTo>
                        <a:lnTo>
                          <a:pt x="1463" y="98"/>
                        </a:lnTo>
                        <a:cubicBezTo>
                          <a:pt x="1390" y="69"/>
                          <a:pt x="1317" y="3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97" name="Google Shape;2548;p33"/>
                  <p:cNvSpPr/>
                  <p:nvPr/>
                </p:nvSpPr>
                <p:spPr>
                  <a:xfrm>
                    <a:off x="5701725" y="1314450"/>
                    <a:ext cx="37000" cy="151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6074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72" y="5992"/>
                          <a:pt x="154" y="6031"/>
                          <a:pt x="235" y="6074"/>
                        </a:cubicBezTo>
                        <a:lnTo>
                          <a:pt x="1480" y="125"/>
                        </a:lnTo>
                        <a:cubicBezTo>
                          <a:pt x="1398" y="86"/>
                          <a:pt x="1322" y="43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98" name="Google Shape;2549;p33"/>
                  <p:cNvSpPr/>
                  <p:nvPr/>
                </p:nvSpPr>
                <p:spPr>
                  <a:xfrm>
                    <a:off x="5694225" y="1309725"/>
                    <a:ext cx="38625" cy="153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5" h="6140" extrusionOk="0">
                        <a:moveTo>
                          <a:pt x="1250" y="1"/>
                        </a:moveTo>
                        <a:lnTo>
                          <a:pt x="1" y="5946"/>
                        </a:lnTo>
                        <a:cubicBezTo>
                          <a:pt x="95" y="6015"/>
                          <a:pt x="193" y="6079"/>
                          <a:pt x="300" y="6139"/>
                        </a:cubicBezTo>
                        <a:lnTo>
                          <a:pt x="1545" y="190"/>
                        </a:lnTo>
                        <a:cubicBezTo>
                          <a:pt x="1438" y="129"/>
                          <a:pt x="1339" y="66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99" name="Google Shape;2550;p33"/>
                  <p:cNvSpPr/>
                  <p:nvPr/>
                </p:nvSpPr>
                <p:spPr>
                  <a:xfrm>
                    <a:off x="5664275" y="1257900"/>
                    <a:ext cx="61200" cy="20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48" h="8020" extrusionOk="0">
                        <a:moveTo>
                          <a:pt x="1378" y="0"/>
                        </a:moveTo>
                        <a:cubicBezTo>
                          <a:pt x="1378" y="3"/>
                          <a:pt x="1377" y="5"/>
                          <a:pt x="1377" y="8"/>
                        </a:cubicBezTo>
                        <a:lnTo>
                          <a:pt x="1377" y="8"/>
                        </a:lnTo>
                        <a:lnTo>
                          <a:pt x="1378" y="0"/>
                        </a:lnTo>
                        <a:close/>
                        <a:moveTo>
                          <a:pt x="1377" y="8"/>
                        </a:moveTo>
                        <a:lnTo>
                          <a:pt x="129" y="5945"/>
                        </a:lnTo>
                        <a:cubicBezTo>
                          <a:pt x="1" y="6570"/>
                          <a:pt x="348" y="7412"/>
                          <a:pt x="1199" y="8019"/>
                        </a:cubicBezTo>
                        <a:lnTo>
                          <a:pt x="2448" y="2074"/>
                        </a:lnTo>
                        <a:cubicBezTo>
                          <a:pt x="1595" y="1466"/>
                          <a:pt x="1249" y="627"/>
                          <a:pt x="1377" y="8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00" name="Google Shape;2551;p33"/>
                  <p:cNvSpPr/>
                  <p:nvPr/>
                </p:nvSpPr>
                <p:spPr>
                  <a:xfrm>
                    <a:off x="5686625" y="1246750"/>
                    <a:ext cx="128150" cy="81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26" h="3248" extrusionOk="0">
                        <a:moveTo>
                          <a:pt x="668" y="26"/>
                        </a:moveTo>
                        <a:lnTo>
                          <a:pt x="668" y="26"/>
                        </a:lnTo>
                        <a:cubicBezTo>
                          <a:pt x="1" y="908"/>
                          <a:pt x="891" y="2901"/>
                          <a:pt x="3521" y="3248"/>
                        </a:cubicBezTo>
                        <a:cubicBezTo>
                          <a:pt x="2991" y="2772"/>
                          <a:pt x="2747" y="2383"/>
                          <a:pt x="3059" y="2170"/>
                        </a:cubicBezTo>
                        <a:lnTo>
                          <a:pt x="3059" y="2170"/>
                        </a:lnTo>
                        <a:cubicBezTo>
                          <a:pt x="3688" y="2339"/>
                          <a:pt x="4150" y="2652"/>
                          <a:pt x="4585" y="2652"/>
                        </a:cubicBezTo>
                        <a:cubicBezTo>
                          <a:pt x="4624" y="2652"/>
                          <a:pt x="4663" y="2649"/>
                          <a:pt x="4701" y="2644"/>
                        </a:cubicBezTo>
                        <a:cubicBezTo>
                          <a:pt x="4843" y="2623"/>
                          <a:pt x="4979" y="2567"/>
                          <a:pt x="5125" y="2456"/>
                        </a:cubicBezTo>
                        <a:cubicBezTo>
                          <a:pt x="4308" y="1772"/>
                          <a:pt x="3209" y="1669"/>
                          <a:pt x="2439" y="921"/>
                        </a:cubicBezTo>
                        <a:lnTo>
                          <a:pt x="2439" y="921"/>
                        </a:lnTo>
                        <a:cubicBezTo>
                          <a:pt x="2634" y="980"/>
                          <a:pt x="2837" y="1009"/>
                          <a:pt x="3024" y="1009"/>
                        </a:cubicBezTo>
                        <a:cubicBezTo>
                          <a:pt x="3103" y="1009"/>
                          <a:pt x="3180" y="1004"/>
                          <a:pt x="3252" y="993"/>
                        </a:cubicBezTo>
                        <a:cubicBezTo>
                          <a:pt x="3491" y="960"/>
                          <a:pt x="3679" y="873"/>
                          <a:pt x="3752" y="737"/>
                        </a:cubicBezTo>
                        <a:cubicBezTo>
                          <a:pt x="2974" y="1"/>
                          <a:pt x="1605" y="463"/>
                          <a:pt x="668" y="26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01" name="Google Shape;2552;p33"/>
                  <p:cNvSpPr/>
                  <p:nvPr/>
                </p:nvSpPr>
                <p:spPr>
                  <a:xfrm>
                    <a:off x="5661400" y="1311250"/>
                    <a:ext cx="31375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5" h="5976" extrusionOk="0">
                        <a:moveTo>
                          <a:pt x="1254" y="0"/>
                        </a:moveTo>
                        <a:cubicBezTo>
                          <a:pt x="1249" y="9"/>
                          <a:pt x="1249" y="17"/>
                          <a:pt x="1245" y="26"/>
                        </a:cubicBezTo>
                        <a:lnTo>
                          <a:pt x="312" y="4489"/>
                        </a:lnTo>
                        <a:lnTo>
                          <a:pt x="1254" y="0"/>
                        </a:lnTo>
                        <a:close/>
                        <a:moveTo>
                          <a:pt x="312" y="4489"/>
                        </a:moveTo>
                        <a:lnTo>
                          <a:pt x="5" y="5950"/>
                        </a:lnTo>
                        <a:cubicBezTo>
                          <a:pt x="5" y="5958"/>
                          <a:pt x="1" y="5966"/>
                          <a:pt x="1" y="5976"/>
                        </a:cubicBezTo>
                        <a:lnTo>
                          <a:pt x="312" y="4489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02" name="Google Shape;2553;p33"/>
                  <p:cNvSpPr/>
                  <p:nvPr/>
                </p:nvSpPr>
                <p:spPr>
                  <a:xfrm>
                    <a:off x="5660875" y="1311900"/>
                    <a:ext cx="31650" cy="149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6" h="5996" extrusionOk="0">
                        <a:moveTo>
                          <a:pt x="1266" y="0"/>
                        </a:moveTo>
                        <a:lnTo>
                          <a:pt x="1266" y="0"/>
                        </a:lnTo>
                        <a:cubicBezTo>
                          <a:pt x="1262" y="17"/>
                          <a:pt x="1254" y="34"/>
                          <a:pt x="1244" y="47"/>
                        </a:cubicBezTo>
                        <a:lnTo>
                          <a:pt x="0" y="5996"/>
                        </a:lnTo>
                        <a:cubicBezTo>
                          <a:pt x="8" y="5979"/>
                          <a:pt x="13" y="5966"/>
                          <a:pt x="22" y="5950"/>
                        </a:cubicBezTo>
                        <a:lnTo>
                          <a:pt x="1266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03" name="Google Shape;2554;p33"/>
                  <p:cNvSpPr/>
                  <p:nvPr/>
                </p:nvSpPr>
                <p:spPr>
                  <a:xfrm>
                    <a:off x="5660125" y="1313075"/>
                    <a:ext cx="31875" cy="149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5988" extrusionOk="0">
                        <a:moveTo>
                          <a:pt x="1274" y="0"/>
                        </a:moveTo>
                        <a:lnTo>
                          <a:pt x="1274" y="0"/>
                        </a:lnTo>
                        <a:cubicBezTo>
                          <a:pt x="1266" y="13"/>
                          <a:pt x="1258" y="26"/>
                          <a:pt x="1249" y="38"/>
                        </a:cubicBezTo>
                        <a:lnTo>
                          <a:pt x="0" y="5988"/>
                        </a:lnTo>
                        <a:cubicBezTo>
                          <a:pt x="13" y="5975"/>
                          <a:pt x="22" y="5962"/>
                          <a:pt x="30" y="5949"/>
                        </a:cubicBezTo>
                        <a:lnTo>
                          <a:pt x="1274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04" name="Google Shape;2555;p33"/>
                  <p:cNvSpPr/>
                  <p:nvPr/>
                </p:nvSpPr>
                <p:spPr>
                  <a:xfrm>
                    <a:off x="5659250" y="1314025"/>
                    <a:ext cx="32100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84" extrusionOk="0">
                        <a:moveTo>
                          <a:pt x="1284" y="0"/>
                        </a:moveTo>
                        <a:lnTo>
                          <a:pt x="1246" y="39"/>
                        </a:lnTo>
                        <a:lnTo>
                          <a:pt x="1" y="5984"/>
                        </a:lnTo>
                        <a:cubicBezTo>
                          <a:pt x="14" y="5976"/>
                          <a:pt x="26" y="5962"/>
                          <a:pt x="35" y="5950"/>
                        </a:cubicBezTo>
                        <a:lnTo>
                          <a:pt x="1284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05" name="Google Shape;2556;p33"/>
                  <p:cNvSpPr/>
                  <p:nvPr/>
                </p:nvSpPr>
                <p:spPr>
                  <a:xfrm>
                    <a:off x="5658200" y="1315000"/>
                    <a:ext cx="32200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5980" extrusionOk="0">
                        <a:moveTo>
                          <a:pt x="1288" y="0"/>
                        </a:moveTo>
                        <a:lnTo>
                          <a:pt x="1288" y="0"/>
                        </a:lnTo>
                        <a:cubicBezTo>
                          <a:pt x="1274" y="9"/>
                          <a:pt x="1262" y="21"/>
                          <a:pt x="1245" y="30"/>
                        </a:cubicBezTo>
                        <a:lnTo>
                          <a:pt x="0" y="5980"/>
                        </a:lnTo>
                        <a:cubicBezTo>
                          <a:pt x="13" y="5966"/>
                          <a:pt x="30" y="5958"/>
                          <a:pt x="43" y="5945"/>
                        </a:cubicBezTo>
                        <a:lnTo>
                          <a:pt x="1288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06" name="Google Shape;2557;p33"/>
                  <p:cNvSpPr/>
                  <p:nvPr/>
                </p:nvSpPr>
                <p:spPr>
                  <a:xfrm>
                    <a:off x="5657550" y="1315750"/>
                    <a:ext cx="3177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63" extrusionOk="0">
                        <a:moveTo>
                          <a:pt x="1271" y="0"/>
                        </a:moveTo>
                        <a:cubicBezTo>
                          <a:pt x="1262" y="4"/>
                          <a:pt x="1254" y="8"/>
                          <a:pt x="1249" y="12"/>
                        </a:cubicBezTo>
                        <a:lnTo>
                          <a:pt x="1" y="5962"/>
                        </a:lnTo>
                        <a:cubicBezTo>
                          <a:pt x="9" y="5958"/>
                          <a:pt x="17" y="5954"/>
                          <a:pt x="26" y="5950"/>
                        </a:cubicBezTo>
                        <a:lnTo>
                          <a:pt x="1271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07" name="Google Shape;2558;p33"/>
                  <p:cNvSpPr/>
                  <p:nvPr/>
                </p:nvSpPr>
                <p:spPr>
                  <a:xfrm>
                    <a:off x="3340750" y="826625"/>
                    <a:ext cx="32525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1" h="5964" extrusionOk="0">
                        <a:moveTo>
                          <a:pt x="1300" y="1"/>
                        </a:moveTo>
                        <a:lnTo>
                          <a:pt x="1300" y="1"/>
                        </a:lnTo>
                        <a:cubicBezTo>
                          <a:pt x="1284" y="6"/>
                          <a:pt x="1267" y="10"/>
                          <a:pt x="1249" y="14"/>
                        </a:cubicBezTo>
                        <a:lnTo>
                          <a:pt x="1" y="5964"/>
                        </a:lnTo>
                        <a:cubicBezTo>
                          <a:pt x="17" y="5960"/>
                          <a:pt x="35" y="5955"/>
                          <a:pt x="56" y="5951"/>
                        </a:cubicBezTo>
                        <a:lnTo>
                          <a:pt x="1300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08" name="Google Shape;2559;p33"/>
                  <p:cNvSpPr/>
                  <p:nvPr/>
                </p:nvSpPr>
                <p:spPr>
                  <a:xfrm>
                    <a:off x="3338700" y="826975"/>
                    <a:ext cx="33300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2" h="5980" extrusionOk="0">
                        <a:moveTo>
                          <a:pt x="1331" y="0"/>
                        </a:moveTo>
                        <a:lnTo>
                          <a:pt x="1331" y="0"/>
                        </a:lnTo>
                        <a:cubicBezTo>
                          <a:pt x="1297" y="8"/>
                          <a:pt x="1272" y="22"/>
                          <a:pt x="1250" y="30"/>
                        </a:cubicBezTo>
                        <a:lnTo>
                          <a:pt x="1" y="5980"/>
                        </a:lnTo>
                        <a:cubicBezTo>
                          <a:pt x="26" y="5966"/>
                          <a:pt x="52" y="5958"/>
                          <a:pt x="83" y="5950"/>
                        </a:cubicBezTo>
                        <a:lnTo>
                          <a:pt x="1331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09" name="Google Shape;2560;p33"/>
                  <p:cNvSpPr/>
                  <p:nvPr/>
                </p:nvSpPr>
                <p:spPr>
                  <a:xfrm>
                    <a:off x="3337550" y="827700"/>
                    <a:ext cx="32400" cy="14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6" h="5977" extrusionOk="0">
                        <a:moveTo>
                          <a:pt x="1296" y="1"/>
                        </a:moveTo>
                        <a:cubicBezTo>
                          <a:pt x="1279" y="9"/>
                          <a:pt x="1262" y="18"/>
                          <a:pt x="1249" y="27"/>
                        </a:cubicBezTo>
                        <a:lnTo>
                          <a:pt x="1" y="5976"/>
                        </a:lnTo>
                        <a:cubicBezTo>
                          <a:pt x="17" y="5968"/>
                          <a:pt x="30" y="5959"/>
                          <a:pt x="47" y="5951"/>
                        </a:cubicBezTo>
                        <a:lnTo>
                          <a:pt x="1296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10" name="Google Shape;2561;p33"/>
                  <p:cNvSpPr/>
                  <p:nvPr/>
                </p:nvSpPr>
                <p:spPr>
                  <a:xfrm>
                    <a:off x="3336775" y="828350"/>
                    <a:ext cx="3200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72" extrusionOk="0">
                        <a:moveTo>
                          <a:pt x="1280" y="1"/>
                        </a:moveTo>
                        <a:lnTo>
                          <a:pt x="1280" y="1"/>
                        </a:lnTo>
                        <a:cubicBezTo>
                          <a:pt x="1267" y="9"/>
                          <a:pt x="1254" y="18"/>
                          <a:pt x="1246" y="26"/>
                        </a:cubicBezTo>
                        <a:lnTo>
                          <a:pt x="1" y="5972"/>
                        </a:lnTo>
                        <a:cubicBezTo>
                          <a:pt x="10" y="5968"/>
                          <a:pt x="18" y="5958"/>
                          <a:pt x="32" y="5950"/>
                        </a:cubicBezTo>
                        <a:lnTo>
                          <a:pt x="1280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11" name="Google Shape;2562;p33"/>
                  <p:cNvSpPr/>
                  <p:nvPr/>
                </p:nvSpPr>
                <p:spPr>
                  <a:xfrm>
                    <a:off x="3336150" y="829000"/>
                    <a:ext cx="31775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72" extrusionOk="0">
                        <a:moveTo>
                          <a:pt x="1271" y="0"/>
                        </a:moveTo>
                        <a:lnTo>
                          <a:pt x="1271" y="0"/>
                        </a:lnTo>
                        <a:cubicBezTo>
                          <a:pt x="1263" y="4"/>
                          <a:pt x="1253" y="14"/>
                          <a:pt x="1249" y="22"/>
                        </a:cubicBezTo>
                        <a:lnTo>
                          <a:pt x="0" y="5972"/>
                        </a:lnTo>
                        <a:lnTo>
                          <a:pt x="26" y="5946"/>
                        </a:lnTo>
                        <a:lnTo>
                          <a:pt x="1271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12" name="Google Shape;2563;p33"/>
                  <p:cNvSpPr/>
                  <p:nvPr/>
                </p:nvSpPr>
                <p:spPr>
                  <a:xfrm>
                    <a:off x="3335725" y="829525"/>
                    <a:ext cx="31675" cy="14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73" extrusionOk="0">
                        <a:moveTo>
                          <a:pt x="1266" y="1"/>
                        </a:moveTo>
                        <a:lnTo>
                          <a:pt x="1266" y="1"/>
                        </a:lnTo>
                        <a:cubicBezTo>
                          <a:pt x="1258" y="9"/>
                          <a:pt x="1254" y="18"/>
                          <a:pt x="1249" y="22"/>
                        </a:cubicBezTo>
                        <a:lnTo>
                          <a:pt x="1" y="5972"/>
                        </a:lnTo>
                        <a:cubicBezTo>
                          <a:pt x="9" y="5963"/>
                          <a:pt x="13" y="5959"/>
                          <a:pt x="17" y="5951"/>
                        </a:cubicBezTo>
                        <a:lnTo>
                          <a:pt x="1266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13" name="Google Shape;2564;p33"/>
                  <p:cNvSpPr/>
                  <p:nvPr/>
                </p:nvSpPr>
                <p:spPr>
                  <a:xfrm>
                    <a:off x="3335500" y="830075"/>
                    <a:ext cx="3145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76" extrusionOk="0">
                        <a:moveTo>
                          <a:pt x="1258" y="0"/>
                        </a:moveTo>
                        <a:lnTo>
                          <a:pt x="1258" y="0"/>
                        </a:lnTo>
                        <a:cubicBezTo>
                          <a:pt x="1254" y="9"/>
                          <a:pt x="1250" y="17"/>
                          <a:pt x="1246" y="26"/>
                        </a:cubicBezTo>
                        <a:lnTo>
                          <a:pt x="0" y="5976"/>
                        </a:lnTo>
                        <a:cubicBezTo>
                          <a:pt x="6" y="5966"/>
                          <a:pt x="6" y="5958"/>
                          <a:pt x="10" y="5950"/>
                        </a:cubicBezTo>
                        <a:lnTo>
                          <a:pt x="1258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14" name="Google Shape;2565;p33"/>
                  <p:cNvSpPr/>
                  <p:nvPr/>
                </p:nvSpPr>
                <p:spPr>
                  <a:xfrm>
                    <a:off x="3335400" y="830725"/>
                    <a:ext cx="3125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5963" extrusionOk="0">
                        <a:moveTo>
                          <a:pt x="1250" y="0"/>
                        </a:moveTo>
                        <a:lnTo>
                          <a:pt x="1248" y="10"/>
                        </a:lnTo>
                        <a:lnTo>
                          <a:pt x="1248" y="10"/>
                        </a:lnTo>
                        <a:cubicBezTo>
                          <a:pt x="1250" y="7"/>
                          <a:pt x="1250" y="3"/>
                          <a:pt x="1250" y="0"/>
                        </a:cubicBezTo>
                        <a:close/>
                        <a:moveTo>
                          <a:pt x="1248" y="10"/>
                        </a:moveTo>
                        <a:cubicBezTo>
                          <a:pt x="1247" y="11"/>
                          <a:pt x="1246" y="12"/>
                          <a:pt x="1245" y="12"/>
                        </a:cubicBezTo>
                        <a:lnTo>
                          <a:pt x="1" y="5959"/>
                        </a:lnTo>
                        <a:lnTo>
                          <a:pt x="1" y="5959"/>
                        </a:lnTo>
                        <a:cubicBezTo>
                          <a:pt x="2" y="5956"/>
                          <a:pt x="4" y="5953"/>
                          <a:pt x="4" y="5950"/>
                        </a:cubicBezTo>
                        <a:lnTo>
                          <a:pt x="1248" y="10"/>
                        </a:lnTo>
                        <a:close/>
                        <a:moveTo>
                          <a:pt x="1" y="5959"/>
                        </a:moveTo>
                        <a:cubicBezTo>
                          <a:pt x="1" y="5960"/>
                          <a:pt x="0" y="5961"/>
                          <a:pt x="0" y="5962"/>
                        </a:cubicBezTo>
                        <a:lnTo>
                          <a:pt x="1" y="5959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15" name="Google Shape;2566;p33"/>
                  <p:cNvSpPr/>
                  <p:nvPr/>
                </p:nvSpPr>
                <p:spPr>
                  <a:xfrm>
                    <a:off x="3276800" y="806550"/>
                    <a:ext cx="3275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5968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22" y="5954"/>
                          <a:pt x="44" y="5962"/>
                          <a:pt x="60" y="5967"/>
                        </a:cubicBezTo>
                        <a:lnTo>
                          <a:pt x="1310" y="22"/>
                        </a:lnTo>
                        <a:cubicBezTo>
                          <a:pt x="1288" y="13"/>
                          <a:pt x="1267" y="8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16" name="Google Shape;2567;p33"/>
                  <p:cNvSpPr/>
                  <p:nvPr/>
                </p:nvSpPr>
                <p:spPr>
                  <a:xfrm>
                    <a:off x="3275100" y="806100"/>
                    <a:ext cx="3297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9" h="5968" extrusionOk="0">
                        <a:moveTo>
                          <a:pt x="1249" y="1"/>
                        </a:moveTo>
                        <a:lnTo>
                          <a:pt x="0" y="5950"/>
                        </a:lnTo>
                        <a:cubicBezTo>
                          <a:pt x="26" y="5954"/>
                          <a:pt x="47" y="5960"/>
                          <a:pt x="69" y="5968"/>
                        </a:cubicBezTo>
                        <a:lnTo>
                          <a:pt x="1318" y="18"/>
                        </a:lnTo>
                        <a:cubicBezTo>
                          <a:pt x="1292" y="14"/>
                          <a:pt x="1271" y="6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17" name="Google Shape;2568;p33"/>
                  <p:cNvSpPr/>
                  <p:nvPr/>
                </p:nvSpPr>
                <p:spPr>
                  <a:xfrm>
                    <a:off x="3272950" y="805700"/>
                    <a:ext cx="3340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6" h="5967" extrusionOk="0">
                        <a:moveTo>
                          <a:pt x="1245" y="0"/>
                        </a:moveTo>
                        <a:lnTo>
                          <a:pt x="1" y="5945"/>
                        </a:lnTo>
                        <a:cubicBezTo>
                          <a:pt x="31" y="5954"/>
                          <a:pt x="60" y="5958"/>
                          <a:pt x="86" y="5966"/>
                        </a:cubicBezTo>
                        <a:lnTo>
                          <a:pt x="1335" y="17"/>
                        </a:lnTo>
                        <a:cubicBezTo>
                          <a:pt x="1306" y="8"/>
                          <a:pt x="1276" y="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18" name="Google Shape;2569;p33"/>
                  <p:cNvSpPr/>
                  <p:nvPr/>
                </p:nvSpPr>
                <p:spPr>
                  <a:xfrm>
                    <a:off x="3269650" y="805250"/>
                    <a:ext cx="3442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" h="5963" extrusionOk="0">
                        <a:moveTo>
                          <a:pt x="1245" y="1"/>
                        </a:moveTo>
                        <a:lnTo>
                          <a:pt x="0" y="5946"/>
                        </a:lnTo>
                        <a:cubicBezTo>
                          <a:pt x="43" y="5950"/>
                          <a:pt x="90" y="5959"/>
                          <a:pt x="133" y="5963"/>
                        </a:cubicBezTo>
                        <a:lnTo>
                          <a:pt x="1377" y="18"/>
                        </a:lnTo>
                        <a:cubicBezTo>
                          <a:pt x="1335" y="9"/>
                          <a:pt x="1292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19" name="Google Shape;2570;p33"/>
                  <p:cNvSpPr/>
                  <p:nvPr/>
                </p:nvSpPr>
                <p:spPr>
                  <a:xfrm>
                    <a:off x="3227500" y="804925"/>
                    <a:ext cx="73275" cy="150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31" h="6003" extrusionOk="0">
                        <a:moveTo>
                          <a:pt x="2647" y="0"/>
                        </a:moveTo>
                        <a:cubicBezTo>
                          <a:pt x="2280" y="0"/>
                          <a:pt x="1885" y="55"/>
                          <a:pt x="1517" y="55"/>
                        </a:cubicBezTo>
                        <a:cubicBezTo>
                          <a:pt x="1426" y="55"/>
                          <a:pt x="1337" y="52"/>
                          <a:pt x="1250" y="44"/>
                        </a:cubicBezTo>
                        <a:lnTo>
                          <a:pt x="1" y="5989"/>
                        </a:lnTo>
                        <a:cubicBezTo>
                          <a:pt x="94" y="5999"/>
                          <a:pt x="190" y="6003"/>
                          <a:pt x="288" y="6003"/>
                        </a:cubicBezTo>
                        <a:cubicBezTo>
                          <a:pt x="659" y="6003"/>
                          <a:pt x="1054" y="5948"/>
                          <a:pt x="1421" y="5948"/>
                        </a:cubicBezTo>
                        <a:cubicBezTo>
                          <a:pt x="1511" y="5948"/>
                          <a:pt x="1600" y="5951"/>
                          <a:pt x="1686" y="5959"/>
                        </a:cubicBezTo>
                        <a:lnTo>
                          <a:pt x="2931" y="14"/>
                        </a:lnTo>
                        <a:cubicBezTo>
                          <a:pt x="2839" y="4"/>
                          <a:pt x="2744" y="0"/>
                          <a:pt x="2647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20" name="Google Shape;2571;p33"/>
                  <p:cNvSpPr/>
                  <p:nvPr/>
                </p:nvSpPr>
                <p:spPr>
                  <a:xfrm>
                    <a:off x="3224200" y="805475"/>
                    <a:ext cx="3457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3" h="5968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44" y="5959"/>
                          <a:pt x="90" y="5963"/>
                          <a:pt x="133" y="5967"/>
                        </a:cubicBezTo>
                        <a:lnTo>
                          <a:pt x="1382" y="22"/>
                        </a:lnTo>
                        <a:cubicBezTo>
                          <a:pt x="1335" y="17"/>
                          <a:pt x="1292" y="9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21" name="Google Shape;2572;p33"/>
                  <p:cNvSpPr/>
                  <p:nvPr/>
                </p:nvSpPr>
                <p:spPr>
                  <a:xfrm>
                    <a:off x="3221850" y="805050"/>
                    <a:ext cx="3347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9" h="5967" extrusionOk="0">
                        <a:moveTo>
                          <a:pt x="1249" y="1"/>
                        </a:moveTo>
                        <a:lnTo>
                          <a:pt x="0" y="5950"/>
                        </a:lnTo>
                        <a:cubicBezTo>
                          <a:pt x="35" y="5954"/>
                          <a:pt x="65" y="5963"/>
                          <a:pt x="94" y="5967"/>
                        </a:cubicBezTo>
                        <a:lnTo>
                          <a:pt x="1339" y="17"/>
                        </a:lnTo>
                        <a:cubicBezTo>
                          <a:pt x="1309" y="13"/>
                          <a:pt x="1279" y="9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22" name="Google Shape;2573;p33"/>
                  <p:cNvSpPr/>
                  <p:nvPr/>
                </p:nvSpPr>
                <p:spPr>
                  <a:xfrm>
                    <a:off x="3220150" y="804625"/>
                    <a:ext cx="3295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8" h="5968" extrusionOk="0">
                        <a:moveTo>
                          <a:pt x="1249" y="0"/>
                        </a:moveTo>
                        <a:lnTo>
                          <a:pt x="0" y="5950"/>
                        </a:lnTo>
                        <a:cubicBezTo>
                          <a:pt x="26" y="5954"/>
                          <a:pt x="46" y="5958"/>
                          <a:pt x="68" y="5967"/>
                        </a:cubicBezTo>
                        <a:lnTo>
                          <a:pt x="1317" y="18"/>
                        </a:lnTo>
                        <a:cubicBezTo>
                          <a:pt x="1292" y="13"/>
                          <a:pt x="1270" y="4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23" name="Google Shape;2574;p33"/>
                  <p:cNvSpPr/>
                  <p:nvPr/>
                </p:nvSpPr>
                <p:spPr>
                  <a:xfrm>
                    <a:off x="3218525" y="804075"/>
                    <a:ext cx="3285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" h="5972" extrusionOk="0">
                        <a:moveTo>
                          <a:pt x="1250" y="1"/>
                        </a:moveTo>
                        <a:lnTo>
                          <a:pt x="1" y="5950"/>
                        </a:lnTo>
                        <a:cubicBezTo>
                          <a:pt x="22" y="5954"/>
                          <a:pt x="44" y="5964"/>
                          <a:pt x="65" y="5972"/>
                        </a:cubicBezTo>
                        <a:lnTo>
                          <a:pt x="1314" y="22"/>
                        </a:lnTo>
                        <a:cubicBezTo>
                          <a:pt x="1292" y="14"/>
                          <a:pt x="1271" y="10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24" name="Google Shape;2575;p33"/>
                  <p:cNvSpPr/>
                  <p:nvPr/>
                </p:nvSpPr>
                <p:spPr>
                  <a:xfrm>
                    <a:off x="3217050" y="803550"/>
                    <a:ext cx="32725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" h="5972" extrusionOk="0">
                        <a:moveTo>
                          <a:pt x="1248" y="0"/>
                        </a:moveTo>
                        <a:lnTo>
                          <a:pt x="0" y="5946"/>
                        </a:lnTo>
                        <a:cubicBezTo>
                          <a:pt x="22" y="5954"/>
                          <a:pt x="42" y="5963"/>
                          <a:pt x="60" y="5971"/>
                        </a:cubicBezTo>
                        <a:lnTo>
                          <a:pt x="1309" y="22"/>
                        </a:lnTo>
                        <a:cubicBezTo>
                          <a:pt x="1287" y="13"/>
                          <a:pt x="1266" y="9"/>
                          <a:pt x="1248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25" name="Google Shape;2576;p33"/>
                  <p:cNvSpPr/>
                  <p:nvPr/>
                </p:nvSpPr>
                <p:spPr>
                  <a:xfrm>
                    <a:off x="3215525" y="802800"/>
                    <a:ext cx="3275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5976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22" y="5958"/>
                          <a:pt x="44" y="5967"/>
                          <a:pt x="61" y="5976"/>
                        </a:cubicBezTo>
                        <a:lnTo>
                          <a:pt x="1309" y="30"/>
                        </a:lnTo>
                        <a:cubicBezTo>
                          <a:pt x="1289" y="22"/>
                          <a:pt x="1267" y="1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26" name="Google Shape;2577;p33"/>
                  <p:cNvSpPr/>
                  <p:nvPr/>
                </p:nvSpPr>
                <p:spPr>
                  <a:xfrm>
                    <a:off x="3213925" y="801950"/>
                    <a:ext cx="32750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5984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22" y="5962"/>
                          <a:pt x="44" y="5976"/>
                          <a:pt x="65" y="5984"/>
                        </a:cubicBezTo>
                        <a:lnTo>
                          <a:pt x="1310" y="34"/>
                        </a:lnTo>
                        <a:cubicBezTo>
                          <a:pt x="1288" y="26"/>
                          <a:pt x="1267" y="13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27" name="Google Shape;2578;p33"/>
                  <p:cNvSpPr/>
                  <p:nvPr/>
                </p:nvSpPr>
                <p:spPr>
                  <a:xfrm>
                    <a:off x="3213500" y="801750"/>
                    <a:ext cx="3157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5959" extrusionOk="0">
                        <a:moveTo>
                          <a:pt x="1246" y="0"/>
                        </a:moveTo>
                        <a:lnTo>
                          <a:pt x="0" y="5949"/>
                        </a:lnTo>
                        <a:cubicBezTo>
                          <a:pt x="5" y="5949"/>
                          <a:pt x="14" y="5954"/>
                          <a:pt x="18" y="5958"/>
                        </a:cubicBezTo>
                        <a:lnTo>
                          <a:pt x="1262" y="8"/>
                        </a:lnTo>
                        <a:cubicBezTo>
                          <a:pt x="1258" y="8"/>
                          <a:pt x="1254" y="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28" name="Google Shape;2579;p33"/>
                  <p:cNvSpPr/>
                  <p:nvPr/>
                </p:nvSpPr>
                <p:spPr>
                  <a:xfrm>
                    <a:off x="3352525" y="835625"/>
                    <a:ext cx="33050" cy="152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2" h="6092" extrusionOk="0">
                        <a:moveTo>
                          <a:pt x="1253" y="0"/>
                        </a:moveTo>
                        <a:cubicBezTo>
                          <a:pt x="1253" y="2"/>
                          <a:pt x="1252" y="4"/>
                          <a:pt x="1252" y="6"/>
                        </a:cubicBezTo>
                        <a:lnTo>
                          <a:pt x="1252" y="6"/>
                        </a:lnTo>
                        <a:lnTo>
                          <a:pt x="1253" y="0"/>
                        </a:lnTo>
                        <a:close/>
                        <a:moveTo>
                          <a:pt x="1252" y="6"/>
                        </a:moveTo>
                        <a:lnTo>
                          <a:pt x="8" y="5946"/>
                        </a:lnTo>
                        <a:cubicBezTo>
                          <a:pt x="0" y="5980"/>
                          <a:pt x="22" y="6031"/>
                          <a:pt x="77" y="6091"/>
                        </a:cubicBezTo>
                        <a:lnTo>
                          <a:pt x="1321" y="146"/>
                        </a:lnTo>
                        <a:cubicBezTo>
                          <a:pt x="1269" y="86"/>
                          <a:pt x="1247" y="41"/>
                          <a:pt x="1252" y="6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29" name="Google Shape;2580;p33"/>
                  <p:cNvSpPr/>
                  <p:nvPr/>
                </p:nvSpPr>
                <p:spPr>
                  <a:xfrm>
                    <a:off x="2528000" y="661550"/>
                    <a:ext cx="3122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9" h="5968" extrusionOk="0">
                        <a:moveTo>
                          <a:pt x="1249" y="0"/>
                        </a:moveTo>
                        <a:lnTo>
                          <a:pt x="1245" y="17"/>
                        </a:lnTo>
                        <a:lnTo>
                          <a:pt x="1245" y="17"/>
                        </a:lnTo>
                        <a:cubicBezTo>
                          <a:pt x="1249" y="13"/>
                          <a:pt x="1249" y="4"/>
                          <a:pt x="1249" y="0"/>
                        </a:cubicBezTo>
                        <a:close/>
                        <a:moveTo>
                          <a:pt x="1245" y="17"/>
                        </a:moveTo>
                        <a:cubicBezTo>
                          <a:pt x="1245" y="17"/>
                          <a:pt x="1245" y="18"/>
                          <a:pt x="1245" y="18"/>
                        </a:cubicBezTo>
                        <a:lnTo>
                          <a:pt x="587" y="3164"/>
                        </a:lnTo>
                        <a:lnTo>
                          <a:pt x="1245" y="17"/>
                        </a:lnTo>
                        <a:close/>
                        <a:moveTo>
                          <a:pt x="587" y="3164"/>
                        </a:moveTo>
                        <a:lnTo>
                          <a:pt x="5" y="5946"/>
                        </a:lnTo>
                        <a:cubicBezTo>
                          <a:pt x="5" y="5947"/>
                          <a:pt x="4" y="5948"/>
                          <a:pt x="4" y="5948"/>
                        </a:cubicBezTo>
                        <a:lnTo>
                          <a:pt x="4" y="5948"/>
                        </a:lnTo>
                        <a:lnTo>
                          <a:pt x="587" y="3164"/>
                        </a:lnTo>
                        <a:close/>
                        <a:moveTo>
                          <a:pt x="4" y="5948"/>
                        </a:moveTo>
                        <a:lnTo>
                          <a:pt x="2" y="5958"/>
                        </a:lnTo>
                        <a:lnTo>
                          <a:pt x="2" y="5958"/>
                        </a:lnTo>
                        <a:cubicBezTo>
                          <a:pt x="3" y="5955"/>
                          <a:pt x="4" y="5952"/>
                          <a:pt x="4" y="5948"/>
                        </a:cubicBezTo>
                        <a:close/>
                        <a:moveTo>
                          <a:pt x="2" y="5958"/>
                        </a:moveTo>
                        <a:cubicBezTo>
                          <a:pt x="1" y="5962"/>
                          <a:pt x="0" y="5965"/>
                          <a:pt x="0" y="5967"/>
                        </a:cubicBezTo>
                        <a:lnTo>
                          <a:pt x="2" y="5958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30" name="Google Shape;2581;p33"/>
                  <p:cNvSpPr/>
                  <p:nvPr/>
                </p:nvSpPr>
                <p:spPr>
                  <a:xfrm>
                    <a:off x="2527675" y="661975"/>
                    <a:ext cx="31450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81" extrusionOk="0">
                        <a:moveTo>
                          <a:pt x="1258" y="1"/>
                        </a:moveTo>
                        <a:lnTo>
                          <a:pt x="1258" y="1"/>
                        </a:lnTo>
                        <a:cubicBezTo>
                          <a:pt x="1253" y="13"/>
                          <a:pt x="1249" y="22"/>
                          <a:pt x="1245" y="35"/>
                        </a:cubicBezTo>
                        <a:lnTo>
                          <a:pt x="0" y="5980"/>
                        </a:lnTo>
                        <a:cubicBezTo>
                          <a:pt x="4" y="5971"/>
                          <a:pt x="9" y="5963"/>
                          <a:pt x="13" y="5950"/>
                        </a:cubicBezTo>
                        <a:lnTo>
                          <a:pt x="1258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31" name="Google Shape;2582;p33"/>
                  <p:cNvSpPr/>
                  <p:nvPr/>
                </p:nvSpPr>
                <p:spPr>
                  <a:xfrm>
                    <a:off x="2527250" y="662825"/>
                    <a:ext cx="3157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5968" extrusionOk="0">
                        <a:moveTo>
                          <a:pt x="1262" y="1"/>
                        </a:moveTo>
                        <a:cubicBezTo>
                          <a:pt x="1258" y="5"/>
                          <a:pt x="1253" y="14"/>
                          <a:pt x="1249" y="22"/>
                        </a:cubicBezTo>
                        <a:lnTo>
                          <a:pt x="1" y="5968"/>
                        </a:lnTo>
                        <a:cubicBezTo>
                          <a:pt x="9" y="5963"/>
                          <a:pt x="13" y="5954"/>
                          <a:pt x="17" y="5946"/>
                        </a:cubicBezTo>
                        <a:lnTo>
                          <a:pt x="1262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32" name="Google Shape;2583;p33"/>
                  <p:cNvSpPr/>
                  <p:nvPr/>
                </p:nvSpPr>
                <p:spPr>
                  <a:xfrm>
                    <a:off x="2526825" y="663375"/>
                    <a:ext cx="3165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6" h="5963" extrusionOk="0">
                        <a:moveTo>
                          <a:pt x="1266" y="0"/>
                        </a:moveTo>
                        <a:lnTo>
                          <a:pt x="1266" y="0"/>
                        </a:lnTo>
                        <a:cubicBezTo>
                          <a:pt x="1258" y="4"/>
                          <a:pt x="1254" y="8"/>
                          <a:pt x="1244" y="18"/>
                        </a:cubicBezTo>
                        <a:lnTo>
                          <a:pt x="0" y="5962"/>
                        </a:lnTo>
                        <a:cubicBezTo>
                          <a:pt x="8" y="5958"/>
                          <a:pt x="13" y="5954"/>
                          <a:pt x="18" y="5946"/>
                        </a:cubicBezTo>
                        <a:lnTo>
                          <a:pt x="1266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33" name="Google Shape;2584;p33"/>
                  <p:cNvSpPr/>
                  <p:nvPr/>
                </p:nvSpPr>
                <p:spPr>
                  <a:xfrm>
                    <a:off x="2526275" y="663800"/>
                    <a:ext cx="3167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63" extrusionOk="0">
                        <a:moveTo>
                          <a:pt x="1266" y="1"/>
                        </a:moveTo>
                        <a:cubicBezTo>
                          <a:pt x="1262" y="5"/>
                          <a:pt x="1254" y="9"/>
                          <a:pt x="1250" y="13"/>
                        </a:cubicBezTo>
                        <a:lnTo>
                          <a:pt x="1" y="5963"/>
                        </a:lnTo>
                        <a:cubicBezTo>
                          <a:pt x="9" y="5959"/>
                          <a:pt x="18" y="5954"/>
                          <a:pt x="22" y="5945"/>
                        </a:cubicBezTo>
                        <a:lnTo>
                          <a:pt x="1266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34" name="Google Shape;2585;p33"/>
                  <p:cNvSpPr/>
                  <p:nvPr/>
                </p:nvSpPr>
                <p:spPr>
                  <a:xfrm>
                    <a:off x="2525625" y="664125"/>
                    <a:ext cx="3190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5968" extrusionOk="0">
                        <a:moveTo>
                          <a:pt x="1276" y="0"/>
                        </a:moveTo>
                        <a:lnTo>
                          <a:pt x="1276" y="0"/>
                        </a:lnTo>
                        <a:cubicBezTo>
                          <a:pt x="1267" y="8"/>
                          <a:pt x="1254" y="13"/>
                          <a:pt x="1246" y="17"/>
                        </a:cubicBezTo>
                        <a:lnTo>
                          <a:pt x="1" y="5967"/>
                        </a:lnTo>
                        <a:cubicBezTo>
                          <a:pt x="9" y="5958"/>
                          <a:pt x="18" y="5954"/>
                          <a:pt x="27" y="5950"/>
                        </a:cubicBezTo>
                        <a:lnTo>
                          <a:pt x="1276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35" name="Google Shape;2586;p33"/>
                  <p:cNvSpPr/>
                  <p:nvPr/>
                </p:nvSpPr>
                <p:spPr>
                  <a:xfrm>
                    <a:off x="2524450" y="664550"/>
                    <a:ext cx="3235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4" h="5963" extrusionOk="0">
                        <a:moveTo>
                          <a:pt x="1293" y="0"/>
                        </a:moveTo>
                        <a:lnTo>
                          <a:pt x="1293" y="0"/>
                        </a:lnTo>
                        <a:cubicBezTo>
                          <a:pt x="1280" y="5"/>
                          <a:pt x="1267" y="9"/>
                          <a:pt x="1250" y="17"/>
                        </a:cubicBezTo>
                        <a:lnTo>
                          <a:pt x="1" y="5962"/>
                        </a:lnTo>
                        <a:cubicBezTo>
                          <a:pt x="18" y="5958"/>
                          <a:pt x="36" y="5954"/>
                          <a:pt x="48" y="5950"/>
                        </a:cubicBezTo>
                        <a:lnTo>
                          <a:pt x="1293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36" name="Google Shape;2587;p33"/>
                  <p:cNvSpPr/>
                  <p:nvPr/>
                </p:nvSpPr>
                <p:spPr>
                  <a:xfrm>
                    <a:off x="2522425" y="664950"/>
                    <a:ext cx="3330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2" h="5968" extrusionOk="0">
                        <a:moveTo>
                          <a:pt x="1331" y="1"/>
                        </a:moveTo>
                        <a:lnTo>
                          <a:pt x="1331" y="1"/>
                        </a:lnTo>
                        <a:cubicBezTo>
                          <a:pt x="1305" y="6"/>
                          <a:pt x="1280" y="14"/>
                          <a:pt x="1246" y="18"/>
                        </a:cubicBezTo>
                        <a:lnTo>
                          <a:pt x="1" y="5968"/>
                        </a:lnTo>
                        <a:cubicBezTo>
                          <a:pt x="30" y="5960"/>
                          <a:pt x="60" y="5955"/>
                          <a:pt x="82" y="5946"/>
                        </a:cubicBezTo>
                        <a:lnTo>
                          <a:pt x="1331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37" name="Google Shape;2588;p33"/>
                  <p:cNvSpPr/>
                  <p:nvPr/>
                </p:nvSpPr>
                <p:spPr>
                  <a:xfrm>
                    <a:off x="4932475" y="1164525"/>
                    <a:ext cx="3125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5963" extrusionOk="0">
                        <a:moveTo>
                          <a:pt x="1249" y="1"/>
                        </a:moveTo>
                        <a:lnTo>
                          <a:pt x="1248" y="4"/>
                        </a:lnTo>
                        <a:lnTo>
                          <a:pt x="1248" y="4"/>
                        </a:lnTo>
                        <a:cubicBezTo>
                          <a:pt x="1249" y="3"/>
                          <a:pt x="1249" y="2"/>
                          <a:pt x="1249" y="1"/>
                        </a:cubicBezTo>
                        <a:close/>
                        <a:moveTo>
                          <a:pt x="1248" y="4"/>
                        </a:moveTo>
                        <a:lnTo>
                          <a:pt x="1248" y="4"/>
                        </a:lnTo>
                        <a:cubicBezTo>
                          <a:pt x="1247" y="7"/>
                          <a:pt x="1245" y="10"/>
                          <a:pt x="1245" y="14"/>
                        </a:cubicBezTo>
                        <a:lnTo>
                          <a:pt x="3" y="5953"/>
                        </a:lnTo>
                        <a:lnTo>
                          <a:pt x="3" y="5953"/>
                        </a:lnTo>
                        <a:cubicBezTo>
                          <a:pt x="3" y="5952"/>
                          <a:pt x="4" y="5951"/>
                          <a:pt x="5" y="5951"/>
                        </a:cubicBezTo>
                        <a:lnTo>
                          <a:pt x="1248" y="4"/>
                        </a:lnTo>
                        <a:close/>
                        <a:moveTo>
                          <a:pt x="3" y="5953"/>
                        </a:moveTo>
                        <a:cubicBezTo>
                          <a:pt x="1" y="5956"/>
                          <a:pt x="1" y="5960"/>
                          <a:pt x="1" y="5963"/>
                        </a:cubicBezTo>
                        <a:lnTo>
                          <a:pt x="3" y="5953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38" name="Google Shape;2589;p33"/>
                  <p:cNvSpPr/>
                  <p:nvPr/>
                </p:nvSpPr>
                <p:spPr>
                  <a:xfrm>
                    <a:off x="4932150" y="1164875"/>
                    <a:ext cx="31475" cy="14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71" extrusionOk="0">
                        <a:moveTo>
                          <a:pt x="1258" y="0"/>
                        </a:moveTo>
                        <a:cubicBezTo>
                          <a:pt x="1254" y="8"/>
                          <a:pt x="1254" y="17"/>
                          <a:pt x="1250" y="21"/>
                        </a:cubicBezTo>
                        <a:lnTo>
                          <a:pt x="1" y="5970"/>
                        </a:lnTo>
                        <a:cubicBezTo>
                          <a:pt x="5" y="5962"/>
                          <a:pt x="9" y="5958"/>
                          <a:pt x="14" y="5949"/>
                        </a:cubicBezTo>
                        <a:lnTo>
                          <a:pt x="1258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39" name="Google Shape;2590;p33"/>
                  <p:cNvSpPr/>
                  <p:nvPr/>
                </p:nvSpPr>
                <p:spPr>
                  <a:xfrm>
                    <a:off x="4931850" y="1165375"/>
                    <a:ext cx="3155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" h="5968" extrusionOk="0">
                        <a:moveTo>
                          <a:pt x="1262" y="1"/>
                        </a:moveTo>
                        <a:cubicBezTo>
                          <a:pt x="1258" y="10"/>
                          <a:pt x="1253" y="14"/>
                          <a:pt x="1248" y="18"/>
                        </a:cubicBezTo>
                        <a:lnTo>
                          <a:pt x="0" y="5968"/>
                        </a:lnTo>
                        <a:cubicBezTo>
                          <a:pt x="8" y="5964"/>
                          <a:pt x="13" y="5960"/>
                          <a:pt x="13" y="5950"/>
                        </a:cubicBezTo>
                        <a:lnTo>
                          <a:pt x="1262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0" name="Google Shape;2591;p33"/>
                  <p:cNvSpPr/>
                  <p:nvPr/>
                </p:nvSpPr>
                <p:spPr>
                  <a:xfrm>
                    <a:off x="4931500" y="1165825"/>
                    <a:ext cx="3157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5968" extrusionOk="0">
                        <a:moveTo>
                          <a:pt x="1262" y="0"/>
                        </a:moveTo>
                        <a:lnTo>
                          <a:pt x="1262" y="0"/>
                        </a:lnTo>
                        <a:cubicBezTo>
                          <a:pt x="1258" y="8"/>
                          <a:pt x="1254" y="14"/>
                          <a:pt x="1246" y="18"/>
                        </a:cubicBezTo>
                        <a:lnTo>
                          <a:pt x="1" y="5967"/>
                        </a:lnTo>
                        <a:cubicBezTo>
                          <a:pt x="5" y="5958"/>
                          <a:pt x="9" y="5954"/>
                          <a:pt x="14" y="5950"/>
                        </a:cubicBezTo>
                        <a:lnTo>
                          <a:pt x="1262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1" name="Google Shape;2592;p33"/>
                  <p:cNvSpPr/>
                  <p:nvPr/>
                </p:nvSpPr>
                <p:spPr>
                  <a:xfrm>
                    <a:off x="4931075" y="1166250"/>
                    <a:ext cx="3160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4" h="5963" extrusionOk="0">
                        <a:moveTo>
                          <a:pt x="1263" y="1"/>
                        </a:moveTo>
                        <a:cubicBezTo>
                          <a:pt x="1258" y="5"/>
                          <a:pt x="1254" y="9"/>
                          <a:pt x="1246" y="13"/>
                        </a:cubicBezTo>
                        <a:lnTo>
                          <a:pt x="0" y="5963"/>
                        </a:lnTo>
                        <a:cubicBezTo>
                          <a:pt x="6" y="5959"/>
                          <a:pt x="14" y="5954"/>
                          <a:pt x="18" y="5950"/>
                        </a:cubicBezTo>
                        <a:lnTo>
                          <a:pt x="1263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2" name="Google Shape;2593;p33"/>
                  <p:cNvSpPr/>
                  <p:nvPr/>
                </p:nvSpPr>
                <p:spPr>
                  <a:xfrm>
                    <a:off x="4930425" y="1166550"/>
                    <a:ext cx="31800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64" extrusionOk="0">
                        <a:moveTo>
                          <a:pt x="1272" y="1"/>
                        </a:moveTo>
                        <a:cubicBezTo>
                          <a:pt x="1267" y="5"/>
                          <a:pt x="1258" y="10"/>
                          <a:pt x="1250" y="14"/>
                        </a:cubicBezTo>
                        <a:lnTo>
                          <a:pt x="1" y="5964"/>
                        </a:lnTo>
                        <a:cubicBezTo>
                          <a:pt x="10" y="5959"/>
                          <a:pt x="18" y="5955"/>
                          <a:pt x="26" y="5951"/>
                        </a:cubicBezTo>
                        <a:lnTo>
                          <a:pt x="1272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3" name="Google Shape;2594;p33"/>
                  <p:cNvSpPr/>
                  <p:nvPr/>
                </p:nvSpPr>
                <p:spPr>
                  <a:xfrm>
                    <a:off x="4929575" y="1166900"/>
                    <a:ext cx="3212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5" h="5963" extrusionOk="0">
                        <a:moveTo>
                          <a:pt x="1284" y="0"/>
                        </a:moveTo>
                        <a:cubicBezTo>
                          <a:pt x="1272" y="4"/>
                          <a:pt x="1258" y="9"/>
                          <a:pt x="1246" y="13"/>
                        </a:cubicBezTo>
                        <a:lnTo>
                          <a:pt x="1" y="5962"/>
                        </a:lnTo>
                        <a:cubicBezTo>
                          <a:pt x="14" y="5958"/>
                          <a:pt x="27" y="5954"/>
                          <a:pt x="35" y="5950"/>
                        </a:cubicBezTo>
                        <a:lnTo>
                          <a:pt x="1284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4" name="Google Shape;2595;p33"/>
                  <p:cNvSpPr/>
                  <p:nvPr/>
                </p:nvSpPr>
                <p:spPr>
                  <a:xfrm>
                    <a:off x="4917300" y="1167200"/>
                    <a:ext cx="43450" cy="14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8" h="5977" extrusionOk="0">
                        <a:moveTo>
                          <a:pt x="1737" y="1"/>
                        </a:moveTo>
                        <a:lnTo>
                          <a:pt x="1737" y="1"/>
                        </a:lnTo>
                        <a:cubicBezTo>
                          <a:pt x="1715" y="10"/>
                          <a:pt x="1690" y="14"/>
                          <a:pt x="1660" y="18"/>
                        </a:cubicBezTo>
                        <a:cubicBezTo>
                          <a:pt x="1616" y="24"/>
                          <a:pt x="1564" y="27"/>
                          <a:pt x="1502" y="27"/>
                        </a:cubicBezTo>
                        <a:cubicBezTo>
                          <a:pt x="1431" y="27"/>
                          <a:pt x="1346" y="23"/>
                          <a:pt x="1244" y="14"/>
                        </a:cubicBezTo>
                        <a:lnTo>
                          <a:pt x="0" y="5964"/>
                        </a:lnTo>
                        <a:cubicBezTo>
                          <a:pt x="101" y="5972"/>
                          <a:pt x="186" y="5977"/>
                          <a:pt x="257" y="5977"/>
                        </a:cubicBezTo>
                        <a:cubicBezTo>
                          <a:pt x="318" y="5977"/>
                          <a:pt x="369" y="5973"/>
                          <a:pt x="411" y="5968"/>
                        </a:cubicBezTo>
                        <a:cubicBezTo>
                          <a:pt x="441" y="5964"/>
                          <a:pt x="466" y="5954"/>
                          <a:pt x="492" y="5950"/>
                        </a:cubicBezTo>
                        <a:lnTo>
                          <a:pt x="1737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5" name="Google Shape;2596;p33"/>
                  <p:cNvSpPr/>
                  <p:nvPr/>
                </p:nvSpPr>
                <p:spPr>
                  <a:xfrm>
                    <a:off x="1938600" y="509700"/>
                    <a:ext cx="31475" cy="14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86" extrusionOk="0">
                        <a:moveTo>
                          <a:pt x="1258" y="1"/>
                        </a:moveTo>
                        <a:cubicBezTo>
                          <a:pt x="1254" y="14"/>
                          <a:pt x="1250" y="26"/>
                          <a:pt x="1246" y="40"/>
                        </a:cubicBezTo>
                        <a:lnTo>
                          <a:pt x="1" y="5985"/>
                        </a:lnTo>
                        <a:cubicBezTo>
                          <a:pt x="5" y="5976"/>
                          <a:pt x="9" y="5963"/>
                          <a:pt x="9" y="5950"/>
                        </a:cubicBezTo>
                        <a:lnTo>
                          <a:pt x="1258" y="1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6" name="Google Shape;2597;p33"/>
                  <p:cNvSpPr/>
                  <p:nvPr/>
                </p:nvSpPr>
                <p:spPr>
                  <a:xfrm>
                    <a:off x="1937850" y="510675"/>
                    <a:ext cx="31900" cy="150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6018" extrusionOk="0">
                        <a:moveTo>
                          <a:pt x="1276" y="1"/>
                        </a:moveTo>
                        <a:cubicBezTo>
                          <a:pt x="1267" y="22"/>
                          <a:pt x="1258" y="48"/>
                          <a:pt x="1245" y="69"/>
                        </a:cubicBezTo>
                        <a:lnTo>
                          <a:pt x="1" y="6018"/>
                        </a:lnTo>
                        <a:cubicBezTo>
                          <a:pt x="13" y="5992"/>
                          <a:pt x="22" y="5972"/>
                          <a:pt x="31" y="5946"/>
                        </a:cubicBezTo>
                        <a:lnTo>
                          <a:pt x="1276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7" name="Google Shape;2598;p33"/>
                  <p:cNvSpPr/>
                  <p:nvPr/>
                </p:nvSpPr>
                <p:spPr>
                  <a:xfrm>
                    <a:off x="1936775" y="512400"/>
                    <a:ext cx="32225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9" h="6006" extrusionOk="0">
                        <a:moveTo>
                          <a:pt x="1288" y="0"/>
                        </a:moveTo>
                        <a:cubicBezTo>
                          <a:pt x="1276" y="21"/>
                          <a:pt x="1262" y="38"/>
                          <a:pt x="1246" y="56"/>
                        </a:cubicBezTo>
                        <a:lnTo>
                          <a:pt x="1" y="6005"/>
                        </a:lnTo>
                        <a:cubicBezTo>
                          <a:pt x="18" y="5988"/>
                          <a:pt x="31" y="5966"/>
                          <a:pt x="44" y="5949"/>
                        </a:cubicBezTo>
                        <a:lnTo>
                          <a:pt x="1288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8" name="Google Shape;2599;p33"/>
                  <p:cNvSpPr/>
                  <p:nvPr/>
                </p:nvSpPr>
                <p:spPr>
                  <a:xfrm>
                    <a:off x="1935400" y="513775"/>
                    <a:ext cx="32525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1" h="6006" extrusionOk="0">
                        <a:moveTo>
                          <a:pt x="1301" y="1"/>
                        </a:moveTo>
                        <a:cubicBezTo>
                          <a:pt x="1283" y="22"/>
                          <a:pt x="1266" y="39"/>
                          <a:pt x="1245" y="56"/>
                        </a:cubicBezTo>
                        <a:lnTo>
                          <a:pt x="0" y="6006"/>
                        </a:lnTo>
                        <a:cubicBezTo>
                          <a:pt x="22" y="5988"/>
                          <a:pt x="39" y="5971"/>
                          <a:pt x="56" y="5950"/>
                        </a:cubicBezTo>
                        <a:lnTo>
                          <a:pt x="1301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9" name="Google Shape;2600;p33"/>
                  <p:cNvSpPr/>
                  <p:nvPr/>
                </p:nvSpPr>
                <p:spPr>
                  <a:xfrm>
                    <a:off x="1933575" y="515175"/>
                    <a:ext cx="32975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9" h="6006" extrusionOk="0">
                        <a:moveTo>
                          <a:pt x="1318" y="0"/>
                        </a:moveTo>
                        <a:cubicBezTo>
                          <a:pt x="1297" y="22"/>
                          <a:pt x="1271" y="38"/>
                          <a:pt x="1246" y="56"/>
                        </a:cubicBezTo>
                        <a:lnTo>
                          <a:pt x="0" y="6005"/>
                        </a:lnTo>
                        <a:cubicBezTo>
                          <a:pt x="26" y="5988"/>
                          <a:pt x="52" y="5971"/>
                          <a:pt x="73" y="5950"/>
                        </a:cubicBezTo>
                        <a:lnTo>
                          <a:pt x="1318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0" name="Google Shape;2601;p33"/>
                  <p:cNvSpPr/>
                  <p:nvPr/>
                </p:nvSpPr>
                <p:spPr>
                  <a:xfrm>
                    <a:off x="1930800" y="516550"/>
                    <a:ext cx="33925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7" h="6010" extrusionOk="0">
                        <a:moveTo>
                          <a:pt x="1357" y="1"/>
                        </a:moveTo>
                        <a:lnTo>
                          <a:pt x="1357" y="1"/>
                        </a:lnTo>
                        <a:cubicBezTo>
                          <a:pt x="1322" y="22"/>
                          <a:pt x="1284" y="44"/>
                          <a:pt x="1245" y="60"/>
                        </a:cubicBezTo>
                        <a:lnTo>
                          <a:pt x="1" y="6010"/>
                        </a:lnTo>
                        <a:cubicBezTo>
                          <a:pt x="39" y="5988"/>
                          <a:pt x="78" y="5972"/>
                          <a:pt x="111" y="5950"/>
                        </a:cubicBezTo>
                        <a:lnTo>
                          <a:pt x="1357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1" name="Google Shape;2602;p33"/>
                  <p:cNvSpPr/>
                  <p:nvPr/>
                </p:nvSpPr>
                <p:spPr>
                  <a:xfrm>
                    <a:off x="1925475" y="518050"/>
                    <a:ext cx="36450" cy="150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8" h="6027" extrusionOk="0">
                        <a:moveTo>
                          <a:pt x="1458" y="0"/>
                        </a:moveTo>
                        <a:lnTo>
                          <a:pt x="1458" y="0"/>
                        </a:lnTo>
                        <a:cubicBezTo>
                          <a:pt x="1394" y="31"/>
                          <a:pt x="1321" y="57"/>
                          <a:pt x="1244" y="77"/>
                        </a:cubicBezTo>
                        <a:lnTo>
                          <a:pt x="0" y="6027"/>
                        </a:lnTo>
                        <a:cubicBezTo>
                          <a:pt x="77" y="6005"/>
                          <a:pt x="149" y="5980"/>
                          <a:pt x="214" y="5950"/>
                        </a:cubicBezTo>
                        <a:lnTo>
                          <a:pt x="1458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2" name="Google Shape;2603;p33"/>
                  <p:cNvSpPr/>
                  <p:nvPr/>
                </p:nvSpPr>
                <p:spPr>
                  <a:xfrm>
                    <a:off x="1887725" y="519975"/>
                    <a:ext cx="68875" cy="156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55" h="6272" extrusionOk="0">
                        <a:moveTo>
                          <a:pt x="2754" y="0"/>
                        </a:moveTo>
                        <a:lnTo>
                          <a:pt x="2754" y="0"/>
                        </a:lnTo>
                        <a:cubicBezTo>
                          <a:pt x="2318" y="134"/>
                          <a:pt x="1706" y="185"/>
                          <a:pt x="1244" y="326"/>
                        </a:cubicBezTo>
                        <a:lnTo>
                          <a:pt x="0" y="6271"/>
                        </a:lnTo>
                        <a:cubicBezTo>
                          <a:pt x="458" y="6133"/>
                          <a:pt x="1074" y="6082"/>
                          <a:pt x="1510" y="5950"/>
                        </a:cubicBezTo>
                        <a:lnTo>
                          <a:pt x="2754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3" name="Google Shape;2604;p33"/>
                  <p:cNvSpPr/>
                  <p:nvPr/>
                </p:nvSpPr>
                <p:spPr>
                  <a:xfrm>
                    <a:off x="1881600" y="528100"/>
                    <a:ext cx="37250" cy="150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0" h="6036" extrusionOk="0">
                        <a:moveTo>
                          <a:pt x="1489" y="1"/>
                        </a:moveTo>
                        <a:lnTo>
                          <a:pt x="1489" y="1"/>
                        </a:lnTo>
                        <a:cubicBezTo>
                          <a:pt x="1404" y="26"/>
                          <a:pt x="1319" y="56"/>
                          <a:pt x="1246" y="91"/>
                        </a:cubicBezTo>
                        <a:lnTo>
                          <a:pt x="1" y="6035"/>
                        </a:lnTo>
                        <a:cubicBezTo>
                          <a:pt x="74" y="6001"/>
                          <a:pt x="155" y="5972"/>
                          <a:pt x="245" y="5946"/>
                        </a:cubicBezTo>
                        <a:lnTo>
                          <a:pt x="1489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4" name="Google Shape;2605;p33"/>
                  <p:cNvSpPr/>
                  <p:nvPr/>
                </p:nvSpPr>
                <p:spPr>
                  <a:xfrm>
                    <a:off x="1878725" y="530350"/>
                    <a:ext cx="34025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1" h="6006" extrusionOk="0">
                        <a:moveTo>
                          <a:pt x="1361" y="1"/>
                        </a:moveTo>
                        <a:lnTo>
                          <a:pt x="1361" y="1"/>
                        </a:lnTo>
                        <a:cubicBezTo>
                          <a:pt x="1322" y="17"/>
                          <a:pt x="1284" y="39"/>
                          <a:pt x="1245" y="60"/>
                        </a:cubicBezTo>
                        <a:lnTo>
                          <a:pt x="1" y="6006"/>
                        </a:lnTo>
                        <a:cubicBezTo>
                          <a:pt x="35" y="5984"/>
                          <a:pt x="74" y="5967"/>
                          <a:pt x="116" y="5945"/>
                        </a:cubicBezTo>
                        <a:lnTo>
                          <a:pt x="1361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5" name="Google Shape;2606;p33"/>
                  <p:cNvSpPr/>
                  <p:nvPr/>
                </p:nvSpPr>
                <p:spPr>
                  <a:xfrm>
                    <a:off x="1877225" y="531850"/>
                    <a:ext cx="3262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5" h="5963" extrusionOk="0">
                        <a:moveTo>
                          <a:pt x="1305" y="0"/>
                        </a:moveTo>
                        <a:cubicBezTo>
                          <a:pt x="1283" y="4"/>
                          <a:pt x="1263" y="9"/>
                          <a:pt x="1245" y="13"/>
                        </a:cubicBezTo>
                        <a:lnTo>
                          <a:pt x="0" y="5962"/>
                        </a:lnTo>
                        <a:cubicBezTo>
                          <a:pt x="18" y="5958"/>
                          <a:pt x="39" y="5950"/>
                          <a:pt x="61" y="5946"/>
                        </a:cubicBezTo>
                        <a:lnTo>
                          <a:pt x="1305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6" name="Google Shape;2607;p33"/>
                  <p:cNvSpPr/>
                  <p:nvPr/>
                </p:nvSpPr>
                <p:spPr>
                  <a:xfrm>
                    <a:off x="1876375" y="532150"/>
                    <a:ext cx="32000" cy="14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60" extrusionOk="0">
                        <a:moveTo>
                          <a:pt x="1279" y="1"/>
                        </a:moveTo>
                        <a:cubicBezTo>
                          <a:pt x="1266" y="6"/>
                          <a:pt x="1258" y="10"/>
                          <a:pt x="1250" y="14"/>
                        </a:cubicBezTo>
                        <a:lnTo>
                          <a:pt x="0" y="5960"/>
                        </a:lnTo>
                        <a:cubicBezTo>
                          <a:pt x="14" y="5960"/>
                          <a:pt x="22" y="5954"/>
                          <a:pt x="34" y="5950"/>
                        </a:cubicBezTo>
                        <a:lnTo>
                          <a:pt x="1279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7" name="Google Shape;2608;p33"/>
                  <p:cNvSpPr/>
                  <p:nvPr/>
                </p:nvSpPr>
                <p:spPr>
                  <a:xfrm>
                    <a:off x="1875925" y="532500"/>
                    <a:ext cx="31700" cy="14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8" h="5958" extrusionOk="0">
                        <a:moveTo>
                          <a:pt x="1268" y="0"/>
                        </a:moveTo>
                        <a:cubicBezTo>
                          <a:pt x="1258" y="0"/>
                          <a:pt x="1250" y="4"/>
                          <a:pt x="1246" y="8"/>
                        </a:cubicBezTo>
                        <a:lnTo>
                          <a:pt x="1" y="5958"/>
                        </a:lnTo>
                        <a:cubicBezTo>
                          <a:pt x="6" y="5954"/>
                          <a:pt x="14" y="5950"/>
                          <a:pt x="18" y="5946"/>
                        </a:cubicBezTo>
                        <a:lnTo>
                          <a:pt x="1268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8" name="Google Shape;2609;p33"/>
                  <p:cNvSpPr/>
                  <p:nvPr/>
                </p:nvSpPr>
                <p:spPr>
                  <a:xfrm>
                    <a:off x="1875725" y="532700"/>
                    <a:ext cx="31375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5" h="5955" extrusionOk="0">
                        <a:moveTo>
                          <a:pt x="1254" y="0"/>
                        </a:moveTo>
                        <a:cubicBezTo>
                          <a:pt x="1250" y="4"/>
                          <a:pt x="1250" y="4"/>
                          <a:pt x="1246" y="10"/>
                        </a:cubicBezTo>
                        <a:lnTo>
                          <a:pt x="1" y="5954"/>
                        </a:lnTo>
                        <a:cubicBezTo>
                          <a:pt x="1" y="5954"/>
                          <a:pt x="5" y="5950"/>
                          <a:pt x="9" y="5950"/>
                        </a:cubicBezTo>
                        <a:lnTo>
                          <a:pt x="1254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9" name="Google Shape;2610;p33"/>
                  <p:cNvSpPr/>
                  <p:nvPr/>
                </p:nvSpPr>
                <p:spPr>
                  <a:xfrm>
                    <a:off x="1875525" y="532925"/>
                    <a:ext cx="3135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55" extrusionOk="0">
                        <a:moveTo>
                          <a:pt x="1254" y="1"/>
                        </a:moveTo>
                        <a:cubicBezTo>
                          <a:pt x="1249" y="1"/>
                          <a:pt x="1249" y="5"/>
                          <a:pt x="1245" y="5"/>
                        </a:cubicBezTo>
                        <a:lnTo>
                          <a:pt x="1" y="5954"/>
                        </a:lnTo>
                        <a:cubicBezTo>
                          <a:pt x="5" y="5949"/>
                          <a:pt x="5" y="5949"/>
                          <a:pt x="9" y="5945"/>
                        </a:cubicBezTo>
                        <a:lnTo>
                          <a:pt x="1254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60" name="Google Shape;2611;p33"/>
                  <p:cNvSpPr/>
                  <p:nvPr/>
                </p:nvSpPr>
                <p:spPr>
                  <a:xfrm>
                    <a:off x="1875425" y="533025"/>
                    <a:ext cx="31225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9" h="5955" extrusionOk="0">
                        <a:moveTo>
                          <a:pt x="1249" y="1"/>
                        </a:moveTo>
                        <a:lnTo>
                          <a:pt x="1248" y="6"/>
                        </a:lnTo>
                        <a:lnTo>
                          <a:pt x="1248" y="6"/>
                        </a:lnTo>
                        <a:cubicBezTo>
                          <a:pt x="1249" y="4"/>
                          <a:pt x="1249" y="3"/>
                          <a:pt x="1249" y="1"/>
                        </a:cubicBezTo>
                        <a:close/>
                        <a:moveTo>
                          <a:pt x="1248" y="6"/>
                        </a:moveTo>
                        <a:lnTo>
                          <a:pt x="1248" y="6"/>
                        </a:lnTo>
                        <a:cubicBezTo>
                          <a:pt x="1247" y="6"/>
                          <a:pt x="1246" y="7"/>
                          <a:pt x="1245" y="9"/>
                        </a:cubicBezTo>
                        <a:lnTo>
                          <a:pt x="0" y="5954"/>
                        </a:lnTo>
                        <a:lnTo>
                          <a:pt x="5" y="5950"/>
                        </a:lnTo>
                        <a:lnTo>
                          <a:pt x="1248" y="6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61" name="Google Shape;2612;p33"/>
                  <p:cNvSpPr/>
                  <p:nvPr/>
                </p:nvSpPr>
                <p:spPr>
                  <a:xfrm>
                    <a:off x="1875300" y="533225"/>
                    <a:ext cx="3125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5955" extrusionOk="0">
                        <a:moveTo>
                          <a:pt x="1250" y="1"/>
                        </a:moveTo>
                        <a:lnTo>
                          <a:pt x="998" y="1201"/>
                        </a:lnTo>
                        <a:lnTo>
                          <a:pt x="1250" y="5"/>
                        </a:lnTo>
                        <a:lnTo>
                          <a:pt x="1250" y="1"/>
                        </a:lnTo>
                        <a:close/>
                        <a:moveTo>
                          <a:pt x="998" y="1201"/>
                        </a:moveTo>
                        <a:lnTo>
                          <a:pt x="1" y="5953"/>
                        </a:lnTo>
                        <a:lnTo>
                          <a:pt x="1" y="5953"/>
                        </a:lnTo>
                        <a:cubicBezTo>
                          <a:pt x="2" y="5950"/>
                          <a:pt x="5" y="5950"/>
                          <a:pt x="5" y="5946"/>
                        </a:cubicBezTo>
                        <a:lnTo>
                          <a:pt x="998" y="1201"/>
                        </a:lnTo>
                        <a:close/>
                        <a:moveTo>
                          <a:pt x="1" y="5953"/>
                        </a:moveTo>
                        <a:cubicBezTo>
                          <a:pt x="0" y="5953"/>
                          <a:pt x="0" y="5954"/>
                          <a:pt x="0" y="5955"/>
                        </a:cubicBezTo>
                        <a:lnTo>
                          <a:pt x="1" y="5953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62" name="Google Shape;2613;p33"/>
                  <p:cNvSpPr/>
                  <p:nvPr/>
                </p:nvSpPr>
                <p:spPr>
                  <a:xfrm>
                    <a:off x="1875300" y="533325"/>
                    <a:ext cx="3125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5955" extrusionOk="0">
                        <a:moveTo>
                          <a:pt x="1250" y="1"/>
                        </a:moveTo>
                        <a:lnTo>
                          <a:pt x="1245" y="5"/>
                        </a:lnTo>
                        <a:lnTo>
                          <a:pt x="262" y="4705"/>
                        </a:lnTo>
                        <a:lnTo>
                          <a:pt x="1250" y="1"/>
                        </a:lnTo>
                        <a:close/>
                        <a:moveTo>
                          <a:pt x="262" y="4705"/>
                        </a:moveTo>
                        <a:lnTo>
                          <a:pt x="0" y="5951"/>
                        </a:lnTo>
                        <a:lnTo>
                          <a:pt x="0" y="5955"/>
                        </a:lnTo>
                        <a:lnTo>
                          <a:pt x="262" y="4705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63" name="Google Shape;2614;p33"/>
                  <p:cNvSpPr/>
                  <p:nvPr/>
                </p:nvSpPr>
                <p:spPr>
                  <a:xfrm>
                    <a:off x="5497275" y="1276800"/>
                    <a:ext cx="37025" cy="167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1" h="6682" extrusionOk="0">
                        <a:moveTo>
                          <a:pt x="1287" y="1"/>
                        </a:moveTo>
                        <a:lnTo>
                          <a:pt x="43" y="5950"/>
                        </a:lnTo>
                        <a:cubicBezTo>
                          <a:pt x="0" y="6160"/>
                          <a:pt x="47" y="6399"/>
                          <a:pt x="235" y="6681"/>
                        </a:cubicBezTo>
                        <a:lnTo>
                          <a:pt x="1480" y="733"/>
                        </a:lnTo>
                        <a:cubicBezTo>
                          <a:pt x="1292" y="450"/>
                          <a:pt x="1244" y="210"/>
                          <a:pt x="1287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64" name="Google Shape;2615;p33"/>
                  <p:cNvSpPr/>
                  <p:nvPr/>
                </p:nvSpPr>
                <p:spPr>
                  <a:xfrm>
                    <a:off x="5675825" y="1321525"/>
                    <a:ext cx="31250" cy="14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5958" extrusionOk="0">
                        <a:moveTo>
                          <a:pt x="1250" y="0"/>
                        </a:moveTo>
                        <a:lnTo>
                          <a:pt x="1249" y="3"/>
                        </a:lnTo>
                        <a:lnTo>
                          <a:pt x="1249" y="3"/>
                        </a:lnTo>
                        <a:cubicBezTo>
                          <a:pt x="1250" y="1"/>
                          <a:pt x="1250" y="0"/>
                          <a:pt x="1250" y="0"/>
                        </a:cubicBezTo>
                        <a:close/>
                        <a:moveTo>
                          <a:pt x="1249" y="3"/>
                        </a:moveTo>
                        <a:lnTo>
                          <a:pt x="1249" y="3"/>
                        </a:lnTo>
                        <a:cubicBezTo>
                          <a:pt x="1249" y="4"/>
                          <a:pt x="1248" y="6"/>
                          <a:pt x="1246" y="8"/>
                        </a:cubicBezTo>
                        <a:lnTo>
                          <a:pt x="3" y="5947"/>
                        </a:lnTo>
                        <a:lnTo>
                          <a:pt x="3" y="5947"/>
                        </a:lnTo>
                        <a:cubicBezTo>
                          <a:pt x="3" y="5946"/>
                          <a:pt x="4" y="5945"/>
                          <a:pt x="5" y="5945"/>
                        </a:cubicBezTo>
                        <a:lnTo>
                          <a:pt x="1249" y="3"/>
                        </a:lnTo>
                        <a:close/>
                        <a:moveTo>
                          <a:pt x="3" y="5947"/>
                        </a:moveTo>
                        <a:cubicBezTo>
                          <a:pt x="1" y="5951"/>
                          <a:pt x="1" y="5955"/>
                          <a:pt x="1" y="5958"/>
                        </a:cubicBezTo>
                        <a:lnTo>
                          <a:pt x="3" y="5947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65" name="Google Shape;2616;p33"/>
                  <p:cNvSpPr/>
                  <p:nvPr/>
                </p:nvSpPr>
                <p:spPr>
                  <a:xfrm>
                    <a:off x="5675625" y="1321725"/>
                    <a:ext cx="3135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68" extrusionOk="0">
                        <a:moveTo>
                          <a:pt x="1254" y="0"/>
                        </a:moveTo>
                        <a:lnTo>
                          <a:pt x="1253" y="5"/>
                        </a:lnTo>
                        <a:lnTo>
                          <a:pt x="1253" y="5"/>
                        </a:lnTo>
                        <a:cubicBezTo>
                          <a:pt x="1253" y="3"/>
                          <a:pt x="1254" y="1"/>
                          <a:pt x="1254" y="0"/>
                        </a:cubicBezTo>
                        <a:close/>
                        <a:moveTo>
                          <a:pt x="1253" y="5"/>
                        </a:moveTo>
                        <a:cubicBezTo>
                          <a:pt x="1251" y="9"/>
                          <a:pt x="1248" y="15"/>
                          <a:pt x="1245" y="18"/>
                        </a:cubicBezTo>
                        <a:lnTo>
                          <a:pt x="0" y="5967"/>
                        </a:lnTo>
                        <a:cubicBezTo>
                          <a:pt x="5" y="5958"/>
                          <a:pt x="9" y="5954"/>
                          <a:pt x="9" y="5950"/>
                        </a:cubicBezTo>
                        <a:lnTo>
                          <a:pt x="1253" y="5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66" name="Google Shape;2617;p33"/>
                  <p:cNvSpPr/>
                  <p:nvPr/>
                </p:nvSpPr>
                <p:spPr>
                  <a:xfrm>
                    <a:off x="5675300" y="1322150"/>
                    <a:ext cx="3145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67" extrusionOk="0">
                        <a:moveTo>
                          <a:pt x="1258" y="1"/>
                        </a:moveTo>
                        <a:lnTo>
                          <a:pt x="1257" y="5"/>
                        </a:lnTo>
                        <a:lnTo>
                          <a:pt x="1257" y="5"/>
                        </a:lnTo>
                        <a:cubicBezTo>
                          <a:pt x="1257" y="3"/>
                          <a:pt x="1258" y="2"/>
                          <a:pt x="1258" y="1"/>
                        </a:cubicBezTo>
                        <a:close/>
                        <a:moveTo>
                          <a:pt x="1257" y="5"/>
                        </a:moveTo>
                        <a:lnTo>
                          <a:pt x="1257" y="5"/>
                        </a:lnTo>
                        <a:cubicBezTo>
                          <a:pt x="1255" y="9"/>
                          <a:pt x="1252" y="14"/>
                          <a:pt x="1249" y="17"/>
                        </a:cubicBezTo>
                        <a:lnTo>
                          <a:pt x="0" y="5967"/>
                        </a:lnTo>
                        <a:cubicBezTo>
                          <a:pt x="5" y="5959"/>
                          <a:pt x="9" y="5954"/>
                          <a:pt x="13" y="5950"/>
                        </a:cubicBezTo>
                        <a:lnTo>
                          <a:pt x="1257" y="5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67" name="Google Shape;2618;p33"/>
                  <p:cNvSpPr/>
                  <p:nvPr/>
                </p:nvSpPr>
                <p:spPr>
                  <a:xfrm>
                    <a:off x="5674875" y="1322575"/>
                    <a:ext cx="3167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68" extrusionOk="0">
                        <a:moveTo>
                          <a:pt x="1266" y="0"/>
                        </a:moveTo>
                        <a:lnTo>
                          <a:pt x="1266" y="0"/>
                        </a:lnTo>
                        <a:cubicBezTo>
                          <a:pt x="1258" y="5"/>
                          <a:pt x="1254" y="13"/>
                          <a:pt x="1245" y="18"/>
                        </a:cubicBezTo>
                        <a:lnTo>
                          <a:pt x="1" y="5967"/>
                        </a:lnTo>
                        <a:cubicBezTo>
                          <a:pt x="9" y="5963"/>
                          <a:pt x="13" y="5954"/>
                          <a:pt x="17" y="5950"/>
                        </a:cubicBezTo>
                        <a:lnTo>
                          <a:pt x="1266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68" name="Google Shape;2619;p33"/>
                  <p:cNvSpPr/>
                  <p:nvPr/>
                </p:nvSpPr>
                <p:spPr>
                  <a:xfrm>
                    <a:off x="5674125" y="1323000"/>
                    <a:ext cx="31875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5972" extrusionOk="0">
                        <a:moveTo>
                          <a:pt x="1275" y="1"/>
                        </a:moveTo>
                        <a:lnTo>
                          <a:pt x="1275" y="1"/>
                        </a:lnTo>
                        <a:cubicBezTo>
                          <a:pt x="1267" y="9"/>
                          <a:pt x="1258" y="18"/>
                          <a:pt x="1245" y="22"/>
                        </a:cubicBezTo>
                        <a:lnTo>
                          <a:pt x="1" y="5972"/>
                        </a:lnTo>
                        <a:cubicBezTo>
                          <a:pt x="13" y="5963"/>
                          <a:pt x="21" y="5958"/>
                          <a:pt x="31" y="5950"/>
                        </a:cubicBezTo>
                        <a:lnTo>
                          <a:pt x="1275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69" name="Google Shape;2620;p33"/>
                  <p:cNvSpPr/>
                  <p:nvPr/>
                </p:nvSpPr>
                <p:spPr>
                  <a:xfrm>
                    <a:off x="5672625" y="1323550"/>
                    <a:ext cx="32650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6" h="5984" extrusionOk="0">
                        <a:moveTo>
                          <a:pt x="1305" y="0"/>
                        </a:moveTo>
                        <a:cubicBezTo>
                          <a:pt x="1288" y="12"/>
                          <a:pt x="1267" y="22"/>
                          <a:pt x="1245" y="34"/>
                        </a:cubicBezTo>
                        <a:lnTo>
                          <a:pt x="0" y="5984"/>
                        </a:lnTo>
                        <a:cubicBezTo>
                          <a:pt x="22" y="5971"/>
                          <a:pt x="43" y="5962"/>
                          <a:pt x="61" y="5950"/>
                        </a:cubicBezTo>
                        <a:lnTo>
                          <a:pt x="1305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70" name="Google Shape;2621;p33"/>
                  <p:cNvSpPr/>
                  <p:nvPr/>
                </p:nvSpPr>
                <p:spPr>
                  <a:xfrm>
                    <a:off x="5667725" y="1324375"/>
                    <a:ext cx="36050" cy="15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2" h="6032" extrusionOk="0">
                        <a:moveTo>
                          <a:pt x="1441" y="1"/>
                        </a:moveTo>
                        <a:cubicBezTo>
                          <a:pt x="1377" y="27"/>
                          <a:pt x="1304" y="52"/>
                          <a:pt x="1244" y="82"/>
                        </a:cubicBezTo>
                        <a:lnTo>
                          <a:pt x="0" y="6032"/>
                        </a:lnTo>
                        <a:cubicBezTo>
                          <a:pt x="60" y="6002"/>
                          <a:pt x="133" y="5976"/>
                          <a:pt x="196" y="5951"/>
                        </a:cubicBezTo>
                        <a:lnTo>
                          <a:pt x="1441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71" name="Google Shape;2622;p33"/>
                  <p:cNvSpPr/>
                  <p:nvPr/>
                </p:nvSpPr>
                <p:spPr>
                  <a:xfrm>
                    <a:off x="5666100" y="1326425"/>
                    <a:ext cx="32750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5980" extrusionOk="0">
                        <a:moveTo>
                          <a:pt x="1309" y="0"/>
                        </a:moveTo>
                        <a:lnTo>
                          <a:pt x="1309" y="0"/>
                        </a:lnTo>
                        <a:cubicBezTo>
                          <a:pt x="1288" y="9"/>
                          <a:pt x="1266" y="22"/>
                          <a:pt x="1246" y="31"/>
                        </a:cubicBezTo>
                        <a:lnTo>
                          <a:pt x="1" y="5979"/>
                        </a:lnTo>
                        <a:cubicBezTo>
                          <a:pt x="18" y="5967"/>
                          <a:pt x="40" y="5959"/>
                          <a:pt x="65" y="5950"/>
                        </a:cubicBezTo>
                        <a:lnTo>
                          <a:pt x="1309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72" name="Google Shape;2623;p33"/>
                  <p:cNvSpPr/>
                  <p:nvPr/>
                </p:nvSpPr>
                <p:spPr>
                  <a:xfrm>
                    <a:off x="5665350" y="1327175"/>
                    <a:ext cx="3190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5972" extrusionOk="0">
                        <a:moveTo>
                          <a:pt x="1276" y="1"/>
                        </a:moveTo>
                        <a:lnTo>
                          <a:pt x="1276" y="1"/>
                        </a:lnTo>
                        <a:cubicBezTo>
                          <a:pt x="1267" y="9"/>
                          <a:pt x="1258" y="17"/>
                          <a:pt x="1250" y="21"/>
                        </a:cubicBezTo>
                        <a:lnTo>
                          <a:pt x="1" y="5971"/>
                        </a:lnTo>
                        <a:cubicBezTo>
                          <a:pt x="9" y="5963"/>
                          <a:pt x="22" y="5959"/>
                          <a:pt x="31" y="5949"/>
                        </a:cubicBezTo>
                        <a:lnTo>
                          <a:pt x="1276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73" name="Google Shape;2624;p33"/>
                  <p:cNvSpPr/>
                  <p:nvPr/>
                </p:nvSpPr>
                <p:spPr>
                  <a:xfrm>
                    <a:off x="5664925" y="1327700"/>
                    <a:ext cx="3170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8" h="5968" extrusionOk="0">
                        <a:moveTo>
                          <a:pt x="1267" y="0"/>
                        </a:moveTo>
                        <a:cubicBezTo>
                          <a:pt x="1258" y="10"/>
                          <a:pt x="1254" y="14"/>
                          <a:pt x="1246" y="18"/>
                        </a:cubicBezTo>
                        <a:lnTo>
                          <a:pt x="0" y="5967"/>
                        </a:lnTo>
                        <a:cubicBezTo>
                          <a:pt x="4" y="5963"/>
                          <a:pt x="14" y="5954"/>
                          <a:pt x="18" y="5950"/>
                        </a:cubicBezTo>
                        <a:lnTo>
                          <a:pt x="1267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74" name="Google Shape;2625;p33"/>
                  <p:cNvSpPr/>
                  <p:nvPr/>
                </p:nvSpPr>
                <p:spPr>
                  <a:xfrm>
                    <a:off x="5664625" y="1328125"/>
                    <a:ext cx="3145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68" extrusionOk="0">
                        <a:moveTo>
                          <a:pt x="1258" y="1"/>
                        </a:moveTo>
                        <a:cubicBezTo>
                          <a:pt x="1253" y="9"/>
                          <a:pt x="1248" y="14"/>
                          <a:pt x="1244" y="22"/>
                        </a:cubicBezTo>
                        <a:lnTo>
                          <a:pt x="0" y="5968"/>
                        </a:lnTo>
                        <a:cubicBezTo>
                          <a:pt x="4" y="5963"/>
                          <a:pt x="8" y="5959"/>
                          <a:pt x="12" y="5950"/>
                        </a:cubicBezTo>
                        <a:lnTo>
                          <a:pt x="1258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75" name="Google Shape;2626;p33"/>
                  <p:cNvSpPr/>
                  <p:nvPr/>
                </p:nvSpPr>
                <p:spPr>
                  <a:xfrm>
                    <a:off x="5664375" y="1328675"/>
                    <a:ext cx="3137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5" h="5963" extrusionOk="0">
                        <a:moveTo>
                          <a:pt x="1254" y="0"/>
                        </a:moveTo>
                        <a:lnTo>
                          <a:pt x="1254" y="4"/>
                        </a:lnTo>
                        <a:lnTo>
                          <a:pt x="1254" y="4"/>
                        </a:lnTo>
                        <a:cubicBezTo>
                          <a:pt x="1254" y="3"/>
                          <a:pt x="1254" y="1"/>
                          <a:pt x="1254" y="0"/>
                        </a:cubicBezTo>
                        <a:close/>
                        <a:moveTo>
                          <a:pt x="1254" y="4"/>
                        </a:moveTo>
                        <a:lnTo>
                          <a:pt x="1254" y="4"/>
                        </a:lnTo>
                        <a:cubicBezTo>
                          <a:pt x="1252" y="7"/>
                          <a:pt x="1250" y="11"/>
                          <a:pt x="1250" y="18"/>
                        </a:cubicBezTo>
                        <a:lnTo>
                          <a:pt x="1" y="5962"/>
                        </a:lnTo>
                        <a:cubicBezTo>
                          <a:pt x="6" y="5958"/>
                          <a:pt x="6" y="5954"/>
                          <a:pt x="10" y="5946"/>
                        </a:cubicBezTo>
                        <a:lnTo>
                          <a:pt x="1254" y="4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76" name="Google Shape;2627;p33"/>
                  <p:cNvSpPr/>
                  <p:nvPr/>
                </p:nvSpPr>
                <p:spPr>
                  <a:xfrm>
                    <a:off x="5664375" y="1329100"/>
                    <a:ext cx="31275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1" h="5955" extrusionOk="0">
                        <a:moveTo>
                          <a:pt x="1250" y="1"/>
                        </a:moveTo>
                        <a:cubicBezTo>
                          <a:pt x="1246" y="1"/>
                          <a:pt x="1246" y="5"/>
                          <a:pt x="1246" y="9"/>
                        </a:cubicBezTo>
                        <a:lnTo>
                          <a:pt x="560" y="3284"/>
                        </a:lnTo>
                        <a:lnTo>
                          <a:pt x="1250" y="1"/>
                        </a:lnTo>
                        <a:close/>
                        <a:moveTo>
                          <a:pt x="560" y="3284"/>
                        </a:moveTo>
                        <a:lnTo>
                          <a:pt x="1" y="5945"/>
                        </a:lnTo>
                        <a:lnTo>
                          <a:pt x="1" y="5955"/>
                        </a:lnTo>
                        <a:lnTo>
                          <a:pt x="560" y="3284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77" name="Google Shape;2628;p33"/>
                  <p:cNvSpPr/>
                  <p:nvPr/>
                </p:nvSpPr>
                <p:spPr>
                  <a:xfrm>
                    <a:off x="5268775" y="1237125"/>
                    <a:ext cx="42900" cy="161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6" h="6468" extrusionOk="0">
                        <a:moveTo>
                          <a:pt x="1248" y="1"/>
                        </a:moveTo>
                        <a:lnTo>
                          <a:pt x="0" y="5951"/>
                        </a:lnTo>
                        <a:cubicBezTo>
                          <a:pt x="180" y="6079"/>
                          <a:pt x="338" y="6237"/>
                          <a:pt x="466" y="6468"/>
                        </a:cubicBezTo>
                        <a:lnTo>
                          <a:pt x="1716" y="518"/>
                        </a:lnTo>
                        <a:cubicBezTo>
                          <a:pt x="1587" y="292"/>
                          <a:pt x="1424" y="129"/>
                          <a:pt x="1248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78" name="Google Shape;2629;p33"/>
                  <p:cNvSpPr/>
                  <p:nvPr/>
                </p:nvSpPr>
                <p:spPr>
                  <a:xfrm>
                    <a:off x="5264475" y="1234475"/>
                    <a:ext cx="35525" cy="151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1" h="6057" extrusionOk="0">
                        <a:moveTo>
                          <a:pt x="1246" y="0"/>
                        </a:moveTo>
                        <a:lnTo>
                          <a:pt x="1" y="5946"/>
                        </a:lnTo>
                        <a:cubicBezTo>
                          <a:pt x="56" y="5980"/>
                          <a:pt x="117" y="6019"/>
                          <a:pt x="172" y="6057"/>
                        </a:cubicBezTo>
                        <a:lnTo>
                          <a:pt x="1420" y="107"/>
                        </a:lnTo>
                        <a:cubicBezTo>
                          <a:pt x="1361" y="69"/>
                          <a:pt x="1305" y="3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79" name="Google Shape;2630;p33"/>
                  <p:cNvSpPr/>
                  <p:nvPr/>
                </p:nvSpPr>
                <p:spPr>
                  <a:xfrm>
                    <a:off x="5259350" y="1231800"/>
                    <a:ext cx="36275" cy="15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1" h="6053" extrusionOk="0">
                        <a:moveTo>
                          <a:pt x="1246" y="0"/>
                        </a:moveTo>
                        <a:lnTo>
                          <a:pt x="0" y="5950"/>
                        </a:lnTo>
                        <a:cubicBezTo>
                          <a:pt x="69" y="5980"/>
                          <a:pt x="137" y="6018"/>
                          <a:pt x="206" y="6053"/>
                        </a:cubicBezTo>
                        <a:lnTo>
                          <a:pt x="1451" y="107"/>
                        </a:lnTo>
                        <a:cubicBezTo>
                          <a:pt x="1382" y="69"/>
                          <a:pt x="1318" y="3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80" name="Google Shape;2631;p33"/>
                  <p:cNvSpPr/>
                  <p:nvPr/>
                </p:nvSpPr>
                <p:spPr>
                  <a:xfrm>
                    <a:off x="5247275" y="1226225"/>
                    <a:ext cx="43225" cy="154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6173" extrusionOk="0">
                        <a:moveTo>
                          <a:pt x="1249" y="1"/>
                        </a:moveTo>
                        <a:lnTo>
                          <a:pt x="0" y="5950"/>
                        </a:lnTo>
                        <a:cubicBezTo>
                          <a:pt x="163" y="6027"/>
                          <a:pt x="325" y="6096"/>
                          <a:pt x="483" y="6173"/>
                        </a:cubicBezTo>
                        <a:lnTo>
                          <a:pt x="1729" y="223"/>
                        </a:lnTo>
                        <a:cubicBezTo>
                          <a:pt x="1570" y="146"/>
                          <a:pt x="1407" y="78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81" name="Google Shape;2632;p33"/>
                  <p:cNvSpPr/>
                  <p:nvPr/>
                </p:nvSpPr>
                <p:spPr>
                  <a:xfrm>
                    <a:off x="5242125" y="1223550"/>
                    <a:ext cx="36400" cy="151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6" h="6058" extrusionOk="0">
                        <a:moveTo>
                          <a:pt x="1250" y="1"/>
                        </a:moveTo>
                        <a:lnTo>
                          <a:pt x="1" y="5950"/>
                        </a:lnTo>
                        <a:cubicBezTo>
                          <a:pt x="69" y="5988"/>
                          <a:pt x="138" y="6023"/>
                          <a:pt x="206" y="6057"/>
                        </a:cubicBezTo>
                        <a:lnTo>
                          <a:pt x="1455" y="108"/>
                        </a:lnTo>
                        <a:cubicBezTo>
                          <a:pt x="1382" y="78"/>
                          <a:pt x="1314" y="40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82" name="Google Shape;2633;p33"/>
                  <p:cNvSpPr/>
                  <p:nvPr/>
                </p:nvSpPr>
                <p:spPr>
                  <a:xfrm>
                    <a:off x="5237750" y="1220775"/>
                    <a:ext cx="35625" cy="151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5" h="6062" extrusionOk="0">
                        <a:moveTo>
                          <a:pt x="1249" y="1"/>
                        </a:moveTo>
                        <a:lnTo>
                          <a:pt x="0" y="5951"/>
                        </a:lnTo>
                        <a:cubicBezTo>
                          <a:pt x="61" y="5993"/>
                          <a:pt x="116" y="6028"/>
                          <a:pt x="176" y="6061"/>
                        </a:cubicBezTo>
                        <a:lnTo>
                          <a:pt x="1425" y="112"/>
                        </a:lnTo>
                        <a:cubicBezTo>
                          <a:pt x="1365" y="78"/>
                          <a:pt x="1305" y="43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83" name="Google Shape;2634;p33"/>
                  <p:cNvSpPr/>
                  <p:nvPr/>
                </p:nvSpPr>
                <p:spPr>
                  <a:xfrm>
                    <a:off x="5234775" y="1218425"/>
                    <a:ext cx="34225" cy="151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6045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38" y="5984"/>
                          <a:pt x="77" y="6014"/>
                          <a:pt x="119" y="6045"/>
                        </a:cubicBezTo>
                        <a:lnTo>
                          <a:pt x="1368" y="95"/>
                        </a:lnTo>
                        <a:cubicBezTo>
                          <a:pt x="1325" y="65"/>
                          <a:pt x="1283" y="34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84" name="Google Shape;2635;p33"/>
                  <p:cNvSpPr/>
                  <p:nvPr/>
                </p:nvSpPr>
                <p:spPr>
                  <a:xfrm>
                    <a:off x="6926250" y="1575975"/>
                    <a:ext cx="31350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81" extrusionOk="0">
                        <a:moveTo>
                          <a:pt x="1254" y="1"/>
                        </a:moveTo>
                        <a:lnTo>
                          <a:pt x="1250" y="18"/>
                        </a:lnTo>
                        <a:lnTo>
                          <a:pt x="1250" y="18"/>
                        </a:lnTo>
                        <a:cubicBezTo>
                          <a:pt x="1252" y="11"/>
                          <a:pt x="1254" y="6"/>
                          <a:pt x="1254" y="1"/>
                        </a:cubicBezTo>
                        <a:close/>
                        <a:moveTo>
                          <a:pt x="1250" y="18"/>
                        </a:moveTo>
                        <a:cubicBezTo>
                          <a:pt x="1249" y="22"/>
                          <a:pt x="1247" y="26"/>
                          <a:pt x="1245" y="32"/>
                        </a:cubicBezTo>
                        <a:lnTo>
                          <a:pt x="0" y="5980"/>
                        </a:lnTo>
                        <a:cubicBezTo>
                          <a:pt x="4" y="5968"/>
                          <a:pt x="9" y="5960"/>
                          <a:pt x="9" y="5946"/>
                        </a:cubicBezTo>
                        <a:lnTo>
                          <a:pt x="1250" y="18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85" name="Google Shape;2636;p33"/>
                  <p:cNvSpPr/>
                  <p:nvPr/>
                </p:nvSpPr>
                <p:spPr>
                  <a:xfrm>
                    <a:off x="6925600" y="1576750"/>
                    <a:ext cx="31800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6010" extrusionOk="0">
                        <a:moveTo>
                          <a:pt x="1271" y="1"/>
                        </a:moveTo>
                        <a:lnTo>
                          <a:pt x="1271" y="3"/>
                        </a:lnTo>
                        <a:lnTo>
                          <a:pt x="1271" y="3"/>
                        </a:lnTo>
                        <a:cubicBezTo>
                          <a:pt x="1271" y="2"/>
                          <a:pt x="1271" y="1"/>
                          <a:pt x="1271" y="1"/>
                        </a:cubicBezTo>
                        <a:close/>
                        <a:moveTo>
                          <a:pt x="1271" y="3"/>
                        </a:moveTo>
                        <a:cubicBezTo>
                          <a:pt x="1267" y="22"/>
                          <a:pt x="1258" y="39"/>
                          <a:pt x="1246" y="60"/>
                        </a:cubicBezTo>
                        <a:lnTo>
                          <a:pt x="0" y="6010"/>
                        </a:lnTo>
                        <a:cubicBezTo>
                          <a:pt x="10" y="5988"/>
                          <a:pt x="18" y="5967"/>
                          <a:pt x="26" y="5949"/>
                        </a:cubicBezTo>
                        <a:lnTo>
                          <a:pt x="1271" y="3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86" name="Google Shape;2637;p33"/>
                  <p:cNvSpPr/>
                  <p:nvPr/>
                </p:nvSpPr>
                <p:spPr>
                  <a:xfrm>
                    <a:off x="6924325" y="1578250"/>
                    <a:ext cx="32425" cy="150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" h="6014" extrusionOk="0">
                        <a:moveTo>
                          <a:pt x="1297" y="0"/>
                        </a:moveTo>
                        <a:lnTo>
                          <a:pt x="1297" y="0"/>
                        </a:lnTo>
                        <a:cubicBezTo>
                          <a:pt x="1283" y="22"/>
                          <a:pt x="1267" y="47"/>
                          <a:pt x="1249" y="69"/>
                        </a:cubicBezTo>
                        <a:lnTo>
                          <a:pt x="0" y="6013"/>
                        </a:lnTo>
                        <a:cubicBezTo>
                          <a:pt x="22" y="5992"/>
                          <a:pt x="35" y="5971"/>
                          <a:pt x="51" y="5950"/>
                        </a:cubicBezTo>
                        <a:lnTo>
                          <a:pt x="1297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87" name="Google Shape;2638;p33"/>
                  <p:cNvSpPr/>
                  <p:nvPr/>
                </p:nvSpPr>
                <p:spPr>
                  <a:xfrm>
                    <a:off x="6922175" y="1579950"/>
                    <a:ext cx="33400" cy="150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6" h="6036" extrusionOk="0">
                        <a:moveTo>
                          <a:pt x="1335" y="1"/>
                        </a:moveTo>
                        <a:lnTo>
                          <a:pt x="1335" y="1"/>
                        </a:lnTo>
                        <a:cubicBezTo>
                          <a:pt x="1310" y="31"/>
                          <a:pt x="1280" y="56"/>
                          <a:pt x="1245" y="86"/>
                        </a:cubicBezTo>
                        <a:lnTo>
                          <a:pt x="1" y="6036"/>
                        </a:lnTo>
                        <a:cubicBezTo>
                          <a:pt x="31" y="6006"/>
                          <a:pt x="60" y="5975"/>
                          <a:pt x="86" y="5945"/>
                        </a:cubicBezTo>
                        <a:lnTo>
                          <a:pt x="1335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88" name="Google Shape;2639;p33"/>
                  <p:cNvSpPr/>
                  <p:nvPr/>
                </p:nvSpPr>
                <p:spPr>
                  <a:xfrm>
                    <a:off x="6913750" y="1582100"/>
                    <a:ext cx="39575" cy="155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3" h="6207" extrusionOk="0">
                        <a:moveTo>
                          <a:pt x="1582" y="0"/>
                        </a:moveTo>
                        <a:cubicBezTo>
                          <a:pt x="1479" y="89"/>
                          <a:pt x="1347" y="166"/>
                          <a:pt x="1244" y="257"/>
                        </a:cubicBezTo>
                        <a:lnTo>
                          <a:pt x="0" y="6206"/>
                        </a:lnTo>
                        <a:cubicBezTo>
                          <a:pt x="103" y="6116"/>
                          <a:pt x="231" y="6035"/>
                          <a:pt x="338" y="5950"/>
                        </a:cubicBezTo>
                        <a:lnTo>
                          <a:pt x="1582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89" name="Google Shape;2640;p33"/>
                  <p:cNvSpPr/>
                  <p:nvPr/>
                </p:nvSpPr>
                <p:spPr>
                  <a:xfrm>
                    <a:off x="6911475" y="1588500"/>
                    <a:ext cx="33400" cy="150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6" h="6036" extrusionOk="0">
                        <a:moveTo>
                          <a:pt x="1335" y="1"/>
                        </a:moveTo>
                        <a:lnTo>
                          <a:pt x="1335" y="1"/>
                        </a:lnTo>
                        <a:cubicBezTo>
                          <a:pt x="1301" y="31"/>
                          <a:pt x="1272" y="56"/>
                          <a:pt x="1246" y="90"/>
                        </a:cubicBezTo>
                        <a:lnTo>
                          <a:pt x="1" y="6036"/>
                        </a:lnTo>
                        <a:cubicBezTo>
                          <a:pt x="27" y="6006"/>
                          <a:pt x="56" y="5976"/>
                          <a:pt x="91" y="5950"/>
                        </a:cubicBezTo>
                        <a:lnTo>
                          <a:pt x="1335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90" name="Google Shape;2641;p33"/>
                  <p:cNvSpPr/>
                  <p:nvPr/>
                </p:nvSpPr>
                <p:spPr>
                  <a:xfrm>
                    <a:off x="6910300" y="1590750"/>
                    <a:ext cx="32350" cy="15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4" h="6011" extrusionOk="0">
                        <a:moveTo>
                          <a:pt x="1293" y="0"/>
                        </a:moveTo>
                        <a:cubicBezTo>
                          <a:pt x="1276" y="18"/>
                          <a:pt x="1258" y="39"/>
                          <a:pt x="1246" y="65"/>
                        </a:cubicBezTo>
                        <a:lnTo>
                          <a:pt x="1" y="6010"/>
                        </a:lnTo>
                        <a:cubicBezTo>
                          <a:pt x="14" y="5989"/>
                          <a:pt x="31" y="5967"/>
                          <a:pt x="48" y="5946"/>
                        </a:cubicBezTo>
                        <a:lnTo>
                          <a:pt x="1293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91" name="Google Shape;2642;p33"/>
                  <p:cNvSpPr/>
                  <p:nvPr/>
                </p:nvSpPr>
                <p:spPr>
                  <a:xfrm>
                    <a:off x="6910000" y="1592350"/>
                    <a:ext cx="31450" cy="14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77" extrusionOk="0">
                        <a:moveTo>
                          <a:pt x="1258" y="1"/>
                        </a:moveTo>
                        <a:lnTo>
                          <a:pt x="1258" y="1"/>
                        </a:lnTo>
                        <a:cubicBezTo>
                          <a:pt x="1254" y="9"/>
                          <a:pt x="1250" y="18"/>
                          <a:pt x="1244" y="26"/>
                        </a:cubicBezTo>
                        <a:lnTo>
                          <a:pt x="0" y="5976"/>
                        </a:lnTo>
                        <a:cubicBezTo>
                          <a:pt x="4" y="5967"/>
                          <a:pt x="9" y="5955"/>
                          <a:pt x="13" y="5946"/>
                        </a:cubicBezTo>
                        <a:lnTo>
                          <a:pt x="1258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92" name="Google Shape;2643;p33"/>
                  <p:cNvSpPr/>
                  <p:nvPr/>
                </p:nvSpPr>
                <p:spPr>
                  <a:xfrm>
                    <a:off x="3273800" y="820450"/>
                    <a:ext cx="41975" cy="167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9" h="6699" extrusionOk="0">
                        <a:moveTo>
                          <a:pt x="1301" y="0"/>
                        </a:moveTo>
                        <a:cubicBezTo>
                          <a:pt x="1300" y="5"/>
                          <a:pt x="1299" y="10"/>
                          <a:pt x="1298" y="15"/>
                        </a:cubicBezTo>
                        <a:lnTo>
                          <a:pt x="1298" y="15"/>
                        </a:lnTo>
                        <a:lnTo>
                          <a:pt x="1301" y="0"/>
                        </a:lnTo>
                        <a:close/>
                        <a:moveTo>
                          <a:pt x="1298" y="15"/>
                        </a:moveTo>
                        <a:lnTo>
                          <a:pt x="52" y="5945"/>
                        </a:lnTo>
                        <a:cubicBezTo>
                          <a:pt x="1" y="6202"/>
                          <a:pt x="30" y="6412"/>
                          <a:pt x="429" y="6698"/>
                        </a:cubicBezTo>
                        <a:lnTo>
                          <a:pt x="1678" y="753"/>
                        </a:lnTo>
                        <a:cubicBezTo>
                          <a:pt x="1287" y="468"/>
                          <a:pt x="1247" y="265"/>
                          <a:pt x="1298" y="15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93" name="Google Shape;2644;p33"/>
                  <p:cNvSpPr/>
                  <p:nvPr/>
                </p:nvSpPr>
                <p:spPr>
                  <a:xfrm>
                    <a:off x="5426700" y="1286425"/>
                    <a:ext cx="322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5959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13" y="5950"/>
                          <a:pt x="26" y="5955"/>
                          <a:pt x="38" y="5959"/>
                        </a:cubicBezTo>
                        <a:lnTo>
                          <a:pt x="1288" y="9"/>
                        </a:lnTo>
                        <a:cubicBezTo>
                          <a:pt x="1275" y="5"/>
                          <a:pt x="1258" y="5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94" name="Google Shape;2645;p33"/>
                  <p:cNvSpPr/>
                  <p:nvPr/>
                </p:nvSpPr>
                <p:spPr>
                  <a:xfrm>
                    <a:off x="5382325" y="1277250"/>
                    <a:ext cx="75500" cy="157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0" h="6318" extrusionOk="0">
                        <a:moveTo>
                          <a:pt x="1249" y="0"/>
                        </a:moveTo>
                        <a:lnTo>
                          <a:pt x="1" y="5945"/>
                        </a:lnTo>
                        <a:cubicBezTo>
                          <a:pt x="587" y="6086"/>
                          <a:pt x="1177" y="6211"/>
                          <a:pt x="1775" y="6317"/>
                        </a:cubicBezTo>
                        <a:lnTo>
                          <a:pt x="3019" y="368"/>
                        </a:lnTo>
                        <a:cubicBezTo>
                          <a:pt x="2421" y="261"/>
                          <a:pt x="1831" y="137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95" name="Google Shape;2646;p33"/>
                  <p:cNvSpPr/>
                  <p:nvPr/>
                </p:nvSpPr>
                <p:spPr>
                  <a:xfrm>
                    <a:off x="5280425" y="1250075"/>
                    <a:ext cx="133125" cy="175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5" h="7032" extrusionOk="0">
                        <a:moveTo>
                          <a:pt x="1250" y="0"/>
                        </a:moveTo>
                        <a:lnTo>
                          <a:pt x="0" y="5950"/>
                        </a:lnTo>
                        <a:cubicBezTo>
                          <a:pt x="1356" y="6313"/>
                          <a:pt x="2699" y="6707"/>
                          <a:pt x="4077" y="7032"/>
                        </a:cubicBezTo>
                        <a:lnTo>
                          <a:pt x="5325" y="1087"/>
                        </a:lnTo>
                        <a:cubicBezTo>
                          <a:pt x="3948" y="758"/>
                          <a:pt x="2600" y="365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96" name="Google Shape;2647;p33"/>
                  <p:cNvSpPr/>
                  <p:nvPr/>
                </p:nvSpPr>
                <p:spPr>
                  <a:xfrm>
                    <a:off x="5941225" y="1382675"/>
                    <a:ext cx="45250" cy="167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10" h="6695" extrusionOk="0">
                        <a:moveTo>
                          <a:pt x="1288" y="0"/>
                        </a:moveTo>
                        <a:lnTo>
                          <a:pt x="39" y="5950"/>
                        </a:lnTo>
                        <a:cubicBezTo>
                          <a:pt x="1" y="6138"/>
                          <a:pt x="564" y="6510"/>
                          <a:pt x="526" y="6694"/>
                        </a:cubicBezTo>
                        <a:lnTo>
                          <a:pt x="526" y="6694"/>
                        </a:lnTo>
                        <a:lnTo>
                          <a:pt x="1771" y="744"/>
                        </a:lnTo>
                        <a:cubicBezTo>
                          <a:pt x="1809" y="561"/>
                          <a:pt x="1250" y="188"/>
                          <a:pt x="1288" y="0"/>
                        </a:cubicBezTo>
                        <a:close/>
                        <a:moveTo>
                          <a:pt x="526" y="6694"/>
                        </a:moveTo>
                        <a:lnTo>
                          <a:pt x="526" y="6694"/>
                        </a:lnTo>
                        <a:cubicBezTo>
                          <a:pt x="526" y="6694"/>
                          <a:pt x="526" y="6694"/>
                          <a:pt x="526" y="6694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97" name="Google Shape;2648;p33"/>
                  <p:cNvSpPr/>
                  <p:nvPr/>
                </p:nvSpPr>
                <p:spPr>
                  <a:xfrm>
                    <a:off x="6823275" y="1557600"/>
                    <a:ext cx="63750" cy="182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0" h="7285" extrusionOk="0">
                        <a:moveTo>
                          <a:pt x="1245" y="1"/>
                        </a:moveTo>
                        <a:lnTo>
                          <a:pt x="1" y="5951"/>
                        </a:lnTo>
                        <a:cubicBezTo>
                          <a:pt x="433" y="6395"/>
                          <a:pt x="869" y="6839"/>
                          <a:pt x="1300" y="7285"/>
                        </a:cubicBezTo>
                        <a:lnTo>
                          <a:pt x="2550" y="1335"/>
                        </a:lnTo>
                        <a:cubicBezTo>
                          <a:pt x="2113" y="890"/>
                          <a:pt x="1681" y="44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98" name="Google Shape;2649;p33"/>
                  <p:cNvSpPr/>
                  <p:nvPr/>
                </p:nvSpPr>
                <p:spPr>
                  <a:xfrm>
                    <a:off x="2674675" y="706900"/>
                    <a:ext cx="40900" cy="160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6" h="6433" extrusionOk="0">
                        <a:moveTo>
                          <a:pt x="1250" y="0"/>
                        </a:moveTo>
                        <a:lnTo>
                          <a:pt x="1" y="5945"/>
                        </a:lnTo>
                        <a:cubicBezTo>
                          <a:pt x="307" y="6166"/>
                          <a:pt x="390" y="6311"/>
                          <a:pt x="366" y="6430"/>
                        </a:cubicBezTo>
                        <a:lnTo>
                          <a:pt x="366" y="6430"/>
                        </a:lnTo>
                        <a:lnTo>
                          <a:pt x="1614" y="484"/>
                        </a:lnTo>
                        <a:cubicBezTo>
                          <a:pt x="1635" y="368"/>
                          <a:pt x="1558" y="218"/>
                          <a:pt x="1250" y="0"/>
                        </a:cubicBezTo>
                        <a:close/>
                        <a:moveTo>
                          <a:pt x="366" y="6430"/>
                        </a:moveTo>
                        <a:lnTo>
                          <a:pt x="365" y="6432"/>
                        </a:lnTo>
                        <a:cubicBezTo>
                          <a:pt x="365" y="6432"/>
                          <a:pt x="366" y="6431"/>
                          <a:pt x="366" y="643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99" name="Google Shape;2650;p33"/>
                  <p:cNvSpPr/>
                  <p:nvPr/>
                </p:nvSpPr>
                <p:spPr>
                  <a:xfrm>
                    <a:off x="2673850" y="706250"/>
                    <a:ext cx="32100" cy="14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71" extrusionOk="0">
                        <a:moveTo>
                          <a:pt x="1245" y="1"/>
                        </a:moveTo>
                        <a:lnTo>
                          <a:pt x="0" y="5945"/>
                        </a:lnTo>
                        <a:cubicBezTo>
                          <a:pt x="13" y="5958"/>
                          <a:pt x="22" y="5967"/>
                          <a:pt x="34" y="5971"/>
                        </a:cubicBezTo>
                        <a:lnTo>
                          <a:pt x="1283" y="26"/>
                        </a:lnTo>
                        <a:cubicBezTo>
                          <a:pt x="1271" y="17"/>
                          <a:pt x="1258" y="9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00" name="Google Shape;2651;p33"/>
                  <p:cNvSpPr/>
                  <p:nvPr/>
                </p:nvSpPr>
                <p:spPr>
                  <a:xfrm>
                    <a:off x="2600400" y="675650"/>
                    <a:ext cx="31325" cy="14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3" h="5973" extrusionOk="0">
                        <a:moveTo>
                          <a:pt x="1253" y="1"/>
                        </a:moveTo>
                        <a:lnTo>
                          <a:pt x="864" y="1857"/>
                        </a:lnTo>
                        <a:lnTo>
                          <a:pt x="1248" y="27"/>
                        </a:lnTo>
                        <a:cubicBezTo>
                          <a:pt x="1248" y="18"/>
                          <a:pt x="1253" y="9"/>
                          <a:pt x="1253" y="1"/>
                        </a:cubicBezTo>
                        <a:close/>
                        <a:moveTo>
                          <a:pt x="864" y="1857"/>
                        </a:moveTo>
                        <a:lnTo>
                          <a:pt x="0" y="5972"/>
                        </a:lnTo>
                        <a:cubicBezTo>
                          <a:pt x="4" y="5963"/>
                          <a:pt x="4" y="5955"/>
                          <a:pt x="8" y="5946"/>
                        </a:cubicBezTo>
                        <a:lnTo>
                          <a:pt x="864" y="1857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01" name="Google Shape;2652;p33"/>
                  <p:cNvSpPr/>
                  <p:nvPr/>
                </p:nvSpPr>
                <p:spPr>
                  <a:xfrm>
                    <a:off x="2599750" y="676300"/>
                    <a:ext cx="31875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6010" extrusionOk="0">
                        <a:moveTo>
                          <a:pt x="1274" y="1"/>
                        </a:moveTo>
                        <a:lnTo>
                          <a:pt x="1274" y="1"/>
                        </a:lnTo>
                        <a:cubicBezTo>
                          <a:pt x="1266" y="18"/>
                          <a:pt x="1258" y="40"/>
                          <a:pt x="1245" y="60"/>
                        </a:cubicBezTo>
                        <a:lnTo>
                          <a:pt x="1" y="6010"/>
                        </a:lnTo>
                        <a:cubicBezTo>
                          <a:pt x="9" y="5988"/>
                          <a:pt x="21" y="5968"/>
                          <a:pt x="26" y="5946"/>
                        </a:cubicBezTo>
                        <a:lnTo>
                          <a:pt x="1274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02" name="Google Shape;2653;p33"/>
                  <p:cNvSpPr/>
                  <p:nvPr/>
                </p:nvSpPr>
                <p:spPr>
                  <a:xfrm>
                    <a:off x="2598225" y="677800"/>
                    <a:ext cx="32650" cy="15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6" h="6031" extrusionOk="0">
                        <a:moveTo>
                          <a:pt x="1306" y="0"/>
                        </a:moveTo>
                        <a:lnTo>
                          <a:pt x="1306" y="0"/>
                        </a:lnTo>
                        <a:cubicBezTo>
                          <a:pt x="1288" y="26"/>
                          <a:pt x="1268" y="57"/>
                          <a:pt x="1246" y="82"/>
                        </a:cubicBezTo>
                        <a:lnTo>
                          <a:pt x="1" y="6031"/>
                        </a:lnTo>
                        <a:cubicBezTo>
                          <a:pt x="23" y="6001"/>
                          <a:pt x="44" y="5975"/>
                          <a:pt x="62" y="5950"/>
                        </a:cubicBezTo>
                        <a:lnTo>
                          <a:pt x="1306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03" name="Google Shape;2654;p33"/>
                  <p:cNvSpPr/>
                  <p:nvPr/>
                </p:nvSpPr>
                <p:spPr>
                  <a:xfrm>
                    <a:off x="2592800" y="679850"/>
                    <a:ext cx="36600" cy="153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4" h="6155" extrusionOk="0">
                        <a:moveTo>
                          <a:pt x="1463" y="0"/>
                        </a:moveTo>
                        <a:lnTo>
                          <a:pt x="1463" y="0"/>
                        </a:lnTo>
                        <a:cubicBezTo>
                          <a:pt x="1408" y="68"/>
                          <a:pt x="1331" y="137"/>
                          <a:pt x="1244" y="206"/>
                        </a:cubicBezTo>
                        <a:lnTo>
                          <a:pt x="0" y="6154"/>
                        </a:lnTo>
                        <a:cubicBezTo>
                          <a:pt x="81" y="6082"/>
                          <a:pt x="158" y="6014"/>
                          <a:pt x="218" y="5949"/>
                        </a:cubicBezTo>
                        <a:lnTo>
                          <a:pt x="1463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04" name="Google Shape;2655;p33"/>
                  <p:cNvSpPr/>
                  <p:nvPr/>
                </p:nvSpPr>
                <p:spPr>
                  <a:xfrm>
                    <a:off x="2590425" y="684975"/>
                    <a:ext cx="33500" cy="15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0" h="6032" extrusionOk="0">
                        <a:moveTo>
                          <a:pt x="1339" y="1"/>
                        </a:moveTo>
                        <a:lnTo>
                          <a:pt x="1339" y="1"/>
                        </a:lnTo>
                        <a:cubicBezTo>
                          <a:pt x="1310" y="26"/>
                          <a:pt x="1276" y="52"/>
                          <a:pt x="1246" y="82"/>
                        </a:cubicBezTo>
                        <a:lnTo>
                          <a:pt x="1" y="6031"/>
                        </a:lnTo>
                        <a:cubicBezTo>
                          <a:pt x="31" y="6000"/>
                          <a:pt x="66" y="5975"/>
                          <a:pt x="95" y="5949"/>
                        </a:cubicBezTo>
                        <a:lnTo>
                          <a:pt x="1339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05" name="Google Shape;2656;p33"/>
                  <p:cNvSpPr/>
                  <p:nvPr/>
                </p:nvSpPr>
                <p:spPr>
                  <a:xfrm>
                    <a:off x="2584450" y="687000"/>
                    <a:ext cx="37150" cy="15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6" h="6177" extrusionOk="0">
                        <a:moveTo>
                          <a:pt x="1485" y="1"/>
                        </a:moveTo>
                        <a:lnTo>
                          <a:pt x="1485" y="1"/>
                        </a:lnTo>
                        <a:cubicBezTo>
                          <a:pt x="1399" y="74"/>
                          <a:pt x="1314" y="151"/>
                          <a:pt x="1245" y="228"/>
                        </a:cubicBezTo>
                        <a:lnTo>
                          <a:pt x="1" y="6176"/>
                        </a:lnTo>
                        <a:cubicBezTo>
                          <a:pt x="64" y="6095"/>
                          <a:pt x="151" y="6022"/>
                          <a:pt x="240" y="5950"/>
                        </a:cubicBezTo>
                        <a:lnTo>
                          <a:pt x="1485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06" name="Google Shape;2657;p33"/>
                  <p:cNvSpPr/>
                  <p:nvPr/>
                </p:nvSpPr>
                <p:spPr>
                  <a:xfrm>
                    <a:off x="2582525" y="692675"/>
                    <a:ext cx="33050" cy="151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2" h="6052" extrusionOk="0">
                        <a:moveTo>
                          <a:pt x="1322" y="1"/>
                        </a:moveTo>
                        <a:cubicBezTo>
                          <a:pt x="1292" y="34"/>
                          <a:pt x="1266" y="68"/>
                          <a:pt x="1245" y="107"/>
                        </a:cubicBezTo>
                        <a:lnTo>
                          <a:pt x="1" y="6052"/>
                        </a:lnTo>
                        <a:cubicBezTo>
                          <a:pt x="22" y="6018"/>
                          <a:pt x="48" y="5984"/>
                          <a:pt x="78" y="5949"/>
                        </a:cubicBezTo>
                        <a:lnTo>
                          <a:pt x="1322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07" name="Google Shape;2658;p33"/>
                  <p:cNvSpPr/>
                  <p:nvPr/>
                </p:nvSpPr>
                <p:spPr>
                  <a:xfrm>
                    <a:off x="2581550" y="695350"/>
                    <a:ext cx="32100" cy="150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6027" extrusionOk="0">
                        <a:moveTo>
                          <a:pt x="1284" y="0"/>
                        </a:moveTo>
                        <a:lnTo>
                          <a:pt x="1284" y="0"/>
                        </a:lnTo>
                        <a:cubicBezTo>
                          <a:pt x="1267" y="26"/>
                          <a:pt x="1254" y="52"/>
                          <a:pt x="1246" y="77"/>
                        </a:cubicBezTo>
                        <a:lnTo>
                          <a:pt x="1" y="6027"/>
                        </a:lnTo>
                        <a:cubicBezTo>
                          <a:pt x="10" y="6001"/>
                          <a:pt x="22" y="5976"/>
                          <a:pt x="40" y="5945"/>
                        </a:cubicBezTo>
                        <a:lnTo>
                          <a:pt x="1284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08" name="Google Shape;2659;p33"/>
                  <p:cNvSpPr/>
                  <p:nvPr/>
                </p:nvSpPr>
                <p:spPr>
                  <a:xfrm>
                    <a:off x="2581350" y="697275"/>
                    <a:ext cx="31350" cy="149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88" extrusionOk="0">
                        <a:moveTo>
                          <a:pt x="1254" y="0"/>
                        </a:moveTo>
                        <a:cubicBezTo>
                          <a:pt x="1250" y="13"/>
                          <a:pt x="1250" y="26"/>
                          <a:pt x="1245" y="38"/>
                        </a:cubicBezTo>
                        <a:lnTo>
                          <a:pt x="8" y="5952"/>
                        </a:lnTo>
                        <a:lnTo>
                          <a:pt x="8" y="5952"/>
                        </a:lnTo>
                        <a:cubicBezTo>
                          <a:pt x="8" y="5951"/>
                          <a:pt x="8" y="5951"/>
                          <a:pt x="9" y="5950"/>
                        </a:cubicBezTo>
                        <a:lnTo>
                          <a:pt x="1254" y="0"/>
                        </a:lnTo>
                        <a:close/>
                        <a:moveTo>
                          <a:pt x="8" y="5952"/>
                        </a:moveTo>
                        <a:cubicBezTo>
                          <a:pt x="4" y="5964"/>
                          <a:pt x="1" y="5976"/>
                          <a:pt x="1" y="5988"/>
                        </a:cubicBezTo>
                        <a:lnTo>
                          <a:pt x="8" y="5952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09" name="Google Shape;2660;p33"/>
                  <p:cNvSpPr/>
                  <p:nvPr/>
                </p:nvSpPr>
                <p:spPr>
                  <a:xfrm>
                    <a:off x="3296800" y="842475"/>
                    <a:ext cx="40550" cy="157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2" h="6284" extrusionOk="0">
                        <a:moveTo>
                          <a:pt x="1246" y="0"/>
                        </a:moveTo>
                        <a:lnTo>
                          <a:pt x="0" y="5950"/>
                        </a:lnTo>
                        <a:cubicBezTo>
                          <a:pt x="129" y="6044"/>
                          <a:pt x="249" y="6167"/>
                          <a:pt x="373" y="6283"/>
                        </a:cubicBezTo>
                        <a:lnTo>
                          <a:pt x="1621" y="334"/>
                        </a:lnTo>
                        <a:cubicBezTo>
                          <a:pt x="1493" y="219"/>
                          <a:pt x="1378" y="95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10" name="Google Shape;2661;p33"/>
                  <p:cNvSpPr/>
                  <p:nvPr/>
                </p:nvSpPr>
                <p:spPr>
                  <a:xfrm>
                    <a:off x="3294875" y="841300"/>
                    <a:ext cx="33075" cy="14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3" h="5997" extrusionOk="0">
                        <a:moveTo>
                          <a:pt x="1246" y="0"/>
                        </a:moveTo>
                        <a:lnTo>
                          <a:pt x="0" y="5950"/>
                        </a:lnTo>
                        <a:cubicBezTo>
                          <a:pt x="26" y="5963"/>
                          <a:pt x="52" y="5979"/>
                          <a:pt x="77" y="5997"/>
                        </a:cubicBezTo>
                        <a:lnTo>
                          <a:pt x="1323" y="47"/>
                        </a:lnTo>
                        <a:cubicBezTo>
                          <a:pt x="1297" y="30"/>
                          <a:pt x="1271" y="13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11" name="Google Shape;2662;p33"/>
                  <p:cNvSpPr/>
                  <p:nvPr/>
                </p:nvSpPr>
                <p:spPr>
                  <a:xfrm>
                    <a:off x="3293700" y="840650"/>
                    <a:ext cx="32325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3" h="5976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18" y="5958"/>
                          <a:pt x="30" y="5967"/>
                          <a:pt x="47" y="5976"/>
                        </a:cubicBezTo>
                        <a:lnTo>
                          <a:pt x="1293" y="26"/>
                        </a:lnTo>
                        <a:cubicBezTo>
                          <a:pt x="1279" y="18"/>
                          <a:pt x="1262" y="10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12" name="Google Shape;2663;p33"/>
                  <p:cNvSpPr/>
                  <p:nvPr/>
                </p:nvSpPr>
                <p:spPr>
                  <a:xfrm>
                    <a:off x="3292750" y="840225"/>
                    <a:ext cx="3210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67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13" y="5955"/>
                          <a:pt x="26" y="5959"/>
                          <a:pt x="38" y="5967"/>
                        </a:cubicBezTo>
                        <a:lnTo>
                          <a:pt x="1283" y="17"/>
                        </a:lnTo>
                        <a:cubicBezTo>
                          <a:pt x="1270" y="13"/>
                          <a:pt x="1258" y="5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13" name="Google Shape;2664;p33"/>
                  <p:cNvSpPr/>
                  <p:nvPr/>
                </p:nvSpPr>
                <p:spPr>
                  <a:xfrm>
                    <a:off x="3291875" y="839900"/>
                    <a:ext cx="3200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63" extrusionOk="0">
                        <a:moveTo>
                          <a:pt x="1250" y="1"/>
                        </a:moveTo>
                        <a:lnTo>
                          <a:pt x="0" y="5950"/>
                        </a:lnTo>
                        <a:cubicBezTo>
                          <a:pt x="14" y="5954"/>
                          <a:pt x="22" y="5958"/>
                          <a:pt x="35" y="5963"/>
                        </a:cubicBezTo>
                        <a:lnTo>
                          <a:pt x="1279" y="14"/>
                        </a:lnTo>
                        <a:cubicBezTo>
                          <a:pt x="1271" y="9"/>
                          <a:pt x="1258" y="5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14" name="Google Shape;2665;p33"/>
                  <p:cNvSpPr/>
                  <p:nvPr/>
                </p:nvSpPr>
                <p:spPr>
                  <a:xfrm>
                    <a:off x="3291125" y="839700"/>
                    <a:ext cx="320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59" extrusionOk="0">
                        <a:moveTo>
                          <a:pt x="1246" y="0"/>
                        </a:moveTo>
                        <a:lnTo>
                          <a:pt x="1" y="5945"/>
                        </a:lnTo>
                        <a:cubicBezTo>
                          <a:pt x="10" y="5950"/>
                          <a:pt x="22" y="5954"/>
                          <a:pt x="30" y="5958"/>
                        </a:cubicBezTo>
                        <a:lnTo>
                          <a:pt x="1280" y="9"/>
                        </a:lnTo>
                        <a:cubicBezTo>
                          <a:pt x="1267" y="4"/>
                          <a:pt x="1258" y="0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15" name="Google Shape;2666;p33"/>
                  <p:cNvSpPr/>
                  <p:nvPr/>
                </p:nvSpPr>
                <p:spPr>
                  <a:xfrm>
                    <a:off x="3290375" y="839475"/>
                    <a:ext cx="31900" cy="148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5954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9" y="5950"/>
                          <a:pt x="22" y="5954"/>
                          <a:pt x="31" y="5954"/>
                        </a:cubicBezTo>
                        <a:lnTo>
                          <a:pt x="1276" y="9"/>
                        </a:lnTo>
                        <a:cubicBezTo>
                          <a:pt x="1267" y="5"/>
                          <a:pt x="1254" y="0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16" name="Google Shape;2667;p33"/>
                  <p:cNvSpPr/>
                  <p:nvPr/>
                </p:nvSpPr>
                <p:spPr>
                  <a:xfrm>
                    <a:off x="3289525" y="839250"/>
                    <a:ext cx="320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59" extrusionOk="0">
                        <a:moveTo>
                          <a:pt x="1245" y="1"/>
                        </a:moveTo>
                        <a:lnTo>
                          <a:pt x="1" y="5951"/>
                        </a:lnTo>
                        <a:cubicBezTo>
                          <a:pt x="9" y="5951"/>
                          <a:pt x="23" y="5955"/>
                          <a:pt x="35" y="5959"/>
                        </a:cubicBezTo>
                        <a:lnTo>
                          <a:pt x="1280" y="9"/>
                        </a:lnTo>
                        <a:cubicBezTo>
                          <a:pt x="1267" y="5"/>
                          <a:pt x="1258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17" name="Google Shape;2668;p33"/>
                  <p:cNvSpPr/>
                  <p:nvPr/>
                </p:nvSpPr>
                <p:spPr>
                  <a:xfrm>
                    <a:off x="3288450" y="839150"/>
                    <a:ext cx="32225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9" h="5955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14" y="5950"/>
                          <a:pt x="27" y="5950"/>
                          <a:pt x="44" y="5955"/>
                        </a:cubicBezTo>
                        <a:lnTo>
                          <a:pt x="1288" y="5"/>
                        </a:lnTo>
                        <a:cubicBezTo>
                          <a:pt x="1276" y="5"/>
                          <a:pt x="1258" y="1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18" name="Google Shape;2669;p33"/>
                  <p:cNvSpPr/>
                  <p:nvPr/>
                </p:nvSpPr>
                <p:spPr>
                  <a:xfrm>
                    <a:off x="3284500" y="839100"/>
                    <a:ext cx="35100" cy="14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4" h="5953" extrusionOk="0">
                        <a:moveTo>
                          <a:pt x="1343" y="0"/>
                        </a:moveTo>
                        <a:cubicBezTo>
                          <a:pt x="1314" y="0"/>
                          <a:pt x="1283" y="2"/>
                          <a:pt x="1250" y="7"/>
                        </a:cubicBezTo>
                        <a:lnTo>
                          <a:pt x="1" y="5952"/>
                        </a:lnTo>
                        <a:cubicBezTo>
                          <a:pt x="33" y="5950"/>
                          <a:pt x="64" y="5947"/>
                          <a:pt x="95" y="5947"/>
                        </a:cubicBezTo>
                        <a:cubicBezTo>
                          <a:pt x="117" y="5947"/>
                          <a:pt x="138" y="5949"/>
                          <a:pt x="159" y="5952"/>
                        </a:cubicBezTo>
                        <a:lnTo>
                          <a:pt x="1404" y="3"/>
                        </a:lnTo>
                        <a:cubicBezTo>
                          <a:pt x="1384" y="1"/>
                          <a:pt x="1364" y="0"/>
                          <a:pt x="1343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19" name="Google Shape;2670;p33"/>
                  <p:cNvSpPr/>
                  <p:nvPr/>
                </p:nvSpPr>
                <p:spPr>
                  <a:xfrm>
                    <a:off x="4907475" y="1184425"/>
                    <a:ext cx="5742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7" h="6096" extrusionOk="0">
                        <a:moveTo>
                          <a:pt x="2296" y="0"/>
                        </a:moveTo>
                        <a:lnTo>
                          <a:pt x="2296" y="0"/>
                        </a:lnTo>
                        <a:cubicBezTo>
                          <a:pt x="1945" y="48"/>
                          <a:pt x="1608" y="99"/>
                          <a:pt x="1248" y="146"/>
                        </a:cubicBezTo>
                        <a:lnTo>
                          <a:pt x="0" y="6096"/>
                        </a:lnTo>
                        <a:cubicBezTo>
                          <a:pt x="363" y="6044"/>
                          <a:pt x="701" y="5997"/>
                          <a:pt x="1052" y="5950"/>
                        </a:cubicBezTo>
                        <a:lnTo>
                          <a:pt x="2296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20" name="Google Shape;2671;p33"/>
                  <p:cNvSpPr/>
                  <p:nvPr/>
                </p:nvSpPr>
                <p:spPr>
                  <a:xfrm>
                    <a:off x="6855775" y="1590975"/>
                    <a:ext cx="32525" cy="154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1" h="6176" extrusionOk="0">
                        <a:moveTo>
                          <a:pt x="1250" y="0"/>
                        </a:moveTo>
                        <a:lnTo>
                          <a:pt x="0" y="5950"/>
                        </a:lnTo>
                        <a:cubicBezTo>
                          <a:pt x="48" y="6035"/>
                          <a:pt x="57" y="6108"/>
                          <a:pt x="43" y="6176"/>
                        </a:cubicBezTo>
                        <a:lnTo>
                          <a:pt x="1289" y="227"/>
                        </a:lnTo>
                        <a:cubicBezTo>
                          <a:pt x="1301" y="163"/>
                          <a:pt x="1293" y="86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21" name="Google Shape;2672;p33"/>
                  <p:cNvSpPr/>
                  <p:nvPr/>
                </p:nvSpPr>
                <p:spPr>
                  <a:xfrm>
                    <a:off x="5506550" y="1203125"/>
                    <a:ext cx="206100" cy="134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44" h="5365" extrusionOk="0">
                        <a:moveTo>
                          <a:pt x="3099" y="0"/>
                        </a:moveTo>
                        <a:cubicBezTo>
                          <a:pt x="2914" y="0"/>
                          <a:pt x="2723" y="12"/>
                          <a:pt x="2525" y="40"/>
                        </a:cubicBezTo>
                        <a:cubicBezTo>
                          <a:pt x="2464" y="48"/>
                          <a:pt x="2405" y="61"/>
                          <a:pt x="2341" y="70"/>
                        </a:cubicBezTo>
                        <a:cubicBezTo>
                          <a:pt x="3804" y="1853"/>
                          <a:pt x="1" y="2007"/>
                          <a:pt x="1109" y="3680"/>
                        </a:cubicBezTo>
                        <a:cubicBezTo>
                          <a:pt x="2020" y="4316"/>
                          <a:pt x="3260" y="4265"/>
                          <a:pt x="4051" y="5172"/>
                        </a:cubicBezTo>
                        <a:cubicBezTo>
                          <a:pt x="4215" y="5117"/>
                          <a:pt x="4369" y="5078"/>
                          <a:pt x="4513" y="5060"/>
                        </a:cubicBezTo>
                        <a:cubicBezTo>
                          <a:pt x="4628" y="5044"/>
                          <a:pt x="4738" y="5037"/>
                          <a:pt x="4845" y="5037"/>
                        </a:cubicBezTo>
                        <a:cubicBezTo>
                          <a:pt x="5210" y="5037"/>
                          <a:pt x="5536" y="5120"/>
                          <a:pt x="5857" y="5202"/>
                        </a:cubicBezTo>
                        <a:cubicBezTo>
                          <a:pt x="6187" y="5282"/>
                          <a:pt x="6514" y="5365"/>
                          <a:pt x="6881" y="5365"/>
                        </a:cubicBezTo>
                        <a:cubicBezTo>
                          <a:pt x="6985" y="5365"/>
                          <a:pt x="7092" y="5358"/>
                          <a:pt x="7204" y="5343"/>
                        </a:cubicBezTo>
                        <a:cubicBezTo>
                          <a:pt x="7354" y="5322"/>
                          <a:pt x="7508" y="5283"/>
                          <a:pt x="7674" y="5228"/>
                        </a:cubicBezTo>
                        <a:cubicBezTo>
                          <a:pt x="7225" y="4855"/>
                          <a:pt x="8244" y="4941"/>
                          <a:pt x="7978" y="4620"/>
                        </a:cubicBezTo>
                        <a:cubicBezTo>
                          <a:pt x="7958" y="4619"/>
                          <a:pt x="7939" y="4619"/>
                          <a:pt x="7919" y="4619"/>
                        </a:cubicBezTo>
                        <a:cubicBezTo>
                          <a:pt x="7827" y="4619"/>
                          <a:pt x="7731" y="4627"/>
                          <a:pt x="7639" y="4627"/>
                        </a:cubicBezTo>
                        <a:cubicBezTo>
                          <a:pt x="7504" y="4627"/>
                          <a:pt x="7378" y="4609"/>
                          <a:pt x="7289" y="4517"/>
                        </a:cubicBezTo>
                        <a:cubicBezTo>
                          <a:pt x="7922" y="4167"/>
                          <a:pt x="6468" y="3183"/>
                          <a:pt x="7135" y="2833"/>
                        </a:cubicBezTo>
                        <a:cubicBezTo>
                          <a:pt x="6002" y="2375"/>
                          <a:pt x="6263" y="1686"/>
                          <a:pt x="5386" y="1357"/>
                        </a:cubicBezTo>
                        <a:cubicBezTo>
                          <a:pt x="5698" y="1143"/>
                          <a:pt x="5989" y="925"/>
                          <a:pt x="5356" y="415"/>
                        </a:cubicBezTo>
                        <a:cubicBezTo>
                          <a:pt x="4626" y="238"/>
                          <a:pt x="3920" y="0"/>
                          <a:pt x="3099" y="0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22" name="Google Shape;2673;p33"/>
                  <p:cNvSpPr/>
                  <p:nvPr/>
                </p:nvSpPr>
                <p:spPr>
                  <a:xfrm>
                    <a:off x="5566650" y="1323325"/>
                    <a:ext cx="41200" cy="15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8" h="6309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143" y="6052"/>
                          <a:pt x="275" y="6168"/>
                          <a:pt x="399" y="6309"/>
                        </a:cubicBezTo>
                        <a:lnTo>
                          <a:pt x="1647" y="364"/>
                        </a:lnTo>
                        <a:cubicBezTo>
                          <a:pt x="1523" y="219"/>
                          <a:pt x="1387" y="104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23" name="Google Shape;2674;p33"/>
                  <p:cNvSpPr/>
                  <p:nvPr/>
                </p:nvSpPr>
                <p:spPr>
                  <a:xfrm>
                    <a:off x="5561225" y="1319900"/>
                    <a:ext cx="36600" cy="152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4" h="6087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72" y="5993"/>
                          <a:pt x="145" y="6035"/>
                          <a:pt x="218" y="6087"/>
                        </a:cubicBezTo>
                        <a:lnTo>
                          <a:pt x="1463" y="138"/>
                        </a:lnTo>
                        <a:cubicBezTo>
                          <a:pt x="1394" y="91"/>
                          <a:pt x="1321" y="43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24" name="Google Shape;2675;p33"/>
                  <p:cNvSpPr/>
                  <p:nvPr/>
                </p:nvSpPr>
                <p:spPr>
                  <a:xfrm>
                    <a:off x="5556200" y="1317225"/>
                    <a:ext cx="36150" cy="151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6" h="6057" extrusionOk="0">
                        <a:moveTo>
                          <a:pt x="1248" y="1"/>
                        </a:moveTo>
                        <a:lnTo>
                          <a:pt x="0" y="5950"/>
                        </a:lnTo>
                        <a:cubicBezTo>
                          <a:pt x="68" y="5984"/>
                          <a:pt x="137" y="6019"/>
                          <a:pt x="201" y="6057"/>
                        </a:cubicBezTo>
                        <a:lnTo>
                          <a:pt x="1445" y="107"/>
                        </a:lnTo>
                        <a:cubicBezTo>
                          <a:pt x="1382" y="69"/>
                          <a:pt x="1313" y="34"/>
                          <a:pt x="1248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25" name="Google Shape;2676;p33"/>
                  <p:cNvSpPr/>
                  <p:nvPr/>
                </p:nvSpPr>
                <p:spPr>
                  <a:xfrm>
                    <a:off x="5550625" y="1314775"/>
                    <a:ext cx="36800" cy="151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2" h="6049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73" y="5979"/>
                          <a:pt x="150" y="6014"/>
                          <a:pt x="223" y="6048"/>
                        </a:cubicBezTo>
                        <a:lnTo>
                          <a:pt x="1471" y="99"/>
                        </a:lnTo>
                        <a:cubicBezTo>
                          <a:pt x="1394" y="65"/>
                          <a:pt x="1322" y="30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26" name="Google Shape;2677;p33"/>
                  <p:cNvSpPr/>
                  <p:nvPr/>
                </p:nvSpPr>
                <p:spPr>
                  <a:xfrm>
                    <a:off x="5542275" y="1311650"/>
                    <a:ext cx="39500" cy="151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0" h="6075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112" y="5989"/>
                          <a:pt x="223" y="6027"/>
                          <a:pt x="334" y="6075"/>
                        </a:cubicBezTo>
                        <a:lnTo>
                          <a:pt x="1579" y="125"/>
                        </a:lnTo>
                        <a:cubicBezTo>
                          <a:pt x="1468" y="83"/>
                          <a:pt x="1357" y="40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27" name="Google Shape;2678;p33"/>
                  <p:cNvSpPr/>
                  <p:nvPr/>
                </p:nvSpPr>
                <p:spPr>
                  <a:xfrm>
                    <a:off x="5527100" y="1306525"/>
                    <a:ext cx="46325" cy="153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3" h="6156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201" y="6019"/>
                          <a:pt x="407" y="6083"/>
                          <a:pt x="608" y="6155"/>
                        </a:cubicBezTo>
                        <a:lnTo>
                          <a:pt x="1853" y="206"/>
                        </a:lnTo>
                        <a:cubicBezTo>
                          <a:pt x="1652" y="138"/>
                          <a:pt x="1446" y="73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28" name="Google Shape;2679;p33"/>
                  <p:cNvSpPr/>
                  <p:nvPr/>
                </p:nvSpPr>
                <p:spPr>
                  <a:xfrm>
                    <a:off x="5518750" y="1303450"/>
                    <a:ext cx="39500" cy="151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0" h="6074" extrusionOk="0">
                        <a:moveTo>
                          <a:pt x="1246" y="0"/>
                        </a:moveTo>
                        <a:lnTo>
                          <a:pt x="0" y="5949"/>
                        </a:lnTo>
                        <a:cubicBezTo>
                          <a:pt x="108" y="5992"/>
                          <a:pt x="223" y="6035"/>
                          <a:pt x="334" y="6073"/>
                        </a:cubicBezTo>
                        <a:lnTo>
                          <a:pt x="1579" y="124"/>
                        </a:lnTo>
                        <a:cubicBezTo>
                          <a:pt x="1468" y="86"/>
                          <a:pt x="1356" y="42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29" name="Google Shape;2680;p33"/>
                  <p:cNvSpPr/>
                  <p:nvPr/>
                </p:nvSpPr>
                <p:spPr>
                  <a:xfrm>
                    <a:off x="5513200" y="1300975"/>
                    <a:ext cx="36700" cy="151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8" h="6048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74" y="5984"/>
                          <a:pt x="145" y="6014"/>
                          <a:pt x="222" y="6048"/>
                        </a:cubicBezTo>
                        <a:lnTo>
                          <a:pt x="1468" y="99"/>
                        </a:lnTo>
                        <a:cubicBezTo>
                          <a:pt x="1395" y="69"/>
                          <a:pt x="1318" y="3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30" name="Google Shape;2681;p33"/>
                  <p:cNvSpPr/>
                  <p:nvPr/>
                </p:nvSpPr>
                <p:spPr>
                  <a:xfrm>
                    <a:off x="5508175" y="1298325"/>
                    <a:ext cx="36150" cy="151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6" h="6057" extrusionOk="0">
                        <a:moveTo>
                          <a:pt x="1245" y="0"/>
                        </a:moveTo>
                        <a:lnTo>
                          <a:pt x="0" y="5949"/>
                        </a:lnTo>
                        <a:cubicBezTo>
                          <a:pt x="64" y="5988"/>
                          <a:pt x="133" y="6022"/>
                          <a:pt x="202" y="6056"/>
                        </a:cubicBezTo>
                        <a:lnTo>
                          <a:pt x="1446" y="107"/>
                        </a:lnTo>
                        <a:cubicBezTo>
                          <a:pt x="1378" y="72"/>
                          <a:pt x="1313" y="38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31" name="Google Shape;2682;p33"/>
                  <p:cNvSpPr/>
                  <p:nvPr/>
                </p:nvSpPr>
                <p:spPr>
                  <a:xfrm>
                    <a:off x="5503150" y="1295100"/>
                    <a:ext cx="36150" cy="151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6" h="6078" extrusionOk="0">
                        <a:moveTo>
                          <a:pt x="1245" y="1"/>
                        </a:moveTo>
                        <a:lnTo>
                          <a:pt x="0" y="5949"/>
                        </a:lnTo>
                        <a:cubicBezTo>
                          <a:pt x="65" y="5997"/>
                          <a:pt x="133" y="6040"/>
                          <a:pt x="201" y="6078"/>
                        </a:cubicBezTo>
                        <a:lnTo>
                          <a:pt x="1446" y="129"/>
                        </a:lnTo>
                        <a:cubicBezTo>
                          <a:pt x="1378" y="90"/>
                          <a:pt x="1309" y="47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32" name="Google Shape;2683;p33"/>
                  <p:cNvSpPr/>
                  <p:nvPr/>
                </p:nvSpPr>
                <p:spPr>
                  <a:xfrm>
                    <a:off x="5665250" y="1333800"/>
                    <a:ext cx="33150" cy="14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6" h="5977" extrusionOk="0">
                        <a:moveTo>
                          <a:pt x="1326" y="1"/>
                        </a:moveTo>
                        <a:lnTo>
                          <a:pt x="1326" y="1"/>
                        </a:lnTo>
                        <a:cubicBezTo>
                          <a:pt x="1300" y="9"/>
                          <a:pt x="1275" y="18"/>
                          <a:pt x="1249" y="26"/>
                        </a:cubicBezTo>
                        <a:lnTo>
                          <a:pt x="1" y="5976"/>
                        </a:lnTo>
                        <a:cubicBezTo>
                          <a:pt x="26" y="5967"/>
                          <a:pt x="52" y="5959"/>
                          <a:pt x="78" y="5950"/>
                        </a:cubicBezTo>
                        <a:lnTo>
                          <a:pt x="1326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33" name="Google Shape;2684;p33"/>
                  <p:cNvSpPr/>
                  <p:nvPr/>
                </p:nvSpPr>
                <p:spPr>
                  <a:xfrm>
                    <a:off x="5640550" y="1334450"/>
                    <a:ext cx="55925" cy="151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6059" extrusionOk="0">
                        <a:moveTo>
                          <a:pt x="2237" y="0"/>
                        </a:moveTo>
                        <a:lnTo>
                          <a:pt x="2237" y="0"/>
                        </a:lnTo>
                        <a:cubicBezTo>
                          <a:pt x="2100" y="43"/>
                          <a:pt x="1968" y="73"/>
                          <a:pt x="1844" y="90"/>
                        </a:cubicBezTo>
                        <a:cubicBezTo>
                          <a:pt x="1732" y="106"/>
                          <a:pt x="1625" y="112"/>
                          <a:pt x="1522" y="112"/>
                        </a:cubicBezTo>
                        <a:cubicBezTo>
                          <a:pt x="1427" y="112"/>
                          <a:pt x="1335" y="107"/>
                          <a:pt x="1245" y="99"/>
                        </a:cubicBezTo>
                        <a:lnTo>
                          <a:pt x="0" y="6043"/>
                        </a:lnTo>
                        <a:cubicBezTo>
                          <a:pt x="87" y="6053"/>
                          <a:pt x="175" y="6059"/>
                          <a:pt x="266" y="6059"/>
                        </a:cubicBezTo>
                        <a:cubicBezTo>
                          <a:pt x="372" y="6059"/>
                          <a:pt x="481" y="6051"/>
                          <a:pt x="595" y="6035"/>
                        </a:cubicBezTo>
                        <a:cubicBezTo>
                          <a:pt x="723" y="6018"/>
                          <a:pt x="851" y="5992"/>
                          <a:pt x="989" y="5950"/>
                        </a:cubicBezTo>
                        <a:lnTo>
                          <a:pt x="2237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34" name="Google Shape;2685;p33"/>
                  <p:cNvSpPr/>
                  <p:nvPr/>
                </p:nvSpPr>
                <p:spPr>
                  <a:xfrm>
                    <a:off x="5634775" y="1336050"/>
                    <a:ext cx="36925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7" h="5980" extrusionOk="0">
                        <a:moveTo>
                          <a:pt x="1250" y="0"/>
                        </a:moveTo>
                        <a:lnTo>
                          <a:pt x="0" y="5950"/>
                        </a:lnTo>
                        <a:cubicBezTo>
                          <a:pt x="77" y="5963"/>
                          <a:pt x="154" y="5975"/>
                          <a:pt x="231" y="5979"/>
                        </a:cubicBezTo>
                        <a:lnTo>
                          <a:pt x="1476" y="35"/>
                        </a:lnTo>
                        <a:cubicBezTo>
                          <a:pt x="1399" y="26"/>
                          <a:pt x="1322" y="13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35" name="Google Shape;2686;p33"/>
                  <p:cNvSpPr/>
                  <p:nvPr/>
                </p:nvSpPr>
                <p:spPr>
                  <a:xfrm>
                    <a:off x="5627700" y="1334550"/>
                    <a:ext cx="38325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3" h="6010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95" y="5972"/>
                          <a:pt x="190" y="5993"/>
                          <a:pt x="283" y="6010"/>
                        </a:cubicBezTo>
                        <a:lnTo>
                          <a:pt x="1533" y="60"/>
                        </a:lnTo>
                        <a:cubicBezTo>
                          <a:pt x="1434" y="44"/>
                          <a:pt x="1340" y="22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36" name="Google Shape;2687;p33"/>
                  <p:cNvSpPr/>
                  <p:nvPr/>
                </p:nvSpPr>
                <p:spPr>
                  <a:xfrm>
                    <a:off x="5616050" y="1331675"/>
                    <a:ext cx="42925" cy="151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7" h="6066" extrusionOk="0">
                        <a:moveTo>
                          <a:pt x="1246" y="1"/>
                        </a:moveTo>
                        <a:lnTo>
                          <a:pt x="1" y="5949"/>
                        </a:lnTo>
                        <a:cubicBezTo>
                          <a:pt x="78" y="5967"/>
                          <a:pt x="155" y="5988"/>
                          <a:pt x="232" y="6006"/>
                        </a:cubicBezTo>
                        <a:cubicBezTo>
                          <a:pt x="309" y="6026"/>
                          <a:pt x="390" y="6048"/>
                          <a:pt x="467" y="6065"/>
                        </a:cubicBezTo>
                        <a:lnTo>
                          <a:pt x="1716" y="115"/>
                        </a:lnTo>
                        <a:cubicBezTo>
                          <a:pt x="1635" y="98"/>
                          <a:pt x="1558" y="78"/>
                          <a:pt x="1477" y="60"/>
                        </a:cubicBezTo>
                        <a:cubicBezTo>
                          <a:pt x="1400" y="39"/>
                          <a:pt x="1323" y="17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37" name="Google Shape;2688;p33"/>
                  <p:cNvSpPr/>
                  <p:nvPr/>
                </p:nvSpPr>
                <p:spPr>
                  <a:xfrm>
                    <a:off x="5608900" y="1330150"/>
                    <a:ext cx="38325" cy="15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3" h="6011" extrusionOk="0">
                        <a:moveTo>
                          <a:pt x="1250" y="1"/>
                        </a:moveTo>
                        <a:lnTo>
                          <a:pt x="1" y="5951"/>
                        </a:lnTo>
                        <a:cubicBezTo>
                          <a:pt x="99" y="5968"/>
                          <a:pt x="192" y="5990"/>
                          <a:pt x="287" y="6010"/>
                        </a:cubicBezTo>
                        <a:lnTo>
                          <a:pt x="1532" y="62"/>
                        </a:lnTo>
                        <a:cubicBezTo>
                          <a:pt x="1438" y="40"/>
                          <a:pt x="1343" y="18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38" name="Google Shape;2689;p33"/>
                  <p:cNvSpPr/>
                  <p:nvPr/>
                </p:nvSpPr>
                <p:spPr>
                  <a:xfrm>
                    <a:off x="5603225" y="1329425"/>
                    <a:ext cx="36925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7" h="5980" extrusionOk="0">
                        <a:moveTo>
                          <a:pt x="1246" y="0"/>
                        </a:moveTo>
                        <a:lnTo>
                          <a:pt x="1" y="5946"/>
                        </a:lnTo>
                        <a:cubicBezTo>
                          <a:pt x="78" y="5954"/>
                          <a:pt x="155" y="5967"/>
                          <a:pt x="228" y="5980"/>
                        </a:cubicBezTo>
                        <a:lnTo>
                          <a:pt x="1477" y="30"/>
                        </a:lnTo>
                        <a:cubicBezTo>
                          <a:pt x="1400" y="18"/>
                          <a:pt x="1327" y="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39" name="Google Shape;2690;p33"/>
                  <p:cNvSpPr/>
                  <p:nvPr/>
                </p:nvSpPr>
                <p:spPr>
                  <a:xfrm>
                    <a:off x="5578425" y="1329025"/>
                    <a:ext cx="55950" cy="151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8" h="6061" extrusionOk="0">
                        <a:moveTo>
                          <a:pt x="1972" y="1"/>
                        </a:moveTo>
                        <a:cubicBezTo>
                          <a:pt x="1865" y="1"/>
                          <a:pt x="1754" y="8"/>
                          <a:pt x="1638" y="24"/>
                        </a:cubicBezTo>
                        <a:cubicBezTo>
                          <a:pt x="1514" y="42"/>
                          <a:pt x="1382" y="68"/>
                          <a:pt x="1245" y="111"/>
                        </a:cubicBezTo>
                        <a:lnTo>
                          <a:pt x="0" y="6060"/>
                        </a:lnTo>
                        <a:cubicBezTo>
                          <a:pt x="138" y="6017"/>
                          <a:pt x="270" y="5987"/>
                          <a:pt x="394" y="5970"/>
                        </a:cubicBezTo>
                        <a:cubicBezTo>
                          <a:pt x="506" y="5954"/>
                          <a:pt x="613" y="5948"/>
                          <a:pt x="716" y="5948"/>
                        </a:cubicBezTo>
                        <a:cubicBezTo>
                          <a:pt x="811" y="5948"/>
                          <a:pt x="903" y="5953"/>
                          <a:pt x="993" y="5962"/>
                        </a:cubicBezTo>
                        <a:lnTo>
                          <a:pt x="2238" y="16"/>
                        </a:lnTo>
                        <a:cubicBezTo>
                          <a:pt x="2151" y="6"/>
                          <a:pt x="2063" y="1"/>
                          <a:pt x="1972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40" name="Google Shape;2691;p33"/>
                  <p:cNvSpPr/>
                  <p:nvPr/>
                </p:nvSpPr>
                <p:spPr>
                  <a:xfrm>
                    <a:off x="5576625" y="1331775"/>
                    <a:ext cx="32950" cy="14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8" h="5971" extrusionOk="0">
                        <a:moveTo>
                          <a:pt x="1317" y="1"/>
                        </a:moveTo>
                        <a:lnTo>
                          <a:pt x="1317" y="1"/>
                        </a:lnTo>
                        <a:cubicBezTo>
                          <a:pt x="1296" y="9"/>
                          <a:pt x="1270" y="17"/>
                          <a:pt x="1248" y="26"/>
                        </a:cubicBezTo>
                        <a:lnTo>
                          <a:pt x="0" y="5971"/>
                        </a:lnTo>
                        <a:cubicBezTo>
                          <a:pt x="26" y="5963"/>
                          <a:pt x="46" y="5958"/>
                          <a:pt x="72" y="5950"/>
                        </a:cubicBezTo>
                        <a:lnTo>
                          <a:pt x="1317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41" name="Google Shape;2692;p33"/>
                  <p:cNvSpPr/>
                  <p:nvPr/>
                </p:nvSpPr>
                <p:spPr>
                  <a:xfrm>
                    <a:off x="2844600" y="744100"/>
                    <a:ext cx="31350" cy="14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71" extrusionOk="0">
                        <a:moveTo>
                          <a:pt x="1254" y="1"/>
                        </a:moveTo>
                        <a:lnTo>
                          <a:pt x="1252" y="9"/>
                        </a:lnTo>
                        <a:lnTo>
                          <a:pt x="1252" y="9"/>
                        </a:lnTo>
                        <a:cubicBezTo>
                          <a:pt x="1253" y="7"/>
                          <a:pt x="1254" y="4"/>
                          <a:pt x="1254" y="1"/>
                        </a:cubicBezTo>
                        <a:close/>
                        <a:moveTo>
                          <a:pt x="1252" y="9"/>
                        </a:moveTo>
                        <a:lnTo>
                          <a:pt x="1252" y="9"/>
                        </a:lnTo>
                        <a:cubicBezTo>
                          <a:pt x="1250" y="13"/>
                          <a:pt x="1248" y="17"/>
                          <a:pt x="1246" y="22"/>
                        </a:cubicBezTo>
                        <a:lnTo>
                          <a:pt x="3" y="5960"/>
                        </a:lnTo>
                        <a:lnTo>
                          <a:pt x="3" y="5960"/>
                        </a:lnTo>
                        <a:cubicBezTo>
                          <a:pt x="4" y="5956"/>
                          <a:pt x="7" y="5952"/>
                          <a:pt x="10" y="5950"/>
                        </a:cubicBezTo>
                        <a:lnTo>
                          <a:pt x="1252" y="9"/>
                        </a:lnTo>
                        <a:close/>
                        <a:moveTo>
                          <a:pt x="3" y="5960"/>
                        </a:moveTo>
                        <a:cubicBezTo>
                          <a:pt x="1" y="5963"/>
                          <a:pt x="0" y="5967"/>
                          <a:pt x="0" y="5971"/>
                        </a:cubicBezTo>
                        <a:lnTo>
                          <a:pt x="3" y="596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42" name="Google Shape;2693;p33"/>
                  <p:cNvSpPr/>
                  <p:nvPr/>
                </p:nvSpPr>
                <p:spPr>
                  <a:xfrm>
                    <a:off x="2844050" y="744650"/>
                    <a:ext cx="31700" cy="14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8" h="5971" extrusionOk="0">
                        <a:moveTo>
                          <a:pt x="1268" y="0"/>
                        </a:moveTo>
                        <a:cubicBezTo>
                          <a:pt x="1263" y="8"/>
                          <a:pt x="1254" y="17"/>
                          <a:pt x="1250" y="26"/>
                        </a:cubicBezTo>
                        <a:lnTo>
                          <a:pt x="1" y="5970"/>
                        </a:lnTo>
                        <a:cubicBezTo>
                          <a:pt x="10" y="5966"/>
                          <a:pt x="14" y="5958"/>
                          <a:pt x="22" y="5949"/>
                        </a:cubicBezTo>
                        <a:lnTo>
                          <a:pt x="1268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43" name="Google Shape;2694;p33"/>
                  <p:cNvSpPr/>
                  <p:nvPr/>
                </p:nvSpPr>
                <p:spPr>
                  <a:xfrm>
                    <a:off x="2843425" y="745275"/>
                    <a:ext cx="3190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5972" extrusionOk="0">
                        <a:moveTo>
                          <a:pt x="1275" y="1"/>
                        </a:moveTo>
                        <a:lnTo>
                          <a:pt x="1249" y="27"/>
                        </a:lnTo>
                        <a:lnTo>
                          <a:pt x="0" y="5971"/>
                        </a:lnTo>
                        <a:cubicBezTo>
                          <a:pt x="14" y="5963"/>
                          <a:pt x="22" y="5959"/>
                          <a:pt x="26" y="5945"/>
                        </a:cubicBezTo>
                        <a:lnTo>
                          <a:pt x="1275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44" name="Google Shape;2695;p33"/>
                  <p:cNvSpPr/>
                  <p:nvPr/>
                </p:nvSpPr>
                <p:spPr>
                  <a:xfrm>
                    <a:off x="2842475" y="745925"/>
                    <a:ext cx="32200" cy="14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5975" extrusionOk="0">
                        <a:moveTo>
                          <a:pt x="1287" y="1"/>
                        </a:moveTo>
                        <a:cubicBezTo>
                          <a:pt x="1275" y="9"/>
                          <a:pt x="1262" y="17"/>
                          <a:pt x="1244" y="30"/>
                        </a:cubicBezTo>
                        <a:lnTo>
                          <a:pt x="0" y="5975"/>
                        </a:lnTo>
                        <a:cubicBezTo>
                          <a:pt x="13" y="5967"/>
                          <a:pt x="26" y="5958"/>
                          <a:pt x="38" y="5945"/>
                        </a:cubicBezTo>
                        <a:lnTo>
                          <a:pt x="1287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45" name="Google Shape;2696;p33"/>
                  <p:cNvSpPr/>
                  <p:nvPr/>
                </p:nvSpPr>
                <p:spPr>
                  <a:xfrm>
                    <a:off x="2840650" y="746675"/>
                    <a:ext cx="32950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8" h="5984" extrusionOk="0">
                        <a:moveTo>
                          <a:pt x="1317" y="0"/>
                        </a:moveTo>
                        <a:lnTo>
                          <a:pt x="1317" y="0"/>
                        </a:lnTo>
                        <a:cubicBezTo>
                          <a:pt x="1297" y="13"/>
                          <a:pt x="1275" y="26"/>
                          <a:pt x="1250" y="34"/>
                        </a:cubicBezTo>
                        <a:lnTo>
                          <a:pt x="0" y="5984"/>
                        </a:lnTo>
                        <a:cubicBezTo>
                          <a:pt x="26" y="5970"/>
                          <a:pt x="52" y="5958"/>
                          <a:pt x="73" y="5945"/>
                        </a:cubicBezTo>
                        <a:lnTo>
                          <a:pt x="1317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46" name="Google Shape;2697;p33"/>
                  <p:cNvSpPr/>
                  <p:nvPr/>
                </p:nvSpPr>
                <p:spPr>
                  <a:xfrm>
                    <a:off x="2826425" y="747525"/>
                    <a:ext cx="45475" cy="153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19" h="6151" extrusionOk="0">
                        <a:moveTo>
                          <a:pt x="1819" y="0"/>
                        </a:moveTo>
                        <a:cubicBezTo>
                          <a:pt x="1655" y="77"/>
                          <a:pt x="1408" y="128"/>
                          <a:pt x="1245" y="201"/>
                        </a:cubicBezTo>
                        <a:lnTo>
                          <a:pt x="1" y="6151"/>
                        </a:lnTo>
                        <a:cubicBezTo>
                          <a:pt x="163" y="6074"/>
                          <a:pt x="407" y="6027"/>
                          <a:pt x="569" y="5950"/>
                        </a:cubicBezTo>
                        <a:lnTo>
                          <a:pt x="1819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47" name="Google Shape;2698;p33"/>
                  <p:cNvSpPr/>
                  <p:nvPr/>
                </p:nvSpPr>
                <p:spPr>
                  <a:xfrm>
                    <a:off x="2824700" y="752550"/>
                    <a:ext cx="32850" cy="149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" h="5988" extrusionOk="0">
                        <a:moveTo>
                          <a:pt x="1314" y="0"/>
                        </a:moveTo>
                        <a:lnTo>
                          <a:pt x="1314" y="0"/>
                        </a:lnTo>
                        <a:cubicBezTo>
                          <a:pt x="1288" y="13"/>
                          <a:pt x="1268" y="26"/>
                          <a:pt x="1246" y="38"/>
                        </a:cubicBezTo>
                        <a:lnTo>
                          <a:pt x="1" y="5988"/>
                        </a:lnTo>
                        <a:cubicBezTo>
                          <a:pt x="22" y="5976"/>
                          <a:pt x="44" y="5962"/>
                          <a:pt x="70" y="5950"/>
                        </a:cubicBezTo>
                        <a:lnTo>
                          <a:pt x="1314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48" name="Google Shape;2699;p33"/>
                  <p:cNvSpPr/>
                  <p:nvPr/>
                </p:nvSpPr>
                <p:spPr>
                  <a:xfrm>
                    <a:off x="2823650" y="753500"/>
                    <a:ext cx="32225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9" h="5976" extrusionOk="0">
                        <a:moveTo>
                          <a:pt x="1288" y="0"/>
                        </a:moveTo>
                        <a:lnTo>
                          <a:pt x="1288" y="0"/>
                        </a:lnTo>
                        <a:cubicBezTo>
                          <a:pt x="1275" y="10"/>
                          <a:pt x="1258" y="18"/>
                          <a:pt x="1249" y="31"/>
                        </a:cubicBezTo>
                        <a:lnTo>
                          <a:pt x="1" y="5976"/>
                        </a:lnTo>
                        <a:cubicBezTo>
                          <a:pt x="13" y="5967"/>
                          <a:pt x="26" y="5959"/>
                          <a:pt x="43" y="5950"/>
                        </a:cubicBezTo>
                        <a:lnTo>
                          <a:pt x="1288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49" name="Google Shape;2700;p33"/>
                  <p:cNvSpPr/>
                  <p:nvPr/>
                </p:nvSpPr>
                <p:spPr>
                  <a:xfrm>
                    <a:off x="2823025" y="754275"/>
                    <a:ext cx="31875" cy="14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5971" extrusionOk="0">
                        <a:moveTo>
                          <a:pt x="1274" y="0"/>
                        </a:moveTo>
                        <a:cubicBezTo>
                          <a:pt x="1262" y="8"/>
                          <a:pt x="1252" y="17"/>
                          <a:pt x="1248" y="26"/>
                        </a:cubicBezTo>
                        <a:lnTo>
                          <a:pt x="0" y="5970"/>
                        </a:lnTo>
                        <a:cubicBezTo>
                          <a:pt x="8" y="5962"/>
                          <a:pt x="17" y="5954"/>
                          <a:pt x="26" y="5945"/>
                        </a:cubicBezTo>
                        <a:lnTo>
                          <a:pt x="1274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50" name="Google Shape;2701;p33"/>
                  <p:cNvSpPr/>
                  <p:nvPr/>
                </p:nvSpPr>
                <p:spPr>
                  <a:xfrm>
                    <a:off x="2822575" y="754900"/>
                    <a:ext cx="31675" cy="14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71" extrusionOk="0">
                        <a:moveTo>
                          <a:pt x="1266" y="1"/>
                        </a:moveTo>
                        <a:cubicBezTo>
                          <a:pt x="1258" y="9"/>
                          <a:pt x="1254" y="13"/>
                          <a:pt x="1250" y="21"/>
                        </a:cubicBezTo>
                        <a:lnTo>
                          <a:pt x="1" y="5971"/>
                        </a:lnTo>
                        <a:cubicBezTo>
                          <a:pt x="5" y="5963"/>
                          <a:pt x="13" y="5955"/>
                          <a:pt x="18" y="5945"/>
                        </a:cubicBezTo>
                        <a:lnTo>
                          <a:pt x="1266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51" name="Google Shape;2702;p33"/>
                  <p:cNvSpPr/>
                  <p:nvPr/>
                </p:nvSpPr>
                <p:spPr>
                  <a:xfrm>
                    <a:off x="2822250" y="755425"/>
                    <a:ext cx="31575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5976" extrusionOk="0">
                        <a:moveTo>
                          <a:pt x="1263" y="0"/>
                        </a:moveTo>
                        <a:cubicBezTo>
                          <a:pt x="1254" y="10"/>
                          <a:pt x="1250" y="18"/>
                          <a:pt x="1250" y="26"/>
                        </a:cubicBezTo>
                        <a:lnTo>
                          <a:pt x="0" y="5976"/>
                        </a:lnTo>
                        <a:cubicBezTo>
                          <a:pt x="5" y="5967"/>
                          <a:pt x="10" y="5959"/>
                          <a:pt x="14" y="5950"/>
                        </a:cubicBezTo>
                        <a:lnTo>
                          <a:pt x="1263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52" name="Google Shape;2703;p33"/>
                  <p:cNvSpPr/>
                  <p:nvPr/>
                </p:nvSpPr>
                <p:spPr>
                  <a:xfrm>
                    <a:off x="2822250" y="756050"/>
                    <a:ext cx="31250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5964" extrusionOk="0">
                        <a:moveTo>
                          <a:pt x="1250" y="1"/>
                        </a:moveTo>
                        <a:lnTo>
                          <a:pt x="1250" y="1"/>
                        </a:lnTo>
                        <a:cubicBezTo>
                          <a:pt x="1245" y="6"/>
                          <a:pt x="1245" y="10"/>
                          <a:pt x="1245" y="14"/>
                        </a:cubicBezTo>
                        <a:lnTo>
                          <a:pt x="850" y="1904"/>
                        </a:lnTo>
                        <a:lnTo>
                          <a:pt x="1250" y="1"/>
                        </a:lnTo>
                        <a:close/>
                        <a:moveTo>
                          <a:pt x="850" y="1904"/>
                        </a:moveTo>
                        <a:lnTo>
                          <a:pt x="0" y="5951"/>
                        </a:lnTo>
                        <a:lnTo>
                          <a:pt x="0" y="5964"/>
                        </a:lnTo>
                        <a:lnTo>
                          <a:pt x="850" y="1904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53" name="Google Shape;2704;p33"/>
                  <p:cNvSpPr/>
                  <p:nvPr/>
                </p:nvSpPr>
                <p:spPr>
                  <a:xfrm>
                    <a:off x="3089575" y="801500"/>
                    <a:ext cx="31350" cy="14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77" extrusionOk="0">
                        <a:moveTo>
                          <a:pt x="1254" y="1"/>
                        </a:moveTo>
                        <a:cubicBezTo>
                          <a:pt x="1250" y="10"/>
                          <a:pt x="1250" y="18"/>
                          <a:pt x="1246" y="27"/>
                        </a:cubicBezTo>
                        <a:lnTo>
                          <a:pt x="0" y="5976"/>
                        </a:lnTo>
                        <a:cubicBezTo>
                          <a:pt x="5" y="5968"/>
                          <a:pt x="5" y="5959"/>
                          <a:pt x="9" y="5951"/>
                        </a:cubicBezTo>
                        <a:lnTo>
                          <a:pt x="1254" y="1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54" name="Google Shape;2705;p33"/>
                  <p:cNvSpPr/>
                  <p:nvPr/>
                </p:nvSpPr>
                <p:spPr>
                  <a:xfrm>
                    <a:off x="3088925" y="802150"/>
                    <a:ext cx="31800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6002" extrusionOk="0">
                        <a:moveTo>
                          <a:pt x="1272" y="1"/>
                        </a:moveTo>
                        <a:cubicBezTo>
                          <a:pt x="1266" y="22"/>
                          <a:pt x="1258" y="40"/>
                          <a:pt x="1250" y="56"/>
                        </a:cubicBezTo>
                        <a:lnTo>
                          <a:pt x="1" y="6002"/>
                        </a:lnTo>
                        <a:cubicBezTo>
                          <a:pt x="14" y="5984"/>
                          <a:pt x="18" y="5968"/>
                          <a:pt x="26" y="5950"/>
                        </a:cubicBezTo>
                        <a:lnTo>
                          <a:pt x="1272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55" name="Google Shape;2706;p33"/>
                  <p:cNvSpPr/>
                  <p:nvPr/>
                </p:nvSpPr>
                <p:spPr>
                  <a:xfrm>
                    <a:off x="3087975" y="803550"/>
                    <a:ext cx="32225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9" h="6006" extrusionOk="0">
                        <a:moveTo>
                          <a:pt x="1288" y="0"/>
                        </a:moveTo>
                        <a:cubicBezTo>
                          <a:pt x="1275" y="17"/>
                          <a:pt x="1262" y="39"/>
                          <a:pt x="1245" y="56"/>
                        </a:cubicBezTo>
                        <a:lnTo>
                          <a:pt x="1" y="6005"/>
                        </a:lnTo>
                        <a:cubicBezTo>
                          <a:pt x="13" y="5985"/>
                          <a:pt x="31" y="5967"/>
                          <a:pt x="39" y="5946"/>
                        </a:cubicBezTo>
                        <a:lnTo>
                          <a:pt x="1288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56" name="Google Shape;2707;p33"/>
                  <p:cNvSpPr/>
                  <p:nvPr/>
                </p:nvSpPr>
                <p:spPr>
                  <a:xfrm>
                    <a:off x="3085925" y="804950"/>
                    <a:ext cx="33175" cy="150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7" h="6027" extrusionOk="0">
                        <a:moveTo>
                          <a:pt x="1327" y="0"/>
                        </a:moveTo>
                        <a:cubicBezTo>
                          <a:pt x="1305" y="30"/>
                          <a:pt x="1276" y="56"/>
                          <a:pt x="1246" y="82"/>
                        </a:cubicBezTo>
                        <a:lnTo>
                          <a:pt x="1" y="6026"/>
                        </a:lnTo>
                        <a:cubicBezTo>
                          <a:pt x="31" y="6000"/>
                          <a:pt x="57" y="5975"/>
                          <a:pt x="83" y="5949"/>
                        </a:cubicBezTo>
                        <a:lnTo>
                          <a:pt x="1327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57" name="Google Shape;2708;p33"/>
                  <p:cNvSpPr/>
                  <p:nvPr/>
                </p:nvSpPr>
                <p:spPr>
                  <a:xfrm>
                    <a:off x="3080925" y="806975"/>
                    <a:ext cx="36150" cy="152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6" h="6105" extrusionOk="0">
                        <a:moveTo>
                          <a:pt x="1446" y="1"/>
                        </a:moveTo>
                        <a:cubicBezTo>
                          <a:pt x="1381" y="52"/>
                          <a:pt x="1313" y="103"/>
                          <a:pt x="1249" y="155"/>
                        </a:cubicBezTo>
                        <a:lnTo>
                          <a:pt x="1" y="6104"/>
                        </a:lnTo>
                        <a:cubicBezTo>
                          <a:pt x="64" y="6053"/>
                          <a:pt x="137" y="6002"/>
                          <a:pt x="201" y="5945"/>
                        </a:cubicBezTo>
                        <a:lnTo>
                          <a:pt x="1446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58" name="Google Shape;2709;p33"/>
                  <p:cNvSpPr/>
                  <p:nvPr/>
                </p:nvSpPr>
                <p:spPr>
                  <a:xfrm>
                    <a:off x="4636925" y="1128175"/>
                    <a:ext cx="39175" cy="14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7" h="5994" extrusionOk="0">
                        <a:moveTo>
                          <a:pt x="1245" y="0"/>
                        </a:moveTo>
                        <a:lnTo>
                          <a:pt x="1" y="5946"/>
                        </a:lnTo>
                        <a:cubicBezTo>
                          <a:pt x="107" y="5967"/>
                          <a:pt x="210" y="5980"/>
                          <a:pt x="317" y="5993"/>
                        </a:cubicBezTo>
                        <a:lnTo>
                          <a:pt x="1566" y="43"/>
                        </a:lnTo>
                        <a:cubicBezTo>
                          <a:pt x="1459" y="35"/>
                          <a:pt x="1353" y="18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59" name="Google Shape;2710;p33"/>
                  <p:cNvSpPr/>
                  <p:nvPr/>
                </p:nvSpPr>
                <p:spPr>
                  <a:xfrm>
                    <a:off x="4624200" y="1125400"/>
                    <a:ext cx="43850" cy="151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4" h="6057" extrusionOk="0">
                        <a:moveTo>
                          <a:pt x="1246" y="0"/>
                        </a:moveTo>
                        <a:lnTo>
                          <a:pt x="0" y="5950"/>
                        </a:lnTo>
                        <a:cubicBezTo>
                          <a:pt x="172" y="5993"/>
                          <a:pt x="338" y="6027"/>
                          <a:pt x="510" y="6057"/>
                        </a:cubicBezTo>
                        <a:lnTo>
                          <a:pt x="1754" y="111"/>
                        </a:lnTo>
                        <a:cubicBezTo>
                          <a:pt x="1587" y="82"/>
                          <a:pt x="1416" y="4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0" name="Google Shape;2711;p33"/>
                  <p:cNvSpPr/>
                  <p:nvPr/>
                </p:nvSpPr>
                <p:spPr>
                  <a:xfrm>
                    <a:off x="4609350" y="1121875"/>
                    <a:ext cx="46000" cy="152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0" h="6092" extrusionOk="0">
                        <a:moveTo>
                          <a:pt x="1244" y="1"/>
                        </a:moveTo>
                        <a:lnTo>
                          <a:pt x="0" y="5945"/>
                        </a:lnTo>
                        <a:cubicBezTo>
                          <a:pt x="201" y="5997"/>
                          <a:pt x="397" y="6044"/>
                          <a:pt x="594" y="6091"/>
                        </a:cubicBezTo>
                        <a:lnTo>
                          <a:pt x="1840" y="141"/>
                        </a:lnTo>
                        <a:cubicBezTo>
                          <a:pt x="1647" y="98"/>
                          <a:pt x="1445" y="47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1" name="Google Shape;2712;p33"/>
                  <p:cNvSpPr/>
                  <p:nvPr/>
                </p:nvSpPr>
                <p:spPr>
                  <a:xfrm>
                    <a:off x="4594800" y="1118775"/>
                    <a:ext cx="45675" cy="151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7" h="6070" extrusionOk="0">
                        <a:moveTo>
                          <a:pt x="1249" y="1"/>
                        </a:moveTo>
                        <a:lnTo>
                          <a:pt x="0" y="5950"/>
                        </a:lnTo>
                        <a:cubicBezTo>
                          <a:pt x="201" y="5984"/>
                          <a:pt x="394" y="6027"/>
                          <a:pt x="582" y="6069"/>
                        </a:cubicBezTo>
                        <a:lnTo>
                          <a:pt x="1826" y="125"/>
                        </a:lnTo>
                        <a:cubicBezTo>
                          <a:pt x="1638" y="78"/>
                          <a:pt x="1446" y="34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2" name="Google Shape;2713;p33"/>
                  <p:cNvSpPr/>
                  <p:nvPr/>
                </p:nvSpPr>
                <p:spPr>
                  <a:xfrm>
                    <a:off x="4583975" y="1117275"/>
                    <a:ext cx="42075" cy="15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3" h="6011" extrusionOk="0">
                        <a:moveTo>
                          <a:pt x="1250" y="0"/>
                        </a:moveTo>
                        <a:lnTo>
                          <a:pt x="1" y="5946"/>
                        </a:lnTo>
                        <a:cubicBezTo>
                          <a:pt x="151" y="5963"/>
                          <a:pt x="292" y="5985"/>
                          <a:pt x="433" y="6010"/>
                        </a:cubicBezTo>
                        <a:lnTo>
                          <a:pt x="1682" y="61"/>
                        </a:lnTo>
                        <a:cubicBezTo>
                          <a:pt x="1541" y="35"/>
                          <a:pt x="1396" y="13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3" name="Google Shape;2714;p33"/>
                  <p:cNvSpPr/>
                  <p:nvPr/>
                </p:nvSpPr>
                <p:spPr>
                  <a:xfrm>
                    <a:off x="4543800" y="1116550"/>
                    <a:ext cx="71450" cy="152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8" h="6095" extrusionOk="0">
                        <a:moveTo>
                          <a:pt x="2347" y="1"/>
                        </a:moveTo>
                        <a:cubicBezTo>
                          <a:pt x="2154" y="1"/>
                          <a:pt x="1956" y="13"/>
                          <a:pt x="1750" y="42"/>
                        </a:cubicBezTo>
                        <a:cubicBezTo>
                          <a:pt x="1587" y="68"/>
                          <a:pt x="1420" y="98"/>
                          <a:pt x="1245" y="145"/>
                        </a:cubicBezTo>
                        <a:lnTo>
                          <a:pt x="0" y="6095"/>
                        </a:lnTo>
                        <a:cubicBezTo>
                          <a:pt x="171" y="6047"/>
                          <a:pt x="338" y="6014"/>
                          <a:pt x="504" y="5992"/>
                        </a:cubicBezTo>
                        <a:cubicBezTo>
                          <a:pt x="714" y="5962"/>
                          <a:pt x="918" y="5950"/>
                          <a:pt x="1114" y="5950"/>
                        </a:cubicBezTo>
                        <a:cubicBezTo>
                          <a:pt x="1284" y="5950"/>
                          <a:pt x="1448" y="5959"/>
                          <a:pt x="1608" y="5975"/>
                        </a:cubicBezTo>
                        <a:lnTo>
                          <a:pt x="2857" y="29"/>
                        </a:lnTo>
                        <a:cubicBezTo>
                          <a:pt x="2690" y="11"/>
                          <a:pt x="2521" y="1"/>
                          <a:pt x="2347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4" name="Google Shape;2715;p33"/>
                  <p:cNvSpPr/>
                  <p:nvPr/>
                </p:nvSpPr>
                <p:spPr>
                  <a:xfrm>
                    <a:off x="4639925" y="1131925"/>
                    <a:ext cx="35625" cy="156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5" h="6246" extrusionOk="0">
                        <a:moveTo>
                          <a:pt x="1262" y="0"/>
                        </a:moveTo>
                        <a:cubicBezTo>
                          <a:pt x="1262" y="1"/>
                          <a:pt x="1262" y="2"/>
                          <a:pt x="1262" y="3"/>
                        </a:cubicBezTo>
                        <a:lnTo>
                          <a:pt x="1262" y="3"/>
                        </a:lnTo>
                        <a:lnTo>
                          <a:pt x="1262" y="0"/>
                        </a:lnTo>
                        <a:close/>
                        <a:moveTo>
                          <a:pt x="1262" y="3"/>
                        </a:moveTo>
                        <a:lnTo>
                          <a:pt x="13" y="5950"/>
                        </a:lnTo>
                        <a:cubicBezTo>
                          <a:pt x="1" y="6027"/>
                          <a:pt x="82" y="6134"/>
                          <a:pt x="175" y="6245"/>
                        </a:cubicBezTo>
                        <a:lnTo>
                          <a:pt x="1424" y="296"/>
                        </a:lnTo>
                        <a:cubicBezTo>
                          <a:pt x="1327" y="185"/>
                          <a:pt x="1247" y="80"/>
                          <a:pt x="1262" y="3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5" name="Google Shape;2716;p33"/>
                  <p:cNvSpPr/>
                  <p:nvPr/>
                </p:nvSpPr>
                <p:spPr>
                  <a:xfrm>
                    <a:off x="2704725" y="730400"/>
                    <a:ext cx="32550" cy="153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6152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48" y="6027"/>
                          <a:pt x="56" y="6092"/>
                          <a:pt x="44" y="6151"/>
                        </a:cubicBezTo>
                        <a:lnTo>
                          <a:pt x="1288" y="202"/>
                        </a:lnTo>
                        <a:cubicBezTo>
                          <a:pt x="1302" y="142"/>
                          <a:pt x="1293" y="77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6" name="Google Shape;2717;p33"/>
                  <p:cNvSpPr/>
                  <p:nvPr/>
                </p:nvSpPr>
                <p:spPr>
                  <a:xfrm>
                    <a:off x="4694225" y="1145825"/>
                    <a:ext cx="3285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" h="5972" extrusionOk="0">
                        <a:moveTo>
                          <a:pt x="1246" y="1"/>
                        </a:moveTo>
                        <a:lnTo>
                          <a:pt x="1" y="5946"/>
                        </a:lnTo>
                        <a:cubicBezTo>
                          <a:pt x="22" y="5954"/>
                          <a:pt x="44" y="5963"/>
                          <a:pt x="70" y="5972"/>
                        </a:cubicBezTo>
                        <a:lnTo>
                          <a:pt x="1314" y="22"/>
                        </a:lnTo>
                        <a:cubicBezTo>
                          <a:pt x="1293" y="13"/>
                          <a:pt x="1268" y="5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7" name="Google Shape;2718;p33"/>
                  <p:cNvSpPr/>
                  <p:nvPr/>
                </p:nvSpPr>
                <p:spPr>
                  <a:xfrm>
                    <a:off x="4692000" y="1145175"/>
                    <a:ext cx="33375" cy="14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5" h="5973" extrusionOk="0">
                        <a:moveTo>
                          <a:pt x="1249" y="1"/>
                        </a:moveTo>
                        <a:lnTo>
                          <a:pt x="1" y="5951"/>
                        </a:lnTo>
                        <a:cubicBezTo>
                          <a:pt x="30" y="5959"/>
                          <a:pt x="60" y="5967"/>
                          <a:pt x="90" y="5972"/>
                        </a:cubicBezTo>
                        <a:lnTo>
                          <a:pt x="1335" y="27"/>
                        </a:lnTo>
                        <a:cubicBezTo>
                          <a:pt x="1305" y="18"/>
                          <a:pt x="1274" y="9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8" name="Google Shape;2719;p33"/>
                  <p:cNvSpPr/>
                  <p:nvPr/>
                </p:nvSpPr>
                <p:spPr>
                  <a:xfrm>
                    <a:off x="4689200" y="1144650"/>
                    <a:ext cx="34025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1" h="5972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40" y="5954"/>
                          <a:pt x="78" y="5962"/>
                          <a:pt x="113" y="5972"/>
                        </a:cubicBezTo>
                        <a:lnTo>
                          <a:pt x="1361" y="22"/>
                        </a:lnTo>
                        <a:cubicBezTo>
                          <a:pt x="1323" y="14"/>
                          <a:pt x="1284" y="9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9" name="Google Shape;2720;p33"/>
                  <p:cNvSpPr/>
                  <p:nvPr/>
                </p:nvSpPr>
                <p:spPr>
                  <a:xfrm>
                    <a:off x="4684700" y="1144000"/>
                    <a:ext cx="3575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0" h="5976" extrusionOk="0">
                        <a:moveTo>
                          <a:pt x="1250" y="1"/>
                        </a:moveTo>
                        <a:lnTo>
                          <a:pt x="1" y="5950"/>
                        </a:lnTo>
                        <a:cubicBezTo>
                          <a:pt x="62" y="5959"/>
                          <a:pt x="125" y="5963"/>
                          <a:pt x="181" y="5976"/>
                        </a:cubicBezTo>
                        <a:lnTo>
                          <a:pt x="1430" y="26"/>
                        </a:lnTo>
                        <a:cubicBezTo>
                          <a:pt x="1370" y="18"/>
                          <a:pt x="1310" y="9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0" name="Google Shape;2721;p33"/>
                  <p:cNvSpPr/>
                  <p:nvPr/>
                </p:nvSpPr>
                <p:spPr>
                  <a:xfrm>
                    <a:off x="4658100" y="1142825"/>
                    <a:ext cx="57875" cy="14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5" h="5998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342" y="5984"/>
                          <a:pt x="715" y="5963"/>
                          <a:pt x="1065" y="5997"/>
                        </a:cubicBezTo>
                        <a:lnTo>
                          <a:pt x="2314" y="48"/>
                        </a:lnTo>
                        <a:cubicBezTo>
                          <a:pt x="1963" y="14"/>
                          <a:pt x="1587" y="35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1" name="Google Shape;2722;p33"/>
                  <p:cNvSpPr/>
                  <p:nvPr/>
                </p:nvSpPr>
                <p:spPr>
                  <a:xfrm>
                    <a:off x="4653700" y="1142175"/>
                    <a:ext cx="35525" cy="14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1" h="5977" extrusionOk="0">
                        <a:moveTo>
                          <a:pt x="1250" y="1"/>
                        </a:moveTo>
                        <a:lnTo>
                          <a:pt x="1" y="5950"/>
                        </a:lnTo>
                        <a:cubicBezTo>
                          <a:pt x="60" y="5959"/>
                          <a:pt x="117" y="5968"/>
                          <a:pt x="176" y="5976"/>
                        </a:cubicBezTo>
                        <a:lnTo>
                          <a:pt x="1421" y="26"/>
                        </a:lnTo>
                        <a:cubicBezTo>
                          <a:pt x="1365" y="22"/>
                          <a:pt x="1306" y="14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2" name="Google Shape;2723;p33"/>
                  <p:cNvSpPr/>
                  <p:nvPr/>
                </p:nvSpPr>
                <p:spPr>
                  <a:xfrm>
                    <a:off x="4651150" y="1141650"/>
                    <a:ext cx="33825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3" h="5972" extrusionOk="0">
                        <a:moveTo>
                          <a:pt x="1250" y="0"/>
                        </a:moveTo>
                        <a:lnTo>
                          <a:pt x="0" y="5950"/>
                        </a:lnTo>
                        <a:cubicBezTo>
                          <a:pt x="34" y="5959"/>
                          <a:pt x="69" y="5967"/>
                          <a:pt x="103" y="5971"/>
                        </a:cubicBezTo>
                        <a:lnTo>
                          <a:pt x="1352" y="22"/>
                        </a:lnTo>
                        <a:cubicBezTo>
                          <a:pt x="1317" y="18"/>
                          <a:pt x="1283" y="9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3" name="Google Shape;2724;p33"/>
                  <p:cNvSpPr/>
                  <p:nvPr/>
                </p:nvSpPr>
                <p:spPr>
                  <a:xfrm>
                    <a:off x="4649225" y="1141225"/>
                    <a:ext cx="3317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7" h="5967" extrusionOk="0">
                        <a:moveTo>
                          <a:pt x="1245" y="1"/>
                        </a:moveTo>
                        <a:lnTo>
                          <a:pt x="0" y="5945"/>
                        </a:lnTo>
                        <a:cubicBezTo>
                          <a:pt x="26" y="5955"/>
                          <a:pt x="52" y="5963"/>
                          <a:pt x="77" y="5967"/>
                        </a:cubicBezTo>
                        <a:lnTo>
                          <a:pt x="1327" y="17"/>
                        </a:lnTo>
                        <a:cubicBezTo>
                          <a:pt x="1301" y="13"/>
                          <a:pt x="1271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4" name="Google Shape;2725;p33"/>
                  <p:cNvSpPr/>
                  <p:nvPr/>
                </p:nvSpPr>
                <p:spPr>
                  <a:xfrm>
                    <a:off x="4647500" y="1140700"/>
                    <a:ext cx="3287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5" h="5967" extrusionOk="0">
                        <a:moveTo>
                          <a:pt x="1250" y="0"/>
                        </a:moveTo>
                        <a:lnTo>
                          <a:pt x="1" y="5946"/>
                        </a:lnTo>
                        <a:cubicBezTo>
                          <a:pt x="26" y="5954"/>
                          <a:pt x="48" y="5962"/>
                          <a:pt x="69" y="5966"/>
                        </a:cubicBezTo>
                        <a:lnTo>
                          <a:pt x="1314" y="22"/>
                        </a:lnTo>
                        <a:cubicBezTo>
                          <a:pt x="1293" y="13"/>
                          <a:pt x="1271" y="4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5" name="Google Shape;2726;p33"/>
                  <p:cNvSpPr/>
                  <p:nvPr/>
                </p:nvSpPr>
                <p:spPr>
                  <a:xfrm>
                    <a:off x="4645900" y="1140050"/>
                    <a:ext cx="3285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" h="5972" extrusionOk="0">
                        <a:moveTo>
                          <a:pt x="1250" y="1"/>
                        </a:moveTo>
                        <a:lnTo>
                          <a:pt x="1" y="5950"/>
                        </a:lnTo>
                        <a:cubicBezTo>
                          <a:pt x="22" y="5958"/>
                          <a:pt x="44" y="5967"/>
                          <a:pt x="65" y="5972"/>
                        </a:cubicBezTo>
                        <a:lnTo>
                          <a:pt x="1314" y="26"/>
                        </a:lnTo>
                        <a:cubicBezTo>
                          <a:pt x="1292" y="18"/>
                          <a:pt x="1271" y="9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6" name="Google Shape;2727;p33"/>
                  <p:cNvSpPr/>
                  <p:nvPr/>
                </p:nvSpPr>
                <p:spPr>
                  <a:xfrm>
                    <a:off x="4644425" y="1139300"/>
                    <a:ext cx="32750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5981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21" y="5963"/>
                          <a:pt x="42" y="5971"/>
                          <a:pt x="60" y="5980"/>
                        </a:cubicBezTo>
                        <a:lnTo>
                          <a:pt x="1309" y="31"/>
                        </a:lnTo>
                        <a:cubicBezTo>
                          <a:pt x="1288" y="22"/>
                          <a:pt x="1266" y="13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7" name="Google Shape;2728;p33"/>
                  <p:cNvSpPr/>
                  <p:nvPr/>
                </p:nvSpPr>
                <p:spPr>
                  <a:xfrm>
                    <a:off x="4644300" y="1139300"/>
                    <a:ext cx="31250" cy="14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5951" extrusionOk="0">
                        <a:moveTo>
                          <a:pt x="1249" y="1"/>
                        </a:moveTo>
                        <a:lnTo>
                          <a:pt x="0" y="5950"/>
                        </a:lnTo>
                        <a:lnTo>
                          <a:pt x="5" y="5950"/>
                        </a:lnTo>
                        <a:lnTo>
                          <a:pt x="1249" y="1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8" name="Google Shape;2729;p33"/>
                  <p:cNvSpPr/>
                  <p:nvPr/>
                </p:nvSpPr>
                <p:spPr>
                  <a:xfrm>
                    <a:off x="4535875" y="1120175"/>
                    <a:ext cx="39050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2" h="5964" extrusionOk="0">
                        <a:moveTo>
                          <a:pt x="1562" y="0"/>
                        </a:moveTo>
                        <a:lnTo>
                          <a:pt x="1562" y="0"/>
                        </a:lnTo>
                        <a:cubicBezTo>
                          <a:pt x="1495" y="10"/>
                          <a:pt x="1431" y="14"/>
                          <a:pt x="1371" y="14"/>
                        </a:cubicBezTo>
                        <a:cubicBezTo>
                          <a:pt x="1327" y="14"/>
                          <a:pt x="1285" y="12"/>
                          <a:pt x="1245" y="8"/>
                        </a:cubicBezTo>
                        <a:lnTo>
                          <a:pt x="0" y="5958"/>
                        </a:lnTo>
                        <a:cubicBezTo>
                          <a:pt x="39" y="5961"/>
                          <a:pt x="80" y="5963"/>
                          <a:pt x="122" y="5963"/>
                        </a:cubicBezTo>
                        <a:cubicBezTo>
                          <a:pt x="183" y="5963"/>
                          <a:pt x="247" y="5959"/>
                          <a:pt x="317" y="5950"/>
                        </a:cubicBezTo>
                        <a:lnTo>
                          <a:pt x="1562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9" name="Google Shape;2730;p33"/>
                  <p:cNvSpPr/>
                  <p:nvPr/>
                </p:nvSpPr>
                <p:spPr>
                  <a:xfrm>
                    <a:off x="4533750" y="1120050"/>
                    <a:ext cx="3327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" h="5963" extrusionOk="0">
                        <a:moveTo>
                          <a:pt x="1245" y="1"/>
                        </a:moveTo>
                        <a:lnTo>
                          <a:pt x="0" y="5951"/>
                        </a:lnTo>
                        <a:cubicBezTo>
                          <a:pt x="26" y="5955"/>
                          <a:pt x="55" y="5959"/>
                          <a:pt x="85" y="5963"/>
                        </a:cubicBezTo>
                        <a:lnTo>
                          <a:pt x="1330" y="13"/>
                        </a:lnTo>
                        <a:cubicBezTo>
                          <a:pt x="1301" y="9"/>
                          <a:pt x="1275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0" name="Google Shape;2731;p33"/>
                  <p:cNvSpPr/>
                  <p:nvPr/>
                </p:nvSpPr>
                <p:spPr>
                  <a:xfrm>
                    <a:off x="4531925" y="1119725"/>
                    <a:ext cx="32975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9" h="5964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26" y="5954"/>
                          <a:pt x="47" y="5958"/>
                          <a:pt x="73" y="5964"/>
                        </a:cubicBezTo>
                        <a:lnTo>
                          <a:pt x="1318" y="14"/>
                        </a:lnTo>
                        <a:cubicBezTo>
                          <a:pt x="1297" y="10"/>
                          <a:pt x="1271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1" name="Google Shape;2732;p33"/>
                  <p:cNvSpPr/>
                  <p:nvPr/>
                </p:nvSpPr>
                <p:spPr>
                  <a:xfrm>
                    <a:off x="4530100" y="1119200"/>
                    <a:ext cx="32975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9" h="5972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22" y="5959"/>
                          <a:pt x="48" y="5963"/>
                          <a:pt x="73" y="5971"/>
                        </a:cubicBezTo>
                        <a:lnTo>
                          <a:pt x="1318" y="22"/>
                        </a:lnTo>
                        <a:cubicBezTo>
                          <a:pt x="1297" y="13"/>
                          <a:pt x="1271" y="9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2" name="Google Shape;2733;p33"/>
                  <p:cNvSpPr/>
                  <p:nvPr/>
                </p:nvSpPr>
                <p:spPr>
                  <a:xfrm>
                    <a:off x="4527750" y="1118450"/>
                    <a:ext cx="33500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0" h="5980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31" y="5958"/>
                          <a:pt x="60" y="5971"/>
                          <a:pt x="94" y="5980"/>
                        </a:cubicBezTo>
                        <a:lnTo>
                          <a:pt x="1339" y="30"/>
                        </a:lnTo>
                        <a:cubicBezTo>
                          <a:pt x="1310" y="22"/>
                          <a:pt x="1280" y="1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3" name="Google Shape;2734;p33"/>
                  <p:cNvSpPr/>
                  <p:nvPr/>
                </p:nvSpPr>
                <p:spPr>
                  <a:xfrm>
                    <a:off x="4520800" y="1115875"/>
                    <a:ext cx="38075" cy="15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6053" extrusionOk="0">
                        <a:moveTo>
                          <a:pt x="1245" y="1"/>
                        </a:moveTo>
                        <a:lnTo>
                          <a:pt x="1" y="5946"/>
                        </a:lnTo>
                        <a:cubicBezTo>
                          <a:pt x="90" y="5980"/>
                          <a:pt x="184" y="6019"/>
                          <a:pt x="279" y="6053"/>
                        </a:cubicBezTo>
                        <a:lnTo>
                          <a:pt x="1523" y="103"/>
                        </a:lnTo>
                        <a:cubicBezTo>
                          <a:pt x="1430" y="69"/>
                          <a:pt x="1339" y="30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4" name="Google Shape;2735;p33"/>
                  <p:cNvSpPr/>
                  <p:nvPr/>
                </p:nvSpPr>
                <p:spPr>
                  <a:xfrm>
                    <a:off x="4518775" y="1115225"/>
                    <a:ext cx="33150" cy="14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6" h="5973" extrusionOk="0">
                        <a:moveTo>
                          <a:pt x="1245" y="1"/>
                        </a:moveTo>
                        <a:lnTo>
                          <a:pt x="1" y="5946"/>
                        </a:lnTo>
                        <a:cubicBezTo>
                          <a:pt x="26" y="5955"/>
                          <a:pt x="56" y="5964"/>
                          <a:pt x="82" y="5972"/>
                        </a:cubicBezTo>
                        <a:lnTo>
                          <a:pt x="1326" y="27"/>
                        </a:lnTo>
                        <a:cubicBezTo>
                          <a:pt x="1300" y="18"/>
                          <a:pt x="1274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5" name="Google Shape;2736;p33"/>
                  <p:cNvSpPr/>
                  <p:nvPr/>
                </p:nvSpPr>
                <p:spPr>
                  <a:xfrm>
                    <a:off x="4517275" y="1114825"/>
                    <a:ext cx="3262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5" h="5963" extrusionOk="0">
                        <a:moveTo>
                          <a:pt x="1245" y="1"/>
                        </a:moveTo>
                        <a:lnTo>
                          <a:pt x="0" y="5945"/>
                        </a:lnTo>
                        <a:cubicBezTo>
                          <a:pt x="17" y="5954"/>
                          <a:pt x="39" y="5958"/>
                          <a:pt x="61" y="5962"/>
                        </a:cubicBezTo>
                        <a:lnTo>
                          <a:pt x="1305" y="17"/>
                        </a:lnTo>
                        <a:cubicBezTo>
                          <a:pt x="1288" y="9"/>
                          <a:pt x="1267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6" name="Google Shape;2737;p33"/>
                  <p:cNvSpPr/>
                  <p:nvPr/>
                </p:nvSpPr>
                <p:spPr>
                  <a:xfrm>
                    <a:off x="4515975" y="1114500"/>
                    <a:ext cx="3245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8" h="5959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18" y="5954"/>
                          <a:pt x="36" y="5958"/>
                          <a:pt x="52" y="5958"/>
                        </a:cubicBezTo>
                        <a:lnTo>
                          <a:pt x="1297" y="14"/>
                        </a:lnTo>
                        <a:cubicBezTo>
                          <a:pt x="1280" y="8"/>
                          <a:pt x="1263" y="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7" name="Google Shape;2738;p33"/>
                  <p:cNvSpPr/>
                  <p:nvPr/>
                </p:nvSpPr>
                <p:spPr>
                  <a:xfrm>
                    <a:off x="1936250" y="567975"/>
                    <a:ext cx="34250" cy="151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0" h="6075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43" y="5984"/>
                          <a:pt x="86" y="6023"/>
                          <a:pt x="120" y="6075"/>
                        </a:cubicBezTo>
                        <a:lnTo>
                          <a:pt x="1370" y="129"/>
                        </a:lnTo>
                        <a:cubicBezTo>
                          <a:pt x="1331" y="74"/>
                          <a:pt x="1293" y="36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8" name="Google Shape;2739;p33"/>
                  <p:cNvSpPr/>
                  <p:nvPr/>
                </p:nvSpPr>
                <p:spPr>
                  <a:xfrm>
                    <a:off x="1935200" y="567350"/>
                    <a:ext cx="3220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5976" extrusionOk="0">
                        <a:moveTo>
                          <a:pt x="1248" y="0"/>
                        </a:moveTo>
                        <a:lnTo>
                          <a:pt x="0" y="5950"/>
                        </a:lnTo>
                        <a:cubicBezTo>
                          <a:pt x="17" y="5958"/>
                          <a:pt x="30" y="5967"/>
                          <a:pt x="42" y="5975"/>
                        </a:cubicBezTo>
                        <a:lnTo>
                          <a:pt x="1287" y="26"/>
                        </a:lnTo>
                        <a:cubicBezTo>
                          <a:pt x="1274" y="18"/>
                          <a:pt x="1262" y="9"/>
                          <a:pt x="1248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9" name="Google Shape;2740;p33"/>
                  <p:cNvSpPr/>
                  <p:nvPr/>
                </p:nvSpPr>
                <p:spPr>
                  <a:xfrm>
                    <a:off x="1934325" y="566925"/>
                    <a:ext cx="3210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67" extrusionOk="0">
                        <a:moveTo>
                          <a:pt x="1245" y="1"/>
                        </a:moveTo>
                        <a:lnTo>
                          <a:pt x="0" y="5945"/>
                        </a:lnTo>
                        <a:cubicBezTo>
                          <a:pt x="14" y="5954"/>
                          <a:pt x="26" y="5958"/>
                          <a:pt x="35" y="5967"/>
                        </a:cubicBezTo>
                        <a:lnTo>
                          <a:pt x="1283" y="17"/>
                        </a:lnTo>
                        <a:cubicBezTo>
                          <a:pt x="1271" y="9"/>
                          <a:pt x="1258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0" name="Google Shape;2741;p33"/>
                  <p:cNvSpPr/>
                  <p:nvPr/>
                </p:nvSpPr>
                <p:spPr>
                  <a:xfrm>
                    <a:off x="1933475" y="566500"/>
                    <a:ext cx="3200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63" extrusionOk="0">
                        <a:moveTo>
                          <a:pt x="1250" y="0"/>
                        </a:moveTo>
                        <a:lnTo>
                          <a:pt x="0" y="5950"/>
                        </a:lnTo>
                        <a:cubicBezTo>
                          <a:pt x="14" y="5954"/>
                          <a:pt x="22" y="5958"/>
                          <a:pt x="34" y="5962"/>
                        </a:cubicBezTo>
                        <a:lnTo>
                          <a:pt x="1279" y="18"/>
                        </a:lnTo>
                        <a:cubicBezTo>
                          <a:pt x="1271" y="8"/>
                          <a:pt x="1258" y="4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1" name="Google Shape;2742;p33"/>
                  <p:cNvSpPr/>
                  <p:nvPr/>
                </p:nvSpPr>
                <p:spPr>
                  <a:xfrm>
                    <a:off x="1932725" y="566150"/>
                    <a:ext cx="32000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64" extrusionOk="0">
                        <a:moveTo>
                          <a:pt x="1250" y="1"/>
                        </a:moveTo>
                        <a:lnTo>
                          <a:pt x="1" y="5950"/>
                        </a:lnTo>
                        <a:cubicBezTo>
                          <a:pt x="13" y="5955"/>
                          <a:pt x="22" y="5960"/>
                          <a:pt x="30" y="5964"/>
                        </a:cubicBezTo>
                        <a:lnTo>
                          <a:pt x="1280" y="14"/>
                        </a:lnTo>
                        <a:cubicBezTo>
                          <a:pt x="1266" y="10"/>
                          <a:pt x="1258" y="6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2" name="Google Shape;2743;p33"/>
                  <p:cNvSpPr/>
                  <p:nvPr/>
                </p:nvSpPr>
                <p:spPr>
                  <a:xfrm>
                    <a:off x="1931975" y="565950"/>
                    <a:ext cx="320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59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9" y="5954"/>
                          <a:pt x="22" y="5954"/>
                          <a:pt x="31" y="5958"/>
                        </a:cubicBezTo>
                        <a:lnTo>
                          <a:pt x="1280" y="9"/>
                        </a:lnTo>
                        <a:cubicBezTo>
                          <a:pt x="1267" y="9"/>
                          <a:pt x="1258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3" name="Google Shape;2744;p33"/>
                  <p:cNvSpPr/>
                  <p:nvPr/>
                </p:nvSpPr>
                <p:spPr>
                  <a:xfrm>
                    <a:off x="1930900" y="565750"/>
                    <a:ext cx="322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5959" extrusionOk="0">
                        <a:moveTo>
                          <a:pt x="1250" y="0"/>
                        </a:moveTo>
                        <a:lnTo>
                          <a:pt x="1" y="5945"/>
                        </a:lnTo>
                        <a:cubicBezTo>
                          <a:pt x="18" y="5950"/>
                          <a:pt x="30" y="5954"/>
                          <a:pt x="44" y="5958"/>
                        </a:cubicBezTo>
                        <a:lnTo>
                          <a:pt x="1288" y="9"/>
                        </a:lnTo>
                        <a:cubicBezTo>
                          <a:pt x="1276" y="5"/>
                          <a:pt x="1262" y="0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4" name="Google Shape;2745;p33"/>
                  <p:cNvSpPr/>
                  <p:nvPr/>
                </p:nvSpPr>
                <p:spPr>
                  <a:xfrm>
                    <a:off x="1929950" y="565525"/>
                    <a:ext cx="32200" cy="148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5954" extrusionOk="0">
                        <a:moveTo>
                          <a:pt x="1245" y="0"/>
                        </a:moveTo>
                        <a:lnTo>
                          <a:pt x="1" y="5946"/>
                        </a:lnTo>
                        <a:cubicBezTo>
                          <a:pt x="13" y="5950"/>
                          <a:pt x="26" y="5954"/>
                          <a:pt x="39" y="5954"/>
                        </a:cubicBezTo>
                        <a:lnTo>
                          <a:pt x="1288" y="9"/>
                        </a:lnTo>
                        <a:cubicBezTo>
                          <a:pt x="1271" y="5"/>
                          <a:pt x="1258" y="0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5" name="Google Shape;2746;p33"/>
                  <p:cNvSpPr/>
                  <p:nvPr/>
                </p:nvSpPr>
                <p:spPr>
                  <a:xfrm>
                    <a:off x="1928025" y="565200"/>
                    <a:ext cx="3305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2" h="5959" extrusionOk="0">
                        <a:moveTo>
                          <a:pt x="1249" y="1"/>
                        </a:moveTo>
                        <a:lnTo>
                          <a:pt x="1" y="5950"/>
                        </a:lnTo>
                        <a:cubicBezTo>
                          <a:pt x="26" y="5955"/>
                          <a:pt x="52" y="5955"/>
                          <a:pt x="78" y="5959"/>
                        </a:cubicBezTo>
                        <a:lnTo>
                          <a:pt x="1322" y="13"/>
                        </a:lnTo>
                        <a:cubicBezTo>
                          <a:pt x="1296" y="9"/>
                          <a:pt x="1271" y="5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6" name="Google Shape;2747;p33"/>
                  <p:cNvSpPr/>
                  <p:nvPr/>
                </p:nvSpPr>
                <p:spPr>
                  <a:xfrm>
                    <a:off x="1909000" y="565075"/>
                    <a:ext cx="5025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0" h="5967" extrusionOk="0">
                        <a:moveTo>
                          <a:pt x="1875" y="0"/>
                        </a:moveTo>
                        <a:cubicBezTo>
                          <a:pt x="1713" y="0"/>
                          <a:pt x="1542" y="19"/>
                          <a:pt x="1379" y="19"/>
                        </a:cubicBezTo>
                        <a:cubicBezTo>
                          <a:pt x="1333" y="19"/>
                          <a:pt x="1288" y="18"/>
                          <a:pt x="1244" y="14"/>
                        </a:cubicBezTo>
                        <a:lnTo>
                          <a:pt x="0" y="5960"/>
                        </a:lnTo>
                        <a:cubicBezTo>
                          <a:pt x="50" y="5965"/>
                          <a:pt x="102" y="5967"/>
                          <a:pt x="155" y="5967"/>
                        </a:cubicBezTo>
                        <a:cubicBezTo>
                          <a:pt x="308" y="5967"/>
                          <a:pt x="471" y="5950"/>
                          <a:pt x="625" y="5950"/>
                        </a:cubicBezTo>
                        <a:cubicBezTo>
                          <a:pt x="672" y="5950"/>
                          <a:pt x="717" y="5952"/>
                          <a:pt x="762" y="5955"/>
                        </a:cubicBezTo>
                        <a:lnTo>
                          <a:pt x="2010" y="6"/>
                        </a:lnTo>
                        <a:cubicBezTo>
                          <a:pt x="1966" y="2"/>
                          <a:pt x="1921" y="0"/>
                          <a:pt x="1875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7" name="Google Shape;2748;p33"/>
                  <p:cNvSpPr/>
                  <p:nvPr/>
                </p:nvSpPr>
                <p:spPr>
                  <a:xfrm>
                    <a:off x="1907175" y="565100"/>
                    <a:ext cx="3295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8" h="5959" extrusionOk="0">
                        <a:moveTo>
                          <a:pt x="1249" y="1"/>
                        </a:moveTo>
                        <a:lnTo>
                          <a:pt x="0" y="5950"/>
                        </a:lnTo>
                        <a:cubicBezTo>
                          <a:pt x="26" y="5954"/>
                          <a:pt x="47" y="5959"/>
                          <a:pt x="73" y="5959"/>
                        </a:cubicBezTo>
                        <a:lnTo>
                          <a:pt x="1317" y="13"/>
                        </a:lnTo>
                        <a:cubicBezTo>
                          <a:pt x="1297" y="9"/>
                          <a:pt x="1271" y="5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8" name="Google Shape;2749;p33"/>
                  <p:cNvSpPr/>
                  <p:nvPr/>
                </p:nvSpPr>
                <p:spPr>
                  <a:xfrm>
                    <a:off x="1905975" y="564875"/>
                    <a:ext cx="32450" cy="14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8" h="5960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18" y="5954"/>
                          <a:pt x="36" y="5954"/>
                          <a:pt x="48" y="5959"/>
                        </a:cubicBezTo>
                        <a:lnTo>
                          <a:pt x="1297" y="10"/>
                        </a:lnTo>
                        <a:cubicBezTo>
                          <a:pt x="1280" y="10"/>
                          <a:pt x="1263" y="6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9" name="Google Shape;2750;p33"/>
                  <p:cNvSpPr/>
                  <p:nvPr/>
                </p:nvSpPr>
                <p:spPr>
                  <a:xfrm>
                    <a:off x="1905150" y="564675"/>
                    <a:ext cx="320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59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8" y="5950"/>
                          <a:pt x="22" y="5954"/>
                          <a:pt x="34" y="5958"/>
                        </a:cubicBezTo>
                        <a:lnTo>
                          <a:pt x="1279" y="9"/>
                        </a:lnTo>
                        <a:cubicBezTo>
                          <a:pt x="1266" y="4"/>
                          <a:pt x="1258" y="4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0" name="Google Shape;2751;p33"/>
                  <p:cNvSpPr/>
                  <p:nvPr/>
                </p:nvSpPr>
                <p:spPr>
                  <a:xfrm>
                    <a:off x="1904300" y="564475"/>
                    <a:ext cx="31975" cy="14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9" h="5958" extrusionOk="0">
                        <a:moveTo>
                          <a:pt x="1248" y="0"/>
                        </a:moveTo>
                        <a:lnTo>
                          <a:pt x="0" y="5945"/>
                        </a:lnTo>
                        <a:cubicBezTo>
                          <a:pt x="13" y="5950"/>
                          <a:pt x="21" y="5954"/>
                          <a:pt x="34" y="5958"/>
                        </a:cubicBezTo>
                        <a:lnTo>
                          <a:pt x="1278" y="8"/>
                        </a:lnTo>
                        <a:cubicBezTo>
                          <a:pt x="1266" y="4"/>
                          <a:pt x="1258" y="0"/>
                          <a:pt x="1248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1" name="Google Shape;2752;p33"/>
                  <p:cNvSpPr/>
                  <p:nvPr/>
                </p:nvSpPr>
                <p:spPr>
                  <a:xfrm>
                    <a:off x="1903525" y="564125"/>
                    <a:ext cx="320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59" extrusionOk="0">
                        <a:moveTo>
                          <a:pt x="1246" y="1"/>
                        </a:moveTo>
                        <a:lnTo>
                          <a:pt x="0" y="5950"/>
                        </a:lnTo>
                        <a:cubicBezTo>
                          <a:pt x="10" y="5954"/>
                          <a:pt x="22" y="5954"/>
                          <a:pt x="31" y="5959"/>
                        </a:cubicBezTo>
                        <a:lnTo>
                          <a:pt x="1279" y="14"/>
                        </a:lnTo>
                        <a:cubicBezTo>
                          <a:pt x="1267" y="10"/>
                          <a:pt x="1258" y="5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2" name="Google Shape;2753;p33"/>
                  <p:cNvSpPr/>
                  <p:nvPr/>
                </p:nvSpPr>
                <p:spPr>
                  <a:xfrm>
                    <a:off x="1902675" y="563725"/>
                    <a:ext cx="3200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67" extrusionOk="0">
                        <a:moveTo>
                          <a:pt x="1250" y="0"/>
                        </a:moveTo>
                        <a:lnTo>
                          <a:pt x="1" y="5949"/>
                        </a:lnTo>
                        <a:cubicBezTo>
                          <a:pt x="14" y="5954"/>
                          <a:pt x="22" y="5958"/>
                          <a:pt x="34" y="5966"/>
                        </a:cubicBezTo>
                        <a:lnTo>
                          <a:pt x="1280" y="17"/>
                        </a:lnTo>
                        <a:cubicBezTo>
                          <a:pt x="1271" y="13"/>
                          <a:pt x="1258" y="9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3" name="Google Shape;2754;p33"/>
                  <p:cNvSpPr/>
                  <p:nvPr/>
                </p:nvSpPr>
                <p:spPr>
                  <a:xfrm>
                    <a:off x="1901925" y="563275"/>
                    <a:ext cx="3200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67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9" y="5959"/>
                          <a:pt x="22" y="5963"/>
                          <a:pt x="31" y="5967"/>
                        </a:cubicBezTo>
                        <a:lnTo>
                          <a:pt x="1280" y="18"/>
                        </a:lnTo>
                        <a:cubicBezTo>
                          <a:pt x="1266" y="13"/>
                          <a:pt x="1258" y="9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4" name="Google Shape;2755;p33"/>
                  <p:cNvSpPr/>
                  <p:nvPr/>
                </p:nvSpPr>
                <p:spPr>
                  <a:xfrm>
                    <a:off x="1900750" y="562550"/>
                    <a:ext cx="32300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2" h="5980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14" y="5962"/>
                          <a:pt x="30" y="5970"/>
                          <a:pt x="48" y="5979"/>
                        </a:cubicBezTo>
                        <a:lnTo>
                          <a:pt x="1292" y="30"/>
                        </a:lnTo>
                        <a:cubicBezTo>
                          <a:pt x="1275" y="22"/>
                          <a:pt x="1262" y="12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5" name="Google Shape;2756;p33"/>
                  <p:cNvSpPr/>
                  <p:nvPr/>
                </p:nvSpPr>
                <p:spPr>
                  <a:xfrm>
                    <a:off x="1896900" y="558050"/>
                    <a:ext cx="35000" cy="153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0" h="6130" extrusionOk="0">
                        <a:moveTo>
                          <a:pt x="1246" y="0"/>
                        </a:moveTo>
                        <a:lnTo>
                          <a:pt x="1" y="5945"/>
                        </a:lnTo>
                        <a:cubicBezTo>
                          <a:pt x="44" y="6027"/>
                          <a:pt x="95" y="6087"/>
                          <a:pt x="155" y="6130"/>
                        </a:cubicBezTo>
                        <a:lnTo>
                          <a:pt x="1400" y="180"/>
                        </a:lnTo>
                        <a:cubicBezTo>
                          <a:pt x="1339" y="137"/>
                          <a:pt x="1288" y="77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6" name="Google Shape;2757;p33"/>
                  <p:cNvSpPr/>
                  <p:nvPr/>
                </p:nvSpPr>
                <p:spPr>
                  <a:xfrm>
                    <a:off x="1886325" y="552825"/>
                    <a:ext cx="44075" cy="151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3" h="6057" extrusionOk="0">
                        <a:moveTo>
                          <a:pt x="1762" y="0"/>
                        </a:moveTo>
                        <a:lnTo>
                          <a:pt x="1762" y="0"/>
                        </a:lnTo>
                        <a:cubicBezTo>
                          <a:pt x="1561" y="26"/>
                          <a:pt x="1391" y="64"/>
                          <a:pt x="1249" y="107"/>
                        </a:cubicBezTo>
                        <a:lnTo>
                          <a:pt x="1" y="6056"/>
                        </a:lnTo>
                        <a:cubicBezTo>
                          <a:pt x="145" y="6013"/>
                          <a:pt x="317" y="5974"/>
                          <a:pt x="518" y="5945"/>
                        </a:cubicBezTo>
                        <a:lnTo>
                          <a:pt x="1762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7" name="Google Shape;2758;p33"/>
                  <p:cNvSpPr/>
                  <p:nvPr/>
                </p:nvSpPr>
                <p:spPr>
                  <a:xfrm>
                    <a:off x="1880875" y="555475"/>
                    <a:ext cx="36675" cy="15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7" h="6032" extrusionOk="0">
                        <a:moveTo>
                          <a:pt x="1467" y="1"/>
                        </a:moveTo>
                        <a:lnTo>
                          <a:pt x="1467" y="1"/>
                        </a:lnTo>
                        <a:cubicBezTo>
                          <a:pt x="1382" y="26"/>
                          <a:pt x="1309" y="52"/>
                          <a:pt x="1245" y="82"/>
                        </a:cubicBezTo>
                        <a:lnTo>
                          <a:pt x="0" y="6032"/>
                        </a:lnTo>
                        <a:cubicBezTo>
                          <a:pt x="65" y="6002"/>
                          <a:pt x="137" y="5976"/>
                          <a:pt x="219" y="5950"/>
                        </a:cubicBezTo>
                        <a:lnTo>
                          <a:pt x="1467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8" name="Google Shape;2759;p33"/>
                  <p:cNvSpPr/>
                  <p:nvPr/>
                </p:nvSpPr>
                <p:spPr>
                  <a:xfrm>
                    <a:off x="1877450" y="557500"/>
                    <a:ext cx="34575" cy="15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3" h="6024" extrusionOk="0">
                        <a:moveTo>
                          <a:pt x="1382" y="1"/>
                        </a:moveTo>
                        <a:lnTo>
                          <a:pt x="1382" y="1"/>
                        </a:lnTo>
                        <a:cubicBezTo>
                          <a:pt x="1331" y="27"/>
                          <a:pt x="1288" y="52"/>
                          <a:pt x="1245" y="78"/>
                        </a:cubicBezTo>
                        <a:lnTo>
                          <a:pt x="0" y="6023"/>
                        </a:lnTo>
                        <a:cubicBezTo>
                          <a:pt x="38" y="5998"/>
                          <a:pt x="86" y="5976"/>
                          <a:pt x="137" y="5951"/>
                        </a:cubicBezTo>
                        <a:lnTo>
                          <a:pt x="1382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9" name="Google Shape;2760;p33"/>
                  <p:cNvSpPr/>
                  <p:nvPr/>
                </p:nvSpPr>
                <p:spPr>
                  <a:xfrm>
                    <a:off x="1874975" y="559425"/>
                    <a:ext cx="33600" cy="15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4" h="6019" extrusionOk="0">
                        <a:moveTo>
                          <a:pt x="1344" y="1"/>
                        </a:moveTo>
                        <a:lnTo>
                          <a:pt x="1344" y="1"/>
                        </a:lnTo>
                        <a:cubicBezTo>
                          <a:pt x="1310" y="22"/>
                          <a:pt x="1276" y="44"/>
                          <a:pt x="1245" y="70"/>
                        </a:cubicBezTo>
                        <a:lnTo>
                          <a:pt x="1" y="6018"/>
                        </a:lnTo>
                        <a:cubicBezTo>
                          <a:pt x="31" y="5993"/>
                          <a:pt x="65" y="5972"/>
                          <a:pt x="99" y="5946"/>
                        </a:cubicBezTo>
                        <a:lnTo>
                          <a:pt x="1344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0" name="Google Shape;2761;p33"/>
                  <p:cNvSpPr/>
                  <p:nvPr/>
                </p:nvSpPr>
                <p:spPr>
                  <a:xfrm>
                    <a:off x="1873175" y="561150"/>
                    <a:ext cx="32950" cy="150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8" h="6027" extrusionOk="0">
                        <a:moveTo>
                          <a:pt x="1317" y="1"/>
                        </a:moveTo>
                        <a:cubicBezTo>
                          <a:pt x="1291" y="26"/>
                          <a:pt x="1266" y="52"/>
                          <a:pt x="1245" y="78"/>
                        </a:cubicBezTo>
                        <a:lnTo>
                          <a:pt x="0" y="6026"/>
                        </a:lnTo>
                        <a:cubicBezTo>
                          <a:pt x="22" y="5996"/>
                          <a:pt x="47" y="5975"/>
                          <a:pt x="73" y="5949"/>
                        </a:cubicBezTo>
                        <a:lnTo>
                          <a:pt x="1317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1" name="Google Shape;2762;p33"/>
                  <p:cNvSpPr/>
                  <p:nvPr/>
                </p:nvSpPr>
                <p:spPr>
                  <a:xfrm>
                    <a:off x="1871675" y="563075"/>
                    <a:ext cx="32650" cy="15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6" h="6032" extrusionOk="0">
                        <a:moveTo>
                          <a:pt x="1305" y="1"/>
                        </a:moveTo>
                        <a:lnTo>
                          <a:pt x="1305" y="1"/>
                        </a:lnTo>
                        <a:cubicBezTo>
                          <a:pt x="1284" y="26"/>
                          <a:pt x="1262" y="56"/>
                          <a:pt x="1245" y="82"/>
                        </a:cubicBezTo>
                        <a:lnTo>
                          <a:pt x="1" y="6031"/>
                        </a:lnTo>
                        <a:cubicBezTo>
                          <a:pt x="17" y="6001"/>
                          <a:pt x="34" y="5975"/>
                          <a:pt x="60" y="5949"/>
                        </a:cubicBezTo>
                        <a:lnTo>
                          <a:pt x="1305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2" name="Google Shape;2763;p33"/>
                  <p:cNvSpPr/>
                  <p:nvPr/>
                </p:nvSpPr>
                <p:spPr>
                  <a:xfrm>
                    <a:off x="1870500" y="565100"/>
                    <a:ext cx="32300" cy="151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2" h="6054" extrusionOk="0">
                        <a:moveTo>
                          <a:pt x="1292" y="1"/>
                        </a:moveTo>
                        <a:lnTo>
                          <a:pt x="1292" y="1"/>
                        </a:lnTo>
                        <a:cubicBezTo>
                          <a:pt x="1275" y="35"/>
                          <a:pt x="1258" y="68"/>
                          <a:pt x="1250" y="103"/>
                        </a:cubicBezTo>
                        <a:lnTo>
                          <a:pt x="0" y="6053"/>
                        </a:lnTo>
                        <a:cubicBezTo>
                          <a:pt x="13" y="6018"/>
                          <a:pt x="26" y="5984"/>
                          <a:pt x="48" y="5950"/>
                        </a:cubicBezTo>
                        <a:lnTo>
                          <a:pt x="1292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3" name="Google Shape;2764;p33"/>
                  <p:cNvSpPr/>
                  <p:nvPr/>
                </p:nvSpPr>
                <p:spPr>
                  <a:xfrm>
                    <a:off x="1870050" y="567675"/>
                    <a:ext cx="31700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8" h="6010" extrusionOk="0">
                        <a:moveTo>
                          <a:pt x="1268" y="0"/>
                        </a:moveTo>
                        <a:cubicBezTo>
                          <a:pt x="1258" y="17"/>
                          <a:pt x="1254" y="38"/>
                          <a:pt x="1250" y="60"/>
                        </a:cubicBezTo>
                        <a:lnTo>
                          <a:pt x="2" y="6004"/>
                        </a:lnTo>
                        <a:lnTo>
                          <a:pt x="2" y="6004"/>
                        </a:lnTo>
                        <a:cubicBezTo>
                          <a:pt x="7" y="5984"/>
                          <a:pt x="15" y="5965"/>
                          <a:pt x="18" y="5950"/>
                        </a:cubicBezTo>
                        <a:lnTo>
                          <a:pt x="1268" y="0"/>
                        </a:lnTo>
                        <a:close/>
                        <a:moveTo>
                          <a:pt x="2" y="6004"/>
                        </a:moveTo>
                        <a:lnTo>
                          <a:pt x="2" y="6004"/>
                        </a:lnTo>
                        <a:cubicBezTo>
                          <a:pt x="2" y="6006"/>
                          <a:pt x="1" y="6008"/>
                          <a:pt x="1" y="6010"/>
                        </a:cubicBezTo>
                        <a:lnTo>
                          <a:pt x="2" y="6004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4" name="Google Shape;2765;p33"/>
                  <p:cNvSpPr/>
                  <p:nvPr/>
                </p:nvSpPr>
                <p:spPr>
                  <a:xfrm>
                    <a:off x="2672550" y="731675"/>
                    <a:ext cx="35000" cy="15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0" h="6247" extrusionOk="0">
                        <a:moveTo>
                          <a:pt x="1266" y="1"/>
                        </a:moveTo>
                        <a:lnTo>
                          <a:pt x="18" y="5950"/>
                        </a:lnTo>
                        <a:cubicBezTo>
                          <a:pt x="1" y="6032"/>
                          <a:pt x="35" y="6126"/>
                          <a:pt x="151" y="6246"/>
                        </a:cubicBezTo>
                        <a:lnTo>
                          <a:pt x="1400" y="296"/>
                        </a:lnTo>
                        <a:cubicBezTo>
                          <a:pt x="1280" y="176"/>
                          <a:pt x="1250" y="83"/>
                          <a:pt x="1266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5" name="Google Shape;2766;p33"/>
                  <p:cNvSpPr/>
                  <p:nvPr/>
                </p:nvSpPr>
                <p:spPr>
                  <a:xfrm>
                    <a:off x="2698025" y="730400"/>
                    <a:ext cx="37875" cy="14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5" h="5986" extrusionOk="0">
                        <a:moveTo>
                          <a:pt x="1514" y="0"/>
                        </a:moveTo>
                        <a:cubicBezTo>
                          <a:pt x="1459" y="0"/>
                          <a:pt x="1407" y="6"/>
                          <a:pt x="1364" y="14"/>
                        </a:cubicBezTo>
                        <a:cubicBezTo>
                          <a:pt x="1317" y="18"/>
                          <a:pt x="1279" y="26"/>
                          <a:pt x="1248" y="35"/>
                        </a:cubicBezTo>
                        <a:lnTo>
                          <a:pt x="0" y="5985"/>
                        </a:lnTo>
                        <a:cubicBezTo>
                          <a:pt x="34" y="5976"/>
                          <a:pt x="73" y="5968"/>
                          <a:pt x="119" y="5959"/>
                        </a:cubicBezTo>
                        <a:cubicBezTo>
                          <a:pt x="162" y="5954"/>
                          <a:pt x="209" y="5950"/>
                          <a:pt x="269" y="5950"/>
                        </a:cubicBezTo>
                        <a:lnTo>
                          <a:pt x="1514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6" name="Google Shape;2767;p33"/>
                  <p:cNvSpPr/>
                  <p:nvPr/>
                </p:nvSpPr>
                <p:spPr>
                  <a:xfrm>
                    <a:off x="2696500" y="731275"/>
                    <a:ext cx="3275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5976" extrusionOk="0">
                        <a:moveTo>
                          <a:pt x="1309" y="0"/>
                        </a:moveTo>
                        <a:cubicBezTo>
                          <a:pt x="1284" y="9"/>
                          <a:pt x="1263" y="17"/>
                          <a:pt x="1246" y="26"/>
                        </a:cubicBezTo>
                        <a:lnTo>
                          <a:pt x="0" y="5976"/>
                        </a:lnTo>
                        <a:cubicBezTo>
                          <a:pt x="18" y="5966"/>
                          <a:pt x="39" y="5958"/>
                          <a:pt x="61" y="5950"/>
                        </a:cubicBezTo>
                        <a:lnTo>
                          <a:pt x="1309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7" name="Google Shape;2768;p33"/>
                  <p:cNvSpPr/>
                  <p:nvPr/>
                </p:nvSpPr>
                <p:spPr>
                  <a:xfrm>
                    <a:off x="2695350" y="731925"/>
                    <a:ext cx="3230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2" h="5976" extrusionOk="0">
                        <a:moveTo>
                          <a:pt x="1292" y="0"/>
                        </a:moveTo>
                        <a:cubicBezTo>
                          <a:pt x="1274" y="8"/>
                          <a:pt x="1258" y="16"/>
                          <a:pt x="1244" y="26"/>
                        </a:cubicBezTo>
                        <a:lnTo>
                          <a:pt x="0" y="5975"/>
                        </a:lnTo>
                        <a:cubicBezTo>
                          <a:pt x="13" y="5966"/>
                          <a:pt x="30" y="5958"/>
                          <a:pt x="46" y="5950"/>
                        </a:cubicBezTo>
                        <a:lnTo>
                          <a:pt x="1292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8" name="Google Shape;2769;p33"/>
                  <p:cNvSpPr/>
                  <p:nvPr/>
                </p:nvSpPr>
                <p:spPr>
                  <a:xfrm>
                    <a:off x="2694175" y="732550"/>
                    <a:ext cx="32300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2" h="5985" extrusionOk="0">
                        <a:moveTo>
                          <a:pt x="1291" y="1"/>
                        </a:moveTo>
                        <a:lnTo>
                          <a:pt x="1291" y="1"/>
                        </a:lnTo>
                        <a:cubicBezTo>
                          <a:pt x="1274" y="9"/>
                          <a:pt x="1258" y="22"/>
                          <a:pt x="1244" y="35"/>
                        </a:cubicBezTo>
                        <a:lnTo>
                          <a:pt x="0" y="5984"/>
                        </a:lnTo>
                        <a:cubicBezTo>
                          <a:pt x="12" y="5971"/>
                          <a:pt x="30" y="5959"/>
                          <a:pt x="47" y="5950"/>
                        </a:cubicBezTo>
                        <a:lnTo>
                          <a:pt x="1291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9" name="Google Shape;2770;p33"/>
                  <p:cNvSpPr/>
                  <p:nvPr/>
                </p:nvSpPr>
                <p:spPr>
                  <a:xfrm>
                    <a:off x="2691275" y="733400"/>
                    <a:ext cx="34025" cy="151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1" h="6057" extrusionOk="0">
                        <a:moveTo>
                          <a:pt x="1360" y="1"/>
                        </a:moveTo>
                        <a:lnTo>
                          <a:pt x="1360" y="1"/>
                        </a:lnTo>
                        <a:cubicBezTo>
                          <a:pt x="1339" y="18"/>
                          <a:pt x="1322" y="34"/>
                          <a:pt x="1305" y="56"/>
                        </a:cubicBezTo>
                        <a:cubicBezTo>
                          <a:pt x="1287" y="73"/>
                          <a:pt x="1271" y="91"/>
                          <a:pt x="1249" y="111"/>
                        </a:cubicBezTo>
                        <a:lnTo>
                          <a:pt x="0" y="6057"/>
                        </a:lnTo>
                        <a:cubicBezTo>
                          <a:pt x="22" y="6040"/>
                          <a:pt x="43" y="6023"/>
                          <a:pt x="61" y="6002"/>
                        </a:cubicBezTo>
                        <a:cubicBezTo>
                          <a:pt x="77" y="5984"/>
                          <a:pt x="94" y="5968"/>
                          <a:pt x="116" y="5950"/>
                        </a:cubicBezTo>
                        <a:lnTo>
                          <a:pt x="1360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0" name="Google Shape;2771;p33"/>
                  <p:cNvSpPr/>
                  <p:nvPr/>
                </p:nvSpPr>
                <p:spPr>
                  <a:xfrm>
                    <a:off x="2690200" y="736175"/>
                    <a:ext cx="32325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3" h="5980" extrusionOk="0">
                        <a:moveTo>
                          <a:pt x="1292" y="0"/>
                        </a:moveTo>
                        <a:lnTo>
                          <a:pt x="1292" y="0"/>
                        </a:lnTo>
                        <a:cubicBezTo>
                          <a:pt x="1275" y="10"/>
                          <a:pt x="1263" y="22"/>
                          <a:pt x="1245" y="35"/>
                        </a:cubicBezTo>
                        <a:lnTo>
                          <a:pt x="1" y="5980"/>
                        </a:lnTo>
                        <a:cubicBezTo>
                          <a:pt x="17" y="5972"/>
                          <a:pt x="31" y="5959"/>
                          <a:pt x="43" y="5946"/>
                        </a:cubicBezTo>
                        <a:lnTo>
                          <a:pt x="1292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1" name="Google Shape;2772;p33"/>
                  <p:cNvSpPr/>
                  <p:nvPr/>
                </p:nvSpPr>
                <p:spPr>
                  <a:xfrm>
                    <a:off x="2689025" y="737050"/>
                    <a:ext cx="32325" cy="14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3" h="5971" extrusionOk="0">
                        <a:moveTo>
                          <a:pt x="1292" y="0"/>
                        </a:moveTo>
                        <a:lnTo>
                          <a:pt x="1292" y="0"/>
                        </a:lnTo>
                        <a:cubicBezTo>
                          <a:pt x="1280" y="9"/>
                          <a:pt x="1262" y="17"/>
                          <a:pt x="1245" y="26"/>
                        </a:cubicBezTo>
                        <a:lnTo>
                          <a:pt x="1" y="5971"/>
                        </a:lnTo>
                        <a:cubicBezTo>
                          <a:pt x="17" y="5962"/>
                          <a:pt x="31" y="5954"/>
                          <a:pt x="48" y="5945"/>
                        </a:cubicBezTo>
                        <a:lnTo>
                          <a:pt x="1292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2" name="Google Shape;2773;p33"/>
                  <p:cNvSpPr/>
                  <p:nvPr/>
                </p:nvSpPr>
                <p:spPr>
                  <a:xfrm>
                    <a:off x="2687425" y="737700"/>
                    <a:ext cx="32725" cy="14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" h="5971" extrusionOk="0">
                        <a:moveTo>
                          <a:pt x="1309" y="0"/>
                        </a:moveTo>
                        <a:lnTo>
                          <a:pt x="1309" y="0"/>
                        </a:lnTo>
                        <a:cubicBezTo>
                          <a:pt x="1292" y="8"/>
                          <a:pt x="1271" y="12"/>
                          <a:pt x="1249" y="22"/>
                        </a:cubicBezTo>
                        <a:lnTo>
                          <a:pt x="0" y="5970"/>
                        </a:lnTo>
                        <a:cubicBezTo>
                          <a:pt x="26" y="5962"/>
                          <a:pt x="43" y="5954"/>
                          <a:pt x="65" y="5945"/>
                        </a:cubicBezTo>
                        <a:lnTo>
                          <a:pt x="1309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3" name="Google Shape;2774;p33"/>
                  <p:cNvSpPr/>
                  <p:nvPr/>
                </p:nvSpPr>
                <p:spPr>
                  <a:xfrm>
                    <a:off x="2676300" y="738225"/>
                    <a:ext cx="42375" cy="14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5" h="5986" extrusionOk="0">
                        <a:moveTo>
                          <a:pt x="1694" y="1"/>
                        </a:moveTo>
                        <a:cubicBezTo>
                          <a:pt x="1660" y="9"/>
                          <a:pt x="1621" y="17"/>
                          <a:pt x="1578" y="26"/>
                        </a:cubicBezTo>
                        <a:cubicBezTo>
                          <a:pt x="1516" y="32"/>
                          <a:pt x="1442" y="36"/>
                          <a:pt x="1353" y="36"/>
                        </a:cubicBezTo>
                        <a:cubicBezTo>
                          <a:pt x="1321" y="36"/>
                          <a:pt x="1286" y="36"/>
                          <a:pt x="1250" y="34"/>
                        </a:cubicBezTo>
                        <a:lnTo>
                          <a:pt x="1" y="5984"/>
                        </a:lnTo>
                        <a:cubicBezTo>
                          <a:pt x="35" y="5985"/>
                          <a:pt x="68" y="5986"/>
                          <a:pt x="99" y="5986"/>
                        </a:cubicBezTo>
                        <a:cubicBezTo>
                          <a:pt x="193" y="5986"/>
                          <a:pt x="270" y="5981"/>
                          <a:pt x="334" y="5971"/>
                        </a:cubicBezTo>
                        <a:cubicBezTo>
                          <a:pt x="377" y="5967"/>
                          <a:pt x="415" y="5958"/>
                          <a:pt x="445" y="5949"/>
                        </a:cubicBezTo>
                        <a:lnTo>
                          <a:pt x="1694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4" name="Google Shape;2775;p33"/>
                  <p:cNvSpPr/>
                  <p:nvPr/>
                </p:nvSpPr>
                <p:spPr>
                  <a:xfrm>
                    <a:off x="4721275" y="1164525"/>
                    <a:ext cx="40675" cy="159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7" h="6362" extrusionOk="0">
                        <a:moveTo>
                          <a:pt x="1246" y="1"/>
                        </a:moveTo>
                        <a:lnTo>
                          <a:pt x="1" y="5951"/>
                        </a:lnTo>
                        <a:cubicBezTo>
                          <a:pt x="142" y="6053"/>
                          <a:pt x="275" y="6177"/>
                          <a:pt x="377" y="6361"/>
                        </a:cubicBezTo>
                        <a:lnTo>
                          <a:pt x="1627" y="411"/>
                        </a:lnTo>
                        <a:cubicBezTo>
                          <a:pt x="1520" y="232"/>
                          <a:pt x="1392" y="104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5" name="Google Shape;2776;p33"/>
                  <p:cNvSpPr/>
                  <p:nvPr/>
                </p:nvSpPr>
                <p:spPr>
                  <a:xfrm>
                    <a:off x="4716375" y="1161425"/>
                    <a:ext cx="36050" cy="151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2" h="6075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64" y="5989"/>
                          <a:pt x="133" y="6031"/>
                          <a:pt x="197" y="6075"/>
                        </a:cubicBezTo>
                        <a:lnTo>
                          <a:pt x="1442" y="125"/>
                        </a:lnTo>
                        <a:cubicBezTo>
                          <a:pt x="1377" y="82"/>
                          <a:pt x="1314" y="40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6" name="Google Shape;2777;p33"/>
                  <p:cNvSpPr/>
                  <p:nvPr/>
                </p:nvSpPr>
                <p:spPr>
                  <a:xfrm>
                    <a:off x="4708775" y="1157275"/>
                    <a:ext cx="38725" cy="152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9" h="6117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99" y="6010"/>
                          <a:pt x="202" y="6061"/>
                          <a:pt x="305" y="6116"/>
                        </a:cubicBezTo>
                        <a:lnTo>
                          <a:pt x="1549" y="167"/>
                        </a:lnTo>
                        <a:cubicBezTo>
                          <a:pt x="1450" y="111"/>
                          <a:pt x="1348" y="60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7" name="Google Shape;2778;p33"/>
                  <p:cNvSpPr/>
                  <p:nvPr/>
                </p:nvSpPr>
                <p:spPr>
                  <a:xfrm>
                    <a:off x="4703850" y="1154275"/>
                    <a:ext cx="36050" cy="15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2" h="6071" extrusionOk="0">
                        <a:moveTo>
                          <a:pt x="1246" y="0"/>
                        </a:moveTo>
                        <a:lnTo>
                          <a:pt x="1" y="5946"/>
                        </a:lnTo>
                        <a:cubicBezTo>
                          <a:pt x="65" y="5993"/>
                          <a:pt x="129" y="6031"/>
                          <a:pt x="198" y="6070"/>
                        </a:cubicBezTo>
                        <a:lnTo>
                          <a:pt x="1442" y="120"/>
                        </a:lnTo>
                        <a:cubicBezTo>
                          <a:pt x="1378" y="85"/>
                          <a:pt x="1310" y="43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8" name="Google Shape;2779;p33"/>
                  <p:cNvSpPr/>
                  <p:nvPr/>
                </p:nvSpPr>
                <p:spPr>
                  <a:xfrm>
                    <a:off x="4695950" y="1146375"/>
                    <a:ext cx="39050" cy="156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2" h="6262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90" y="6082"/>
                          <a:pt x="202" y="6181"/>
                          <a:pt x="317" y="6262"/>
                        </a:cubicBezTo>
                        <a:lnTo>
                          <a:pt x="1562" y="316"/>
                        </a:lnTo>
                        <a:cubicBezTo>
                          <a:pt x="1446" y="231"/>
                          <a:pt x="1339" y="133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9" name="Google Shape;2780;p33"/>
                  <p:cNvSpPr/>
                  <p:nvPr/>
                </p:nvSpPr>
                <p:spPr>
                  <a:xfrm>
                    <a:off x="2823975" y="761100"/>
                    <a:ext cx="31450" cy="148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50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lnTo>
                          <a:pt x="8" y="5950"/>
                        </a:lnTo>
                        <a:lnTo>
                          <a:pt x="1258" y="4"/>
                        </a:lnTo>
                        <a:cubicBezTo>
                          <a:pt x="1253" y="0"/>
                          <a:pt x="1249" y="0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0" name="Google Shape;2781;p33"/>
                  <p:cNvSpPr/>
                  <p:nvPr/>
                </p:nvSpPr>
                <p:spPr>
                  <a:xfrm>
                    <a:off x="2823025" y="760875"/>
                    <a:ext cx="321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59" extrusionOk="0">
                        <a:moveTo>
                          <a:pt x="1244" y="1"/>
                        </a:moveTo>
                        <a:lnTo>
                          <a:pt x="0" y="5946"/>
                        </a:lnTo>
                        <a:cubicBezTo>
                          <a:pt x="12" y="5951"/>
                          <a:pt x="26" y="5955"/>
                          <a:pt x="38" y="5959"/>
                        </a:cubicBezTo>
                        <a:lnTo>
                          <a:pt x="1283" y="9"/>
                        </a:lnTo>
                        <a:cubicBezTo>
                          <a:pt x="1270" y="5"/>
                          <a:pt x="1262" y="1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1" name="Google Shape;2782;p33"/>
                  <p:cNvSpPr/>
                  <p:nvPr/>
                </p:nvSpPr>
                <p:spPr>
                  <a:xfrm>
                    <a:off x="2821300" y="760450"/>
                    <a:ext cx="32850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" h="5964" extrusionOk="0">
                        <a:moveTo>
                          <a:pt x="1250" y="1"/>
                        </a:moveTo>
                        <a:lnTo>
                          <a:pt x="0" y="5950"/>
                        </a:lnTo>
                        <a:cubicBezTo>
                          <a:pt x="26" y="5954"/>
                          <a:pt x="48" y="5958"/>
                          <a:pt x="69" y="5963"/>
                        </a:cubicBezTo>
                        <a:lnTo>
                          <a:pt x="1313" y="18"/>
                        </a:lnTo>
                        <a:cubicBezTo>
                          <a:pt x="1296" y="10"/>
                          <a:pt x="1270" y="5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2" name="Google Shape;2783;p33"/>
                  <p:cNvSpPr/>
                  <p:nvPr/>
                </p:nvSpPr>
                <p:spPr>
                  <a:xfrm>
                    <a:off x="2817650" y="760050"/>
                    <a:ext cx="3490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6" h="5967" extrusionOk="0">
                        <a:moveTo>
                          <a:pt x="1250" y="0"/>
                        </a:moveTo>
                        <a:lnTo>
                          <a:pt x="1" y="5949"/>
                        </a:lnTo>
                        <a:cubicBezTo>
                          <a:pt x="56" y="5954"/>
                          <a:pt x="103" y="5958"/>
                          <a:pt x="146" y="5966"/>
                        </a:cubicBezTo>
                        <a:lnTo>
                          <a:pt x="1396" y="17"/>
                        </a:lnTo>
                        <a:cubicBezTo>
                          <a:pt x="1352" y="12"/>
                          <a:pt x="1301" y="4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3" name="Google Shape;2784;p33"/>
                  <p:cNvSpPr/>
                  <p:nvPr/>
                </p:nvSpPr>
                <p:spPr>
                  <a:xfrm>
                    <a:off x="2778625" y="759475"/>
                    <a:ext cx="70275" cy="15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11" h="6071" extrusionOk="0">
                        <a:moveTo>
                          <a:pt x="2334" y="1"/>
                        </a:moveTo>
                        <a:cubicBezTo>
                          <a:pt x="2091" y="1"/>
                          <a:pt x="1830" y="16"/>
                          <a:pt x="1601" y="49"/>
                        </a:cubicBezTo>
                        <a:cubicBezTo>
                          <a:pt x="1468" y="65"/>
                          <a:pt x="1348" y="91"/>
                          <a:pt x="1250" y="121"/>
                        </a:cubicBezTo>
                        <a:lnTo>
                          <a:pt x="0" y="6070"/>
                        </a:lnTo>
                        <a:cubicBezTo>
                          <a:pt x="103" y="6040"/>
                          <a:pt x="223" y="6015"/>
                          <a:pt x="355" y="5997"/>
                        </a:cubicBezTo>
                        <a:cubicBezTo>
                          <a:pt x="583" y="5965"/>
                          <a:pt x="846" y="5950"/>
                          <a:pt x="1089" y="5950"/>
                        </a:cubicBezTo>
                        <a:cubicBezTo>
                          <a:pt x="1263" y="5950"/>
                          <a:pt x="1427" y="5958"/>
                          <a:pt x="1562" y="5972"/>
                        </a:cubicBezTo>
                        <a:lnTo>
                          <a:pt x="2811" y="23"/>
                        </a:lnTo>
                        <a:cubicBezTo>
                          <a:pt x="2673" y="9"/>
                          <a:pt x="2508" y="1"/>
                          <a:pt x="2334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4" name="Google Shape;2785;p33"/>
                  <p:cNvSpPr/>
                  <p:nvPr/>
                </p:nvSpPr>
                <p:spPr>
                  <a:xfrm>
                    <a:off x="2775750" y="762475"/>
                    <a:ext cx="34125" cy="14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5" h="5994" extrusionOk="0">
                        <a:moveTo>
                          <a:pt x="1365" y="1"/>
                        </a:moveTo>
                        <a:lnTo>
                          <a:pt x="1365" y="1"/>
                        </a:lnTo>
                        <a:cubicBezTo>
                          <a:pt x="1317" y="14"/>
                          <a:pt x="1279" y="31"/>
                          <a:pt x="1244" y="44"/>
                        </a:cubicBezTo>
                        <a:lnTo>
                          <a:pt x="0" y="5993"/>
                        </a:lnTo>
                        <a:cubicBezTo>
                          <a:pt x="34" y="5976"/>
                          <a:pt x="73" y="5964"/>
                          <a:pt x="115" y="5950"/>
                        </a:cubicBezTo>
                        <a:lnTo>
                          <a:pt x="1365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5" name="Google Shape;2786;p33"/>
                  <p:cNvSpPr/>
                  <p:nvPr/>
                </p:nvSpPr>
                <p:spPr>
                  <a:xfrm>
                    <a:off x="2774250" y="763550"/>
                    <a:ext cx="32625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5" h="5985" extrusionOk="0">
                        <a:moveTo>
                          <a:pt x="1304" y="1"/>
                        </a:moveTo>
                        <a:cubicBezTo>
                          <a:pt x="1284" y="14"/>
                          <a:pt x="1262" y="22"/>
                          <a:pt x="1245" y="35"/>
                        </a:cubicBezTo>
                        <a:lnTo>
                          <a:pt x="1" y="5984"/>
                        </a:lnTo>
                        <a:cubicBezTo>
                          <a:pt x="17" y="5972"/>
                          <a:pt x="39" y="5959"/>
                          <a:pt x="60" y="5950"/>
                        </a:cubicBezTo>
                        <a:lnTo>
                          <a:pt x="1304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6" name="Google Shape;2787;p33"/>
                  <p:cNvSpPr/>
                  <p:nvPr/>
                </p:nvSpPr>
                <p:spPr>
                  <a:xfrm>
                    <a:off x="2773275" y="764400"/>
                    <a:ext cx="3210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76" extrusionOk="0">
                        <a:moveTo>
                          <a:pt x="1284" y="1"/>
                        </a:moveTo>
                        <a:cubicBezTo>
                          <a:pt x="1272" y="10"/>
                          <a:pt x="1258" y="18"/>
                          <a:pt x="1250" y="26"/>
                        </a:cubicBezTo>
                        <a:lnTo>
                          <a:pt x="1" y="5976"/>
                        </a:lnTo>
                        <a:cubicBezTo>
                          <a:pt x="14" y="5968"/>
                          <a:pt x="26" y="5959"/>
                          <a:pt x="40" y="5950"/>
                        </a:cubicBezTo>
                        <a:lnTo>
                          <a:pt x="1284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7" name="Google Shape;2788;p33"/>
                  <p:cNvSpPr/>
                  <p:nvPr/>
                </p:nvSpPr>
                <p:spPr>
                  <a:xfrm>
                    <a:off x="2772750" y="765050"/>
                    <a:ext cx="3180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72" extrusionOk="0">
                        <a:moveTo>
                          <a:pt x="1271" y="0"/>
                        </a:moveTo>
                        <a:lnTo>
                          <a:pt x="1271" y="0"/>
                        </a:lnTo>
                        <a:cubicBezTo>
                          <a:pt x="1262" y="9"/>
                          <a:pt x="1254" y="18"/>
                          <a:pt x="1245" y="22"/>
                        </a:cubicBezTo>
                        <a:lnTo>
                          <a:pt x="0" y="5971"/>
                        </a:lnTo>
                        <a:cubicBezTo>
                          <a:pt x="4" y="5963"/>
                          <a:pt x="14" y="5954"/>
                          <a:pt x="22" y="5950"/>
                        </a:cubicBezTo>
                        <a:lnTo>
                          <a:pt x="1271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8" name="Google Shape;2789;p33"/>
                  <p:cNvSpPr/>
                  <p:nvPr/>
                </p:nvSpPr>
                <p:spPr>
                  <a:xfrm>
                    <a:off x="2772325" y="765575"/>
                    <a:ext cx="31575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5972" extrusionOk="0">
                        <a:moveTo>
                          <a:pt x="1262" y="1"/>
                        </a:moveTo>
                        <a:lnTo>
                          <a:pt x="1262" y="1"/>
                        </a:lnTo>
                        <a:cubicBezTo>
                          <a:pt x="1258" y="10"/>
                          <a:pt x="1249" y="18"/>
                          <a:pt x="1245" y="26"/>
                        </a:cubicBezTo>
                        <a:lnTo>
                          <a:pt x="1" y="5972"/>
                        </a:lnTo>
                        <a:cubicBezTo>
                          <a:pt x="5" y="5968"/>
                          <a:pt x="9" y="5959"/>
                          <a:pt x="17" y="5950"/>
                        </a:cubicBezTo>
                        <a:lnTo>
                          <a:pt x="1262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9" name="Google Shape;2790;p33"/>
                  <p:cNvSpPr/>
                  <p:nvPr/>
                </p:nvSpPr>
                <p:spPr>
                  <a:xfrm>
                    <a:off x="2772100" y="766225"/>
                    <a:ext cx="3135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72" extrusionOk="0">
                        <a:moveTo>
                          <a:pt x="1254" y="0"/>
                        </a:moveTo>
                        <a:cubicBezTo>
                          <a:pt x="1250" y="5"/>
                          <a:pt x="1250" y="14"/>
                          <a:pt x="1246" y="22"/>
                        </a:cubicBezTo>
                        <a:lnTo>
                          <a:pt x="3" y="5959"/>
                        </a:lnTo>
                        <a:lnTo>
                          <a:pt x="3" y="5959"/>
                        </a:lnTo>
                        <a:cubicBezTo>
                          <a:pt x="5" y="5955"/>
                          <a:pt x="7" y="5950"/>
                          <a:pt x="10" y="5946"/>
                        </a:cubicBezTo>
                        <a:lnTo>
                          <a:pt x="1254" y="0"/>
                        </a:lnTo>
                        <a:close/>
                        <a:moveTo>
                          <a:pt x="3" y="5959"/>
                        </a:moveTo>
                        <a:lnTo>
                          <a:pt x="3" y="5959"/>
                        </a:lnTo>
                        <a:cubicBezTo>
                          <a:pt x="2" y="5963"/>
                          <a:pt x="1" y="5968"/>
                          <a:pt x="1" y="5972"/>
                        </a:cubicBezTo>
                        <a:lnTo>
                          <a:pt x="3" y="5959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0" name="Google Shape;2791;p33"/>
                  <p:cNvSpPr/>
                  <p:nvPr/>
                </p:nvSpPr>
                <p:spPr>
                  <a:xfrm>
                    <a:off x="2772000" y="766775"/>
                    <a:ext cx="31250" cy="14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5958" extrusionOk="0">
                        <a:moveTo>
                          <a:pt x="1250" y="0"/>
                        </a:moveTo>
                        <a:lnTo>
                          <a:pt x="1249" y="3"/>
                        </a:lnTo>
                        <a:lnTo>
                          <a:pt x="1249" y="3"/>
                        </a:lnTo>
                        <a:cubicBezTo>
                          <a:pt x="1249" y="2"/>
                          <a:pt x="1250" y="1"/>
                          <a:pt x="1250" y="0"/>
                        </a:cubicBezTo>
                        <a:close/>
                        <a:moveTo>
                          <a:pt x="1249" y="3"/>
                        </a:moveTo>
                        <a:cubicBezTo>
                          <a:pt x="1248" y="6"/>
                          <a:pt x="1246" y="10"/>
                          <a:pt x="1246" y="13"/>
                        </a:cubicBezTo>
                        <a:lnTo>
                          <a:pt x="1" y="5953"/>
                        </a:lnTo>
                        <a:lnTo>
                          <a:pt x="1" y="5953"/>
                        </a:lnTo>
                        <a:cubicBezTo>
                          <a:pt x="2" y="5952"/>
                          <a:pt x="3" y="5951"/>
                          <a:pt x="5" y="5950"/>
                        </a:cubicBezTo>
                        <a:lnTo>
                          <a:pt x="1249" y="3"/>
                        </a:lnTo>
                        <a:close/>
                        <a:moveTo>
                          <a:pt x="1" y="5953"/>
                        </a:moveTo>
                        <a:lnTo>
                          <a:pt x="1" y="5953"/>
                        </a:lnTo>
                        <a:cubicBezTo>
                          <a:pt x="0" y="5954"/>
                          <a:pt x="0" y="5955"/>
                          <a:pt x="0" y="5958"/>
                        </a:cubicBezTo>
                        <a:lnTo>
                          <a:pt x="1" y="5953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1" name="Google Shape;2792;p33"/>
                  <p:cNvSpPr/>
                  <p:nvPr/>
                </p:nvSpPr>
                <p:spPr>
                  <a:xfrm>
                    <a:off x="6848400" y="1609775"/>
                    <a:ext cx="41200" cy="16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8" h="6524" extrusionOk="0">
                        <a:moveTo>
                          <a:pt x="1280" y="1"/>
                        </a:moveTo>
                        <a:lnTo>
                          <a:pt x="31" y="5946"/>
                        </a:lnTo>
                        <a:cubicBezTo>
                          <a:pt x="1" y="6091"/>
                          <a:pt x="74" y="6267"/>
                          <a:pt x="403" y="6523"/>
                        </a:cubicBezTo>
                        <a:lnTo>
                          <a:pt x="1647" y="574"/>
                        </a:lnTo>
                        <a:cubicBezTo>
                          <a:pt x="1322" y="322"/>
                          <a:pt x="1250" y="143"/>
                          <a:pt x="1280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2" name="Google Shape;2793;p33"/>
                  <p:cNvSpPr/>
                  <p:nvPr/>
                </p:nvSpPr>
                <p:spPr>
                  <a:xfrm>
                    <a:off x="2699950" y="745275"/>
                    <a:ext cx="41075" cy="161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" h="6468" extrusionOk="0">
                        <a:moveTo>
                          <a:pt x="1270" y="1"/>
                        </a:moveTo>
                        <a:lnTo>
                          <a:pt x="26" y="5945"/>
                        </a:lnTo>
                        <a:cubicBezTo>
                          <a:pt x="0" y="6074"/>
                          <a:pt x="64" y="6232"/>
                          <a:pt x="393" y="6468"/>
                        </a:cubicBezTo>
                        <a:lnTo>
                          <a:pt x="1642" y="518"/>
                        </a:lnTo>
                        <a:cubicBezTo>
                          <a:pt x="1313" y="283"/>
                          <a:pt x="1244" y="124"/>
                          <a:pt x="1270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3" name="Google Shape;2794;p33"/>
                  <p:cNvSpPr/>
                  <p:nvPr/>
                </p:nvSpPr>
                <p:spPr>
                  <a:xfrm>
                    <a:off x="2692650" y="704000"/>
                    <a:ext cx="183300" cy="64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32" h="2581" extrusionOk="0">
                        <a:moveTo>
                          <a:pt x="5172" y="0"/>
                        </a:moveTo>
                        <a:cubicBezTo>
                          <a:pt x="4911" y="112"/>
                          <a:pt x="4659" y="168"/>
                          <a:pt x="4420" y="201"/>
                        </a:cubicBezTo>
                        <a:cubicBezTo>
                          <a:pt x="4260" y="223"/>
                          <a:pt x="4106" y="235"/>
                          <a:pt x="3958" y="249"/>
                        </a:cubicBezTo>
                        <a:cubicBezTo>
                          <a:pt x="3804" y="261"/>
                          <a:pt x="3650" y="274"/>
                          <a:pt x="3500" y="296"/>
                        </a:cubicBezTo>
                        <a:cubicBezTo>
                          <a:pt x="3239" y="330"/>
                          <a:pt x="2982" y="394"/>
                          <a:pt x="2717" y="535"/>
                        </a:cubicBezTo>
                        <a:cubicBezTo>
                          <a:pt x="2004" y="531"/>
                          <a:pt x="1509" y="61"/>
                          <a:pt x="795" y="61"/>
                        </a:cubicBezTo>
                        <a:cubicBezTo>
                          <a:pt x="721" y="61"/>
                          <a:pt x="644" y="66"/>
                          <a:pt x="565" y="77"/>
                        </a:cubicBezTo>
                        <a:cubicBezTo>
                          <a:pt x="545" y="81"/>
                          <a:pt x="519" y="86"/>
                          <a:pt x="493" y="91"/>
                        </a:cubicBezTo>
                        <a:cubicBezTo>
                          <a:pt x="1609" y="856"/>
                          <a:pt x="0" y="796"/>
                          <a:pt x="596" y="1403"/>
                        </a:cubicBezTo>
                        <a:cubicBezTo>
                          <a:pt x="632" y="1405"/>
                          <a:pt x="667" y="1405"/>
                          <a:pt x="699" y="1405"/>
                        </a:cubicBezTo>
                        <a:cubicBezTo>
                          <a:pt x="788" y="1405"/>
                          <a:pt x="862" y="1401"/>
                          <a:pt x="924" y="1395"/>
                        </a:cubicBezTo>
                        <a:cubicBezTo>
                          <a:pt x="1117" y="1364"/>
                          <a:pt x="1186" y="1297"/>
                          <a:pt x="1250" y="1232"/>
                        </a:cubicBezTo>
                        <a:cubicBezTo>
                          <a:pt x="1314" y="1164"/>
                          <a:pt x="1382" y="1095"/>
                          <a:pt x="1579" y="1070"/>
                        </a:cubicBezTo>
                        <a:cubicBezTo>
                          <a:pt x="1622" y="1062"/>
                          <a:pt x="1674" y="1056"/>
                          <a:pt x="1729" y="1056"/>
                        </a:cubicBezTo>
                        <a:cubicBezTo>
                          <a:pt x="1990" y="1480"/>
                          <a:pt x="1078" y="1557"/>
                          <a:pt x="1934" y="2169"/>
                        </a:cubicBezTo>
                        <a:cubicBezTo>
                          <a:pt x="2063" y="2118"/>
                          <a:pt x="2187" y="2088"/>
                          <a:pt x="2302" y="2075"/>
                        </a:cubicBezTo>
                        <a:cubicBezTo>
                          <a:pt x="2374" y="2065"/>
                          <a:pt x="2444" y="2060"/>
                          <a:pt x="2511" y="2060"/>
                        </a:cubicBezTo>
                        <a:cubicBezTo>
                          <a:pt x="3224" y="2060"/>
                          <a:pt x="3683" y="2580"/>
                          <a:pt x="4385" y="2580"/>
                        </a:cubicBezTo>
                        <a:cubicBezTo>
                          <a:pt x="4398" y="2580"/>
                          <a:pt x="4411" y="2580"/>
                          <a:pt x="4424" y="2580"/>
                        </a:cubicBezTo>
                        <a:cubicBezTo>
                          <a:pt x="4372" y="2422"/>
                          <a:pt x="4659" y="2319"/>
                          <a:pt x="5040" y="2268"/>
                        </a:cubicBezTo>
                        <a:cubicBezTo>
                          <a:pt x="5273" y="2235"/>
                          <a:pt x="5541" y="2220"/>
                          <a:pt x="5789" y="2220"/>
                        </a:cubicBezTo>
                        <a:cubicBezTo>
                          <a:pt x="6095" y="2220"/>
                          <a:pt x="6371" y="2243"/>
                          <a:pt x="6511" y="2288"/>
                        </a:cubicBezTo>
                        <a:cubicBezTo>
                          <a:pt x="6122" y="1857"/>
                          <a:pt x="7229" y="1887"/>
                          <a:pt x="7332" y="1605"/>
                        </a:cubicBezTo>
                        <a:cubicBezTo>
                          <a:pt x="6781" y="715"/>
                          <a:pt x="5796" y="723"/>
                          <a:pt x="5172" y="0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4" name="Google Shape;2795;p33"/>
                  <p:cNvSpPr/>
                  <p:nvPr/>
                </p:nvSpPr>
                <p:spPr>
                  <a:xfrm>
                    <a:off x="2767600" y="768375"/>
                    <a:ext cx="3565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6" h="5955" extrusionOk="0">
                        <a:moveTo>
                          <a:pt x="1246" y="1"/>
                        </a:moveTo>
                        <a:lnTo>
                          <a:pt x="1" y="5945"/>
                        </a:lnTo>
                        <a:cubicBezTo>
                          <a:pt x="56" y="5954"/>
                          <a:pt x="117" y="5954"/>
                          <a:pt x="181" y="5954"/>
                        </a:cubicBezTo>
                        <a:lnTo>
                          <a:pt x="1426" y="5"/>
                        </a:lnTo>
                        <a:cubicBezTo>
                          <a:pt x="1365" y="5"/>
                          <a:pt x="1306" y="5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5" name="Google Shape;2796;p33"/>
                  <p:cNvSpPr/>
                  <p:nvPr/>
                </p:nvSpPr>
                <p:spPr>
                  <a:xfrm>
                    <a:off x="2764850" y="767950"/>
                    <a:ext cx="3392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7" h="5963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34" y="5954"/>
                          <a:pt x="73" y="5958"/>
                          <a:pt x="111" y="5962"/>
                        </a:cubicBezTo>
                        <a:lnTo>
                          <a:pt x="1356" y="18"/>
                        </a:lnTo>
                        <a:cubicBezTo>
                          <a:pt x="1317" y="13"/>
                          <a:pt x="1283" y="4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6" name="Google Shape;2797;p33"/>
                  <p:cNvSpPr/>
                  <p:nvPr/>
                </p:nvSpPr>
                <p:spPr>
                  <a:xfrm>
                    <a:off x="2762475" y="767400"/>
                    <a:ext cx="3350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0" h="5972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30" y="5959"/>
                          <a:pt x="65" y="5963"/>
                          <a:pt x="95" y="5972"/>
                        </a:cubicBezTo>
                        <a:lnTo>
                          <a:pt x="1339" y="22"/>
                        </a:lnTo>
                        <a:cubicBezTo>
                          <a:pt x="1309" y="18"/>
                          <a:pt x="1280" y="9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7" name="Google Shape;2798;p33"/>
                  <p:cNvSpPr/>
                  <p:nvPr/>
                </p:nvSpPr>
                <p:spPr>
                  <a:xfrm>
                    <a:off x="2760150" y="766775"/>
                    <a:ext cx="33475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9" h="5976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30" y="5958"/>
                          <a:pt x="60" y="5967"/>
                          <a:pt x="94" y="5975"/>
                        </a:cubicBezTo>
                        <a:lnTo>
                          <a:pt x="1339" y="26"/>
                        </a:lnTo>
                        <a:cubicBezTo>
                          <a:pt x="1309" y="22"/>
                          <a:pt x="1274" y="13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8" name="Google Shape;2799;p33"/>
                  <p:cNvSpPr/>
                  <p:nvPr/>
                </p:nvSpPr>
                <p:spPr>
                  <a:xfrm>
                    <a:off x="2757350" y="765925"/>
                    <a:ext cx="33925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7" h="5984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39" y="5962"/>
                          <a:pt x="73" y="5975"/>
                          <a:pt x="112" y="5984"/>
                        </a:cubicBezTo>
                        <a:lnTo>
                          <a:pt x="1356" y="34"/>
                        </a:lnTo>
                        <a:cubicBezTo>
                          <a:pt x="1318" y="26"/>
                          <a:pt x="1283" y="12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9" name="Google Shape;2800;p33"/>
                  <p:cNvSpPr/>
                  <p:nvPr/>
                </p:nvSpPr>
                <p:spPr>
                  <a:xfrm>
                    <a:off x="2753600" y="764525"/>
                    <a:ext cx="34900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6" h="6006" extrusionOk="0">
                        <a:moveTo>
                          <a:pt x="1246" y="1"/>
                        </a:moveTo>
                        <a:lnTo>
                          <a:pt x="0" y="5945"/>
                        </a:lnTo>
                        <a:cubicBezTo>
                          <a:pt x="48" y="5967"/>
                          <a:pt x="99" y="5988"/>
                          <a:pt x="150" y="6006"/>
                        </a:cubicBezTo>
                        <a:lnTo>
                          <a:pt x="1395" y="56"/>
                        </a:lnTo>
                        <a:cubicBezTo>
                          <a:pt x="1348" y="39"/>
                          <a:pt x="1297" y="17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0" name="Google Shape;2801;p33"/>
                  <p:cNvSpPr/>
                  <p:nvPr/>
                </p:nvSpPr>
                <p:spPr>
                  <a:xfrm>
                    <a:off x="2742275" y="759600"/>
                    <a:ext cx="42475" cy="153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9" h="6143" extrusionOk="0">
                        <a:moveTo>
                          <a:pt x="1245" y="1"/>
                        </a:moveTo>
                        <a:lnTo>
                          <a:pt x="1" y="5946"/>
                        </a:lnTo>
                        <a:cubicBezTo>
                          <a:pt x="155" y="6010"/>
                          <a:pt x="299" y="6083"/>
                          <a:pt x="453" y="6142"/>
                        </a:cubicBezTo>
                        <a:lnTo>
                          <a:pt x="1699" y="198"/>
                        </a:lnTo>
                        <a:cubicBezTo>
                          <a:pt x="1549" y="133"/>
                          <a:pt x="1399" y="60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1" name="Google Shape;2802;p33"/>
                  <p:cNvSpPr/>
                  <p:nvPr/>
                </p:nvSpPr>
                <p:spPr>
                  <a:xfrm>
                    <a:off x="2738325" y="757975"/>
                    <a:ext cx="35075" cy="150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3" h="6012" extrusionOk="0">
                        <a:moveTo>
                          <a:pt x="1245" y="1"/>
                        </a:moveTo>
                        <a:lnTo>
                          <a:pt x="1" y="5951"/>
                        </a:lnTo>
                        <a:cubicBezTo>
                          <a:pt x="52" y="5968"/>
                          <a:pt x="107" y="5990"/>
                          <a:pt x="159" y="6011"/>
                        </a:cubicBezTo>
                        <a:lnTo>
                          <a:pt x="1403" y="66"/>
                        </a:lnTo>
                        <a:cubicBezTo>
                          <a:pt x="1352" y="44"/>
                          <a:pt x="1300" y="23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2" name="Google Shape;2803;p33"/>
                  <p:cNvSpPr/>
                  <p:nvPr/>
                </p:nvSpPr>
                <p:spPr>
                  <a:xfrm>
                    <a:off x="2735525" y="757150"/>
                    <a:ext cx="33925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7" h="5984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40" y="5958"/>
                          <a:pt x="74" y="5971"/>
                          <a:pt x="113" y="5984"/>
                        </a:cubicBezTo>
                        <a:lnTo>
                          <a:pt x="1357" y="34"/>
                        </a:lnTo>
                        <a:cubicBezTo>
                          <a:pt x="1323" y="22"/>
                          <a:pt x="1284" y="13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3" name="Google Shape;2804;p33"/>
                  <p:cNvSpPr/>
                  <p:nvPr/>
                </p:nvSpPr>
                <p:spPr>
                  <a:xfrm>
                    <a:off x="2733200" y="756500"/>
                    <a:ext cx="33475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9" h="5976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30" y="5958"/>
                          <a:pt x="64" y="5968"/>
                          <a:pt x="94" y="5976"/>
                        </a:cubicBezTo>
                        <a:lnTo>
                          <a:pt x="1339" y="26"/>
                        </a:lnTo>
                        <a:cubicBezTo>
                          <a:pt x="1309" y="18"/>
                          <a:pt x="1274" y="9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4" name="Google Shape;2805;p33"/>
                  <p:cNvSpPr/>
                  <p:nvPr/>
                </p:nvSpPr>
                <p:spPr>
                  <a:xfrm>
                    <a:off x="2730825" y="756050"/>
                    <a:ext cx="33500" cy="14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0" h="5969" extrusionOk="0">
                        <a:moveTo>
                          <a:pt x="1245" y="1"/>
                        </a:moveTo>
                        <a:lnTo>
                          <a:pt x="1" y="5947"/>
                        </a:lnTo>
                        <a:cubicBezTo>
                          <a:pt x="31" y="5955"/>
                          <a:pt x="60" y="5960"/>
                          <a:pt x="95" y="5968"/>
                        </a:cubicBezTo>
                        <a:lnTo>
                          <a:pt x="1339" y="18"/>
                        </a:lnTo>
                        <a:cubicBezTo>
                          <a:pt x="1310" y="10"/>
                          <a:pt x="1276" y="6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5" name="Google Shape;2806;p33"/>
                  <p:cNvSpPr/>
                  <p:nvPr/>
                </p:nvSpPr>
                <p:spPr>
                  <a:xfrm>
                    <a:off x="2728075" y="755650"/>
                    <a:ext cx="3390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6" h="5963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38" y="5954"/>
                          <a:pt x="72" y="5958"/>
                          <a:pt x="111" y="5963"/>
                        </a:cubicBezTo>
                        <a:lnTo>
                          <a:pt x="1355" y="17"/>
                        </a:lnTo>
                        <a:cubicBezTo>
                          <a:pt x="1321" y="9"/>
                          <a:pt x="1283" y="5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6" name="Google Shape;2807;p33"/>
                  <p:cNvSpPr/>
                  <p:nvPr/>
                </p:nvSpPr>
                <p:spPr>
                  <a:xfrm>
                    <a:off x="2712425" y="755425"/>
                    <a:ext cx="46775" cy="15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1" h="6023" extrusionOk="0">
                        <a:moveTo>
                          <a:pt x="1718" y="0"/>
                        </a:moveTo>
                        <a:cubicBezTo>
                          <a:pt x="1652" y="0"/>
                          <a:pt x="1583" y="6"/>
                          <a:pt x="1511" y="18"/>
                        </a:cubicBezTo>
                        <a:cubicBezTo>
                          <a:pt x="1426" y="26"/>
                          <a:pt x="1339" y="48"/>
                          <a:pt x="1246" y="73"/>
                        </a:cubicBezTo>
                        <a:lnTo>
                          <a:pt x="1" y="6023"/>
                        </a:lnTo>
                        <a:cubicBezTo>
                          <a:pt x="91" y="5997"/>
                          <a:pt x="181" y="5976"/>
                          <a:pt x="267" y="5963"/>
                        </a:cubicBezTo>
                        <a:cubicBezTo>
                          <a:pt x="335" y="5954"/>
                          <a:pt x="401" y="5950"/>
                          <a:pt x="465" y="5950"/>
                        </a:cubicBezTo>
                        <a:cubicBezTo>
                          <a:pt x="520" y="5950"/>
                          <a:pt x="574" y="5953"/>
                          <a:pt x="626" y="5959"/>
                        </a:cubicBezTo>
                        <a:lnTo>
                          <a:pt x="1870" y="10"/>
                        </a:lnTo>
                        <a:cubicBezTo>
                          <a:pt x="1821" y="4"/>
                          <a:pt x="1771" y="0"/>
                          <a:pt x="1718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7" name="Google Shape;2808;p33"/>
                  <p:cNvSpPr/>
                  <p:nvPr/>
                </p:nvSpPr>
                <p:spPr>
                  <a:xfrm>
                    <a:off x="2709775" y="757250"/>
                    <a:ext cx="33825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3" h="5989" extrusionOk="0">
                        <a:moveTo>
                          <a:pt x="1352" y="0"/>
                        </a:moveTo>
                        <a:cubicBezTo>
                          <a:pt x="1317" y="14"/>
                          <a:pt x="1283" y="26"/>
                          <a:pt x="1249" y="39"/>
                        </a:cubicBezTo>
                        <a:lnTo>
                          <a:pt x="0" y="5989"/>
                        </a:lnTo>
                        <a:cubicBezTo>
                          <a:pt x="39" y="5971"/>
                          <a:pt x="73" y="5963"/>
                          <a:pt x="107" y="5950"/>
                        </a:cubicBezTo>
                        <a:lnTo>
                          <a:pt x="1352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8" name="Google Shape;2809;p33"/>
                  <p:cNvSpPr/>
                  <p:nvPr/>
                </p:nvSpPr>
                <p:spPr>
                  <a:xfrm>
                    <a:off x="4281075" y="1075450"/>
                    <a:ext cx="34450" cy="15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8" h="6020" extrusionOk="0">
                        <a:moveTo>
                          <a:pt x="1378" y="1"/>
                        </a:moveTo>
                        <a:cubicBezTo>
                          <a:pt x="1330" y="22"/>
                          <a:pt x="1287" y="48"/>
                          <a:pt x="1249" y="74"/>
                        </a:cubicBezTo>
                        <a:lnTo>
                          <a:pt x="0" y="6019"/>
                        </a:lnTo>
                        <a:cubicBezTo>
                          <a:pt x="43" y="5998"/>
                          <a:pt x="86" y="5972"/>
                          <a:pt x="132" y="5951"/>
                        </a:cubicBezTo>
                        <a:lnTo>
                          <a:pt x="1378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9" name="Google Shape;2810;p33"/>
                  <p:cNvSpPr/>
                  <p:nvPr/>
                </p:nvSpPr>
                <p:spPr>
                  <a:xfrm>
                    <a:off x="4269950" y="1077275"/>
                    <a:ext cx="42375" cy="157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5" h="6280" extrusionOk="0">
                        <a:moveTo>
                          <a:pt x="1694" y="1"/>
                        </a:moveTo>
                        <a:lnTo>
                          <a:pt x="1694" y="1"/>
                        </a:lnTo>
                        <a:cubicBezTo>
                          <a:pt x="1527" y="108"/>
                          <a:pt x="1412" y="228"/>
                          <a:pt x="1250" y="330"/>
                        </a:cubicBezTo>
                        <a:lnTo>
                          <a:pt x="1" y="6280"/>
                        </a:lnTo>
                        <a:cubicBezTo>
                          <a:pt x="167" y="6173"/>
                          <a:pt x="279" y="6053"/>
                          <a:pt x="445" y="5946"/>
                        </a:cubicBezTo>
                        <a:lnTo>
                          <a:pt x="1694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0" name="Google Shape;2811;p33"/>
                  <p:cNvSpPr/>
                  <p:nvPr/>
                </p:nvSpPr>
                <p:spPr>
                  <a:xfrm>
                    <a:off x="4266400" y="1085525"/>
                    <a:ext cx="34800" cy="150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2" h="6027" extrusionOk="0">
                        <a:moveTo>
                          <a:pt x="1392" y="0"/>
                        </a:moveTo>
                        <a:lnTo>
                          <a:pt x="1392" y="0"/>
                        </a:lnTo>
                        <a:cubicBezTo>
                          <a:pt x="1345" y="30"/>
                          <a:pt x="1302" y="56"/>
                          <a:pt x="1246" y="81"/>
                        </a:cubicBezTo>
                        <a:lnTo>
                          <a:pt x="1" y="6027"/>
                        </a:lnTo>
                        <a:cubicBezTo>
                          <a:pt x="52" y="6005"/>
                          <a:pt x="99" y="5976"/>
                          <a:pt x="143" y="5950"/>
                        </a:cubicBezTo>
                        <a:lnTo>
                          <a:pt x="1392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1" name="Google Shape;2812;p33"/>
                  <p:cNvSpPr/>
                  <p:nvPr/>
                </p:nvSpPr>
                <p:spPr>
                  <a:xfrm>
                    <a:off x="4463700" y="1131375"/>
                    <a:ext cx="36275" cy="152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1" h="6118" extrusionOk="0">
                        <a:moveTo>
                          <a:pt x="1250" y="1"/>
                        </a:moveTo>
                        <a:lnTo>
                          <a:pt x="1" y="5946"/>
                        </a:lnTo>
                        <a:cubicBezTo>
                          <a:pt x="69" y="5997"/>
                          <a:pt x="137" y="6053"/>
                          <a:pt x="206" y="6118"/>
                        </a:cubicBezTo>
                        <a:lnTo>
                          <a:pt x="1450" y="172"/>
                        </a:lnTo>
                        <a:cubicBezTo>
                          <a:pt x="1382" y="103"/>
                          <a:pt x="1318" y="48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2" name="Google Shape;2813;p33"/>
                  <p:cNvSpPr/>
                  <p:nvPr/>
                </p:nvSpPr>
                <p:spPr>
                  <a:xfrm>
                    <a:off x="4460400" y="1129250"/>
                    <a:ext cx="34550" cy="15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2" h="6032" extrusionOk="0">
                        <a:moveTo>
                          <a:pt x="1244" y="0"/>
                        </a:moveTo>
                        <a:lnTo>
                          <a:pt x="0" y="5946"/>
                        </a:lnTo>
                        <a:cubicBezTo>
                          <a:pt x="48" y="5972"/>
                          <a:pt x="90" y="6001"/>
                          <a:pt x="133" y="6031"/>
                        </a:cubicBezTo>
                        <a:lnTo>
                          <a:pt x="1382" y="86"/>
                        </a:lnTo>
                        <a:cubicBezTo>
                          <a:pt x="1335" y="52"/>
                          <a:pt x="1292" y="26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3" name="Google Shape;2814;p33"/>
                  <p:cNvSpPr/>
                  <p:nvPr/>
                </p:nvSpPr>
                <p:spPr>
                  <a:xfrm>
                    <a:off x="4457725" y="1127875"/>
                    <a:ext cx="33800" cy="150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2" h="6001" extrusionOk="0">
                        <a:moveTo>
                          <a:pt x="1249" y="0"/>
                        </a:moveTo>
                        <a:lnTo>
                          <a:pt x="1" y="5946"/>
                        </a:lnTo>
                        <a:cubicBezTo>
                          <a:pt x="39" y="5962"/>
                          <a:pt x="72" y="5984"/>
                          <a:pt x="107" y="6001"/>
                        </a:cubicBezTo>
                        <a:lnTo>
                          <a:pt x="1351" y="55"/>
                        </a:lnTo>
                        <a:cubicBezTo>
                          <a:pt x="1318" y="34"/>
                          <a:pt x="1284" y="17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4" name="Google Shape;2815;p33"/>
                  <p:cNvSpPr/>
                  <p:nvPr/>
                </p:nvSpPr>
                <p:spPr>
                  <a:xfrm>
                    <a:off x="4455150" y="1126675"/>
                    <a:ext cx="33800" cy="14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2" h="5994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35" y="5963"/>
                          <a:pt x="69" y="5976"/>
                          <a:pt x="104" y="5994"/>
                        </a:cubicBezTo>
                        <a:lnTo>
                          <a:pt x="1352" y="48"/>
                        </a:lnTo>
                        <a:cubicBezTo>
                          <a:pt x="1318" y="31"/>
                          <a:pt x="1284" y="14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5" name="Google Shape;2816;p33"/>
                  <p:cNvSpPr/>
                  <p:nvPr/>
                </p:nvSpPr>
                <p:spPr>
                  <a:xfrm>
                    <a:off x="4452350" y="1125600"/>
                    <a:ext cx="33925" cy="14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7" h="5994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36" y="5964"/>
                          <a:pt x="74" y="5976"/>
                          <a:pt x="113" y="5993"/>
                        </a:cubicBezTo>
                        <a:lnTo>
                          <a:pt x="1357" y="44"/>
                        </a:lnTo>
                        <a:cubicBezTo>
                          <a:pt x="1323" y="26"/>
                          <a:pt x="1284" y="14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6" name="Google Shape;2817;p33"/>
                  <p:cNvSpPr/>
                  <p:nvPr/>
                </p:nvSpPr>
                <p:spPr>
                  <a:xfrm>
                    <a:off x="4448200" y="1124325"/>
                    <a:ext cx="35325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3" h="6002" extrusionOk="0">
                        <a:moveTo>
                          <a:pt x="1249" y="0"/>
                        </a:moveTo>
                        <a:lnTo>
                          <a:pt x="1" y="5946"/>
                        </a:lnTo>
                        <a:cubicBezTo>
                          <a:pt x="56" y="5963"/>
                          <a:pt x="112" y="5980"/>
                          <a:pt x="167" y="6001"/>
                        </a:cubicBezTo>
                        <a:lnTo>
                          <a:pt x="1412" y="52"/>
                        </a:lnTo>
                        <a:cubicBezTo>
                          <a:pt x="1357" y="31"/>
                          <a:pt x="1300" y="14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7" name="Google Shape;2818;p33"/>
                  <p:cNvSpPr/>
                  <p:nvPr/>
                </p:nvSpPr>
                <p:spPr>
                  <a:xfrm>
                    <a:off x="4440700" y="1122200"/>
                    <a:ext cx="38725" cy="15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9" h="6031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95" y="5975"/>
                          <a:pt x="198" y="6001"/>
                          <a:pt x="301" y="6031"/>
                        </a:cubicBezTo>
                        <a:lnTo>
                          <a:pt x="1549" y="85"/>
                        </a:lnTo>
                        <a:cubicBezTo>
                          <a:pt x="1442" y="56"/>
                          <a:pt x="1344" y="30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8" name="Google Shape;2819;p33"/>
                  <p:cNvSpPr/>
                  <p:nvPr/>
                </p:nvSpPr>
                <p:spPr>
                  <a:xfrm>
                    <a:off x="4437200" y="1121125"/>
                    <a:ext cx="34675" cy="14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7" h="5993" extrusionOk="0">
                        <a:moveTo>
                          <a:pt x="1244" y="0"/>
                        </a:moveTo>
                        <a:lnTo>
                          <a:pt x="0" y="5946"/>
                        </a:lnTo>
                        <a:cubicBezTo>
                          <a:pt x="47" y="5963"/>
                          <a:pt x="90" y="5975"/>
                          <a:pt x="141" y="5993"/>
                        </a:cubicBezTo>
                        <a:lnTo>
                          <a:pt x="1386" y="43"/>
                        </a:lnTo>
                        <a:cubicBezTo>
                          <a:pt x="1339" y="31"/>
                          <a:pt x="1292" y="13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9" name="Google Shape;2820;p33"/>
                  <p:cNvSpPr/>
                  <p:nvPr/>
                </p:nvSpPr>
                <p:spPr>
                  <a:xfrm>
                    <a:off x="4435050" y="1120275"/>
                    <a:ext cx="33275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" h="5980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26" y="5958"/>
                          <a:pt x="56" y="5971"/>
                          <a:pt x="86" y="5980"/>
                        </a:cubicBezTo>
                        <a:lnTo>
                          <a:pt x="1330" y="34"/>
                        </a:lnTo>
                        <a:cubicBezTo>
                          <a:pt x="1301" y="22"/>
                          <a:pt x="1275" y="1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0" name="Google Shape;2821;p33"/>
                  <p:cNvSpPr/>
                  <p:nvPr/>
                </p:nvSpPr>
                <p:spPr>
                  <a:xfrm>
                    <a:off x="4433125" y="1119425"/>
                    <a:ext cx="33075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3" h="5984" extrusionOk="0">
                        <a:moveTo>
                          <a:pt x="1249" y="0"/>
                        </a:moveTo>
                        <a:lnTo>
                          <a:pt x="0" y="5950"/>
                        </a:lnTo>
                        <a:cubicBezTo>
                          <a:pt x="26" y="5962"/>
                          <a:pt x="51" y="5970"/>
                          <a:pt x="77" y="5984"/>
                        </a:cubicBezTo>
                        <a:lnTo>
                          <a:pt x="1322" y="34"/>
                        </a:lnTo>
                        <a:cubicBezTo>
                          <a:pt x="1297" y="26"/>
                          <a:pt x="1271" y="13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1" name="Google Shape;2822;p33"/>
                  <p:cNvSpPr/>
                  <p:nvPr/>
                </p:nvSpPr>
                <p:spPr>
                  <a:xfrm>
                    <a:off x="4431425" y="1118550"/>
                    <a:ext cx="32950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8" h="5985" extrusionOk="0">
                        <a:moveTo>
                          <a:pt x="1244" y="0"/>
                        </a:moveTo>
                        <a:lnTo>
                          <a:pt x="0" y="5946"/>
                        </a:lnTo>
                        <a:cubicBezTo>
                          <a:pt x="21" y="5959"/>
                          <a:pt x="47" y="5972"/>
                          <a:pt x="68" y="5985"/>
                        </a:cubicBezTo>
                        <a:lnTo>
                          <a:pt x="1317" y="35"/>
                        </a:lnTo>
                        <a:cubicBezTo>
                          <a:pt x="1292" y="26"/>
                          <a:pt x="1270" y="14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2" name="Google Shape;2823;p33"/>
                  <p:cNvSpPr/>
                  <p:nvPr/>
                </p:nvSpPr>
                <p:spPr>
                  <a:xfrm>
                    <a:off x="4429375" y="1117275"/>
                    <a:ext cx="33175" cy="14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7" h="5997" extrusionOk="0">
                        <a:moveTo>
                          <a:pt x="1245" y="0"/>
                        </a:moveTo>
                        <a:lnTo>
                          <a:pt x="0" y="5946"/>
                        </a:lnTo>
                        <a:cubicBezTo>
                          <a:pt x="26" y="5967"/>
                          <a:pt x="52" y="5985"/>
                          <a:pt x="82" y="5997"/>
                        </a:cubicBezTo>
                        <a:lnTo>
                          <a:pt x="1326" y="51"/>
                        </a:lnTo>
                        <a:cubicBezTo>
                          <a:pt x="1301" y="35"/>
                          <a:pt x="1271" y="18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3" name="Google Shape;2824;p33"/>
                  <p:cNvSpPr/>
                  <p:nvPr/>
                </p:nvSpPr>
                <p:spPr>
                  <a:xfrm>
                    <a:off x="4429175" y="1117050"/>
                    <a:ext cx="3135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55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4" y="5950"/>
                          <a:pt x="4" y="5955"/>
                          <a:pt x="8" y="5955"/>
                        </a:cubicBezTo>
                        <a:lnTo>
                          <a:pt x="1253" y="9"/>
                        </a:lnTo>
                        <a:cubicBezTo>
                          <a:pt x="1253" y="5"/>
                          <a:pt x="1249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4" name="Google Shape;2825;p33"/>
                  <p:cNvSpPr/>
                  <p:nvPr/>
                </p:nvSpPr>
                <p:spPr>
                  <a:xfrm>
                    <a:off x="4506250" y="1114500"/>
                    <a:ext cx="40875" cy="15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5" h="6031" extrusionOk="0">
                        <a:moveTo>
                          <a:pt x="1635" y="0"/>
                        </a:moveTo>
                        <a:lnTo>
                          <a:pt x="1635" y="0"/>
                        </a:lnTo>
                        <a:cubicBezTo>
                          <a:pt x="1481" y="22"/>
                          <a:pt x="1353" y="52"/>
                          <a:pt x="1246" y="85"/>
                        </a:cubicBezTo>
                        <a:lnTo>
                          <a:pt x="1" y="6031"/>
                        </a:lnTo>
                        <a:cubicBezTo>
                          <a:pt x="107" y="6001"/>
                          <a:pt x="236" y="5971"/>
                          <a:pt x="390" y="5950"/>
                        </a:cubicBezTo>
                        <a:lnTo>
                          <a:pt x="1635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5" name="Google Shape;2826;p33"/>
                  <p:cNvSpPr/>
                  <p:nvPr/>
                </p:nvSpPr>
                <p:spPr>
                  <a:xfrm>
                    <a:off x="4501350" y="1116625"/>
                    <a:ext cx="36050" cy="15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2" h="6019" extrusionOk="0">
                        <a:moveTo>
                          <a:pt x="1442" y="0"/>
                        </a:moveTo>
                        <a:lnTo>
                          <a:pt x="1442" y="0"/>
                        </a:lnTo>
                        <a:cubicBezTo>
                          <a:pt x="1369" y="22"/>
                          <a:pt x="1304" y="48"/>
                          <a:pt x="1249" y="73"/>
                        </a:cubicBezTo>
                        <a:lnTo>
                          <a:pt x="1" y="6019"/>
                        </a:lnTo>
                        <a:cubicBezTo>
                          <a:pt x="60" y="5993"/>
                          <a:pt x="124" y="5972"/>
                          <a:pt x="197" y="5946"/>
                        </a:cubicBezTo>
                        <a:lnTo>
                          <a:pt x="1442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6" name="Google Shape;2827;p33"/>
                  <p:cNvSpPr/>
                  <p:nvPr/>
                </p:nvSpPr>
                <p:spPr>
                  <a:xfrm>
                    <a:off x="4497700" y="1118450"/>
                    <a:ext cx="34875" cy="150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" h="6027" extrusionOk="0">
                        <a:moveTo>
                          <a:pt x="1395" y="0"/>
                        </a:moveTo>
                        <a:lnTo>
                          <a:pt x="1395" y="0"/>
                        </a:lnTo>
                        <a:cubicBezTo>
                          <a:pt x="1339" y="26"/>
                          <a:pt x="1288" y="52"/>
                          <a:pt x="1245" y="81"/>
                        </a:cubicBezTo>
                        <a:lnTo>
                          <a:pt x="1" y="6027"/>
                        </a:lnTo>
                        <a:cubicBezTo>
                          <a:pt x="44" y="6001"/>
                          <a:pt x="90" y="5971"/>
                          <a:pt x="147" y="5946"/>
                        </a:cubicBezTo>
                        <a:lnTo>
                          <a:pt x="1395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7" name="Google Shape;2828;p33"/>
                  <p:cNvSpPr/>
                  <p:nvPr/>
                </p:nvSpPr>
                <p:spPr>
                  <a:xfrm>
                    <a:off x="4492675" y="1120475"/>
                    <a:ext cx="36150" cy="152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6" h="6100" extrusionOk="0">
                        <a:moveTo>
                          <a:pt x="1446" y="0"/>
                        </a:moveTo>
                        <a:lnTo>
                          <a:pt x="1446" y="0"/>
                        </a:lnTo>
                        <a:cubicBezTo>
                          <a:pt x="1369" y="48"/>
                          <a:pt x="1309" y="99"/>
                          <a:pt x="1250" y="150"/>
                        </a:cubicBezTo>
                        <a:lnTo>
                          <a:pt x="1" y="6100"/>
                        </a:lnTo>
                        <a:cubicBezTo>
                          <a:pt x="60" y="6049"/>
                          <a:pt x="125" y="5997"/>
                          <a:pt x="202" y="5946"/>
                        </a:cubicBez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8" name="Google Shape;2829;p33"/>
                  <p:cNvSpPr/>
                  <p:nvPr/>
                </p:nvSpPr>
                <p:spPr>
                  <a:xfrm>
                    <a:off x="4490000" y="1124225"/>
                    <a:ext cx="33925" cy="151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7" h="6041" extrusionOk="0">
                        <a:moveTo>
                          <a:pt x="1357" y="0"/>
                        </a:moveTo>
                        <a:cubicBezTo>
                          <a:pt x="1339" y="14"/>
                          <a:pt x="1327" y="26"/>
                          <a:pt x="1310" y="39"/>
                        </a:cubicBezTo>
                        <a:cubicBezTo>
                          <a:pt x="1288" y="56"/>
                          <a:pt x="1271" y="73"/>
                          <a:pt x="1250" y="91"/>
                        </a:cubicBezTo>
                        <a:lnTo>
                          <a:pt x="1" y="6040"/>
                        </a:lnTo>
                        <a:cubicBezTo>
                          <a:pt x="22" y="6023"/>
                          <a:pt x="44" y="6005"/>
                          <a:pt x="65" y="5989"/>
                        </a:cubicBezTo>
                        <a:cubicBezTo>
                          <a:pt x="78" y="5976"/>
                          <a:pt x="95" y="5963"/>
                          <a:pt x="108" y="5950"/>
                        </a:cubicBezTo>
                        <a:lnTo>
                          <a:pt x="1357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9" name="Google Shape;2830;p33"/>
                  <p:cNvSpPr/>
                  <p:nvPr/>
                </p:nvSpPr>
                <p:spPr>
                  <a:xfrm>
                    <a:off x="4485175" y="1126475"/>
                    <a:ext cx="36100" cy="152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4" h="6095" extrusionOk="0">
                        <a:moveTo>
                          <a:pt x="1443" y="1"/>
                        </a:moveTo>
                        <a:cubicBezTo>
                          <a:pt x="1383" y="52"/>
                          <a:pt x="1323" y="103"/>
                          <a:pt x="1250" y="145"/>
                        </a:cubicBezTo>
                        <a:lnTo>
                          <a:pt x="1" y="6095"/>
                        </a:lnTo>
                        <a:cubicBezTo>
                          <a:pt x="74" y="6048"/>
                          <a:pt x="138" y="6002"/>
                          <a:pt x="194" y="5950"/>
                        </a:cubicBezTo>
                        <a:lnTo>
                          <a:pt x="1443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0" name="Google Shape;2831;p33"/>
                  <p:cNvSpPr/>
                  <p:nvPr/>
                </p:nvSpPr>
                <p:spPr>
                  <a:xfrm>
                    <a:off x="4481575" y="1130100"/>
                    <a:ext cx="34875" cy="15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" h="6032" extrusionOk="0">
                        <a:moveTo>
                          <a:pt x="1394" y="0"/>
                        </a:moveTo>
                        <a:lnTo>
                          <a:pt x="1394" y="0"/>
                        </a:lnTo>
                        <a:cubicBezTo>
                          <a:pt x="1347" y="31"/>
                          <a:pt x="1300" y="57"/>
                          <a:pt x="1248" y="82"/>
                        </a:cubicBezTo>
                        <a:lnTo>
                          <a:pt x="0" y="6031"/>
                        </a:lnTo>
                        <a:cubicBezTo>
                          <a:pt x="56" y="6005"/>
                          <a:pt x="103" y="5980"/>
                          <a:pt x="145" y="5950"/>
                        </a:cubicBezTo>
                        <a:lnTo>
                          <a:pt x="1394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1" name="Google Shape;2832;p33"/>
                  <p:cNvSpPr/>
                  <p:nvPr/>
                </p:nvSpPr>
                <p:spPr>
                  <a:xfrm>
                    <a:off x="4477075" y="1132150"/>
                    <a:ext cx="35725" cy="150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9" h="6018" extrusionOk="0">
                        <a:moveTo>
                          <a:pt x="1428" y="0"/>
                        </a:moveTo>
                        <a:lnTo>
                          <a:pt x="1428" y="0"/>
                        </a:lnTo>
                        <a:cubicBezTo>
                          <a:pt x="1373" y="26"/>
                          <a:pt x="1313" y="47"/>
                          <a:pt x="1245" y="68"/>
                        </a:cubicBezTo>
                        <a:lnTo>
                          <a:pt x="1" y="6018"/>
                        </a:lnTo>
                        <a:cubicBezTo>
                          <a:pt x="68" y="5996"/>
                          <a:pt x="129" y="5971"/>
                          <a:pt x="180" y="5949"/>
                        </a:cubicBezTo>
                        <a:lnTo>
                          <a:pt x="1428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2" name="Google Shape;2833;p33"/>
                  <p:cNvSpPr/>
                  <p:nvPr/>
                </p:nvSpPr>
                <p:spPr>
                  <a:xfrm>
                    <a:off x="4468850" y="1133850"/>
                    <a:ext cx="39350" cy="15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4" h="6019" extrusionOk="0">
                        <a:moveTo>
                          <a:pt x="1574" y="0"/>
                        </a:moveTo>
                        <a:lnTo>
                          <a:pt x="1574" y="0"/>
                        </a:lnTo>
                        <a:cubicBezTo>
                          <a:pt x="1484" y="30"/>
                          <a:pt x="1372" y="52"/>
                          <a:pt x="1244" y="73"/>
                        </a:cubicBezTo>
                        <a:lnTo>
                          <a:pt x="0" y="6019"/>
                        </a:lnTo>
                        <a:cubicBezTo>
                          <a:pt x="128" y="6001"/>
                          <a:pt x="235" y="5975"/>
                          <a:pt x="330" y="5950"/>
                        </a:cubicBezTo>
                        <a:lnTo>
                          <a:pt x="1574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3" name="Google Shape;2834;p33"/>
                  <p:cNvSpPr/>
                  <p:nvPr/>
                </p:nvSpPr>
                <p:spPr>
                  <a:xfrm>
                    <a:off x="6885400" y="1623800"/>
                    <a:ext cx="41850" cy="172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4" h="6891" extrusionOk="0">
                        <a:moveTo>
                          <a:pt x="1245" y="0"/>
                        </a:moveTo>
                        <a:lnTo>
                          <a:pt x="1" y="5946"/>
                        </a:lnTo>
                        <a:cubicBezTo>
                          <a:pt x="266" y="6138"/>
                          <a:pt x="167" y="6574"/>
                          <a:pt x="424" y="6890"/>
                        </a:cubicBezTo>
                        <a:lnTo>
                          <a:pt x="1673" y="946"/>
                        </a:lnTo>
                        <a:cubicBezTo>
                          <a:pt x="1417" y="624"/>
                          <a:pt x="1510" y="188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4" name="Google Shape;2835;p33"/>
                  <p:cNvSpPr/>
                  <p:nvPr/>
                </p:nvSpPr>
                <p:spPr>
                  <a:xfrm>
                    <a:off x="6884650" y="1623250"/>
                    <a:ext cx="3190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5968" extrusionOk="0">
                        <a:moveTo>
                          <a:pt x="1245" y="1"/>
                        </a:moveTo>
                        <a:lnTo>
                          <a:pt x="0" y="5946"/>
                        </a:lnTo>
                        <a:cubicBezTo>
                          <a:pt x="9" y="5954"/>
                          <a:pt x="22" y="5963"/>
                          <a:pt x="31" y="5968"/>
                        </a:cubicBezTo>
                        <a:lnTo>
                          <a:pt x="1275" y="22"/>
                        </a:lnTo>
                        <a:cubicBezTo>
                          <a:pt x="1267" y="14"/>
                          <a:pt x="1258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5" name="Google Shape;2836;p33"/>
                  <p:cNvSpPr/>
                  <p:nvPr/>
                </p:nvSpPr>
                <p:spPr>
                  <a:xfrm>
                    <a:off x="6883900" y="1622825"/>
                    <a:ext cx="31900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5964" extrusionOk="0">
                        <a:moveTo>
                          <a:pt x="1246" y="0"/>
                        </a:moveTo>
                        <a:lnTo>
                          <a:pt x="0" y="5950"/>
                        </a:lnTo>
                        <a:cubicBezTo>
                          <a:pt x="10" y="5954"/>
                          <a:pt x="18" y="5959"/>
                          <a:pt x="30" y="5963"/>
                        </a:cubicBezTo>
                        <a:lnTo>
                          <a:pt x="1275" y="18"/>
                        </a:lnTo>
                        <a:cubicBezTo>
                          <a:pt x="1267" y="9"/>
                          <a:pt x="1258" y="5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6" name="Google Shape;2837;p33"/>
                  <p:cNvSpPr/>
                  <p:nvPr/>
                </p:nvSpPr>
                <p:spPr>
                  <a:xfrm>
                    <a:off x="6883250" y="1622500"/>
                    <a:ext cx="3180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63" extrusionOk="0">
                        <a:moveTo>
                          <a:pt x="1246" y="1"/>
                        </a:moveTo>
                        <a:lnTo>
                          <a:pt x="1" y="5951"/>
                        </a:lnTo>
                        <a:cubicBezTo>
                          <a:pt x="10" y="5955"/>
                          <a:pt x="18" y="5959"/>
                          <a:pt x="26" y="5963"/>
                        </a:cubicBezTo>
                        <a:lnTo>
                          <a:pt x="1272" y="13"/>
                        </a:lnTo>
                        <a:cubicBezTo>
                          <a:pt x="1262" y="9"/>
                          <a:pt x="1254" y="5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7" name="Google Shape;2838;p33"/>
                  <p:cNvSpPr/>
                  <p:nvPr/>
                </p:nvSpPr>
                <p:spPr>
                  <a:xfrm>
                    <a:off x="6882625" y="1622300"/>
                    <a:ext cx="3177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59" extrusionOk="0">
                        <a:moveTo>
                          <a:pt x="1245" y="1"/>
                        </a:moveTo>
                        <a:lnTo>
                          <a:pt x="0" y="5949"/>
                        </a:lnTo>
                        <a:cubicBezTo>
                          <a:pt x="9" y="5949"/>
                          <a:pt x="18" y="5954"/>
                          <a:pt x="26" y="5959"/>
                        </a:cubicBezTo>
                        <a:lnTo>
                          <a:pt x="1271" y="9"/>
                        </a:lnTo>
                        <a:cubicBezTo>
                          <a:pt x="1262" y="5"/>
                          <a:pt x="1253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8" name="Google Shape;2839;p33"/>
                  <p:cNvSpPr/>
                  <p:nvPr/>
                </p:nvSpPr>
                <p:spPr>
                  <a:xfrm>
                    <a:off x="6881875" y="1622075"/>
                    <a:ext cx="319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5959" extrusionOk="0">
                        <a:moveTo>
                          <a:pt x="1250" y="0"/>
                        </a:moveTo>
                        <a:lnTo>
                          <a:pt x="0" y="5950"/>
                        </a:lnTo>
                        <a:cubicBezTo>
                          <a:pt x="9" y="5950"/>
                          <a:pt x="22" y="5954"/>
                          <a:pt x="30" y="5958"/>
                        </a:cubicBezTo>
                        <a:lnTo>
                          <a:pt x="1275" y="10"/>
                        </a:lnTo>
                        <a:cubicBezTo>
                          <a:pt x="1266" y="5"/>
                          <a:pt x="1258" y="5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9" name="Google Shape;2840;p33"/>
                  <p:cNvSpPr/>
                  <p:nvPr/>
                </p:nvSpPr>
                <p:spPr>
                  <a:xfrm>
                    <a:off x="6881025" y="1621875"/>
                    <a:ext cx="321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59" extrusionOk="0">
                        <a:moveTo>
                          <a:pt x="1249" y="0"/>
                        </a:moveTo>
                        <a:lnTo>
                          <a:pt x="0" y="5950"/>
                        </a:lnTo>
                        <a:cubicBezTo>
                          <a:pt x="13" y="5950"/>
                          <a:pt x="26" y="5954"/>
                          <a:pt x="34" y="5958"/>
                        </a:cubicBezTo>
                        <a:lnTo>
                          <a:pt x="1284" y="8"/>
                        </a:lnTo>
                        <a:cubicBezTo>
                          <a:pt x="1270" y="4"/>
                          <a:pt x="1262" y="4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0" name="Google Shape;2841;p33"/>
                  <p:cNvSpPr/>
                  <p:nvPr/>
                </p:nvSpPr>
                <p:spPr>
                  <a:xfrm>
                    <a:off x="6880050" y="1621675"/>
                    <a:ext cx="32200" cy="14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5958" extrusionOk="0">
                        <a:moveTo>
                          <a:pt x="1246" y="0"/>
                        </a:moveTo>
                        <a:lnTo>
                          <a:pt x="0" y="5949"/>
                        </a:lnTo>
                        <a:cubicBezTo>
                          <a:pt x="14" y="5949"/>
                          <a:pt x="26" y="5954"/>
                          <a:pt x="39" y="5958"/>
                        </a:cubicBezTo>
                        <a:lnTo>
                          <a:pt x="1288" y="8"/>
                        </a:lnTo>
                        <a:cubicBezTo>
                          <a:pt x="1275" y="4"/>
                          <a:pt x="1258" y="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1" name="Google Shape;2842;p33"/>
                  <p:cNvSpPr/>
                  <p:nvPr/>
                </p:nvSpPr>
                <p:spPr>
                  <a:xfrm>
                    <a:off x="6878550" y="1621425"/>
                    <a:ext cx="3265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6" h="5959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22" y="5950"/>
                          <a:pt x="39" y="5955"/>
                          <a:pt x="60" y="5959"/>
                        </a:cubicBezTo>
                        <a:lnTo>
                          <a:pt x="1306" y="10"/>
                        </a:lnTo>
                        <a:cubicBezTo>
                          <a:pt x="1288" y="5"/>
                          <a:pt x="1267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2" name="Google Shape;2843;p33"/>
                  <p:cNvSpPr/>
                  <p:nvPr/>
                </p:nvSpPr>
                <p:spPr>
                  <a:xfrm>
                    <a:off x="6858475" y="1621325"/>
                    <a:ext cx="51200" cy="151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8" h="6062" extrusionOk="0">
                        <a:moveTo>
                          <a:pt x="1953" y="1"/>
                        </a:moveTo>
                        <a:cubicBezTo>
                          <a:pt x="1877" y="1"/>
                          <a:pt x="1789" y="7"/>
                          <a:pt x="1689" y="22"/>
                        </a:cubicBezTo>
                        <a:cubicBezTo>
                          <a:pt x="1566" y="40"/>
                          <a:pt x="1416" y="69"/>
                          <a:pt x="1244" y="112"/>
                        </a:cubicBezTo>
                        <a:lnTo>
                          <a:pt x="0" y="6061"/>
                        </a:lnTo>
                        <a:cubicBezTo>
                          <a:pt x="171" y="6019"/>
                          <a:pt x="316" y="5988"/>
                          <a:pt x="445" y="5972"/>
                        </a:cubicBezTo>
                        <a:cubicBezTo>
                          <a:pt x="545" y="5957"/>
                          <a:pt x="630" y="5951"/>
                          <a:pt x="706" y="5951"/>
                        </a:cubicBezTo>
                        <a:cubicBezTo>
                          <a:pt x="741" y="5951"/>
                          <a:pt x="773" y="5952"/>
                          <a:pt x="804" y="5954"/>
                        </a:cubicBezTo>
                        <a:lnTo>
                          <a:pt x="2048" y="5"/>
                        </a:lnTo>
                        <a:cubicBezTo>
                          <a:pt x="2019" y="2"/>
                          <a:pt x="1987" y="1"/>
                          <a:pt x="1953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3" name="Google Shape;2844;p33"/>
                  <p:cNvSpPr/>
                  <p:nvPr/>
                </p:nvSpPr>
                <p:spPr>
                  <a:xfrm>
                    <a:off x="6917800" y="1632450"/>
                    <a:ext cx="31675" cy="15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6011" extrusionOk="0">
                        <a:moveTo>
                          <a:pt x="1266" y="0"/>
                        </a:moveTo>
                        <a:lnTo>
                          <a:pt x="1266" y="0"/>
                        </a:lnTo>
                        <a:cubicBezTo>
                          <a:pt x="1258" y="22"/>
                          <a:pt x="1254" y="43"/>
                          <a:pt x="1250" y="65"/>
                        </a:cubicBezTo>
                        <a:lnTo>
                          <a:pt x="0" y="6010"/>
                        </a:lnTo>
                        <a:cubicBezTo>
                          <a:pt x="9" y="5989"/>
                          <a:pt x="14" y="5967"/>
                          <a:pt x="18" y="5946"/>
                        </a:cubicBezTo>
                        <a:lnTo>
                          <a:pt x="1266" y="0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4" name="Google Shape;2845;p33"/>
                  <p:cNvSpPr/>
                  <p:nvPr/>
                </p:nvSpPr>
                <p:spPr>
                  <a:xfrm>
                    <a:off x="6916625" y="1634050"/>
                    <a:ext cx="32425" cy="151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" h="6054" extrusionOk="0">
                        <a:moveTo>
                          <a:pt x="1297" y="1"/>
                        </a:moveTo>
                        <a:cubicBezTo>
                          <a:pt x="1283" y="35"/>
                          <a:pt x="1267" y="70"/>
                          <a:pt x="1249" y="103"/>
                        </a:cubicBezTo>
                        <a:lnTo>
                          <a:pt x="0" y="6053"/>
                        </a:lnTo>
                        <a:cubicBezTo>
                          <a:pt x="22" y="6018"/>
                          <a:pt x="35" y="5984"/>
                          <a:pt x="47" y="5946"/>
                        </a:cubicBezTo>
                        <a:lnTo>
                          <a:pt x="1297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5" name="Google Shape;2846;p33"/>
                  <p:cNvSpPr/>
                  <p:nvPr/>
                </p:nvSpPr>
                <p:spPr>
                  <a:xfrm>
                    <a:off x="6915125" y="1636625"/>
                    <a:ext cx="32750" cy="150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6036" extrusionOk="0">
                        <a:moveTo>
                          <a:pt x="1309" y="0"/>
                        </a:moveTo>
                        <a:lnTo>
                          <a:pt x="1309" y="0"/>
                        </a:lnTo>
                        <a:cubicBezTo>
                          <a:pt x="1292" y="30"/>
                          <a:pt x="1270" y="60"/>
                          <a:pt x="1250" y="86"/>
                        </a:cubicBezTo>
                        <a:lnTo>
                          <a:pt x="1" y="6035"/>
                        </a:lnTo>
                        <a:cubicBezTo>
                          <a:pt x="26" y="6006"/>
                          <a:pt x="44" y="5980"/>
                          <a:pt x="60" y="5950"/>
                        </a:cubicBezTo>
                        <a:lnTo>
                          <a:pt x="1309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6" name="Google Shape;2847;p33"/>
                  <p:cNvSpPr/>
                  <p:nvPr/>
                </p:nvSpPr>
                <p:spPr>
                  <a:xfrm>
                    <a:off x="6913300" y="1638750"/>
                    <a:ext cx="33075" cy="15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3" h="6024" extrusionOk="0">
                        <a:moveTo>
                          <a:pt x="1323" y="1"/>
                        </a:moveTo>
                        <a:lnTo>
                          <a:pt x="1323" y="1"/>
                        </a:lnTo>
                        <a:cubicBezTo>
                          <a:pt x="1301" y="26"/>
                          <a:pt x="1276" y="48"/>
                          <a:pt x="1250" y="74"/>
                        </a:cubicBezTo>
                        <a:lnTo>
                          <a:pt x="1" y="6023"/>
                        </a:lnTo>
                        <a:cubicBezTo>
                          <a:pt x="31" y="5998"/>
                          <a:pt x="52" y="5976"/>
                          <a:pt x="74" y="5950"/>
                        </a:cubicBezTo>
                        <a:lnTo>
                          <a:pt x="1323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7" name="Google Shape;2848;p33"/>
                  <p:cNvSpPr/>
                  <p:nvPr/>
                </p:nvSpPr>
                <p:spPr>
                  <a:xfrm>
                    <a:off x="6911075" y="1640575"/>
                    <a:ext cx="33500" cy="150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0" h="6014" extrusionOk="0">
                        <a:moveTo>
                          <a:pt x="1339" y="1"/>
                        </a:moveTo>
                        <a:lnTo>
                          <a:pt x="1339" y="1"/>
                        </a:lnTo>
                        <a:cubicBezTo>
                          <a:pt x="1309" y="22"/>
                          <a:pt x="1278" y="48"/>
                          <a:pt x="1245" y="69"/>
                        </a:cubicBezTo>
                        <a:lnTo>
                          <a:pt x="0" y="6014"/>
                        </a:lnTo>
                        <a:cubicBezTo>
                          <a:pt x="34" y="5993"/>
                          <a:pt x="64" y="5972"/>
                          <a:pt x="90" y="5950"/>
                        </a:cubicBezTo>
                        <a:lnTo>
                          <a:pt x="1339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8" name="Google Shape;2849;p33"/>
                  <p:cNvSpPr/>
                  <p:nvPr/>
                </p:nvSpPr>
                <p:spPr>
                  <a:xfrm>
                    <a:off x="6907975" y="1642300"/>
                    <a:ext cx="34225" cy="150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6014" extrusionOk="0">
                        <a:moveTo>
                          <a:pt x="1369" y="0"/>
                        </a:moveTo>
                        <a:lnTo>
                          <a:pt x="1369" y="0"/>
                        </a:lnTo>
                        <a:cubicBezTo>
                          <a:pt x="1331" y="22"/>
                          <a:pt x="1292" y="42"/>
                          <a:pt x="1244" y="64"/>
                        </a:cubicBezTo>
                        <a:lnTo>
                          <a:pt x="0" y="6014"/>
                        </a:lnTo>
                        <a:cubicBezTo>
                          <a:pt x="42" y="5992"/>
                          <a:pt x="85" y="5971"/>
                          <a:pt x="124" y="5945"/>
                        </a:cubicBezTo>
                        <a:lnTo>
                          <a:pt x="1369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9" name="Google Shape;2850;p33"/>
                  <p:cNvSpPr/>
                  <p:nvPr/>
                </p:nvSpPr>
                <p:spPr>
                  <a:xfrm>
                    <a:off x="6903050" y="1643900"/>
                    <a:ext cx="36050" cy="15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2" h="6023" extrusionOk="0">
                        <a:moveTo>
                          <a:pt x="1441" y="0"/>
                        </a:moveTo>
                        <a:lnTo>
                          <a:pt x="1441" y="0"/>
                        </a:lnTo>
                        <a:cubicBezTo>
                          <a:pt x="1386" y="26"/>
                          <a:pt x="1317" y="51"/>
                          <a:pt x="1249" y="73"/>
                        </a:cubicBezTo>
                        <a:lnTo>
                          <a:pt x="0" y="6023"/>
                        </a:lnTo>
                        <a:cubicBezTo>
                          <a:pt x="73" y="6001"/>
                          <a:pt x="137" y="5975"/>
                          <a:pt x="197" y="5950"/>
                        </a:cubicBezTo>
                        <a:lnTo>
                          <a:pt x="1441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0" name="Google Shape;2851;p33"/>
                  <p:cNvSpPr/>
                  <p:nvPr/>
                </p:nvSpPr>
                <p:spPr>
                  <a:xfrm>
                    <a:off x="6895975" y="1645700"/>
                    <a:ext cx="38325" cy="150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3" h="6015" extrusionOk="0">
                        <a:moveTo>
                          <a:pt x="1532" y="1"/>
                        </a:moveTo>
                        <a:cubicBezTo>
                          <a:pt x="1446" y="27"/>
                          <a:pt x="1353" y="48"/>
                          <a:pt x="1250" y="70"/>
                        </a:cubicBezTo>
                        <a:lnTo>
                          <a:pt x="1" y="6014"/>
                        </a:lnTo>
                        <a:cubicBezTo>
                          <a:pt x="108" y="5998"/>
                          <a:pt x="202" y="5976"/>
                          <a:pt x="283" y="5951"/>
                        </a:cubicBezTo>
                        <a:lnTo>
                          <a:pt x="1532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1" name="Google Shape;2852;p33"/>
                  <p:cNvSpPr/>
                  <p:nvPr/>
                </p:nvSpPr>
                <p:spPr>
                  <a:xfrm>
                    <a:off x="6854375" y="1556350"/>
                    <a:ext cx="112850" cy="91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14" h="3644" extrusionOk="0">
                        <a:moveTo>
                          <a:pt x="344" y="0"/>
                        </a:moveTo>
                        <a:cubicBezTo>
                          <a:pt x="290" y="0"/>
                          <a:pt x="234" y="4"/>
                          <a:pt x="176" y="12"/>
                        </a:cubicBezTo>
                        <a:cubicBezTo>
                          <a:pt x="121" y="21"/>
                          <a:pt x="61" y="33"/>
                          <a:pt x="1" y="51"/>
                        </a:cubicBezTo>
                        <a:cubicBezTo>
                          <a:pt x="437" y="495"/>
                          <a:pt x="869" y="940"/>
                          <a:pt x="1306" y="1385"/>
                        </a:cubicBezTo>
                        <a:cubicBezTo>
                          <a:pt x="1580" y="1907"/>
                          <a:pt x="489" y="1997"/>
                          <a:pt x="1408" y="2711"/>
                        </a:cubicBezTo>
                        <a:cubicBezTo>
                          <a:pt x="1580" y="2668"/>
                          <a:pt x="1730" y="2639"/>
                          <a:pt x="1853" y="2621"/>
                        </a:cubicBezTo>
                        <a:cubicBezTo>
                          <a:pt x="1951" y="2607"/>
                          <a:pt x="2036" y="2601"/>
                          <a:pt x="2112" y="2601"/>
                        </a:cubicBezTo>
                        <a:cubicBezTo>
                          <a:pt x="2848" y="2601"/>
                          <a:pt x="2576" y="3225"/>
                          <a:pt x="2914" y="3644"/>
                        </a:cubicBezTo>
                        <a:cubicBezTo>
                          <a:pt x="4513" y="3357"/>
                          <a:pt x="3504" y="2258"/>
                          <a:pt x="3469" y="1466"/>
                        </a:cubicBezTo>
                        <a:cubicBezTo>
                          <a:pt x="3615" y="1158"/>
                          <a:pt x="4270" y="1013"/>
                          <a:pt x="4111" y="606"/>
                        </a:cubicBezTo>
                        <a:cubicBezTo>
                          <a:pt x="3772" y="480"/>
                          <a:pt x="3528" y="435"/>
                          <a:pt x="3318" y="435"/>
                        </a:cubicBezTo>
                        <a:cubicBezTo>
                          <a:pt x="3250" y="435"/>
                          <a:pt x="3186" y="440"/>
                          <a:pt x="3124" y="448"/>
                        </a:cubicBezTo>
                        <a:cubicBezTo>
                          <a:pt x="2952" y="474"/>
                          <a:pt x="2790" y="525"/>
                          <a:pt x="2593" y="586"/>
                        </a:cubicBezTo>
                        <a:cubicBezTo>
                          <a:pt x="2401" y="641"/>
                          <a:pt x="2178" y="701"/>
                          <a:pt x="1878" y="744"/>
                        </a:cubicBezTo>
                        <a:cubicBezTo>
                          <a:pt x="1793" y="756"/>
                          <a:pt x="1699" y="765"/>
                          <a:pt x="1601" y="774"/>
                        </a:cubicBezTo>
                        <a:cubicBezTo>
                          <a:pt x="1251" y="370"/>
                          <a:pt x="884" y="0"/>
                          <a:pt x="344" y="0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2" name="Google Shape;2853;p33"/>
                  <p:cNvSpPr/>
                  <p:nvPr/>
                </p:nvSpPr>
                <p:spPr>
                  <a:xfrm>
                    <a:off x="3224500" y="876275"/>
                    <a:ext cx="33825" cy="152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3" h="6095" extrusionOk="0">
                        <a:moveTo>
                          <a:pt x="1353" y="0"/>
                        </a:moveTo>
                        <a:lnTo>
                          <a:pt x="1353" y="0"/>
                        </a:lnTo>
                        <a:cubicBezTo>
                          <a:pt x="1310" y="47"/>
                          <a:pt x="1276" y="99"/>
                          <a:pt x="1246" y="145"/>
                        </a:cubicBezTo>
                        <a:lnTo>
                          <a:pt x="1" y="6095"/>
                        </a:lnTo>
                        <a:cubicBezTo>
                          <a:pt x="32" y="6047"/>
                          <a:pt x="65" y="5996"/>
                          <a:pt x="109" y="5945"/>
                        </a:cubicBezTo>
                        <a:lnTo>
                          <a:pt x="1353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3" name="Google Shape;2854;p33"/>
                  <p:cNvSpPr/>
                  <p:nvPr/>
                </p:nvSpPr>
                <p:spPr>
                  <a:xfrm>
                    <a:off x="3222925" y="879875"/>
                    <a:ext cx="32725" cy="152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" h="6089" extrusionOk="0">
                        <a:moveTo>
                          <a:pt x="1309" y="1"/>
                        </a:moveTo>
                        <a:cubicBezTo>
                          <a:pt x="1283" y="48"/>
                          <a:pt x="1262" y="95"/>
                          <a:pt x="1249" y="143"/>
                        </a:cubicBezTo>
                        <a:lnTo>
                          <a:pt x="0" y="6088"/>
                        </a:lnTo>
                        <a:cubicBezTo>
                          <a:pt x="18" y="6045"/>
                          <a:pt x="38" y="5998"/>
                          <a:pt x="64" y="5951"/>
                        </a:cubicBezTo>
                        <a:lnTo>
                          <a:pt x="1309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4" name="Google Shape;2855;p33"/>
                  <p:cNvSpPr/>
                  <p:nvPr/>
                </p:nvSpPr>
                <p:spPr>
                  <a:xfrm>
                    <a:off x="3222475" y="883425"/>
                    <a:ext cx="31700" cy="150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8" h="6014" extrusionOk="0">
                        <a:moveTo>
                          <a:pt x="1267" y="1"/>
                        </a:moveTo>
                        <a:cubicBezTo>
                          <a:pt x="1258" y="22"/>
                          <a:pt x="1250" y="44"/>
                          <a:pt x="1246" y="64"/>
                        </a:cubicBezTo>
                        <a:lnTo>
                          <a:pt x="2" y="6009"/>
                        </a:lnTo>
                        <a:lnTo>
                          <a:pt x="2" y="6009"/>
                        </a:lnTo>
                        <a:cubicBezTo>
                          <a:pt x="6" y="5989"/>
                          <a:pt x="14" y="5970"/>
                          <a:pt x="18" y="5946"/>
                        </a:cubicBezTo>
                        <a:lnTo>
                          <a:pt x="1267" y="1"/>
                        </a:lnTo>
                        <a:close/>
                        <a:moveTo>
                          <a:pt x="2" y="6009"/>
                        </a:moveTo>
                        <a:lnTo>
                          <a:pt x="2" y="6009"/>
                        </a:lnTo>
                        <a:cubicBezTo>
                          <a:pt x="1" y="6010"/>
                          <a:pt x="1" y="6012"/>
                          <a:pt x="1" y="6014"/>
                        </a:cubicBezTo>
                        <a:lnTo>
                          <a:pt x="2" y="6009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5" name="Google Shape;2856;p33"/>
                  <p:cNvSpPr/>
                  <p:nvPr/>
                </p:nvSpPr>
                <p:spPr>
                  <a:xfrm>
                    <a:off x="3247400" y="867275"/>
                    <a:ext cx="50600" cy="175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4" h="7037" extrusionOk="0">
                        <a:moveTo>
                          <a:pt x="1566" y="1"/>
                        </a:moveTo>
                        <a:lnTo>
                          <a:pt x="322" y="5950"/>
                        </a:lnTo>
                        <a:cubicBezTo>
                          <a:pt x="377" y="6288"/>
                          <a:pt x="0" y="6484"/>
                          <a:pt x="774" y="7037"/>
                        </a:cubicBezTo>
                        <a:lnTo>
                          <a:pt x="2024" y="1087"/>
                        </a:lnTo>
                        <a:cubicBezTo>
                          <a:pt x="1250" y="536"/>
                          <a:pt x="1621" y="339"/>
                          <a:pt x="1566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6" name="Google Shape;2857;p33"/>
                  <p:cNvSpPr/>
                  <p:nvPr/>
                </p:nvSpPr>
                <p:spPr>
                  <a:xfrm>
                    <a:off x="6840375" y="1636200"/>
                    <a:ext cx="32000" cy="15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6241" extrusionOk="0">
                        <a:moveTo>
                          <a:pt x="1246" y="0"/>
                        </a:moveTo>
                        <a:lnTo>
                          <a:pt x="0" y="5950"/>
                        </a:lnTo>
                        <a:cubicBezTo>
                          <a:pt x="31" y="6043"/>
                          <a:pt x="28" y="6126"/>
                          <a:pt x="13" y="6205"/>
                        </a:cubicBezTo>
                        <a:lnTo>
                          <a:pt x="13" y="6205"/>
                        </a:lnTo>
                        <a:lnTo>
                          <a:pt x="1254" y="292"/>
                        </a:lnTo>
                        <a:cubicBezTo>
                          <a:pt x="1271" y="201"/>
                          <a:pt x="1279" y="107"/>
                          <a:pt x="1246" y="0"/>
                        </a:cubicBezTo>
                        <a:close/>
                        <a:moveTo>
                          <a:pt x="13" y="6205"/>
                        </a:moveTo>
                        <a:lnTo>
                          <a:pt x="6" y="6240"/>
                        </a:lnTo>
                        <a:cubicBezTo>
                          <a:pt x="8" y="6229"/>
                          <a:pt x="11" y="6217"/>
                          <a:pt x="13" y="6205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7" name="Google Shape;2858;p33"/>
                  <p:cNvSpPr/>
                  <p:nvPr/>
                </p:nvSpPr>
                <p:spPr>
                  <a:xfrm>
                    <a:off x="2582425" y="704625"/>
                    <a:ext cx="3177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59" extrusionOk="0">
                        <a:moveTo>
                          <a:pt x="1270" y="1"/>
                        </a:moveTo>
                        <a:cubicBezTo>
                          <a:pt x="1262" y="5"/>
                          <a:pt x="1253" y="5"/>
                          <a:pt x="1245" y="10"/>
                        </a:cubicBezTo>
                        <a:lnTo>
                          <a:pt x="1" y="5959"/>
                        </a:lnTo>
                        <a:cubicBezTo>
                          <a:pt x="9" y="5955"/>
                          <a:pt x="17" y="5950"/>
                          <a:pt x="26" y="5950"/>
                        </a:cubicBezTo>
                        <a:lnTo>
                          <a:pt x="1270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8" name="Google Shape;2859;p33"/>
                  <p:cNvSpPr/>
                  <p:nvPr/>
                </p:nvSpPr>
                <p:spPr>
                  <a:xfrm>
                    <a:off x="2574300" y="704875"/>
                    <a:ext cx="39250" cy="151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0" h="6069" extrusionOk="0">
                        <a:moveTo>
                          <a:pt x="1570" y="0"/>
                        </a:moveTo>
                        <a:lnTo>
                          <a:pt x="1570" y="0"/>
                        </a:lnTo>
                        <a:cubicBezTo>
                          <a:pt x="1450" y="38"/>
                          <a:pt x="1343" y="77"/>
                          <a:pt x="1249" y="119"/>
                        </a:cubicBezTo>
                        <a:lnTo>
                          <a:pt x="0" y="6069"/>
                        </a:lnTo>
                        <a:cubicBezTo>
                          <a:pt x="99" y="6026"/>
                          <a:pt x="206" y="5984"/>
                          <a:pt x="326" y="5949"/>
                        </a:cubicBezTo>
                        <a:lnTo>
                          <a:pt x="1570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9" name="Google Shape;2860;p33"/>
                  <p:cNvSpPr/>
                  <p:nvPr/>
                </p:nvSpPr>
                <p:spPr>
                  <a:xfrm>
                    <a:off x="2568175" y="707850"/>
                    <a:ext cx="37375" cy="152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" h="6083" extrusionOk="0">
                        <a:moveTo>
                          <a:pt x="1494" y="0"/>
                        </a:moveTo>
                        <a:cubicBezTo>
                          <a:pt x="1404" y="43"/>
                          <a:pt x="1323" y="86"/>
                          <a:pt x="1250" y="133"/>
                        </a:cubicBezTo>
                        <a:lnTo>
                          <a:pt x="1" y="6082"/>
                        </a:lnTo>
                        <a:cubicBezTo>
                          <a:pt x="78" y="6035"/>
                          <a:pt x="155" y="5993"/>
                          <a:pt x="245" y="5950"/>
                        </a:cubicBezTo>
                        <a:lnTo>
                          <a:pt x="1494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10" name="Google Shape;2861;p33"/>
                  <p:cNvSpPr/>
                  <p:nvPr/>
                </p:nvSpPr>
                <p:spPr>
                  <a:xfrm>
                    <a:off x="2562200" y="711150"/>
                    <a:ext cx="37250" cy="153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0" h="6130" extrusionOk="0">
                        <a:moveTo>
                          <a:pt x="1489" y="1"/>
                        </a:moveTo>
                        <a:cubicBezTo>
                          <a:pt x="1400" y="61"/>
                          <a:pt x="1323" y="121"/>
                          <a:pt x="1250" y="180"/>
                        </a:cubicBezTo>
                        <a:lnTo>
                          <a:pt x="1" y="6130"/>
                        </a:lnTo>
                        <a:cubicBezTo>
                          <a:pt x="74" y="6066"/>
                          <a:pt x="155" y="6006"/>
                          <a:pt x="240" y="5950"/>
                        </a:cubicBezTo>
                        <a:lnTo>
                          <a:pt x="1489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11" name="Google Shape;2862;p33"/>
                  <p:cNvSpPr/>
                  <p:nvPr/>
                </p:nvSpPr>
                <p:spPr>
                  <a:xfrm>
                    <a:off x="2546700" y="715650"/>
                    <a:ext cx="46750" cy="163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0" h="6558" extrusionOk="0">
                        <a:moveTo>
                          <a:pt x="1870" y="0"/>
                        </a:moveTo>
                        <a:lnTo>
                          <a:pt x="1870" y="0"/>
                        </a:lnTo>
                        <a:cubicBezTo>
                          <a:pt x="1639" y="197"/>
                          <a:pt x="1476" y="411"/>
                          <a:pt x="1245" y="608"/>
                        </a:cubicBezTo>
                        <a:lnTo>
                          <a:pt x="1" y="6558"/>
                        </a:lnTo>
                        <a:cubicBezTo>
                          <a:pt x="232" y="6360"/>
                          <a:pt x="394" y="6143"/>
                          <a:pt x="621" y="5950"/>
                        </a:cubicBezTo>
                        <a:lnTo>
                          <a:pt x="1870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12" name="Google Shape;2863;p33"/>
                  <p:cNvSpPr/>
                  <p:nvPr/>
                </p:nvSpPr>
                <p:spPr>
                  <a:xfrm>
                    <a:off x="2540600" y="730825"/>
                    <a:ext cx="37225" cy="153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9" h="6131" extrusionOk="0">
                        <a:moveTo>
                          <a:pt x="1489" y="1"/>
                        </a:moveTo>
                        <a:lnTo>
                          <a:pt x="1489" y="1"/>
                        </a:lnTo>
                        <a:cubicBezTo>
                          <a:pt x="1417" y="66"/>
                          <a:pt x="1340" y="125"/>
                          <a:pt x="1250" y="181"/>
                        </a:cubicBezTo>
                        <a:lnTo>
                          <a:pt x="0" y="6130"/>
                        </a:lnTo>
                        <a:cubicBezTo>
                          <a:pt x="91" y="6071"/>
                          <a:pt x="172" y="6010"/>
                          <a:pt x="245" y="5951"/>
                        </a:cubicBezTo>
                        <a:lnTo>
                          <a:pt x="1489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13" name="Google Shape;2864;p33"/>
                  <p:cNvSpPr/>
                  <p:nvPr/>
                </p:nvSpPr>
                <p:spPr>
                  <a:xfrm>
                    <a:off x="2534425" y="735325"/>
                    <a:ext cx="37425" cy="152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7" h="6083" extrusionOk="0">
                        <a:moveTo>
                          <a:pt x="1497" y="1"/>
                        </a:moveTo>
                        <a:lnTo>
                          <a:pt x="1497" y="1"/>
                        </a:lnTo>
                        <a:cubicBezTo>
                          <a:pt x="1420" y="48"/>
                          <a:pt x="1339" y="95"/>
                          <a:pt x="1248" y="137"/>
                        </a:cubicBezTo>
                        <a:lnTo>
                          <a:pt x="0" y="6083"/>
                        </a:lnTo>
                        <a:cubicBezTo>
                          <a:pt x="93" y="6045"/>
                          <a:pt x="176" y="5997"/>
                          <a:pt x="247" y="5950"/>
                        </a:cubicBezTo>
                        <a:lnTo>
                          <a:pt x="1497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14" name="Google Shape;2865;p33"/>
                  <p:cNvSpPr/>
                  <p:nvPr/>
                </p:nvSpPr>
                <p:spPr>
                  <a:xfrm>
                    <a:off x="2529275" y="738750"/>
                    <a:ext cx="36375" cy="15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5" h="6031" extrusionOk="0">
                        <a:moveTo>
                          <a:pt x="1454" y="0"/>
                        </a:moveTo>
                        <a:lnTo>
                          <a:pt x="1454" y="0"/>
                        </a:lnTo>
                        <a:cubicBezTo>
                          <a:pt x="1391" y="31"/>
                          <a:pt x="1322" y="57"/>
                          <a:pt x="1249" y="82"/>
                        </a:cubicBezTo>
                        <a:lnTo>
                          <a:pt x="1" y="6031"/>
                        </a:lnTo>
                        <a:cubicBezTo>
                          <a:pt x="78" y="6005"/>
                          <a:pt x="141" y="5975"/>
                          <a:pt x="206" y="5946"/>
                        </a:cubicBezTo>
                        <a:lnTo>
                          <a:pt x="1454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15" name="Google Shape;2866;p33"/>
                  <p:cNvSpPr/>
                  <p:nvPr/>
                </p:nvSpPr>
                <p:spPr>
                  <a:xfrm>
                    <a:off x="4396650" y="1117050"/>
                    <a:ext cx="63675" cy="151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47" h="6054" extrusionOk="0">
                        <a:moveTo>
                          <a:pt x="2546" y="1"/>
                        </a:moveTo>
                        <a:lnTo>
                          <a:pt x="2546" y="1"/>
                        </a:lnTo>
                        <a:cubicBezTo>
                          <a:pt x="2426" y="31"/>
                          <a:pt x="2306" y="52"/>
                          <a:pt x="2191" y="66"/>
                        </a:cubicBezTo>
                        <a:cubicBezTo>
                          <a:pt x="1996" y="92"/>
                          <a:pt x="1809" y="105"/>
                          <a:pt x="1627" y="105"/>
                        </a:cubicBezTo>
                        <a:cubicBezTo>
                          <a:pt x="1497" y="105"/>
                          <a:pt x="1370" y="99"/>
                          <a:pt x="1246" y="86"/>
                        </a:cubicBezTo>
                        <a:lnTo>
                          <a:pt x="0" y="6032"/>
                        </a:lnTo>
                        <a:cubicBezTo>
                          <a:pt x="130" y="6046"/>
                          <a:pt x="262" y="6054"/>
                          <a:pt x="398" y="6054"/>
                        </a:cubicBezTo>
                        <a:cubicBezTo>
                          <a:pt x="575" y="6054"/>
                          <a:pt x="757" y="6041"/>
                          <a:pt x="946" y="6014"/>
                        </a:cubicBezTo>
                        <a:cubicBezTo>
                          <a:pt x="1062" y="5998"/>
                          <a:pt x="1181" y="5976"/>
                          <a:pt x="1301" y="5950"/>
                        </a:cubicBezTo>
                        <a:lnTo>
                          <a:pt x="2546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16" name="Google Shape;2867;p33"/>
                  <p:cNvSpPr/>
                  <p:nvPr/>
                </p:nvSpPr>
                <p:spPr>
                  <a:xfrm>
                    <a:off x="4389825" y="1118250"/>
                    <a:ext cx="37975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9" h="5984" extrusionOk="0">
                        <a:moveTo>
                          <a:pt x="1249" y="0"/>
                        </a:moveTo>
                        <a:lnTo>
                          <a:pt x="0" y="5950"/>
                        </a:lnTo>
                        <a:cubicBezTo>
                          <a:pt x="90" y="5962"/>
                          <a:pt x="180" y="5975"/>
                          <a:pt x="273" y="5984"/>
                        </a:cubicBezTo>
                        <a:lnTo>
                          <a:pt x="1519" y="38"/>
                        </a:lnTo>
                        <a:cubicBezTo>
                          <a:pt x="1428" y="30"/>
                          <a:pt x="1339" y="12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17" name="Google Shape;2868;p33"/>
                  <p:cNvSpPr/>
                  <p:nvPr/>
                </p:nvSpPr>
                <p:spPr>
                  <a:xfrm>
                    <a:off x="4384050" y="1117050"/>
                    <a:ext cx="37000" cy="14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5998" extrusionOk="0">
                        <a:moveTo>
                          <a:pt x="1245" y="1"/>
                        </a:moveTo>
                        <a:lnTo>
                          <a:pt x="0" y="5946"/>
                        </a:lnTo>
                        <a:cubicBezTo>
                          <a:pt x="77" y="5968"/>
                          <a:pt x="154" y="5980"/>
                          <a:pt x="231" y="5998"/>
                        </a:cubicBezTo>
                        <a:lnTo>
                          <a:pt x="1480" y="48"/>
                        </a:lnTo>
                        <a:cubicBezTo>
                          <a:pt x="1399" y="35"/>
                          <a:pt x="1322" y="18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18" name="Google Shape;2869;p33"/>
                  <p:cNvSpPr/>
                  <p:nvPr/>
                </p:nvSpPr>
                <p:spPr>
                  <a:xfrm>
                    <a:off x="4378375" y="1115475"/>
                    <a:ext cx="36800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2" h="6010" extrusionOk="0">
                        <a:moveTo>
                          <a:pt x="1245" y="0"/>
                        </a:moveTo>
                        <a:lnTo>
                          <a:pt x="1" y="5949"/>
                        </a:lnTo>
                        <a:cubicBezTo>
                          <a:pt x="73" y="5970"/>
                          <a:pt x="150" y="5992"/>
                          <a:pt x="227" y="6009"/>
                        </a:cubicBezTo>
                        <a:lnTo>
                          <a:pt x="1472" y="64"/>
                        </a:lnTo>
                        <a:cubicBezTo>
                          <a:pt x="1395" y="42"/>
                          <a:pt x="1322" y="26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19" name="Google Shape;2870;p33"/>
                  <p:cNvSpPr/>
                  <p:nvPr/>
                </p:nvSpPr>
                <p:spPr>
                  <a:xfrm>
                    <a:off x="4372275" y="1113550"/>
                    <a:ext cx="37225" cy="150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9" h="6026" extrusionOk="0">
                        <a:moveTo>
                          <a:pt x="1250" y="0"/>
                        </a:moveTo>
                        <a:lnTo>
                          <a:pt x="0" y="5949"/>
                        </a:lnTo>
                        <a:cubicBezTo>
                          <a:pt x="82" y="5980"/>
                          <a:pt x="163" y="6005"/>
                          <a:pt x="245" y="6026"/>
                        </a:cubicBezTo>
                        <a:lnTo>
                          <a:pt x="1489" y="77"/>
                        </a:lnTo>
                        <a:cubicBezTo>
                          <a:pt x="1408" y="56"/>
                          <a:pt x="1327" y="30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20" name="Google Shape;2871;p33"/>
                  <p:cNvSpPr/>
                  <p:nvPr/>
                </p:nvSpPr>
                <p:spPr>
                  <a:xfrm>
                    <a:off x="4365100" y="1110750"/>
                    <a:ext cx="38425" cy="151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7" h="6061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95" y="5989"/>
                          <a:pt x="190" y="6027"/>
                          <a:pt x="287" y="6061"/>
                        </a:cubicBezTo>
                        <a:lnTo>
                          <a:pt x="1537" y="112"/>
                        </a:lnTo>
                        <a:cubicBezTo>
                          <a:pt x="1438" y="77"/>
                          <a:pt x="1339" y="43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21" name="Google Shape;2872;p33"/>
                  <p:cNvSpPr/>
                  <p:nvPr/>
                </p:nvSpPr>
                <p:spPr>
                  <a:xfrm>
                    <a:off x="4354850" y="1106150"/>
                    <a:ext cx="41425" cy="15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7" h="6134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133" y="6014"/>
                          <a:pt x="270" y="6079"/>
                          <a:pt x="411" y="6134"/>
                        </a:cubicBezTo>
                        <a:lnTo>
                          <a:pt x="1656" y="184"/>
                        </a:lnTo>
                        <a:cubicBezTo>
                          <a:pt x="1518" y="129"/>
                          <a:pt x="1382" y="69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22" name="Google Shape;2873;p33"/>
                  <p:cNvSpPr/>
                  <p:nvPr/>
                </p:nvSpPr>
                <p:spPr>
                  <a:xfrm>
                    <a:off x="4318075" y="1087100"/>
                    <a:ext cx="67925" cy="167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7" h="6713" extrusionOk="0">
                        <a:moveTo>
                          <a:pt x="1244" y="1"/>
                        </a:moveTo>
                        <a:lnTo>
                          <a:pt x="0" y="5951"/>
                        </a:lnTo>
                        <a:cubicBezTo>
                          <a:pt x="496" y="6191"/>
                          <a:pt x="975" y="6473"/>
                          <a:pt x="1471" y="6712"/>
                        </a:cubicBezTo>
                        <a:lnTo>
                          <a:pt x="2716" y="763"/>
                        </a:lnTo>
                        <a:cubicBezTo>
                          <a:pt x="2220" y="523"/>
                          <a:pt x="1741" y="241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23" name="Google Shape;2874;p33"/>
                  <p:cNvSpPr/>
                  <p:nvPr/>
                </p:nvSpPr>
                <p:spPr>
                  <a:xfrm>
                    <a:off x="4307900" y="1082625"/>
                    <a:ext cx="41300" cy="153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" h="6130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137" y="6005"/>
                          <a:pt x="275" y="6066"/>
                          <a:pt x="407" y="6130"/>
                        </a:cubicBezTo>
                        <a:lnTo>
                          <a:pt x="1651" y="180"/>
                        </a:lnTo>
                        <a:cubicBezTo>
                          <a:pt x="1519" y="116"/>
                          <a:pt x="1382" y="57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24" name="Google Shape;2875;p33"/>
                  <p:cNvSpPr/>
                  <p:nvPr/>
                </p:nvSpPr>
                <p:spPr>
                  <a:xfrm>
                    <a:off x="4300750" y="1079850"/>
                    <a:ext cx="38300" cy="151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2" h="6061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99" y="5984"/>
                          <a:pt x="192" y="6023"/>
                          <a:pt x="287" y="6061"/>
                        </a:cubicBezTo>
                        <a:lnTo>
                          <a:pt x="1532" y="111"/>
                        </a:lnTo>
                        <a:cubicBezTo>
                          <a:pt x="1438" y="73"/>
                          <a:pt x="1343" y="3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25" name="Google Shape;2876;p33"/>
                  <p:cNvSpPr/>
                  <p:nvPr/>
                </p:nvSpPr>
                <p:spPr>
                  <a:xfrm>
                    <a:off x="4294775" y="1077925"/>
                    <a:ext cx="37100" cy="15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4" h="6028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81" y="5976"/>
                          <a:pt x="158" y="6001"/>
                          <a:pt x="239" y="6027"/>
                        </a:cubicBezTo>
                        <a:lnTo>
                          <a:pt x="1484" y="77"/>
                        </a:lnTo>
                        <a:cubicBezTo>
                          <a:pt x="1407" y="52"/>
                          <a:pt x="1325" y="26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26" name="Google Shape;2877;p33"/>
                  <p:cNvSpPr/>
                  <p:nvPr/>
                </p:nvSpPr>
                <p:spPr>
                  <a:xfrm>
                    <a:off x="4289100" y="1076425"/>
                    <a:ext cx="36800" cy="15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2" h="6011" extrusionOk="0">
                        <a:moveTo>
                          <a:pt x="1244" y="1"/>
                        </a:moveTo>
                        <a:lnTo>
                          <a:pt x="0" y="5951"/>
                        </a:lnTo>
                        <a:cubicBezTo>
                          <a:pt x="77" y="5967"/>
                          <a:pt x="150" y="5989"/>
                          <a:pt x="227" y="6010"/>
                        </a:cubicBezTo>
                        <a:lnTo>
                          <a:pt x="1471" y="60"/>
                        </a:lnTo>
                        <a:cubicBezTo>
                          <a:pt x="1398" y="39"/>
                          <a:pt x="1321" y="17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27" name="Google Shape;2878;p33"/>
                  <p:cNvSpPr/>
                  <p:nvPr/>
                </p:nvSpPr>
                <p:spPr>
                  <a:xfrm>
                    <a:off x="4284375" y="1075450"/>
                    <a:ext cx="35850" cy="149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4" h="5990" extrusionOk="0">
                        <a:moveTo>
                          <a:pt x="1246" y="1"/>
                        </a:moveTo>
                        <a:lnTo>
                          <a:pt x="0" y="5951"/>
                        </a:lnTo>
                        <a:cubicBezTo>
                          <a:pt x="65" y="5959"/>
                          <a:pt x="125" y="5972"/>
                          <a:pt x="189" y="5990"/>
                        </a:cubicBezTo>
                        <a:lnTo>
                          <a:pt x="1433" y="40"/>
                        </a:lnTo>
                        <a:cubicBezTo>
                          <a:pt x="1374" y="27"/>
                          <a:pt x="1309" y="14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28" name="Google Shape;2879;p33"/>
                  <p:cNvSpPr/>
                  <p:nvPr/>
                </p:nvSpPr>
                <p:spPr>
                  <a:xfrm>
                    <a:off x="4780200" y="1197900"/>
                    <a:ext cx="74350" cy="174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4" h="6985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583" y="6279"/>
                          <a:pt x="1151" y="6643"/>
                          <a:pt x="1729" y="6985"/>
                        </a:cubicBezTo>
                        <a:lnTo>
                          <a:pt x="2973" y="1035"/>
                        </a:lnTo>
                        <a:cubicBezTo>
                          <a:pt x="2396" y="693"/>
                          <a:pt x="1832" y="334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29" name="Google Shape;2880;p33"/>
                  <p:cNvSpPr/>
                  <p:nvPr/>
                </p:nvSpPr>
                <p:spPr>
                  <a:xfrm>
                    <a:off x="4757550" y="1185800"/>
                    <a:ext cx="53900" cy="160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6" h="6434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308" y="6100"/>
                          <a:pt x="612" y="6263"/>
                          <a:pt x="907" y="6434"/>
                        </a:cubicBezTo>
                        <a:lnTo>
                          <a:pt x="2156" y="484"/>
                        </a:lnTo>
                        <a:cubicBezTo>
                          <a:pt x="1856" y="313"/>
                          <a:pt x="1552" y="151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30" name="Google Shape;2881;p33"/>
                  <p:cNvSpPr/>
                  <p:nvPr/>
                </p:nvSpPr>
                <p:spPr>
                  <a:xfrm>
                    <a:off x="4743975" y="1179725"/>
                    <a:ext cx="44700" cy="154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8" h="6194" extrusionOk="0">
                        <a:moveTo>
                          <a:pt x="1248" y="1"/>
                        </a:moveTo>
                        <a:lnTo>
                          <a:pt x="0" y="5950"/>
                        </a:lnTo>
                        <a:cubicBezTo>
                          <a:pt x="184" y="6027"/>
                          <a:pt x="364" y="6108"/>
                          <a:pt x="543" y="6193"/>
                        </a:cubicBezTo>
                        <a:lnTo>
                          <a:pt x="1787" y="244"/>
                        </a:lnTo>
                        <a:cubicBezTo>
                          <a:pt x="1608" y="159"/>
                          <a:pt x="1428" y="78"/>
                          <a:pt x="1248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31" name="Google Shape;2882;p33"/>
                  <p:cNvSpPr/>
                  <p:nvPr/>
                </p:nvSpPr>
                <p:spPr>
                  <a:xfrm>
                    <a:off x="4733475" y="1175775"/>
                    <a:ext cx="41725" cy="15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9" h="6109" extrusionOk="0">
                        <a:moveTo>
                          <a:pt x="1245" y="0"/>
                        </a:moveTo>
                        <a:lnTo>
                          <a:pt x="0" y="5949"/>
                        </a:lnTo>
                        <a:cubicBezTo>
                          <a:pt x="142" y="5996"/>
                          <a:pt x="283" y="6052"/>
                          <a:pt x="420" y="6108"/>
                        </a:cubicBezTo>
                        <a:lnTo>
                          <a:pt x="1668" y="159"/>
                        </a:lnTo>
                        <a:cubicBezTo>
                          <a:pt x="1528" y="103"/>
                          <a:pt x="1386" y="52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32" name="Google Shape;2883;p33"/>
                  <p:cNvSpPr/>
                  <p:nvPr/>
                </p:nvSpPr>
                <p:spPr>
                  <a:xfrm>
                    <a:off x="4730700" y="1174800"/>
                    <a:ext cx="33925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7" h="5989" extrusionOk="0">
                        <a:moveTo>
                          <a:pt x="1250" y="0"/>
                        </a:moveTo>
                        <a:lnTo>
                          <a:pt x="0" y="5950"/>
                        </a:lnTo>
                        <a:cubicBezTo>
                          <a:pt x="39" y="5962"/>
                          <a:pt x="73" y="5976"/>
                          <a:pt x="111" y="5988"/>
                        </a:cubicBezTo>
                        <a:lnTo>
                          <a:pt x="1356" y="39"/>
                        </a:lnTo>
                        <a:cubicBezTo>
                          <a:pt x="1323" y="26"/>
                          <a:pt x="1284" y="14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33" name="Google Shape;2884;p33"/>
                  <p:cNvSpPr/>
                  <p:nvPr/>
                </p:nvSpPr>
                <p:spPr>
                  <a:xfrm>
                    <a:off x="5382975" y="1324925"/>
                    <a:ext cx="53275" cy="170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1" h="6827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325" y="6181"/>
                          <a:pt x="624" y="6463"/>
                          <a:pt x="885" y="6827"/>
                        </a:cubicBezTo>
                        <a:lnTo>
                          <a:pt x="2130" y="877"/>
                        </a:lnTo>
                        <a:cubicBezTo>
                          <a:pt x="1869" y="518"/>
                          <a:pt x="1570" y="232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34" name="Google Shape;2885;p33"/>
                  <p:cNvSpPr/>
                  <p:nvPr/>
                </p:nvSpPr>
                <p:spPr>
                  <a:xfrm>
                    <a:off x="5374300" y="1319475"/>
                    <a:ext cx="39800" cy="15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2" h="6169" extrusionOk="0">
                        <a:moveTo>
                          <a:pt x="1249" y="1"/>
                        </a:moveTo>
                        <a:lnTo>
                          <a:pt x="0" y="5945"/>
                        </a:lnTo>
                        <a:cubicBezTo>
                          <a:pt x="120" y="6014"/>
                          <a:pt x="235" y="6087"/>
                          <a:pt x="347" y="6168"/>
                        </a:cubicBezTo>
                        <a:lnTo>
                          <a:pt x="1591" y="219"/>
                        </a:lnTo>
                        <a:cubicBezTo>
                          <a:pt x="1480" y="137"/>
                          <a:pt x="1364" y="65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35" name="Google Shape;2886;p33"/>
                  <p:cNvSpPr/>
                  <p:nvPr/>
                </p:nvSpPr>
                <p:spPr>
                  <a:xfrm>
                    <a:off x="5366825" y="1315500"/>
                    <a:ext cx="38725" cy="152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9" h="6105" extrusionOk="0">
                        <a:moveTo>
                          <a:pt x="1249" y="1"/>
                        </a:moveTo>
                        <a:lnTo>
                          <a:pt x="0" y="5950"/>
                        </a:lnTo>
                        <a:cubicBezTo>
                          <a:pt x="103" y="5998"/>
                          <a:pt x="201" y="6049"/>
                          <a:pt x="299" y="6104"/>
                        </a:cubicBezTo>
                        <a:lnTo>
                          <a:pt x="1548" y="160"/>
                        </a:lnTo>
                        <a:cubicBezTo>
                          <a:pt x="1450" y="103"/>
                          <a:pt x="1347" y="48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36" name="Google Shape;2887;p33"/>
                  <p:cNvSpPr/>
                  <p:nvPr/>
                </p:nvSpPr>
                <p:spPr>
                  <a:xfrm>
                    <a:off x="5359325" y="1312200"/>
                    <a:ext cx="38725" cy="152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9" h="6083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103" y="5989"/>
                          <a:pt x="202" y="6035"/>
                          <a:pt x="300" y="6082"/>
                        </a:cubicBezTo>
                        <a:lnTo>
                          <a:pt x="1549" y="133"/>
                        </a:lnTo>
                        <a:cubicBezTo>
                          <a:pt x="1450" y="87"/>
                          <a:pt x="1348" y="44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37" name="Google Shape;2888;p33"/>
                  <p:cNvSpPr/>
                  <p:nvPr/>
                </p:nvSpPr>
                <p:spPr>
                  <a:xfrm>
                    <a:off x="5350900" y="1309000"/>
                    <a:ext cx="39700" cy="15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8" h="6079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115" y="5989"/>
                          <a:pt x="227" y="6031"/>
                          <a:pt x="338" y="6078"/>
                        </a:cubicBezTo>
                        <a:lnTo>
                          <a:pt x="1587" y="128"/>
                        </a:lnTo>
                        <a:cubicBezTo>
                          <a:pt x="1471" y="81"/>
                          <a:pt x="1360" y="39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38" name="Google Shape;2889;p33"/>
                  <p:cNvSpPr/>
                  <p:nvPr/>
                </p:nvSpPr>
                <p:spPr>
                  <a:xfrm>
                    <a:off x="5339975" y="1305475"/>
                    <a:ext cx="42050" cy="152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2" h="6091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146" y="5992"/>
                          <a:pt x="291" y="6039"/>
                          <a:pt x="437" y="6091"/>
                        </a:cubicBezTo>
                        <a:lnTo>
                          <a:pt x="1681" y="141"/>
                        </a:lnTo>
                        <a:cubicBezTo>
                          <a:pt x="1541" y="90"/>
                          <a:pt x="1391" y="43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39" name="Google Shape;2890;p33"/>
                  <p:cNvSpPr/>
                  <p:nvPr/>
                </p:nvSpPr>
                <p:spPr>
                  <a:xfrm>
                    <a:off x="5288550" y="1292200"/>
                    <a:ext cx="82550" cy="162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02" h="6482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676" y="6147"/>
                          <a:pt x="1381" y="6284"/>
                          <a:pt x="2058" y="6481"/>
                        </a:cubicBezTo>
                        <a:lnTo>
                          <a:pt x="3302" y="531"/>
                        </a:lnTo>
                        <a:cubicBezTo>
                          <a:pt x="2626" y="334"/>
                          <a:pt x="1920" y="198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40" name="Google Shape;2891;p33"/>
                  <p:cNvSpPr/>
                  <p:nvPr/>
                </p:nvSpPr>
                <p:spPr>
                  <a:xfrm>
                    <a:off x="5277425" y="1288700"/>
                    <a:ext cx="42250" cy="152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0" h="6091" extrusionOk="0">
                        <a:moveTo>
                          <a:pt x="1245" y="0"/>
                        </a:moveTo>
                        <a:lnTo>
                          <a:pt x="0" y="5949"/>
                        </a:lnTo>
                        <a:cubicBezTo>
                          <a:pt x="146" y="6000"/>
                          <a:pt x="296" y="6047"/>
                          <a:pt x="446" y="6090"/>
                        </a:cubicBezTo>
                        <a:lnTo>
                          <a:pt x="1690" y="141"/>
                        </a:lnTo>
                        <a:cubicBezTo>
                          <a:pt x="1540" y="98"/>
                          <a:pt x="1390" y="51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41" name="Google Shape;2892;p33"/>
                  <p:cNvSpPr/>
                  <p:nvPr/>
                </p:nvSpPr>
                <p:spPr>
                  <a:xfrm>
                    <a:off x="5268875" y="1285475"/>
                    <a:ext cx="39700" cy="151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8" h="6078" extrusionOk="0">
                        <a:moveTo>
                          <a:pt x="1244" y="1"/>
                        </a:moveTo>
                        <a:lnTo>
                          <a:pt x="0" y="5949"/>
                        </a:lnTo>
                        <a:cubicBezTo>
                          <a:pt x="111" y="5997"/>
                          <a:pt x="227" y="6040"/>
                          <a:pt x="342" y="6078"/>
                        </a:cubicBezTo>
                        <a:lnTo>
                          <a:pt x="1587" y="129"/>
                        </a:lnTo>
                        <a:cubicBezTo>
                          <a:pt x="1471" y="90"/>
                          <a:pt x="1360" y="47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42" name="Google Shape;2893;p33"/>
                  <p:cNvSpPr/>
                  <p:nvPr/>
                </p:nvSpPr>
                <p:spPr>
                  <a:xfrm>
                    <a:off x="5261275" y="1282050"/>
                    <a:ext cx="38725" cy="152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9" h="6087" extrusionOk="0">
                        <a:moveTo>
                          <a:pt x="1246" y="0"/>
                        </a:moveTo>
                        <a:lnTo>
                          <a:pt x="0" y="5950"/>
                        </a:lnTo>
                        <a:cubicBezTo>
                          <a:pt x="99" y="5997"/>
                          <a:pt x="202" y="6044"/>
                          <a:pt x="304" y="6086"/>
                        </a:cubicBezTo>
                        <a:lnTo>
                          <a:pt x="1548" y="138"/>
                        </a:lnTo>
                        <a:cubicBezTo>
                          <a:pt x="1446" y="95"/>
                          <a:pt x="1348" y="52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43" name="Google Shape;2894;p33"/>
                  <p:cNvSpPr/>
                  <p:nvPr/>
                </p:nvSpPr>
                <p:spPr>
                  <a:xfrm>
                    <a:off x="5253675" y="1278100"/>
                    <a:ext cx="38750" cy="152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0" h="6108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99" y="6005"/>
                          <a:pt x="202" y="6061"/>
                          <a:pt x="304" y="6108"/>
                        </a:cubicBezTo>
                        <a:lnTo>
                          <a:pt x="1550" y="158"/>
                        </a:lnTo>
                        <a:cubicBezTo>
                          <a:pt x="1447" y="111"/>
                          <a:pt x="1348" y="60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44" name="Google Shape;2895;p33"/>
                  <p:cNvSpPr/>
                  <p:nvPr/>
                </p:nvSpPr>
                <p:spPr>
                  <a:xfrm>
                    <a:off x="5244925" y="1272525"/>
                    <a:ext cx="40000" cy="154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" h="6173" extrusionOk="0">
                        <a:moveTo>
                          <a:pt x="1245" y="0"/>
                        </a:moveTo>
                        <a:lnTo>
                          <a:pt x="1" y="5946"/>
                        </a:lnTo>
                        <a:cubicBezTo>
                          <a:pt x="116" y="6027"/>
                          <a:pt x="232" y="6104"/>
                          <a:pt x="351" y="6173"/>
                        </a:cubicBezTo>
                        <a:lnTo>
                          <a:pt x="1600" y="223"/>
                        </a:lnTo>
                        <a:cubicBezTo>
                          <a:pt x="1476" y="154"/>
                          <a:pt x="1361" y="83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45" name="Google Shape;2896;p33"/>
                  <p:cNvSpPr/>
                  <p:nvPr/>
                </p:nvSpPr>
                <p:spPr>
                  <a:xfrm>
                    <a:off x="5232200" y="1261625"/>
                    <a:ext cx="43850" cy="159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4" h="6382" extrusionOk="0">
                        <a:moveTo>
                          <a:pt x="1245" y="0"/>
                        </a:moveTo>
                        <a:lnTo>
                          <a:pt x="0" y="5946"/>
                        </a:lnTo>
                        <a:cubicBezTo>
                          <a:pt x="159" y="6113"/>
                          <a:pt x="330" y="6258"/>
                          <a:pt x="510" y="6382"/>
                        </a:cubicBezTo>
                        <a:lnTo>
                          <a:pt x="1754" y="436"/>
                        </a:lnTo>
                        <a:cubicBezTo>
                          <a:pt x="1578" y="308"/>
                          <a:pt x="1408" y="163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46" name="Google Shape;2897;p33"/>
                  <p:cNvSpPr/>
                  <p:nvPr/>
                </p:nvSpPr>
                <p:spPr>
                  <a:xfrm>
                    <a:off x="3040275" y="806975"/>
                    <a:ext cx="77875" cy="20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15" h="8170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1088" y="6835"/>
                          <a:pt x="861" y="7310"/>
                          <a:pt x="1870" y="8170"/>
                        </a:cubicBezTo>
                        <a:lnTo>
                          <a:pt x="3115" y="2220"/>
                        </a:lnTo>
                        <a:cubicBezTo>
                          <a:pt x="2105" y="1361"/>
                          <a:pt x="2336" y="890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47" name="Google Shape;2898;p33"/>
                  <p:cNvSpPr/>
                  <p:nvPr/>
                </p:nvSpPr>
                <p:spPr>
                  <a:xfrm>
                    <a:off x="3104425" y="865025"/>
                    <a:ext cx="54350" cy="14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4" h="5998" extrusionOk="0">
                        <a:moveTo>
                          <a:pt x="1246" y="1"/>
                        </a:moveTo>
                        <a:lnTo>
                          <a:pt x="1" y="5946"/>
                        </a:lnTo>
                        <a:cubicBezTo>
                          <a:pt x="403" y="5989"/>
                          <a:pt x="652" y="5984"/>
                          <a:pt x="929" y="5997"/>
                        </a:cubicBezTo>
                        <a:lnTo>
                          <a:pt x="2174" y="52"/>
                        </a:lnTo>
                        <a:cubicBezTo>
                          <a:pt x="1896" y="35"/>
                          <a:pt x="1647" y="40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48" name="Google Shape;2899;p33"/>
                  <p:cNvSpPr/>
                  <p:nvPr/>
                </p:nvSpPr>
                <p:spPr>
                  <a:xfrm>
                    <a:off x="3087000" y="862450"/>
                    <a:ext cx="48575" cy="151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3" h="6050" extrusionOk="0">
                        <a:moveTo>
                          <a:pt x="1246" y="1"/>
                        </a:moveTo>
                        <a:lnTo>
                          <a:pt x="1" y="5951"/>
                        </a:lnTo>
                        <a:cubicBezTo>
                          <a:pt x="279" y="5998"/>
                          <a:pt x="506" y="6032"/>
                          <a:pt x="698" y="6049"/>
                        </a:cubicBezTo>
                        <a:lnTo>
                          <a:pt x="1943" y="104"/>
                        </a:lnTo>
                        <a:cubicBezTo>
                          <a:pt x="1750" y="82"/>
                          <a:pt x="1528" y="52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49" name="Google Shape;2900;p33"/>
                  <p:cNvSpPr/>
                  <p:nvPr/>
                </p:nvSpPr>
                <p:spPr>
                  <a:xfrm>
                    <a:off x="1971650" y="612900"/>
                    <a:ext cx="37350" cy="154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4" h="6160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78" y="6005"/>
                          <a:pt x="163" y="6074"/>
                          <a:pt x="248" y="6159"/>
                        </a:cubicBezTo>
                        <a:lnTo>
                          <a:pt x="1493" y="210"/>
                        </a:lnTo>
                        <a:cubicBezTo>
                          <a:pt x="1407" y="124"/>
                          <a:pt x="1326" y="56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0" name="Google Shape;2901;p33"/>
                  <p:cNvSpPr/>
                  <p:nvPr/>
                </p:nvSpPr>
                <p:spPr>
                  <a:xfrm>
                    <a:off x="1968550" y="610875"/>
                    <a:ext cx="34225" cy="15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6031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39" y="5975"/>
                          <a:pt x="82" y="6001"/>
                          <a:pt x="125" y="6031"/>
                        </a:cubicBezTo>
                        <a:lnTo>
                          <a:pt x="1369" y="81"/>
                        </a:lnTo>
                        <a:cubicBezTo>
                          <a:pt x="1326" y="51"/>
                          <a:pt x="1288" y="26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1" name="Google Shape;2902;p33"/>
                  <p:cNvSpPr/>
                  <p:nvPr/>
                </p:nvSpPr>
                <p:spPr>
                  <a:xfrm>
                    <a:off x="1966625" y="609925"/>
                    <a:ext cx="33050" cy="149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2" h="5988" extrusionOk="0">
                        <a:moveTo>
                          <a:pt x="1245" y="0"/>
                        </a:moveTo>
                        <a:lnTo>
                          <a:pt x="1" y="5949"/>
                        </a:lnTo>
                        <a:cubicBezTo>
                          <a:pt x="26" y="5958"/>
                          <a:pt x="52" y="5974"/>
                          <a:pt x="78" y="5988"/>
                        </a:cubicBezTo>
                        <a:lnTo>
                          <a:pt x="1322" y="38"/>
                        </a:lnTo>
                        <a:lnTo>
                          <a:pt x="1245" y="0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2" name="Google Shape;2903;p33"/>
                  <p:cNvSpPr/>
                  <p:nvPr/>
                </p:nvSpPr>
                <p:spPr>
                  <a:xfrm>
                    <a:off x="1965000" y="609275"/>
                    <a:ext cx="32750" cy="14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5975" extrusionOk="0">
                        <a:moveTo>
                          <a:pt x="1250" y="0"/>
                        </a:moveTo>
                        <a:lnTo>
                          <a:pt x="1" y="5945"/>
                        </a:lnTo>
                        <a:cubicBezTo>
                          <a:pt x="22" y="5954"/>
                          <a:pt x="44" y="5962"/>
                          <a:pt x="66" y="5975"/>
                        </a:cubicBezTo>
                        <a:lnTo>
                          <a:pt x="1310" y="26"/>
                        </a:lnTo>
                        <a:cubicBezTo>
                          <a:pt x="1288" y="17"/>
                          <a:pt x="1268" y="4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3" name="Google Shape;2904;p33"/>
                  <p:cNvSpPr/>
                  <p:nvPr/>
                </p:nvSpPr>
                <p:spPr>
                  <a:xfrm>
                    <a:off x="1963725" y="608725"/>
                    <a:ext cx="3255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5967" extrusionOk="0">
                        <a:moveTo>
                          <a:pt x="1250" y="1"/>
                        </a:moveTo>
                        <a:lnTo>
                          <a:pt x="1" y="5950"/>
                        </a:lnTo>
                        <a:cubicBezTo>
                          <a:pt x="18" y="5955"/>
                          <a:pt x="36" y="5963"/>
                          <a:pt x="52" y="5967"/>
                        </a:cubicBezTo>
                        <a:lnTo>
                          <a:pt x="1301" y="22"/>
                        </a:lnTo>
                        <a:cubicBezTo>
                          <a:pt x="1284" y="13"/>
                          <a:pt x="1267" y="5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4" name="Google Shape;2905;p33"/>
                  <p:cNvSpPr/>
                  <p:nvPr/>
                </p:nvSpPr>
                <p:spPr>
                  <a:xfrm>
                    <a:off x="1962550" y="608300"/>
                    <a:ext cx="3242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" h="5968" extrusionOk="0">
                        <a:moveTo>
                          <a:pt x="1250" y="0"/>
                        </a:moveTo>
                        <a:lnTo>
                          <a:pt x="0" y="5950"/>
                        </a:lnTo>
                        <a:cubicBezTo>
                          <a:pt x="18" y="5954"/>
                          <a:pt x="35" y="5958"/>
                          <a:pt x="48" y="5967"/>
                        </a:cubicBezTo>
                        <a:lnTo>
                          <a:pt x="1297" y="18"/>
                        </a:lnTo>
                        <a:cubicBezTo>
                          <a:pt x="1279" y="14"/>
                          <a:pt x="1263" y="4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5" name="Google Shape;2906;p33"/>
                  <p:cNvSpPr/>
                  <p:nvPr/>
                </p:nvSpPr>
                <p:spPr>
                  <a:xfrm>
                    <a:off x="1961500" y="608100"/>
                    <a:ext cx="32300" cy="14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2" h="5958" extrusionOk="0">
                        <a:moveTo>
                          <a:pt x="1244" y="0"/>
                        </a:moveTo>
                        <a:lnTo>
                          <a:pt x="0" y="5945"/>
                        </a:lnTo>
                        <a:cubicBezTo>
                          <a:pt x="13" y="5950"/>
                          <a:pt x="30" y="5954"/>
                          <a:pt x="42" y="5958"/>
                        </a:cubicBezTo>
                        <a:lnTo>
                          <a:pt x="1292" y="8"/>
                        </a:lnTo>
                        <a:cubicBezTo>
                          <a:pt x="1274" y="4"/>
                          <a:pt x="1262" y="0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6" name="Google Shape;2907;p33"/>
                  <p:cNvSpPr/>
                  <p:nvPr/>
                </p:nvSpPr>
                <p:spPr>
                  <a:xfrm>
                    <a:off x="1960200" y="607750"/>
                    <a:ext cx="3242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" h="5959" extrusionOk="0">
                        <a:moveTo>
                          <a:pt x="1249" y="1"/>
                        </a:moveTo>
                        <a:lnTo>
                          <a:pt x="1" y="5950"/>
                        </a:lnTo>
                        <a:cubicBezTo>
                          <a:pt x="17" y="5955"/>
                          <a:pt x="35" y="5955"/>
                          <a:pt x="52" y="5959"/>
                        </a:cubicBezTo>
                        <a:lnTo>
                          <a:pt x="1296" y="14"/>
                        </a:lnTo>
                        <a:cubicBezTo>
                          <a:pt x="1280" y="10"/>
                          <a:pt x="1263" y="5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7" name="Google Shape;2908;p33"/>
                  <p:cNvSpPr/>
                  <p:nvPr/>
                </p:nvSpPr>
                <p:spPr>
                  <a:xfrm>
                    <a:off x="1958700" y="607550"/>
                    <a:ext cx="3275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5959" extrusionOk="0">
                        <a:moveTo>
                          <a:pt x="1250" y="1"/>
                        </a:moveTo>
                        <a:lnTo>
                          <a:pt x="0" y="5950"/>
                        </a:lnTo>
                        <a:cubicBezTo>
                          <a:pt x="22" y="5950"/>
                          <a:pt x="44" y="5954"/>
                          <a:pt x="61" y="5958"/>
                        </a:cubicBezTo>
                        <a:lnTo>
                          <a:pt x="1309" y="9"/>
                        </a:lnTo>
                        <a:cubicBezTo>
                          <a:pt x="1289" y="5"/>
                          <a:pt x="1267" y="5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8" name="Google Shape;2909;p33"/>
                  <p:cNvSpPr/>
                  <p:nvPr/>
                </p:nvSpPr>
                <p:spPr>
                  <a:xfrm>
                    <a:off x="1950150" y="607475"/>
                    <a:ext cx="39800" cy="149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2" h="5992" extrusionOk="0">
                        <a:moveTo>
                          <a:pt x="1507" y="1"/>
                        </a:moveTo>
                        <a:cubicBezTo>
                          <a:pt x="1467" y="1"/>
                          <a:pt x="1428" y="3"/>
                          <a:pt x="1390" y="8"/>
                        </a:cubicBezTo>
                        <a:cubicBezTo>
                          <a:pt x="1343" y="16"/>
                          <a:pt x="1292" y="25"/>
                          <a:pt x="1250" y="42"/>
                        </a:cubicBezTo>
                        <a:lnTo>
                          <a:pt x="1" y="5991"/>
                        </a:lnTo>
                        <a:cubicBezTo>
                          <a:pt x="48" y="5975"/>
                          <a:pt x="95" y="5966"/>
                          <a:pt x="146" y="5957"/>
                        </a:cubicBezTo>
                        <a:cubicBezTo>
                          <a:pt x="186" y="5952"/>
                          <a:pt x="226" y="5948"/>
                          <a:pt x="267" y="5948"/>
                        </a:cubicBezTo>
                        <a:cubicBezTo>
                          <a:pt x="292" y="5948"/>
                          <a:pt x="317" y="5950"/>
                          <a:pt x="342" y="5953"/>
                        </a:cubicBezTo>
                        <a:lnTo>
                          <a:pt x="1592" y="4"/>
                        </a:lnTo>
                        <a:cubicBezTo>
                          <a:pt x="1563" y="2"/>
                          <a:pt x="1535" y="1"/>
                          <a:pt x="1507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9" name="Google Shape;2910;p33"/>
                  <p:cNvSpPr/>
                  <p:nvPr/>
                </p:nvSpPr>
                <p:spPr>
                  <a:xfrm>
                    <a:off x="1946300" y="608500"/>
                    <a:ext cx="35100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4" h="6006" extrusionOk="0">
                        <a:moveTo>
                          <a:pt x="1404" y="1"/>
                        </a:moveTo>
                        <a:cubicBezTo>
                          <a:pt x="1348" y="18"/>
                          <a:pt x="1297" y="35"/>
                          <a:pt x="1246" y="61"/>
                        </a:cubicBezTo>
                        <a:lnTo>
                          <a:pt x="1" y="6006"/>
                        </a:lnTo>
                        <a:cubicBezTo>
                          <a:pt x="52" y="5985"/>
                          <a:pt x="103" y="5964"/>
                          <a:pt x="155" y="5950"/>
                        </a:cubicBezTo>
                        <a:lnTo>
                          <a:pt x="1404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0" name="Google Shape;2911;p33"/>
                  <p:cNvSpPr/>
                  <p:nvPr/>
                </p:nvSpPr>
                <p:spPr>
                  <a:xfrm>
                    <a:off x="1930150" y="610025"/>
                    <a:ext cx="47300" cy="157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6318" extrusionOk="0">
                        <a:moveTo>
                          <a:pt x="1892" y="0"/>
                        </a:moveTo>
                        <a:lnTo>
                          <a:pt x="1892" y="0"/>
                        </a:lnTo>
                        <a:cubicBezTo>
                          <a:pt x="1661" y="107"/>
                          <a:pt x="1455" y="273"/>
                          <a:pt x="1245" y="368"/>
                        </a:cubicBezTo>
                        <a:lnTo>
                          <a:pt x="1" y="6317"/>
                        </a:lnTo>
                        <a:cubicBezTo>
                          <a:pt x="206" y="6223"/>
                          <a:pt x="416" y="6057"/>
                          <a:pt x="647" y="5945"/>
                        </a:cubicBezTo>
                        <a:lnTo>
                          <a:pt x="1892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1" name="Google Shape;2912;p33"/>
                  <p:cNvSpPr/>
                  <p:nvPr/>
                </p:nvSpPr>
                <p:spPr>
                  <a:xfrm>
                    <a:off x="1927900" y="619200"/>
                    <a:ext cx="33400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6" h="5989" extrusionOk="0">
                        <a:moveTo>
                          <a:pt x="1335" y="1"/>
                        </a:moveTo>
                        <a:lnTo>
                          <a:pt x="1335" y="1"/>
                        </a:lnTo>
                        <a:cubicBezTo>
                          <a:pt x="1305" y="18"/>
                          <a:pt x="1276" y="30"/>
                          <a:pt x="1246" y="40"/>
                        </a:cubicBezTo>
                        <a:lnTo>
                          <a:pt x="1" y="5988"/>
                        </a:lnTo>
                        <a:cubicBezTo>
                          <a:pt x="31" y="5976"/>
                          <a:pt x="61" y="5963"/>
                          <a:pt x="91" y="5950"/>
                        </a:cubicBezTo>
                        <a:lnTo>
                          <a:pt x="1335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2" name="Google Shape;2913;p33"/>
                  <p:cNvSpPr/>
                  <p:nvPr/>
                </p:nvSpPr>
                <p:spPr>
                  <a:xfrm>
                    <a:off x="3941125" y="1036750"/>
                    <a:ext cx="39175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7" h="6006" extrusionOk="0">
                        <a:moveTo>
                          <a:pt x="1566" y="1"/>
                        </a:moveTo>
                        <a:lnTo>
                          <a:pt x="1566" y="1"/>
                        </a:lnTo>
                        <a:cubicBezTo>
                          <a:pt x="1430" y="13"/>
                          <a:pt x="1327" y="31"/>
                          <a:pt x="1250" y="56"/>
                        </a:cubicBezTo>
                        <a:lnTo>
                          <a:pt x="1" y="6006"/>
                        </a:lnTo>
                        <a:cubicBezTo>
                          <a:pt x="78" y="5980"/>
                          <a:pt x="186" y="5963"/>
                          <a:pt x="322" y="5951"/>
                        </a:cubicBezTo>
                        <a:lnTo>
                          <a:pt x="1566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3" name="Google Shape;2914;p33"/>
                  <p:cNvSpPr/>
                  <p:nvPr/>
                </p:nvSpPr>
                <p:spPr>
                  <a:xfrm>
                    <a:off x="3939450" y="1038150"/>
                    <a:ext cx="3295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8" h="5976" extrusionOk="0">
                        <a:moveTo>
                          <a:pt x="1317" y="0"/>
                        </a:moveTo>
                        <a:lnTo>
                          <a:pt x="1317" y="0"/>
                        </a:lnTo>
                        <a:cubicBezTo>
                          <a:pt x="1287" y="9"/>
                          <a:pt x="1266" y="18"/>
                          <a:pt x="1244" y="26"/>
                        </a:cubicBezTo>
                        <a:lnTo>
                          <a:pt x="0" y="5976"/>
                        </a:lnTo>
                        <a:cubicBezTo>
                          <a:pt x="22" y="5967"/>
                          <a:pt x="42" y="5958"/>
                          <a:pt x="68" y="5950"/>
                        </a:cubicBezTo>
                        <a:lnTo>
                          <a:pt x="1317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4" name="Google Shape;2915;p33"/>
                  <p:cNvSpPr/>
                  <p:nvPr/>
                </p:nvSpPr>
                <p:spPr>
                  <a:xfrm>
                    <a:off x="3938475" y="1038800"/>
                    <a:ext cx="3210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72" extrusionOk="0">
                        <a:moveTo>
                          <a:pt x="1283" y="0"/>
                        </a:moveTo>
                        <a:lnTo>
                          <a:pt x="1283" y="0"/>
                        </a:lnTo>
                        <a:cubicBezTo>
                          <a:pt x="1271" y="8"/>
                          <a:pt x="1258" y="13"/>
                          <a:pt x="1245" y="22"/>
                        </a:cubicBezTo>
                        <a:lnTo>
                          <a:pt x="0" y="5971"/>
                        </a:lnTo>
                        <a:cubicBezTo>
                          <a:pt x="9" y="5962"/>
                          <a:pt x="22" y="5954"/>
                          <a:pt x="39" y="5950"/>
                        </a:cubicBezTo>
                        <a:lnTo>
                          <a:pt x="1283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5" name="Google Shape;2916;p33"/>
                  <p:cNvSpPr/>
                  <p:nvPr/>
                </p:nvSpPr>
                <p:spPr>
                  <a:xfrm>
                    <a:off x="3937725" y="1039325"/>
                    <a:ext cx="3190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5967" extrusionOk="0">
                        <a:moveTo>
                          <a:pt x="1275" y="1"/>
                        </a:moveTo>
                        <a:lnTo>
                          <a:pt x="1275" y="1"/>
                        </a:lnTo>
                        <a:cubicBezTo>
                          <a:pt x="1266" y="5"/>
                          <a:pt x="1254" y="13"/>
                          <a:pt x="1250" y="22"/>
                        </a:cubicBezTo>
                        <a:lnTo>
                          <a:pt x="0" y="5967"/>
                        </a:lnTo>
                        <a:cubicBezTo>
                          <a:pt x="9" y="5963"/>
                          <a:pt x="18" y="5954"/>
                          <a:pt x="30" y="5950"/>
                        </a:cubicBezTo>
                        <a:lnTo>
                          <a:pt x="1275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6" name="Google Shape;2917;p33"/>
                  <p:cNvSpPr/>
                  <p:nvPr/>
                </p:nvSpPr>
                <p:spPr>
                  <a:xfrm>
                    <a:off x="3937300" y="1039875"/>
                    <a:ext cx="3167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67" extrusionOk="0">
                        <a:moveTo>
                          <a:pt x="1267" y="0"/>
                        </a:moveTo>
                        <a:cubicBezTo>
                          <a:pt x="1257" y="4"/>
                          <a:pt x="1249" y="12"/>
                          <a:pt x="1245" y="17"/>
                        </a:cubicBezTo>
                        <a:lnTo>
                          <a:pt x="0" y="5966"/>
                        </a:lnTo>
                        <a:cubicBezTo>
                          <a:pt x="5" y="5958"/>
                          <a:pt x="13" y="5954"/>
                          <a:pt x="17" y="5945"/>
                        </a:cubicBezTo>
                        <a:lnTo>
                          <a:pt x="1267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7" name="Google Shape;2918;p33"/>
                  <p:cNvSpPr/>
                  <p:nvPr/>
                </p:nvSpPr>
                <p:spPr>
                  <a:xfrm>
                    <a:off x="3936875" y="1040275"/>
                    <a:ext cx="3157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5968" extrusionOk="0">
                        <a:moveTo>
                          <a:pt x="1262" y="1"/>
                        </a:moveTo>
                        <a:lnTo>
                          <a:pt x="1262" y="1"/>
                        </a:lnTo>
                        <a:cubicBezTo>
                          <a:pt x="1258" y="10"/>
                          <a:pt x="1254" y="14"/>
                          <a:pt x="1249" y="22"/>
                        </a:cubicBezTo>
                        <a:lnTo>
                          <a:pt x="1" y="5968"/>
                        </a:lnTo>
                        <a:cubicBezTo>
                          <a:pt x="5" y="5964"/>
                          <a:pt x="13" y="5954"/>
                          <a:pt x="17" y="5950"/>
                        </a:cubicBezTo>
                        <a:lnTo>
                          <a:pt x="1262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8" name="Google Shape;2919;p33"/>
                  <p:cNvSpPr/>
                  <p:nvPr/>
                </p:nvSpPr>
                <p:spPr>
                  <a:xfrm>
                    <a:off x="3936650" y="1040825"/>
                    <a:ext cx="3145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72" extrusionOk="0">
                        <a:moveTo>
                          <a:pt x="1258" y="0"/>
                        </a:moveTo>
                        <a:cubicBezTo>
                          <a:pt x="1254" y="4"/>
                          <a:pt x="1250" y="13"/>
                          <a:pt x="1245" y="22"/>
                        </a:cubicBezTo>
                        <a:lnTo>
                          <a:pt x="0" y="5971"/>
                        </a:lnTo>
                        <a:cubicBezTo>
                          <a:pt x="5" y="5963"/>
                          <a:pt x="10" y="5954"/>
                          <a:pt x="10" y="5946"/>
                        </a:cubicBezTo>
                        <a:lnTo>
                          <a:pt x="1258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9" name="Google Shape;2920;p33"/>
                  <p:cNvSpPr/>
                  <p:nvPr/>
                </p:nvSpPr>
                <p:spPr>
                  <a:xfrm>
                    <a:off x="3936550" y="1041350"/>
                    <a:ext cx="3125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5963" extrusionOk="0">
                        <a:moveTo>
                          <a:pt x="1249" y="1"/>
                        </a:moveTo>
                        <a:lnTo>
                          <a:pt x="442" y="3859"/>
                        </a:lnTo>
                        <a:lnTo>
                          <a:pt x="1249" y="14"/>
                        </a:lnTo>
                        <a:lnTo>
                          <a:pt x="1249" y="1"/>
                        </a:lnTo>
                        <a:close/>
                        <a:moveTo>
                          <a:pt x="442" y="3859"/>
                        </a:moveTo>
                        <a:lnTo>
                          <a:pt x="0" y="5963"/>
                        </a:lnTo>
                        <a:cubicBezTo>
                          <a:pt x="4" y="5958"/>
                          <a:pt x="4" y="5954"/>
                          <a:pt x="4" y="5950"/>
                        </a:cubicBezTo>
                        <a:lnTo>
                          <a:pt x="442" y="3859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0" name="Google Shape;2921;p33"/>
                  <p:cNvSpPr/>
                  <p:nvPr/>
                </p:nvSpPr>
                <p:spPr>
                  <a:xfrm>
                    <a:off x="5494800" y="1357750"/>
                    <a:ext cx="33600" cy="14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4" h="5998" extrusionOk="0">
                        <a:moveTo>
                          <a:pt x="1343" y="0"/>
                        </a:moveTo>
                        <a:lnTo>
                          <a:pt x="1343" y="0"/>
                        </a:lnTo>
                        <a:cubicBezTo>
                          <a:pt x="1309" y="18"/>
                          <a:pt x="1280" y="35"/>
                          <a:pt x="1246" y="52"/>
                        </a:cubicBezTo>
                        <a:lnTo>
                          <a:pt x="1" y="5997"/>
                        </a:lnTo>
                        <a:cubicBezTo>
                          <a:pt x="30" y="5984"/>
                          <a:pt x="65" y="5968"/>
                          <a:pt x="95" y="5946"/>
                        </a:cubicBezTo>
                        <a:lnTo>
                          <a:pt x="1343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1" name="Google Shape;2922;p33"/>
                  <p:cNvSpPr/>
                  <p:nvPr/>
                </p:nvSpPr>
                <p:spPr>
                  <a:xfrm>
                    <a:off x="5491700" y="1359025"/>
                    <a:ext cx="34250" cy="14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0" h="5994" extrusionOk="0">
                        <a:moveTo>
                          <a:pt x="1370" y="1"/>
                        </a:moveTo>
                        <a:lnTo>
                          <a:pt x="1370" y="1"/>
                        </a:lnTo>
                        <a:cubicBezTo>
                          <a:pt x="1331" y="18"/>
                          <a:pt x="1288" y="36"/>
                          <a:pt x="1246" y="48"/>
                        </a:cubicBezTo>
                        <a:lnTo>
                          <a:pt x="0" y="5994"/>
                        </a:lnTo>
                        <a:cubicBezTo>
                          <a:pt x="44" y="5980"/>
                          <a:pt x="82" y="5968"/>
                          <a:pt x="125" y="5946"/>
                        </a:cubicBezTo>
                        <a:lnTo>
                          <a:pt x="1370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2" name="Google Shape;2923;p33"/>
                  <p:cNvSpPr/>
                  <p:nvPr/>
                </p:nvSpPr>
                <p:spPr>
                  <a:xfrm>
                    <a:off x="5477275" y="1360200"/>
                    <a:ext cx="45575" cy="15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3" h="6000" extrusionOk="0">
                        <a:moveTo>
                          <a:pt x="1823" y="1"/>
                        </a:moveTo>
                        <a:lnTo>
                          <a:pt x="1823" y="1"/>
                        </a:lnTo>
                        <a:cubicBezTo>
                          <a:pt x="1767" y="18"/>
                          <a:pt x="1711" y="31"/>
                          <a:pt x="1651" y="40"/>
                        </a:cubicBezTo>
                        <a:cubicBezTo>
                          <a:pt x="1587" y="48"/>
                          <a:pt x="1521" y="52"/>
                          <a:pt x="1453" y="52"/>
                        </a:cubicBezTo>
                        <a:cubicBezTo>
                          <a:pt x="1385" y="52"/>
                          <a:pt x="1316" y="48"/>
                          <a:pt x="1245" y="40"/>
                        </a:cubicBezTo>
                        <a:lnTo>
                          <a:pt x="1" y="5989"/>
                        </a:lnTo>
                        <a:cubicBezTo>
                          <a:pt x="71" y="5995"/>
                          <a:pt x="140" y="6000"/>
                          <a:pt x="208" y="6000"/>
                        </a:cubicBezTo>
                        <a:cubicBezTo>
                          <a:pt x="275" y="6000"/>
                          <a:pt x="340" y="5995"/>
                          <a:pt x="402" y="5985"/>
                        </a:cubicBezTo>
                        <a:cubicBezTo>
                          <a:pt x="463" y="5976"/>
                          <a:pt x="522" y="5963"/>
                          <a:pt x="577" y="5947"/>
                        </a:cubicBezTo>
                        <a:lnTo>
                          <a:pt x="1823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3" name="Google Shape;2924;p33"/>
                  <p:cNvSpPr/>
                  <p:nvPr/>
                </p:nvSpPr>
                <p:spPr>
                  <a:xfrm>
                    <a:off x="5472250" y="1360425"/>
                    <a:ext cx="36150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6" h="5980" extrusionOk="0">
                        <a:moveTo>
                          <a:pt x="1250" y="0"/>
                        </a:moveTo>
                        <a:lnTo>
                          <a:pt x="0" y="5950"/>
                        </a:lnTo>
                        <a:cubicBezTo>
                          <a:pt x="69" y="5963"/>
                          <a:pt x="137" y="5971"/>
                          <a:pt x="202" y="5980"/>
                        </a:cubicBezTo>
                        <a:lnTo>
                          <a:pt x="1446" y="31"/>
                        </a:lnTo>
                        <a:cubicBezTo>
                          <a:pt x="1382" y="26"/>
                          <a:pt x="1313" y="14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4" name="Google Shape;2925;p33"/>
                  <p:cNvSpPr/>
                  <p:nvPr/>
                </p:nvSpPr>
                <p:spPr>
                  <a:xfrm>
                    <a:off x="5466375" y="1359275"/>
                    <a:ext cx="37125" cy="149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5" h="5996" extrusionOk="0">
                        <a:moveTo>
                          <a:pt x="1244" y="0"/>
                        </a:moveTo>
                        <a:lnTo>
                          <a:pt x="0" y="5949"/>
                        </a:lnTo>
                        <a:cubicBezTo>
                          <a:pt x="81" y="5966"/>
                          <a:pt x="158" y="5984"/>
                          <a:pt x="235" y="5996"/>
                        </a:cubicBezTo>
                        <a:lnTo>
                          <a:pt x="1485" y="46"/>
                        </a:lnTo>
                        <a:cubicBezTo>
                          <a:pt x="1408" y="34"/>
                          <a:pt x="1326" y="16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5" name="Google Shape;2926;p33"/>
                  <p:cNvSpPr/>
                  <p:nvPr/>
                </p:nvSpPr>
                <p:spPr>
                  <a:xfrm>
                    <a:off x="5454375" y="1355925"/>
                    <a:ext cx="43125" cy="152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5" h="6083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163" y="5997"/>
                          <a:pt x="326" y="6045"/>
                          <a:pt x="480" y="6083"/>
                        </a:cubicBezTo>
                        <a:lnTo>
                          <a:pt x="1724" y="134"/>
                        </a:lnTo>
                        <a:cubicBezTo>
                          <a:pt x="1570" y="95"/>
                          <a:pt x="1412" y="52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6" name="Google Shape;2927;p33"/>
                  <p:cNvSpPr/>
                  <p:nvPr/>
                </p:nvSpPr>
                <p:spPr>
                  <a:xfrm>
                    <a:off x="5446375" y="1353600"/>
                    <a:ext cx="39175" cy="151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7" h="6044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107" y="5980"/>
                          <a:pt x="214" y="6013"/>
                          <a:pt x="321" y="6043"/>
                        </a:cubicBezTo>
                        <a:lnTo>
                          <a:pt x="1566" y="94"/>
                        </a:lnTo>
                        <a:cubicBezTo>
                          <a:pt x="1458" y="64"/>
                          <a:pt x="1352" y="3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7" name="Google Shape;2928;p33"/>
                  <p:cNvSpPr/>
                  <p:nvPr/>
                </p:nvSpPr>
                <p:spPr>
                  <a:xfrm>
                    <a:off x="5432375" y="1349850"/>
                    <a:ext cx="45125" cy="152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6100" extrusionOk="0">
                        <a:moveTo>
                          <a:pt x="1248" y="0"/>
                        </a:moveTo>
                        <a:lnTo>
                          <a:pt x="0" y="5950"/>
                        </a:lnTo>
                        <a:cubicBezTo>
                          <a:pt x="188" y="5992"/>
                          <a:pt x="376" y="6043"/>
                          <a:pt x="561" y="6100"/>
                        </a:cubicBezTo>
                        <a:lnTo>
                          <a:pt x="1805" y="150"/>
                        </a:lnTo>
                        <a:cubicBezTo>
                          <a:pt x="1621" y="99"/>
                          <a:pt x="1437" y="43"/>
                          <a:pt x="1248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8" name="Google Shape;2929;p33"/>
                  <p:cNvSpPr/>
                  <p:nvPr/>
                </p:nvSpPr>
                <p:spPr>
                  <a:xfrm>
                    <a:off x="5424675" y="1348225"/>
                    <a:ext cx="38925" cy="150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7" h="6015" extrusionOk="0">
                        <a:moveTo>
                          <a:pt x="1244" y="1"/>
                        </a:moveTo>
                        <a:lnTo>
                          <a:pt x="0" y="5946"/>
                        </a:lnTo>
                        <a:cubicBezTo>
                          <a:pt x="103" y="5968"/>
                          <a:pt x="206" y="5989"/>
                          <a:pt x="308" y="6015"/>
                        </a:cubicBezTo>
                        <a:lnTo>
                          <a:pt x="1556" y="65"/>
                        </a:lnTo>
                        <a:cubicBezTo>
                          <a:pt x="1450" y="40"/>
                          <a:pt x="1347" y="18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9" name="Google Shape;2930;p33"/>
                  <p:cNvSpPr/>
                  <p:nvPr/>
                </p:nvSpPr>
                <p:spPr>
                  <a:xfrm>
                    <a:off x="5417375" y="1347175"/>
                    <a:ext cx="38425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7" h="5989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99" y="5958"/>
                          <a:pt x="194" y="5971"/>
                          <a:pt x="292" y="5988"/>
                        </a:cubicBezTo>
                        <a:lnTo>
                          <a:pt x="1536" y="43"/>
                        </a:lnTo>
                        <a:cubicBezTo>
                          <a:pt x="1438" y="26"/>
                          <a:pt x="1344" y="9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0" name="Google Shape;2931;p33"/>
                  <p:cNvSpPr/>
                  <p:nvPr/>
                </p:nvSpPr>
                <p:spPr>
                  <a:xfrm>
                    <a:off x="5405100" y="1346750"/>
                    <a:ext cx="4342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7" h="5968" extrusionOk="0">
                        <a:moveTo>
                          <a:pt x="1408" y="0"/>
                        </a:moveTo>
                        <a:cubicBezTo>
                          <a:pt x="1354" y="0"/>
                          <a:pt x="1300" y="1"/>
                          <a:pt x="1245" y="4"/>
                        </a:cubicBezTo>
                        <a:lnTo>
                          <a:pt x="0" y="5954"/>
                        </a:lnTo>
                        <a:cubicBezTo>
                          <a:pt x="54" y="5951"/>
                          <a:pt x="108" y="5950"/>
                          <a:pt x="162" y="5950"/>
                        </a:cubicBezTo>
                        <a:cubicBezTo>
                          <a:pt x="272" y="5950"/>
                          <a:pt x="383" y="5955"/>
                          <a:pt x="492" y="5967"/>
                        </a:cubicBezTo>
                        <a:lnTo>
                          <a:pt x="1737" y="18"/>
                        </a:lnTo>
                        <a:cubicBezTo>
                          <a:pt x="1628" y="6"/>
                          <a:pt x="1519" y="0"/>
                          <a:pt x="1408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1" name="Google Shape;2932;p33"/>
                  <p:cNvSpPr/>
                  <p:nvPr/>
                </p:nvSpPr>
                <p:spPr>
                  <a:xfrm>
                    <a:off x="5263300" y="1252675"/>
                    <a:ext cx="265100" cy="108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04" h="4354" extrusionOk="0">
                        <a:moveTo>
                          <a:pt x="1263" y="0"/>
                        </a:moveTo>
                        <a:cubicBezTo>
                          <a:pt x="1228" y="0"/>
                          <a:pt x="1193" y="3"/>
                          <a:pt x="1155" y="8"/>
                        </a:cubicBezTo>
                        <a:cubicBezTo>
                          <a:pt x="1412" y="261"/>
                          <a:pt x="1416" y="346"/>
                          <a:pt x="1288" y="363"/>
                        </a:cubicBezTo>
                        <a:cubicBezTo>
                          <a:pt x="1271" y="365"/>
                          <a:pt x="1251" y="366"/>
                          <a:pt x="1229" y="366"/>
                        </a:cubicBezTo>
                        <a:cubicBezTo>
                          <a:pt x="1125" y="366"/>
                          <a:pt x="970" y="345"/>
                          <a:pt x="805" y="320"/>
                        </a:cubicBezTo>
                        <a:cubicBezTo>
                          <a:pt x="663" y="302"/>
                          <a:pt x="510" y="284"/>
                          <a:pt x="369" y="284"/>
                        </a:cubicBezTo>
                        <a:cubicBezTo>
                          <a:pt x="311" y="284"/>
                          <a:pt x="254" y="287"/>
                          <a:pt x="202" y="295"/>
                        </a:cubicBezTo>
                        <a:cubicBezTo>
                          <a:pt x="125" y="307"/>
                          <a:pt x="56" y="324"/>
                          <a:pt x="1" y="358"/>
                        </a:cubicBezTo>
                        <a:cubicBezTo>
                          <a:pt x="1913" y="2314"/>
                          <a:pt x="5202" y="1398"/>
                          <a:pt x="6917" y="3767"/>
                        </a:cubicBezTo>
                        <a:cubicBezTo>
                          <a:pt x="6974" y="3764"/>
                          <a:pt x="7031" y="3762"/>
                          <a:pt x="7088" y="3762"/>
                        </a:cubicBezTo>
                        <a:cubicBezTo>
                          <a:pt x="8137" y="3762"/>
                          <a:pt x="9201" y="4354"/>
                          <a:pt x="10015" y="4354"/>
                        </a:cubicBezTo>
                        <a:cubicBezTo>
                          <a:pt x="10082" y="4354"/>
                          <a:pt x="10147" y="4350"/>
                          <a:pt x="10210" y="4341"/>
                        </a:cubicBezTo>
                        <a:cubicBezTo>
                          <a:pt x="10352" y="4319"/>
                          <a:pt x="10480" y="4276"/>
                          <a:pt x="10603" y="4203"/>
                        </a:cubicBezTo>
                        <a:cubicBezTo>
                          <a:pt x="10578" y="3477"/>
                          <a:pt x="8718" y="2908"/>
                          <a:pt x="7969" y="2103"/>
                        </a:cubicBezTo>
                        <a:cubicBezTo>
                          <a:pt x="6831" y="1868"/>
                          <a:pt x="5425" y="1522"/>
                          <a:pt x="4710" y="1218"/>
                        </a:cubicBezTo>
                        <a:cubicBezTo>
                          <a:pt x="3936" y="885"/>
                          <a:pt x="2845" y="731"/>
                          <a:pt x="2533" y="196"/>
                        </a:cubicBezTo>
                        <a:cubicBezTo>
                          <a:pt x="2464" y="222"/>
                          <a:pt x="2401" y="239"/>
                          <a:pt x="2340" y="247"/>
                        </a:cubicBezTo>
                        <a:cubicBezTo>
                          <a:pt x="2302" y="253"/>
                          <a:pt x="2265" y="255"/>
                          <a:pt x="2229" y="255"/>
                        </a:cubicBezTo>
                        <a:cubicBezTo>
                          <a:pt x="1862" y="255"/>
                          <a:pt x="1622" y="0"/>
                          <a:pt x="1263" y="0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2" name="Google Shape;2933;p33"/>
                  <p:cNvSpPr/>
                  <p:nvPr/>
                </p:nvSpPr>
                <p:spPr>
                  <a:xfrm>
                    <a:off x="2031975" y="640575"/>
                    <a:ext cx="88325" cy="15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33" h="6145" extrusionOk="0">
                        <a:moveTo>
                          <a:pt x="3532" y="1"/>
                        </a:moveTo>
                        <a:lnTo>
                          <a:pt x="3532" y="1"/>
                        </a:lnTo>
                        <a:cubicBezTo>
                          <a:pt x="3293" y="61"/>
                          <a:pt x="3062" y="108"/>
                          <a:pt x="2839" y="138"/>
                        </a:cubicBezTo>
                        <a:cubicBezTo>
                          <a:pt x="2552" y="179"/>
                          <a:pt x="2276" y="196"/>
                          <a:pt x="2009" y="196"/>
                        </a:cubicBezTo>
                        <a:cubicBezTo>
                          <a:pt x="1747" y="196"/>
                          <a:pt x="1494" y="180"/>
                          <a:pt x="1244" y="155"/>
                        </a:cubicBezTo>
                        <a:lnTo>
                          <a:pt x="0" y="6104"/>
                        </a:lnTo>
                        <a:cubicBezTo>
                          <a:pt x="245" y="6129"/>
                          <a:pt x="494" y="6144"/>
                          <a:pt x="751" y="6144"/>
                        </a:cubicBezTo>
                        <a:cubicBezTo>
                          <a:pt x="1022" y="6144"/>
                          <a:pt x="1301" y="6127"/>
                          <a:pt x="1591" y="6088"/>
                        </a:cubicBezTo>
                        <a:cubicBezTo>
                          <a:pt x="1817" y="6053"/>
                          <a:pt x="2048" y="6011"/>
                          <a:pt x="2288" y="5946"/>
                        </a:cubicBezTo>
                        <a:lnTo>
                          <a:pt x="3532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3" name="Google Shape;2934;p33"/>
                  <p:cNvSpPr/>
                  <p:nvPr/>
                </p:nvSpPr>
                <p:spPr>
                  <a:xfrm>
                    <a:off x="2011850" y="641550"/>
                    <a:ext cx="51250" cy="151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" h="6066" extrusionOk="0">
                        <a:moveTo>
                          <a:pt x="1250" y="1"/>
                        </a:moveTo>
                        <a:lnTo>
                          <a:pt x="0" y="5950"/>
                        </a:lnTo>
                        <a:cubicBezTo>
                          <a:pt x="266" y="5998"/>
                          <a:pt x="531" y="6036"/>
                          <a:pt x="805" y="6065"/>
                        </a:cubicBezTo>
                        <a:lnTo>
                          <a:pt x="2049" y="116"/>
                        </a:lnTo>
                        <a:cubicBezTo>
                          <a:pt x="1780" y="90"/>
                          <a:pt x="1510" y="48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4" name="Google Shape;2935;p33"/>
                  <p:cNvSpPr/>
                  <p:nvPr/>
                </p:nvSpPr>
                <p:spPr>
                  <a:xfrm>
                    <a:off x="1998275" y="639000"/>
                    <a:ext cx="44825" cy="15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3" h="6053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180" y="5984"/>
                          <a:pt x="364" y="6017"/>
                          <a:pt x="543" y="6052"/>
                        </a:cubicBezTo>
                        <a:lnTo>
                          <a:pt x="1793" y="103"/>
                        </a:lnTo>
                        <a:cubicBezTo>
                          <a:pt x="1609" y="69"/>
                          <a:pt x="1425" y="3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5" name="Google Shape;2936;p33"/>
                  <p:cNvSpPr/>
                  <p:nvPr/>
                </p:nvSpPr>
                <p:spPr>
                  <a:xfrm>
                    <a:off x="5898250" y="1425450"/>
                    <a:ext cx="51450" cy="183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8" h="7349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129" y="6373"/>
                          <a:pt x="813" y="6981"/>
                          <a:pt x="736" y="7348"/>
                        </a:cubicBezTo>
                        <a:lnTo>
                          <a:pt x="1981" y="1398"/>
                        </a:lnTo>
                        <a:cubicBezTo>
                          <a:pt x="2057" y="1031"/>
                          <a:pt x="1373" y="427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6" name="Google Shape;2937;p33"/>
                  <p:cNvSpPr/>
                  <p:nvPr/>
                </p:nvSpPr>
                <p:spPr>
                  <a:xfrm>
                    <a:off x="5021325" y="1267300"/>
                    <a:ext cx="32000" cy="14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58" extrusionOk="0">
                        <a:moveTo>
                          <a:pt x="1280" y="0"/>
                        </a:moveTo>
                        <a:cubicBezTo>
                          <a:pt x="1266" y="0"/>
                          <a:pt x="1258" y="4"/>
                          <a:pt x="1246" y="9"/>
                        </a:cubicBezTo>
                        <a:lnTo>
                          <a:pt x="1" y="5958"/>
                        </a:lnTo>
                        <a:cubicBezTo>
                          <a:pt x="9" y="5954"/>
                          <a:pt x="22" y="5950"/>
                          <a:pt x="35" y="5950"/>
                        </a:cubicBezTo>
                        <a:lnTo>
                          <a:pt x="1280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7" name="Google Shape;2938;p33"/>
                  <p:cNvSpPr/>
                  <p:nvPr/>
                </p:nvSpPr>
                <p:spPr>
                  <a:xfrm>
                    <a:off x="5019600" y="1267525"/>
                    <a:ext cx="32875" cy="14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5" h="5971" extrusionOk="0">
                        <a:moveTo>
                          <a:pt x="1315" y="0"/>
                        </a:moveTo>
                        <a:cubicBezTo>
                          <a:pt x="1289" y="8"/>
                          <a:pt x="1268" y="17"/>
                          <a:pt x="1246" y="26"/>
                        </a:cubicBezTo>
                        <a:lnTo>
                          <a:pt x="1" y="5970"/>
                        </a:lnTo>
                        <a:cubicBezTo>
                          <a:pt x="22" y="5962"/>
                          <a:pt x="44" y="5954"/>
                          <a:pt x="70" y="5949"/>
                        </a:cubicBezTo>
                        <a:lnTo>
                          <a:pt x="1315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8" name="Google Shape;2939;p33"/>
                  <p:cNvSpPr/>
                  <p:nvPr/>
                </p:nvSpPr>
                <p:spPr>
                  <a:xfrm>
                    <a:off x="5018550" y="1268150"/>
                    <a:ext cx="32225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9" h="5972" extrusionOk="0">
                        <a:moveTo>
                          <a:pt x="1288" y="1"/>
                        </a:moveTo>
                        <a:cubicBezTo>
                          <a:pt x="1275" y="5"/>
                          <a:pt x="1258" y="13"/>
                          <a:pt x="1245" y="21"/>
                        </a:cubicBezTo>
                        <a:lnTo>
                          <a:pt x="1" y="5971"/>
                        </a:lnTo>
                        <a:cubicBezTo>
                          <a:pt x="13" y="5963"/>
                          <a:pt x="26" y="5955"/>
                          <a:pt x="43" y="5945"/>
                        </a:cubicBezTo>
                        <a:lnTo>
                          <a:pt x="1288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9" name="Google Shape;2940;p33"/>
                  <p:cNvSpPr/>
                  <p:nvPr/>
                </p:nvSpPr>
                <p:spPr>
                  <a:xfrm>
                    <a:off x="5017675" y="1268675"/>
                    <a:ext cx="3200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76" extrusionOk="0">
                        <a:moveTo>
                          <a:pt x="1280" y="0"/>
                        </a:moveTo>
                        <a:lnTo>
                          <a:pt x="1280" y="0"/>
                        </a:lnTo>
                        <a:cubicBezTo>
                          <a:pt x="1268" y="10"/>
                          <a:pt x="1258" y="18"/>
                          <a:pt x="1246" y="26"/>
                        </a:cubicBezTo>
                        <a:lnTo>
                          <a:pt x="1" y="5976"/>
                        </a:lnTo>
                        <a:cubicBezTo>
                          <a:pt x="10" y="5968"/>
                          <a:pt x="22" y="5959"/>
                          <a:pt x="36" y="5950"/>
                        </a:cubicBezTo>
                        <a:lnTo>
                          <a:pt x="1280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90" name="Google Shape;2941;p33"/>
                  <p:cNvSpPr/>
                  <p:nvPr/>
                </p:nvSpPr>
                <p:spPr>
                  <a:xfrm>
                    <a:off x="5017050" y="1269325"/>
                    <a:ext cx="3180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76" extrusionOk="0">
                        <a:moveTo>
                          <a:pt x="1271" y="0"/>
                        </a:moveTo>
                        <a:lnTo>
                          <a:pt x="1271" y="0"/>
                        </a:lnTo>
                        <a:cubicBezTo>
                          <a:pt x="1263" y="9"/>
                          <a:pt x="1254" y="18"/>
                          <a:pt x="1245" y="26"/>
                        </a:cubicBezTo>
                        <a:lnTo>
                          <a:pt x="0" y="5975"/>
                        </a:lnTo>
                        <a:cubicBezTo>
                          <a:pt x="5" y="5967"/>
                          <a:pt x="18" y="5959"/>
                          <a:pt x="26" y="5950"/>
                        </a:cubicBezTo>
                        <a:lnTo>
                          <a:pt x="1271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91" name="Google Shape;2942;p33"/>
                  <p:cNvSpPr/>
                  <p:nvPr/>
                </p:nvSpPr>
                <p:spPr>
                  <a:xfrm>
                    <a:off x="5016400" y="1269950"/>
                    <a:ext cx="31800" cy="14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86" extrusionOk="0">
                        <a:moveTo>
                          <a:pt x="1271" y="1"/>
                        </a:moveTo>
                        <a:cubicBezTo>
                          <a:pt x="1263" y="14"/>
                          <a:pt x="1254" y="26"/>
                          <a:pt x="1246" y="40"/>
                        </a:cubicBezTo>
                        <a:lnTo>
                          <a:pt x="1" y="5985"/>
                        </a:lnTo>
                        <a:cubicBezTo>
                          <a:pt x="6" y="5972"/>
                          <a:pt x="14" y="5964"/>
                          <a:pt x="26" y="5950"/>
                        </a:cubicBezTo>
                        <a:lnTo>
                          <a:pt x="1271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92" name="Google Shape;2943;p33"/>
                  <p:cNvSpPr/>
                  <p:nvPr/>
                </p:nvSpPr>
                <p:spPr>
                  <a:xfrm>
                    <a:off x="5015900" y="1270925"/>
                    <a:ext cx="31650" cy="14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6" h="5998" extrusionOk="0">
                        <a:moveTo>
                          <a:pt x="1266" y="1"/>
                        </a:moveTo>
                        <a:cubicBezTo>
                          <a:pt x="1258" y="13"/>
                          <a:pt x="1248" y="31"/>
                          <a:pt x="1244" y="48"/>
                        </a:cubicBezTo>
                        <a:lnTo>
                          <a:pt x="0" y="5998"/>
                        </a:lnTo>
                        <a:cubicBezTo>
                          <a:pt x="4" y="5980"/>
                          <a:pt x="12" y="5963"/>
                          <a:pt x="21" y="5946"/>
                        </a:cubicBezTo>
                        <a:lnTo>
                          <a:pt x="1266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93" name="Google Shape;2944;p33"/>
                  <p:cNvSpPr/>
                  <p:nvPr/>
                </p:nvSpPr>
                <p:spPr>
                  <a:xfrm>
                    <a:off x="5015550" y="1272100"/>
                    <a:ext cx="31475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89" extrusionOk="0">
                        <a:moveTo>
                          <a:pt x="1258" y="1"/>
                        </a:moveTo>
                        <a:lnTo>
                          <a:pt x="1258" y="1"/>
                        </a:lnTo>
                        <a:cubicBezTo>
                          <a:pt x="1254" y="13"/>
                          <a:pt x="1250" y="27"/>
                          <a:pt x="1250" y="39"/>
                        </a:cubicBezTo>
                        <a:lnTo>
                          <a:pt x="1" y="5989"/>
                        </a:lnTo>
                        <a:cubicBezTo>
                          <a:pt x="5" y="5976"/>
                          <a:pt x="9" y="5963"/>
                          <a:pt x="14" y="5951"/>
                        </a:cubicBezTo>
                        <a:lnTo>
                          <a:pt x="1258" y="1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94" name="Google Shape;2945;p33"/>
                  <p:cNvSpPr/>
                  <p:nvPr/>
                </p:nvSpPr>
                <p:spPr>
                  <a:xfrm>
                    <a:off x="3127625" y="866300"/>
                    <a:ext cx="39075" cy="16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3" h="6486" extrusionOk="0">
                        <a:moveTo>
                          <a:pt x="1246" y="1"/>
                        </a:moveTo>
                        <a:lnTo>
                          <a:pt x="1" y="5946"/>
                        </a:lnTo>
                        <a:cubicBezTo>
                          <a:pt x="234" y="6142"/>
                          <a:pt x="313" y="6325"/>
                          <a:pt x="286" y="6472"/>
                        </a:cubicBezTo>
                        <a:lnTo>
                          <a:pt x="286" y="6472"/>
                        </a:lnTo>
                        <a:lnTo>
                          <a:pt x="1532" y="540"/>
                        </a:lnTo>
                        <a:cubicBezTo>
                          <a:pt x="1562" y="386"/>
                          <a:pt x="1485" y="202"/>
                          <a:pt x="1246" y="1"/>
                        </a:cubicBezTo>
                        <a:close/>
                        <a:moveTo>
                          <a:pt x="286" y="6472"/>
                        </a:moveTo>
                        <a:lnTo>
                          <a:pt x="283" y="6485"/>
                        </a:lnTo>
                        <a:cubicBezTo>
                          <a:pt x="284" y="6481"/>
                          <a:pt x="285" y="6477"/>
                          <a:pt x="286" y="6472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95" name="Google Shape;2946;p33"/>
                  <p:cNvSpPr/>
                  <p:nvPr/>
                </p:nvSpPr>
                <p:spPr>
                  <a:xfrm>
                    <a:off x="1925875" y="618450"/>
                    <a:ext cx="33175" cy="15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7" h="6019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30" y="5972"/>
                          <a:pt x="56" y="5993"/>
                          <a:pt x="82" y="6018"/>
                        </a:cubicBezTo>
                        <a:lnTo>
                          <a:pt x="1327" y="70"/>
                        </a:lnTo>
                        <a:cubicBezTo>
                          <a:pt x="1305" y="44"/>
                          <a:pt x="1275" y="22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96" name="Google Shape;2947;p33"/>
                  <p:cNvSpPr/>
                  <p:nvPr/>
                </p:nvSpPr>
                <p:spPr>
                  <a:xfrm>
                    <a:off x="1924375" y="617475"/>
                    <a:ext cx="32650" cy="149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6" h="5990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23" y="5960"/>
                          <a:pt x="44" y="5972"/>
                          <a:pt x="61" y="5989"/>
                        </a:cubicBezTo>
                        <a:lnTo>
                          <a:pt x="1306" y="40"/>
                        </a:lnTo>
                        <a:cubicBezTo>
                          <a:pt x="1288" y="27"/>
                          <a:pt x="1267" y="14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97" name="Google Shape;2948;p33"/>
                  <p:cNvSpPr/>
                  <p:nvPr/>
                </p:nvSpPr>
                <p:spPr>
                  <a:xfrm>
                    <a:off x="1923100" y="616750"/>
                    <a:ext cx="32425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" h="5980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18" y="5958"/>
                          <a:pt x="35" y="5967"/>
                          <a:pt x="52" y="5979"/>
                        </a:cubicBezTo>
                        <a:lnTo>
                          <a:pt x="1296" y="30"/>
                        </a:lnTo>
                        <a:cubicBezTo>
                          <a:pt x="1280" y="22"/>
                          <a:pt x="1262" y="9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98" name="Google Shape;2949;p33"/>
                  <p:cNvSpPr/>
                  <p:nvPr/>
                </p:nvSpPr>
                <p:spPr>
                  <a:xfrm>
                    <a:off x="1921825" y="616200"/>
                    <a:ext cx="3240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6" h="5972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18" y="5954"/>
                          <a:pt x="34" y="5963"/>
                          <a:pt x="52" y="5972"/>
                        </a:cubicBezTo>
                        <a:lnTo>
                          <a:pt x="1296" y="22"/>
                        </a:lnTo>
                        <a:cubicBezTo>
                          <a:pt x="1279" y="14"/>
                          <a:pt x="1262" y="10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99" name="Google Shape;2950;p33"/>
                  <p:cNvSpPr/>
                  <p:nvPr/>
                </p:nvSpPr>
                <p:spPr>
                  <a:xfrm>
                    <a:off x="1920425" y="615675"/>
                    <a:ext cx="32525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1" h="5972" extrusionOk="0">
                        <a:moveTo>
                          <a:pt x="1249" y="1"/>
                        </a:moveTo>
                        <a:lnTo>
                          <a:pt x="1" y="5950"/>
                        </a:lnTo>
                        <a:cubicBezTo>
                          <a:pt x="17" y="5959"/>
                          <a:pt x="39" y="5963"/>
                          <a:pt x="56" y="5971"/>
                        </a:cubicBezTo>
                        <a:lnTo>
                          <a:pt x="1300" y="22"/>
                        </a:lnTo>
                        <a:cubicBezTo>
                          <a:pt x="1284" y="13"/>
                          <a:pt x="1267" y="9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00" name="Google Shape;2951;p33"/>
                  <p:cNvSpPr/>
                  <p:nvPr/>
                </p:nvSpPr>
                <p:spPr>
                  <a:xfrm>
                    <a:off x="1919050" y="615250"/>
                    <a:ext cx="3262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5" h="5967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17" y="5954"/>
                          <a:pt x="38" y="5962"/>
                          <a:pt x="56" y="5967"/>
                        </a:cubicBezTo>
                        <a:lnTo>
                          <a:pt x="1304" y="18"/>
                        </a:lnTo>
                        <a:cubicBezTo>
                          <a:pt x="1284" y="13"/>
                          <a:pt x="1266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01" name="Google Shape;2952;p33"/>
                  <p:cNvSpPr/>
                  <p:nvPr/>
                </p:nvSpPr>
                <p:spPr>
                  <a:xfrm>
                    <a:off x="1917425" y="614825"/>
                    <a:ext cx="3275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5968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22" y="5954"/>
                          <a:pt x="44" y="5958"/>
                          <a:pt x="65" y="5967"/>
                        </a:cubicBezTo>
                        <a:lnTo>
                          <a:pt x="1310" y="18"/>
                        </a:lnTo>
                        <a:cubicBezTo>
                          <a:pt x="1288" y="13"/>
                          <a:pt x="1266" y="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02" name="Google Shape;2953;p33"/>
                  <p:cNvSpPr/>
                  <p:nvPr/>
                </p:nvSpPr>
                <p:spPr>
                  <a:xfrm>
                    <a:off x="1915400" y="614400"/>
                    <a:ext cx="3317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7" h="5967" extrusionOk="0">
                        <a:moveTo>
                          <a:pt x="1250" y="1"/>
                        </a:moveTo>
                        <a:lnTo>
                          <a:pt x="1" y="5949"/>
                        </a:lnTo>
                        <a:cubicBezTo>
                          <a:pt x="26" y="5954"/>
                          <a:pt x="56" y="5959"/>
                          <a:pt x="82" y="5967"/>
                        </a:cubicBezTo>
                        <a:lnTo>
                          <a:pt x="1327" y="17"/>
                        </a:lnTo>
                        <a:cubicBezTo>
                          <a:pt x="1301" y="13"/>
                          <a:pt x="1276" y="5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03" name="Google Shape;2954;p33"/>
                  <p:cNvSpPr/>
                  <p:nvPr/>
                </p:nvSpPr>
                <p:spPr>
                  <a:xfrm>
                    <a:off x="1912725" y="614075"/>
                    <a:ext cx="3392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7" h="5963" extrusionOk="0">
                        <a:moveTo>
                          <a:pt x="1245" y="0"/>
                        </a:moveTo>
                        <a:lnTo>
                          <a:pt x="1" y="5946"/>
                        </a:lnTo>
                        <a:cubicBezTo>
                          <a:pt x="39" y="5950"/>
                          <a:pt x="74" y="5958"/>
                          <a:pt x="108" y="5962"/>
                        </a:cubicBezTo>
                        <a:lnTo>
                          <a:pt x="1357" y="14"/>
                        </a:lnTo>
                        <a:cubicBezTo>
                          <a:pt x="1318" y="9"/>
                          <a:pt x="1284" y="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04" name="Google Shape;2955;p33"/>
                  <p:cNvSpPr/>
                  <p:nvPr/>
                </p:nvSpPr>
                <p:spPr>
                  <a:xfrm>
                    <a:off x="1899150" y="613850"/>
                    <a:ext cx="44725" cy="14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9" h="5997" extrusionOk="0">
                        <a:moveTo>
                          <a:pt x="1611" y="1"/>
                        </a:moveTo>
                        <a:cubicBezTo>
                          <a:pt x="1544" y="1"/>
                          <a:pt x="1478" y="5"/>
                          <a:pt x="1416" y="13"/>
                        </a:cubicBezTo>
                        <a:cubicBezTo>
                          <a:pt x="1352" y="23"/>
                          <a:pt x="1296" y="35"/>
                          <a:pt x="1245" y="48"/>
                        </a:cubicBezTo>
                        <a:lnTo>
                          <a:pt x="1" y="5997"/>
                        </a:lnTo>
                        <a:cubicBezTo>
                          <a:pt x="52" y="5985"/>
                          <a:pt x="108" y="5971"/>
                          <a:pt x="167" y="5963"/>
                        </a:cubicBezTo>
                        <a:cubicBezTo>
                          <a:pt x="237" y="5953"/>
                          <a:pt x="312" y="5947"/>
                          <a:pt x="389" y="5947"/>
                        </a:cubicBezTo>
                        <a:cubicBezTo>
                          <a:pt x="440" y="5947"/>
                          <a:pt x="492" y="5949"/>
                          <a:pt x="544" y="5955"/>
                        </a:cubicBezTo>
                        <a:lnTo>
                          <a:pt x="1788" y="9"/>
                        </a:lnTo>
                        <a:cubicBezTo>
                          <a:pt x="1729" y="4"/>
                          <a:pt x="1669" y="1"/>
                          <a:pt x="1611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05" name="Google Shape;2956;p33"/>
                  <p:cNvSpPr/>
                  <p:nvPr/>
                </p:nvSpPr>
                <p:spPr>
                  <a:xfrm>
                    <a:off x="1896900" y="615050"/>
                    <a:ext cx="33400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6" h="5984" extrusionOk="0">
                        <a:moveTo>
                          <a:pt x="1335" y="0"/>
                        </a:moveTo>
                        <a:lnTo>
                          <a:pt x="1335" y="0"/>
                        </a:lnTo>
                        <a:cubicBezTo>
                          <a:pt x="1305" y="13"/>
                          <a:pt x="1276" y="21"/>
                          <a:pt x="1250" y="34"/>
                        </a:cubicBezTo>
                        <a:lnTo>
                          <a:pt x="1" y="5984"/>
                        </a:lnTo>
                        <a:cubicBezTo>
                          <a:pt x="30" y="5970"/>
                          <a:pt x="60" y="5958"/>
                          <a:pt x="91" y="5949"/>
                        </a:cubicBezTo>
                        <a:lnTo>
                          <a:pt x="1335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06" name="Google Shape;2957;p33"/>
                  <p:cNvSpPr/>
                  <p:nvPr/>
                </p:nvSpPr>
                <p:spPr>
                  <a:xfrm>
                    <a:off x="1895525" y="615900"/>
                    <a:ext cx="32625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5" h="5980" extrusionOk="0">
                        <a:moveTo>
                          <a:pt x="1305" y="0"/>
                        </a:moveTo>
                        <a:lnTo>
                          <a:pt x="1305" y="0"/>
                        </a:lnTo>
                        <a:cubicBezTo>
                          <a:pt x="1283" y="8"/>
                          <a:pt x="1266" y="22"/>
                          <a:pt x="1249" y="30"/>
                        </a:cubicBezTo>
                        <a:lnTo>
                          <a:pt x="0" y="5980"/>
                        </a:lnTo>
                        <a:cubicBezTo>
                          <a:pt x="18" y="5971"/>
                          <a:pt x="38" y="5958"/>
                          <a:pt x="56" y="5950"/>
                        </a:cubicBezTo>
                        <a:lnTo>
                          <a:pt x="1305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07" name="Google Shape;2958;p33"/>
                  <p:cNvSpPr/>
                  <p:nvPr/>
                </p:nvSpPr>
                <p:spPr>
                  <a:xfrm>
                    <a:off x="1894550" y="616625"/>
                    <a:ext cx="32225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9" h="5981" extrusionOk="0">
                        <a:moveTo>
                          <a:pt x="1288" y="1"/>
                        </a:moveTo>
                        <a:lnTo>
                          <a:pt x="1288" y="1"/>
                        </a:lnTo>
                        <a:cubicBezTo>
                          <a:pt x="1271" y="9"/>
                          <a:pt x="1258" y="23"/>
                          <a:pt x="1249" y="31"/>
                        </a:cubicBezTo>
                        <a:lnTo>
                          <a:pt x="0" y="5980"/>
                        </a:lnTo>
                        <a:cubicBezTo>
                          <a:pt x="13" y="5968"/>
                          <a:pt x="26" y="5959"/>
                          <a:pt x="39" y="5951"/>
                        </a:cubicBezTo>
                        <a:lnTo>
                          <a:pt x="1288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08" name="Google Shape;2959;p33"/>
                  <p:cNvSpPr/>
                  <p:nvPr/>
                </p:nvSpPr>
                <p:spPr>
                  <a:xfrm>
                    <a:off x="1893900" y="617375"/>
                    <a:ext cx="31900" cy="14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5977" extrusionOk="0">
                        <a:moveTo>
                          <a:pt x="1275" y="1"/>
                        </a:moveTo>
                        <a:cubicBezTo>
                          <a:pt x="1263" y="10"/>
                          <a:pt x="1254" y="18"/>
                          <a:pt x="1246" y="26"/>
                        </a:cubicBezTo>
                        <a:lnTo>
                          <a:pt x="0" y="5976"/>
                        </a:lnTo>
                        <a:cubicBezTo>
                          <a:pt x="10" y="5968"/>
                          <a:pt x="18" y="5959"/>
                          <a:pt x="26" y="5950"/>
                        </a:cubicBezTo>
                        <a:lnTo>
                          <a:pt x="1275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09" name="Google Shape;2960;p33"/>
                  <p:cNvSpPr/>
                  <p:nvPr/>
                </p:nvSpPr>
                <p:spPr>
                  <a:xfrm>
                    <a:off x="1893375" y="618025"/>
                    <a:ext cx="31675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76" extrusionOk="0">
                        <a:moveTo>
                          <a:pt x="1267" y="0"/>
                        </a:moveTo>
                        <a:lnTo>
                          <a:pt x="1267" y="0"/>
                        </a:lnTo>
                        <a:cubicBezTo>
                          <a:pt x="1263" y="10"/>
                          <a:pt x="1253" y="18"/>
                          <a:pt x="1249" y="30"/>
                        </a:cubicBezTo>
                        <a:lnTo>
                          <a:pt x="1" y="5976"/>
                        </a:lnTo>
                        <a:cubicBezTo>
                          <a:pt x="9" y="5967"/>
                          <a:pt x="13" y="5958"/>
                          <a:pt x="21" y="5950"/>
                        </a:cubicBezTo>
                        <a:lnTo>
                          <a:pt x="1267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10" name="Google Shape;2961;p33"/>
                  <p:cNvSpPr/>
                  <p:nvPr/>
                </p:nvSpPr>
                <p:spPr>
                  <a:xfrm>
                    <a:off x="1893050" y="618775"/>
                    <a:ext cx="31575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5976" extrusionOk="0">
                        <a:moveTo>
                          <a:pt x="1262" y="0"/>
                        </a:moveTo>
                        <a:cubicBezTo>
                          <a:pt x="1254" y="9"/>
                          <a:pt x="1250" y="18"/>
                          <a:pt x="1250" y="26"/>
                        </a:cubicBezTo>
                        <a:lnTo>
                          <a:pt x="1" y="5975"/>
                        </a:lnTo>
                        <a:cubicBezTo>
                          <a:pt x="5" y="5967"/>
                          <a:pt x="9" y="5959"/>
                          <a:pt x="14" y="5946"/>
                        </a:cubicBezTo>
                        <a:lnTo>
                          <a:pt x="1262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11" name="Google Shape;2962;p33"/>
                  <p:cNvSpPr/>
                  <p:nvPr/>
                </p:nvSpPr>
                <p:spPr>
                  <a:xfrm>
                    <a:off x="1892950" y="619400"/>
                    <a:ext cx="3135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68" extrusionOk="0">
                        <a:moveTo>
                          <a:pt x="1254" y="1"/>
                        </a:moveTo>
                        <a:cubicBezTo>
                          <a:pt x="1250" y="10"/>
                          <a:pt x="1250" y="14"/>
                          <a:pt x="1250" y="18"/>
                        </a:cubicBezTo>
                        <a:lnTo>
                          <a:pt x="1" y="5968"/>
                        </a:lnTo>
                        <a:cubicBezTo>
                          <a:pt x="5" y="5960"/>
                          <a:pt x="5" y="5955"/>
                          <a:pt x="5" y="5950"/>
                        </a:cubicBezTo>
                        <a:lnTo>
                          <a:pt x="1254" y="1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12" name="Google Shape;2963;p33"/>
                  <p:cNvSpPr/>
                  <p:nvPr/>
                </p:nvSpPr>
                <p:spPr>
                  <a:xfrm>
                    <a:off x="4878150" y="1244200"/>
                    <a:ext cx="37975" cy="152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9" h="6118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95" y="6001"/>
                          <a:pt x="185" y="6057"/>
                          <a:pt x="270" y="6117"/>
                        </a:cubicBezTo>
                        <a:lnTo>
                          <a:pt x="1519" y="167"/>
                        </a:lnTo>
                        <a:cubicBezTo>
                          <a:pt x="1430" y="107"/>
                          <a:pt x="1339" y="56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13" name="Google Shape;2964;p33"/>
                  <p:cNvSpPr/>
                  <p:nvPr/>
                </p:nvSpPr>
                <p:spPr>
                  <a:xfrm>
                    <a:off x="4869925" y="1239925"/>
                    <a:ext cx="39350" cy="153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4" h="6121" extrusionOk="0">
                        <a:moveTo>
                          <a:pt x="1245" y="1"/>
                        </a:moveTo>
                        <a:lnTo>
                          <a:pt x="0" y="5945"/>
                        </a:lnTo>
                        <a:cubicBezTo>
                          <a:pt x="111" y="6001"/>
                          <a:pt x="223" y="6061"/>
                          <a:pt x="330" y="6121"/>
                        </a:cubicBezTo>
                        <a:lnTo>
                          <a:pt x="1574" y="171"/>
                        </a:lnTo>
                        <a:cubicBezTo>
                          <a:pt x="1467" y="112"/>
                          <a:pt x="1356" y="52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14" name="Google Shape;2965;p33"/>
                  <p:cNvSpPr/>
                  <p:nvPr/>
                </p:nvSpPr>
                <p:spPr>
                  <a:xfrm>
                    <a:off x="4861375" y="1236075"/>
                    <a:ext cx="39700" cy="152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8" h="6100" extrusionOk="0">
                        <a:moveTo>
                          <a:pt x="1245" y="1"/>
                        </a:moveTo>
                        <a:lnTo>
                          <a:pt x="0" y="5949"/>
                        </a:lnTo>
                        <a:cubicBezTo>
                          <a:pt x="115" y="5997"/>
                          <a:pt x="227" y="6048"/>
                          <a:pt x="342" y="6099"/>
                        </a:cubicBezTo>
                        <a:lnTo>
                          <a:pt x="1587" y="155"/>
                        </a:lnTo>
                        <a:cubicBezTo>
                          <a:pt x="1476" y="98"/>
                          <a:pt x="1361" y="47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15" name="Google Shape;2966;p33"/>
                  <p:cNvSpPr/>
                  <p:nvPr/>
                </p:nvSpPr>
                <p:spPr>
                  <a:xfrm>
                    <a:off x="4851200" y="1232225"/>
                    <a:ext cx="41300" cy="152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" h="6104" extrusionOk="0">
                        <a:moveTo>
                          <a:pt x="1245" y="1"/>
                        </a:moveTo>
                        <a:lnTo>
                          <a:pt x="1" y="5949"/>
                        </a:lnTo>
                        <a:cubicBezTo>
                          <a:pt x="137" y="5997"/>
                          <a:pt x="275" y="6048"/>
                          <a:pt x="407" y="6103"/>
                        </a:cubicBezTo>
                        <a:lnTo>
                          <a:pt x="1652" y="155"/>
                        </a:lnTo>
                        <a:cubicBezTo>
                          <a:pt x="1519" y="98"/>
                          <a:pt x="1383" y="52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16" name="Google Shape;2967;p33"/>
                  <p:cNvSpPr/>
                  <p:nvPr/>
                </p:nvSpPr>
                <p:spPr>
                  <a:xfrm>
                    <a:off x="4834425" y="1226975"/>
                    <a:ext cx="47925" cy="154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7" h="6160" extrusionOk="0">
                        <a:moveTo>
                          <a:pt x="1249" y="0"/>
                        </a:moveTo>
                        <a:lnTo>
                          <a:pt x="1" y="5950"/>
                        </a:lnTo>
                        <a:cubicBezTo>
                          <a:pt x="227" y="6015"/>
                          <a:pt x="449" y="6082"/>
                          <a:pt x="672" y="6159"/>
                        </a:cubicBezTo>
                        <a:lnTo>
                          <a:pt x="1916" y="211"/>
                        </a:lnTo>
                        <a:cubicBezTo>
                          <a:pt x="1698" y="134"/>
                          <a:pt x="1472" y="65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17" name="Google Shape;2968;p33"/>
                  <p:cNvSpPr/>
                  <p:nvPr/>
                </p:nvSpPr>
                <p:spPr>
                  <a:xfrm>
                    <a:off x="4823425" y="1223775"/>
                    <a:ext cx="42225" cy="15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9" h="6079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145" y="5993"/>
                          <a:pt x="295" y="6031"/>
                          <a:pt x="441" y="6078"/>
                        </a:cubicBezTo>
                        <a:lnTo>
                          <a:pt x="1689" y="128"/>
                        </a:lnTo>
                        <a:cubicBezTo>
                          <a:pt x="1540" y="86"/>
                          <a:pt x="1394" y="43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18" name="Google Shape;2969;p33"/>
                  <p:cNvSpPr/>
                  <p:nvPr/>
                </p:nvSpPr>
                <p:spPr>
                  <a:xfrm>
                    <a:off x="1849750" y="575900"/>
                    <a:ext cx="51475" cy="151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9" h="6066" extrusionOk="0">
                        <a:moveTo>
                          <a:pt x="2058" y="1"/>
                        </a:moveTo>
                        <a:lnTo>
                          <a:pt x="2058" y="1"/>
                        </a:lnTo>
                        <a:cubicBezTo>
                          <a:pt x="1895" y="5"/>
                          <a:pt x="1754" y="17"/>
                          <a:pt x="1626" y="35"/>
                        </a:cubicBezTo>
                        <a:cubicBezTo>
                          <a:pt x="1480" y="56"/>
                          <a:pt x="1356" y="86"/>
                          <a:pt x="1249" y="116"/>
                        </a:cubicBezTo>
                        <a:lnTo>
                          <a:pt x="1" y="6066"/>
                        </a:lnTo>
                        <a:cubicBezTo>
                          <a:pt x="108" y="6032"/>
                          <a:pt x="232" y="6006"/>
                          <a:pt x="381" y="5984"/>
                        </a:cubicBezTo>
                        <a:cubicBezTo>
                          <a:pt x="505" y="5967"/>
                          <a:pt x="651" y="5955"/>
                          <a:pt x="813" y="5945"/>
                        </a:cubicBezTo>
                        <a:lnTo>
                          <a:pt x="2058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19" name="Google Shape;2970;p33"/>
                  <p:cNvSpPr/>
                  <p:nvPr/>
                </p:nvSpPr>
                <p:spPr>
                  <a:xfrm>
                    <a:off x="1844725" y="578775"/>
                    <a:ext cx="36275" cy="15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1" h="6028" extrusionOk="0">
                        <a:moveTo>
                          <a:pt x="1450" y="1"/>
                        </a:moveTo>
                        <a:lnTo>
                          <a:pt x="1450" y="1"/>
                        </a:lnTo>
                        <a:cubicBezTo>
                          <a:pt x="1373" y="27"/>
                          <a:pt x="1309" y="48"/>
                          <a:pt x="1249" y="78"/>
                        </a:cubicBezTo>
                        <a:lnTo>
                          <a:pt x="1" y="6027"/>
                        </a:lnTo>
                        <a:cubicBezTo>
                          <a:pt x="60" y="5998"/>
                          <a:pt x="129" y="5972"/>
                          <a:pt x="202" y="5951"/>
                        </a:cubicBezTo>
                        <a:lnTo>
                          <a:pt x="1450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20" name="Google Shape;2971;p33"/>
                  <p:cNvSpPr/>
                  <p:nvPr/>
                </p:nvSpPr>
                <p:spPr>
                  <a:xfrm>
                    <a:off x="1841075" y="580700"/>
                    <a:ext cx="34875" cy="15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" h="6028" extrusionOk="0">
                        <a:moveTo>
                          <a:pt x="1395" y="1"/>
                        </a:moveTo>
                        <a:lnTo>
                          <a:pt x="1395" y="1"/>
                        </a:lnTo>
                        <a:cubicBezTo>
                          <a:pt x="1340" y="27"/>
                          <a:pt x="1292" y="52"/>
                          <a:pt x="1246" y="82"/>
                        </a:cubicBezTo>
                        <a:lnTo>
                          <a:pt x="1" y="6027"/>
                        </a:lnTo>
                        <a:cubicBezTo>
                          <a:pt x="44" y="6002"/>
                          <a:pt x="95" y="5976"/>
                          <a:pt x="147" y="5950"/>
                        </a:cubicBezTo>
                        <a:lnTo>
                          <a:pt x="1395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21" name="Google Shape;2972;p33"/>
                  <p:cNvSpPr/>
                  <p:nvPr/>
                </p:nvSpPr>
                <p:spPr>
                  <a:xfrm>
                    <a:off x="1837675" y="582725"/>
                    <a:ext cx="34575" cy="151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3" h="6050" extrusionOk="0">
                        <a:moveTo>
                          <a:pt x="1382" y="1"/>
                        </a:moveTo>
                        <a:lnTo>
                          <a:pt x="1382" y="1"/>
                        </a:lnTo>
                        <a:cubicBezTo>
                          <a:pt x="1331" y="31"/>
                          <a:pt x="1288" y="66"/>
                          <a:pt x="1245" y="104"/>
                        </a:cubicBezTo>
                        <a:lnTo>
                          <a:pt x="0" y="6049"/>
                        </a:lnTo>
                        <a:cubicBezTo>
                          <a:pt x="38" y="6015"/>
                          <a:pt x="86" y="5980"/>
                          <a:pt x="137" y="5946"/>
                        </a:cubicBezTo>
                        <a:lnTo>
                          <a:pt x="1382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22" name="Google Shape;2973;p33"/>
                  <p:cNvSpPr/>
                  <p:nvPr/>
                </p:nvSpPr>
                <p:spPr>
                  <a:xfrm>
                    <a:off x="1827300" y="585300"/>
                    <a:ext cx="41500" cy="159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0" h="6365" extrusionOk="0">
                        <a:moveTo>
                          <a:pt x="1660" y="1"/>
                        </a:moveTo>
                        <a:lnTo>
                          <a:pt x="1660" y="1"/>
                        </a:lnTo>
                        <a:cubicBezTo>
                          <a:pt x="1501" y="133"/>
                          <a:pt x="1403" y="283"/>
                          <a:pt x="1245" y="415"/>
                        </a:cubicBezTo>
                        <a:lnTo>
                          <a:pt x="1" y="6365"/>
                        </a:lnTo>
                        <a:cubicBezTo>
                          <a:pt x="155" y="6233"/>
                          <a:pt x="257" y="6083"/>
                          <a:pt x="415" y="5946"/>
                        </a:cubicBezTo>
                        <a:lnTo>
                          <a:pt x="1660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23" name="Google Shape;2974;p33"/>
                  <p:cNvSpPr/>
                  <p:nvPr/>
                </p:nvSpPr>
                <p:spPr>
                  <a:xfrm>
                    <a:off x="1823775" y="595675"/>
                    <a:ext cx="34650" cy="15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6" h="6053" extrusionOk="0">
                        <a:moveTo>
                          <a:pt x="1386" y="0"/>
                        </a:moveTo>
                        <a:lnTo>
                          <a:pt x="1386" y="0"/>
                        </a:lnTo>
                        <a:cubicBezTo>
                          <a:pt x="1348" y="39"/>
                          <a:pt x="1301" y="73"/>
                          <a:pt x="1249" y="108"/>
                        </a:cubicBezTo>
                        <a:lnTo>
                          <a:pt x="0" y="6053"/>
                        </a:lnTo>
                        <a:cubicBezTo>
                          <a:pt x="55" y="6023"/>
                          <a:pt x="99" y="5985"/>
                          <a:pt x="142" y="5950"/>
                        </a:cubicBezTo>
                        <a:lnTo>
                          <a:pt x="1386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24" name="Google Shape;2975;p33"/>
                  <p:cNvSpPr/>
                  <p:nvPr/>
                </p:nvSpPr>
                <p:spPr>
                  <a:xfrm>
                    <a:off x="1820250" y="598375"/>
                    <a:ext cx="34775" cy="150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1" h="6026" extrusionOk="0">
                        <a:moveTo>
                          <a:pt x="1390" y="0"/>
                        </a:moveTo>
                        <a:cubicBezTo>
                          <a:pt x="1347" y="26"/>
                          <a:pt x="1296" y="51"/>
                          <a:pt x="1245" y="77"/>
                        </a:cubicBezTo>
                        <a:lnTo>
                          <a:pt x="0" y="6026"/>
                        </a:lnTo>
                        <a:cubicBezTo>
                          <a:pt x="52" y="6000"/>
                          <a:pt x="98" y="5974"/>
                          <a:pt x="141" y="5945"/>
                        </a:cubicBezTo>
                        <a:lnTo>
                          <a:pt x="1390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25" name="Google Shape;2976;p33"/>
                  <p:cNvSpPr/>
                  <p:nvPr/>
                </p:nvSpPr>
                <p:spPr>
                  <a:xfrm>
                    <a:off x="1815325" y="600300"/>
                    <a:ext cx="36050" cy="150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2" h="6022" extrusionOk="0">
                        <a:moveTo>
                          <a:pt x="1442" y="0"/>
                        </a:moveTo>
                        <a:lnTo>
                          <a:pt x="1442" y="0"/>
                        </a:lnTo>
                        <a:cubicBezTo>
                          <a:pt x="1386" y="26"/>
                          <a:pt x="1321" y="51"/>
                          <a:pt x="1250" y="72"/>
                        </a:cubicBezTo>
                        <a:lnTo>
                          <a:pt x="0" y="6022"/>
                        </a:lnTo>
                        <a:cubicBezTo>
                          <a:pt x="73" y="6000"/>
                          <a:pt x="137" y="5974"/>
                          <a:pt x="197" y="5949"/>
                        </a:cubicBezTo>
                        <a:lnTo>
                          <a:pt x="1442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26" name="Google Shape;2977;p33"/>
                  <p:cNvSpPr/>
                  <p:nvPr/>
                </p:nvSpPr>
                <p:spPr>
                  <a:xfrm>
                    <a:off x="1807825" y="602075"/>
                    <a:ext cx="38750" cy="15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0" h="6020" extrusionOk="0">
                        <a:moveTo>
                          <a:pt x="1550" y="1"/>
                        </a:moveTo>
                        <a:lnTo>
                          <a:pt x="1550" y="1"/>
                        </a:lnTo>
                        <a:cubicBezTo>
                          <a:pt x="1459" y="27"/>
                          <a:pt x="1361" y="52"/>
                          <a:pt x="1246" y="70"/>
                        </a:cubicBezTo>
                        <a:lnTo>
                          <a:pt x="1" y="6019"/>
                        </a:lnTo>
                        <a:cubicBezTo>
                          <a:pt x="112" y="5998"/>
                          <a:pt x="215" y="5976"/>
                          <a:pt x="300" y="5951"/>
                        </a:cubicBezTo>
                        <a:lnTo>
                          <a:pt x="1550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27" name="Google Shape;2978;p33"/>
                  <p:cNvSpPr/>
                  <p:nvPr/>
                </p:nvSpPr>
                <p:spPr>
                  <a:xfrm>
                    <a:off x="3736275" y="1006700"/>
                    <a:ext cx="50700" cy="151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8" h="6062" extrusionOk="0">
                        <a:moveTo>
                          <a:pt x="2028" y="1"/>
                        </a:moveTo>
                        <a:lnTo>
                          <a:pt x="2028" y="1"/>
                        </a:lnTo>
                        <a:cubicBezTo>
                          <a:pt x="1779" y="40"/>
                          <a:pt x="1523" y="74"/>
                          <a:pt x="1246" y="112"/>
                        </a:cubicBezTo>
                        <a:lnTo>
                          <a:pt x="0" y="6061"/>
                        </a:lnTo>
                        <a:cubicBezTo>
                          <a:pt x="274" y="6023"/>
                          <a:pt x="531" y="5984"/>
                          <a:pt x="784" y="5951"/>
                        </a:cubicBezTo>
                        <a:lnTo>
                          <a:pt x="2028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28" name="Google Shape;2979;p33"/>
                  <p:cNvSpPr/>
                  <p:nvPr/>
                </p:nvSpPr>
                <p:spPr>
                  <a:xfrm>
                    <a:off x="5532650" y="1380000"/>
                    <a:ext cx="210900" cy="155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36" h="6210" extrusionOk="0">
                        <a:moveTo>
                          <a:pt x="8436" y="0"/>
                        </a:moveTo>
                        <a:cubicBezTo>
                          <a:pt x="8149" y="69"/>
                          <a:pt x="7871" y="115"/>
                          <a:pt x="7597" y="154"/>
                        </a:cubicBezTo>
                        <a:cubicBezTo>
                          <a:pt x="7033" y="234"/>
                          <a:pt x="6493" y="260"/>
                          <a:pt x="5966" y="260"/>
                        </a:cubicBezTo>
                        <a:cubicBezTo>
                          <a:pt x="4891" y="260"/>
                          <a:pt x="3868" y="150"/>
                          <a:pt x="2792" y="150"/>
                        </a:cubicBezTo>
                        <a:cubicBezTo>
                          <a:pt x="2292" y="150"/>
                          <a:pt x="1780" y="174"/>
                          <a:pt x="1246" y="244"/>
                        </a:cubicBezTo>
                        <a:lnTo>
                          <a:pt x="1" y="6193"/>
                        </a:lnTo>
                        <a:cubicBezTo>
                          <a:pt x="534" y="6123"/>
                          <a:pt x="1045" y="6099"/>
                          <a:pt x="1545" y="6099"/>
                        </a:cubicBezTo>
                        <a:cubicBezTo>
                          <a:pt x="2621" y="6099"/>
                          <a:pt x="3645" y="6210"/>
                          <a:pt x="4721" y="6210"/>
                        </a:cubicBezTo>
                        <a:cubicBezTo>
                          <a:pt x="5248" y="6210"/>
                          <a:pt x="5788" y="6183"/>
                          <a:pt x="6353" y="6104"/>
                        </a:cubicBezTo>
                        <a:cubicBezTo>
                          <a:pt x="6622" y="6065"/>
                          <a:pt x="6900" y="6014"/>
                          <a:pt x="7186" y="5950"/>
                        </a:cubicBezTo>
                        <a:lnTo>
                          <a:pt x="8436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29" name="Google Shape;2980;p33"/>
                  <p:cNvSpPr/>
                  <p:nvPr/>
                </p:nvSpPr>
                <p:spPr>
                  <a:xfrm>
                    <a:off x="5532225" y="1385875"/>
                    <a:ext cx="3157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5959" extrusionOk="0">
                        <a:moveTo>
                          <a:pt x="1250" y="1"/>
                        </a:moveTo>
                        <a:lnTo>
                          <a:pt x="0" y="5950"/>
                        </a:lnTo>
                        <a:cubicBezTo>
                          <a:pt x="10" y="5950"/>
                          <a:pt x="14" y="5954"/>
                          <a:pt x="18" y="5958"/>
                        </a:cubicBezTo>
                        <a:lnTo>
                          <a:pt x="1263" y="9"/>
                        </a:lnTo>
                        <a:cubicBezTo>
                          <a:pt x="1258" y="5"/>
                          <a:pt x="1254" y="5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0" name="Google Shape;2981;p33"/>
                  <p:cNvSpPr/>
                  <p:nvPr/>
                </p:nvSpPr>
                <p:spPr>
                  <a:xfrm>
                    <a:off x="5513300" y="1359125"/>
                    <a:ext cx="50175" cy="175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7" h="7021" extrusionOk="0">
                        <a:moveTo>
                          <a:pt x="1553" y="1"/>
                        </a:moveTo>
                        <a:lnTo>
                          <a:pt x="305" y="5951"/>
                        </a:lnTo>
                        <a:cubicBezTo>
                          <a:pt x="368" y="6276"/>
                          <a:pt x="1" y="6481"/>
                          <a:pt x="757" y="7020"/>
                        </a:cubicBezTo>
                        <a:lnTo>
                          <a:pt x="2007" y="1071"/>
                        </a:lnTo>
                        <a:cubicBezTo>
                          <a:pt x="1245" y="532"/>
                          <a:pt x="1613" y="330"/>
                          <a:pt x="1553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1" name="Google Shape;2982;p33"/>
                  <p:cNvSpPr/>
                  <p:nvPr/>
                </p:nvSpPr>
                <p:spPr>
                  <a:xfrm>
                    <a:off x="5544300" y="1357650"/>
                    <a:ext cx="199250" cy="2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0" h="1155" extrusionOk="0">
                        <a:moveTo>
                          <a:pt x="6207" y="0"/>
                        </a:moveTo>
                        <a:lnTo>
                          <a:pt x="5938" y="39"/>
                        </a:lnTo>
                        <a:cubicBezTo>
                          <a:pt x="5106" y="155"/>
                          <a:pt x="4305" y="195"/>
                          <a:pt x="3522" y="195"/>
                        </a:cubicBezTo>
                        <a:cubicBezTo>
                          <a:pt x="2430" y="195"/>
                          <a:pt x="1372" y="117"/>
                          <a:pt x="313" y="60"/>
                        </a:cubicBezTo>
                        <a:lnTo>
                          <a:pt x="313" y="60"/>
                        </a:lnTo>
                        <a:cubicBezTo>
                          <a:pt x="373" y="389"/>
                          <a:pt x="1" y="595"/>
                          <a:pt x="780" y="1138"/>
                        </a:cubicBezTo>
                        <a:cubicBezTo>
                          <a:pt x="1314" y="1068"/>
                          <a:pt x="1826" y="1044"/>
                          <a:pt x="2326" y="1044"/>
                        </a:cubicBezTo>
                        <a:cubicBezTo>
                          <a:pt x="3402" y="1044"/>
                          <a:pt x="4425" y="1154"/>
                          <a:pt x="5500" y="1154"/>
                        </a:cubicBezTo>
                        <a:cubicBezTo>
                          <a:pt x="6027" y="1154"/>
                          <a:pt x="6567" y="1128"/>
                          <a:pt x="7131" y="1048"/>
                        </a:cubicBezTo>
                        <a:cubicBezTo>
                          <a:pt x="7405" y="1009"/>
                          <a:pt x="7683" y="963"/>
                          <a:pt x="7970" y="894"/>
                        </a:cubicBezTo>
                        <a:cubicBezTo>
                          <a:pt x="7533" y="283"/>
                          <a:pt x="6652" y="608"/>
                          <a:pt x="6207" y="0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2" name="Google Shape;2983;p33"/>
                  <p:cNvSpPr/>
                  <p:nvPr/>
                </p:nvSpPr>
                <p:spPr>
                  <a:xfrm>
                    <a:off x="1990025" y="639000"/>
                    <a:ext cx="39400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6" h="5980" extrusionOk="0">
                        <a:moveTo>
                          <a:pt x="1575" y="0"/>
                        </a:moveTo>
                        <a:cubicBezTo>
                          <a:pt x="1481" y="0"/>
                          <a:pt x="1408" y="4"/>
                          <a:pt x="1344" y="12"/>
                        </a:cubicBezTo>
                        <a:cubicBezTo>
                          <a:pt x="1310" y="18"/>
                          <a:pt x="1276" y="26"/>
                          <a:pt x="1250" y="34"/>
                        </a:cubicBezTo>
                        <a:lnTo>
                          <a:pt x="1" y="5979"/>
                        </a:lnTo>
                        <a:cubicBezTo>
                          <a:pt x="31" y="5971"/>
                          <a:pt x="61" y="5966"/>
                          <a:pt x="99" y="5958"/>
                        </a:cubicBezTo>
                        <a:cubicBezTo>
                          <a:pt x="143" y="5952"/>
                          <a:pt x="196" y="5948"/>
                          <a:pt x="258" y="5948"/>
                        </a:cubicBezTo>
                        <a:cubicBezTo>
                          <a:pt x="281" y="5948"/>
                          <a:pt x="305" y="5949"/>
                          <a:pt x="330" y="5950"/>
                        </a:cubicBezTo>
                        <a:lnTo>
                          <a:pt x="1575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3" name="Google Shape;2984;p33"/>
                  <p:cNvSpPr/>
                  <p:nvPr/>
                </p:nvSpPr>
                <p:spPr>
                  <a:xfrm>
                    <a:off x="1988850" y="639825"/>
                    <a:ext cx="32450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8" h="5964" extrusionOk="0">
                        <a:moveTo>
                          <a:pt x="1297" y="1"/>
                        </a:moveTo>
                        <a:lnTo>
                          <a:pt x="1297" y="1"/>
                        </a:lnTo>
                        <a:cubicBezTo>
                          <a:pt x="1280" y="5"/>
                          <a:pt x="1263" y="10"/>
                          <a:pt x="1250" y="18"/>
                        </a:cubicBezTo>
                        <a:lnTo>
                          <a:pt x="1" y="5964"/>
                        </a:lnTo>
                        <a:cubicBezTo>
                          <a:pt x="18" y="5959"/>
                          <a:pt x="31" y="5955"/>
                          <a:pt x="48" y="5946"/>
                        </a:cubicBezTo>
                        <a:lnTo>
                          <a:pt x="1297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4" name="Google Shape;2985;p33"/>
                  <p:cNvSpPr/>
                  <p:nvPr/>
                </p:nvSpPr>
                <p:spPr>
                  <a:xfrm>
                    <a:off x="1988100" y="640275"/>
                    <a:ext cx="3200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63" extrusionOk="0">
                        <a:moveTo>
                          <a:pt x="1280" y="0"/>
                        </a:moveTo>
                        <a:cubicBezTo>
                          <a:pt x="1267" y="4"/>
                          <a:pt x="1258" y="9"/>
                          <a:pt x="1250" y="13"/>
                        </a:cubicBezTo>
                        <a:lnTo>
                          <a:pt x="1" y="5962"/>
                        </a:lnTo>
                        <a:cubicBezTo>
                          <a:pt x="14" y="5958"/>
                          <a:pt x="22" y="5954"/>
                          <a:pt x="31" y="5946"/>
                        </a:cubicBezTo>
                        <a:lnTo>
                          <a:pt x="1280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5" name="Google Shape;2986;p33"/>
                  <p:cNvSpPr/>
                  <p:nvPr/>
                </p:nvSpPr>
                <p:spPr>
                  <a:xfrm>
                    <a:off x="1987575" y="640575"/>
                    <a:ext cx="3180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68" extrusionOk="0">
                        <a:moveTo>
                          <a:pt x="1271" y="1"/>
                        </a:moveTo>
                        <a:lnTo>
                          <a:pt x="1271" y="1"/>
                        </a:lnTo>
                        <a:cubicBezTo>
                          <a:pt x="1263" y="10"/>
                          <a:pt x="1254" y="14"/>
                          <a:pt x="1245" y="18"/>
                        </a:cubicBezTo>
                        <a:lnTo>
                          <a:pt x="0" y="5968"/>
                        </a:lnTo>
                        <a:cubicBezTo>
                          <a:pt x="9" y="5964"/>
                          <a:pt x="14" y="5954"/>
                          <a:pt x="22" y="5950"/>
                        </a:cubicBezTo>
                        <a:lnTo>
                          <a:pt x="1271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6" name="Google Shape;2987;p33"/>
                  <p:cNvSpPr/>
                  <p:nvPr/>
                </p:nvSpPr>
                <p:spPr>
                  <a:xfrm>
                    <a:off x="1987050" y="641025"/>
                    <a:ext cx="31675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72" extrusionOk="0">
                        <a:moveTo>
                          <a:pt x="1266" y="0"/>
                        </a:moveTo>
                        <a:cubicBezTo>
                          <a:pt x="1262" y="8"/>
                          <a:pt x="1253" y="13"/>
                          <a:pt x="1249" y="22"/>
                        </a:cubicBezTo>
                        <a:lnTo>
                          <a:pt x="1" y="5971"/>
                        </a:lnTo>
                        <a:cubicBezTo>
                          <a:pt x="9" y="5962"/>
                          <a:pt x="13" y="5958"/>
                          <a:pt x="21" y="5950"/>
                        </a:cubicBezTo>
                        <a:lnTo>
                          <a:pt x="1266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7" name="Google Shape;2988;p33"/>
                  <p:cNvSpPr/>
                  <p:nvPr/>
                </p:nvSpPr>
                <p:spPr>
                  <a:xfrm>
                    <a:off x="1986625" y="641550"/>
                    <a:ext cx="3165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6" h="5972" extrusionOk="0">
                        <a:moveTo>
                          <a:pt x="1266" y="1"/>
                        </a:moveTo>
                        <a:lnTo>
                          <a:pt x="1266" y="1"/>
                        </a:lnTo>
                        <a:cubicBezTo>
                          <a:pt x="1258" y="9"/>
                          <a:pt x="1254" y="18"/>
                          <a:pt x="1250" y="26"/>
                        </a:cubicBezTo>
                        <a:lnTo>
                          <a:pt x="0" y="5972"/>
                        </a:lnTo>
                        <a:cubicBezTo>
                          <a:pt x="8" y="5963"/>
                          <a:pt x="13" y="5959"/>
                          <a:pt x="18" y="5950"/>
                        </a:cubicBezTo>
                        <a:lnTo>
                          <a:pt x="1266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8" name="Google Shape;2989;p33"/>
                  <p:cNvSpPr/>
                  <p:nvPr/>
                </p:nvSpPr>
                <p:spPr>
                  <a:xfrm>
                    <a:off x="1986275" y="642200"/>
                    <a:ext cx="31600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4" h="5980" extrusionOk="0">
                        <a:moveTo>
                          <a:pt x="1264" y="0"/>
                        </a:moveTo>
                        <a:cubicBezTo>
                          <a:pt x="1254" y="9"/>
                          <a:pt x="1250" y="22"/>
                          <a:pt x="1246" y="30"/>
                        </a:cubicBezTo>
                        <a:lnTo>
                          <a:pt x="1" y="5980"/>
                        </a:lnTo>
                        <a:cubicBezTo>
                          <a:pt x="6" y="5972"/>
                          <a:pt x="10" y="5958"/>
                          <a:pt x="14" y="5946"/>
                        </a:cubicBezTo>
                        <a:lnTo>
                          <a:pt x="1264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9" name="Google Shape;2990;p33"/>
                  <p:cNvSpPr/>
                  <p:nvPr/>
                </p:nvSpPr>
                <p:spPr>
                  <a:xfrm>
                    <a:off x="1986075" y="642950"/>
                    <a:ext cx="31375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5" h="5976" extrusionOk="0">
                        <a:moveTo>
                          <a:pt x="1254" y="0"/>
                        </a:moveTo>
                        <a:lnTo>
                          <a:pt x="865" y="1858"/>
                        </a:lnTo>
                        <a:lnTo>
                          <a:pt x="1250" y="26"/>
                        </a:lnTo>
                        <a:cubicBezTo>
                          <a:pt x="1250" y="18"/>
                          <a:pt x="1254" y="8"/>
                          <a:pt x="1254" y="0"/>
                        </a:cubicBezTo>
                        <a:close/>
                        <a:moveTo>
                          <a:pt x="865" y="1858"/>
                        </a:moveTo>
                        <a:lnTo>
                          <a:pt x="1" y="5975"/>
                        </a:lnTo>
                        <a:cubicBezTo>
                          <a:pt x="5" y="5967"/>
                          <a:pt x="5" y="5958"/>
                          <a:pt x="9" y="5950"/>
                        </a:cubicBezTo>
                        <a:lnTo>
                          <a:pt x="865" y="1858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0" name="Google Shape;2991;p33"/>
                  <p:cNvSpPr/>
                  <p:nvPr/>
                </p:nvSpPr>
                <p:spPr>
                  <a:xfrm>
                    <a:off x="2128500" y="671375"/>
                    <a:ext cx="41725" cy="153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9" h="6148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142" y="6019"/>
                          <a:pt x="283" y="6083"/>
                          <a:pt x="425" y="6147"/>
                        </a:cubicBezTo>
                        <a:lnTo>
                          <a:pt x="1669" y="202"/>
                        </a:lnTo>
                        <a:cubicBezTo>
                          <a:pt x="1528" y="134"/>
                          <a:pt x="1387" y="69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1" name="Google Shape;2992;p33"/>
                  <p:cNvSpPr/>
                  <p:nvPr/>
                </p:nvSpPr>
                <p:spPr>
                  <a:xfrm>
                    <a:off x="2116750" y="665300"/>
                    <a:ext cx="42900" cy="154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6" h="6194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155" y="6035"/>
                          <a:pt x="313" y="6116"/>
                          <a:pt x="471" y="6193"/>
                        </a:cubicBezTo>
                        <a:lnTo>
                          <a:pt x="1716" y="244"/>
                        </a:lnTo>
                        <a:cubicBezTo>
                          <a:pt x="1557" y="167"/>
                          <a:pt x="1399" y="90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2" name="Google Shape;2993;p33"/>
                  <p:cNvSpPr/>
                  <p:nvPr/>
                </p:nvSpPr>
                <p:spPr>
                  <a:xfrm>
                    <a:off x="2108075" y="659825"/>
                    <a:ext cx="39800" cy="15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2" h="6169" extrusionOk="0">
                        <a:moveTo>
                          <a:pt x="1246" y="1"/>
                        </a:moveTo>
                        <a:lnTo>
                          <a:pt x="1" y="5946"/>
                        </a:lnTo>
                        <a:cubicBezTo>
                          <a:pt x="113" y="6027"/>
                          <a:pt x="228" y="6100"/>
                          <a:pt x="348" y="6169"/>
                        </a:cubicBezTo>
                        <a:lnTo>
                          <a:pt x="1592" y="219"/>
                        </a:lnTo>
                        <a:cubicBezTo>
                          <a:pt x="1473" y="150"/>
                          <a:pt x="1357" y="78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3" name="Google Shape;2994;p33"/>
                  <p:cNvSpPr/>
                  <p:nvPr/>
                </p:nvSpPr>
                <p:spPr>
                  <a:xfrm>
                    <a:off x="2089175" y="640575"/>
                    <a:ext cx="50050" cy="167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2" h="6717" extrusionOk="0">
                        <a:moveTo>
                          <a:pt x="1244" y="1"/>
                        </a:moveTo>
                        <a:lnTo>
                          <a:pt x="0" y="5946"/>
                        </a:lnTo>
                        <a:cubicBezTo>
                          <a:pt x="214" y="6272"/>
                          <a:pt x="474" y="6519"/>
                          <a:pt x="757" y="6716"/>
                        </a:cubicBezTo>
                        <a:lnTo>
                          <a:pt x="2002" y="771"/>
                        </a:lnTo>
                        <a:cubicBezTo>
                          <a:pt x="1720" y="570"/>
                          <a:pt x="1459" y="326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4" name="Google Shape;2995;p33"/>
                  <p:cNvSpPr/>
                  <p:nvPr/>
                </p:nvSpPr>
                <p:spPr>
                  <a:xfrm>
                    <a:off x="6503250" y="1583050"/>
                    <a:ext cx="33825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3" h="5976" extrusionOk="0">
                        <a:moveTo>
                          <a:pt x="1352" y="0"/>
                        </a:moveTo>
                        <a:lnTo>
                          <a:pt x="1352" y="0"/>
                        </a:lnTo>
                        <a:cubicBezTo>
                          <a:pt x="1313" y="9"/>
                          <a:pt x="1279" y="18"/>
                          <a:pt x="1244" y="26"/>
                        </a:cubicBezTo>
                        <a:lnTo>
                          <a:pt x="0" y="5975"/>
                        </a:lnTo>
                        <a:cubicBezTo>
                          <a:pt x="30" y="5967"/>
                          <a:pt x="69" y="5959"/>
                          <a:pt x="107" y="5950"/>
                        </a:cubicBezTo>
                        <a:lnTo>
                          <a:pt x="1352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5" name="Google Shape;2996;p33"/>
                  <p:cNvSpPr/>
                  <p:nvPr/>
                </p:nvSpPr>
                <p:spPr>
                  <a:xfrm>
                    <a:off x="6501225" y="1583675"/>
                    <a:ext cx="33150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6" h="5981" extrusionOk="0">
                        <a:moveTo>
                          <a:pt x="1325" y="1"/>
                        </a:moveTo>
                        <a:lnTo>
                          <a:pt x="1325" y="1"/>
                        </a:lnTo>
                        <a:cubicBezTo>
                          <a:pt x="1296" y="10"/>
                          <a:pt x="1270" y="22"/>
                          <a:pt x="1244" y="32"/>
                        </a:cubicBezTo>
                        <a:lnTo>
                          <a:pt x="0" y="5980"/>
                        </a:lnTo>
                        <a:cubicBezTo>
                          <a:pt x="22" y="5968"/>
                          <a:pt x="51" y="5960"/>
                          <a:pt x="81" y="5950"/>
                        </a:cubicBezTo>
                        <a:lnTo>
                          <a:pt x="1325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6" name="Google Shape;2997;p33"/>
                  <p:cNvSpPr/>
                  <p:nvPr/>
                </p:nvSpPr>
                <p:spPr>
                  <a:xfrm>
                    <a:off x="6499825" y="1584450"/>
                    <a:ext cx="32525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1" h="5981" extrusionOk="0">
                        <a:moveTo>
                          <a:pt x="1300" y="1"/>
                        </a:moveTo>
                        <a:cubicBezTo>
                          <a:pt x="1279" y="9"/>
                          <a:pt x="1262" y="21"/>
                          <a:pt x="1245" y="30"/>
                        </a:cubicBezTo>
                        <a:lnTo>
                          <a:pt x="1" y="5980"/>
                        </a:lnTo>
                        <a:cubicBezTo>
                          <a:pt x="17" y="5967"/>
                          <a:pt x="35" y="5958"/>
                          <a:pt x="56" y="5949"/>
                        </a:cubicBezTo>
                        <a:lnTo>
                          <a:pt x="1300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7" name="Google Shape;2998;p33"/>
                  <p:cNvSpPr/>
                  <p:nvPr/>
                </p:nvSpPr>
                <p:spPr>
                  <a:xfrm>
                    <a:off x="6498750" y="1585200"/>
                    <a:ext cx="32200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5980" extrusionOk="0">
                        <a:moveTo>
                          <a:pt x="1288" y="0"/>
                        </a:moveTo>
                        <a:cubicBezTo>
                          <a:pt x="1276" y="9"/>
                          <a:pt x="1258" y="22"/>
                          <a:pt x="1245" y="30"/>
                        </a:cubicBezTo>
                        <a:lnTo>
                          <a:pt x="1" y="5980"/>
                        </a:lnTo>
                        <a:cubicBezTo>
                          <a:pt x="13" y="5966"/>
                          <a:pt x="26" y="5958"/>
                          <a:pt x="44" y="5950"/>
                        </a:cubicBezTo>
                        <a:lnTo>
                          <a:pt x="1288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8" name="Google Shape;2999;p33"/>
                  <p:cNvSpPr/>
                  <p:nvPr/>
                </p:nvSpPr>
                <p:spPr>
                  <a:xfrm>
                    <a:off x="6497900" y="1585950"/>
                    <a:ext cx="31975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9" h="5984" extrusionOk="0">
                        <a:moveTo>
                          <a:pt x="1279" y="0"/>
                        </a:moveTo>
                        <a:cubicBezTo>
                          <a:pt x="1271" y="12"/>
                          <a:pt x="1258" y="22"/>
                          <a:pt x="1249" y="34"/>
                        </a:cubicBezTo>
                        <a:lnTo>
                          <a:pt x="1" y="5984"/>
                        </a:lnTo>
                        <a:cubicBezTo>
                          <a:pt x="13" y="5971"/>
                          <a:pt x="21" y="5958"/>
                          <a:pt x="35" y="5950"/>
                        </a:cubicBezTo>
                        <a:lnTo>
                          <a:pt x="1279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9" name="Google Shape;3000;p33"/>
                  <p:cNvSpPr/>
                  <p:nvPr/>
                </p:nvSpPr>
                <p:spPr>
                  <a:xfrm>
                    <a:off x="6497275" y="1586800"/>
                    <a:ext cx="31850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4" h="5989" extrusionOk="0">
                        <a:moveTo>
                          <a:pt x="1274" y="0"/>
                        </a:moveTo>
                        <a:lnTo>
                          <a:pt x="1274" y="0"/>
                        </a:lnTo>
                        <a:cubicBezTo>
                          <a:pt x="1262" y="13"/>
                          <a:pt x="1252" y="26"/>
                          <a:pt x="1244" y="39"/>
                        </a:cubicBezTo>
                        <a:lnTo>
                          <a:pt x="0" y="5989"/>
                        </a:lnTo>
                        <a:cubicBezTo>
                          <a:pt x="8" y="5975"/>
                          <a:pt x="16" y="5963"/>
                          <a:pt x="26" y="5950"/>
                        </a:cubicBezTo>
                        <a:lnTo>
                          <a:pt x="1274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0" name="Google Shape;3001;p33"/>
                  <p:cNvSpPr/>
                  <p:nvPr/>
                </p:nvSpPr>
                <p:spPr>
                  <a:xfrm>
                    <a:off x="6496725" y="1587775"/>
                    <a:ext cx="31675" cy="150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6001" extrusionOk="0">
                        <a:moveTo>
                          <a:pt x="1266" y="0"/>
                        </a:moveTo>
                        <a:lnTo>
                          <a:pt x="1266" y="0"/>
                        </a:lnTo>
                        <a:cubicBezTo>
                          <a:pt x="1258" y="16"/>
                          <a:pt x="1249" y="34"/>
                          <a:pt x="1245" y="51"/>
                        </a:cubicBezTo>
                        <a:lnTo>
                          <a:pt x="1" y="6001"/>
                        </a:lnTo>
                        <a:cubicBezTo>
                          <a:pt x="5" y="5984"/>
                          <a:pt x="13" y="5966"/>
                          <a:pt x="22" y="5950"/>
                        </a:cubicBezTo>
                        <a:lnTo>
                          <a:pt x="1266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1" name="Google Shape;3002;p33"/>
                  <p:cNvSpPr/>
                  <p:nvPr/>
                </p:nvSpPr>
                <p:spPr>
                  <a:xfrm>
                    <a:off x="6496500" y="1589050"/>
                    <a:ext cx="31350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84" extrusionOk="0">
                        <a:moveTo>
                          <a:pt x="1254" y="0"/>
                        </a:moveTo>
                        <a:lnTo>
                          <a:pt x="1254" y="0"/>
                        </a:lnTo>
                        <a:cubicBezTo>
                          <a:pt x="1250" y="13"/>
                          <a:pt x="1245" y="22"/>
                          <a:pt x="1245" y="34"/>
                        </a:cubicBezTo>
                        <a:lnTo>
                          <a:pt x="5" y="5963"/>
                        </a:lnTo>
                        <a:lnTo>
                          <a:pt x="5" y="5963"/>
                        </a:lnTo>
                        <a:cubicBezTo>
                          <a:pt x="6" y="5959"/>
                          <a:pt x="8" y="5955"/>
                          <a:pt x="10" y="5950"/>
                        </a:cubicBezTo>
                        <a:lnTo>
                          <a:pt x="1254" y="0"/>
                        </a:lnTo>
                        <a:close/>
                        <a:moveTo>
                          <a:pt x="5" y="5963"/>
                        </a:moveTo>
                        <a:lnTo>
                          <a:pt x="5" y="5963"/>
                        </a:lnTo>
                        <a:cubicBezTo>
                          <a:pt x="2" y="5969"/>
                          <a:pt x="0" y="5976"/>
                          <a:pt x="0" y="5984"/>
                        </a:cubicBezTo>
                        <a:lnTo>
                          <a:pt x="5" y="5963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2" name="Google Shape;3003;p33"/>
                  <p:cNvSpPr/>
                  <p:nvPr/>
                </p:nvSpPr>
                <p:spPr>
                  <a:xfrm>
                    <a:off x="3949175" y="1036750"/>
                    <a:ext cx="55625" cy="173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25" h="6952" extrusionOk="0">
                        <a:moveTo>
                          <a:pt x="1244" y="1"/>
                        </a:moveTo>
                        <a:lnTo>
                          <a:pt x="0" y="5951"/>
                        </a:lnTo>
                        <a:cubicBezTo>
                          <a:pt x="326" y="6288"/>
                          <a:pt x="659" y="6626"/>
                          <a:pt x="980" y="6951"/>
                        </a:cubicBezTo>
                        <a:lnTo>
                          <a:pt x="2225" y="1006"/>
                        </a:lnTo>
                        <a:cubicBezTo>
                          <a:pt x="1903" y="676"/>
                          <a:pt x="1574" y="339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3" name="Google Shape;3004;p33"/>
                  <p:cNvSpPr/>
                  <p:nvPr/>
                </p:nvSpPr>
                <p:spPr>
                  <a:xfrm>
                    <a:off x="6838575" y="1647850"/>
                    <a:ext cx="38075" cy="16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6592" extrusionOk="0">
                        <a:moveTo>
                          <a:pt x="1284" y="0"/>
                        </a:moveTo>
                        <a:cubicBezTo>
                          <a:pt x="1282" y="6"/>
                          <a:pt x="1281" y="12"/>
                          <a:pt x="1280" y="18"/>
                        </a:cubicBezTo>
                        <a:lnTo>
                          <a:pt x="1280" y="18"/>
                        </a:lnTo>
                        <a:lnTo>
                          <a:pt x="1284" y="0"/>
                        </a:lnTo>
                        <a:close/>
                        <a:moveTo>
                          <a:pt x="1280" y="18"/>
                        </a:moveTo>
                        <a:lnTo>
                          <a:pt x="39" y="5950"/>
                        </a:lnTo>
                        <a:cubicBezTo>
                          <a:pt x="1" y="6129"/>
                          <a:pt x="1" y="6318"/>
                          <a:pt x="274" y="6591"/>
                        </a:cubicBezTo>
                        <a:lnTo>
                          <a:pt x="1523" y="647"/>
                        </a:lnTo>
                        <a:cubicBezTo>
                          <a:pt x="1254" y="378"/>
                          <a:pt x="1245" y="192"/>
                          <a:pt x="1280" y="18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4" name="Google Shape;3005;p33"/>
                  <p:cNvSpPr/>
                  <p:nvPr/>
                </p:nvSpPr>
                <p:spPr>
                  <a:xfrm>
                    <a:off x="4509900" y="1171375"/>
                    <a:ext cx="32650" cy="154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6" h="6173" extrusionOk="0">
                        <a:moveTo>
                          <a:pt x="1305" y="1"/>
                        </a:moveTo>
                        <a:cubicBezTo>
                          <a:pt x="1288" y="74"/>
                          <a:pt x="1262" y="146"/>
                          <a:pt x="1245" y="223"/>
                        </a:cubicBezTo>
                        <a:lnTo>
                          <a:pt x="0" y="6172"/>
                        </a:lnTo>
                        <a:cubicBezTo>
                          <a:pt x="18" y="6095"/>
                          <a:pt x="44" y="6022"/>
                          <a:pt x="60" y="5945"/>
                        </a:cubicBezTo>
                        <a:lnTo>
                          <a:pt x="1305" y="1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5" name="Google Shape;3006;p33"/>
                  <p:cNvSpPr/>
                  <p:nvPr/>
                </p:nvSpPr>
                <p:spPr>
                  <a:xfrm>
                    <a:off x="1891875" y="624675"/>
                    <a:ext cx="3445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8" h="5955" extrusionOk="0">
                        <a:moveTo>
                          <a:pt x="1246" y="0"/>
                        </a:moveTo>
                        <a:lnTo>
                          <a:pt x="0" y="5945"/>
                        </a:lnTo>
                        <a:cubicBezTo>
                          <a:pt x="44" y="5949"/>
                          <a:pt x="87" y="5954"/>
                          <a:pt x="129" y="5954"/>
                        </a:cubicBezTo>
                        <a:lnTo>
                          <a:pt x="1378" y="4"/>
                        </a:lnTo>
                        <a:cubicBezTo>
                          <a:pt x="1331" y="4"/>
                          <a:pt x="1288" y="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6" name="Google Shape;3007;p33"/>
                  <p:cNvSpPr/>
                  <p:nvPr/>
                </p:nvSpPr>
                <p:spPr>
                  <a:xfrm>
                    <a:off x="1889525" y="624225"/>
                    <a:ext cx="3350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0" h="5963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31" y="5959"/>
                          <a:pt x="61" y="5963"/>
                          <a:pt x="94" y="5963"/>
                        </a:cubicBezTo>
                        <a:lnTo>
                          <a:pt x="1340" y="18"/>
                        </a:lnTo>
                        <a:cubicBezTo>
                          <a:pt x="1310" y="13"/>
                          <a:pt x="1275" y="9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7" name="Google Shape;3008;p33"/>
                  <p:cNvSpPr/>
                  <p:nvPr/>
                </p:nvSpPr>
                <p:spPr>
                  <a:xfrm>
                    <a:off x="1887175" y="623800"/>
                    <a:ext cx="3350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0" h="5968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30" y="5954"/>
                          <a:pt x="60" y="5963"/>
                          <a:pt x="95" y="5967"/>
                        </a:cubicBezTo>
                        <a:lnTo>
                          <a:pt x="1339" y="18"/>
                        </a:lnTo>
                        <a:cubicBezTo>
                          <a:pt x="1305" y="14"/>
                          <a:pt x="1275" y="10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8" name="Google Shape;3009;p33"/>
                  <p:cNvSpPr/>
                  <p:nvPr/>
                </p:nvSpPr>
                <p:spPr>
                  <a:xfrm>
                    <a:off x="1883975" y="622950"/>
                    <a:ext cx="34325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3" h="5984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43" y="5962"/>
                          <a:pt x="85" y="5972"/>
                          <a:pt x="129" y="5984"/>
                        </a:cubicBezTo>
                        <a:lnTo>
                          <a:pt x="1373" y="34"/>
                        </a:lnTo>
                        <a:cubicBezTo>
                          <a:pt x="1331" y="26"/>
                          <a:pt x="1287" y="13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9" name="Google Shape;3010;p33"/>
                  <p:cNvSpPr/>
                  <p:nvPr/>
                </p:nvSpPr>
                <p:spPr>
                  <a:xfrm>
                    <a:off x="1877025" y="620825"/>
                    <a:ext cx="38075" cy="150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6036" extrusionOk="0">
                        <a:moveTo>
                          <a:pt x="1245" y="0"/>
                        </a:moveTo>
                        <a:lnTo>
                          <a:pt x="0" y="5949"/>
                        </a:lnTo>
                        <a:cubicBezTo>
                          <a:pt x="94" y="5975"/>
                          <a:pt x="184" y="6005"/>
                          <a:pt x="278" y="6035"/>
                        </a:cubicBezTo>
                        <a:lnTo>
                          <a:pt x="1522" y="85"/>
                        </a:lnTo>
                        <a:cubicBezTo>
                          <a:pt x="1429" y="60"/>
                          <a:pt x="1339" y="26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0" name="Google Shape;3011;p33"/>
                  <p:cNvSpPr/>
                  <p:nvPr/>
                </p:nvSpPr>
                <p:spPr>
                  <a:xfrm>
                    <a:off x="1873800" y="619950"/>
                    <a:ext cx="34375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5" h="5984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44" y="5958"/>
                          <a:pt x="86" y="5972"/>
                          <a:pt x="129" y="5984"/>
                        </a:cubicBezTo>
                        <a:lnTo>
                          <a:pt x="1374" y="35"/>
                        </a:lnTo>
                        <a:cubicBezTo>
                          <a:pt x="1331" y="22"/>
                          <a:pt x="1288" y="10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1" name="Google Shape;3012;p33"/>
                  <p:cNvSpPr/>
                  <p:nvPr/>
                </p:nvSpPr>
                <p:spPr>
                  <a:xfrm>
                    <a:off x="1871350" y="619400"/>
                    <a:ext cx="33600" cy="14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4" h="5973" extrusionOk="0">
                        <a:moveTo>
                          <a:pt x="1249" y="1"/>
                        </a:moveTo>
                        <a:lnTo>
                          <a:pt x="0" y="5950"/>
                        </a:lnTo>
                        <a:cubicBezTo>
                          <a:pt x="35" y="5955"/>
                          <a:pt x="65" y="5964"/>
                          <a:pt x="99" y="5972"/>
                        </a:cubicBezTo>
                        <a:lnTo>
                          <a:pt x="1344" y="22"/>
                        </a:lnTo>
                        <a:cubicBezTo>
                          <a:pt x="1313" y="14"/>
                          <a:pt x="1279" y="10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2" name="Google Shape;3013;p33"/>
                  <p:cNvSpPr/>
                  <p:nvPr/>
                </p:nvSpPr>
                <p:spPr>
                  <a:xfrm>
                    <a:off x="1868875" y="619100"/>
                    <a:ext cx="3372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9" h="5963" extrusionOk="0">
                        <a:moveTo>
                          <a:pt x="1250" y="1"/>
                        </a:moveTo>
                        <a:lnTo>
                          <a:pt x="1" y="5950"/>
                        </a:lnTo>
                        <a:cubicBezTo>
                          <a:pt x="36" y="5950"/>
                          <a:pt x="69" y="5958"/>
                          <a:pt x="99" y="5962"/>
                        </a:cubicBezTo>
                        <a:lnTo>
                          <a:pt x="1348" y="13"/>
                        </a:lnTo>
                        <a:cubicBezTo>
                          <a:pt x="1315" y="9"/>
                          <a:pt x="1284" y="5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3" name="Google Shape;3014;p33"/>
                  <p:cNvSpPr/>
                  <p:nvPr/>
                </p:nvSpPr>
                <p:spPr>
                  <a:xfrm>
                    <a:off x="1856575" y="618950"/>
                    <a:ext cx="43550" cy="150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2" h="6004" extrusionOk="0">
                        <a:moveTo>
                          <a:pt x="1614" y="1"/>
                        </a:moveTo>
                        <a:cubicBezTo>
                          <a:pt x="1561" y="1"/>
                          <a:pt x="1506" y="4"/>
                          <a:pt x="1447" y="11"/>
                        </a:cubicBezTo>
                        <a:cubicBezTo>
                          <a:pt x="1383" y="19"/>
                          <a:pt x="1319" y="36"/>
                          <a:pt x="1246" y="58"/>
                        </a:cubicBezTo>
                        <a:lnTo>
                          <a:pt x="1" y="6003"/>
                        </a:lnTo>
                        <a:cubicBezTo>
                          <a:pt x="70" y="5982"/>
                          <a:pt x="138" y="5968"/>
                          <a:pt x="202" y="5960"/>
                        </a:cubicBezTo>
                        <a:cubicBezTo>
                          <a:pt x="257" y="5951"/>
                          <a:pt x="310" y="5947"/>
                          <a:pt x="362" y="5947"/>
                        </a:cubicBezTo>
                        <a:cubicBezTo>
                          <a:pt x="407" y="5947"/>
                          <a:pt x="451" y="5950"/>
                          <a:pt x="493" y="5956"/>
                        </a:cubicBezTo>
                        <a:lnTo>
                          <a:pt x="1742" y="7"/>
                        </a:lnTo>
                        <a:cubicBezTo>
                          <a:pt x="1699" y="3"/>
                          <a:pt x="1657" y="1"/>
                          <a:pt x="1614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4" name="Google Shape;3015;p33"/>
                  <p:cNvSpPr/>
                  <p:nvPr/>
                </p:nvSpPr>
                <p:spPr>
                  <a:xfrm>
                    <a:off x="1854350" y="620375"/>
                    <a:ext cx="33400" cy="14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6" h="5977" extrusionOk="0">
                        <a:moveTo>
                          <a:pt x="1335" y="1"/>
                        </a:moveTo>
                        <a:lnTo>
                          <a:pt x="1335" y="1"/>
                        </a:lnTo>
                        <a:cubicBezTo>
                          <a:pt x="1309" y="9"/>
                          <a:pt x="1280" y="18"/>
                          <a:pt x="1249" y="31"/>
                        </a:cubicBezTo>
                        <a:lnTo>
                          <a:pt x="1" y="5976"/>
                        </a:lnTo>
                        <a:cubicBezTo>
                          <a:pt x="30" y="5967"/>
                          <a:pt x="60" y="5955"/>
                          <a:pt x="90" y="5946"/>
                        </a:cubicBezTo>
                        <a:lnTo>
                          <a:pt x="1335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5" name="Google Shape;3016;p33"/>
                  <p:cNvSpPr/>
                  <p:nvPr/>
                </p:nvSpPr>
                <p:spPr>
                  <a:xfrm>
                    <a:off x="1852200" y="611400"/>
                    <a:ext cx="33375" cy="15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5" h="6336" extrusionOk="0">
                        <a:moveTo>
                          <a:pt x="1271" y="1"/>
                        </a:moveTo>
                        <a:lnTo>
                          <a:pt x="26" y="5950"/>
                        </a:lnTo>
                        <a:cubicBezTo>
                          <a:pt x="0" y="6057"/>
                          <a:pt x="22" y="6185"/>
                          <a:pt x="87" y="6335"/>
                        </a:cubicBezTo>
                        <a:lnTo>
                          <a:pt x="1335" y="390"/>
                        </a:lnTo>
                        <a:cubicBezTo>
                          <a:pt x="1267" y="236"/>
                          <a:pt x="1250" y="107"/>
                          <a:pt x="1271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6" name="Google Shape;3017;p33"/>
                  <p:cNvSpPr/>
                  <p:nvPr/>
                </p:nvSpPr>
                <p:spPr>
                  <a:xfrm>
                    <a:off x="3247825" y="899350"/>
                    <a:ext cx="37150" cy="165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6" h="6613" extrusionOk="0">
                        <a:moveTo>
                          <a:pt x="1267" y="1"/>
                        </a:moveTo>
                        <a:cubicBezTo>
                          <a:pt x="1266" y="2"/>
                          <a:pt x="1266" y="3"/>
                          <a:pt x="1266" y="4"/>
                        </a:cubicBezTo>
                        <a:lnTo>
                          <a:pt x="1266" y="4"/>
                        </a:lnTo>
                        <a:lnTo>
                          <a:pt x="1267" y="1"/>
                        </a:lnTo>
                        <a:close/>
                        <a:moveTo>
                          <a:pt x="1266" y="4"/>
                        </a:moveTo>
                        <a:lnTo>
                          <a:pt x="22" y="5951"/>
                        </a:lnTo>
                        <a:cubicBezTo>
                          <a:pt x="1" y="6048"/>
                          <a:pt x="65" y="6172"/>
                          <a:pt x="129" y="6297"/>
                        </a:cubicBezTo>
                        <a:cubicBezTo>
                          <a:pt x="183" y="6405"/>
                          <a:pt x="237" y="6514"/>
                          <a:pt x="220" y="6606"/>
                        </a:cubicBezTo>
                        <a:lnTo>
                          <a:pt x="220" y="6606"/>
                        </a:lnTo>
                        <a:lnTo>
                          <a:pt x="1468" y="664"/>
                        </a:lnTo>
                        <a:cubicBezTo>
                          <a:pt x="1485" y="570"/>
                          <a:pt x="1429" y="459"/>
                          <a:pt x="1373" y="351"/>
                        </a:cubicBezTo>
                        <a:cubicBezTo>
                          <a:pt x="1310" y="224"/>
                          <a:pt x="1246" y="102"/>
                          <a:pt x="1266" y="4"/>
                        </a:cubicBezTo>
                        <a:close/>
                        <a:moveTo>
                          <a:pt x="220" y="6606"/>
                        </a:moveTo>
                        <a:lnTo>
                          <a:pt x="219" y="6613"/>
                        </a:lnTo>
                        <a:cubicBezTo>
                          <a:pt x="219" y="6610"/>
                          <a:pt x="220" y="6608"/>
                          <a:pt x="220" y="6606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7" name="Google Shape;3018;p33"/>
                  <p:cNvSpPr/>
                  <p:nvPr/>
                </p:nvSpPr>
                <p:spPr>
                  <a:xfrm>
                    <a:off x="2523500" y="740800"/>
                    <a:ext cx="37000" cy="154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6180" extrusionOk="0">
                        <a:moveTo>
                          <a:pt x="1480" y="0"/>
                        </a:moveTo>
                        <a:lnTo>
                          <a:pt x="1480" y="0"/>
                        </a:lnTo>
                        <a:cubicBezTo>
                          <a:pt x="1391" y="77"/>
                          <a:pt x="1318" y="154"/>
                          <a:pt x="1249" y="235"/>
                        </a:cubicBezTo>
                        <a:lnTo>
                          <a:pt x="1" y="6180"/>
                        </a:lnTo>
                        <a:cubicBezTo>
                          <a:pt x="69" y="6103"/>
                          <a:pt x="146" y="6022"/>
                          <a:pt x="232" y="5949"/>
                        </a:cubicBezTo>
                        <a:lnTo>
                          <a:pt x="1480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8" name="Google Shape;3019;p33"/>
                  <p:cNvSpPr/>
                  <p:nvPr/>
                </p:nvSpPr>
                <p:spPr>
                  <a:xfrm>
                    <a:off x="2512800" y="746675"/>
                    <a:ext cx="41925" cy="164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7" h="6566" extrusionOk="0">
                        <a:moveTo>
                          <a:pt x="1677" y="0"/>
                        </a:moveTo>
                        <a:lnTo>
                          <a:pt x="1677" y="0"/>
                        </a:lnTo>
                        <a:cubicBezTo>
                          <a:pt x="1507" y="196"/>
                          <a:pt x="1382" y="411"/>
                          <a:pt x="1246" y="616"/>
                        </a:cubicBezTo>
                        <a:lnTo>
                          <a:pt x="1" y="6566"/>
                        </a:lnTo>
                        <a:cubicBezTo>
                          <a:pt x="137" y="6361"/>
                          <a:pt x="261" y="6146"/>
                          <a:pt x="429" y="5945"/>
                        </a:cubicBezTo>
                        <a:lnTo>
                          <a:pt x="1677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9" name="Google Shape;3020;p33"/>
                  <p:cNvSpPr/>
                  <p:nvPr/>
                </p:nvSpPr>
                <p:spPr>
                  <a:xfrm>
                    <a:off x="5001000" y="1284300"/>
                    <a:ext cx="3180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55" extrusionOk="0">
                        <a:moveTo>
                          <a:pt x="1250" y="1"/>
                        </a:moveTo>
                        <a:lnTo>
                          <a:pt x="1" y="5950"/>
                        </a:lnTo>
                        <a:cubicBezTo>
                          <a:pt x="10" y="5950"/>
                          <a:pt x="18" y="5954"/>
                          <a:pt x="26" y="5954"/>
                        </a:cubicBezTo>
                        <a:lnTo>
                          <a:pt x="1271" y="5"/>
                        </a:lnTo>
                        <a:cubicBezTo>
                          <a:pt x="1263" y="5"/>
                          <a:pt x="1254" y="1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70" name="Google Shape;3021;p33"/>
                  <p:cNvSpPr/>
                  <p:nvPr/>
                </p:nvSpPr>
                <p:spPr>
                  <a:xfrm>
                    <a:off x="4996100" y="1283025"/>
                    <a:ext cx="36150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6" h="6002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60" y="5966"/>
                          <a:pt x="125" y="5984"/>
                          <a:pt x="197" y="6001"/>
                        </a:cubicBezTo>
                        <a:lnTo>
                          <a:pt x="1446" y="52"/>
                        </a:lnTo>
                        <a:cubicBezTo>
                          <a:pt x="1373" y="34"/>
                          <a:pt x="1305" y="17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71" name="Google Shape;3022;p33"/>
                  <p:cNvSpPr/>
                  <p:nvPr/>
                </p:nvSpPr>
                <p:spPr>
                  <a:xfrm>
                    <a:off x="4993000" y="1282050"/>
                    <a:ext cx="34225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5989" extrusionOk="0">
                        <a:moveTo>
                          <a:pt x="1245" y="0"/>
                        </a:moveTo>
                        <a:lnTo>
                          <a:pt x="0" y="5946"/>
                        </a:lnTo>
                        <a:cubicBezTo>
                          <a:pt x="38" y="5958"/>
                          <a:pt x="77" y="5976"/>
                          <a:pt x="125" y="5989"/>
                        </a:cubicBezTo>
                        <a:lnTo>
                          <a:pt x="1369" y="39"/>
                        </a:lnTo>
                        <a:cubicBezTo>
                          <a:pt x="1327" y="26"/>
                          <a:pt x="1284" y="1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72" name="Google Shape;3023;p33"/>
                  <p:cNvSpPr/>
                  <p:nvPr/>
                </p:nvSpPr>
                <p:spPr>
                  <a:xfrm>
                    <a:off x="4990625" y="1281200"/>
                    <a:ext cx="33500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0" h="5980" extrusionOk="0">
                        <a:moveTo>
                          <a:pt x="1250" y="0"/>
                        </a:moveTo>
                        <a:lnTo>
                          <a:pt x="1" y="5946"/>
                        </a:lnTo>
                        <a:cubicBezTo>
                          <a:pt x="31" y="5958"/>
                          <a:pt x="62" y="5972"/>
                          <a:pt x="95" y="5980"/>
                        </a:cubicBezTo>
                        <a:lnTo>
                          <a:pt x="1340" y="34"/>
                        </a:lnTo>
                        <a:cubicBezTo>
                          <a:pt x="1306" y="22"/>
                          <a:pt x="1276" y="9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73" name="Google Shape;3024;p33"/>
                  <p:cNvSpPr/>
                  <p:nvPr/>
                </p:nvSpPr>
                <p:spPr>
                  <a:xfrm>
                    <a:off x="4988700" y="1280350"/>
                    <a:ext cx="33200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8" h="5980" extrusionOk="0">
                        <a:moveTo>
                          <a:pt x="1250" y="1"/>
                        </a:moveTo>
                        <a:lnTo>
                          <a:pt x="1" y="5945"/>
                        </a:lnTo>
                        <a:cubicBezTo>
                          <a:pt x="27" y="5958"/>
                          <a:pt x="52" y="5971"/>
                          <a:pt x="78" y="5980"/>
                        </a:cubicBezTo>
                        <a:lnTo>
                          <a:pt x="1327" y="34"/>
                        </a:lnTo>
                        <a:cubicBezTo>
                          <a:pt x="1297" y="21"/>
                          <a:pt x="1272" y="9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74" name="Google Shape;3025;p33"/>
                  <p:cNvSpPr/>
                  <p:nvPr/>
                </p:nvSpPr>
                <p:spPr>
                  <a:xfrm>
                    <a:off x="4987125" y="1279475"/>
                    <a:ext cx="32850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" h="5981" extrusionOk="0">
                        <a:moveTo>
                          <a:pt x="1244" y="1"/>
                        </a:moveTo>
                        <a:lnTo>
                          <a:pt x="0" y="5946"/>
                        </a:lnTo>
                        <a:cubicBezTo>
                          <a:pt x="22" y="5958"/>
                          <a:pt x="42" y="5972"/>
                          <a:pt x="64" y="5980"/>
                        </a:cubicBezTo>
                        <a:lnTo>
                          <a:pt x="1313" y="36"/>
                        </a:lnTo>
                        <a:cubicBezTo>
                          <a:pt x="1288" y="22"/>
                          <a:pt x="1266" y="10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75" name="Google Shape;3026;p33"/>
                  <p:cNvSpPr/>
                  <p:nvPr/>
                </p:nvSpPr>
                <p:spPr>
                  <a:xfrm>
                    <a:off x="4985400" y="1278300"/>
                    <a:ext cx="32850" cy="14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" h="5994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22" y="5967"/>
                          <a:pt x="44" y="5980"/>
                          <a:pt x="69" y="5993"/>
                        </a:cubicBezTo>
                        <a:lnTo>
                          <a:pt x="1313" y="48"/>
                        </a:lnTo>
                        <a:cubicBezTo>
                          <a:pt x="1292" y="31"/>
                          <a:pt x="1266" y="18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76" name="Google Shape;3027;p33"/>
                  <p:cNvSpPr/>
                  <p:nvPr/>
                </p:nvSpPr>
                <p:spPr>
                  <a:xfrm>
                    <a:off x="4961125" y="1242900"/>
                    <a:ext cx="56575" cy="184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3" h="7367" extrusionOk="0">
                        <a:moveTo>
                          <a:pt x="1250" y="1"/>
                        </a:moveTo>
                        <a:lnTo>
                          <a:pt x="0" y="5946"/>
                        </a:lnTo>
                        <a:cubicBezTo>
                          <a:pt x="1019" y="6669"/>
                          <a:pt x="557" y="7067"/>
                          <a:pt x="972" y="7366"/>
                        </a:cubicBezTo>
                        <a:lnTo>
                          <a:pt x="2221" y="1416"/>
                        </a:lnTo>
                        <a:cubicBezTo>
                          <a:pt x="1806" y="1118"/>
                          <a:pt x="2263" y="719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77" name="Google Shape;3028;p33"/>
                  <p:cNvSpPr/>
                  <p:nvPr/>
                </p:nvSpPr>
                <p:spPr>
                  <a:xfrm>
                    <a:off x="4960725" y="1242500"/>
                    <a:ext cx="3165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6" h="5963" extrusionOk="0">
                        <a:moveTo>
                          <a:pt x="1244" y="0"/>
                        </a:moveTo>
                        <a:lnTo>
                          <a:pt x="0" y="5949"/>
                        </a:lnTo>
                        <a:cubicBezTo>
                          <a:pt x="4" y="5954"/>
                          <a:pt x="12" y="5958"/>
                          <a:pt x="16" y="5962"/>
                        </a:cubicBezTo>
                        <a:lnTo>
                          <a:pt x="1266" y="17"/>
                        </a:lnTo>
                        <a:cubicBezTo>
                          <a:pt x="1258" y="9"/>
                          <a:pt x="1252" y="5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78" name="Google Shape;3029;p33"/>
                  <p:cNvSpPr/>
                  <p:nvPr/>
                </p:nvSpPr>
                <p:spPr>
                  <a:xfrm>
                    <a:off x="5014700" y="1277775"/>
                    <a:ext cx="31375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5" h="5985" extrusionOk="0">
                        <a:moveTo>
                          <a:pt x="1254" y="1"/>
                        </a:moveTo>
                        <a:lnTo>
                          <a:pt x="1248" y="29"/>
                        </a:lnTo>
                        <a:lnTo>
                          <a:pt x="1248" y="29"/>
                        </a:lnTo>
                        <a:cubicBezTo>
                          <a:pt x="1251" y="19"/>
                          <a:pt x="1254" y="10"/>
                          <a:pt x="1254" y="1"/>
                        </a:cubicBezTo>
                        <a:close/>
                        <a:moveTo>
                          <a:pt x="1248" y="29"/>
                        </a:moveTo>
                        <a:lnTo>
                          <a:pt x="1248" y="29"/>
                        </a:lnTo>
                        <a:cubicBezTo>
                          <a:pt x="1247" y="32"/>
                          <a:pt x="1246" y="36"/>
                          <a:pt x="1245" y="39"/>
                        </a:cubicBezTo>
                        <a:lnTo>
                          <a:pt x="1" y="5984"/>
                        </a:lnTo>
                        <a:cubicBezTo>
                          <a:pt x="5" y="5975"/>
                          <a:pt x="9" y="5963"/>
                          <a:pt x="9" y="5949"/>
                        </a:cubicBezTo>
                        <a:lnTo>
                          <a:pt x="1248" y="29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79" name="Google Shape;3030;p33"/>
                  <p:cNvSpPr/>
                  <p:nvPr/>
                </p:nvSpPr>
                <p:spPr>
                  <a:xfrm>
                    <a:off x="5014175" y="1278725"/>
                    <a:ext cx="31650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6" h="6002" extrusionOk="0">
                        <a:moveTo>
                          <a:pt x="1266" y="1"/>
                        </a:moveTo>
                        <a:lnTo>
                          <a:pt x="1266" y="1"/>
                        </a:lnTo>
                        <a:cubicBezTo>
                          <a:pt x="1262" y="18"/>
                          <a:pt x="1254" y="35"/>
                          <a:pt x="1244" y="52"/>
                        </a:cubicBezTo>
                        <a:lnTo>
                          <a:pt x="0" y="6002"/>
                        </a:lnTo>
                        <a:cubicBezTo>
                          <a:pt x="8" y="5984"/>
                          <a:pt x="13" y="5968"/>
                          <a:pt x="22" y="5946"/>
                        </a:cubicBezTo>
                        <a:lnTo>
                          <a:pt x="1266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80" name="Google Shape;3031;p33"/>
                  <p:cNvSpPr/>
                  <p:nvPr/>
                </p:nvSpPr>
                <p:spPr>
                  <a:xfrm>
                    <a:off x="5013525" y="1280025"/>
                    <a:ext cx="31775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84" extrusionOk="0">
                        <a:moveTo>
                          <a:pt x="1270" y="0"/>
                        </a:moveTo>
                        <a:lnTo>
                          <a:pt x="1270" y="0"/>
                        </a:lnTo>
                        <a:cubicBezTo>
                          <a:pt x="1262" y="14"/>
                          <a:pt x="1254" y="22"/>
                          <a:pt x="1245" y="34"/>
                        </a:cubicBezTo>
                        <a:lnTo>
                          <a:pt x="1" y="5984"/>
                        </a:lnTo>
                        <a:cubicBezTo>
                          <a:pt x="9" y="5971"/>
                          <a:pt x="18" y="5958"/>
                          <a:pt x="26" y="5950"/>
                        </a:cubicBezTo>
                        <a:lnTo>
                          <a:pt x="1270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81" name="Google Shape;3032;p33"/>
                  <p:cNvSpPr/>
                  <p:nvPr/>
                </p:nvSpPr>
                <p:spPr>
                  <a:xfrm>
                    <a:off x="5012775" y="1280875"/>
                    <a:ext cx="31875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5976" extrusionOk="0">
                        <a:moveTo>
                          <a:pt x="1275" y="0"/>
                        </a:moveTo>
                        <a:lnTo>
                          <a:pt x="1275" y="0"/>
                        </a:lnTo>
                        <a:cubicBezTo>
                          <a:pt x="1267" y="9"/>
                          <a:pt x="1258" y="17"/>
                          <a:pt x="1249" y="26"/>
                        </a:cubicBezTo>
                        <a:lnTo>
                          <a:pt x="1" y="5975"/>
                        </a:lnTo>
                        <a:cubicBezTo>
                          <a:pt x="13" y="5967"/>
                          <a:pt x="22" y="5959"/>
                          <a:pt x="31" y="5950"/>
                        </a:cubicBezTo>
                        <a:lnTo>
                          <a:pt x="1275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82" name="Google Shape;3033;p33"/>
                  <p:cNvSpPr/>
                  <p:nvPr/>
                </p:nvSpPr>
                <p:spPr>
                  <a:xfrm>
                    <a:off x="5012050" y="1281500"/>
                    <a:ext cx="31975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9" h="5976" extrusionOk="0">
                        <a:moveTo>
                          <a:pt x="1278" y="1"/>
                        </a:moveTo>
                        <a:cubicBezTo>
                          <a:pt x="1266" y="10"/>
                          <a:pt x="1258" y="18"/>
                          <a:pt x="1244" y="26"/>
                        </a:cubicBezTo>
                        <a:lnTo>
                          <a:pt x="0" y="5976"/>
                        </a:lnTo>
                        <a:cubicBezTo>
                          <a:pt x="8" y="5968"/>
                          <a:pt x="21" y="5960"/>
                          <a:pt x="30" y="5950"/>
                        </a:cubicBezTo>
                        <a:lnTo>
                          <a:pt x="1278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83" name="Google Shape;3034;p33"/>
                  <p:cNvSpPr/>
                  <p:nvPr/>
                </p:nvSpPr>
                <p:spPr>
                  <a:xfrm>
                    <a:off x="5010850" y="1282150"/>
                    <a:ext cx="32325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3" h="5972" extrusionOk="0">
                        <a:moveTo>
                          <a:pt x="1292" y="0"/>
                        </a:moveTo>
                        <a:cubicBezTo>
                          <a:pt x="1280" y="10"/>
                          <a:pt x="1262" y="18"/>
                          <a:pt x="1249" y="26"/>
                        </a:cubicBezTo>
                        <a:lnTo>
                          <a:pt x="1" y="5972"/>
                        </a:lnTo>
                        <a:cubicBezTo>
                          <a:pt x="17" y="5967"/>
                          <a:pt x="31" y="5959"/>
                          <a:pt x="48" y="5950"/>
                        </a:cubicBezTo>
                        <a:lnTo>
                          <a:pt x="1292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84" name="Google Shape;3035;p33"/>
                  <p:cNvSpPr/>
                  <p:nvPr/>
                </p:nvSpPr>
                <p:spPr>
                  <a:xfrm>
                    <a:off x="5009250" y="1282800"/>
                    <a:ext cx="3285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" h="5972" extrusionOk="0">
                        <a:moveTo>
                          <a:pt x="1313" y="0"/>
                        </a:moveTo>
                        <a:lnTo>
                          <a:pt x="1313" y="0"/>
                        </a:lnTo>
                        <a:cubicBezTo>
                          <a:pt x="1293" y="9"/>
                          <a:pt x="1271" y="17"/>
                          <a:pt x="1245" y="22"/>
                        </a:cubicBezTo>
                        <a:lnTo>
                          <a:pt x="0" y="5971"/>
                        </a:lnTo>
                        <a:cubicBezTo>
                          <a:pt x="22" y="5963"/>
                          <a:pt x="47" y="5954"/>
                          <a:pt x="65" y="5946"/>
                        </a:cubicBezTo>
                        <a:lnTo>
                          <a:pt x="1313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85" name="Google Shape;3036;p33"/>
                  <p:cNvSpPr/>
                  <p:nvPr/>
                </p:nvSpPr>
                <p:spPr>
                  <a:xfrm>
                    <a:off x="5001650" y="1283325"/>
                    <a:ext cx="38750" cy="14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0" h="5994" extrusionOk="0">
                        <a:moveTo>
                          <a:pt x="1549" y="1"/>
                        </a:moveTo>
                        <a:lnTo>
                          <a:pt x="1549" y="1"/>
                        </a:lnTo>
                        <a:cubicBezTo>
                          <a:pt x="1510" y="14"/>
                          <a:pt x="1468" y="22"/>
                          <a:pt x="1417" y="30"/>
                        </a:cubicBezTo>
                        <a:cubicBezTo>
                          <a:pt x="1366" y="40"/>
                          <a:pt x="1309" y="44"/>
                          <a:pt x="1245" y="44"/>
                        </a:cubicBezTo>
                        <a:lnTo>
                          <a:pt x="0" y="5993"/>
                        </a:lnTo>
                        <a:cubicBezTo>
                          <a:pt x="65" y="5989"/>
                          <a:pt x="120" y="5984"/>
                          <a:pt x="172" y="5980"/>
                        </a:cubicBezTo>
                        <a:cubicBezTo>
                          <a:pt x="223" y="5972"/>
                          <a:pt x="266" y="5964"/>
                          <a:pt x="304" y="5950"/>
                        </a:cubicBezTo>
                        <a:lnTo>
                          <a:pt x="1549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86" name="Google Shape;3037;p33"/>
                  <p:cNvSpPr/>
                  <p:nvPr/>
                </p:nvSpPr>
                <p:spPr>
                  <a:xfrm>
                    <a:off x="4991825" y="1242500"/>
                    <a:ext cx="61500" cy="4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0" h="1677" extrusionOk="0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1343" y="941"/>
                          <a:pt x="176" y="1339"/>
                          <a:pt x="1638" y="1677"/>
                        </a:cubicBezTo>
                        <a:cubicBezTo>
                          <a:pt x="1702" y="1677"/>
                          <a:pt x="1759" y="1673"/>
                          <a:pt x="1810" y="1663"/>
                        </a:cubicBezTo>
                        <a:cubicBezTo>
                          <a:pt x="2460" y="1574"/>
                          <a:pt x="1933" y="1120"/>
                          <a:pt x="2460" y="992"/>
                        </a:cubicBezTo>
                        <a:cubicBezTo>
                          <a:pt x="1724" y="492"/>
                          <a:pt x="864" y="244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87" name="Google Shape;3038;p33"/>
                  <p:cNvSpPr/>
                  <p:nvPr/>
                </p:nvSpPr>
                <p:spPr>
                  <a:xfrm>
                    <a:off x="1985550" y="647225"/>
                    <a:ext cx="3135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76" extrusionOk="0">
                        <a:moveTo>
                          <a:pt x="1254" y="1"/>
                        </a:moveTo>
                        <a:cubicBezTo>
                          <a:pt x="1249" y="9"/>
                          <a:pt x="1249" y="17"/>
                          <a:pt x="1245" y="26"/>
                        </a:cubicBezTo>
                        <a:lnTo>
                          <a:pt x="568" y="3261"/>
                        </a:lnTo>
                        <a:lnTo>
                          <a:pt x="1254" y="1"/>
                        </a:lnTo>
                        <a:close/>
                        <a:moveTo>
                          <a:pt x="568" y="3261"/>
                        </a:moveTo>
                        <a:lnTo>
                          <a:pt x="4" y="5945"/>
                        </a:lnTo>
                        <a:cubicBezTo>
                          <a:pt x="4" y="5954"/>
                          <a:pt x="0" y="5963"/>
                          <a:pt x="0" y="5976"/>
                        </a:cubicBezTo>
                        <a:lnTo>
                          <a:pt x="568" y="3261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88" name="Google Shape;3039;p33"/>
                  <p:cNvSpPr/>
                  <p:nvPr/>
                </p:nvSpPr>
                <p:spPr>
                  <a:xfrm>
                    <a:off x="1985125" y="647875"/>
                    <a:ext cx="31575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5984" extrusionOk="0">
                        <a:moveTo>
                          <a:pt x="1262" y="0"/>
                        </a:moveTo>
                        <a:lnTo>
                          <a:pt x="1262" y="0"/>
                        </a:lnTo>
                        <a:cubicBezTo>
                          <a:pt x="1258" y="13"/>
                          <a:pt x="1253" y="22"/>
                          <a:pt x="1245" y="34"/>
                        </a:cubicBezTo>
                        <a:lnTo>
                          <a:pt x="1" y="5984"/>
                        </a:lnTo>
                        <a:cubicBezTo>
                          <a:pt x="9" y="5970"/>
                          <a:pt x="13" y="5958"/>
                          <a:pt x="17" y="5950"/>
                        </a:cubicBezTo>
                        <a:lnTo>
                          <a:pt x="1262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89" name="Google Shape;3040;p33"/>
                  <p:cNvSpPr/>
                  <p:nvPr/>
                </p:nvSpPr>
                <p:spPr>
                  <a:xfrm>
                    <a:off x="1984700" y="648725"/>
                    <a:ext cx="3155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" h="5972" extrusionOk="0">
                        <a:moveTo>
                          <a:pt x="1262" y="0"/>
                        </a:moveTo>
                        <a:cubicBezTo>
                          <a:pt x="1258" y="8"/>
                          <a:pt x="1254" y="18"/>
                          <a:pt x="1244" y="26"/>
                        </a:cubicBezTo>
                        <a:lnTo>
                          <a:pt x="0" y="5971"/>
                        </a:lnTo>
                        <a:cubicBezTo>
                          <a:pt x="8" y="5962"/>
                          <a:pt x="13" y="5958"/>
                          <a:pt x="18" y="5950"/>
                        </a:cubicBezTo>
                        <a:lnTo>
                          <a:pt x="1262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0" name="Google Shape;3041;p33"/>
                  <p:cNvSpPr/>
                  <p:nvPr/>
                </p:nvSpPr>
                <p:spPr>
                  <a:xfrm>
                    <a:off x="1984150" y="649350"/>
                    <a:ext cx="3167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68" extrusionOk="0">
                        <a:moveTo>
                          <a:pt x="1266" y="1"/>
                        </a:moveTo>
                        <a:cubicBezTo>
                          <a:pt x="1262" y="5"/>
                          <a:pt x="1254" y="14"/>
                          <a:pt x="1250" y="18"/>
                        </a:cubicBezTo>
                        <a:lnTo>
                          <a:pt x="1" y="5968"/>
                        </a:lnTo>
                        <a:cubicBezTo>
                          <a:pt x="9" y="5959"/>
                          <a:pt x="18" y="5955"/>
                          <a:pt x="22" y="5946"/>
                        </a:cubicBezTo>
                        <a:lnTo>
                          <a:pt x="1266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1" name="Google Shape;3042;p33"/>
                  <p:cNvSpPr/>
                  <p:nvPr/>
                </p:nvSpPr>
                <p:spPr>
                  <a:xfrm>
                    <a:off x="1983625" y="649800"/>
                    <a:ext cx="3177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67" extrusionOk="0">
                        <a:moveTo>
                          <a:pt x="1271" y="0"/>
                        </a:moveTo>
                        <a:lnTo>
                          <a:pt x="1271" y="0"/>
                        </a:lnTo>
                        <a:cubicBezTo>
                          <a:pt x="1262" y="8"/>
                          <a:pt x="1254" y="13"/>
                          <a:pt x="1245" y="17"/>
                        </a:cubicBezTo>
                        <a:lnTo>
                          <a:pt x="0" y="5966"/>
                        </a:lnTo>
                        <a:cubicBezTo>
                          <a:pt x="9" y="5962"/>
                          <a:pt x="18" y="5954"/>
                          <a:pt x="22" y="5950"/>
                        </a:cubicBezTo>
                        <a:lnTo>
                          <a:pt x="1271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2" name="Google Shape;3043;p33"/>
                  <p:cNvSpPr/>
                  <p:nvPr/>
                </p:nvSpPr>
                <p:spPr>
                  <a:xfrm>
                    <a:off x="1982875" y="650200"/>
                    <a:ext cx="3190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5968" extrusionOk="0">
                        <a:moveTo>
                          <a:pt x="1275" y="1"/>
                        </a:moveTo>
                        <a:lnTo>
                          <a:pt x="1275" y="1"/>
                        </a:lnTo>
                        <a:cubicBezTo>
                          <a:pt x="1266" y="6"/>
                          <a:pt x="1258" y="14"/>
                          <a:pt x="1246" y="18"/>
                        </a:cubicBezTo>
                        <a:lnTo>
                          <a:pt x="0" y="5968"/>
                        </a:lnTo>
                        <a:cubicBezTo>
                          <a:pt x="9" y="5964"/>
                          <a:pt x="22" y="5954"/>
                          <a:pt x="30" y="5950"/>
                        </a:cubicBezTo>
                        <a:lnTo>
                          <a:pt x="1275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3" name="Google Shape;3044;p33"/>
                  <p:cNvSpPr/>
                  <p:nvPr/>
                </p:nvSpPr>
                <p:spPr>
                  <a:xfrm>
                    <a:off x="1981700" y="650650"/>
                    <a:ext cx="3232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3" h="5968" extrusionOk="0">
                        <a:moveTo>
                          <a:pt x="1293" y="0"/>
                        </a:moveTo>
                        <a:lnTo>
                          <a:pt x="1293" y="0"/>
                        </a:lnTo>
                        <a:cubicBezTo>
                          <a:pt x="1279" y="4"/>
                          <a:pt x="1262" y="13"/>
                          <a:pt x="1245" y="18"/>
                        </a:cubicBezTo>
                        <a:lnTo>
                          <a:pt x="0" y="5967"/>
                        </a:lnTo>
                        <a:cubicBezTo>
                          <a:pt x="18" y="5962"/>
                          <a:pt x="35" y="5954"/>
                          <a:pt x="47" y="5950"/>
                        </a:cubicBezTo>
                        <a:lnTo>
                          <a:pt x="1293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4" name="Google Shape;3045;p33"/>
                  <p:cNvSpPr/>
                  <p:nvPr/>
                </p:nvSpPr>
                <p:spPr>
                  <a:xfrm>
                    <a:off x="1973775" y="651075"/>
                    <a:ext cx="39075" cy="149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3" h="5982" extrusionOk="0">
                        <a:moveTo>
                          <a:pt x="1562" y="1"/>
                        </a:moveTo>
                        <a:lnTo>
                          <a:pt x="1562" y="1"/>
                        </a:lnTo>
                        <a:cubicBezTo>
                          <a:pt x="1537" y="9"/>
                          <a:pt x="1502" y="17"/>
                          <a:pt x="1464" y="22"/>
                        </a:cubicBezTo>
                        <a:cubicBezTo>
                          <a:pt x="1408" y="30"/>
                          <a:pt x="1335" y="34"/>
                          <a:pt x="1245" y="34"/>
                        </a:cubicBezTo>
                        <a:lnTo>
                          <a:pt x="1" y="5980"/>
                        </a:lnTo>
                        <a:cubicBezTo>
                          <a:pt x="24" y="5981"/>
                          <a:pt x="47" y="5982"/>
                          <a:pt x="67" y="5982"/>
                        </a:cubicBezTo>
                        <a:cubicBezTo>
                          <a:pt x="126" y="5982"/>
                          <a:pt x="175" y="5978"/>
                          <a:pt x="219" y="5971"/>
                        </a:cubicBezTo>
                        <a:cubicBezTo>
                          <a:pt x="258" y="5962"/>
                          <a:pt x="291" y="5958"/>
                          <a:pt x="317" y="5950"/>
                        </a:cubicBezTo>
                        <a:lnTo>
                          <a:pt x="1562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5" name="Google Shape;3046;p33"/>
                  <p:cNvSpPr/>
                  <p:nvPr/>
                </p:nvSpPr>
                <p:spPr>
                  <a:xfrm>
                    <a:off x="3041250" y="868875"/>
                    <a:ext cx="37450" cy="158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8" h="6331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188" y="6147"/>
                          <a:pt x="248" y="6262"/>
                          <a:pt x="236" y="6331"/>
                        </a:cubicBezTo>
                        <a:lnTo>
                          <a:pt x="1480" y="381"/>
                        </a:lnTo>
                        <a:cubicBezTo>
                          <a:pt x="1497" y="313"/>
                          <a:pt x="1434" y="202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6" name="Google Shape;3047;p33"/>
                  <p:cNvSpPr/>
                  <p:nvPr/>
                </p:nvSpPr>
                <p:spPr>
                  <a:xfrm>
                    <a:off x="2203025" y="696100"/>
                    <a:ext cx="37775" cy="15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1" h="6309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189" y="6100"/>
                          <a:pt x="263" y="6213"/>
                          <a:pt x="247" y="6302"/>
                        </a:cubicBezTo>
                        <a:lnTo>
                          <a:pt x="247" y="6302"/>
                        </a:lnTo>
                        <a:lnTo>
                          <a:pt x="1493" y="359"/>
                        </a:lnTo>
                        <a:cubicBezTo>
                          <a:pt x="1511" y="269"/>
                          <a:pt x="1442" y="154"/>
                          <a:pt x="1246" y="0"/>
                        </a:cubicBezTo>
                        <a:close/>
                        <a:moveTo>
                          <a:pt x="247" y="6302"/>
                        </a:moveTo>
                        <a:lnTo>
                          <a:pt x="245" y="6309"/>
                        </a:lnTo>
                        <a:cubicBezTo>
                          <a:pt x="246" y="6307"/>
                          <a:pt x="246" y="6304"/>
                          <a:pt x="247" y="6302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7" name="Google Shape;3048;p33"/>
                  <p:cNvSpPr/>
                  <p:nvPr/>
                </p:nvSpPr>
                <p:spPr>
                  <a:xfrm>
                    <a:off x="3641225" y="1006275"/>
                    <a:ext cx="35850" cy="15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4" h="6019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64" y="5972"/>
                          <a:pt x="124" y="5993"/>
                          <a:pt x="184" y="6019"/>
                        </a:cubicBezTo>
                        <a:lnTo>
                          <a:pt x="1433" y="69"/>
                        </a:lnTo>
                        <a:cubicBezTo>
                          <a:pt x="1369" y="48"/>
                          <a:pt x="1309" y="26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8" name="Google Shape;3049;p33"/>
                  <p:cNvSpPr/>
                  <p:nvPr/>
                </p:nvSpPr>
                <p:spPr>
                  <a:xfrm>
                    <a:off x="3627750" y="1002025"/>
                    <a:ext cx="44600" cy="153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4" h="6121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184" y="6001"/>
                          <a:pt x="364" y="6061"/>
                          <a:pt x="539" y="6120"/>
                        </a:cubicBezTo>
                        <a:lnTo>
                          <a:pt x="1783" y="170"/>
                        </a:lnTo>
                        <a:cubicBezTo>
                          <a:pt x="1609" y="111"/>
                          <a:pt x="1429" y="55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9" name="Google Shape;3050;p33"/>
                  <p:cNvSpPr/>
                  <p:nvPr/>
                </p:nvSpPr>
                <p:spPr>
                  <a:xfrm>
                    <a:off x="3602400" y="995500"/>
                    <a:ext cx="56475" cy="155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9" h="6211" extrusionOk="0">
                        <a:moveTo>
                          <a:pt x="1245" y="0"/>
                        </a:moveTo>
                        <a:lnTo>
                          <a:pt x="0" y="5945"/>
                        </a:lnTo>
                        <a:cubicBezTo>
                          <a:pt x="343" y="6026"/>
                          <a:pt x="681" y="6112"/>
                          <a:pt x="1014" y="6211"/>
                        </a:cubicBezTo>
                        <a:lnTo>
                          <a:pt x="2258" y="261"/>
                        </a:lnTo>
                        <a:cubicBezTo>
                          <a:pt x="1930" y="162"/>
                          <a:pt x="1587" y="81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00" name="Google Shape;3051;p33"/>
                  <p:cNvSpPr/>
                  <p:nvPr/>
                </p:nvSpPr>
                <p:spPr>
                  <a:xfrm>
                    <a:off x="3574600" y="988950"/>
                    <a:ext cx="58950" cy="155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8" h="6207" extrusionOk="0">
                        <a:moveTo>
                          <a:pt x="1246" y="1"/>
                        </a:moveTo>
                        <a:lnTo>
                          <a:pt x="0" y="5950"/>
                        </a:lnTo>
                        <a:cubicBezTo>
                          <a:pt x="368" y="6040"/>
                          <a:pt x="741" y="6122"/>
                          <a:pt x="1112" y="6207"/>
                        </a:cubicBezTo>
                        <a:lnTo>
                          <a:pt x="2357" y="262"/>
                        </a:lnTo>
                        <a:cubicBezTo>
                          <a:pt x="1990" y="172"/>
                          <a:pt x="1613" y="91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01" name="Google Shape;3052;p33"/>
                  <p:cNvSpPr/>
                  <p:nvPr/>
                </p:nvSpPr>
                <p:spPr>
                  <a:xfrm>
                    <a:off x="3549275" y="982425"/>
                    <a:ext cx="56475" cy="155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9" h="6212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329" y="6045"/>
                          <a:pt x="672" y="6130"/>
                          <a:pt x="1013" y="6211"/>
                        </a:cubicBezTo>
                        <a:lnTo>
                          <a:pt x="2259" y="262"/>
                        </a:lnTo>
                        <a:cubicBezTo>
                          <a:pt x="1916" y="180"/>
                          <a:pt x="1578" y="99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02" name="Google Shape;3053;p33"/>
                  <p:cNvSpPr/>
                  <p:nvPr/>
                </p:nvSpPr>
                <p:spPr>
                  <a:xfrm>
                    <a:off x="3535800" y="978175"/>
                    <a:ext cx="44600" cy="153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4" h="6121" extrusionOk="0">
                        <a:moveTo>
                          <a:pt x="1244" y="0"/>
                        </a:moveTo>
                        <a:lnTo>
                          <a:pt x="0" y="5949"/>
                        </a:lnTo>
                        <a:cubicBezTo>
                          <a:pt x="175" y="6010"/>
                          <a:pt x="354" y="6065"/>
                          <a:pt x="539" y="6120"/>
                        </a:cubicBezTo>
                        <a:lnTo>
                          <a:pt x="1783" y="171"/>
                        </a:lnTo>
                        <a:cubicBezTo>
                          <a:pt x="1604" y="119"/>
                          <a:pt x="1424" y="60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03" name="Google Shape;3054;p33"/>
                  <p:cNvSpPr/>
                  <p:nvPr/>
                </p:nvSpPr>
                <p:spPr>
                  <a:xfrm>
                    <a:off x="3525400" y="974200"/>
                    <a:ext cx="41525" cy="152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1" h="6108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138" y="6005"/>
                          <a:pt x="275" y="6057"/>
                          <a:pt x="416" y="6108"/>
                        </a:cubicBezTo>
                        <a:lnTo>
                          <a:pt x="1660" y="159"/>
                        </a:lnTo>
                        <a:cubicBezTo>
                          <a:pt x="1524" y="108"/>
                          <a:pt x="1382" y="57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04" name="Google Shape;3055;p33"/>
                  <p:cNvSpPr/>
                  <p:nvPr/>
                </p:nvSpPr>
                <p:spPr>
                  <a:xfrm>
                    <a:off x="3522425" y="972900"/>
                    <a:ext cx="34125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5" h="6002" extrusionOk="0">
                        <a:moveTo>
                          <a:pt x="1245" y="1"/>
                        </a:moveTo>
                        <a:lnTo>
                          <a:pt x="1" y="5951"/>
                        </a:lnTo>
                        <a:cubicBezTo>
                          <a:pt x="38" y="5968"/>
                          <a:pt x="78" y="5985"/>
                          <a:pt x="120" y="6002"/>
                        </a:cubicBezTo>
                        <a:lnTo>
                          <a:pt x="1365" y="52"/>
                        </a:lnTo>
                        <a:cubicBezTo>
                          <a:pt x="1326" y="36"/>
                          <a:pt x="1284" y="18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05" name="Google Shape;3056;p33"/>
                  <p:cNvSpPr/>
                  <p:nvPr/>
                </p:nvSpPr>
                <p:spPr>
                  <a:xfrm>
                    <a:off x="4884875" y="1248375"/>
                    <a:ext cx="55975" cy="174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9" h="6964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334" y="6288"/>
                          <a:pt x="664" y="6626"/>
                          <a:pt x="993" y="6963"/>
                        </a:cubicBezTo>
                        <a:lnTo>
                          <a:pt x="2239" y="1014"/>
                        </a:lnTo>
                        <a:cubicBezTo>
                          <a:pt x="1909" y="676"/>
                          <a:pt x="1579" y="342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06" name="Google Shape;3057;p33"/>
                  <p:cNvSpPr/>
                  <p:nvPr/>
                </p:nvSpPr>
                <p:spPr>
                  <a:xfrm>
                    <a:off x="4917825" y="1271375"/>
                    <a:ext cx="72625" cy="153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05" h="6123" extrusionOk="0">
                        <a:moveTo>
                          <a:pt x="2905" y="0"/>
                        </a:moveTo>
                        <a:cubicBezTo>
                          <a:pt x="2763" y="21"/>
                          <a:pt x="2627" y="42"/>
                          <a:pt x="2486" y="64"/>
                        </a:cubicBezTo>
                        <a:cubicBezTo>
                          <a:pt x="2362" y="85"/>
                          <a:pt x="2238" y="103"/>
                          <a:pt x="2117" y="119"/>
                        </a:cubicBezTo>
                        <a:cubicBezTo>
                          <a:pt x="1899" y="150"/>
                          <a:pt x="1685" y="174"/>
                          <a:pt x="1482" y="174"/>
                        </a:cubicBezTo>
                        <a:cubicBezTo>
                          <a:pt x="1402" y="174"/>
                          <a:pt x="1325" y="171"/>
                          <a:pt x="1249" y="162"/>
                        </a:cubicBezTo>
                        <a:lnTo>
                          <a:pt x="1" y="6112"/>
                        </a:lnTo>
                        <a:cubicBezTo>
                          <a:pt x="75" y="6119"/>
                          <a:pt x="151" y="6122"/>
                          <a:pt x="228" y="6122"/>
                        </a:cubicBezTo>
                        <a:cubicBezTo>
                          <a:pt x="433" y="6122"/>
                          <a:pt x="649" y="6100"/>
                          <a:pt x="869" y="6069"/>
                        </a:cubicBezTo>
                        <a:cubicBezTo>
                          <a:pt x="992" y="6051"/>
                          <a:pt x="1117" y="6035"/>
                          <a:pt x="1241" y="6014"/>
                        </a:cubicBezTo>
                        <a:cubicBezTo>
                          <a:pt x="1377" y="5992"/>
                          <a:pt x="1519" y="5970"/>
                          <a:pt x="1655" y="5949"/>
                        </a:cubicBezTo>
                        <a:lnTo>
                          <a:pt x="2905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07" name="Google Shape;3058;p33"/>
                  <p:cNvSpPr/>
                  <p:nvPr/>
                </p:nvSpPr>
                <p:spPr>
                  <a:xfrm>
                    <a:off x="4914825" y="1274975"/>
                    <a:ext cx="34225" cy="14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5969" extrusionOk="0">
                        <a:moveTo>
                          <a:pt x="1246" y="1"/>
                        </a:moveTo>
                        <a:lnTo>
                          <a:pt x="1" y="5951"/>
                        </a:lnTo>
                        <a:cubicBezTo>
                          <a:pt x="40" y="5959"/>
                          <a:pt x="82" y="5964"/>
                          <a:pt x="121" y="5968"/>
                        </a:cubicBezTo>
                        <a:lnTo>
                          <a:pt x="1369" y="18"/>
                        </a:lnTo>
                        <a:cubicBezTo>
                          <a:pt x="1327" y="14"/>
                          <a:pt x="1288" y="10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08" name="Google Shape;3059;p33"/>
                  <p:cNvSpPr/>
                  <p:nvPr/>
                </p:nvSpPr>
                <p:spPr>
                  <a:xfrm>
                    <a:off x="4912700" y="1274575"/>
                    <a:ext cx="3327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" h="5967" extrusionOk="0">
                        <a:moveTo>
                          <a:pt x="1245" y="1"/>
                        </a:moveTo>
                        <a:lnTo>
                          <a:pt x="0" y="5949"/>
                        </a:lnTo>
                        <a:cubicBezTo>
                          <a:pt x="26" y="5954"/>
                          <a:pt x="56" y="5962"/>
                          <a:pt x="86" y="5967"/>
                        </a:cubicBezTo>
                        <a:lnTo>
                          <a:pt x="1331" y="17"/>
                        </a:lnTo>
                        <a:cubicBezTo>
                          <a:pt x="1300" y="13"/>
                          <a:pt x="1274" y="9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09" name="Google Shape;3060;p33"/>
                  <p:cNvSpPr/>
                  <p:nvPr/>
                </p:nvSpPr>
                <p:spPr>
                  <a:xfrm>
                    <a:off x="4910975" y="1274150"/>
                    <a:ext cx="3285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" h="5967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22" y="5954"/>
                          <a:pt x="44" y="5962"/>
                          <a:pt x="69" y="5966"/>
                        </a:cubicBezTo>
                        <a:lnTo>
                          <a:pt x="1314" y="18"/>
                        </a:lnTo>
                        <a:cubicBezTo>
                          <a:pt x="1292" y="12"/>
                          <a:pt x="1266" y="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10" name="Google Shape;3061;p33"/>
                  <p:cNvSpPr/>
                  <p:nvPr/>
                </p:nvSpPr>
                <p:spPr>
                  <a:xfrm>
                    <a:off x="4909700" y="1273700"/>
                    <a:ext cx="3242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" h="5968" extrusionOk="0">
                        <a:moveTo>
                          <a:pt x="1246" y="1"/>
                        </a:moveTo>
                        <a:lnTo>
                          <a:pt x="0" y="5950"/>
                        </a:lnTo>
                        <a:cubicBezTo>
                          <a:pt x="18" y="5954"/>
                          <a:pt x="34" y="5958"/>
                          <a:pt x="52" y="5968"/>
                        </a:cubicBezTo>
                        <a:lnTo>
                          <a:pt x="1297" y="18"/>
                        </a:lnTo>
                        <a:cubicBezTo>
                          <a:pt x="1279" y="14"/>
                          <a:pt x="1262" y="5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11" name="Google Shape;3062;p33"/>
                  <p:cNvSpPr/>
                  <p:nvPr/>
                </p:nvSpPr>
                <p:spPr>
                  <a:xfrm>
                    <a:off x="1947575" y="649550"/>
                    <a:ext cx="57350" cy="151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4" h="6041" extrusionOk="0">
                        <a:moveTo>
                          <a:pt x="1250" y="1"/>
                        </a:moveTo>
                        <a:lnTo>
                          <a:pt x="1" y="5947"/>
                        </a:lnTo>
                        <a:cubicBezTo>
                          <a:pt x="348" y="5986"/>
                          <a:pt x="702" y="6006"/>
                          <a:pt x="1049" y="6041"/>
                        </a:cubicBezTo>
                        <a:lnTo>
                          <a:pt x="2293" y="95"/>
                        </a:lnTo>
                        <a:cubicBezTo>
                          <a:pt x="1947" y="62"/>
                          <a:pt x="1592" y="36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12" name="Google Shape;3063;p33"/>
                  <p:cNvSpPr/>
                  <p:nvPr/>
                </p:nvSpPr>
                <p:spPr>
                  <a:xfrm>
                    <a:off x="1931975" y="647425"/>
                    <a:ext cx="46875" cy="15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" h="6032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206" y="5984"/>
                          <a:pt x="416" y="6010"/>
                          <a:pt x="625" y="6032"/>
                        </a:cubicBezTo>
                        <a:lnTo>
                          <a:pt x="1874" y="86"/>
                        </a:lnTo>
                        <a:cubicBezTo>
                          <a:pt x="1660" y="65"/>
                          <a:pt x="1450" y="3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13" name="Google Shape;3064;p33"/>
                  <p:cNvSpPr/>
                  <p:nvPr/>
                </p:nvSpPr>
                <p:spPr>
                  <a:xfrm>
                    <a:off x="1924375" y="645850"/>
                    <a:ext cx="38725" cy="150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9" h="6014" extrusionOk="0">
                        <a:moveTo>
                          <a:pt x="1245" y="0"/>
                        </a:moveTo>
                        <a:lnTo>
                          <a:pt x="1" y="5949"/>
                        </a:lnTo>
                        <a:cubicBezTo>
                          <a:pt x="100" y="5974"/>
                          <a:pt x="202" y="5992"/>
                          <a:pt x="305" y="6013"/>
                        </a:cubicBezTo>
                        <a:lnTo>
                          <a:pt x="1549" y="64"/>
                        </a:lnTo>
                        <a:cubicBezTo>
                          <a:pt x="1446" y="46"/>
                          <a:pt x="1348" y="26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14" name="Google Shape;3065;p33"/>
                  <p:cNvSpPr/>
                  <p:nvPr/>
                </p:nvSpPr>
                <p:spPr>
                  <a:xfrm>
                    <a:off x="1918825" y="644425"/>
                    <a:ext cx="36700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8" h="6006" extrusionOk="0">
                        <a:moveTo>
                          <a:pt x="1249" y="1"/>
                        </a:moveTo>
                        <a:lnTo>
                          <a:pt x="0" y="5950"/>
                        </a:lnTo>
                        <a:cubicBezTo>
                          <a:pt x="73" y="5968"/>
                          <a:pt x="146" y="5989"/>
                          <a:pt x="223" y="6006"/>
                        </a:cubicBezTo>
                        <a:lnTo>
                          <a:pt x="1467" y="57"/>
                        </a:lnTo>
                        <a:cubicBezTo>
                          <a:pt x="1395" y="40"/>
                          <a:pt x="1322" y="22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15" name="Google Shape;3066;p33"/>
                  <p:cNvSpPr/>
                  <p:nvPr/>
                </p:nvSpPr>
                <p:spPr>
                  <a:xfrm>
                    <a:off x="1914225" y="642950"/>
                    <a:ext cx="35850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4" h="6010" extrusionOk="0">
                        <a:moveTo>
                          <a:pt x="1250" y="0"/>
                        </a:moveTo>
                        <a:lnTo>
                          <a:pt x="0" y="5950"/>
                        </a:lnTo>
                        <a:cubicBezTo>
                          <a:pt x="65" y="5971"/>
                          <a:pt x="125" y="5988"/>
                          <a:pt x="184" y="6009"/>
                        </a:cubicBezTo>
                        <a:lnTo>
                          <a:pt x="1433" y="60"/>
                        </a:lnTo>
                        <a:cubicBezTo>
                          <a:pt x="1369" y="43"/>
                          <a:pt x="1309" y="22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16" name="Google Shape;3067;p33"/>
                  <p:cNvSpPr/>
                  <p:nvPr/>
                </p:nvSpPr>
                <p:spPr>
                  <a:xfrm>
                    <a:off x="1910075" y="641350"/>
                    <a:ext cx="35400" cy="150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6" h="6014" extrusionOk="0">
                        <a:moveTo>
                          <a:pt x="1248" y="0"/>
                        </a:moveTo>
                        <a:lnTo>
                          <a:pt x="0" y="5949"/>
                        </a:lnTo>
                        <a:cubicBezTo>
                          <a:pt x="56" y="5971"/>
                          <a:pt x="111" y="5992"/>
                          <a:pt x="166" y="6014"/>
                        </a:cubicBezTo>
                        <a:lnTo>
                          <a:pt x="1416" y="64"/>
                        </a:lnTo>
                        <a:cubicBezTo>
                          <a:pt x="1360" y="43"/>
                          <a:pt x="1304" y="26"/>
                          <a:pt x="1248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17" name="Google Shape;3068;p33"/>
                  <p:cNvSpPr/>
                  <p:nvPr/>
                </p:nvSpPr>
                <p:spPr>
                  <a:xfrm>
                    <a:off x="1905975" y="639525"/>
                    <a:ext cx="35325" cy="15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3" h="6023" extrusionOk="0">
                        <a:moveTo>
                          <a:pt x="1250" y="1"/>
                        </a:moveTo>
                        <a:lnTo>
                          <a:pt x="1" y="5950"/>
                        </a:lnTo>
                        <a:cubicBezTo>
                          <a:pt x="56" y="5976"/>
                          <a:pt x="113" y="6002"/>
                          <a:pt x="164" y="6022"/>
                        </a:cubicBezTo>
                        <a:lnTo>
                          <a:pt x="1412" y="73"/>
                        </a:lnTo>
                        <a:cubicBezTo>
                          <a:pt x="1357" y="52"/>
                          <a:pt x="1302" y="26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18" name="Google Shape;3069;p33"/>
                  <p:cNvSpPr/>
                  <p:nvPr/>
                </p:nvSpPr>
                <p:spPr>
                  <a:xfrm>
                    <a:off x="1901600" y="637275"/>
                    <a:ext cx="35650" cy="151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6" h="6041" extrusionOk="0">
                        <a:moveTo>
                          <a:pt x="1250" y="0"/>
                        </a:moveTo>
                        <a:lnTo>
                          <a:pt x="0" y="5950"/>
                        </a:lnTo>
                        <a:cubicBezTo>
                          <a:pt x="61" y="5980"/>
                          <a:pt x="116" y="6009"/>
                          <a:pt x="176" y="6040"/>
                        </a:cubicBezTo>
                        <a:lnTo>
                          <a:pt x="1425" y="91"/>
                        </a:lnTo>
                        <a:cubicBezTo>
                          <a:pt x="1366" y="65"/>
                          <a:pt x="1305" y="30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19" name="Google Shape;3070;p33"/>
                  <p:cNvSpPr/>
                  <p:nvPr/>
                </p:nvSpPr>
                <p:spPr>
                  <a:xfrm>
                    <a:off x="1896900" y="634175"/>
                    <a:ext cx="35950" cy="151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8" h="6074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60" y="5993"/>
                          <a:pt x="125" y="6036"/>
                          <a:pt x="188" y="6074"/>
                        </a:cubicBezTo>
                        <a:lnTo>
                          <a:pt x="1438" y="124"/>
                        </a:lnTo>
                        <a:cubicBezTo>
                          <a:pt x="1369" y="86"/>
                          <a:pt x="1309" y="47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20" name="Google Shape;3071;p33"/>
                  <p:cNvSpPr/>
                  <p:nvPr/>
                </p:nvSpPr>
                <p:spPr>
                  <a:xfrm>
                    <a:off x="3241525" y="921825"/>
                    <a:ext cx="35400" cy="154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6" h="6176" extrusionOk="0">
                        <a:moveTo>
                          <a:pt x="1245" y="0"/>
                        </a:moveTo>
                        <a:lnTo>
                          <a:pt x="0" y="5945"/>
                        </a:lnTo>
                        <a:cubicBezTo>
                          <a:pt x="111" y="6039"/>
                          <a:pt x="172" y="6112"/>
                          <a:pt x="158" y="6176"/>
                        </a:cubicBezTo>
                        <a:lnTo>
                          <a:pt x="1404" y="227"/>
                        </a:lnTo>
                        <a:cubicBezTo>
                          <a:pt x="1416" y="162"/>
                          <a:pt x="1360" y="89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21" name="Google Shape;3072;p33"/>
                  <p:cNvSpPr/>
                  <p:nvPr/>
                </p:nvSpPr>
                <p:spPr>
                  <a:xfrm>
                    <a:off x="3945850" y="1059100"/>
                    <a:ext cx="3125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5959" extrusionOk="0">
                        <a:moveTo>
                          <a:pt x="1249" y="1"/>
                        </a:moveTo>
                        <a:lnTo>
                          <a:pt x="541" y="3382"/>
                        </a:lnTo>
                        <a:lnTo>
                          <a:pt x="1249" y="9"/>
                        </a:lnTo>
                        <a:lnTo>
                          <a:pt x="1249" y="1"/>
                        </a:lnTo>
                        <a:close/>
                        <a:moveTo>
                          <a:pt x="541" y="3382"/>
                        </a:moveTo>
                        <a:lnTo>
                          <a:pt x="1" y="5959"/>
                        </a:lnTo>
                        <a:cubicBezTo>
                          <a:pt x="5" y="5955"/>
                          <a:pt x="5" y="5951"/>
                          <a:pt x="5" y="5945"/>
                        </a:cubicBezTo>
                        <a:lnTo>
                          <a:pt x="541" y="3382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22" name="Google Shape;3073;p33"/>
                  <p:cNvSpPr/>
                  <p:nvPr/>
                </p:nvSpPr>
                <p:spPr>
                  <a:xfrm>
                    <a:off x="3945625" y="1059325"/>
                    <a:ext cx="3147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68" extrusionOk="0">
                        <a:moveTo>
                          <a:pt x="1258" y="0"/>
                        </a:moveTo>
                        <a:cubicBezTo>
                          <a:pt x="1254" y="8"/>
                          <a:pt x="1250" y="14"/>
                          <a:pt x="1250" y="22"/>
                        </a:cubicBezTo>
                        <a:lnTo>
                          <a:pt x="1" y="5967"/>
                        </a:lnTo>
                        <a:cubicBezTo>
                          <a:pt x="6" y="5962"/>
                          <a:pt x="10" y="5954"/>
                          <a:pt x="10" y="5950"/>
                        </a:cubicBezTo>
                        <a:lnTo>
                          <a:pt x="1258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23" name="Google Shape;3074;p33"/>
                  <p:cNvSpPr/>
                  <p:nvPr/>
                </p:nvSpPr>
                <p:spPr>
                  <a:xfrm>
                    <a:off x="3945425" y="1059850"/>
                    <a:ext cx="3145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63" extrusionOk="0">
                        <a:moveTo>
                          <a:pt x="1258" y="1"/>
                        </a:moveTo>
                        <a:lnTo>
                          <a:pt x="1258" y="1"/>
                        </a:lnTo>
                        <a:cubicBezTo>
                          <a:pt x="1254" y="5"/>
                          <a:pt x="1250" y="9"/>
                          <a:pt x="1246" y="13"/>
                        </a:cubicBezTo>
                        <a:lnTo>
                          <a:pt x="0" y="5963"/>
                        </a:lnTo>
                        <a:cubicBezTo>
                          <a:pt x="5" y="5959"/>
                          <a:pt x="9" y="5955"/>
                          <a:pt x="9" y="5946"/>
                        </a:cubicBezTo>
                        <a:lnTo>
                          <a:pt x="1258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24" name="Google Shape;3075;p33"/>
                  <p:cNvSpPr/>
                  <p:nvPr/>
                </p:nvSpPr>
                <p:spPr>
                  <a:xfrm>
                    <a:off x="3944975" y="1060175"/>
                    <a:ext cx="3160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4" h="5968" extrusionOk="0">
                        <a:moveTo>
                          <a:pt x="1264" y="0"/>
                        </a:moveTo>
                        <a:lnTo>
                          <a:pt x="1264" y="0"/>
                        </a:lnTo>
                        <a:cubicBezTo>
                          <a:pt x="1258" y="9"/>
                          <a:pt x="1254" y="13"/>
                          <a:pt x="1246" y="18"/>
                        </a:cubicBezTo>
                        <a:lnTo>
                          <a:pt x="1" y="5967"/>
                        </a:lnTo>
                        <a:cubicBezTo>
                          <a:pt x="6" y="5963"/>
                          <a:pt x="14" y="5954"/>
                          <a:pt x="18" y="5950"/>
                        </a:cubicBezTo>
                        <a:lnTo>
                          <a:pt x="1264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25" name="Google Shape;3076;p33"/>
                  <p:cNvSpPr/>
                  <p:nvPr/>
                </p:nvSpPr>
                <p:spPr>
                  <a:xfrm>
                    <a:off x="3944575" y="1060600"/>
                    <a:ext cx="3157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5963" extrusionOk="0">
                        <a:moveTo>
                          <a:pt x="1262" y="1"/>
                        </a:moveTo>
                        <a:lnTo>
                          <a:pt x="1262" y="1"/>
                        </a:lnTo>
                        <a:cubicBezTo>
                          <a:pt x="1258" y="5"/>
                          <a:pt x="1254" y="9"/>
                          <a:pt x="1245" y="14"/>
                        </a:cubicBezTo>
                        <a:lnTo>
                          <a:pt x="1" y="5962"/>
                        </a:lnTo>
                        <a:cubicBezTo>
                          <a:pt x="5" y="5958"/>
                          <a:pt x="13" y="5954"/>
                          <a:pt x="17" y="5950"/>
                        </a:cubicBezTo>
                        <a:lnTo>
                          <a:pt x="1262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26" name="Google Shape;3077;p33"/>
                  <p:cNvSpPr/>
                  <p:nvPr/>
                </p:nvSpPr>
                <p:spPr>
                  <a:xfrm>
                    <a:off x="3943925" y="1060925"/>
                    <a:ext cx="3177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63" extrusionOk="0">
                        <a:moveTo>
                          <a:pt x="1271" y="1"/>
                        </a:moveTo>
                        <a:cubicBezTo>
                          <a:pt x="1262" y="5"/>
                          <a:pt x="1254" y="9"/>
                          <a:pt x="1245" y="13"/>
                        </a:cubicBezTo>
                        <a:lnTo>
                          <a:pt x="1" y="5963"/>
                        </a:lnTo>
                        <a:cubicBezTo>
                          <a:pt x="9" y="5959"/>
                          <a:pt x="17" y="5955"/>
                          <a:pt x="27" y="5949"/>
                        </a:cubicBezTo>
                        <a:lnTo>
                          <a:pt x="1271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27" name="Google Shape;3078;p33"/>
                  <p:cNvSpPr/>
                  <p:nvPr/>
                </p:nvSpPr>
                <p:spPr>
                  <a:xfrm>
                    <a:off x="3942850" y="1061250"/>
                    <a:ext cx="3220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5968" extrusionOk="0">
                        <a:moveTo>
                          <a:pt x="1288" y="0"/>
                        </a:moveTo>
                        <a:lnTo>
                          <a:pt x="1288" y="0"/>
                        </a:lnTo>
                        <a:cubicBezTo>
                          <a:pt x="1276" y="8"/>
                          <a:pt x="1262" y="14"/>
                          <a:pt x="1246" y="18"/>
                        </a:cubicBezTo>
                        <a:lnTo>
                          <a:pt x="1" y="5967"/>
                        </a:lnTo>
                        <a:cubicBezTo>
                          <a:pt x="14" y="5962"/>
                          <a:pt x="31" y="5954"/>
                          <a:pt x="44" y="5950"/>
                        </a:cubicBezTo>
                        <a:lnTo>
                          <a:pt x="1288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28" name="Google Shape;3079;p33"/>
                  <p:cNvSpPr/>
                  <p:nvPr/>
                </p:nvSpPr>
                <p:spPr>
                  <a:xfrm>
                    <a:off x="3929475" y="1061675"/>
                    <a:ext cx="44525" cy="14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1" h="5993" extrusionOk="0">
                        <a:moveTo>
                          <a:pt x="1781" y="1"/>
                        </a:moveTo>
                        <a:lnTo>
                          <a:pt x="1781" y="1"/>
                        </a:lnTo>
                        <a:cubicBezTo>
                          <a:pt x="1755" y="9"/>
                          <a:pt x="1724" y="17"/>
                          <a:pt x="1686" y="22"/>
                        </a:cubicBezTo>
                        <a:cubicBezTo>
                          <a:pt x="1570" y="38"/>
                          <a:pt x="1469" y="46"/>
                          <a:pt x="1382" y="46"/>
                        </a:cubicBezTo>
                        <a:cubicBezTo>
                          <a:pt x="1332" y="46"/>
                          <a:pt x="1287" y="44"/>
                          <a:pt x="1246" y="39"/>
                        </a:cubicBezTo>
                        <a:lnTo>
                          <a:pt x="1" y="5988"/>
                        </a:lnTo>
                        <a:cubicBezTo>
                          <a:pt x="34" y="5991"/>
                          <a:pt x="71" y="5992"/>
                          <a:pt x="110" y="5992"/>
                        </a:cubicBezTo>
                        <a:cubicBezTo>
                          <a:pt x="201" y="5992"/>
                          <a:pt x="310" y="5985"/>
                          <a:pt x="441" y="5967"/>
                        </a:cubicBezTo>
                        <a:cubicBezTo>
                          <a:pt x="476" y="5963"/>
                          <a:pt x="510" y="5958"/>
                          <a:pt x="536" y="5950"/>
                        </a:cubicBezTo>
                        <a:lnTo>
                          <a:pt x="1781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29" name="Google Shape;3080;p33"/>
                  <p:cNvSpPr/>
                  <p:nvPr/>
                </p:nvSpPr>
                <p:spPr>
                  <a:xfrm>
                    <a:off x="3928100" y="1062425"/>
                    <a:ext cx="3255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5959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18" y="5954"/>
                          <a:pt x="34" y="5954"/>
                          <a:pt x="56" y="5958"/>
                        </a:cubicBezTo>
                        <a:lnTo>
                          <a:pt x="1301" y="9"/>
                        </a:lnTo>
                        <a:cubicBezTo>
                          <a:pt x="1280" y="5"/>
                          <a:pt x="1262" y="5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30" name="Google Shape;3081;p33"/>
                  <p:cNvSpPr/>
                  <p:nvPr/>
                </p:nvSpPr>
                <p:spPr>
                  <a:xfrm>
                    <a:off x="3926925" y="1062225"/>
                    <a:ext cx="3232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3" h="5959" extrusionOk="0">
                        <a:moveTo>
                          <a:pt x="1245" y="0"/>
                        </a:moveTo>
                        <a:lnTo>
                          <a:pt x="0" y="5949"/>
                        </a:lnTo>
                        <a:cubicBezTo>
                          <a:pt x="14" y="5954"/>
                          <a:pt x="30" y="5954"/>
                          <a:pt x="48" y="5958"/>
                        </a:cubicBezTo>
                        <a:lnTo>
                          <a:pt x="1293" y="8"/>
                        </a:lnTo>
                        <a:cubicBezTo>
                          <a:pt x="1275" y="8"/>
                          <a:pt x="1262" y="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31" name="Google Shape;3082;p33"/>
                  <p:cNvSpPr/>
                  <p:nvPr/>
                </p:nvSpPr>
                <p:spPr>
                  <a:xfrm>
                    <a:off x="3926075" y="1061975"/>
                    <a:ext cx="320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59" extrusionOk="0">
                        <a:moveTo>
                          <a:pt x="1250" y="1"/>
                        </a:moveTo>
                        <a:lnTo>
                          <a:pt x="0" y="5951"/>
                        </a:lnTo>
                        <a:cubicBezTo>
                          <a:pt x="13" y="5955"/>
                          <a:pt x="22" y="5955"/>
                          <a:pt x="34" y="5959"/>
                        </a:cubicBezTo>
                        <a:lnTo>
                          <a:pt x="1279" y="10"/>
                        </a:lnTo>
                        <a:cubicBezTo>
                          <a:pt x="1270" y="5"/>
                          <a:pt x="1258" y="5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32" name="Google Shape;3083;p33"/>
                  <p:cNvSpPr/>
                  <p:nvPr/>
                </p:nvSpPr>
                <p:spPr>
                  <a:xfrm>
                    <a:off x="3925425" y="1061775"/>
                    <a:ext cx="319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5959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9" y="5954"/>
                          <a:pt x="18" y="5954"/>
                          <a:pt x="26" y="5959"/>
                        </a:cubicBezTo>
                        <a:lnTo>
                          <a:pt x="1276" y="9"/>
                        </a:lnTo>
                        <a:cubicBezTo>
                          <a:pt x="1266" y="9"/>
                          <a:pt x="1254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33" name="Google Shape;3084;p33"/>
                  <p:cNvSpPr/>
                  <p:nvPr/>
                </p:nvSpPr>
                <p:spPr>
                  <a:xfrm>
                    <a:off x="3924800" y="1061575"/>
                    <a:ext cx="3175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0" h="5959" extrusionOk="0">
                        <a:moveTo>
                          <a:pt x="1249" y="1"/>
                        </a:moveTo>
                        <a:lnTo>
                          <a:pt x="0" y="5949"/>
                        </a:lnTo>
                        <a:cubicBezTo>
                          <a:pt x="8" y="5949"/>
                          <a:pt x="18" y="5954"/>
                          <a:pt x="26" y="5958"/>
                        </a:cubicBezTo>
                        <a:lnTo>
                          <a:pt x="1270" y="9"/>
                        </a:lnTo>
                        <a:cubicBezTo>
                          <a:pt x="1262" y="5"/>
                          <a:pt x="1258" y="5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34" name="Google Shape;3085;p33"/>
                  <p:cNvSpPr/>
                  <p:nvPr/>
                </p:nvSpPr>
                <p:spPr>
                  <a:xfrm>
                    <a:off x="3924150" y="1061250"/>
                    <a:ext cx="3190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5963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9" y="5954"/>
                          <a:pt x="18" y="5958"/>
                          <a:pt x="26" y="5962"/>
                        </a:cubicBezTo>
                        <a:lnTo>
                          <a:pt x="1275" y="14"/>
                        </a:lnTo>
                        <a:cubicBezTo>
                          <a:pt x="1262" y="8"/>
                          <a:pt x="1254" y="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35" name="Google Shape;3086;p33"/>
                  <p:cNvSpPr/>
                  <p:nvPr/>
                </p:nvSpPr>
                <p:spPr>
                  <a:xfrm>
                    <a:off x="3923500" y="1060925"/>
                    <a:ext cx="3177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63" extrusionOk="0">
                        <a:moveTo>
                          <a:pt x="1245" y="1"/>
                        </a:moveTo>
                        <a:lnTo>
                          <a:pt x="1" y="5949"/>
                        </a:lnTo>
                        <a:cubicBezTo>
                          <a:pt x="9" y="5955"/>
                          <a:pt x="18" y="5959"/>
                          <a:pt x="26" y="5963"/>
                        </a:cubicBezTo>
                        <a:lnTo>
                          <a:pt x="1271" y="13"/>
                        </a:lnTo>
                        <a:cubicBezTo>
                          <a:pt x="1262" y="9"/>
                          <a:pt x="1254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36" name="Google Shape;3087;p33"/>
                  <p:cNvSpPr/>
                  <p:nvPr/>
                </p:nvSpPr>
                <p:spPr>
                  <a:xfrm>
                    <a:off x="3922775" y="1060400"/>
                    <a:ext cx="31850" cy="14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4" h="5971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8" y="5958"/>
                          <a:pt x="16" y="5962"/>
                          <a:pt x="30" y="5970"/>
                        </a:cubicBezTo>
                        <a:lnTo>
                          <a:pt x="1274" y="22"/>
                        </a:lnTo>
                        <a:cubicBezTo>
                          <a:pt x="1266" y="13"/>
                          <a:pt x="1253" y="9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37" name="Google Shape;3088;p33"/>
                  <p:cNvSpPr/>
                  <p:nvPr/>
                </p:nvSpPr>
                <p:spPr>
                  <a:xfrm>
                    <a:off x="3913250" y="1046700"/>
                    <a:ext cx="40650" cy="162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6" h="6498" extrusionOk="0">
                        <a:moveTo>
                          <a:pt x="1249" y="0"/>
                        </a:moveTo>
                        <a:lnTo>
                          <a:pt x="0" y="5950"/>
                        </a:lnTo>
                        <a:cubicBezTo>
                          <a:pt x="227" y="6113"/>
                          <a:pt x="192" y="6360"/>
                          <a:pt x="381" y="6498"/>
                        </a:cubicBezTo>
                        <a:lnTo>
                          <a:pt x="1625" y="548"/>
                        </a:lnTo>
                        <a:cubicBezTo>
                          <a:pt x="1441" y="416"/>
                          <a:pt x="1475" y="163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38" name="Google Shape;3089;p33"/>
                  <p:cNvSpPr/>
                  <p:nvPr/>
                </p:nvSpPr>
                <p:spPr>
                  <a:xfrm>
                    <a:off x="3912175" y="1045950"/>
                    <a:ext cx="32325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3" h="5980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13" y="5958"/>
                          <a:pt x="30" y="5967"/>
                          <a:pt x="43" y="5980"/>
                        </a:cubicBezTo>
                        <a:lnTo>
                          <a:pt x="1292" y="30"/>
                        </a:lnTo>
                        <a:cubicBezTo>
                          <a:pt x="1275" y="22"/>
                          <a:pt x="1262" y="10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39" name="Google Shape;3090;p33"/>
                  <p:cNvSpPr/>
                  <p:nvPr/>
                </p:nvSpPr>
                <p:spPr>
                  <a:xfrm>
                    <a:off x="3911100" y="1045400"/>
                    <a:ext cx="32225" cy="14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9" h="5973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17" y="5955"/>
                          <a:pt x="31" y="5964"/>
                          <a:pt x="43" y="5972"/>
                        </a:cubicBezTo>
                        <a:lnTo>
                          <a:pt x="1288" y="22"/>
                        </a:lnTo>
                        <a:cubicBezTo>
                          <a:pt x="1275" y="14"/>
                          <a:pt x="1263" y="10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40" name="Google Shape;3091;p33"/>
                  <p:cNvSpPr/>
                  <p:nvPr/>
                </p:nvSpPr>
                <p:spPr>
                  <a:xfrm>
                    <a:off x="3910125" y="1045000"/>
                    <a:ext cx="3212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5" h="5967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14" y="5954"/>
                          <a:pt x="27" y="5958"/>
                          <a:pt x="40" y="5966"/>
                        </a:cubicBezTo>
                        <a:lnTo>
                          <a:pt x="1284" y="17"/>
                        </a:lnTo>
                        <a:cubicBezTo>
                          <a:pt x="1276" y="13"/>
                          <a:pt x="1263" y="5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41" name="Google Shape;3092;p33"/>
                  <p:cNvSpPr/>
                  <p:nvPr/>
                </p:nvSpPr>
                <p:spPr>
                  <a:xfrm>
                    <a:off x="3909050" y="1044550"/>
                    <a:ext cx="32350" cy="14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4" h="5969" extrusionOk="0">
                        <a:moveTo>
                          <a:pt x="1250" y="1"/>
                        </a:moveTo>
                        <a:lnTo>
                          <a:pt x="1" y="5951"/>
                        </a:lnTo>
                        <a:cubicBezTo>
                          <a:pt x="18" y="5955"/>
                          <a:pt x="32" y="5959"/>
                          <a:pt x="44" y="5968"/>
                        </a:cubicBezTo>
                        <a:lnTo>
                          <a:pt x="1293" y="18"/>
                        </a:lnTo>
                        <a:cubicBezTo>
                          <a:pt x="1276" y="14"/>
                          <a:pt x="1263" y="5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42" name="Google Shape;3093;p33"/>
                  <p:cNvSpPr/>
                  <p:nvPr/>
                </p:nvSpPr>
                <p:spPr>
                  <a:xfrm>
                    <a:off x="3907900" y="1044250"/>
                    <a:ext cx="3242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" h="5963" extrusionOk="0">
                        <a:moveTo>
                          <a:pt x="1249" y="1"/>
                        </a:moveTo>
                        <a:lnTo>
                          <a:pt x="1" y="5945"/>
                        </a:lnTo>
                        <a:cubicBezTo>
                          <a:pt x="17" y="5954"/>
                          <a:pt x="35" y="5958"/>
                          <a:pt x="47" y="5963"/>
                        </a:cubicBezTo>
                        <a:lnTo>
                          <a:pt x="1296" y="13"/>
                        </a:lnTo>
                        <a:cubicBezTo>
                          <a:pt x="1279" y="9"/>
                          <a:pt x="1266" y="5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43" name="Google Shape;3094;p33"/>
                  <p:cNvSpPr/>
                  <p:nvPr/>
                </p:nvSpPr>
                <p:spPr>
                  <a:xfrm>
                    <a:off x="3906625" y="1043925"/>
                    <a:ext cx="325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0" h="5959" extrusionOk="0">
                        <a:moveTo>
                          <a:pt x="1249" y="0"/>
                        </a:moveTo>
                        <a:lnTo>
                          <a:pt x="0" y="5946"/>
                        </a:lnTo>
                        <a:cubicBezTo>
                          <a:pt x="21" y="5950"/>
                          <a:pt x="38" y="5954"/>
                          <a:pt x="52" y="5958"/>
                        </a:cubicBezTo>
                        <a:lnTo>
                          <a:pt x="1300" y="14"/>
                        </a:lnTo>
                        <a:cubicBezTo>
                          <a:pt x="1283" y="9"/>
                          <a:pt x="1266" y="4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44" name="Google Shape;3095;p33"/>
                  <p:cNvSpPr/>
                  <p:nvPr/>
                </p:nvSpPr>
                <p:spPr>
                  <a:xfrm>
                    <a:off x="3904700" y="1043475"/>
                    <a:ext cx="33150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6" h="5964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26" y="5955"/>
                          <a:pt x="56" y="5960"/>
                          <a:pt x="77" y="5964"/>
                        </a:cubicBezTo>
                        <a:lnTo>
                          <a:pt x="1326" y="18"/>
                        </a:lnTo>
                        <a:cubicBezTo>
                          <a:pt x="1300" y="10"/>
                          <a:pt x="1274" y="6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45" name="Google Shape;3096;p33"/>
                  <p:cNvSpPr/>
                  <p:nvPr/>
                </p:nvSpPr>
                <p:spPr>
                  <a:xfrm>
                    <a:off x="3903175" y="1043275"/>
                    <a:ext cx="3265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6" h="5959" extrusionOk="0">
                        <a:moveTo>
                          <a:pt x="1246" y="1"/>
                        </a:moveTo>
                        <a:lnTo>
                          <a:pt x="1" y="5946"/>
                        </a:lnTo>
                        <a:cubicBezTo>
                          <a:pt x="22" y="5950"/>
                          <a:pt x="40" y="5954"/>
                          <a:pt x="61" y="5958"/>
                        </a:cubicBezTo>
                        <a:lnTo>
                          <a:pt x="1305" y="9"/>
                        </a:lnTo>
                        <a:cubicBezTo>
                          <a:pt x="1288" y="5"/>
                          <a:pt x="1267" y="1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46" name="Google Shape;3097;p33"/>
                  <p:cNvSpPr/>
                  <p:nvPr/>
                </p:nvSpPr>
                <p:spPr>
                  <a:xfrm>
                    <a:off x="3755850" y="1006700"/>
                    <a:ext cx="59450" cy="18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8" h="7307" extrusionOk="0">
                        <a:moveTo>
                          <a:pt x="1245" y="1"/>
                        </a:moveTo>
                        <a:lnTo>
                          <a:pt x="1" y="5951"/>
                        </a:lnTo>
                        <a:cubicBezTo>
                          <a:pt x="355" y="6652"/>
                          <a:pt x="569" y="6584"/>
                          <a:pt x="1134" y="7307"/>
                        </a:cubicBezTo>
                        <a:lnTo>
                          <a:pt x="2378" y="1357"/>
                        </a:lnTo>
                        <a:cubicBezTo>
                          <a:pt x="1813" y="634"/>
                          <a:pt x="1600" y="702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47" name="Google Shape;3098;p33"/>
                  <p:cNvSpPr/>
                  <p:nvPr/>
                </p:nvSpPr>
                <p:spPr>
                  <a:xfrm>
                    <a:off x="6496500" y="1602525"/>
                    <a:ext cx="31350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80" extrusionOk="0">
                        <a:moveTo>
                          <a:pt x="1254" y="0"/>
                        </a:moveTo>
                        <a:lnTo>
                          <a:pt x="1249" y="20"/>
                        </a:lnTo>
                        <a:lnTo>
                          <a:pt x="1249" y="20"/>
                        </a:lnTo>
                        <a:cubicBezTo>
                          <a:pt x="1252" y="13"/>
                          <a:pt x="1254" y="6"/>
                          <a:pt x="1254" y="0"/>
                        </a:cubicBezTo>
                        <a:close/>
                        <a:moveTo>
                          <a:pt x="1249" y="20"/>
                        </a:moveTo>
                        <a:lnTo>
                          <a:pt x="1249" y="20"/>
                        </a:lnTo>
                        <a:cubicBezTo>
                          <a:pt x="1248" y="24"/>
                          <a:pt x="1247" y="27"/>
                          <a:pt x="1245" y="30"/>
                        </a:cubicBezTo>
                        <a:lnTo>
                          <a:pt x="0" y="5980"/>
                        </a:lnTo>
                        <a:cubicBezTo>
                          <a:pt x="5" y="5966"/>
                          <a:pt x="5" y="5958"/>
                          <a:pt x="10" y="5945"/>
                        </a:cubicBezTo>
                        <a:lnTo>
                          <a:pt x="1249" y="20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48" name="Google Shape;3099;p33"/>
                  <p:cNvSpPr/>
                  <p:nvPr/>
                </p:nvSpPr>
                <p:spPr>
                  <a:xfrm>
                    <a:off x="6495850" y="1603275"/>
                    <a:ext cx="31800" cy="150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6001" extrusionOk="0">
                        <a:moveTo>
                          <a:pt x="1271" y="0"/>
                        </a:moveTo>
                        <a:cubicBezTo>
                          <a:pt x="1267" y="17"/>
                          <a:pt x="1258" y="38"/>
                          <a:pt x="1250" y="55"/>
                        </a:cubicBezTo>
                        <a:lnTo>
                          <a:pt x="1" y="6001"/>
                        </a:lnTo>
                        <a:cubicBezTo>
                          <a:pt x="14" y="5984"/>
                          <a:pt x="18" y="5966"/>
                          <a:pt x="26" y="5950"/>
                        </a:cubicBezTo>
                        <a:lnTo>
                          <a:pt x="1271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49" name="Google Shape;3100;p33"/>
                  <p:cNvSpPr/>
                  <p:nvPr/>
                </p:nvSpPr>
                <p:spPr>
                  <a:xfrm>
                    <a:off x="6495200" y="1604650"/>
                    <a:ext cx="31900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5989" extrusionOk="0">
                        <a:moveTo>
                          <a:pt x="1276" y="0"/>
                        </a:moveTo>
                        <a:cubicBezTo>
                          <a:pt x="1268" y="14"/>
                          <a:pt x="1258" y="26"/>
                          <a:pt x="1246" y="39"/>
                        </a:cubicBezTo>
                        <a:lnTo>
                          <a:pt x="1" y="5988"/>
                        </a:lnTo>
                        <a:cubicBezTo>
                          <a:pt x="10" y="5976"/>
                          <a:pt x="18" y="5962"/>
                          <a:pt x="27" y="5946"/>
                        </a:cubicBezTo>
                        <a:lnTo>
                          <a:pt x="1276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50" name="Google Shape;3101;p33"/>
                  <p:cNvSpPr/>
                  <p:nvPr/>
                </p:nvSpPr>
                <p:spPr>
                  <a:xfrm>
                    <a:off x="6494375" y="1605625"/>
                    <a:ext cx="32000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84" extrusionOk="0">
                        <a:moveTo>
                          <a:pt x="1279" y="0"/>
                        </a:moveTo>
                        <a:cubicBezTo>
                          <a:pt x="1271" y="13"/>
                          <a:pt x="1258" y="26"/>
                          <a:pt x="1245" y="34"/>
                        </a:cubicBezTo>
                        <a:lnTo>
                          <a:pt x="0" y="5984"/>
                        </a:lnTo>
                        <a:cubicBezTo>
                          <a:pt x="13" y="5971"/>
                          <a:pt x="22" y="5962"/>
                          <a:pt x="34" y="5949"/>
                        </a:cubicBezTo>
                        <a:lnTo>
                          <a:pt x="1279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51" name="Google Shape;3102;p33"/>
                  <p:cNvSpPr/>
                  <p:nvPr/>
                </p:nvSpPr>
                <p:spPr>
                  <a:xfrm>
                    <a:off x="6493275" y="1606475"/>
                    <a:ext cx="32250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0" h="5980" extrusionOk="0">
                        <a:moveTo>
                          <a:pt x="1289" y="0"/>
                        </a:moveTo>
                        <a:lnTo>
                          <a:pt x="1289" y="0"/>
                        </a:lnTo>
                        <a:cubicBezTo>
                          <a:pt x="1276" y="13"/>
                          <a:pt x="1264" y="22"/>
                          <a:pt x="1246" y="34"/>
                        </a:cubicBezTo>
                        <a:lnTo>
                          <a:pt x="1" y="5980"/>
                        </a:lnTo>
                        <a:cubicBezTo>
                          <a:pt x="14" y="5972"/>
                          <a:pt x="32" y="5958"/>
                          <a:pt x="44" y="5950"/>
                        </a:cubicBezTo>
                        <a:lnTo>
                          <a:pt x="1289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52" name="Google Shape;3103;p33"/>
                  <p:cNvSpPr/>
                  <p:nvPr/>
                </p:nvSpPr>
                <p:spPr>
                  <a:xfrm>
                    <a:off x="6491900" y="1607325"/>
                    <a:ext cx="3255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5976" extrusionOk="0">
                        <a:moveTo>
                          <a:pt x="1301" y="0"/>
                        </a:moveTo>
                        <a:lnTo>
                          <a:pt x="1301" y="0"/>
                        </a:lnTo>
                        <a:cubicBezTo>
                          <a:pt x="1284" y="9"/>
                          <a:pt x="1267" y="18"/>
                          <a:pt x="1246" y="30"/>
                        </a:cubicBezTo>
                        <a:lnTo>
                          <a:pt x="1" y="5976"/>
                        </a:lnTo>
                        <a:cubicBezTo>
                          <a:pt x="18" y="5967"/>
                          <a:pt x="40" y="5958"/>
                          <a:pt x="56" y="5946"/>
                        </a:cubicBezTo>
                        <a:lnTo>
                          <a:pt x="1301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53" name="Google Shape;3104;p33"/>
                  <p:cNvSpPr/>
                  <p:nvPr/>
                </p:nvSpPr>
                <p:spPr>
                  <a:xfrm>
                    <a:off x="6489675" y="1608050"/>
                    <a:ext cx="33375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5" h="5981" extrusionOk="0">
                        <a:moveTo>
                          <a:pt x="1335" y="1"/>
                        </a:moveTo>
                        <a:cubicBezTo>
                          <a:pt x="1309" y="10"/>
                          <a:pt x="1279" y="23"/>
                          <a:pt x="1248" y="32"/>
                        </a:cubicBezTo>
                        <a:lnTo>
                          <a:pt x="0" y="5980"/>
                        </a:lnTo>
                        <a:cubicBezTo>
                          <a:pt x="34" y="5972"/>
                          <a:pt x="64" y="5960"/>
                          <a:pt x="90" y="5947"/>
                        </a:cubicBezTo>
                        <a:lnTo>
                          <a:pt x="1335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54" name="Google Shape;3105;p33"/>
                  <p:cNvSpPr/>
                  <p:nvPr/>
                </p:nvSpPr>
                <p:spPr>
                  <a:xfrm>
                    <a:off x="6486875" y="1608825"/>
                    <a:ext cx="34025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1" h="5976" extrusionOk="0">
                        <a:moveTo>
                          <a:pt x="1360" y="1"/>
                        </a:moveTo>
                        <a:lnTo>
                          <a:pt x="1360" y="1"/>
                        </a:lnTo>
                        <a:cubicBezTo>
                          <a:pt x="1327" y="9"/>
                          <a:pt x="1289" y="21"/>
                          <a:pt x="1250" y="26"/>
                        </a:cubicBezTo>
                        <a:lnTo>
                          <a:pt x="0" y="5975"/>
                        </a:lnTo>
                        <a:cubicBezTo>
                          <a:pt x="43" y="5967"/>
                          <a:pt x="82" y="5959"/>
                          <a:pt x="112" y="5949"/>
                        </a:cubicBezTo>
                        <a:lnTo>
                          <a:pt x="1360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55" name="Google Shape;3106;p33"/>
                  <p:cNvSpPr/>
                  <p:nvPr/>
                </p:nvSpPr>
                <p:spPr>
                  <a:xfrm>
                    <a:off x="6902825" y="1669650"/>
                    <a:ext cx="31475" cy="149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90" extrusionOk="0">
                        <a:moveTo>
                          <a:pt x="1258" y="1"/>
                        </a:moveTo>
                        <a:lnTo>
                          <a:pt x="1252" y="33"/>
                        </a:lnTo>
                        <a:lnTo>
                          <a:pt x="1252" y="33"/>
                        </a:lnTo>
                        <a:cubicBezTo>
                          <a:pt x="1256" y="22"/>
                          <a:pt x="1258" y="12"/>
                          <a:pt x="1258" y="1"/>
                        </a:cubicBezTo>
                        <a:close/>
                        <a:moveTo>
                          <a:pt x="1252" y="33"/>
                        </a:moveTo>
                        <a:cubicBezTo>
                          <a:pt x="1251" y="35"/>
                          <a:pt x="1250" y="37"/>
                          <a:pt x="1249" y="40"/>
                        </a:cubicBezTo>
                        <a:lnTo>
                          <a:pt x="1" y="5989"/>
                        </a:lnTo>
                        <a:cubicBezTo>
                          <a:pt x="5" y="5976"/>
                          <a:pt x="9" y="5964"/>
                          <a:pt x="13" y="5950"/>
                        </a:cubicBezTo>
                        <a:lnTo>
                          <a:pt x="1252" y="33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56" name="Google Shape;3107;p33"/>
                  <p:cNvSpPr/>
                  <p:nvPr/>
                </p:nvSpPr>
                <p:spPr>
                  <a:xfrm>
                    <a:off x="6901975" y="1670625"/>
                    <a:ext cx="32100" cy="15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6032" extrusionOk="0">
                        <a:moveTo>
                          <a:pt x="1283" y="1"/>
                        </a:moveTo>
                        <a:lnTo>
                          <a:pt x="1283" y="1"/>
                        </a:lnTo>
                        <a:cubicBezTo>
                          <a:pt x="1275" y="30"/>
                          <a:pt x="1263" y="56"/>
                          <a:pt x="1245" y="82"/>
                        </a:cubicBezTo>
                        <a:lnTo>
                          <a:pt x="0" y="6031"/>
                        </a:lnTo>
                        <a:cubicBezTo>
                          <a:pt x="13" y="6006"/>
                          <a:pt x="26" y="5980"/>
                          <a:pt x="35" y="5950"/>
                        </a:cubicBezTo>
                        <a:lnTo>
                          <a:pt x="1283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57" name="Google Shape;3108;p33"/>
                  <p:cNvSpPr/>
                  <p:nvPr/>
                </p:nvSpPr>
                <p:spPr>
                  <a:xfrm>
                    <a:off x="6900375" y="1672650"/>
                    <a:ext cx="32750" cy="151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6040" extrusionOk="0">
                        <a:moveTo>
                          <a:pt x="1309" y="1"/>
                        </a:moveTo>
                        <a:cubicBezTo>
                          <a:pt x="1292" y="35"/>
                          <a:pt x="1270" y="60"/>
                          <a:pt x="1245" y="91"/>
                        </a:cubicBezTo>
                        <a:lnTo>
                          <a:pt x="0" y="6040"/>
                        </a:lnTo>
                        <a:cubicBezTo>
                          <a:pt x="26" y="6010"/>
                          <a:pt x="48" y="5980"/>
                          <a:pt x="64" y="5950"/>
                        </a:cubicBezTo>
                        <a:lnTo>
                          <a:pt x="1309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58" name="Google Shape;3109;p33"/>
                  <p:cNvSpPr/>
                  <p:nvPr/>
                </p:nvSpPr>
                <p:spPr>
                  <a:xfrm>
                    <a:off x="6897375" y="1674925"/>
                    <a:ext cx="34125" cy="15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5" h="6065" extrusionOk="0">
                        <a:moveTo>
                          <a:pt x="1365" y="0"/>
                        </a:moveTo>
                        <a:cubicBezTo>
                          <a:pt x="1331" y="38"/>
                          <a:pt x="1293" y="77"/>
                          <a:pt x="1250" y="115"/>
                        </a:cubicBezTo>
                        <a:lnTo>
                          <a:pt x="0" y="6065"/>
                        </a:lnTo>
                        <a:cubicBezTo>
                          <a:pt x="43" y="6026"/>
                          <a:pt x="87" y="5988"/>
                          <a:pt x="120" y="5949"/>
                        </a:cubicBezTo>
                        <a:lnTo>
                          <a:pt x="1365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59" name="Google Shape;3110;p33"/>
                  <p:cNvSpPr/>
                  <p:nvPr/>
                </p:nvSpPr>
                <p:spPr>
                  <a:xfrm>
                    <a:off x="6887325" y="1677800"/>
                    <a:ext cx="41300" cy="156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" h="6262" extrusionOk="0">
                        <a:moveTo>
                          <a:pt x="1652" y="0"/>
                        </a:moveTo>
                        <a:lnTo>
                          <a:pt x="1652" y="0"/>
                        </a:lnTo>
                        <a:cubicBezTo>
                          <a:pt x="1523" y="107"/>
                          <a:pt x="1369" y="205"/>
                          <a:pt x="1245" y="312"/>
                        </a:cubicBezTo>
                        <a:lnTo>
                          <a:pt x="1" y="6262"/>
                        </a:lnTo>
                        <a:cubicBezTo>
                          <a:pt x="124" y="6155"/>
                          <a:pt x="278" y="6056"/>
                          <a:pt x="402" y="5950"/>
                        </a:cubicBezTo>
                        <a:lnTo>
                          <a:pt x="1652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60" name="Google Shape;3111;p33"/>
                  <p:cNvSpPr/>
                  <p:nvPr/>
                </p:nvSpPr>
                <p:spPr>
                  <a:xfrm>
                    <a:off x="6884225" y="1685600"/>
                    <a:ext cx="34250" cy="151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0" h="6066" extrusionOk="0">
                        <a:moveTo>
                          <a:pt x="1369" y="0"/>
                        </a:moveTo>
                        <a:lnTo>
                          <a:pt x="1369" y="0"/>
                        </a:lnTo>
                        <a:cubicBezTo>
                          <a:pt x="1326" y="39"/>
                          <a:pt x="1284" y="77"/>
                          <a:pt x="1249" y="116"/>
                        </a:cubicBezTo>
                        <a:lnTo>
                          <a:pt x="1" y="6066"/>
                        </a:lnTo>
                        <a:cubicBezTo>
                          <a:pt x="39" y="6027"/>
                          <a:pt x="78" y="5984"/>
                          <a:pt x="125" y="5950"/>
                        </a:cubicBezTo>
                        <a:lnTo>
                          <a:pt x="1369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61" name="Google Shape;3112;p33"/>
                  <p:cNvSpPr/>
                  <p:nvPr/>
                </p:nvSpPr>
                <p:spPr>
                  <a:xfrm>
                    <a:off x="6882725" y="1688500"/>
                    <a:ext cx="32725" cy="15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" h="6035" extrusionOk="0">
                        <a:moveTo>
                          <a:pt x="1309" y="0"/>
                        </a:moveTo>
                        <a:lnTo>
                          <a:pt x="1309" y="0"/>
                        </a:lnTo>
                        <a:cubicBezTo>
                          <a:pt x="1283" y="30"/>
                          <a:pt x="1263" y="60"/>
                          <a:pt x="1245" y="89"/>
                        </a:cubicBezTo>
                        <a:lnTo>
                          <a:pt x="0" y="6035"/>
                        </a:lnTo>
                        <a:cubicBezTo>
                          <a:pt x="18" y="6005"/>
                          <a:pt x="39" y="5979"/>
                          <a:pt x="61" y="5950"/>
                        </a:cubicBezTo>
                        <a:lnTo>
                          <a:pt x="1309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62" name="Google Shape;3113;p33"/>
                  <p:cNvSpPr/>
                  <p:nvPr/>
                </p:nvSpPr>
                <p:spPr>
                  <a:xfrm>
                    <a:off x="6881775" y="1690725"/>
                    <a:ext cx="32100" cy="150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6027" extrusionOk="0">
                        <a:moveTo>
                          <a:pt x="1283" y="0"/>
                        </a:moveTo>
                        <a:lnTo>
                          <a:pt x="1244" y="77"/>
                        </a:lnTo>
                        <a:lnTo>
                          <a:pt x="0" y="6027"/>
                        </a:lnTo>
                        <a:cubicBezTo>
                          <a:pt x="8" y="6001"/>
                          <a:pt x="22" y="5976"/>
                          <a:pt x="38" y="5946"/>
                        </a:cubicBezTo>
                        <a:lnTo>
                          <a:pt x="1283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63" name="Google Shape;3114;p33"/>
                  <p:cNvSpPr/>
                  <p:nvPr/>
                </p:nvSpPr>
                <p:spPr>
                  <a:xfrm>
                    <a:off x="6881575" y="1692650"/>
                    <a:ext cx="31325" cy="14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3" h="5994" extrusionOk="0">
                        <a:moveTo>
                          <a:pt x="1252" y="0"/>
                        </a:moveTo>
                        <a:cubicBezTo>
                          <a:pt x="1252" y="3"/>
                          <a:pt x="1251" y="6"/>
                          <a:pt x="1251" y="9"/>
                        </a:cubicBezTo>
                        <a:lnTo>
                          <a:pt x="1251" y="9"/>
                        </a:lnTo>
                        <a:lnTo>
                          <a:pt x="1252" y="0"/>
                        </a:lnTo>
                        <a:close/>
                        <a:moveTo>
                          <a:pt x="1251" y="9"/>
                        </a:moveTo>
                        <a:lnTo>
                          <a:pt x="8" y="5950"/>
                        </a:lnTo>
                        <a:cubicBezTo>
                          <a:pt x="4" y="5963"/>
                          <a:pt x="0" y="5976"/>
                          <a:pt x="0" y="5993"/>
                        </a:cubicBezTo>
                        <a:lnTo>
                          <a:pt x="1244" y="43"/>
                        </a:lnTo>
                        <a:cubicBezTo>
                          <a:pt x="1248" y="32"/>
                          <a:pt x="1248" y="22"/>
                          <a:pt x="1251" y="9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64" name="Google Shape;3115;p33"/>
                  <p:cNvSpPr/>
                  <p:nvPr/>
                </p:nvSpPr>
                <p:spPr>
                  <a:xfrm>
                    <a:off x="3673725" y="1022450"/>
                    <a:ext cx="32525" cy="14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1" h="5971" extrusionOk="0">
                        <a:moveTo>
                          <a:pt x="1249" y="0"/>
                        </a:moveTo>
                        <a:lnTo>
                          <a:pt x="1" y="5945"/>
                        </a:lnTo>
                        <a:cubicBezTo>
                          <a:pt x="21" y="5954"/>
                          <a:pt x="39" y="5962"/>
                          <a:pt x="56" y="5970"/>
                        </a:cubicBezTo>
                        <a:lnTo>
                          <a:pt x="1300" y="21"/>
                        </a:lnTo>
                        <a:cubicBezTo>
                          <a:pt x="1284" y="17"/>
                          <a:pt x="1266" y="8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65" name="Google Shape;3116;p33"/>
                  <p:cNvSpPr/>
                  <p:nvPr/>
                </p:nvSpPr>
                <p:spPr>
                  <a:xfrm>
                    <a:off x="3649350" y="1009600"/>
                    <a:ext cx="55625" cy="161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25" h="6459" extrusionOk="0">
                        <a:moveTo>
                          <a:pt x="1245" y="1"/>
                        </a:moveTo>
                        <a:lnTo>
                          <a:pt x="1" y="5945"/>
                        </a:lnTo>
                        <a:cubicBezTo>
                          <a:pt x="283" y="6083"/>
                          <a:pt x="719" y="6334"/>
                          <a:pt x="976" y="6459"/>
                        </a:cubicBezTo>
                        <a:lnTo>
                          <a:pt x="2224" y="514"/>
                        </a:lnTo>
                        <a:cubicBezTo>
                          <a:pt x="1967" y="390"/>
                          <a:pt x="1531" y="137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66" name="Google Shape;3117;p33"/>
                  <p:cNvSpPr/>
                  <p:nvPr/>
                </p:nvSpPr>
                <p:spPr>
                  <a:xfrm>
                    <a:off x="3646350" y="1008200"/>
                    <a:ext cx="34125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5" h="6002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34" y="5963"/>
                          <a:pt x="73" y="5980"/>
                          <a:pt x="121" y="6001"/>
                        </a:cubicBezTo>
                        <a:lnTo>
                          <a:pt x="1365" y="57"/>
                        </a:lnTo>
                        <a:cubicBezTo>
                          <a:pt x="1322" y="35"/>
                          <a:pt x="1280" y="1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67" name="Google Shape;3118;p33"/>
                  <p:cNvSpPr/>
                  <p:nvPr/>
                </p:nvSpPr>
                <p:spPr>
                  <a:xfrm>
                    <a:off x="3645800" y="1008000"/>
                    <a:ext cx="3167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59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9" y="5950"/>
                          <a:pt x="14" y="5954"/>
                          <a:pt x="23" y="5958"/>
                        </a:cubicBezTo>
                        <a:lnTo>
                          <a:pt x="1267" y="8"/>
                        </a:lnTo>
                        <a:cubicBezTo>
                          <a:pt x="1258" y="4"/>
                          <a:pt x="1254" y="4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68" name="Google Shape;3119;p33"/>
                  <p:cNvSpPr/>
                  <p:nvPr/>
                </p:nvSpPr>
                <p:spPr>
                  <a:xfrm>
                    <a:off x="2201975" y="695650"/>
                    <a:ext cx="3220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5968" extrusionOk="0">
                        <a:moveTo>
                          <a:pt x="1249" y="1"/>
                        </a:moveTo>
                        <a:lnTo>
                          <a:pt x="1" y="5950"/>
                        </a:lnTo>
                        <a:cubicBezTo>
                          <a:pt x="17" y="5954"/>
                          <a:pt x="30" y="5958"/>
                          <a:pt x="43" y="5968"/>
                        </a:cubicBezTo>
                        <a:lnTo>
                          <a:pt x="1288" y="18"/>
                        </a:lnTo>
                        <a:cubicBezTo>
                          <a:pt x="1275" y="10"/>
                          <a:pt x="1262" y="5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69" name="Google Shape;3120;p33"/>
                  <p:cNvSpPr/>
                  <p:nvPr/>
                </p:nvSpPr>
                <p:spPr>
                  <a:xfrm>
                    <a:off x="2198550" y="694375"/>
                    <a:ext cx="34650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6" h="6002" extrusionOk="0">
                        <a:moveTo>
                          <a:pt x="1249" y="0"/>
                        </a:moveTo>
                        <a:lnTo>
                          <a:pt x="0" y="5946"/>
                        </a:lnTo>
                        <a:cubicBezTo>
                          <a:pt x="43" y="5963"/>
                          <a:pt x="90" y="5980"/>
                          <a:pt x="138" y="6001"/>
                        </a:cubicBezTo>
                        <a:lnTo>
                          <a:pt x="1386" y="52"/>
                        </a:lnTo>
                        <a:cubicBezTo>
                          <a:pt x="1335" y="30"/>
                          <a:pt x="1293" y="14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70" name="Google Shape;3121;p33"/>
                  <p:cNvSpPr/>
                  <p:nvPr/>
                </p:nvSpPr>
                <p:spPr>
                  <a:xfrm>
                    <a:off x="2196300" y="693625"/>
                    <a:ext cx="3350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0" h="5976" extrusionOk="0">
                        <a:moveTo>
                          <a:pt x="1249" y="0"/>
                        </a:moveTo>
                        <a:lnTo>
                          <a:pt x="1" y="5950"/>
                        </a:lnTo>
                        <a:cubicBezTo>
                          <a:pt x="31" y="5958"/>
                          <a:pt x="60" y="5968"/>
                          <a:pt x="90" y="5976"/>
                        </a:cubicBezTo>
                        <a:lnTo>
                          <a:pt x="1339" y="30"/>
                        </a:lnTo>
                        <a:cubicBezTo>
                          <a:pt x="1306" y="18"/>
                          <a:pt x="1275" y="9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71" name="Google Shape;3122;p33"/>
                  <p:cNvSpPr/>
                  <p:nvPr/>
                </p:nvSpPr>
                <p:spPr>
                  <a:xfrm>
                    <a:off x="2194700" y="693200"/>
                    <a:ext cx="3285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" h="5968" extrusionOk="0">
                        <a:moveTo>
                          <a:pt x="1245" y="0"/>
                        </a:moveTo>
                        <a:lnTo>
                          <a:pt x="0" y="5946"/>
                        </a:lnTo>
                        <a:cubicBezTo>
                          <a:pt x="22" y="5954"/>
                          <a:pt x="43" y="5959"/>
                          <a:pt x="65" y="5967"/>
                        </a:cubicBezTo>
                        <a:lnTo>
                          <a:pt x="1313" y="17"/>
                        </a:lnTo>
                        <a:cubicBezTo>
                          <a:pt x="1287" y="9"/>
                          <a:pt x="1267" y="5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72" name="Google Shape;3123;p33"/>
                  <p:cNvSpPr/>
                  <p:nvPr/>
                </p:nvSpPr>
                <p:spPr>
                  <a:xfrm>
                    <a:off x="2193300" y="692875"/>
                    <a:ext cx="3255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5959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18" y="5954"/>
                          <a:pt x="35" y="5954"/>
                          <a:pt x="56" y="5959"/>
                        </a:cubicBezTo>
                        <a:lnTo>
                          <a:pt x="1301" y="13"/>
                        </a:lnTo>
                        <a:cubicBezTo>
                          <a:pt x="1284" y="9"/>
                          <a:pt x="1262" y="5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73" name="Google Shape;3124;p33"/>
                  <p:cNvSpPr/>
                  <p:nvPr/>
                </p:nvSpPr>
                <p:spPr>
                  <a:xfrm>
                    <a:off x="2192025" y="692675"/>
                    <a:ext cx="3242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" h="5959" extrusionOk="0">
                        <a:moveTo>
                          <a:pt x="1246" y="1"/>
                        </a:moveTo>
                        <a:lnTo>
                          <a:pt x="0" y="5949"/>
                        </a:lnTo>
                        <a:cubicBezTo>
                          <a:pt x="18" y="5949"/>
                          <a:pt x="34" y="5954"/>
                          <a:pt x="52" y="5958"/>
                        </a:cubicBezTo>
                        <a:lnTo>
                          <a:pt x="1297" y="9"/>
                        </a:lnTo>
                        <a:cubicBezTo>
                          <a:pt x="1279" y="5"/>
                          <a:pt x="1262" y="5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74" name="Google Shape;3125;p33"/>
                  <p:cNvSpPr/>
                  <p:nvPr/>
                </p:nvSpPr>
                <p:spPr>
                  <a:xfrm>
                    <a:off x="2188175" y="692575"/>
                    <a:ext cx="3500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0" h="5963" extrusionOk="0">
                        <a:moveTo>
                          <a:pt x="1343" y="1"/>
                        </a:moveTo>
                        <a:cubicBezTo>
                          <a:pt x="1324" y="1"/>
                          <a:pt x="1307" y="2"/>
                          <a:pt x="1292" y="5"/>
                        </a:cubicBezTo>
                        <a:cubicBezTo>
                          <a:pt x="1275" y="9"/>
                          <a:pt x="1262" y="13"/>
                          <a:pt x="1250" y="17"/>
                        </a:cubicBezTo>
                        <a:lnTo>
                          <a:pt x="0" y="5962"/>
                        </a:lnTo>
                        <a:cubicBezTo>
                          <a:pt x="18" y="5958"/>
                          <a:pt x="30" y="5958"/>
                          <a:pt x="48" y="5953"/>
                        </a:cubicBezTo>
                        <a:cubicBezTo>
                          <a:pt x="63" y="5951"/>
                          <a:pt x="78" y="5950"/>
                          <a:pt x="96" y="5950"/>
                        </a:cubicBezTo>
                        <a:cubicBezTo>
                          <a:pt x="114" y="5950"/>
                          <a:pt x="133" y="5951"/>
                          <a:pt x="154" y="5953"/>
                        </a:cubicBezTo>
                        <a:lnTo>
                          <a:pt x="1400" y="5"/>
                        </a:lnTo>
                        <a:cubicBezTo>
                          <a:pt x="1380" y="2"/>
                          <a:pt x="1361" y="1"/>
                          <a:pt x="1343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75" name="Google Shape;3126;p33"/>
                  <p:cNvSpPr/>
                  <p:nvPr/>
                </p:nvSpPr>
                <p:spPr>
                  <a:xfrm>
                    <a:off x="2187425" y="692975"/>
                    <a:ext cx="320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59" extrusionOk="0">
                        <a:moveTo>
                          <a:pt x="1280" y="1"/>
                        </a:moveTo>
                        <a:cubicBezTo>
                          <a:pt x="1266" y="1"/>
                          <a:pt x="1258" y="5"/>
                          <a:pt x="1250" y="9"/>
                        </a:cubicBezTo>
                        <a:lnTo>
                          <a:pt x="1" y="5959"/>
                        </a:lnTo>
                        <a:cubicBezTo>
                          <a:pt x="13" y="5955"/>
                          <a:pt x="22" y="5950"/>
                          <a:pt x="30" y="5946"/>
                        </a:cubicBezTo>
                        <a:lnTo>
                          <a:pt x="1280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76" name="Google Shape;3127;p33"/>
                  <p:cNvSpPr/>
                  <p:nvPr/>
                </p:nvSpPr>
                <p:spPr>
                  <a:xfrm>
                    <a:off x="2186775" y="693200"/>
                    <a:ext cx="31900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5964" extrusionOk="0">
                        <a:moveTo>
                          <a:pt x="1276" y="0"/>
                        </a:moveTo>
                        <a:lnTo>
                          <a:pt x="1276" y="0"/>
                        </a:lnTo>
                        <a:cubicBezTo>
                          <a:pt x="1267" y="5"/>
                          <a:pt x="1258" y="9"/>
                          <a:pt x="1250" y="17"/>
                        </a:cubicBezTo>
                        <a:lnTo>
                          <a:pt x="1" y="5963"/>
                        </a:lnTo>
                        <a:cubicBezTo>
                          <a:pt x="9" y="5959"/>
                          <a:pt x="18" y="5954"/>
                          <a:pt x="27" y="5950"/>
                        </a:cubicBezTo>
                        <a:lnTo>
                          <a:pt x="1276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77" name="Google Shape;3128;p33"/>
                  <p:cNvSpPr/>
                  <p:nvPr/>
                </p:nvSpPr>
                <p:spPr>
                  <a:xfrm>
                    <a:off x="2186150" y="693625"/>
                    <a:ext cx="3190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5968" extrusionOk="0">
                        <a:moveTo>
                          <a:pt x="1275" y="0"/>
                        </a:moveTo>
                        <a:lnTo>
                          <a:pt x="1275" y="0"/>
                        </a:lnTo>
                        <a:cubicBezTo>
                          <a:pt x="1262" y="5"/>
                          <a:pt x="1254" y="14"/>
                          <a:pt x="1250" y="18"/>
                        </a:cubicBezTo>
                        <a:lnTo>
                          <a:pt x="0" y="5968"/>
                        </a:lnTo>
                        <a:cubicBezTo>
                          <a:pt x="9" y="5958"/>
                          <a:pt x="18" y="5954"/>
                          <a:pt x="26" y="5946"/>
                        </a:cubicBezTo>
                        <a:lnTo>
                          <a:pt x="1275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78" name="Google Shape;3129;p33"/>
                  <p:cNvSpPr/>
                  <p:nvPr/>
                </p:nvSpPr>
                <p:spPr>
                  <a:xfrm>
                    <a:off x="2185400" y="694050"/>
                    <a:ext cx="32000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81" extrusionOk="0">
                        <a:moveTo>
                          <a:pt x="1280" y="1"/>
                        </a:moveTo>
                        <a:lnTo>
                          <a:pt x="1280" y="1"/>
                        </a:lnTo>
                        <a:cubicBezTo>
                          <a:pt x="1266" y="9"/>
                          <a:pt x="1258" y="22"/>
                          <a:pt x="1249" y="31"/>
                        </a:cubicBezTo>
                        <a:lnTo>
                          <a:pt x="1" y="5980"/>
                        </a:lnTo>
                        <a:cubicBezTo>
                          <a:pt x="13" y="5967"/>
                          <a:pt x="22" y="5959"/>
                          <a:pt x="30" y="5951"/>
                        </a:cubicBezTo>
                        <a:lnTo>
                          <a:pt x="1280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79" name="Google Shape;3130;p33"/>
                  <p:cNvSpPr/>
                  <p:nvPr/>
                </p:nvSpPr>
                <p:spPr>
                  <a:xfrm>
                    <a:off x="2184325" y="694800"/>
                    <a:ext cx="32300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2" h="6010" extrusionOk="0">
                        <a:moveTo>
                          <a:pt x="1292" y="1"/>
                        </a:moveTo>
                        <a:cubicBezTo>
                          <a:pt x="1275" y="18"/>
                          <a:pt x="1262" y="39"/>
                          <a:pt x="1250" y="64"/>
                        </a:cubicBezTo>
                        <a:lnTo>
                          <a:pt x="0" y="6010"/>
                        </a:lnTo>
                        <a:cubicBezTo>
                          <a:pt x="14" y="5988"/>
                          <a:pt x="30" y="5967"/>
                          <a:pt x="44" y="5950"/>
                        </a:cubicBezTo>
                        <a:lnTo>
                          <a:pt x="1292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80" name="Google Shape;3131;p33"/>
                  <p:cNvSpPr/>
                  <p:nvPr/>
                </p:nvSpPr>
                <p:spPr>
                  <a:xfrm>
                    <a:off x="2182300" y="696400"/>
                    <a:ext cx="33275" cy="15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" h="6109" extrusionOk="0">
                        <a:moveTo>
                          <a:pt x="1331" y="0"/>
                        </a:moveTo>
                        <a:cubicBezTo>
                          <a:pt x="1309" y="39"/>
                          <a:pt x="1288" y="82"/>
                          <a:pt x="1266" y="125"/>
                        </a:cubicBezTo>
                        <a:cubicBezTo>
                          <a:pt x="1258" y="138"/>
                          <a:pt x="1254" y="146"/>
                          <a:pt x="1244" y="159"/>
                        </a:cubicBezTo>
                        <a:lnTo>
                          <a:pt x="0" y="6108"/>
                        </a:lnTo>
                        <a:cubicBezTo>
                          <a:pt x="4" y="6096"/>
                          <a:pt x="13" y="6082"/>
                          <a:pt x="18" y="6074"/>
                        </a:cubicBezTo>
                        <a:cubicBezTo>
                          <a:pt x="43" y="6031"/>
                          <a:pt x="60" y="5985"/>
                          <a:pt x="81" y="5946"/>
                        </a:cubicBezTo>
                        <a:lnTo>
                          <a:pt x="1331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81" name="Google Shape;3132;p33"/>
                  <p:cNvSpPr/>
                  <p:nvPr/>
                </p:nvSpPr>
                <p:spPr>
                  <a:xfrm>
                    <a:off x="2180675" y="700375"/>
                    <a:ext cx="32750" cy="151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6040" extrusionOk="0">
                        <a:moveTo>
                          <a:pt x="1309" y="0"/>
                        </a:moveTo>
                        <a:lnTo>
                          <a:pt x="1309" y="0"/>
                        </a:lnTo>
                        <a:cubicBezTo>
                          <a:pt x="1293" y="30"/>
                          <a:pt x="1272" y="60"/>
                          <a:pt x="1250" y="90"/>
                        </a:cubicBezTo>
                        <a:lnTo>
                          <a:pt x="1" y="6039"/>
                        </a:lnTo>
                        <a:cubicBezTo>
                          <a:pt x="26" y="6010"/>
                          <a:pt x="48" y="5980"/>
                          <a:pt x="65" y="5949"/>
                        </a:cubicBezTo>
                        <a:lnTo>
                          <a:pt x="1309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82" name="Google Shape;3133;p33"/>
                  <p:cNvSpPr/>
                  <p:nvPr/>
                </p:nvSpPr>
                <p:spPr>
                  <a:xfrm>
                    <a:off x="2179525" y="702600"/>
                    <a:ext cx="32400" cy="14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6" h="5998" extrusionOk="0">
                        <a:moveTo>
                          <a:pt x="1296" y="1"/>
                        </a:moveTo>
                        <a:lnTo>
                          <a:pt x="1245" y="52"/>
                        </a:lnTo>
                        <a:lnTo>
                          <a:pt x="0" y="5998"/>
                        </a:lnTo>
                        <a:cubicBezTo>
                          <a:pt x="17" y="5984"/>
                          <a:pt x="34" y="5968"/>
                          <a:pt x="47" y="5950"/>
                        </a:cubicBezTo>
                        <a:lnTo>
                          <a:pt x="1296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83" name="Google Shape;3134;p33"/>
                  <p:cNvSpPr/>
                  <p:nvPr/>
                </p:nvSpPr>
                <p:spPr>
                  <a:xfrm>
                    <a:off x="2178250" y="703900"/>
                    <a:ext cx="32400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6" h="5984" extrusionOk="0">
                        <a:moveTo>
                          <a:pt x="1296" y="0"/>
                        </a:moveTo>
                        <a:lnTo>
                          <a:pt x="1296" y="0"/>
                        </a:lnTo>
                        <a:cubicBezTo>
                          <a:pt x="1278" y="13"/>
                          <a:pt x="1266" y="26"/>
                          <a:pt x="1244" y="34"/>
                        </a:cubicBezTo>
                        <a:lnTo>
                          <a:pt x="0" y="5984"/>
                        </a:lnTo>
                        <a:cubicBezTo>
                          <a:pt x="17" y="5971"/>
                          <a:pt x="34" y="5958"/>
                          <a:pt x="51" y="5946"/>
                        </a:cubicBezTo>
                        <a:lnTo>
                          <a:pt x="1296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84" name="Google Shape;3135;p33"/>
                  <p:cNvSpPr/>
                  <p:nvPr/>
                </p:nvSpPr>
                <p:spPr>
                  <a:xfrm>
                    <a:off x="2176825" y="704725"/>
                    <a:ext cx="32550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5981" extrusionOk="0">
                        <a:moveTo>
                          <a:pt x="1301" y="1"/>
                        </a:moveTo>
                        <a:lnTo>
                          <a:pt x="1301" y="1"/>
                        </a:lnTo>
                        <a:cubicBezTo>
                          <a:pt x="1284" y="14"/>
                          <a:pt x="1267" y="23"/>
                          <a:pt x="1246" y="32"/>
                        </a:cubicBezTo>
                        <a:lnTo>
                          <a:pt x="1" y="5980"/>
                        </a:lnTo>
                        <a:cubicBezTo>
                          <a:pt x="22" y="5972"/>
                          <a:pt x="40" y="5964"/>
                          <a:pt x="57" y="5951"/>
                        </a:cubicBezTo>
                        <a:lnTo>
                          <a:pt x="1301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85" name="Google Shape;3136;p33"/>
                  <p:cNvSpPr/>
                  <p:nvPr/>
                </p:nvSpPr>
                <p:spPr>
                  <a:xfrm>
                    <a:off x="2175025" y="705500"/>
                    <a:ext cx="3295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8" h="5976" extrusionOk="0">
                        <a:moveTo>
                          <a:pt x="1318" y="1"/>
                        </a:moveTo>
                        <a:cubicBezTo>
                          <a:pt x="1296" y="13"/>
                          <a:pt x="1275" y="21"/>
                          <a:pt x="1249" y="31"/>
                        </a:cubicBezTo>
                        <a:lnTo>
                          <a:pt x="1" y="5975"/>
                        </a:lnTo>
                        <a:cubicBezTo>
                          <a:pt x="27" y="5971"/>
                          <a:pt x="52" y="5959"/>
                          <a:pt x="73" y="5949"/>
                        </a:cubicBezTo>
                        <a:lnTo>
                          <a:pt x="1318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86" name="Google Shape;3137;p33"/>
                  <p:cNvSpPr/>
                  <p:nvPr/>
                </p:nvSpPr>
                <p:spPr>
                  <a:xfrm>
                    <a:off x="2163150" y="706250"/>
                    <a:ext cx="43125" cy="149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5" h="5983" extrusionOk="0">
                        <a:moveTo>
                          <a:pt x="1724" y="1"/>
                        </a:moveTo>
                        <a:cubicBezTo>
                          <a:pt x="1690" y="9"/>
                          <a:pt x="1647" y="17"/>
                          <a:pt x="1605" y="26"/>
                        </a:cubicBezTo>
                        <a:cubicBezTo>
                          <a:pt x="1561" y="32"/>
                          <a:pt x="1512" y="35"/>
                          <a:pt x="1457" y="35"/>
                        </a:cubicBezTo>
                        <a:cubicBezTo>
                          <a:pt x="1394" y="35"/>
                          <a:pt x="1323" y="31"/>
                          <a:pt x="1246" y="22"/>
                        </a:cubicBezTo>
                        <a:lnTo>
                          <a:pt x="1" y="5971"/>
                        </a:lnTo>
                        <a:cubicBezTo>
                          <a:pt x="69" y="5979"/>
                          <a:pt x="131" y="5982"/>
                          <a:pt x="188" y="5982"/>
                        </a:cubicBezTo>
                        <a:cubicBezTo>
                          <a:pt x="252" y="5982"/>
                          <a:pt x="310" y="5978"/>
                          <a:pt x="360" y="5971"/>
                        </a:cubicBezTo>
                        <a:cubicBezTo>
                          <a:pt x="403" y="5967"/>
                          <a:pt x="441" y="5958"/>
                          <a:pt x="476" y="5945"/>
                        </a:cubicBezTo>
                        <a:lnTo>
                          <a:pt x="1724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87" name="Google Shape;3138;p33"/>
                  <p:cNvSpPr/>
                  <p:nvPr/>
                </p:nvSpPr>
                <p:spPr>
                  <a:xfrm>
                    <a:off x="2161125" y="706550"/>
                    <a:ext cx="3317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7" h="5959" extrusionOk="0">
                        <a:moveTo>
                          <a:pt x="1250" y="1"/>
                        </a:moveTo>
                        <a:lnTo>
                          <a:pt x="0" y="5950"/>
                        </a:lnTo>
                        <a:cubicBezTo>
                          <a:pt x="30" y="5955"/>
                          <a:pt x="56" y="5959"/>
                          <a:pt x="82" y="5959"/>
                        </a:cubicBezTo>
                        <a:lnTo>
                          <a:pt x="1327" y="10"/>
                        </a:lnTo>
                        <a:cubicBezTo>
                          <a:pt x="1301" y="10"/>
                          <a:pt x="1275" y="5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88" name="Google Shape;3139;p33"/>
                  <p:cNvSpPr/>
                  <p:nvPr/>
                </p:nvSpPr>
                <p:spPr>
                  <a:xfrm>
                    <a:off x="2139100" y="676400"/>
                    <a:ext cx="53275" cy="178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1" h="7157" extrusionOk="0">
                        <a:moveTo>
                          <a:pt x="1245" y="1"/>
                        </a:moveTo>
                        <a:lnTo>
                          <a:pt x="1" y="5946"/>
                        </a:lnTo>
                        <a:cubicBezTo>
                          <a:pt x="295" y="6353"/>
                          <a:pt x="201" y="6639"/>
                          <a:pt x="881" y="7156"/>
                        </a:cubicBezTo>
                        <a:lnTo>
                          <a:pt x="2131" y="1207"/>
                        </a:lnTo>
                        <a:cubicBezTo>
                          <a:pt x="1446" y="689"/>
                          <a:pt x="1541" y="403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89" name="Google Shape;3140;p33"/>
                  <p:cNvSpPr/>
                  <p:nvPr/>
                </p:nvSpPr>
                <p:spPr>
                  <a:xfrm>
                    <a:off x="2506500" y="761200"/>
                    <a:ext cx="37450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8" h="5985" extrusionOk="0">
                        <a:moveTo>
                          <a:pt x="1249" y="0"/>
                        </a:moveTo>
                        <a:lnTo>
                          <a:pt x="0" y="5950"/>
                        </a:lnTo>
                        <a:cubicBezTo>
                          <a:pt x="77" y="5959"/>
                          <a:pt x="158" y="5967"/>
                          <a:pt x="253" y="5985"/>
                        </a:cubicBezTo>
                        <a:lnTo>
                          <a:pt x="1498" y="35"/>
                        </a:lnTo>
                        <a:cubicBezTo>
                          <a:pt x="1408" y="18"/>
                          <a:pt x="1322" y="10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90" name="Google Shape;3141;p33"/>
                  <p:cNvSpPr/>
                  <p:nvPr/>
                </p:nvSpPr>
                <p:spPr>
                  <a:xfrm>
                    <a:off x="2491425" y="760825"/>
                    <a:ext cx="46325" cy="149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3" h="5991" extrusionOk="0">
                        <a:moveTo>
                          <a:pt x="1587" y="1"/>
                        </a:moveTo>
                        <a:cubicBezTo>
                          <a:pt x="1510" y="1"/>
                          <a:pt x="1444" y="5"/>
                          <a:pt x="1386" y="11"/>
                        </a:cubicBezTo>
                        <a:cubicBezTo>
                          <a:pt x="1335" y="20"/>
                          <a:pt x="1288" y="29"/>
                          <a:pt x="1249" y="41"/>
                        </a:cubicBezTo>
                        <a:lnTo>
                          <a:pt x="1" y="5991"/>
                        </a:lnTo>
                        <a:cubicBezTo>
                          <a:pt x="43" y="5978"/>
                          <a:pt x="86" y="5969"/>
                          <a:pt x="137" y="5961"/>
                        </a:cubicBezTo>
                        <a:cubicBezTo>
                          <a:pt x="194" y="5953"/>
                          <a:pt x="258" y="5948"/>
                          <a:pt x="330" y="5948"/>
                        </a:cubicBezTo>
                        <a:cubicBezTo>
                          <a:pt x="410" y="5948"/>
                          <a:pt x="500" y="5954"/>
                          <a:pt x="603" y="5965"/>
                        </a:cubicBezTo>
                        <a:lnTo>
                          <a:pt x="1852" y="15"/>
                        </a:lnTo>
                        <a:cubicBezTo>
                          <a:pt x="1752" y="5"/>
                          <a:pt x="1664" y="1"/>
                          <a:pt x="1587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91" name="Google Shape;3142;p33"/>
                  <p:cNvSpPr/>
                  <p:nvPr/>
                </p:nvSpPr>
                <p:spPr>
                  <a:xfrm>
                    <a:off x="2489275" y="761825"/>
                    <a:ext cx="33375" cy="14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5" h="5986" extrusionOk="0">
                        <a:moveTo>
                          <a:pt x="1335" y="1"/>
                        </a:moveTo>
                        <a:cubicBezTo>
                          <a:pt x="1301" y="14"/>
                          <a:pt x="1271" y="23"/>
                          <a:pt x="1246" y="36"/>
                        </a:cubicBezTo>
                        <a:lnTo>
                          <a:pt x="0" y="5985"/>
                        </a:lnTo>
                        <a:cubicBezTo>
                          <a:pt x="26" y="5972"/>
                          <a:pt x="57" y="5960"/>
                          <a:pt x="87" y="5951"/>
                        </a:cubicBezTo>
                        <a:lnTo>
                          <a:pt x="1335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92" name="Google Shape;3143;p33"/>
                  <p:cNvSpPr/>
                  <p:nvPr/>
                </p:nvSpPr>
                <p:spPr>
                  <a:xfrm>
                    <a:off x="2487250" y="762700"/>
                    <a:ext cx="33175" cy="14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7" h="5993" extrusionOk="0">
                        <a:moveTo>
                          <a:pt x="1327" y="1"/>
                        </a:moveTo>
                        <a:lnTo>
                          <a:pt x="1327" y="1"/>
                        </a:lnTo>
                        <a:cubicBezTo>
                          <a:pt x="1297" y="13"/>
                          <a:pt x="1271" y="31"/>
                          <a:pt x="1245" y="43"/>
                        </a:cubicBezTo>
                        <a:lnTo>
                          <a:pt x="0" y="5993"/>
                        </a:lnTo>
                        <a:cubicBezTo>
                          <a:pt x="26" y="5980"/>
                          <a:pt x="52" y="5963"/>
                          <a:pt x="81" y="5950"/>
                        </a:cubicBezTo>
                        <a:lnTo>
                          <a:pt x="1327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93" name="Google Shape;3144;p33"/>
                  <p:cNvSpPr/>
                  <p:nvPr/>
                </p:nvSpPr>
                <p:spPr>
                  <a:xfrm>
                    <a:off x="2482225" y="763750"/>
                    <a:ext cx="36175" cy="152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7" h="6097" extrusionOk="0">
                        <a:moveTo>
                          <a:pt x="1446" y="1"/>
                        </a:moveTo>
                        <a:cubicBezTo>
                          <a:pt x="1412" y="27"/>
                          <a:pt x="1378" y="52"/>
                          <a:pt x="1348" y="74"/>
                        </a:cubicBezTo>
                        <a:cubicBezTo>
                          <a:pt x="1314" y="99"/>
                          <a:pt x="1283" y="125"/>
                          <a:pt x="1245" y="147"/>
                        </a:cubicBezTo>
                        <a:lnTo>
                          <a:pt x="0" y="6096"/>
                        </a:lnTo>
                        <a:cubicBezTo>
                          <a:pt x="35" y="6071"/>
                          <a:pt x="69" y="6049"/>
                          <a:pt x="103" y="6023"/>
                        </a:cubicBezTo>
                        <a:cubicBezTo>
                          <a:pt x="134" y="5998"/>
                          <a:pt x="163" y="5976"/>
                          <a:pt x="201" y="5951"/>
                        </a:cubicBezTo>
                        <a:lnTo>
                          <a:pt x="1446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94" name="Google Shape;3145;p33"/>
                  <p:cNvSpPr/>
                  <p:nvPr/>
                </p:nvSpPr>
                <p:spPr>
                  <a:xfrm>
                    <a:off x="2480200" y="767400"/>
                    <a:ext cx="33175" cy="14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7" h="5994" extrusionOk="0">
                        <a:moveTo>
                          <a:pt x="1326" y="1"/>
                        </a:moveTo>
                        <a:lnTo>
                          <a:pt x="1326" y="1"/>
                        </a:lnTo>
                        <a:cubicBezTo>
                          <a:pt x="1301" y="18"/>
                          <a:pt x="1275" y="30"/>
                          <a:pt x="1245" y="48"/>
                        </a:cubicBezTo>
                        <a:lnTo>
                          <a:pt x="0" y="5993"/>
                        </a:lnTo>
                        <a:cubicBezTo>
                          <a:pt x="30" y="5980"/>
                          <a:pt x="55" y="5963"/>
                          <a:pt x="81" y="5950"/>
                        </a:cubicBezTo>
                        <a:lnTo>
                          <a:pt x="1326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95" name="Google Shape;3146;p33"/>
                  <p:cNvSpPr/>
                  <p:nvPr/>
                </p:nvSpPr>
                <p:spPr>
                  <a:xfrm>
                    <a:off x="2478050" y="768575"/>
                    <a:ext cx="33300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2" h="5981" extrusionOk="0">
                        <a:moveTo>
                          <a:pt x="1331" y="1"/>
                        </a:moveTo>
                        <a:lnTo>
                          <a:pt x="1331" y="1"/>
                        </a:lnTo>
                        <a:cubicBezTo>
                          <a:pt x="1306" y="9"/>
                          <a:pt x="1280" y="22"/>
                          <a:pt x="1250" y="31"/>
                        </a:cubicBezTo>
                        <a:lnTo>
                          <a:pt x="1" y="5980"/>
                        </a:lnTo>
                        <a:cubicBezTo>
                          <a:pt x="31" y="5972"/>
                          <a:pt x="60" y="5959"/>
                          <a:pt x="86" y="5946"/>
                        </a:cubicBezTo>
                        <a:lnTo>
                          <a:pt x="1331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96" name="Google Shape;3147;p33"/>
                  <p:cNvSpPr/>
                  <p:nvPr/>
                </p:nvSpPr>
                <p:spPr>
                  <a:xfrm>
                    <a:off x="2464575" y="769325"/>
                    <a:ext cx="44750" cy="149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0" h="5990" extrusionOk="0">
                        <a:moveTo>
                          <a:pt x="1789" y="1"/>
                        </a:moveTo>
                        <a:lnTo>
                          <a:pt x="1789" y="1"/>
                        </a:lnTo>
                        <a:cubicBezTo>
                          <a:pt x="1750" y="14"/>
                          <a:pt x="1707" y="22"/>
                          <a:pt x="1661" y="26"/>
                        </a:cubicBezTo>
                        <a:cubicBezTo>
                          <a:pt x="1607" y="35"/>
                          <a:pt x="1547" y="39"/>
                          <a:pt x="1478" y="39"/>
                        </a:cubicBezTo>
                        <a:cubicBezTo>
                          <a:pt x="1410" y="39"/>
                          <a:pt x="1333" y="35"/>
                          <a:pt x="1245" y="26"/>
                        </a:cubicBezTo>
                        <a:lnTo>
                          <a:pt x="1" y="5976"/>
                        </a:lnTo>
                        <a:cubicBezTo>
                          <a:pt x="89" y="5985"/>
                          <a:pt x="166" y="5989"/>
                          <a:pt x="234" y="5989"/>
                        </a:cubicBezTo>
                        <a:cubicBezTo>
                          <a:pt x="302" y="5989"/>
                          <a:pt x="362" y="5985"/>
                          <a:pt x="416" y="5976"/>
                        </a:cubicBezTo>
                        <a:cubicBezTo>
                          <a:pt x="463" y="5972"/>
                          <a:pt x="506" y="5959"/>
                          <a:pt x="540" y="5950"/>
                        </a:cubicBezTo>
                        <a:lnTo>
                          <a:pt x="1789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97" name="Google Shape;3148;p33"/>
                  <p:cNvSpPr/>
                  <p:nvPr/>
                </p:nvSpPr>
                <p:spPr>
                  <a:xfrm>
                    <a:off x="2460300" y="769425"/>
                    <a:ext cx="35425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7" h="5972" extrusionOk="0">
                        <a:moveTo>
                          <a:pt x="1250" y="1"/>
                        </a:moveTo>
                        <a:lnTo>
                          <a:pt x="0" y="5950"/>
                        </a:lnTo>
                        <a:cubicBezTo>
                          <a:pt x="61" y="5959"/>
                          <a:pt x="116" y="5964"/>
                          <a:pt x="172" y="5972"/>
                        </a:cubicBezTo>
                        <a:lnTo>
                          <a:pt x="1416" y="22"/>
                        </a:lnTo>
                        <a:cubicBezTo>
                          <a:pt x="1365" y="18"/>
                          <a:pt x="1309" y="10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98" name="Google Shape;3149;p33"/>
                  <p:cNvSpPr/>
                  <p:nvPr/>
                </p:nvSpPr>
                <p:spPr>
                  <a:xfrm>
                    <a:off x="3902450" y="1043275"/>
                    <a:ext cx="31875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5972" extrusionOk="0">
                        <a:moveTo>
                          <a:pt x="1275" y="1"/>
                        </a:moveTo>
                        <a:lnTo>
                          <a:pt x="1275" y="1"/>
                        </a:lnTo>
                        <a:cubicBezTo>
                          <a:pt x="1266" y="9"/>
                          <a:pt x="1257" y="18"/>
                          <a:pt x="1245" y="26"/>
                        </a:cubicBezTo>
                        <a:lnTo>
                          <a:pt x="0" y="5972"/>
                        </a:lnTo>
                        <a:cubicBezTo>
                          <a:pt x="8" y="5963"/>
                          <a:pt x="22" y="5954"/>
                          <a:pt x="30" y="5946"/>
                        </a:cubicBezTo>
                        <a:lnTo>
                          <a:pt x="1275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99" name="Google Shape;3150;p33"/>
                  <p:cNvSpPr/>
                  <p:nvPr/>
                </p:nvSpPr>
                <p:spPr>
                  <a:xfrm>
                    <a:off x="3899775" y="1043925"/>
                    <a:ext cx="33825" cy="15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3" h="6023" extrusionOk="0">
                        <a:moveTo>
                          <a:pt x="1352" y="0"/>
                        </a:moveTo>
                        <a:lnTo>
                          <a:pt x="1352" y="0"/>
                        </a:lnTo>
                        <a:cubicBezTo>
                          <a:pt x="1321" y="26"/>
                          <a:pt x="1287" y="52"/>
                          <a:pt x="1250" y="77"/>
                        </a:cubicBezTo>
                        <a:lnTo>
                          <a:pt x="0" y="6023"/>
                        </a:lnTo>
                        <a:cubicBezTo>
                          <a:pt x="43" y="5997"/>
                          <a:pt x="77" y="5971"/>
                          <a:pt x="107" y="5946"/>
                        </a:cubicBezTo>
                        <a:lnTo>
                          <a:pt x="1352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00" name="Google Shape;3151;p33"/>
                  <p:cNvSpPr/>
                  <p:nvPr/>
                </p:nvSpPr>
                <p:spPr>
                  <a:xfrm>
                    <a:off x="3894950" y="1045850"/>
                    <a:ext cx="36075" cy="15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3" h="6053" extrusionOk="0">
                        <a:moveTo>
                          <a:pt x="1443" y="0"/>
                        </a:moveTo>
                        <a:lnTo>
                          <a:pt x="1443" y="0"/>
                        </a:lnTo>
                        <a:cubicBezTo>
                          <a:pt x="1386" y="34"/>
                          <a:pt x="1318" y="69"/>
                          <a:pt x="1245" y="103"/>
                        </a:cubicBezTo>
                        <a:lnTo>
                          <a:pt x="0" y="6053"/>
                        </a:lnTo>
                        <a:cubicBezTo>
                          <a:pt x="73" y="6019"/>
                          <a:pt x="138" y="5984"/>
                          <a:pt x="193" y="5946"/>
                        </a:cubicBezTo>
                        <a:lnTo>
                          <a:pt x="1443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01" name="Google Shape;3152;p33"/>
                  <p:cNvSpPr/>
                  <p:nvPr/>
                </p:nvSpPr>
                <p:spPr>
                  <a:xfrm>
                    <a:off x="3885325" y="1048400"/>
                    <a:ext cx="40775" cy="152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1" h="6092" extrusionOk="0">
                        <a:moveTo>
                          <a:pt x="1630" y="1"/>
                        </a:moveTo>
                        <a:lnTo>
                          <a:pt x="1630" y="1"/>
                        </a:lnTo>
                        <a:cubicBezTo>
                          <a:pt x="1520" y="52"/>
                          <a:pt x="1391" y="99"/>
                          <a:pt x="1245" y="147"/>
                        </a:cubicBezTo>
                        <a:lnTo>
                          <a:pt x="0" y="6091"/>
                        </a:lnTo>
                        <a:cubicBezTo>
                          <a:pt x="146" y="6049"/>
                          <a:pt x="274" y="6002"/>
                          <a:pt x="385" y="5951"/>
                        </a:cubicBezTo>
                        <a:lnTo>
                          <a:pt x="1630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02" name="Google Shape;3153;p33"/>
                  <p:cNvSpPr/>
                  <p:nvPr/>
                </p:nvSpPr>
                <p:spPr>
                  <a:xfrm>
                    <a:off x="3830375" y="1052050"/>
                    <a:ext cx="86100" cy="154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44" h="6180" extrusionOk="0">
                        <a:moveTo>
                          <a:pt x="3443" y="1"/>
                        </a:moveTo>
                        <a:lnTo>
                          <a:pt x="3443" y="1"/>
                        </a:lnTo>
                        <a:cubicBezTo>
                          <a:pt x="3213" y="68"/>
                          <a:pt x="2938" y="129"/>
                          <a:pt x="2648" y="171"/>
                        </a:cubicBezTo>
                        <a:cubicBezTo>
                          <a:pt x="2380" y="208"/>
                          <a:pt x="2094" y="231"/>
                          <a:pt x="1801" y="231"/>
                        </a:cubicBezTo>
                        <a:cubicBezTo>
                          <a:pt x="1617" y="231"/>
                          <a:pt x="1430" y="222"/>
                          <a:pt x="1245" y="202"/>
                        </a:cubicBezTo>
                        <a:lnTo>
                          <a:pt x="1" y="6151"/>
                        </a:lnTo>
                        <a:cubicBezTo>
                          <a:pt x="186" y="6171"/>
                          <a:pt x="373" y="6180"/>
                          <a:pt x="559" y="6180"/>
                        </a:cubicBezTo>
                        <a:cubicBezTo>
                          <a:pt x="849" y="6180"/>
                          <a:pt x="1135" y="6158"/>
                          <a:pt x="1403" y="6121"/>
                        </a:cubicBezTo>
                        <a:cubicBezTo>
                          <a:pt x="1694" y="6079"/>
                          <a:pt x="1963" y="6018"/>
                          <a:pt x="2198" y="5945"/>
                        </a:cubicBezTo>
                        <a:lnTo>
                          <a:pt x="3443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03" name="Google Shape;3154;p33"/>
                  <p:cNvSpPr/>
                  <p:nvPr/>
                </p:nvSpPr>
                <p:spPr>
                  <a:xfrm>
                    <a:off x="3822150" y="1055900"/>
                    <a:ext cx="39350" cy="14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4" h="5997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107" y="5971"/>
                          <a:pt x="218" y="5984"/>
                          <a:pt x="330" y="5997"/>
                        </a:cubicBezTo>
                        <a:lnTo>
                          <a:pt x="1574" y="48"/>
                        </a:lnTo>
                        <a:cubicBezTo>
                          <a:pt x="1463" y="35"/>
                          <a:pt x="1352" y="22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04" name="Google Shape;3155;p33"/>
                  <p:cNvSpPr/>
                  <p:nvPr/>
                </p:nvSpPr>
                <p:spPr>
                  <a:xfrm>
                    <a:off x="3817450" y="1055025"/>
                    <a:ext cx="35825" cy="14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3" h="5986" extrusionOk="0">
                        <a:moveTo>
                          <a:pt x="1244" y="1"/>
                        </a:moveTo>
                        <a:lnTo>
                          <a:pt x="0" y="5946"/>
                        </a:lnTo>
                        <a:cubicBezTo>
                          <a:pt x="8" y="5950"/>
                          <a:pt x="21" y="5955"/>
                          <a:pt x="34" y="5955"/>
                        </a:cubicBezTo>
                        <a:cubicBezTo>
                          <a:pt x="81" y="5968"/>
                          <a:pt x="137" y="5976"/>
                          <a:pt x="188" y="5985"/>
                        </a:cubicBezTo>
                        <a:lnTo>
                          <a:pt x="1432" y="36"/>
                        </a:lnTo>
                        <a:cubicBezTo>
                          <a:pt x="1381" y="26"/>
                          <a:pt x="1330" y="18"/>
                          <a:pt x="1278" y="6"/>
                        </a:cubicBezTo>
                        <a:cubicBezTo>
                          <a:pt x="1266" y="6"/>
                          <a:pt x="1258" y="1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05" name="Google Shape;3156;p33"/>
                  <p:cNvSpPr/>
                  <p:nvPr/>
                </p:nvSpPr>
                <p:spPr>
                  <a:xfrm>
                    <a:off x="3815825" y="1054625"/>
                    <a:ext cx="3275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5963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22" y="5954"/>
                          <a:pt x="44" y="5958"/>
                          <a:pt x="65" y="5962"/>
                        </a:cubicBezTo>
                        <a:lnTo>
                          <a:pt x="1309" y="17"/>
                        </a:lnTo>
                        <a:cubicBezTo>
                          <a:pt x="1288" y="9"/>
                          <a:pt x="1266" y="4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06" name="Google Shape;3157;p33"/>
                  <p:cNvSpPr/>
                  <p:nvPr/>
                </p:nvSpPr>
                <p:spPr>
                  <a:xfrm>
                    <a:off x="3814350" y="1054075"/>
                    <a:ext cx="32725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" h="5972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22" y="5959"/>
                          <a:pt x="38" y="5963"/>
                          <a:pt x="60" y="5972"/>
                        </a:cubicBezTo>
                        <a:lnTo>
                          <a:pt x="1309" y="22"/>
                        </a:lnTo>
                        <a:cubicBezTo>
                          <a:pt x="1287" y="13"/>
                          <a:pt x="1266" y="9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07" name="Google Shape;3158;p33"/>
                  <p:cNvSpPr/>
                  <p:nvPr/>
                </p:nvSpPr>
                <p:spPr>
                  <a:xfrm>
                    <a:off x="3812625" y="1053450"/>
                    <a:ext cx="3285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" h="5976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22" y="5958"/>
                          <a:pt x="47" y="5966"/>
                          <a:pt x="69" y="5975"/>
                        </a:cubicBezTo>
                        <a:lnTo>
                          <a:pt x="1313" y="26"/>
                        </a:lnTo>
                        <a:cubicBezTo>
                          <a:pt x="1292" y="18"/>
                          <a:pt x="1271" y="8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08" name="Google Shape;3159;p33"/>
                  <p:cNvSpPr/>
                  <p:nvPr/>
                </p:nvSpPr>
                <p:spPr>
                  <a:xfrm>
                    <a:off x="3810600" y="1052600"/>
                    <a:ext cx="33175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7" h="5984" extrusionOk="0">
                        <a:moveTo>
                          <a:pt x="1249" y="0"/>
                        </a:moveTo>
                        <a:lnTo>
                          <a:pt x="0" y="5945"/>
                        </a:lnTo>
                        <a:cubicBezTo>
                          <a:pt x="26" y="5958"/>
                          <a:pt x="56" y="5970"/>
                          <a:pt x="81" y="5984"/>
                        </a:cubicBezTo>
                        <a:lnTo>
                          <a:pt x="1326" y="34"/>
                        </a:lnTo>
                        <a:cubicBezTo>
                          <a:pt x="1301" y="21"/>
                          <a:pt x="1275" y="13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09" name="Google Shape;3160;p33"/>
                  <p:cNvSpPr/>
                  <p:nvPr/>
                </p:nvSpPr>
                <p:spPr>
                  <a:xfrm>
                    <a:off x="3807825" y="1051075"/>
                    <a:ext cx="34025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1" h="6006" extrusionOk="0">
                        <a:moveTo>
                          <a:pt x="1244" y="1"/>
                        </a:moveTo>
                        <a:lnTo>
                          <a:pt x="0" y="5946"/>
                        </a:lnTo>
                        <a:cubicBezTo>
                          <a:pt x="34" y="5968"/>
                          <a:pt x="72" y="5989"/>
                          <a:pt x="111" y="6006"/>
                        </a:cubicBezTo>
                        <a:lnTo>
                          <a:pt x="1360" y="61"/>
                        </a:lnTo>
                        <a:cubicBezTo>
                          <a:pt x="1321" y="40"/>
                          <a:pt x="1283" y="22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10" name="Google Shape;3161;p33"/>
                  <p:cNvSpPr/>
                  <p:nvPr/>
                </p:nvSpPr>
                <p:spPr>
                  <a:xfrm>
                    <a:off x="3796150" y="1043600"/>
                    <a:ext cx="42800" cy="156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2" h="6246" extrusionOk="0">
                        <a:moveTo>
                          <a:pt x="1245" y="1"/>
                        </a:moveTo>
                        <a:lnTo>
                          <a:pt x="0" y="5945"/>
                        </a:lnTo>
                        <a:cubicBezTo>
                          <a:pt x="146" y="6032"/>
                          <a:pt x="296" y="6151"/>
                          <a:pt x="467" y="6245"/>
                        </a:cubicBezTo>
                        <a:lnTo>
                          <a:pt x="1711" y="300"/>
                        </a:lnTo>
                        <a:cubicBezTo>
                          <a:pt x="1540" y="201"/>
                          <a:pt x="1395" y="86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11" name="Google Shape;3162;p33"/>
                  <p:cNvSpPr/>
                  <p:nvPr/>
                </p:nvSpPr>
                <p:spPr>
                  <a:xfrm>
                    <a:off x="3794025" y="1042425"/>
                    <a:ext cx="33275" cy="14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" h="5993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26" y="5963"/>
                          <a:pt x="55" y="5980"/>
                          <a:pt x="85" y="5992"/>
                        </a:cubicBezTo>
                        <a:lnTo>
                          <a:pt x="1330" y="48"/>
                        </a:lnTo>
                        <a:cubicBezTo>
                          <a:pt x="1301" y="31"/>
                          <a:pt x="1275" y="13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12" name="Google Shape;3163;p33"/>
                  <p:cNvSpPr/>
                  <p:nvPr/>
                </p:nvSpPr>
                <p:spPr>
                  <a:xfrm>
                    <a:off x="3792625" y="1041900"/>
                    <a:ext cx="3255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5972" extrusionOk="0">
                        <a:moveTo>
                          <a:pt x="1250" y="0"/>
                        </a:moveTo>
                        <a:lnTo>
                          <a:pt x="1" y="5946"/>
                        </a:lnTo>
                        <a:cubicBezTo>
                          <a:pt x="22" y="5954"/>
                          <a:pt x="39" y="5962"/>
                          <a:pt x="56" y="5971"/>
                        </a:cubicBezTo>
                        <a:lnTo>
                          <a:pt x="1301" y="22"/>
                        </a:lnTo>
                        <a:cubicBezTo>
                          <a:pt x="1284" y="13"/>
                          <a:pt x="1266" y="4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13" name="Google Shape;3164;p33"/>
                  <p:cNvSpPr/>
                  <p:nvPr/>
                </p:nvSpPr>
                <p:spPr>
                  <a:xfrm>
                    <a:off x="3791650" y="1041450"/>
                    <a:ext cx="32225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9" h="5964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14" y="5954"/>
                          <a:pt x="26" y="5959"/>
                          <a:pt x="40" y="5964"/>
                        </a:cubicBezTo>
                        <a:lnTo>
                          <a:pt x="1289" y="18"/>
                        </a:lnTo>
                        <a:cubicBezTo>
                          <a:pt x="1276" y="10"/>
                          <a:pt x="1258" y="5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14" name="Google Shape;3165;p33"/>
                  <p:cNvSpPr/>
                  <p:nvPr/>
                </p:nvSpPr>
                <p:spPr>
                  <a:xfrm>
                    <a:off x="3790700" y="1041150"/>
                    <a:ext cx="3210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63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13" y="5954"/>
                          <a:pt x="26" y="5958"/>
                          <a:pt x="39" y="5962"/>
                        </a:cubicBezTo>
                        <a:lnTo>
                          <a:pt x="1284" y="13"/>
                        </a:lnTo>
                        <a:cubicBezTo>
                          <a:pt x="1270" y="9"/>
                          <a:pt x="1258" y="5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15" name="Google Shape;3166;p33"/>
                  <p:cNvSpPr/>
                  <p:nvPr/>
                </p:nvSpPr>
                <p:spPr>
                  <a:xfrm>
                    <a:off x="3789850" y="1040925"/>
                    <a:ext cx="31975" cy="14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9" h="5960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9" y="5950"/>
                          <a:pt x="21" y="5954"/>
                          <a:pt x="35" y="5959"/>
                        </a:cubicBezTo>
                        <a:lnTo>
                          <a:pt x="1279" y="9"/>
                        </a:lnTo>
                        <a:cubicBezTo>
                          <a:pt x="1266" y="5"/>
                          <a:pt x="1258" y="5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16" name="Google Shape;3167;p33"/>
                  <p:cNvSpPr/>
                  <p:nvPr/>
                </p:nvSpPr>
                <p:spPr>
                  <a:xfrm>
                    <a:off x="3788875" y="1040700"/>
                    <a:ext cx="321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59" extrusionOk="0">
                        <a:moveTo>
                          <a:pt x="1246" y="1"/>
                        </a:moveTo>
                        <a:lnTo>
                          <a:pt x="1" y="5951"/>
                        </a:lnTo>
                        <a:cubicBezTo>
                          <a:pt x="14" y="5951"/>
                          <a:pt x="26" y="5955"/>
                          <a:pt x="40" y="5959"/>
                        </a:cubicBezTo>
                        <a:lnTo>
                          <a:pt x="1284" y="9"/>
                        </a:lnTo>
                        <a:cubicBezTo>
                          <a:pt x="1272" y="5"/>
                          <a:pt x="1258" y="5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17" name="Google Shape;3168;p33"/>
                  <p:cNvSpPr/>
                  <p:nvPr/>
                </p:nvSpPr>
                <p:spPr>
                  <a:xfrm>
                    <a:off x="3787800" y="1040600"/>
                    <a:ext cx="32225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9" h="5955" extrusionOk="0">
                        <a:moveTo>
                          <a:pt x="1246" y="1"/>
                        </a:moveTo>
                        <a:lnTo>
                          <a:pt x="1" y="5946"/>
                        </a:lnTo>
                        <a:cubicBezTo>
                          <a:pt x="14" y="5951"/>
                          <a:pt x="26" y="5951"/>
                          <a:pt x="44" y="5955"/>
                        </a:cubicBezTo>
                        <a:lnTo>
                          <a:pt x="1289" y="5"/>
                        </a:lnTo>
                        <a:cubicBezTo>
                          <a:pt x="1276" y="5"/>
                          <a:pt x="1258" y="1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18" name="Google Shape;3169;p33"/>
                  <p:cNvSpPr/>
                  <p:nvPr/>
                </p:nvSpPr>
                <p:spPr>
                  <a:xfrm>
                    <a:off x="3784175" y="1040525"/>
                    <a:ext cx="34775" cy="148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1" h="5954" extrusionOk="0">
                        <a:moveTo>
                          <a:pt x="1319" y="1"/>
                        </a:moveTo>
                        <a:cubicBezTo>
                          <a:pt x="1295" y="1"/>
                          <a:pt x="1271" y="2"/>
                          <a:pt x="1245" y="4"/>
                        </a:cubicBezTo>
                        <a:lnTo>
                          <a:pt x="1" y="5954"/>
                        </a:lnTo>
                        <a:cubicBezTo>
                          <a:pt x="30" y="5948"/>
                          <a:pt x="58" y="5946"/>
                          <a:pt x="86" y="5946"/>
                        </a:cubicBezTo>
                        <a:cubicBezTo>
                          <a:pt x="106" y="5946"/>
                          <a:pt x="126" y="5947"/>
                          <a:pt x="146" y="5949"/>
                        </a:cubicBezTo>
                        <a:lnTo>
                          <a:pt x="1391" y="4"/>
                        </a:lnTo>
                        <a:cubicBezTo>
                          <a:pt x="1367" y="2"/>
                          <a:pt x="1344" y="1"/>
                          <a:pt x="1319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19" name="Google Shape;3170;p33"/>
                  <p:cNvSpPr/>
                  <p:nvPr/>
                </p:nvSpPr>
                <p:spPr>
                  <a:xfrm>
                    <a:off x="1627450" y="594825"/>
                    <a:ext cx="32300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2" h="5984" extrusionOk="0">
                        <a:moveTo>
                          <a:pt x="1250" y="0"/>
                        </a:moveTo>
                        <a:lnTo>
                          <a:pt x="0" y="5950"/>
                        </a:lnTo>
                        <a:cubicBezTo>
                          <a:pt x="18" y="5962"/>
                          <a:pt x="34" y="5972"/>
                          <a:pt x="47" y="5984"/>
                        </a:cubicBezTo>
                        <a:lnTo>
                          <a:pt x="1292" y="34"/>
                        </a:lnTo>
                        <a:cubicBezTo>
                          <a:pt x="1279" y="22"/>
                          <a:pt x="1262" y="14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20" name="Google Shape;3171;p33"/>
                  <p:cNvSpPr/>
                  <p:nvPr/>
                </p:nvSpPr>
                <p:spPr>
                  <a:xfrm>
                    <a:off x="1624125" y="592700"/>
                    <a:ext cx="34575" cy="150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3" h="6036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44" y="5976"/>
                          <a:pt x="90" y="6005"/>
                          <a:pt x="133" y="6035"/>
                        </a:cubicBezTo>
                        <a:lnTo>
                          <a:pt x="1383" y="85"/>
                        </a:lnTo>
                        <a:cubicBezTo>
                          <a:pt x="1335" y="56"/>
                          <a:pt x="1292" y="26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21" name="Google Shape;3172;p33"/>
                  <p:cNvSpPr/>
                  <p:nvPr/>
                </p:nvSpPr>
                <p:spPr>
                  <a:xfrm>
                    <a:off x="1621125" y="591175"/>
                    <a:ext cx="34125" cy="15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5" h="6011" extrusionOk="0">
                        <a:moveTo>
                          <a:pt x="1250" y="1"/>
                        </a:moveTo>
                        <a:lnTo>
                          <a:pt x="1" y="5946"/>
                        </a:lnTo>
                        <a:cubicBezTo>
                          <a:pt x="44" y="5968"/>
                          <a:pt x="82" y="5985"/>
                          <a:pt x="121" y="6011"/>
                        </a:cubicBezTo>
                        <a:lnTo>
                          <a:pt x="1365" y="61"/>
                        </a:lnTo>
                        <a:cubicBezTo>
                          <a:pt x="1327" y="40"/>
                          <a:pt x="1288" y="18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22" name="Google Shape;3173;p33"/>
                  <p:cNvSpPr/>
                  <p:nvPr/>
                </p:nvSpPr>
                <p:spPr>
                  <a:xfrm>
                    <a:off x="1618350" y="589900"/>
                    <a:ext cx="34050" cy="14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2" h="5998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39" y="5963"/>
                          <a:pt x="78" y="5980"/>
                          <a:pt x="112" y="5997"/>
                        </a:cubicBezTo>
                        <a:lnTo>
                          <a:pt x="1361" y="52"/>
                        </a:lnTo>
                        <a:cubicBezTo>
                          <a:pt x="1322" y="31"/>
                          <a:pt x="1284" y="14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23" name="Google Shape;3174;p33"/>
                  <p:cNvSpPr/>
                  <p:nvPr/>
                </p:nvSpPr>
                <p:spPr>
                  <a:xfrm>
                    <a:off x="1615350" y="588750"/>
                    <a:ext cx="34275" cy="149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1" h="5996" extrusionOk="0">
                        <a:moveTo>
                          <a:pt x="1246" y="0"/>
                        </a:moveTo>
                        <a:lnTo>
                          <a:pt x="1" y="5949"/>
                        </a:lnTo>
                        <a:cubicBezTo>
                          <a:pt x="40" y="5962"/>
                          <a:pt x="82" y="5980"/>
                          <a:pt x="121" y="5996"/>
                        </a:cubicBezTo>
                        <a:lnTo>
                          <a:pt x="1370" y="46"/>
                        </a:lnTo>
                        <a:cubicBezTo>
                          <a:pt x="1327" y="30"/>
                          <a:pt x="1288" y="12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24" name="Google Shape;3175;p33"/>
                  <p:cNvSpPr/>
                  <p:nvPr/>
                </p:nvSpPr>
                <p:spPr>
                  <a:xfrm>
                    <a:off x="1611600" y="587550"/>
                    <a:ext cx="34900" cy="14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6" h="5997" extrusionOk="0">
                        <a:moveTo>
                          <a:pt x="1246" y="1"/>
                        </a:moveTo>
                        <a:lnTo>
                          <a:pt x="1" y="5951"/>
                        </a:lnTo>
                        <a:cubicBezTo>
                          <a:pt x="48" y="5963"/>
                          <a:pt x="99" y="5980"/>
                          <a:pt x="151" y="5997"/>
                        </a:cubicBezTo>
                        <a:lnTo>
                          <a:pt x="1396" y="48"/>
                        </a:lnTo>
                        <a:cubicBezTo>
                          <a:pt x="1345" y="31"/>
                          <a:pt x="1297" y="13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25" name="Google Shape;3176;p33"/>
                  <p:cNvSpPr/>
                  <p:nvPr/>
                </p:nvSpPr>
                <p:spPr>
                  <a:xfrm>
                    <a:off x="1605425" y="585950"/>
                    <a:ext cx="37350" cy="150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4" h="6015" extrusionOk="0">
                        <a:moveTo>
                          <a:pt x="1249" y="0"/>
                        </a:moveTo>
                        <a:lnTo>
                          <a:pt x="1" y="5950"/>
                        </a:lnTo>
                        <a:cubicBezTo>
                          <a:pt x="86" y="5967"/>
                          <a:pt x="167" y="5989"/>
                          <a:pt x="248" y="6015"/>
                        </a:cubicBezTo>
                        <a:lnTo>
                          <a:pt x="1493" y="65"/>
                        </a:lnTo>
                        <a:cubicBezTo>
                          <a:pt x="1412" y="39"/>
                          <a:pt x="1331" y="22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26" name="Google Shape;3177;p33"/>
                  <p:cNvSpPr/>
                  <p:nvPr/>
                </p:nvSpPr>
                <p:spPr>
                  <a:xfrm>
                    <a:off x="1591525" y="582850"/>
                    <a:ext cx="45125" cy="151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6074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184" y="5993"/>
                          <a:pt x="373" y="6031"/>
                          <a:pt x="557" y="6074"/>
                        </a:cubicBezTo>
                        <a:lnTo>
                          <a:pt x="1805" y="124"/>
                        </a:lnTo>
                        <a:cubicBezTo>
                          <a:pt x="1617" y="82"/>
                          <a:pt x="1429" y="43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27" name="Google Shape;3178;p33"/>
                  <p:cNvSpPr/>
                  <p:nvPr/>
                </p:nvSpPr>
                <p:spPr>
                  <a:xfrm>
                    <a:off x="1585650" y="581350"/>
                    <a:ext cx="37025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1" h="6010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77" y="5972"/>
                          <a:pt x="154" y="5988"/>
                          <a:pt x="235" y="6010"/>
                        </a:cubicBezTo>
                        <a:lnTo>
                          <a:pt x="1480" y="60"/>
                        </a:lnTo>
                        <a:cubicBezTo>
                          <a:pt x="1398" y="44"/>
                          <a:pt x="1321" y="22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28" name="Google Shape;3179;p33"/>
                  <p:cNvSpPr/>
                  <p:nvPr/>
                </p:nvSpPr>
                <p:spPr>
                  <a:xfrm>
                    <a:off x="1581800" y="580175"/>
                    <a:ext cx="34975" cy="14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9" h="5998" extrusionOk="0">
                        <a:moveTo>
                          <a:pt x="1249" y="0"/>
                        </a:moveTo>
                        <a:lnTo>
                          <a:pt x="0" y="5946"/>
                        </a:lnTo>
                        <a:cubicBezTo>
                          <a:pt x="51" y="5963"/>
                          <a:pt x="103" y="5980"/>
                          <a:pt x="154" y="5997"/>
                        </a:cubicBezTo>
                        <a:lnTo>
                          <a:pt x="1398" y="48"/>
                        </a:lnTo>
                        <a:cubicBezTo>
                          <a:pt x="1347" y="30"/>
                          <a:pt x="1296" y="18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29" name="Google Shape;3180;p33"/>
                  <p:cNvSpPr/>
                  <p:nvPr/>
                </p:nvSpPr>
                <p:spPr>
                  <a:xfrm>
                    <a:off x="1578675" y="579000"/>
                    <a:ext cx="34375" cy="14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5" h="5993" extrusionOk="0">
                        <a:moveTo>
                          <a:pt x="1250" y="0"/>
                        </a:moveTo>
                        <a:lnTo>
                          <a:pt x="1" y="5946"/>
                        </a:lnTo>
                        <a:cubicBezTo>
                          <a:pt x="44" y="5963"/>
                          <a:pt x="82" y="5979"/>
                          <a:pt x="125" y="5993"/>
                        </a:cubicBezTo>
                        <a:lnTo>
                          <a:pt x="1374" y="47"/>
                        </a:lnTo>
                        <a:cubicBezTo>
                          <a:pt x="1331" y="31"/>
                          <a:pt x="1288" y="18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30" name="Google Shape;3181;p33"/>
                  <p:cNvSpPr/>
                  <p:nvPr/>
                </p:nvSpPr>
                <p:spPr>
                  <a:xfrm>
                    <a:off x="1575925" y="577700"/>
                    <a:ext cx="34025" cy="14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1" h="5998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34" y="5968"/>
                          <a:pt x="73" y="5985"/>
                          <a:pt x="111" y="5998"/>
                        </a:cubicBezTo>
                        <a:lnTo>
                          <a:pt x="1360" y="52"/>
                        </a:lnTo>
                        <a:cubicBezTo>
                          <a:pt x="1321" y="36"/>
                          <a:pt x="1283" y="18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31" name="Google Shape;3182;p33"/>
                  <p:cNvSpPr/>
                  <p:nvPr/>
                </p:nvSpPr>
                <p:spPr>
                  <a:xfrm>
                    <a:off x="1573025" y="576225"/>
                    <a:ext cx="34025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1" h="6010" extrusionOk="0">
                        <a:moveTo>
                          <a:pt x="1245" y="0"/>
                        </a:moveTo>
                        <a:lnTo>
                          <a:pt x="0" y="5946"/>
                        </a:lnTo>
                        <a:cubicBezTo>
                          <a:pt x="39" y="5967"/>
                          <a:pt x="77" y="5988"/>
                          <a:pt x="116" y="6009"/>
                        </a:cubicBezTo>
                        <a:lnTo>
                          <a:pt x="1360" y="60"/>
                        </a:lnTo>
                        <a:cubicBezTo>
                          <a:pt x="1322" y="39"/>
                          <a:pt x="1283" y="22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32" name="Google Shape;3183;p33"/>
                  <p:cNvSpPr/>
                  <p:nvPr/>
                </p:nvSpPr>
                <p:spPr>
                  <a:xfrm>
                    <a:off x="1569600" y="573975"/>
                    <a:ext cx="34575" cy="150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3" h="6036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44" y="5980"/>
                          <a:pt x="90" y="6010"/>
                          <a:pt x="137" y="6036"/>
                        </a:cubicBezTo>
                        <a:lnTo>
                          <a:pt x="1382" y="90"/>
                        </a:lnTo>
                        <a:cubicBezTo>
                          <a:pt x="1335" y="60"/>
                          <a:pt x="1292" y="3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33" name="Google Shape;3184;p33"/>
                  <p:cNvSpPr/>
                  <p:nvPr/>
                </p:nvSpPr>
                <p:spPr>
                  <a:xfrm>
                    <a:off x="1559000" y="562425"/>
                    <a:ext cx="41725" cy="160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9" h="6412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121" y="6151"/>
                          <a:pt x="266" y="6297"/>
                          <a:pt x="425" y="6412"/>
                        </a:cubicBezTo>
                        <a:lnTo>
                          <a:pt x="1669" y="463"/>
                        </a:lnTo>
                        <a:cubicBezTo>
                          <a:pt x="1511" y="351"/>
                          <a:pt x="1366" y="201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34" name="Google Shape;3185;p33"/>
                  <p:cNvSpPr/>
                  <p:nvPr/>
                </p:nvSpPr>
                <p:spPr>
                  <a:xfrm>
                    <a:off x="2458275" y="769425"/>
                    <a:ext cx="3327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" h="5968" extrusionOk="0">
                        <a:moveTo>
                          <a:pt x="1331" y="1"/>
                        </a:moveTo>
                        <a:lnTo>
                          <a:pt x="1331" y="1"/>
                        </a:lnTo>
                        <a:cubicBezTo>
                          <a:pt x="1297" y="5"/>
                          <a:pt x="1271" y="14"/>
                          <a:pt x="1246" y="18"/>
                        </a:cubicBezTo>
                        <a:lnTo>
                          <a:pt x="0" y="5968"/>
                        </a:lnTo>
                        <a:cubicBezTo>
                          <a:pt x="26" y="5959"/>
                          <a:pt x="52" y="5955"/>
                          <a:pt x="81" y="5950"/>
                        </a:cubicBezTo>
                        <a:lnTo>
                          <a:pt x="1331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35" name="Google Shape;3186;p33"/>
                  <p:cNvSpPr/>
                  <p:nvPr/>
                </p:nvSpPr>
                <p:spPr>
                  <a:xfrm>
                    <a:off x="2457000" y="769875"/>
                    <a:ext cx="3242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" h="5967" extrusionOk="0">
                        <a:moveTo>
                          <a:pt x="1297" y="0"/>
                        </a:moveTo>
                        <a:cubicBezTo>
                          <a:pt x="1279" y="8"/>
                          <a:pt x="1262" y="13"/>
                          <a:pt x="1245" y="22"/>
                        </a:cubicBezTo>
                        <a:lnTo>
                          <a:pt x="0" y="5966"/>
                        </a:lnTo>
                        <a:cubicBezTo>
                          <a:pt x="18" y="5962"/>
                          <a:pt x="34" y="5954"/>
                          <a:pt x="51" y="5950"/>
                        </a:cubicBezTo>
                        <a:lnTo>
                          <a:pt x="1297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36" name="Google Shape;3187;p33"/>
                  <p:cNvSpPr/>
                  <p:nvPr/>
                </p:nvSpPr>
                <p:spPr>
                  <a:xfrm>
                    <a:off x="2456150" y="770400"/>
                    <a:ext cx="3200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67" extrusionOk="0">
                        <a:moveTo>
                          <a:pt x="1279" y="1"/>
                        </a:moveTo>
                        <a:lnTo>
                          <a:pt x="1279" y="1"/>
                        </a:lnTo>
                        <a:cubicBezTo>
                          <a:pt x="1266" y="5"/>
                          <a:pt x="1258" y="9"/>
                          <a:pt x="1244" y="17"/>
                        </a:cubicBezTo>
                        <a:lnTo>
                          <a:pt x="0" y="5967"/>
                        </a:lnTo>
                        <a:cubicBezTo>
                          <a:pt x="8" y="5959"/>
                          <a:pt x="22" y="5955"/>
                          <a:pt x="34" y="5945"/>
                        </a:cubicBezTo>
                        <a:lnTo>
                          <a:pt x="1279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37" name="Google Shape;3188;p33"/>
                  <p:cNvSpPr/>
                  <p:nvPr/>
                </p:nvSpPr>
                <p:spPr>
                  <a:xfrm>
                    <a:off x="2455500" y="770825"/>
                    <a:ext cx="3177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68" extrusionOk="0">
                        <a:moveTo>
                          <a:pt x="1270" y="0"/>
                        </a:moveTo>
                        <a:cubicBezTo>
                          <a:pt x="1262" y="5"/>
                          <a:pt x="1254" y="14"/>
                          <a:pt x="1249" y="18"/>
                        </a:cubicBezTo>
                        <a:lnTo>
                          <a:pt x="1" y="5967"/>
                        </a:lnTo>
                        <a:cubicBezTo>
                          <a:pt x="9" y="5959"/>
                          <a:pt x="17" y="5954"/>
                          <a:pt x="26" y="5950"/>
                        </a:cubicBezTo>
                        <a:lnTo>
                          <a:pt x="1270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38" name="Google Shape;3189;p33"/>
                  <p:cNvSpPr/>
                  <p:nvPr/>
                </p:nvSpPr>
                <p:spPr>
                  <a:xfrm>
                    <a:off x="2455075" y="771250"/>
                    <a:ext cx="3165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6" h="5972" extrusionOk="0">
                        <a:moveTo>
                          <a:pt x="1266" y="1"/>
                        </a:moveTo>
                        <a:lnTo>
                          <a:pt x="1266" y="1"/>
                        </a:lnTo>
                        <a:cubicBezTo>
                          <a:pt x="1258" y="9"/>
                          <a:pt x="1249" y="14"/>
                          <a:pt x="1245" y="22"/>
                        </a:cubicBezTo>
                        <a:lnTo>
                          <a:pt x="0" y="5972"/>
                        </a:lnTo>
                        <a:cubicBezTo>
                          <a:pt x="4" y="5963"/>
                          <a:pt x="13" y="5954"/>
                          <a:pt x="18" y="5950"/>
                        </a:cubicBezTo>
                        <a:lnTo>
                          <a:pt x="1266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39" name="Google Shape;3190;p33"/>
                  <p:cNvSpPr/>
                  <p:nvPr/>
                </p:nvSpPr>
                <p:spPr>
                  <a:xfrm>
                    <a:off x="2454625" y="771800"/>
                    <a:ext cx="3160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4" h="5972" extrusionOk="0">
                        <a:moveTo>
                          <a:pt x="1263" y="0"/>
                        </a:moveTo>
                        <a:lnTo>
                          <a:pt x="1263" y="0"/>
                        </a:lnTo>
                        <a:cubicBezTo>
                          <a:pt x="1258" y="4"/>
                          <a:pt x="1250" y="13"/>
                          <a:pt x="1246" y="22"/>
                        </a:cubicBezTo>
                        <a:lnTo>
                          <a:pt x="1" y="5971"/>
                        </a:lnTo>
                        <a:cubicBezTo>
                          <a:pt x="6" y="5962"/>
                          <a:pt x="10" y="5954"/>
                          <a:pt x="18" y="5950"/>
                        </a:cubicBezTo>
                        <a:lnTo>
                          <a:pt x="1263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40" name="Google Shape;3191;p33"/>
                  <p:cNvSpPr/>
                  <p:nvPr/>
                </p:nvSpPr>
                <p:spPr>
                  <a:xfrm>
                    <a:off x="2454325" y="772325"/>
                    <a:ext cx="31450" cy="14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77" extrusionOk="0">
                        <a:moveTo>
                          <a:pt x="1258" y="1"/>
                        </a:moveTo>
                        <a:cubicBezTo>
                          <a:pt x="1254" y="9"/>
                          <a:pt x="1250" y="17"/>
                          <a:pt x="1244" y="31"/>
                        </a:cubicBezTo>
                        <a:lnTo>
                          <a:pt x="0" y="5976"/>
                        </a:lnTo>
                        <a:cubicBezTo>
                          <a:pt x="4" y="5967"/>
                          <a:pt x="9" y="5959"/>
                          <a:pt x="13" y="5950"/>
                        </a:cubicBezTo>
                        <a:lnTo>
                          <a:pt x="1258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41" name="Google Shape;3192;p33"/>
                  <p:cNvSpPr/>
                  <p:nvPr/>
                </p:nvSpPr>
                <p:spPr>
                  <a:xfrm>
                    <a:off x="2454225" y="773075"/>
                    <a:ext cx="3122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9" h="5963" extrusionOk="0">
                        <a:moveTo>
                          <a:pt x="1248" y="1"/>
                        </a:moveTo>
                        <a:lnTo>
                          <a:pt x="1246" y="10"/>
                        </a:lnTo>
                        <a:lnTo>
                          <a:pt x="1246" y="10"/>
                        </a:lnTo>
                        <a:cubicBezTo>
                          <a:pt x="1248" y="7"/>
                          <a:pt x="1248" y="4"/>
                          <a:pt x="1248" y="1"/>
                        </a:cubicBezTo>
                        <a:close/>
                        <a:moveTo>
                          <a:pt x="1246" y="10"/>
                        </a:moveTo>
                        <a:cubicBezTo>
                          <a:pt x="1246" y="11"/>
                          <a:pt x="1245" y="12"/>
                          <a:pt x="1244" y="13"/>
                        </a:cubicBezTo>
                        <a:lnTo>
                          <a:pt x="1" y="5959"/>
                        </a:lnTo>
                        <a:lnTo>
                          <a:pt x="1" y="5959"/>
                        </a:lnTo>
                        <a:cubicBezTo>
                          <a:pt x="2" y="5956"/>
                          <a:pt x="4" y="5952"/>
                          <a:pt x="4" y="5946"/>
                        </a:cubicBezTo>
                        <a:lnTo>
                          <a:pt x="1246" y="10"/>
                        </a:lnTo>
                        <a:close/>
                        <a:moveTo>
                          <a:pt x="1" y="5959"/>
                        </a:moveTo>
                        <a:cubicBezTo>
                          <a:pt x="0" y="5960"/>
                          <a:pt x="0" y="5961"/>
                          <a:pt x="0" y="5963"/>
                        </a:cubicBezTo>
                        <a:lnTo>
                          <a:pt x="1" y="5959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42" name="Google Shape;3193;p33"/>
                  <p:cNvSpPr/>
                  <p:nvPr/>
                </p:nvSpPr>
                <p:spPr>
                  <a:xfrm>
                    <a:off x="1820450" y="624450"/>
                    <a:ext cx="31575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6010" extrusionOk="0">
                        <a:moveTo>
                          <a:pt x="1262" y="0"/>
                        </a:moveTo>
                        <a:lnTo>
                          <a:pt x="1261" y="7"/>
                        </a:lnTo>
                        <a:lnTo>
                          <a:pt x="1261" y="7"/>
                        </a:lnTo>
                        <a:cubicBezTo>
                          <a:pt x="1261" y="5"/>
                          <a:pt x="1262" y="2"/>
                          <a:pt x="1262" y="0"/>
                        </a:cubicBezTo>
                        <a:close/>
                        <a:moveTo>
                          <a:pt x="1261" y="7"/>
                        </a:moveTo>
                        <a:cubicBezTo>
                          <a:pt x="1256" y="26"/>
                          <a:pt x="1249" y="45"/>
                          <a:pt x="1245" y="61"/>
                        </a:cubicBezTo>
                        <a:lnTo>
                          <a:pt x="47" y="5788"/>
                        </a:lnTo>
                        <a:lnTo>
                          <a:pt x="1261" y="7"/>
                        </a:lnTo>
                        <a:close/>
                        <a:moveTo>
                          <a:pt x="47" y="5788"/>
                        </a:moveTo>
                        <a:lnTo>
                          <a:pt x="13" y="5950"/>
                        </a:lnTo>
                        <a:cubicBezTo>
                          <a:pt x="12" y="5952"/>
                          <a:pt x="12" y="5954"/>
                          <a:pt x="12" y="5957"/>
                        </a:cubicBezTo>
                        <a:lnTo>
                          <a:pt x="12" y="5957"/>
                        </a:lnTo>
                        <a:lnTo>
                          <a:pt x="47" y="5788"/>
                        </a:lnTo>
                        <a:close/>
                        <a:moveTo>
                          <a:pt x="12" y="5957"/>
                        </a:moveTo>
                        <a:lnTo>
                          <a:pt x="1" y="6009"/>
                        </a:lnTo>
                        <a:cubicBezTo>
                          <a:pt x="4" y="5995"/>
                          <a:pt x="8" y="5976"/>
                          <a:pt x="12" y="5957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43" name="Google Shape;3194;p33"/>
                  <p:cNvSpPr/>
                  <p:nvPr/>
                </p:nvSpPr>
                <p:spPr>
                  <a:xfrm>
                    <a:off x="1818325" y="625950"/>
                    <a:ext cx="33250" cy="15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" h="6129" extrusionOk="0">
                        <a:moveTo>
                          <a:pt x="1330" y="1"/>
                        </a:moveTo>
                        <a:lnTo>
                          <a:pt x="1330" y="1"/>
                        </a:lnTo>
                        <a:cubicBezTo>
                          <a:pt x="1309" y="64"/>
                          <a:pt x="1278" y="124"/>
                          <a:pt x="1245" y="180"/>
                        </a:cubicBezTo>
                        <a:lnTo>
                          <a:pt x="0" y="6129"/>
                        </a:lnTo>
                        <a:cubicBezTo>
                          <a:pt x="34" y="6069"/>
                          <a:pt x="64" y="6014"/>
                          <a:pt x="86" y="5949"/>
                        </a:cubicBezTo>
                        <a:lnTo>
                          <a:pt x="1330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44" name="Google Shape;3195;p33"/>
                  <p:cNvSpPr/>
                  <p:nvPr/>
                </p:nvSpPr>
                <p:spPr>
                  <a:xfrm>
                    <a:off x="1816500" y="630450"/>
                    <a:ext cx="32950" cy="151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8" h="6069" extrusionOk="0">
                        <a:moveTo>
                          <a:pt x="1318" y="0"/>
                        </a:moveTo>
                        <a:lnTo>
                          <a:pt x="1318" y="0"/>
                        </a:lnTo>
                        <a:cubicBezTo>
                          <a:pt x="1296" y="42"/>
                          <a:pt x="1270" y="81"/>
                          <a:pt x="1245" y="119"/>
                        </a:cubicBezTo>
                        <a:lnTo>
                          <a:pt x="1" y="6069"/>
                        </a:lnTo>
                        <a:cubicBezTo>
                          <a:pt x="22" y="6031"/>
                          <a:pt x="48" y="5988"/>
                          <a:pt x="73" y="5949"/>
                        </a:cubicBezTo>
                        <a:lnTo>
                          <a:pt x="1318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45" name="Google Shape;3196;p33"/>
                  <p:cNvSpPr/>
                  <p:nvPr/>
                </p:nvSpPr>
                <p:spPr>
                  <a:xfrm>
                    <a:off x="1814150" y="633425"/>
                    <a:ext cx="33475" cy="153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9" h="6143" extrusionOk="0">
                        <a:moveTo>
                          <a:pt x="1339" y="0"/>
                        </a:moveTo>
                        <a:lnTo>
                          <a:pt x="1339" y="0"/>
                        </a:lnTo>
                        <a:cubicBezTo>
                          <a:pt x="1305" y="65"/>
                          <a:pt x="1271" y="125"/>
                          <a:pt x="1249" y="193"/>
                        </a:cubicBezTo>
                        <a:lnTo>
                          <a:pt x="0" y="6143"/>
                        </a:lnTo>
                        <a:cubicBezTo>
                          <a:pt x="26" y="6074"/>
                          <a:pt x="56" y="6015"/>
                          <a:pt x="95" y="5950"/>
                        </a:cubicBezTo>
                        <a:lnTo>
                          <a:pt x="1339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46" name="Google Shape;3197;p33"/>
                  <p:cNvSpPr/>
                  <p:nvPr/>
                </p:nvSpPr>
                <p:spPr>
                  <a:xfrm>
                    <a:off x="1813825" y="638250"/>
                    <a:ext cx="31575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6010" extrusionOk="0">
                        <a:moveTo>
                          <a:pt x="1262" y="0"/>
                        </a:moveTo>
                        <a:lnTo>
                          <a:pt x="1262" y="0"/>
                        </a:lnTo>
                        <a:cubicBezTo>
                          <a:pt x="1253" y="22"/>
                          <a:pt x="1249" y="38"/>
                          <a:pt x="1245" y="60"/>
                        </a:cubicBezTo>
                        <a:lnTo>
                          <a:pt x="45" y="5797"/>
                        </a:lnTo>
                        <a:lnTo>
                          <a:pt x="1262" y="0"/>
                        </a:lnTo>
                        <a:close/>
                        <a:moveTo>
                          <a:pt x="45" y="5797"/>
                        </a:moveTo>
                        <a:lnTo>
                          <a:pt x="13" y="5950"/>
                        </a:lnTo>
                        <a:cubicBezTo>
                          <a:pt x="9" y="5966"/>
                          <a:pt x="5" y="5988"/>
                          <a:pt x="1" y="6009"/>
                        </a:cubicBezTo>
                        <a:lnTo>
                          <a:pt x="45" y="5797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47" name="Google Shape;3198;p33"/>
                  <p:cNvSpPr/>
                  <p:nvPr/>
                </p:nvSpPr>
                <p:spPr>
                  <a:xfrm>
                    <a:off x="3151900" y="918925"/>
                    <a:ext cx="40775" cy="15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1" h="6134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129" y="6014"/>
                          <a:pt x="257" y="6070"/>
                          <a:pt x="386" y="6134"/>
                        </a:cubicBezTo>
                        <a:lnTo>
                          <a:pt x="1631" y="184"/>
                        </a:lnTo>
                        <a:cubicBezTo>
                          <a:pt x="1503" y="124"/>
                          <a:pt x="1374" y="65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48" name="Google Shape;3199;p33"/>
                  <p:cNvSpPr/>
                  <p:nvPr/>
                </p:nvSpPr>
                <p:spPr>
                  <a:xfrm>
                    <a:off x="3139625" y="912600"/>
                    <a:ext cx="43425" cy="155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7" h="6203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158" y="6041"/>
                          <a:pt x="326" y="6122"/>
                          <a:pt x="492" y="6203"/>
                        </a:cubicBezTo>
                        <a:lnTo>
                          <a:pt x="1737" y="253"/>
                        </a:lnTo>
                        <a:cubicBezTo>
                          <a:pt x="1570" y="176"/>
                          <a:pt x="1407" y="91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49" name="Google Shape;3200;p33"/>
                  <p:cNvSpPr/>
                  <p:nvPr/>
                </p:nvSpPr>
                <p:spPr>
                  <a:xfrm>
                    <a:off x="3130725" y="907050"/>
                    <a:ext cx="40050" cy="154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2" h="6173" extrusionOk="0">
                        <a:moveTo>
                          <a:pt x="1250" y="1"/>
                        </a:moveTo>
                        <a:lnTo>
                          <a:pt x="1" y="5945"/>
                        </a:lnTo>
                        <a:cubicBezTo>
                          <a:pt x="117" y="6028"/>
                          <a:pt x="236" y="6105"/>
                          <a:pt x="356" y="6172"/>
                        </a:cubicBezTo>
                        <a:lnTo>
                          <a:pt x="1601" y="223"/>
                        </a:lnTo>
                        <a:cubicBezTo>
                          <a:pt x="1481" y="155"/>
                          <a:pt x="1361" y="82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50" name="Google Shape;3201;p33"/>
                  <p:cNvSpPr/>
                  <p:nvPr/>
                </p:nvSpPr>
                <p:spPr>
                  <a:xfrm>
                    <a:off x="3111500" y="887475"/>
                    <a:ext cx="50500" cy="168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" h="6729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223" y="6280"/>
                          <a:pt x="488" y="6528"/>
                          <a:pt x="770" y="6728"/>
                        </a:cubicBezTo>
                        <a:lnTo>
                          <a:pt x="2019" y="784"/>
                        </a:lnTo>
                        <a:cubicBezTo>
                          <a:pt x="1733" y="583"/>
                          <a:pt x="1472" y="334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51" name="Google Shape;3202;p33"/>
                  <p:cNvSpPr/>
                  <p:nvPr/>
                </p:nvSpPr>
                <p:spPr>
                  <a:xfrm>
                    <a:off x="3700775" y="1033850"/>
                    <a:ext cx="34975" cy="152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9" h="6105" extrusionOk="0">
                        <a:moveTo>
                          <a:pt x="1249" y="1"/>
                        </a:moveTo>
                        <a:lnTo>
                          <a:pt x="1" y="5946"/>
                        </a:lnTo>
                        <a:cubicBezTo>
                          <a:pt x="68" y="5998"/>
                          <a:pt x="120" y="6049"/>
                          <a:pt x="155" y="6105"/>
                        </a:cubicBezTo>
                        <a:lnTo>
                          <a:pt x="1399" y="155"/>
                        </a:lnTo>
                        <a:cubicBezTo>
                          <a:pt x="1365" y="99"/>
                          <a:pt x="1314" y="48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52" name="Google Shape;3203;p33"/>
                  <p:cNvSpPr/>
                  <p:nvPr/>
                </p:nvSpPr>
                <p:spPr>
                  <a:xfrm>
                    <a:off x="3698625" y="1032475"/>
                    <a:ext cx="33375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5" h="6002" extrusionOk="0">
                        <a:moveTo>
                          <a:pt x="1250" y="0"/>
                        </a:moveTo>
                        <a:lnTo>
                          <a:pt x="0" y="5950"/>
                        </a:lnTo>
                        <a:cubicBezTo>
                          <a:pt x="31" y="5968"/>
                          <a:pt x="61" y="5984"/>
                          <a:pt x="87" y="6001"/>
                        </a:cubicBezTo>
                        <a:lnTo>
                          <a:pt x="1335" y="56"/>
                        </a:lnTo>
                        <a:cubicBezTo>
                          <a:pt x="1305" y="35"/>
                          <a:pt x="1280" y="18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53" name="Google Shape;3204;p33"/>
                  <p:cNvSpPr/>
                  <p:nvPr/>
                </p:nvSpPr>
                <p:spPr>
                  <a:xfrm>
                    <a:off x="3696175" y="1031200"/>
                    <a:ext cx="33700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8" h="6002" extrusionOk="0">
                        <a:moveTo>
                          <a:pt x="1249" y="0"/>
                        </a:moveTo>
                        <a:lnTo>
                          <a:pt x="1" y="5950"/>
                        </a:lnTo>
                        <a:cubicBezTo>
                          <a:pt x="35" y="5967"/>
                          <a:pt x="69" y="5984"/>
                          <a:pt x="98" y="6001"/>
                        </a:cubicBezTo>
                        <a:lnTo>
                          <a:pt x="1348" y="51"/>
                        </a:lnTo>
                        <a:cubicBezTo>
                          <a:pt x="1314" y="35"/>
                          <a:pt x="1284" y="18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54" name="Google Shape;3205;p33"/>
                  <p:cNvSpPr/>
                  <p:nvPr/>
                </p:nvSpPr>
                <p:spPr>
                  <a:xfrm>
                    <a:off x="3692750" y="1029700"/>
                    <a:ext cx="34675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7" h="6010" extrusionOk="0">
                        <a:moveTo>
                          <a:pt x="1250" y="1"/>
                        </a:moveTo>
                        <a:lnTo>
                          <a:pt x="0" y="5950"/>
                        </a:lnTo>
                        <a:cubicBezTo>
                          <a:pt x="48" y="5967"/>
                          <a:pt x="95" y="5988"/>
                          <a:pt x="138" y="6010"/>
                        </a:cubicBezTo>
                        <a:lnTo>
                          <a:pt x="1386" y="60"/>
                        </a:lnTo>
                        <a:cubicBezTo>
                          <a:pt x="1344" y="39"/>
                          <a:pt x="1297" y="22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55" name="Google Shape;3206;p33"/>
                  <p:cNvSpPr/>
                  <p:nvPr/>
                </p:nvSpPr>
                <p:spPr>
                  <a:xfrm>
                    <a:off x="3676700" y="1023725"/>
                    <a:ext cx="47300" cy="15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6190" extrusionOk="0">
                        <a:moveTo>
                          <a:pt x="1246" y="0"/>
                        </a:moveTo>
                        <a:lnTo>
                          <a:pt x="1" y="5945"/>
                        </a:lnTo>
                        <a:cubicBezTo>
                          <a:pt x="198" y="6031"/>
                          <a:pt x="437" y="6103"/>
                          <a:pt x="642" y="6189"/>
                        </a:cubicBezTo>
                        <a:lnTo>
                          <a:pt x="1892" y="240"/>
                        </a:lnTo>
                        <a:cubicBezTo>
                          <a:pt x="1682" y="154"/>
                          <a:pt x="1447" y="82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56" name="Google Shape;3207;p33"/>
                  <p:cNvSpPr/>
                  <p:nvPr/>
                </p:nvSpPr>
                <p:spPr>
                  <a:xfrm>
                    <a:off x="3675125" y="1022950"/>
                    <a:ext cx="32725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" h="5976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17" y="5960"/>
                          <a:pt x="38" y="5968"/>
                          <a:pt x="64" y="5976"/>
                        </a:cubicBezTo>
                        <a:lnTo>
                          <a:pt x="1309" y="31"/>
                        </a:lnTo>
                        <a:cubicBezTo>
                          <a:pt x="1287" y="22"/>
                          <a:pt x="1266" y="14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57" name="Google Shape;3208;p33"/>
                  <p:cNvSpPr/>
                  <p:nvPr/>
                </p:nvSpPr>
                <p:spPr>
                  <a:xfrm>
                    <a:off x="6821675" y="1672850"/>
                    <a:ext cx="33475" cy="168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9" h="6730" extrusionOk="0">
                        <a:moveTo>
                          <a:pt x="1297" y="1"/>
                        </a:moveTo>
                        <a:cubicBezTo>
                          <a:pt x="1297" y="1"/>
                          <a:pt x="1297" y="1"/>
                          <a:pt x="1296" y="2"/>
                        </a:cubicBezTo>
                        <a:lnTo>
                          <a:pt x="1296" y="2"/>
                        </a:lnTo>
                        <a:lnTo>
                          <a:pt x="1297" y="1"/>
                        </a:lnTo>
                        <a:close/>
                        <a:moveTo>
                          <a:pt x="1296" y="2"/>
                        </a:moveTo>
                        <a:lnTo>
                          <a:pt x="51" y="5946"/>
                        </a:lnTo>
                        <a:cubicBezTo>
                          <a:pt x="0" y="6195"/>
                          <a:pt x="94" y="6485"/>
                          <a:pt x="43" y="6729"/>
                        </a:cubicBezTo>
                        <a:lnTo>
                          <a:pt x="43" y="6729"/>
                        </a:lnTo>
                        <a:lnTo>
                          <a:pt x="1287" y="780"/>
                        </a:lnTo>
                        <a:cubicBezTo>
                          <a:pt x="1339" y="536"/>
                          <a:pt x="1245" y="246"/>
                          <a:pt x="1296" y="2"/>
                        </a:cubicBezTo>
                        <a:close/>
                        <a:moveTo>
                          <a:pt x="43" y="6729"/>
                        </a:moveTo>
                        <a:lnTo>
                          <a:pt x="43" y="6730"/>
                        </a:lnTo>
                        <a:cubicBezTo>
                          <a:pt x="43" y="6729"/>
                          <a:pt x="43" y="6729"/>
                          <a:pt x="43" y="6729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58" name="Google Shape;3209;p33"/>
                  <p:cNvSpPr/>
                  <p:nvPr/>
                </p:nvSpPr>
                <p:spPr>
                  <a:xfrm>
                    <a:off x="3969600" y="1065300"/>
                    <a:ext cx="48975" cy="18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9" h="7263" extrusionOk="0">
                        <a:moveTo>
                          <a:pt x="1321" y="0"/>
                        </a:moveTo>
                        <a:cubicBezTo>
                          <a:pt x="1321" y="1"/>
                          <a:pt x="1321" y="2"/>
                          <a:pt x="1321" y="3"/>
                        </a:cubicBezTo>
                        <a:lnTo>
                          <a:pt x="1321" y="3"/>
                        </a:lnTo>
                        <a:lnTo>
                          <a:pt x="1321" y="0"/>
                        </a:lnTo>
                        <a:close/>
                        <a:moveTo>
                          <a:pt x="1321" y="3"/>
                        </a:moveTo>
                        <a:lnTo>
                          <a:pt x="77" y="5950"/>
                        </a:lnTo>
                        <a:cubicBezTo>
                          <a:pt x="1" y="6308"/>
                          <a:pt x="710" y="6905"/>
                          <a:pt x="639" y="7259"/>
                        </a:cubicBezTo>
                        <a:lnTo>
                          <a:pt x="639" y="7259"/>
                        </a:lnTo>
                        <a:lnTo>
                          <a:pt x="1882" y="1314"/>
                        </a:lnTo>
                        <a:cubicBezTo>
                          <a:pt x="1959" y="960"/>
                          <a:pt x="1248" y="362"/>
                          <a:pt x="1321" y="3"/>
                        </a:cubicBezTo>
                        <a:close/>
                        <a:moveTo>
                          <a:pt x="639" y="7259"/>
                        </a:moveTo>
                        <a:lnTo>
                          <a:pt x="638" y="7263"/>
                        </a:lnTo>
                        <a:cubicBezTo>
                          <a:pt x="638" y="7262"/>
                          <a:pt x="638" y="7260"/>
                          <a:pt x="639" y="7259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59" name="Google Shape;3210;p33"/>
                  <p:cNvSpPr/>
                  <p:nvPr/>
                </p:nvSpPr>
                <p:spPr>
                  <a:xfrm>
                    <a:off x="3658000" y="1023175"/>
                    <a:ext cx="3125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5963" extrusionOk="0">
                        <a:moveTo>
                          <a:pt x="1250" y="1"/>
                        </a:moveTo>
                        <a:lnTo>
                          <a:pt x="1247" y="16"/>
                        </a:lnTo>
                        <a:lnTo>
                          <a:pt x="1247" y="16"/>
                        </a:lnTo>
                        <a:cubicBezTo>
                          <a:pt x="1250" y="12"/>
                          <a:pt x="1250" y="5"/>
                          <a:pt x="1250" y="1"/>
                        </a:cubicBezTo>
                        <a:close/>
                        <a:moveTo>
                          <a:pt x="1247" y="16"/>
                        </a:moveTo>
                        <a:cubicBezTo>
                          <a:pt x="1246" y="17"/>
                          <a:pt x="1246" y="17"/>
                          <a:pt x="1246" y="17"/>
                        </a:cubicBezTo>
                        <a:lnTo>
                          <a:pt x="1" y="5960"/>
                        </a:lnTo>
                        <a:lnTo>
                          <a:pt x="1" y="5960"/>
                        </a:lnTo>
                        <a:cubicBezTo>
                          <a:pt x="2" y="5957"/>
                          <a:pt x="5" y="5954"/>
                          <a:pt x="5" y="5951"/>
                        </a:cubicBezTo>
                        <a:lnTo>
                          <a:pt x="1247" y="16"/>
                        </a:lnTo>
                        <a:close/>
                        <a:moveTo>
                          <a:pt x="1" y="5960"/>
                        </a:moveTo>
                        <a:lnTo>
                          <a:pt x="1" y="5960"/>
                        </a:lnTo>
                        <a:cubicBezTo>
                          <a:pt x="1" y="5961"/>
                          <a:pt x="1" y="5962"/>
                          <a:pt x="1" y="5963"/>
                        </a:cubicBezTo>
                        <a:lnTo>
                          <a:pt x="1" y="5960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60" name="Google Shape;3211;p33"/>
                  <p:cNvSpPr/>
                  <p:nvPr/>
                </p:nvSpPr>
                <p:spPr>
                  <a:xfrm>
                    <a:off x="3657800" y="1023600"/>
                    <a:ext cx="3135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72" extrusionOk="0">
                        <a:moveTo>
                          <a:pt x="1254" y="0"/>
                        </a:moveTo>
                        <a:lnTo>
                          <a:pt x="1251" y="11"/>
                        </a:lnTo>
                        <a:lnTo>
                          <a:pt x="1251" y="11"/>
                        </a:lnTo>
                        <a:cubicBezTo>
                          <a:pt x="1253" y="8"/>
                          <a:pt x="1254" y="4"/>
                          <a:pt x="1254" y="0"/>
                        </a:cubicBezTo>
                        <a:close/>
                        <a:moveTo>
                          <a:pt x="1251" y="11"/>
                        </a:moveTo>
                        <a:cubicBezTo>
                          <a:pt x="1250" y="16"/>
                          <a:pt x="1247" y="20"/>
                          <a:pt x="1244" y="22"/>
                        </a:cubicBezTo>
                        <a:lnTo>
                          <a:pt x="0" y="5971"/>
                        </a:lnTo>
                        <a:cubicBezTo>
                          <a:pt x="4" y="5963"/>
                          <a:pt x="4" y="5954"/>
                          <a:pt x="9" y="5946"/>
                        </a:cubicBezTo>
                        <a:lnTo>
                          <a:pt x="1251" y="1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61" name="Google Shape;3212;p33"/>
                  <p:cNvSpPr/>
                  <p:nvPr/>
                </p:nvSpPr>
                <p:spPr>
                  <a:xfrm>
                    <a:off x="3657450" y="1024125"/>
                    <a:ext cx="3147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68" extrusionOk="0">
                        <a:moveTo>
                          <a:pt x="1258" y="1"/>
                        </a:moveTo>
                        <a:cubicBezTo>
                          <a:pt x="1254" y="10"/>
                          <a:pt x="1250" y="14"/>
                          <a:pt x="1246" y="18"/>
                        </a:cubicBezTo>
                        <a:lnTo>
                          <a:pt x="1" y="5968"/>
                        </a:lnTo>
                        <a:cubicBezTo>
                          <a:pt x="5" y="5964"/>
                          <a:pt x="10" y="5955"/>
                          <a:pt x="14" y="5950"/>
                        </a:cubicBezTo>
                        <a:lnTo>
                          <a:pt x="1258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62" name="Google Shape;3213;p33"/>
                  <p:cNvSpPr/>
                  <p:nvPr/>
                </p:nvSpPr>
                <p:spPr>
                  <a:xfrm>
                    <a:off x="3657150" y="1024575"/>
                    <a:ext cx="3147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63" extrusionOk="0">
                        <a:moveTo>
                          <a:pt x="1258" y="0"/>
                        </a:moveTo>
                        <a:cubicBezTo>
                          <a:pt x="1254" y="4"/>
                          <a:pt x="1254" y="9"/>
                          <a:pt x="1249" y="13"/>
                        </a:cubicBezTo>
                        <a:lnTo>
                          <a:pt x="1" y="5962"/>
                        </a:lnTo>
                        <a:cubicBezTo>
                          <a:pt x="5" y="5958"/>
                          <a:pt x="9" y="5954"/>
                          <a:pt x="13" y="5950"/>
                        </a:cubicBezTo>
                        <a:lnTo>
                          <a:pt x="1258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63" name="Google Shape;3214;p33"/>
                  <p:cNvSpPr/>
                  <p:nvPr/>
                </p:nvSpPr>
                <p:spPr>
                  <a:xfrm>
                    <a:off x="3656825" y="1024875"/>
                    <a:ext cx="31550" cy="14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" h="5960" extrusionOk="0">
                        <a:moveTo>
                          <a:pt x="1262" y="1"/>
                        </a:moveTo>
                        <a:lnTo>
                          <a:pt x="1262" y="1"/>
                        </a:lnTo>
                        <a:cubicBezTo>
                          <a:pt x="1258" y="6"/>
                          <a:pt x="1254" y="6"/>
                          <a:pt x="1245" y="10"/>
                        </a:cubicBezTo>
                        <a:lnTo>
                          <a:pt x="0" y="5960"/>
                        </a:lnTo>
                        <a:cubicBezTo>
                          <a:pt x="4" y="5954"/>
                          <a:pt x="10" y="5950"/>
                          <a:pt x="14" y="5950"/>
                        </a:cubicBezTo>
                        <a:lnTo>
                          <a:pt x="1262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64" name="Google Shape;3215;p33"/>
                  <p:cNvSpPr/>
                  <p:nvPr/>
                </p:nvSpPr>
                <p:spPr>
                  <a:xfrm>
                    <a:off x="3656400" y="1025100"/>
                    <a:ext cx="3157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5959" extrusionOk="0">
                        <a:moveTo>
                          <a:pt x="1262" y="1"/>
                        </a:moveTo>
                        <a:lnTo>
                          <a:pt x="1262" y="1"/>
                        </a:lnTo>
                        <a:cubicBezTo>
                          <a:pt x="1258" y="5"/>
                          <a:pt x="1253" y="5"/>
                          <a:pt x="1249" y="9"/>
                        </a:cubicBezTo>
                        <a:lnTo>
                          <a:pt x="1" y="5959"/>
                        </a:lnTo>
                        <a:cubicBezTo>
                          <a:pt x="9" y="5955"/>
                          <a:pt x="13" y="5955"/>
                          <a:pt x="17" y="5951"/>
                        </a:cubicBezTo>
                        <a:lnTo>
                          <a:pt x="1262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65" name="Google Shape;3216;p33"/>
                  <p:cNvSpPr/>
                  <p:nvPr/>
                </p:nvSpPr>
                <p:spPr>
                  <a:xfrm>
                    <a:off x="3655975" y="1025325"/>
                    <a:ext cx="31675" cy="14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58" extrusionOk="0">
                        <a:moveTo>
                          <a:pt x="1266" y="0"/>
                        </a:moveTo>
                        <a:lnTo>
                          <a:pt x="1266" y="0"/>
                        </a:lnTo>
                        <a:cubicBezTo>
                          <a:pt x="1258" y="4"/>
                          <a:pt x="1254" y="4"/>
                          <a:pt x="1245" y="8"/>
                        </a:cubicBezTo>
                        <a:lnTo>
                          <a:pt x="0" y="5958"/>
                        </a:lnTo>
                        <a:cubicBezTo>
                          <a:pt x="5" y="5954"/>
                          <a:pt x="13" y="5950"/>
                          <a:pt x="18" y="5950"/>
                        </a:cubicBezTo>
                        <a:lnTo>
                          <a:pt x="1266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66" name="Google Shape;3217;p33"/>
                  <p:cNvSpPr/>
                  <p:nvPr/>
                </p:nvSpPr>
                <p:spPr>
                  <a:xfrm>
                    <a:off x="3652550" y="1025525"/>
                    <a:ext cx="34550" cy="14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2" h="5958" extrusionOk="0">
                        <a:moveTo>
                          <a:pt x="1382" y="0"/>
                        </a:moveTo>
                        <a:lnTo>
                          <a:pt x="1382" y="0"/>
                        </a:lnTo>
                        <a:cubicBezTo>
                          <a:pt x="1373" y="5"/>
                          <a:pt x="1361" y="5"/>
                          <a:pt x="1348" y="5"/>
                        </a:cubicBezTo>
                        <a:cubicBezTo>
                          <a:pt x="1333" y="7"/>
                          <a:pt x="1317" y="9"/>
                          <a:pt x="1300" y="9"/>
                        </a:cubicBezTo>
                        <a:cubicBezTo>
                          <a:pt x="1283" y="9"/>
                          <a:pt x="1265" y="7"/>
                          <a:pt x="1245" y="5"/>
                        </a:cubicBezTo>
                        <a:lnTo>
                          <a:pt x="1" y="5954"/>
                        </a:lnTo>
                        <a:cubicBezTo>
                          <a:pt x="20" y="5957"/>
                          <a:pt x="38" y="5958"/>
                          <a:pt x="55" y="5958"/>
                        </a:cubicBezTo>
                        <a:cubicBezTo>
                          <a:pt x="72" y="5958"/>
                          <a:pt x="88" y="5957"/>
                          <a:pt x="104" y="5954"/>
                        </a:cubicBezTo>
                        <a:cubicBezTo>
                          <a:pt x="116" y="5954"/>
                          <a:pt x="124" y="5950"/>
                          <a:pt x="137" y="5950"/>
                        </a:cubicBezTo>
                        <a:lnTo>
                          <a:pt x="1382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67" name="Google Shape;3218;p33"/>
                  <p:cNvSpPr/>
                  <p:nvPr/>
                </p:nvSpPr>
                <p:spPr>
                  <a:xfrm>
                    <a:off x="3651050" y="1025425"/>
                    <a:ext cx="3265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6" h="5959" extrusionOk="0">
                        <a:moveTo>
                          <a:pt x="1246" y="0"/>
                        </a:moveTo>
                        <a:lnTo>
                          <a:pt x="0" y="5950"/>
                        </a:lnTo>
                        <a:cubicBezTo>
                          <a:pt x="22" y="5954"/>
                          <a:pt x="43" y="5958"/>
                          <a:pt x="61" y="5958"/>
                        </a:cubicBezTo>
                        <a:lnTo>
                          <a:pt x="1305" y="9"/>
                        </a:lnTo>
                        <a:cubicBezTo>
                          <a:pt x="1288" y="9"/>
                          <a:pt x="1267" y="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68" name="Google Shape;3219;p33"/>
                  <p:cNvSpPr/>
                  <p:nvPr/>
                </p:nvSpPr>
                <p:spPr>
                  <a:xfrm>
                    <a:off x="3649025" y="1025000"/>
                    <a:ext cx="3317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7" h="5967" extrusionOk="0">
                        <a:moveTo>
                          <a:pt x="1245" y="1"/>
                        </a:moveTo>
                        <a:lnTo>
                          <a:pt x="0" y="5949"/>
                        </a:lnTo>
                        <a:cubicBezTo>
                          <a:pt x="26" y="5959"/>
                          <a:pt x="56" y="5963"/>
                          <a:pt x="81" y="5967"/>
                        </a:cubicBezTo>
                        <a:lnTo>
                          <a:pt x="1327" y="17"/>
                        </a:lnTo>
                        <a:cubicBezTo>
                          <a:pt x="1301" y="13"/>
                          <a:pt x="1275" y="9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69" name="Google Shape;3220;p33"/>
                  <p:cNvSpPr/>
                  <p:nvPr/>
                </p:nvSpPr>
                <p:spPr>
                  <a:xfrm>
                    <a:off x="3645075" y="1024025"/>
                    <a:ext cx="35100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4" h="5989" extrusionOk="0">
                        <a:moveTo>
                          <a:pt x="1249" y="1"/>
                        </a:moveTo>
                        <a:lnTo>
                          <a:pt x="0" y="5946"/>
                        </a:lnTo>
                        <a:cubicBezTo>
                          <a:pt x="56" y="5963"/>
                          <a:pt x="107" y="5976"/>
                          <a:pt x="158" y="5988"/>
                        </a:cubicBezTo>
                        <a:lnTo>
                          <a:pt x="1403" y="40"/>
                        </a:lnTo>
                        <a:cubicBezTo>
                          <a:pt x="1356" y="31"/>
                          <a:pt x="1301" y="14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70" name="Google Shape;3221;p33"/>
                  <p:cNvSpPr/>
                  <p:nvPr/>
                </p:nvSpPr>
                <p:spPr>
                  <a:xfrm>
                    <a:off x="3639400" y="1022300"/>
                    <a:ext cx="36925" cy="150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7" h="6016" extrusionOk="0">
                        <a:moveTo>
                          <a:pt x="1245" y="1"/>
                        </a:moveTo>
                        <a:lnTo>
                          <a:pt x="0" y="5947"/>
                        </a:lnTo>
                        <a:cubicBezTo>
                          <a:pt x="34" y="5960"/>
                          <a:pt x="69" y="5968"/>
                          <a:pt x="103" y="5980"/>
                        </a:cubicBezTo>
                        <a:cubicBezTo>
                          <a:pt x="146" y="5994"/>
                          <a:pt x="188" y="6006"/>
                          <a:pt x="227" y="6015"/>
                        </a:cubicBezTo>
                        <a:lnTo>
                          <a:pt x="1476" y="70"/>
                        </a:lnTo>
                        <a:cubicBezTo>
                          <a:pt x="1433" y="57"/>
                          <a:pt x="1390" y="44"/>
                          <a:pt x="1352" y="32"/>
                        </a:cubicBezTo>
                        <a:cubicBezTo>
                          <a:pt x="1313" y="18"/>
                          <a:pt x="1279" y="10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71" name="Google Shape;3222;p33"/>
                  <p:cNvSpPr/>
                  <p:nvPr/>
                </p:nvSpPr>
                <p:spPr>
                  <a:xfrm>
                    <a:off x="3635250" y="1021150"/>
                    <a:ext cx="35300" cy="14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2" h="5993" extrusionOk="0">
                        <a:moveTo>
                          <a:pt x="1248" y="1"/>
                        </a:moveTo>
                        <a:lnTo>
                          <a:pt x="0" y="5949"/>
                        </a:lnTo>
                        <a:cubicBezTo>
                          <a:pt x="55" y="5963"/>
                          <a:pt x="111" y="5975"/>
                          <a:pt x="166" y="5993"/>
                        </a:cubicBezTo>
                        <a:lnTo>
                          <a:pt x="1411" y="47"/>
                        </a:lnTo>
                        <a:cubicBezTo>
                          <a:pt x="1355" y="31"/>
                          <a:pt x="1300" y="13"/>
                          <a:pt x="1248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72" name="Google Shape;3223;p33"/>
                  <p:cNvSpPr/>
                  <p:nvPr/>
                </p:nvSpPr>
                <p:spPr>
                  <a:xfrm>
                    <a:off x="3633075" y="1020725"/>
                    <a:ext cx="3340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6" h="5967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31" y="5954"/>
                          <a:pt x="56" y="5958"/>
                          <a:pt x="87" y="5966"/>
                        </a:cubicBezTo>
                        <a:lnTo>
                          <a:pt x="1335" y="18"/>
                        </a:lnTo>
                        <a:cubicBezTo>
                          <a:pt x="1305" y="13"/>
                          <a:pt x="1276" y="4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73" name="Google Shape;3224;p33"/>
                  <p:cNvSpPr/>
                  <p:nvPr/>
                </p:nvSpPr>
                <p:spPr>
                  <a:xfrm>
                    <a:off x="3631500" y="1020525"/>
                    <a:ext cx="32850" cy="14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" h="5958" extrusionOk="0">
                        <a:moveTo>
                          <a:pt x="1244" y="0"/>
                        </a:moveTo>
                        <a:lnTo>
                          <a:pt x="0" y="5945"/>
                        </a:lnTo>
                        <a:cubicBezTo>
                          <a:pt x="22" y="5949"/>
                          <a:pt x="42" y="5954"/>
                          <a:pt x="64" y="5958"/>
                        </a:cubicBezTo>
                        <a:lnTo>
                          <a:pt x="1313" y="8"/>
                        </a:lnTo>
                        <a:cubicBezTo>
                          <a:pt x="1287" y="4"/>
                          <a:pt x="1266" y="0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74" name="Google Shape;3225;p33"/>
                  <p:cNvSpPr/>
                  <p:nvPr/>
                </p:nvSpPr>
                <p:spPr>
                  <a:xfrm>
                    <a:off x="3627650" y="1020425"/>
                    <a:ext cx="34975" cy="14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9" h="5958" extrusionOk="0">
                        <a:moveTo>
                          <a:pt x="1338" y="0"/>
                        </a:moveTo>
                        <a:cubicBezTo>
                          <a:pt x="1318" y="0"/>
                          <a:pt x="1300" y="2"/>
                          <a:pt x="1283" y="4"/>
                        </a:cubicBezTo>
                        <a:cubicBezTo>
                          <a:pt x="1270" y="4"/>
                          <a:pt x="1258" y="8"/>
                          <a:pt x="1244" y="12"/>
                        </a:cubicBezTo>
                        <a:lnTo>
                          <a:pt x="0" y="5958"/>
                        </a:lnTo>
                        <a:cubicBezTo>
                          <a:pt x="13" y="5953"/>
                          <a:pt x="26" y="5953"/>
                          <a:pt x="38" y="5949"/>
                        </a:cubicBezTo>
                        <a:cubicBezTo>
                          <a:pt x="56" y="5947"/>
                          <a:pt x="74" y="5946"/>
                          <a:pt x="93" y="5946"/>
                        </a:cubicBezTo>
                        <a:cubicBezTo>
                          <a:pt x="112" y="5946"/>
                          <a:pt x="133" y="5947"/>
                          <a:pt x="154" y="5949"/>
                        </a:cubicBezTo>
                        <a:lnTo>
                          <a:pt x="1398" y="4"/>
                        </a:lnTo>
                        <a:cubicBezTo>
                          <a:pt x="1377" y="2"/>
                          <a:pt x="1357" y="0"/>
                          <a:pt x="1338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75" name="Google Shape;3226;p33"/>
                  <p:cNvSpPr/>
                  <p:nvPr/>
                </p:nvSpPr>
                <p:spPr>
                  <a:xfrm>
                    <a:off x="3627100" y="1020725"/>
                    <a:ext cx="31675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55" extrusionOk="0">
                        <a:moveTo>
                          <a:pt x="1266" y="0"/>
                        </a:moveTo>
                        <a:cubicBezTo>
                          <a:pt x="1258" y="0"/>
                          <a:pt x="1254" y="4"/>
                          <a:pt x="1245" y="9"/>
                        </a:cubicBezTo>
                        <a:lnTo>
                          <a:pt x="1" y="5954"/>
                        </a:lnTo>
                        <a:cubicBezTo>
                          <a:pt x="5" y="5954"/>
                          <a:pt x="13" y="5950"/>
                          <a:pt x="22" y="5946"/>
                        </a:cubicBezTo>
                        <a:lnTo>
                          <a:pt x="1266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76" name="Google Shape;3227;p33"/>
                  <p:cNvSpPr/>
                  <p:nvPr/>
                </p:nvSpPr>
                <p:spPr>
                  <a:xfrm>
                    <a:off x="3626575" y="1020925"/>
                    <a:ext cx="3165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6" h="5959" extrusionOk="0">
                        <a:moveTo>
                          <a:pt x="1266" y="1"/>
                        </a:moveTo>
                        <a:cubicBezTo>
                          <a:pt x="1262" y="1"/>
                          <a:pt x="1253" y="5"/>
                          <a:pt x="1249" y="10"/>
                        </a:cubicBezTo>
                        <a:lnTo>
                          <a:pt x="0" y="5958"/>
                        </a:lnTo>
                        <a:cubicBezTo>
                          <a:pt x="8" y="5954"/>
                          <a:pt x="13" y="5950"/>
                          <a:pt x="22" y="5946"/>
                        </a:cubicBezTo>
                        <a:lnTo>
                          <a:pt x="1266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77" name="Google Shape;3228;p33"/>
                  <p:cNvSpPr/>
                  <p:nvPr/>
                </p:nvSpPr>
                <p:spPr>
                  <a:xfrm>
                    <a:off x="3626250" y="1021150"/>
                    <a:ext cx="3157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5959" extrusionOk="0">
                        <a:moveTo>
                          <a:pt x="1262" y="1"/>
                        </a:moveTo>
                        <a:cubicBezTo>
                          <a:pt x="1258" y="5"/>
                          <a:pt x="1249" y="9"/>
                          <a:pt x="1245" y="13"/>
                        </a:cubicBezTo>
                        <a:lnTo>
                          <a:pt x="1" y="5959"/>
                        </a:lnTo>
                        <a:cubicBezTo>
                          <a:pt x="5" y="5955"/>
                          <a:pt x="9" y="5949"/>
                          <a:pt x="13" y="5949"/>
                        </a:cubicBezTo>
                        <a:lnTo>
                          <a:pt x="1262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78" name="Google Shape;3229;p33"/>
                  <p:cNvSpPr/>
                  <p:nvPr/>
                </p:nvSpPr>
                <p:spPr>
                  <a:xfrm>
                    <a:off x="3625925" y="1021475"/>
                    <a:ext cx="3145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63" extrusionOk="0">
                        <a:moveTo>
                          <a:pt x="1258" y="0"/>
                        </a:moveTo>
                        <a:lnTo>
                          <a:pt x="1246" y="13"/>
                        </a:lnTo>
                        <a:lnTo>
                          <a:pt x="0" y="5962"/>
                        </a:lnTo>
                        <a:cubicBezTo>
                          <a:pt x="5" y="5954"/>
                          <a:pt x="9" y="5950"/>
                          <a:pt x="14" y="5946"/>
                        </a:cubicBezTo>
                        <a:lnTo>
                          <a:pt x="1258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79" name="Google Shape;3230;p33"/>
                  <p:cNvSpPr/>
                  <p:nvPr/>
                </p:nvSpPr>
                <p:spPr>
                  <a:xfrm>
                    <a:off x="3625475" y="1021800"/>
                    <a:ext cx="3160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4" h="5967" extrusionOk="0">
                        <a:moveTo>
                          <a:pt x="1264" y="0"/>
                        </a:moveTo>
                        <a:lnTo>
                          <a:pt x="1264" y="0"/>
                        </a:lnTo>
                        <a:cubicBezTo>
                          <a:pt x="1258" y="5"/>
                          <a:pt x="1254" y="13"/>
                          <a:pt x="1250" y="17"/>
                        </a:cubicBezTo>
                        <a:lnTo>
                          <a:pt x="1" y="5967"/>
                        </a:lnTo>
                        <a:cubicBezTo>
                          <a:pt x="6" y="5958"/>
                          <a:pt x="10" y="5954"/>
                          <a:pt x="18" y="5949"/>
                        </a:cubicBezTo>
                        <a:lnTo>
                          <a:pt x="1264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80" name="Google Shape;3231;p33"/>
                  <p:cNvSpPr/>
                  <p:nvPr/>
                </p:nvSpPr>
                <p:spPr>
                  <a:xfrm>
                    <a:off x="3625275" y="1022200"/>
                    <a:ext cx="31475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81" extrusionOk="0">
                        <a:moveTo>
                          <a:pt x="1258" y="1"/>
                        </a:moveTo>
                        <a:cubicBezTo>
                          <a:pt x="1254" y="10"/>
                          <a:pt x="1250" y="18"/>
                          <a:pt x="1246" y="31"/>
                        </a:cubicBezTo>
                        <a:lnTo>
                          <a:pt x="5" y="5958"/>
                        </a:lnTo>
                        <a:lnTo>
                          <a:pt x="5" y="5958"/>
                        </a:lnTo>
                        <a:cubicBezTo>
                          <a:pt x="6" y="5956"/>
                          <a:pt x="8" y="5953"/>
                          <a:pt x="9" y="5951"/>
                        </a:cubicBezTo>
                        <a:lnTo>
                          <a:pt x="1258" y="1"/>
                        </a:lnTo>
                        <a:close/>
                        <a:moveTo>
                          <a:pt x="5" y="5958"/>
                        </a:moveTo>
                        <a:cubicBezTo>
                          <a:pt x="3" y="5965"/>
                          <a:pt x="1" y="5972"/>
                          <a:pt x="1" y="5980"/>
                        </a:cubicBezTo>
                        <a:lnTo>
                          <a:pt x="5" y="5958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81" name="Google Shape;3232;p33"/>
                  <p:cNvSpPr/>
                  <p:nvPr/>
                </p:nvSpPr>
                <p:spPr>
                  <a:xfrm>
                    <a:off x="3625075" y="1022950"/>
                    <a:ext cx="3135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68" extrusionOk="0">
                        <a:moveTo>
                          <a:pt x="1254" y="1"/>
                        </a:moveTo>
                        <a:cubicBezTo>
                          <a:pt x="1249" y="6"/>
                          <a:pt x="1249" y="14"/>
                          <a:pt x="1249" y="18"/>
                        </a:cubicBezTo>
                        <a:lnTo>
                          <a:pt x="1" y="5968"/>
                        </a:lnTo>
                        <a:cubicBezTo>
                          <a:pt x="5" y="5964"/>
                          <a:pt x="5" y="5954"/>
                          <a:pt x="9" y="5950"/>
                        </a:cubicBezTo>
                        <a:lnTo>
                          <a:pt x="1254" y="1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82" name="Google Shape;3233;p33"/>
                  <p:cNvSpPr/>
                  <p:nvPr/>
                </p:nvSpPr>
                <p:spPr>
                  <a:xfrm>
                    <a:off x="1667750" y="611700"/>
                    <a:ext cx="35325" cy="153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3" h="6144" extrusionOk="0">
                        <a:moveTo>
                          <a:pt x="1245" y="1"/>
                        </a:moveTo>
                        <a:lnTo>
                          <a:pt x="1" y="5951"/>
                        </a:lnTo>
                        <a:cubicBezTo>
                          <a:pt x="125" y="6037"/>
                          <a:pt x="167" y="6100"/>
                          <a:pt x="159" y="6143"/>
                        </a:cubicBezTo>
                        <a:lnTo>
                          <a:pt x="1404" y="198"/>
                        </a:lnTo>
                        <a:cubicBezTo>
                          <a:pt x="1412" y="151"/>
                          <a:pt x="1369" y="87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83" name="Google Shape;3234;p33"/>
                  <p:cNvSpPr/>
                  <p:nvPr/>
                </p:nvSpPr>
                <p:spPr>
                  <a:xfrm>
                    <a:off x="1664650" y="609675"/>
                    <a:ext cx="34250" cy="15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0" h="6032" extrusionOk="0">
                        <a:moveTo>
                          <a:pt x="1250" y="1"/>
                        </a:moveTo>
                        <a:lnTo>
                          <a:pt x="1" y="5950"/>
                        </a:lnTo>
                        <a:cubicBezTo>
                          <a:pt x="48" y="5980"/>
                          <a:pt x="91" y="6006"/>
                          <a:pt x="125" y="6032"/>
                        </a:cubicBezTo>
                        <a:lnTo>
                          <a:pt x="1369" y="82"/>
                        </a:lnTo>
                        <a:cubicBezTo>
                          <a:pt x="1335" y="56"/>
                          <a:pt x="1297" y="31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84" name="Google Shape;3235;p33"/>
                  <p:cNvSpPr/>
                  <p:nvPr/>
                </p:nvSpPr>
                <p:spPr>
                  <a:xfrm>
                    <a:off x="5853550" y="1476125"/>
                    <a:ext cx="49650" cy="17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6" h="6853" extrusionOk="0">
                        <a:moveTo>
                          <a:pt x="1293" y="1"/>
                        </a:moveTo>
                        <a:lnTo>
                          <a:pt x="1293" y="1"/>
                        </a:lnTo>
                        <a:cubicBezTo>
                          <a:pt x="1293" y="1"/>
                          <a:pt x="1292" y="1"/>
                          <a:pt x="1292" y="1"/>
                        </a:cubicBezTo>
                        <a:lnTo>
                          <a:pt x="1292" y="1"/>
                        </a:lnTo>
                        <a:lnTo>
                          <a:pt x="1293" y="1"/>
                        </a:lnTo>
                        <a:close/>
                        <a:moveTo>
                          <a:pt x="1292" y="1"/>
                        </a:moveTo>
                        <a:lnTo>
                          <a:pt x="47" y="5950"/>
                        </a:lnTo>
                        <a:cubicBezTo>
                          <a:pt x="0" y="6168"/>
                          <a:pt x="736" y="6634"/>
                          <a:pt x="693" y="6853"/>
                        </a:cubicBezTo>
                        <a:lnTo>
                          <a:pt x="1938" y="903"/>
                        </a:lnTo>
                        <a:cubicBezTo>
                          <a:pt x="1985" y="685"/>
                          <a:pt x="1247" y="223"/>
                          <a:pt x="1292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85" name="Google Shape;3236;p33"/>
                  <p:cNvSpPr/>
                  <p:nvPr/>
                </p:nvSpPr>
                <p:spPr>
                  <a:xfrm>
                    <a:off x="2262500" y="734675"/>
                    <a:ext cx="3200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68" extrusionOk="0">
                        <a:moveTo>
                          <a:pt x="1244" y="1"/>
                        </a:moveTo>
                        <a:lnTo>
                          <a:pt x="0" y="5951"/>
                        </a:lnTo>
                        <a:cubicBezTo>
                          <a:pt x="8" y="5955"/>
                          <a:pt x="22" y="5963"/>
                          <a:pt x="30" y="5968"/>
                        </a:cubicBezTo>
                        <a:lnTo>
                          <a:pt x="1279" y="22"/>
                        </a:lnTo>
                        <a:cubicBezTo>
                          <a:pt x="1266" y="14"/>
                          <a:pt x="1258" y="5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86" name="Google Shape;3237;p33"/>
                  <p:cNvSpPr/>
                  <p:nvPr/>
                </p:nvSpPr>
                <p:spPr>
                  <a:xfrm>
                    <a:off x="2259600" y="733200"/>
                    <a:ext cx="34025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1" h="6010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39" y="5966"/>
                          <a:pt x="77" y="5988"/>
                          <a:pt x="116" y="6010"/>
                        </a:cubicBezTo>
                        <a:lnTo>
                          <a:pt x="1360" y="60"/>
                        </a:lnTo>
                        <a:cubicBezTo>
                          <a:pt x="1322" y="38"/>
                          <a:pt x="1283" y="17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87" name="Google Shape;3238;p33"/>
                  <p:cNvSpPr/>
                  <p:nvPr/>
                </p:nvSpPr>
                <p:spPr>
                  <a:xfrm>
                    <a:off x="2256925" y="732025"/>
                    <a:ext cx="33825" cy="14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3" h="5997" extrusionOk="0">
                        <a:moveTo>
                          <a:pt x="1250" y="0"/>
                        </a:moveTo>
                        <a:lnTo>
                          <a:pt x="0" y="5950"/>
                        </a:lnTo>
                        <a:cubicBezTo>
                          <a:pt x="39" y="5962"/>
                          <a:pt x="73" y="5980"/>
                          <a:pt x="107" y="5997"/>
                        </a:cubicBezTo>
                        <a:lnTo>
                          <a:pt x="1352" y="47"/>
                        </a:lnTo>
                        <a:cubicBezTo>
                          <a:pt x="1318" y="30"/>
                          <a:pt x="1284" y="12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88" name="Google Shape;3239;p33"/>
                  <p:cNvSpPr/>
                  <p:nvPr/>
                </p:nvSpPr>
                <p:spPr>
                  <a:xfrm>
                    <a:off x="2254250" y="730950"/>
                    <a:ext cx="33925" cy="14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7" h="5993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35" y="5963"/>
                          <a:pt x="74" y="5975"/>
                          <a:pt x="107" y="5993"/>
                        </a:cubicBezTo>
                        <a:lnTo>
                          <a:pt x="1357" y="43"/>
                        </a:lnTo>
                        <a:cubicBezTo>
                          <a:pt x="1318" y="26"/>
                          <a:pt x="1284" y="13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89" name="Google Shape;3240;p33"/>
                  <p:cNvSpPr/>
                  <p:nvPr/>
                </p:nvSpPr>
                <p:spPr>
                  <a:xfrm>
                    <a:off x="2251375" y="730100"/>
                    <a:ext cx="34025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1" h="5984" extrusionOk="0">
                        <a:moveTo>
                          <a:pt x="1245" y="0"/>
                        </a:moveTo>
                        <a:lnTo>
                          <a:pt x="1" y="5946"/>
                        </a:lnTo>
                        <a:lnTo>
                          <a:pt x="116" y="5984"/>
                        </a:lnTo>
                        <a:lnTo>
                          <a:pt x="1361" y="34"/>
                        </a:lnTo>
                        <a:cubicBezTo>
                          <a:pt x="1322" y="22"/>
                          <a:pt x="1284" y="8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90" name="Google Shape;3241;p33"/>
                  <p:cNvSpPr/>
                  <p:nvPr/>
                </p:nvSpPr>
                <p:spPr>
                  <a:xfrm>
                    <a:off x="2247725" y="729125"/>
                    <a:ext cx="34775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1" h="5985" extrusionOk="0">
                        <a:moveTo>
                          <a:pt x="1245" y="0"/>
                        </a:moveTo>
                        <a:lnTo>
                          <a:pt x="1" y="5946"/>
                        </a:lnTo>
                        <a:cubicBezTo>
                          <a:pt x="48" y="5959"/>
                          <a:pt x="99" y="5971"/>
                          <a:pt x="147" y="5985"/>
                        </a:cubicBezTo>
                        <a:lnTo>
                          <a:pt x="1391" y="39"/>
                        </a:lnTo>
                        <a:cubicBezTo>
                          <a:pt x="1344" y="22"/>
                          <a:pt x="1296" y="9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91" name="Google Shape;3242;p33"/>
                  <p:cNvSpPr/>
                  <p:nvPr/>
                </p:nvSpPr>
                <p:spPr>
                  <a:xfrm>
                    <a:off x="2242900" y="728175"/>
                    <a:ext cx="35975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9" h="5984" extrusionOk="0">
                        <a:moveTo>
                          <a:pt x="1250" y="0"/>
                        </a:moveTo>
                        <a:lnTo>
                          <a:pt x="1" y="5946"/>
                        </a:lnTo>
                        <a:lnTo>
                          <a:pt x="194" y="5984"/>
                        </a:lnTo>
                        <a:lnTo>
                          <a:pt x="1438" y="38"/>
                        </a:lnTo>
                        <a:cubicBezTo>
                          <a:pt x="1379" y="22"/>
                          <a:pt x="1315" y="8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92" name="Google Shape;3243;p33"/>
                  <p:cNvSpPr/>
                  <p:nvPr/>
                </p:nvSpPr>
                <p:spPr>
                  <a:xfrm>
                    <a:off x="2233825" y="726875"/>
                    <a:ext cx="40350" cy="14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4" h="5998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125" y="5963"/>
                          <a:pt x="245" y="5976"/>
                          <a:pt x="364" y="5998"/>
                        </a:cubicBezTo>
                        <a:lnTo>
                          <a:pt x="1613" y="52"/>
                        </a:lnTo>
                        <a:cubicBezTo>
                          <a:pt x="1493" y="31"/>
                          <a:pt x="1370" y="13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93" name="Google Shape;3244;p33"/>
                  <p:cNvSpPr/>
                  <p:nvPr/>
                </p:nvSpPr>
                <p:spPr>
                  <a:xfrm>
                    <a:off x="2209150" y="724850"/>
                    <a:ext cx="55825" cy="15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3" h="6032" extrusionOk="0">
                        <a:moveTo>
                          <a:pt x="1248" y="1"/>
                        </a:moveTo>
                        <a:lnTo>
                          <a:pt x="0" y="5950"/>
                        </a:lnTo>
                        <a:cubicBezTo>
                          <a:pt x="330" y="5984"/>
                          <a:pt x="663" y="5997"/>
                          <a:pt x="988" y="6031"/>
                        </a:cubicBezTo>
                        <a:lnTo>
                          <a:pt x="2233" y="82"/>
                        </a:lnTo>
                        <a:cubicBezTo>
                          <a:pt x="1907" y="48"/>
                          <a:pt x="1574" y="35"/>
                          <a:pt x="1248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94" name="Google Shape;3245;p33"/>
                  <p:cNvSpPr/>
                  <p:nvPr/>
                </p:nvSpPr>
                <p:spPr>
                  <a:xfrm>
                    <a:off x="2200050" y="723675"/>
                    <a:ext cx="40325" cy="14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3" h="5998" extrusionOk="0">
                        <a:moveTo>
                          <a:pt x="1245" y="1"/>
                        </a:moveTo>
                        <a:lnTo>
                          <a:pt x="1" y="5946"/>
                        </a:lnTo>
                        <a:cubicBezTo>
                          <a:pt x="120" y="5967"/>
                          <a:pt x="240" y="5984"/>
                          <a:pt x="364" y="5997"/>
                        </a:cubicBezTo>
                        <a:lnTo>
                          <a:pt x="1612" y="48"/>
                        </a:lnTo>
                        <a:cubicBezTo>
                          <a:pt x="1489" y="34"/>
                          <a:pt x="1365" y="18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95" name="Google Shape;3246;p33"/>
                  <p:cNvSpPr/>
                  <p:nvPr/>
                </p:nvSpPr>
                <p:spPr>
                  <a:xfrm>
                    <a:off x="2195225" y="722600"/>
                    <a:ext cx="35950" cy="149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8" h="5990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65" y="5967"/>
                          <a:pt x="129" y="5980"/>
                          <a:pt x="194" y="5989"/>
                        </a:cubicBezTo>
                        <a:lnTo>
                          <a:pt x="1438" y="44"/>
                        </a:lnTo>
                        <a:cubicBezTo>
                          <a:pt x="1374" y="30"/>
                          <a:pt x="1310" y="18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96" name="Google Shape;3247;p33"/>
                  <p:cNvSpPr/>
                  <p:nvPr/>
                </p:nvSpPr>
                <p:spPr>
                  <a:xfrm>
                    <a:off x="2191575" y="721650"/>
                    <a:ext cx="34800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2" h="5989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48" y="5962"/>
                          <a:pt x="95" y="5976"/>
                          <a:pt x="147" y="5988"/>
                        </a:cubicBezTo>
                        <a:lnTo>
                          <a:pt x="1392" y="38"/>
                        </a:lnTo>
                        <a:cubicBezTo>
                          <a:pt x="1345" y="30"/>
                          <a:pt x="1293" y="17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97" name="Google Shape;3248;p33"/>
                  <p:cNvSpPr/>
                  <p:nvPr/>
                </p:nvSpPr>
                <p:spPr>
                  <a:xfrm>
                    <a:off x="2188600" y="720775"/>
                    <a:ext cx="34150" cy="14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" h="5986" extrusionOk="0">
                        <a:moveTo>
                          <a:pt x="1249" y="1"/>
                        </a:moveTo>
                        <a:lnTo>
                          <a:pt x="1" y="5946"/>
                        </a:lnTo>
                        <a:cubicBezTo>
                          <a:pt x="39" y="5964"/>
                          <a:pt x="82" y="5972"/>
                          <a:pt x="120" y="5985"/>
                        </a:cubicBezTo>
                        <a:lnTo>
                          <a:pt x="1365" y="35"/>
                        </a:lnTo>
                        <a:cubicBezTo>
                          <a:pt x="1326" y="26"/>
                          <a:pt x="1288" y="14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98" name="Google Shape;3249;p33"/>
                  <p:cNvSpPr/>
                  <p:nvPr/>
                </p:nvSpPr>
                <p:spPr>
                  <a:xfrm>
                    <a:off x="2185950" y="719725"/>
                    <a:ext cx="33900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6" h="5989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34" y="5962"/>
                          <a:pt x="72" y="5976"/>
                          <a:pt x="107" y="5988"/>
                        </a:cubicBezTo>
                        <a:lnTo>
                          <a:pt x="1355" y="43"/>
                        </a:lnTo>
                        <a:cubicBezTo>
                          <a:pt x="1317" y="30"/>
                          <a:pt x="1278" y="13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99" name="Google Shape;3250;p33"/>
                  <p:cNvSpPr/>
                  <p:nvPr/>
                </p:nvSpPr>
                <p:spPr>
                  <a:xfrm>
                    <a:off x="2183250" y="718550"/>
                    <a:ext cx="33825" cy="14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3" h="5998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35" y="5962"/>
                          <a:pt x="69" y="5980"/>
                          <a:pt x="108" y="5997"/>
                        </a:cubicBezTo>
                        <a:lnTo>
                          <a:pt x="1352" y="47"/>
                        </a:lnTo>
                        <a:cubicBezTo>
                          <a:pt x="1314" y="30"/>
                          <a:pt x="1279" y="18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00" name="Google Shape;3251;p33"/>
                  <p:cNvSpPr/>
                  <p:nvPr/>
                </p:nvSpPr>
                <p:spPr>
                  <a:xfrm>
                    <a:off x="2180375" y="717050"/>
                    <a:ext cx="34025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1" h="6010" extrusionOk="0">
                        <a:moveTo>
                          <a:pt x="1244" y="1"/>
                        </a:moveTo>
                        <a:lnTo>
                          <a:pt x="0" y="5945"/>
                        </a:lnTo>
                        <a:cubicBezTo>
                          <a:pt x="34" y="5967"/>
                          <a:pt x="73" y="5988"/>
                          <a:pt x="115" y="6010"/>
                        </a:cubicBezTo>
                        <a:lnTo>
                          <a:pt x="1360" y="60"/>
                        </a:lnTo>
                        <a:cubicBezTo>
                          <a:pt x="1321" y="39"/>
                          <a:pt x="1284" y="21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01" name="Google Shape;3252;p33"/>
                  <p:cNvSpPr/>
                  <p:nvPr/>
                </p:nvSpPr>
                <p:spPr>
                  <a:xfrm>
                    <a:off x="2176725" y="714700"/>
                    <a:ext cx="34775" cy="151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1" h="6040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48" y="5984"/>
                          <a:pt x="95" y="6014"/>
                          <a:pt x="146" y="6039"/>
                        </a:cubicBezTo>
                        <a:lnTo>
                          <a:pt x="1390" y="95"/>
                        </a:lnTo>
                        <a:cubicBezTo>
                          <a:pt x="1344" y="64"/>
                          <a:pt x="1293" y="34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02" name="Google Shape;3253;p33"/>
                  <p:cNvSpPr/>
                  <p:nvPr/>
                </p:nvSpPr>
                <p:spPr>
                  <a:xfrm>
                    <a:off x="2175875" y="714050"/>
                    <a:ext cx="3210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76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13" y="5958"/>
                          <a:pt x="26" y="5967"/>
                          <a:pt x="35" y="5976"/>
                        </a:cubicBezTo>
                        <a:lnTo>
                          <a:pt x="1284" y="26"/>
                        </a:lnTo>
                        <a:cubicBezTo>
                          <a:pt x="1271" y="18"/>
                          <a:pt x="1258" y="9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03" name="Google Shape;3254;p33"/>
                  <p:cNvSpPr/>
                  <p:nvPr/>
                </p:nvSpPr>
                <p:spPr>
                  <a:xfrm>
                    <a:off x="6859950" y="1705800"/>
                    <a:ext cx="5757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3" h="6096" extrusionOk="0">
                        <a:moveTo>
                          <a:pt x="2302" y="1"/>
                        </a:moveTo>
                        <a:lnTo>
                          <a:pt x="2302" y="1"/>
                        </a:lnTo>
                        <a:cubicBezTo>
                          <a:pt x="1959" y="48"/>
                          <a:pt x="1596" y="100"/>
                          <a:pt x="1245" y="151"/>
                        </a:cubicBezTo>
                        <a:lnTo>
                          <a:pt x="1" y="6095"/>
                        </a:lnTo>
                        <a:cubicBezTo>
                          <a:pt x="352" y="6048"/>
                          <a:pt x="711" y="5997"/>
                          <a:pt x="1057" y="5951"/>
                        </a:cubicBezTo>
                        <a:lnTo>
                          <a:pt x="2302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04" name="Google Shape;3255;p33"/>
                  <p:cNvSpPr/>
                  <p:nvPr/>
                </p:nvSpPr>
                <p:spPr>
                  <a:xfrm>
                    <a:off x="3490125" y="1001275"/>
                    <a:ext cx="31250" cy="148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5949" extrusionOk="0">
                        <a:moveTo>
                          <a:pt x="1245" y="0"/>
                        </a:moveTo>
                        <a:lnTo>
                          <a:pt x="0" y="5949"/>
                        </a:lnTo>
                        <a:lnTo>
                          <a:pt x="5" y="5945"/>
                        </a:lnTo>
                        <a:lnTo>
                          <a:pt x="1249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05" name="Google Shape;3256;p33"/>
                  <p:cNvSpPr/>
                  <p:nvPr/>
                </p:nvSpPr>
                <p:spPr>
                  <a:xfrm>
                    <a:off x="3489175" y="1001275"/>
                    <a:ext cx="3210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63" extrusionOk="0">
                        <a:moveTo>
                          <a:pt x="1283" y="0"/>
                        </a:moveTo>
                        <a:cubicBezTo>
                          <a:pt x="1270" y="4"/>
                          <a:pt x="1258" y="8"/>
                          <a:pt x="1249" y="13"/>
                        </a:cubicBezTo>
                        <a:lnTo>
                          <a:pt x="0" y="5962"/>
                        </a:lnTo>
                        <a:cubicBezTo>
                          <a:pt x="12" y="5958"/>
                          <a:pt x="26" y="5954"/>
                          <a:pt x="38" y="5949"/>
                        </a:cubicBezTo>
                        <a:lnTo>
                          <a:pt x="1283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06" name="Google Shape;3257;p33"/>
                  <p:cNvSpPr/>
                  <p:nvPr/>
                </p:nvSpPr>
                <p:spPr>
                  <a:xfrm>
                    <a:off x="3488625" y="1001575"/>
                    <a:ext cx="3180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63" extrusionOk="0">
                        <a:moveTo>
                          <a:pt x="1271" y="1"/>
                        </a:moveTo>
                        <a:lnTo>
                          <a:pt x="1271" y="1"/>
                        </a:lnTo>
                        <a:cubicBezTo>
                          <a:pt x="1262" y="5"/>
                          <a:pt x="1254" y="9"/>
                          <a:pt x="1250" y="14"/>
                        </a:cubicBezTo>
                        <a:lnTo>
                          <a:pt x="1" y="5963"/>
                        </a:lnTo>
                        <a:cubicBezTo>
                          <a:pt x="9" y="5958"/>
                          <a:pt x="18" y="5954"/>
                          <a:pt x="22" y="5950"/>
                        </a:cubicBezTo>
                        <a:lnTo>
                          <a:pt x="1271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07" name="Google Shape;3258;p33"/>
                  <p:cNvSpPr/>
                  <p:nvPr/>
                </p:nvSpPr>
                <p:spPr>
                  <a:xfrm>
                    <a:off x="3488325" y="1001900"/>
                    <a:ext cx="3155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" h="5959" extrusionOk="0">
                        <a:moveTo>
                          <a:pt x="1262" y="1"/>
                        </a:moveTo>
                        <a:cubicBezTo>
                          <a:pt x="1253" y="5"/>
                          <a:pt x="1249" y="9"/>
                          <a:pt x="1244" y="13"/>
                        </a:cubicBezTo>
                        <a:lnTo>
                          <a:pt x="0" y="5959"/>
                        </a:lnTo>
                        <a:cubicBezTo>
                          <a:pt x="4" y="5955"/>
                          <a:pt x="8" y="5955"/>
                          <a:pt x="13" y="5950"/>
                        </a:cubicBezTo>
                        <a:lnTo>
                          <a:pt x="1262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08" name="Google Shape;3259;p33"/>
                  <p:cNvSpPr/>
                  <p:nvPr/>
                </p:nvSpPr>
                <p:spPr>
                  <a:xfrm>
                    <a:off x="3487975" y="1002225"/>
                    <a:ext cx="3147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59" extrusionOk="0">
                        <a:moveTo>
                          <a:pt x="1258" y="0"/>
                        </a:moveTo>
                        <a:lnTo>
                          <a:pt x="1258" y="0"/>
                        </a:lnTo>
                        <a:cubicBezTo>
                          <a:pt x="1254" y="4"/>
                          <a:pt x="1250" y="8"/>
                          <a:pt x="1246" y="8"/>
                        </a:cubicBezTo>
                        <a:lnTo>
                          <a:pt x="1" y="5958"/>
                        </a:lnTo>
                        <a:cubicBezTo>
                          <a:pt x="5" y="5954"/>
                          <a:pt x="5" y="5950"/>
                          <a:pt x="14" y="5946"/>
                        </a:cubicBezTo>
                        <a:lnTo>
                          <a:pt x="1258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09" name="Google Shape;3260;p33"/>
                  <p:cNvSpPr/>
                  <p:nvPr/>
                </p:nvSpPr>
                <p:spPr>
                  <a:xfrm>
                    <a:off x="3487775" y="1002425"/>
                    <a:ext cx="31375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5" h="5964" extrusionOk="0">
                        <a:moveTo>
                          <a:pt x="1254" y="0"/>
                        </a:moveTo>
                        <a:cubicBezTo>
                          <a:pt x="1249" y="6"/>
                          <a:pt x="1245" y="10"/>
                          <a:pt x="1245" y="14"/>
                        </a:cubicBezTo>
                        <a:lnTo>
                          <a:pt x="1" y="5960"/>
                        </a:lnTo>
                        <a:lnTo>
                          <a:pt x="1" y="5960"/>
                        </a:lnTo>
                        <a:cubicBezTo>
                          <a:pt x="3" y="5957"/>
                          <a:pt x="6" y="5953"/>
                          <a:pt x="9" y="5950"/>
                        </a:cubicBezTo>
                        <a:lnTo>
                          <a:pt x="1254" y="0"/>
                        </a:lnTo>
                        <a:close/>
                        <a:moveTo>
                          <a:pt x="1" y="5960"/>
                        </a:moveTo>
                        <a:cubicBezTo>
                          <a:pt x="1" y="5961"/>
                          <a:pt x="1" y="5962"/>
                          <a:pt x="1" y="5963"/>
                        </a:cubicBezTo>
                        <a:lnTo>
                          <a:pt x="1" y="596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10" name="Google Shape;3261;p33"/>
                  <p:cNvSpPr/>
                  <p:nvPr/>
                </p:nvSpPr>
                <p:spPr>
                  <a:xfrm>
                    <a:off x="3487550" y="1002750"/>
                    <a:ext cx="3135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67" extrusionOk="0">
                        <a:moveTo>
                          <a:pt x="1254" y="1"/>
                        </a:moveTo>
                        <a:cubicBezTo>
                          <a:pt x="1250" y="9"/>
                          <a:pt x="1250" y="13"/>
                          <a:pt x="1246" y="18"/>
                        </a:cubicBezTo>
                        <a:lnTo>
                          <a:pt x="2" y="5960"/>
                        </a:lnTo>
                        <a:lnTo>
                          <a:pt x="2" y="5960"/>
                        </a:lnTo>
                        <a:cubicBezTo>
                          <a:pt x="4" y="5956"/>
                          <a:pt x="7" y="5953"/>
                          <a:pt x="10" y="5950"/>
                        </a:cubicBezTo>
                        <a:lnTo>
                          <a:pt x="1254" y="1"/>
                        </a:lnTo>
                        <a:close/>
                        <a:moveTo>
                          <a:pt x="2" y="5960"/>
                        </a:moveTo>
                        <a:lnTo>
                          <a:pt x="2" y="5960"/>
                        </a:lnTo>
                        <a:cubicBezTo>
                          <a:pt x="1" y="5962"/>
                          <a:pt x="0" y="5964"/>
                          <a:pt x="0" y="5967"/>
                        </a:cubicBezTo>
                        <a:lnTo>
                          <a:pt x="2" y="596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11" name="Google Shape;3262;p33"/>
                  <p:cNvSpPr/>
                  <p:nvPr/>
                </p:nvSpPr>
                <p:spPr>
                  <a:xfrm>
                    <a:off x="3487550" y="1003200"/>
                    <a:ext cx="31150" cy="148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6" h="5954" extrusionOk="0">
                        <a:moveTo>
                          <a:pt x="1246" y="0"/>
                        </a:moveTo>
                        <a:lnTo>
                          <a:pt x="0" y="5949"/>
                        </a:lnTo>
                        <a:lnTo>
                          <a:pt x="0" y="5954"/>
                        </a:lnTo>
                        <a:lnTo>
                          <a:pt x="1246" y="8"/>
                        </a:lnTo>
                        <a:lnTo>
                          <a:pt x="1246" y="0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12" name="Google Shape;3263;p33"/>
                  <p:cNvSpPr/>
                  <p:nvPr/>
                </p:nvSpPr>
                <p:spPr>
                  <a:xfrm>
                    <a:off x="3058575" y="864375"/>
                    <a:ext cx="83200" cy="5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8" h="2141" extrusionOk="0">
                        <a:moveTo>
                          <a:pt x="1852" y="1"/>
                        </a:moveTo>
                        <a:cubicBezTo>
                          <a:pt x="1424" y="61"/>
                          <a:pt x="984" y="121"/>
                          <a:pt x="552" y="181"/>
                        </a:cubicBezTo>
                        <a:cubicBezTo>
                          <a:pt x="899" y="544"/>
                          <a:pt x="818" y="626"/>
                          <a:pt x="625" y="656"/>
                        </a:cubicBezTo>
                        <a:cubicBezTo>
                          <a:pt x="577" y="660"/>
                          <a:pt x="518" y="664"/>
                          <a:pt x="462" y="668"/>
                        </a:cubicBezTo>
                        <a:cubicBezTo>
                          <a:pt x="402" y="672"/>
                          <a:pt x="338" y="677"/>
                          <a:pt x="283" y="686"/>
                        </a:cubicBezTo>
                        <a:cubicBezTo>
                          <a:pt x="154" y="703"/>
                          <a:pt x="43" y="737"/>
                          <a:pt x="0" y="831"/>
                        </a:cubicBezTo>
                        <a:cubicBezTo>
                          <a:pt x="504" y="1310"/>
                          <a:pt x="924" y="1947"/>
                          <a:pt x="1557" y="2140"/>
                        </a:cubicBezTo>
                        <a:cubicBezTo>
                          <a:pt x="1989" y="1874"/>
                          <a:pt x="3041" y="1806"/>
                          <a:pt x="3327" y="1511"/>
                        </a:cubicBezTo>
                        <a:cubicBezTo>
                          <a:pt x="2370" y="844"/>
                          <a:pt x="2545" y="775"/>
                          <a:pt x="1852" y="1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13" name="Google Shape;3264;p33"/>
                  <p:cNvSpPr/>
                  <p:nvPr/>
                </p:nvSpPr>
                <p:spPr>
                  <a:xfrm>
                    <a:off x="3109900" y="902125"/>
                    <a:ext cx="31875" cy="14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5977" extrusionOk="0">
                        <a:moveTo>
                          <a:pt x="1274" y="1"/>
                        </a:moveTo>
                        <a:cubicBezTo>
                          <a:pt x="1266" y="9"/>
                          <a:pt x="1258" y="18"/>
                          <a:pt x="1249" y="27"/>
                        </a:cubicBezTo>
                        <a:lnTo>
                          <a:pt x="0" y="5976"/>
                        </a:lnTo>
                        <a:cubicBezTo>
                          <a:pt x="13" y="5968"/>
                          <a:pt x="22" y="5955"/>
                          <a:pt x="30" y="5946"/>
                        </a:cubicBezTo>
                        <a:lnTo>
                          <a:pt x="1274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14" name="Google Shape;3265;p33"/>
                  <p:cNvSpPr/>
                  <p:nvPr/>
                </p:nvSpPr>
                <p:spPr>
                  <a:xfrm>
                    <a:off x="3108275" y="902775"/>
                    <a:ext cx="32850" cy="14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" h="5998" extrusionOk="0">
                        <a:moveTo>
                          <a:pt x="1314" y="1"/>
                        </a:moveTo>
                        <a:lnTo>
                          <a:pt x="1314" y="1"/>
                        </a:lnTo>
                        <a:cubicBezTo>
                          <a:pt x="1293" y="18"/>
                          <a:pt x="1272" y="30"/>
                          <a:pt x="1246" y="48"/>
                        </a:cubicBezTo>
                        <a:lnTo>
                          <a:pt x="1" y="5997"/>
                        </a:lnTo>
                        <a:cubicBezTo>
                          <a:pt x="26" y="5980"/>
                          <a:pt x="48" y="5962"/>
                          <a:pt x="65" y="5950"/>
                        </a:cubicBezTo>
                        <a:lnTo>
                          <a:pt x="1314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15" name="Google Shape;3266;p33"/>
                  <p:cNvSpPr/>
                  <p:nvPr/>
                </p:nvSpPr>
                <p:spPr>
                  <a:xfrm>
                    <a:off x="3105500" y="903950"/>
                    <a:ext cx="33925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7" h="6006" extrusionOk="0">
                        <a:moveTo>
                          <a:pt x="1357" y="1"/>
                        </a:moveTo>
                        <a:lnTo>
                          <a:pt x="1357" y="1"/>
                        </a:lnTo>
                        <a:cubicBezTo>
                          <a:pt x="1327" y="22"/>
                          <a:pt x="1288" y="39"/>
                          <a:pt x="1250" y="60"/>
                        </a:cubicBezTo>
                        <a:lnTo>
                          <a:pt x="1" y="6006"/>
                        </a:lnTo>
                        <a:cubicBezTo>
                          <a:pt x="44" y="5988"/>
                          <a:pt x="78" y="5967"/>
                          <a:pt x="112" y="5950"/>
                        </a:cubicBezTo>
                        <a:lnTo>
                          <a:pt x="1357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16" name="Google Shape;3267;p33"/>
                  <p:cNvSpPr/>
                  <p:nvPr/>
                </p:nvSpPr>
                <p:spPr>
                  <a:xfrm>
                    <a:off x="3098900" y="905450"/>
                    <a:ext cx="37875" cy="151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5" h="6045" extrusionOk="0">
                        <a:moveTo>
                          <a:pt x="1514" y="0"/>
                        </a:moveTo>
                        <a:lnTo>
                          <a:pt x="1514" y="0"/>
                        </a:lnTo>
                        <a:cubicBezTo>
                          <a:pt x="1432" y="35"/>
                          <a:pt x="1343" y="65"/>
                          <a:pt x="1248" y="95"/>
                        </a:cubicBezTo>
                        <a:lnTo>
                          <a:pt x="0" y="6044"/>
                        </a:lnTo>
                        <a:cubicBezTo>
                          <a:pt x="98" y="6015"/>
                          <a:pt x="188" y="5984"/>
                          <a:pt x="265" y="5946"/>
                        </a:cubicBezTo>
                        <a:lnTo>
                          <a:pt x="1514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17" name="Google Shape;3268;p33"/>
                  <p:cNvSpPr/>
                  <p:nvPr/>
                </p:nvSpPr>
                <p:spPr>
                  <a:xfrm>
                    <a:off x="3075900" y="907800"/>
                    <a:ext cx="54225" cy="154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9" h="6194" extrusionOk="0">
                        <a:moveTo>
                          <a:pt x="2168" y="1"/>
                        </a:moveTo>
                        <a:lnTo>
                          <a:pt x="2168" y="1"/>
                        </a:lnTo>
                        <a:cubicBezTo>
                          <a:pt x="1882" y="90"/>
                          <a:pt x="1536" y="159"/>
                          <a:pt x="1244" y="244"/>
                        </a:cubicBezTo>
                        <a:lnTo>
                          <a:pt x="0" y="6194"/>
                        </a:lnTo>
                        <a:cubicBezTo>
                          <a:pt x="287" y="6104"/>
                          <a:pt x="638" y="6036"/>
                          <a:pt x="920" y="5950"/>
                        </a:cubicBezTo>
                        <a:lnTo>
                          <a:pt x="2168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18" name="Google Shape;3269;p33"/>
                  <p:cNvSpPr/>
                  <p:nvPr/>
                </p:nvSpPr>
                <p:spPr>
                  <a:xfrm>
                    <a:off x="3069050" y="913875"/>
                    <a:ext cx="37975" cy="151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9" h="6054" extrusionOk="0">
                        <a:moveTo>
                          <a:pt x="1518" y="1"/>
                        </a:moveTo>
                        <a:lnTo>
                          <a:pt x="1518" y="1"/>
                        </a:lnTo>
                        <a:cubicBezTo>
                          <a:pt x="1420" y="32"/>
                          <a:pt x="1326" y="66"/>
                          <a:pt x="1249" y="104"/>
                        </a:cubicBezTo>
                        <a:lnTo>
                          <a:pt x="0" y="6053"/>
                        </a:lnTo>
                        <a:cubicBezTo>
                          <a:pt x="81" y="6015"/>
                          <a:pt x="176" y="5980"/>
                          <a:pt x="274" y="5951"/>
                        </a:cubicBezTo>
                        <a:lnTo>
                          <a:pt x="1518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19" name="Google Shape;3270;p33"/>
                  <p:cNvSpPr/>
                  <p:nvPr/>
                </p:nvSpPr>
                <p:spPr>
                  <a:xfrm>
                    <a:off x="3066375" y="916450"/>
                    <a:ext cx="33925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7" h="6006" extrusionOk="0">
                        <a:moveTo>
                          <a:pt x="1356" y="1"/>
                        </a:moveTo>
                        <a:lnTo>
                          <a:pt x="1356" y="1"/>
                        </a:lnTo>
                        <a:cubicBezTo>
                          <a:pt x="1313" y="18"/>
                          <a:pt x="1280" y="36"/>
                          <a:pt x="1245" y="57"/>
                        </a:cubicBezTo>
                        <a:lnTo>
                          <a:pt x="0" y="6006"/>
                        </a:lnTo>
                        <a:cubicBezTo>
                          <a:pt x="34" y="5985"/>
                          <a:pt x="69" y="5968"/>
                          <a:pt x="107" y="5950"/>
                        </a:cubicBezTo>
                        <a:lnTo>
                          <a:pt x="1356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20" name="Google Shape;3271;p33"/>
                  <p:cNvSpPr/>
                  <p:nvPr/>
                </p:nvSpPr>
                <p:spPr>
                  <a:xfrm>
                    <a:off x="3065000" y="917425"/>
                    <a:ext cx="3250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0" h="5967" extrusionOk="0">
                        <a:moveTo>
                          <a:pt x="1248" y="1"/>
                        </a:moveTo>
                        <a:lnTo>
                          <a:pt x="0" y="5950"/>
                        </a:lnTo>
                        <a:cubicBezTo>
                          <a:pt x="22" y="5954"/>
                          <a:pt x="38" y="5963"/>
                          <a:pt x="55" y="5967"/>
                        </a:cubicBezTo>
                        <a:lnTo>
                          <a:pt x="1300" y="18"/>
                        </a:lnTo>
                        <a:cubicBezTo>
                          <a:pt x="1283" y="13"/>
                          <a:pt x="1266" y="5"/>
                          <a:pt x="1248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21" name="Google Shape;3272;p33"/>
                  <p:cNvSpPr/>
                  <p:nvPr/>
                </p:nvSpPr>
                <p:spPr>
                  <a:xfrm>
                    <a:off x="3063275" y="916775"/>
                    <a:ext cx="32950" cy="14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8" h="5977" extrusionOk="0">
                        <a:moveTo>
                          <a:pt x="1245" y="1"/>
                        </a:moveTo>
                        <a:lnTo>
                          <a:pt x="0" y="5947"/>
                        </a:lnTo>
                        <a:cubicBezTo>
                          <a:pt x="22" y="5959"/>
                          <a:pt x="47" y="5967"/>
                          <a:pt x="69" y="5976"/>
                        </a:cubicBezTo>
                        <a:lnTo>
                          <a:pt x="1317" y="27"/>
                        </a:lnTo>
                        <a:cubicBezTo>
                          <a:pt x="1292" y="18"/>
                          <a:pt x="1266" y="9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22" name="Google Shape;3273;p33"/>
                  <p:cNvSpPr/>
                  <p:nvPr/>
                </p:nvSpPr>
                <p:spPr>
                  <a:xfrm>
                    <a:off x="3061250" y="915800"/>
                    <a:ext cx="33175" cy="14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7" h="5986" extrusionOk="0">
                        <a:moveTo>
                          <a:pt x="1244" y="1"/>
                        </a:moveTo>
                        <a:lnTo>
                          <a:pt x="0" y="5951"/>
                        </a:lnTo>
                        <a:cubicBezTo>
                          <a:pt x="26" y="5964"/>
                          <a:pt x="52" y="5976"/>
                          <a:pt x="81" y="5986"/>
                        </a:cubicBezTo>
                        <a:lnTo>
                          <a:pt x="1326" y="40"/>
                        </a:lnTo>
                        <a:cubicBezTo>
                          <a:pt x="1301" y="27"/>
                          <a:pt x="1270" y="14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23" name="Google Shape;3274;p33"/>
                  <p:cNvSpPr/>
                  <p:nvPr/>
                </p:nvSpPr>
                <p:spPr>
                  <a:xfrm>
                    <a:off x="3058675" y="914425"/>
                    <a:ext cx="33700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8" h="6006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34" y="5972"/>
                          <a:pt x="69" y="5989"/>
                          <a:pt x="103" y="6006"/>
                        </a:cubicBezTo>
                        <a:lnTo>
                          <a:pt x="1347" y="56"/>
                        </a:lnTo>
                        <a:cubicBezTo>
                          <a:pt x="1313" y="40"/>
                          <a:pt x="1280" y="22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24" name="Google Shape;3275;p33"/>
                  <p:cNvSpPr/>
                  <p:nvPr/>
                </p:nvSpPr>
                <p:spPr>
                  <a:xfrm>
                    <a:off x="3054825" y="911975"/>
                    <a:ext cx="34975" cy="151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9" h="6049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48" y="5985"/>
                          <a:pt x="99" y="6018"/>
                          <a:pt x="155" y="6048"/>
                        </a:cubicBezTo>
                        <a:lnTo>
                          <a:pt x="1399" y="99"/>
                        </a:lnTo>
                        <a:cubicBezTo>
                          <a:pt x="1347" y="69"/>
                          <a:pt x="1296" y="35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25" name="Google Shape;3276;p33"/>
                  <p:cNvSpPr/>
                  <p:nvPr/>
                </p:nvSpPr>
                <p:spPr>
                  <a:xfrm>
                    <a:off x="3027450" y="885150"/>
                    <a:ext cx="58500" cy="175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0" h="7023" extrusionOk="0">
                        <a:moveTo>
                          <a:pt x="1245" y="0"/>
                        </a:moveTo>
                        <a:lnTo>
                          <a:pt x="0" y="5949"/>
                        </a:lnTo>
                        <a:cubicBezTo>
                          <a:pt x="369" y="6300"/>
                          <a:pt x="693" y="6740"/>
                          <a:pt x="1096" y="7023"/>
                        </a:cubicBezTo>
                        <a:lnTo>
                          <a:pt x="2340" y="1073"/>
                        </a:lnTo>
                        <a:cubicBezTo>
                          <a:pt x="1942" y="791"/>
                          <a:pt x="1617" y="35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26" name="Google Shape;3277;p33"/>
                  <p:cNvSpPr/>
                  <p:nvPr/>
                </p:nvSpPr>
                <p:spPr>
                  <a:xfrm>
                    <a:off x="2456775" y="785900"/>
                    <a:ext cx="3125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5963" extrusionOk="0">
                        <a:moveTo>
                          <a:pt x="1249" y="1"/>
                        </a:moveTo>
                        <a:lnTo>
                          <a:pt x="1247" y="11"/>
                        </a:lnTo>
                        <a:lnTo>
                          <a:pt x="1247" y="11"/>
                        </a:lnTo>
                        <a:cubicBezTo>
                          <a:pt x="1249" y="7"/>
                          <a:pt x="1249" y="4"/>
                          <a:pt x="1249" y="1"/>
                        </a:cubicBezTo>
                        <a:close/>
                        <a:moveTo>
                          <a:pt x="1247" y="11"/>
                        </a:moveTo>
                        <a:lnTo>
                          <a:pt x="1247" y="11"/>
                        </a:lnTo>
                        <a:cubicBezTo>
                          <a:pt x="1247" y="11"/>
                          <a:pt x="1246" y="12"/>
                          <a:pt x="1245" y="13"/>
                        </a:cubicBezTo>
                        <a:lnTo>
                          <a:pt x="2" y="5960"/>
                        </a:lnTo>
                        <a:lnTo>
                          <a:pt x="2" y="5960"/>
                        </a:lnTo>
                        <a:cubicBezTo>
                          <a:pt x="3" y="5957"/>
                          <a:pt x="5" y="5954"/>
                          <a:pt x="5" y="5950"/>
                        </a:cubicBezTo>
                        <a:lnTo>
                          <a:pt x="1247" y="11"/>
                        </a:lnTo>
                        <a:close/>
                        <a:moveTo>
                          <a:pt x="2" y="5960"/>
                        </a:moveTo>
                        <a:cubicBezTo>
                          <a:pt x="1" y="5961"/>
                          <a:pt x="1" y="5962"/>
                          <a:pt x="1" y="5963"/>
                        </a:cubicBezTo>
                        <a:lnTo>
                          <a:pt x="2" y="5960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27" name="Google Shape;3278;p33"/>
                  <p:cNvSpPr/>
                  <p:nvPr/>
                </p:nvSpPr>
                <p:spPr>
                  <a:xfrm>
                    <a:off x="2456450" y="786225"/>
                    <a:ext cx="31450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80" extrusionOk="0">
                        <a:moveTo>
                          <a:pt x="1258" y="0"/>
                        </a:moveTo>
                        <a:lnTo>
                          <a:pt x="1258" y="0"/>
                        </a:lnTo>
                        <a:cubicBezTo>
                          <a:pt x="1254" y="13"/>
                          <a:pt x="1254" y="22"/>
                          <a:pt x="1246" y="31"/>
                        </a:cubicBezTo>
                        <a:lnTo>
                          <a:pt x="1" y="5980"/>
                        </a:lnTo>
                        <a:cubicBezTo>
                          <a:pt x="5" y="5971"/>
                          <a:pt x="10" y="5959"/>
                          <a:pt x="14" y="5950"/>
                        </a:cubicBezTo>
                        <a:lnTo>
                          <a:pt x="1258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28" name="Google Shape;3279;p33"/>
                  <p:cNvSpPr/>
                  <p:nvPr/>
                </p:nvSpPr>
                <p:spPr>
                  <a:xfrm>
                    <a:off x="2456150" y="786975"/>
                    <a:ext cx="3145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72" extrusionOk="0">
                        <a:moveTo>
                          <a:pt x="1258" y="1"/>
                        </a:moveTo>
                        <a:cubicBezTo>
                          <a:pt x="1254" y="9"/>
                          <a:pt x="1248" y="13"/>
                          <a:pt x="1244" y="21"/>
                        </a:cubicBezTo>
                        <a:lnTo>
                          <a:pt x="0" y="5971"/>
                        </a:lnTo>
                        <a:cubicBezTo>
                          <a:pt x="4" y="5963"/>
                          <a:pt x="8" y="5955"/>
                          <a:pt x="13" y="5950"/>
                        </a:cubicBezTo>
                        <a:lnTo>
                          <a:pt x="1258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29" name="Google Shape;3280;p33"/>
                  <p:cNvSpPr/>
                  <p:nvPr/>
                </p:nvSpPr>
                <p:spPr>
                  <a:xfrm>
                    <a:off x="2455600" y="787500"/>
                    <a:ext cx="3167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68" extrusionOk="0">
                        <a:moveTo>
                          <a:pt x="1266" y="0"/>
                        </a:moveTo>
                        <a:cubicBezTo>
                          <a:pt x="1262" y="10"/>
                          <a:pt x="1254" y="14"/>
                          <a:pt x="1245" y="18"/>
                        </a:cubicBezTo>
                        <a:lnTo>
                          <a:pt x="1" y="5968"/>
                        </a:lnTo>
                        <a:cubicBezTo>
                          <a:pt x="9" y="5963"/>
                          <a:pt x="13" y="5954"/>
                          <a:pt x="22" y="5950"/>
                        </a:cubicBezTo>
                        <a:lnTo>
                          <a:pt x="1266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30" name="Google Shape;3281;p33"/>
                  <p:cNvSpPr/>
                  <p:nvPr/>
                </p:nvSpPr>
                <p:spPr>
                  <a:xfrm>
                    <a:off x="2454950" y="787925"/>
                    <a:ext cx="3177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68" extrusionOk="0">
                        <a:moveTo>
                          <a:pt x="1271" y="1"/>
                        </a:moveTo>
                        <a:cubicBezTo>
                          <a:pt x="1267" y="9"/>
                          <a:pt x="1258" y="14"/>
                          <a:pt x="1250" y="22"/>
                        </a:cubicBezTo>
                        <a:lnTo>
                          <a:pt x="1" y="5968"/>
                        </a:lnTo>
                        <a:cubicBezTo>
                          <a:pt x="9" y="5963"/>
                          <a:pt x="18" y="5959"/>
                          <a:pt x="27" y="5951"/>
                        </a:cubicBezTo>
                        <a:lnTo>
                          <a:pt x="1271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31" name="Google Shape;3282;p33"/>
                  <p:cNvSpPr/>
                  <p:nvPr/>
                </p:nvSpPr>
                <p:spPr>
                  <a:xfrm>
                    <a:off x="2454225" y="788475"/>
                    <a:ext cx="3200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67" extrusionOk="0">
                        <a:moveTo>
                          <a:pt x="1279" y="0"/>
                        </a:moveTo>
                        <a:lnTo>
                          <a:pt x="1279" y="0"/>
                        </a:lnTo>
                        <a:cubicBezTo>
                          <a:pt x="1266" y="5"/>
                          <a:pt x="1258" y="9"/>
                          <a:pt x="1244" y="18"/>
                        </a:cubicBezTo>
                        <a:lnTo>
                          <a:pt x="0" y="5967"/>
                        </a:lnTo>
                        <a:cubicBezTo>
                          <a:pt x="8" y="5958"/>
                          <a:pt x="22" y="5954"/>
                          <a:pt x="30" y="5946"/>
                        </a:cubicBezTo>
                        <a:lnTo>
                          <a:pt x="1279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32" name="Google Shape;3283;p33"/>
                  <p:cNvSpPr/>
                  <p:nvPr/>
                </p:nvSpPr>
                <p:spPr>
                  <a:xfrm>
                    <a:off x="2452925" y="788900"/>
                    <a:ext cx="3242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" h="5967" extrusionOk="0">
                        <a:moveTo>
                          <a:pt x="1296" y="1"/>
                        </a:moveTo>
                        <a:lnTo>
                          <a:pt x="1296" y="1"/>
                        </a:lnTo>
                        <a:cubicBezTo>
                          <a:pt x="1284" y="5"/>
                          <a:pt x="1267" y="13"/>
                          <a:pt x="1249" y="17"/>
                        </a:cubicBezTo>
                        <a:lnTo>
                          <a:pt x="1" y="5967"/>
                        </a:lnTo>
                        <a:cubicBezTo>
                          <a:pt x="17" y="5959"/>
                          <a:pt x="35" y="5955"/>
                          <a:pt x="52" y="5950"/>
                        </a:cubicBezTo>
                        <a:lnTo>
                          <a:pt x="1296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33" name="Google Shape;3284;p33"/>
                  <p:cNvSpPr/>
                  <p:nvPr/>
                </p:nvSpPr>
                <p:spPr>
                  <a:xfrm>
                    <a:off x="2450775" y="789325"/>
                    <a:ext cx="3340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6" h="5968" extrusionOk="0">
                        <a:moveTo>
                          <a:pt x="1335" y="0"/>
                        </a:moveTo>
                        <a:lnTo>
                          <a:pt x="1335" y="0"/>
                        </a:lnTo>
                        <a:cubicBezTo>
                          <a:pt x="1309" y="10"/>
                          <a:pt x="1280" y="14"/>
                          <a:pt x="1246" y="22"/>
                        </a:cubicBezTo>
                        <a:lnTo>
                          <a:pt x="1" y="5967"/>
                        </a:lnTo>
                        <a:cubicBezTo>
                          <a:pt x="36" y="5963"/>
                          <a:pt x="61" y="5954"/>
                          <a:pt x="87" y="5950"/>
                        </a:cubicBezTo>
                        <a:lnTo>
                          <a:pt x="1335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34" name="Google Shape;3285;p33"/>
                  <p:cNvSpPr/>
                  <p:nvPr/>
                </p:nvSpPr>
                <p:spPr>
                  <a:xfrm>
                    <a:off x="3490250" y="1001275"/>
                    <a:ext cx="39350" cy="157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4" h="6283" extrusionOk="0">
                        <a:moveTo>
                          <a:pt x="1244" y="0"/>
                        </a:moveTo>
                        <a:lnTo>
                          <a:pt x="0" y="5945"/>
                        </a:lnTo>
                        <a:cubicBezTo>
                          <a:pt x="107" y="6061"/>
                          <a:pt x="218" y="6172"/>
                          <a:pt x="325" y="6282"/>
                        </a:cubicBezTo>
                        <a:lnTo>
                          <a:pt x="1574" y="334"/>
                        </a:lnTo>
                        <a:cubicBezTo>
                          <a:pt x="1467" y="222"/>
                          <a:pt x="1355" y="111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35" name="Google Shape;3286;p33"/>
                  <p:cNvSpPr/>
                  <p:nvPr/>
                </p:nvSpPr>
                <p:spPr>
                  <a:xfrm>
                    <a:off x="1523950" y="581450"/>
                    <a:ext cx="42900" cy="166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6" h="6661" extrusionOk="0">
                        <a:moveTo>
                          <a:pt x="1317" y="1"/>
                        </a:moveTo>
                        <a:lnTo>
                          <a:pt x="68" y="5946"/>
                        </a:lnTo>
                        <a:cubicBezTo>
                          <a:pt x="214" y="6189"/>
                          <a:pt x="0" y="6327"/>
                          <a:pt x="466" y="6661"/>
                        </a:cubicBezTo>
                        <a:lnTo>
                          <a:pt x="1716" y="715"/>
                        </a:lnTo>
                        <a:cubicBezTo>
                          <a:pt x="1245" y="377"/>
                          <a:pt x="1459" y="245"/>
                          <a:pt x="1317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36" name="Google Shape;3287;p33"/>
                  <p:cNvSpPr/>
                  <p:nvPr/>
                </p:nvSpPr>
                <p:spPr>
                  <a:xfrm>
                    <a:off x="6497025" y="1627650"/>
                    <a:ext cx="31700" cy="150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8" h="6014" extrusionOk="0">
                        <a:moveTo>
                          <a:pt x="1268" y="0"/>
                        </a:moveTo>
                        <a:lnTo>
                          <a:pt x="1268" y="0"/>
                        </a:lnTo>
                        <a:cubicBezTo>
                          <a:pt x="1262" y="22"/>
                          <a:pt x="1254" y="43"/>
                          <a:pt x="1250" y="64"/>
                        </a:cubicBezTo>
                        <a:lnTo>
                          <a:pt x="1" y="6013"/>
                        </a:lnTo>
                        <a:cubicBezTo>
                          <a:pt x="10" y="5992"/>
                          <a:pt x="14" y="5971"/>
                          <a:pt x="22" y="5950"/>
                        </a:cubicBezTo>
                        <a:lnTo>
                          <a:pt x="1268" y="0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37" name="Google Shape;3288;p33"/>
                  <p:cNvSpPr/>
                  <p:nvPr/>
                </p:nvSpPr>
                <p:spPr>
                  <a:xfrm>
                    <a:off x="6493825" y="1629225"/>
                    <a:ext cx="34475" cy="156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9" h="6259" extrusionOk="0">
                        <a:moveTo>
                          <a:pt x="1378" y="1"/>
                        </a:moveTo>
                        <a:lnTo>
                          <a:pt x="1378" y="1"/>
                        </a:lnTo>
                        <a:cubicBezTo>
                          <a:pt x="1339" y="109"/>
                          <a:pt x="1284" y="206"/>
                          <a:pt x="1246" y="309"/>
                        </a:cubicBezTo>
                        <a:lnTo>
                          <a:pt x="1" y="6258"/>
                        </a:lnTo>
                        <a:cubicBezTo>
                          <a:pt x="35" y="6152"/>
                          <a:pt x="95" y="6057"/>
                          <a:pt x="129" y="5950"/>
                        </a:cubicBezTo>
                        <a:lnTo>
                          <a:pt x="1378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38" name="Google Shape;3289;p33"/>
                  <p:cNvSpPr/>
                  <p:nvPr/>
                </p:nvSpPr>
                <p:spPr>
                  <a:xfrm>
                    <a:off x="6493425" y="1636925"/>
                    <a:ext cx="31550" cy="15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" h="6020" extrusionOk="0">
                        <a:moveTo>
                          <a:pt x="1262" y="1"/>
                        </a:moveTo>
                        <a:lnTo>
                          <a:pt x="1260" y="8"/>
                        </a:lnTo>
                        <a:lnTo>
                          <a:pt x="1260" y="8"/>
                        </a:lnTo>
                        <a:cubicBezTo>
                          <a:pt x="1261" y="5"/>
                          <a:pt x="1261" y="3"/>
                          <a:pt x="1262" y="1"/>
                        </a:cubicBezTo>
                        <a:close/>
                        <a:moveTo>
                          <a:pt x="1260" y="8"/>
                        </a:moveTo>
                        <a:cubicBezTo>
                          <a:pt x="1256" y="28"/>
                          <a:pt x="1248" y="50"/>
                          <a:pt x="1244" y="70"/>
                        </a:cubicBezTo>
                        <a:lnTo>
                          <a:pt x="11" y="5966"/>
                        </a:lnTo>
                        <a:lnTo>
                          <a:pt x="11" y="5966"/>
                        </a:lnTo>
                        <a:cubicBezTo>
                          <a:pt x="13" y="5961"/>
                          <a:pt x="14" y="5956"/>
                          <a:pt x="17" y="5950"/>
                        </a:cubicBezTo>
                        <a:lnTo>
                          <a:pt x="1260" y="8"/>
                        </a:lnTo>
                        <a:close/>
                        <a:moveTo>
                          <a:pt x="11" y="5966"/>
                        </a:moveTo>
                        <a:cubicBezTo>
                          <a:pt x="6" y="5983"/>
                          <a:pt x="3" y="6000"/>
                          <a:pt x="0" y="6019"/>
                        </a:cubicBezTo>
                        <a:lnTo>
                          <a:pt x="11" y="5966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39" name="Google Shape;3290;p33"/>
                  <p:cNvSpPr/>
                  <p:nvPr/>
                </p:nvSpPr>
                <p:spPr>
                  <a:xfrm>
                    <a:off x="3704625" y="1037700"/>
                    <a:ext cx="55750" cy="173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0" h="6956" extrusionOk="0">
                        <a:moveTo>
                          <a:pt x="1245" y="1"/>
                        </a:moveTo>
                        <a:lnTo>
                          <a:pt x="1" y="5951"/>
                        </a:lnTo>
                        <a:cubicBezTo>
                          <a:pt x="334" y="6293"/>
                          <a:pt x="655" y="6627"/>
                          <a:pt x="980" y="6955"/>
                        </a:cubicBezTo>
                        <a:lnTo>
                          <a:pt x="2229" y="1011"/>
                        </a:lnTo>
                        <a:cubicBezTo>
                          <a:pt x="1904" y="677"/>
                          <a:pt x="1578" y="348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40" name="Google Shape;3291;p33"/>
                  <p:cNvSpPr/>
                  <p:nvPr/>
                </p:nvSpPr>
                <p:spPr>
                  <a:xfrm>
                    <a:off x="1662525" y="609475"/>
                    <a:ext cx="3337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5" h="5959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30" y="5950"/>
                          <a:pt x="60" y="5954"/>
                          <a:pt x="86" y="5958"/>
                        </a:cubicBezTo>
                        <a:lnTo>
                          <a:pt x="1335" y="9"/>
                        </a:lnTo>
                        <a:cubicBezTo>
                          <a:pt x="1305" y="5"/>
                          <a:pt x="1274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41" name="Google Shape;3292;p33"/>
                  <p:cNvSpPr/>
                  <p:nvPr/>
                </p:nvSpPr>
                <p:spPr>
                  <a:xfrm>
                    <a:off x="1643825" y="609200"/>
                    <a:ext cx="49825" cy="150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93" h="6025" extrusionOk="0">
                        <a:moveTo>
                          <a:pt x="1785" y="1"/>
                        </a:moveTo>
                        <a:cubicBezTo>
                          <a:pt x="1691" y="1"/>
                          <a:pt x="1600" y="7"/>
                          <a:pt x="1514" y="20"/>
                        </a:cubicBezTo>
                        <a:cubicBezTo>
                          <a:pt x="1420" y="33"/>
                          <a:pt x="1330" y="50"/>
                          <a:pt x="1244" y="75"/>
                        </a:cubicBezTo>
                        <a:lnTo>
                          <a:pt x="0" y="6025"/>
                        </a:lnTo>
                        <a:cubicBezTo>
                          <a:pt x="85" y="5999"/>
                          <a:pt x="175" y="5978"/>
                          <a:pt x="269" y="5965"/>
                        </a:cubicBezTo>
                        <a:cubicBezTo>
                          <a:pt x="351" y="5954"/>
                          <a:pt x="437" y="5947"/>
                          <a:pt x="525" y="5947"/>
                        </a:cubicBezTo>
                        <a:cubicBezTo>
                          <a:pt x="598" y="5947"/>
                          <a:pt x="673" y="5951"/>
                          <a:pt x="749" y="5961"/>
                        </a:cubicBezTo>
                        <a:lnTo>
                          <a:pt x="1993" y="12"/>
                        </a:lnTo>
                        <a:cubicBezTo>
                          <a:pt x="1923" y="4"/>
                          <a:pt x="1853" y="1"/>
                          <a:pt x="1785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42" name="Google Shape;3293;p33"/>
                  <p:cNvSpPr/>
                  <p:nvPr/>
                </p:nvSpPr>
                <p:spPr>
                  <a:xfrm>
                    <a:off x="1638775" y="611075"/>
                    <a:ext cx="36175" cy="150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7" h="6027" extrusionOk="0">
                        <a:moveTo>
                          <a:pt x="1446" y="0"/>
                        </a:moveTo>
                        <a:lnTo>
                          <a:pt x="1446" y="0"/>
                        </a:lnTo>
                        <a:cubicBezTo>
                          <a:pt x="1378" y="22"/>
                          <a:pt x="1310" y="47"/>
                          <a:pt x="1249" y="77"/>
                        </a:cubicBezTo>
                        <a:lnTo>
                          <a:pt x="1" y="6027"/>
                        </a:lnTo>
                        <a:cubicBezTo>
                          <a:pt x="65" y="5997"/>
                          <a:pt x="133" y="5971"/>
                          <a:pt x="202" y="5950"/>
                        </a:cubicBez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43" name="Google Shape;3294;p33"/>
                  <p:cNvSpPr/>
                  <p:nvPr/>
                </p:nvSpPr>
                <p:spPr>
                  <a:xfrm>
                    <a:off x="1634600" y="613000"/>
                    <a:ext cx="35425" cy="151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7" h="6041" extrusionOk="0">
                        <a:moveTo>
                          <a:pt x="1416" y="0"/>
                        </a:moveTo>
                        <a:lnTo>
                          <a:pt x="1416" y="0"/>
                        </a:lnTo>
                        <a:cubicBezTo>
                          <a:pt x="1357" y="26"/>
                          <a:pt x="1301" y="61"/>
                          <a:pt x="1250" y="91"/>
                        </a:cubicBezTo>
                        <a:lnTo>
                          <a:pt x="1" y="6040"/>
                        </a:lnTo>
                        <a:cubicBezTo>
                          <a:pt x="56" y="6005"/>
                          <a:pt x="113" y="5976"/>
                          <a:pt x="168" y="5950"/>
                        </a:cubicBezTo>
                        <a:lnTo>
                          <a:pt x="1416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44" name="Google Shape;3295;p33"/>
                  <p:cNvSpPr/>
                  <p:nvPr/>
                </p:nvSpPr>
                <p:spPr>
                  <a:xfrm>
                    <a:off x="1630975" y="615250"/>
                    <a:ext cx="34875" cy="151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" h="6057" extrusionOk="0">
                        <a:moveTo>
                          <a:pt x="1395" y="1"/>
                        </a:moveTo>
                        <a:lnTo>
                          <a:pt x="1395" y="1"/>
                        </a:lnTo>
                        <a:cubicBezTo>
                          <a:pt x="1339" y="34"/>
                          <a:pt x="1292" y="69"/>
                          <a:pt x="1249" y="107"/>
                        </a:cubicBezTo>
                        <a:lnTo>
                          <a:pt x="1" y="6057"/>
                        </a:lnTo>
                        <a:cubicBezTo>
                          <a:pt x="47" y="6018"/>
                          <a:pt x="94" y="5984"/>
                          <a:pt x="146" y="5950"/>
                        </a:cubicBezTo>
                        <a:lnTo>
                          <a:pt x="1395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45" name="Google Shape;3296;p33"/>
                  <p:cNvSpPr/>
                  <p:nvPr/>
                </p:nvSpPr>
                <p:spPr>
                  <a:xfrm>
                    <a:off x="1627875" y="617925"/>
                    <a:ext cx="34350" cy="151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4" h="6075" extrusionOk="0">
                        <a:moveTo>
                          <a:pt x="1373" y="0"/>
                        </a:moveTo>
                        <a:cubicBezTo>
                          <a:pt x="1326" y="43"/>
                          <a:pt x="1284" y="81"/>
                          <a:pt x="1245" y="129"/>
                        </a:cubicBezTo>
                        <a:lnTo>
                          <a:pt x="1" y="6074"/>
                        </a:lnTo>
                        <a:cubicBezTo>
                          <a:pt x="39" y="6031"/>
                          <a:pt x="78" y="5988"/>
                          <a:pt x="125" y="5950"/>
                        </a:cubicBezTo>
                        <a:lnTo>
                          <a:pt x="1373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46" name="Google Shape;3297;p33"/>
                  <p:cNvSpPr/>
                  <p:nvPr/>
                </p:nvSpPr>
                <p:spPr>
                  <a:xfrm>
                    <a:off x="1625325" y="621125"/>
                    <a:ext cx="33675" cy="152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7" h="6091" extrusionOk="0">
                        <a:moveTo>
                          <a:pt x="1347" y="1"/>
                        </a:moveTo>
                        <a:cubicBezTo>
                          <a:pt x="1309" y="44"/>
                          <a:pt x="1274" y="95"/>
                          <a:pt x="1248" y="142"/>
                        </a:cubicBezTo>
                        <a:lnTo>
                          <a:pt x="0" y="6091"/>
                        </a:lnTo>
                        <a:cubicBezTo>
                          <a:pt x="30" y="6040"/>
                          <a:pt x="64" y="5993"/>
                          <a:pt x="103" y="5946"/>
                        </a:cubicBezTo>
                        <a:lnTo>
                          <a:pt x="1347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47" name="Google Shape;3298;p33"/>
                  <p:cNvSpPr/>
                  <p:nvPr/>
                </p:nvSpPr>
                <p:spPr>
                  <a:xfrm>
                    <a:off x="1623500" y="624675"/>
                    <a:ext cx="33050" cy="152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2" h="6108" extrusionOk="0">
                        <a:moveTo>
                          <a:pt x="1321" y="0"/>
                        </a:moveTo>
                        <a:lnTo>
                          <a:pt x="1321" y="0"/>
                        </a:lnTo>
                        <a:cubicBezTo>
                          <a:pt x="1292" y="52"/>
                          <a:pt x="1266" y="107"/>
                          <a:pt x="1249" y="158"/>
                        </a:cubicBezTo>
                        <a:lnTo>
                          <a:pt x="0" y="6108"/>
                        </a:lnTo>
                        <a:cubicBezTo>
                          <a:pt x="22" y="6052"/>
                          <a:pt x="43" y="6000"/>
                          <a:pt x="73" y="5949"/>
                        </a:cubicBezTo>
                        <a:lnTo>
                          <a:pt x="1321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48" name="Google Shape;3299;p33"/>
                  <p:cNvSpPr/>
                  <p:nvPr/>
                </p:nvSpPr>
                <p:spPr>
                  <a:xfrm>
                    <a:off x="1622950" y="628625"/>
                    <a:ext cx="31800" cy="150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6036" extrusionOk="0">
                        <a:moveTo>
                          <a:pt x="1271" y="0"/>
                        </a:moveTo>
                        <a:cubicBezTo>
                          <a:pt x="1262" y="30"/>
                          <a:pt x="1254" y="60"/>
                          <a:pt x="1246" y="86"/>
                        </a:cubicBezTo>
                        <a:lnTo>
                          <a:pt x="8" y="5998"/>
                        </a:lnTo>
                        <a:lnTo>
                          <a:pt x="8" y="5998"/>
                        </a:lnTo>
                        <a:cubicBezTo>
                          <a:pt x="13" y="5982"/>
                          <a:pt x="18" y="5967"/>
                          <a:pt x="22" y="5950"/>
                        </a:cubicBezTo>
                        <a:lnTo>
                          <a:pt x="1271" y="0"/>
                        </a:lnTo>
                        <a:close/>
                        <a:moveTo>
                          <a:pt x="8" y="5998"/>
                        </a:moveTo>
                        <a:cubicBezTo>
                          <a:pt x="5" y="6010"/>
                          <a:pt x="2" y="6022"/>
                          <a:pt x="1" y="6035"/>
                        </a:cubicBezTo>
                        <a:lnTo>
                          <a:pt x="8" y="5998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49" name="Google Shape;3300;p33"/>
                  <p:cNvSpPr/>
                  <p:nvPr/>
                </p:nvSpPr>
                <p:spPr>
                  <a:xfrm>
                    <a:off x="1642300" y="623600"/>
                    <a:ext cx="33175" cy="15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7" h="6079" extrusionOk="0">
                        <a:moveTo>
                          <a:pt x="1254" y="0"/>
                        </a:moveTo>
                        <a:lnTo>
                          <a:pt x="10" y="5950"/>
                        </a:lnTo>
                        <a:cubicBezTo>
                          <a:pt x="1" y="5984"/>
                          <a:pt x="22" y="6023"/>
                          <a:pt x="82" y="6078"/>
                        </a:cubicBezTo>
                        <a:lnTo>
                          <a:pt x="1327" y="128"/>
                        </a:lnTo>
                        <a:cubicBezTo>
                          <a:pt x="1267" y="77"/>
                          <a:pt x="1250" y="34"/>
                          <a:pt x="1254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50" name="Google Shape;3301;p33"/>
                  <p:cNvSpPr/>
                  <p:nvPr/>
                </p:nvSpPr>
                <p:spPr>
                  <a:xfrm>
                    <a:off x="3136300" y="933900"/>
                    <a:ext cx="35750" cy="155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0" h="6224" extrusionOk="0">
                        <a:moveTo>
                          <a:pt x="1262" y="1"/>
                        </a:moveTo>
                        <a:lnTo>
                          <a:pt x="18" y="5949"/>
                        </a:lnTo>
                        <a:cubicBezTo>
                          <a:pt x="1" y="6018"/>
                          <a:pt x="48" y="6108"/>
                          <a:pt x="184" y="6223"/>
                        </a:cubicBezTo>
                        <a:lnTo>
                          <a:pt x="1430" y="274"/>
                        </a:lnTo>
                        <a:cubicBezTo>
                          <a:pt x="1292" y="159"/>
                          <a:pt x="1250" y="68"/>
                          <a:pt x="1262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51" name="Google Shape;3302;p33"/>
                  <p:cNvSpPr/>
                  <p:nvPr/>
                </p:nvSpPr>
                <p:spPr>
                  <a:xfrm>
                    <a:off x="3140900" y="921825"/>
                    <a:ext cx="131750" cy="167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70" h="6707" extrusionOk="0">
                        <a:moveTo>
                          <a:pt x="5270" y="0"/>
                        </a:moveTo>
                        <a:lnTo>
                          <a:pt x="5270" y="0"/>
                        </a:lnTo>
                        <a:cubicBezTo>
                          <a:pt x="4949" y="30"/>
                          <a:pt x="4649" y="68"/>
                          <a:pt x="4359" y="107"/>
                        </a:cubicBezTo>
                        <a:cubicBezTo>
                          <a:pt x="3165" y="273"/>
                          <a:pt x="2195" y="513"/>
                          <a:pt x="1246" y="757"/>
                        </a:cubicBezTo>
                        <a:lnTo>
                          <a:pt x="0" y="6706"/>
                        </a:lnTo>
                        <a:cubicBezTo>
                          <a:pt x="950" y="6458"/>
                          <a:pt x="1917" y="6223"/>
                          <a:pt x="3110" y="6057"/>
                        </a:cubicBezTo>
                        <a:cubicBezTo>
                          <a:pt x="3401" y="6013"/>
                          <a:pt x="3704" y="5980"/>
                          <a:pt x="4025" y="5945"/>
                        </a:cubicBezTo>
                        <a:lnTo>
                          <a:pt x="5270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52" name="Google Shape;3303;p33"/>
                  <p:cNvSpPr/>
                  <p:nvPr/>
                </p:nvSpPr>
                <p:spPr>
                  <a:xfrm>
                    <a:off x="3071400" y="791350"/>
                    <a:ext cx="20125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50" h="5976" extrusionOk="0">
                        <a:moveTo>
                          <a:pt x="1767" y="0"/>
                        </a:moveTo>
                        <a:lnTo>
                          <a:pt x="1767" y="0"/>
                        </a:lnTo>
                        <a:cubicBezTo>
                          <a:pt x="1669" y="10"/>
                          <a:pt x="1578" y="18"/>
                          <a:pt x="1493" y="31"/>
                        </a:cubicBezTo>
                        <a:cubicBezTo>
                          <a:pt x="702" y="142"/>
                          <a:pt x="441" y="416"/>
                          <a:pt x="1" y="626"/>
                        </a:cubicBezTo>
                        <a:cubicBezTo>
                          <a:pt x="1091" y="1515"/>
                          <a:pt x="860" y="1986"/>
                          <a:pt x="1870" y="2845"/>
                        </a:cubicBezTo>
                        <a:cubicBezTo>
                          <a:pt x="2737" y="2999"/>
                          <a:pt x="3084" y="2973"/>
                          <a:pt x="3495" y="2999"/>
                        </a:cubicBezTo>
                        <a:cubicBezTo>
                          <a:pt x="4026" y="3439"/>
                          <a:pt x="3756" y="3820"/>
                          <a:pt x="3298" y="3885"/>
                        </a:cubicBezTo>
                        <a:cubicBezTo>
                          <a:pt x="3256" y="3890"/>
                          <a:pt x="3212" y="3892"/>
                          <a:pt x="3167" y="3892"/>
                        </a:cubicBezTo>
                        <a:cubicBezTo>
                          <a:pt x="3065" y="3892"/>
                          <a:pt x="2956" y="3878"/>
                          <a:pt x="2849" y="3846"/>
                        </a:cubicBezTo>
                        <a:lnTo>
                          <a:pt x="2849" y="3846"/>
                        </a:lnTo>
                        <a:cubicBezTo>
                          <a:pt x="3384" y="4633"/>
                          <a:pt x="4128" y="4945"/>
                          <a:pt x="4851" y="5287"/>
                        </a:cubicBezTo>
                        <a:cubicBezTo>
                          <a:pt x="4543" y="5506"/>
                          <a:pt x="3439" y="5476"/>
                          <a:pt x="4026" y="5976"/>
                        </a:cubicBezTo>
                        <a:cubicBezTo>
                          <a:pt x="4975" y="5732"/>
                          <a:pt x="5945" y="5492"/>
                          <a:pt x="7139" y="5326"/>
                        </a:cubicBezTo>
                        <a:cubicBezTo>
                          <a:pt x="7429" y="5287"/>
                          <a:pt x="7729" y="5249"/>
                          <a:pt x="8050" y="5219"/>
                        </a:cubicBezTo>
                        <a:cubicBezTo>
                          <a:pt x="7567" y="4471"/>
                          <a:pt x="6955" y="4013"/>
                          <a:pt x="7477" y="3397"/>
                        </a:cubicBezTo>
                        <a:cubicBezTo>
                          <a:pt x="6942" y="3273"/>
                          <a:pt x="6399" y="3230"/>
                          <a:pt x="5925" y="3042"/>
                        </a:cubicBezTo>
                        <a:cubicBezTo>
                          <a:pt x="5283" y="2002"/>
                          <a:pt x="3067" y="2136"/>
                          <a:pt x="3179" y="1139"/>
                        </a:cubicBezTo>
                        <a:cubicBezTo>
                          <a:pt x="2656" y="1015"/>
                          <a:pt x="2117" y="976"/>
                          <a:pt x="1630" y="780"/>
                        </a:cubicBezTo>
                        <a:cubicBezTo>
                          <a:pt x="1870" y="587"/>
                          <a:pt x="2216" y="416"/>
                          <a:pt x="1767" y="0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53" name="Google Shape;3304;p33"/>
                  <p:cNvSpPr/>
                  <p:nvPr/>
                </p:nvSpPr>
                <p:spPr>
                  <a:xfrm>
                    <a:off x="3737350" y="1060700"/>
                    <a:ext cx="72825" cy="152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3" h="6117" extrusionOk="0">
                        <a:moveTo>
                          <a:pt x="2913" y="1"/>
                        </a:moveTo>
                        <a:cubicBezTo>
                          <a:pt x="2784" y="18"/>
                          <a:pt x="2656" y="40"/>
                          <a:pt x="2524" y="56"/>
                        </a:cubicBezTo>
                        <a:cubicBezTo>
                          <a:pt x="2413" y="78"/>
                          <a:pt x="2297" y="95"/>
                          <a:pt x="2186" y="107"/>
                        </a:cubicBezTo>
                        <a:cubicBezTo>
                          <a:pt x="1948" y="142"/>
                          <a:pt x="1714" y="167"/>
                          <a:pt x="1493" y="167"/>
                        </a:cubicBezTo>
                        <a:cubicBezTo>
                          <a:pt x="1408" y="167"/>
                          <a:pt x="1325" y="163"/>
                          <a:pt x="1245" y="155"/>
                        </a:cubicBezTo>
                        <a:lnTo>
                          <a:pt x="0" y="6104"/>
                        </a:lnTo>
                        <a:cubicBezTo>
                          <a:pt x="81" y="6112"/>
                          <a:pt x="164" y="6116"/>
                          <a:pt x="249" y="6116"/>
                        </a:cubicBezTo>
                        <a:cubicBezTo>
                          <a:pt x="470" y="6116"/>
                          <a:pt x="703" y="6091"/>
                          <a:pt x="941" y="6057"/>
                        </a:cubicBezTo>
                        <a:cubicBezTo>
                          <a:pt x="1053" y="6041"/>
                          <a:pt x="1168" y="6023"/>
                          <a:pt x="1280" y="6006"/>
                        </a:cubicBezTo>
                        <a:cubicBezTo>
                          <a:pt x="1408" y="5984"/>
                          <a:pt x="1540" y="5968"/>
                          <a:pt x="1669" y="5950"/>
                        </a:cubicBezTo>
                        <a:lnTo>
                          <a:pt x="2913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54" name="Google Shape;3305;p33"/>
                  <p:cNvSpPr/>
                  <p:nvPr/>
                </p:nvSpPr>
                <p:spPr>
                  <a:xfrm>
                    <a:off x="3734150" y="1064150"/>
                    <a:ext cx="3432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3" h="5967" extrusionOk="0">
                        <a:moveTo>
                          <a:pt x="1244" y="0"/>
                        </a:moveTo>
                        <a:lnTo>
                          <a:pt x="0" y="5949"/>
                        </a:lnTo>
                        <a:cubicBezTo>
                          <a:pt x="42" y="5958"/>
                          <a:pt x="85" y="5962"/>
                          <a:pt x="128" y="5966"/>
                        </a:cubicBezTo>
                        <a:lnTo>
                          <a:pt x="1373" y="17"/>
                        </a:lnTo>
                        <a:cubicBezTo>
                          <a:pt x="1331" y="13"/>
                          <a:pt x="1287" y="8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55" name="Google Shape;3306;p33"/>
                  <p:cNvSpPr/>
                  <p:nvPr/>
                </p:nvSpPr>
                <p:spPr>
                  <a:xfrm>
                    <a:off x="3731875" y="1063700"/>
                    <a:ext cx="3340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6" h="5967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31" y="5954"/>
                          <a:pt x="61" y="5963"/>
                          <a:pt x="91" y="5967"/>
                        </a:cubicBezTo>
                        <a:lnTo>
                          <a:pt x="1335" y="18"/>
                        </a:lnTo>
                        <a:cubicBezTo>
                          <a:pt x="1306" y="13"/>
                          <a:pt x="1276" y="5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56" name="Google Shape;3307;p33"/>
                  <p:cNvSpPr/>
                  <p:nvPr/>
                </p:nvSpPr>
                <p:spPr>
                  <a:xfrm>
                    <a:off x="3730050" y="1063175"/>
                    <a:ext cx="32975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9" h="5972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27" y="5958"/>
                          <a:pt x="48" y="5962"/>
                          <a:pt x="74" y="5971"/>
                        </a:cubicBezTo>
                        <a:lnTo>
                          <a:pt x="1319" y="22"/>
                        </a:lnTo>
                        <a:cubicBezTo>
                          <a:pt x="1297" y="14"/>
                          <a:pt x="1272" y="8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57" name="Google Shape;3308;p33"/>
                  <p:cNvSpPr/>
                  <p:nvPr/>
                </p:nvSpPr>
                <p:spPr>
                  <a:xfrm>
                    <a:off x="3729100" y="1062950"/>
                    <a:ext cx="3222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9" h="5959" extrusionOk="0">
                        <a:moveTo>
                          <a:pt x="1250" y="1"/>
                        </a:moveTo>
                        <a:lnTo>
                          <a:pt x="1" y="5945"/>
                        </a:lnTo>
                        <a:cubicBezTo>
                          <a:pt x="13" y="5951"/>
                          <a:pt x="27" y="5955"/>
                          <a:pt x="39" y="5959"/>
                        </a:cubicBezTo>
                        <a:lnTo>
                          <a:pt x="1288" y="9"/>
                        </a:lnTo>
                        <a:cubicBezTo>
                          <a:pt x="1276" y="9"/>
                          <a:pt x="1263" y="5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58" name="Google Shape;3309;p33"/>
                  <p:cNvSpPr/>
                  <p:nvPr/>
                </p:nvSpPr>
                <p:spPr>
                  <a:xfrm>
                    <a:off x="3611600" y="1036750"/>
                    <a:ext cx="37450" cy="152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8" h="6105" extrusionOk="0">
                        <a:moveTo>
                          <a:pt x="1245" y="1"/>
                        </a:moveTo>
                        <a:lnTo>
                          <a:pt x="1" y="5946"/>
                        </a:lnTo>
                        <a:cubicBezTo>
                          <a:pt x="86" y="5998"/>
                          <a:pt x="167" y="6049"/>
                          <a:pt x="248" y="6105"/>
                        </a:cubicBezTo>
                        <a:lnTo>
                          <a:pt x="1497" y="155"/>
                        </a:lnTo>
                        <a:cubicBezTo>
                          <a:pt x="1412" y="99"/>
                          <a:pt x="1331" y="48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59" name="Google Shape;3310;p33"/>
                  <p:cNvSpPr/>
                  <p:nvPr/>
                </p:nvSpPr>
                <p:spPr>
                  <a:xfrm>
                    <a:off x="3604950" y="1033225"/>
                    <a:ext cx="37775" cy="152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1" h="6088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91" y="5993"/>
                          <a:pt x="180" y="6040"/>
                          <a:pt x="267" y="6087"/>
                        </a:cubicBezTo>
                        <a:lnTo>
                          <a:pt x="1511" y="142"/>
                        </a:lnTo>
                        <a:cubicBezTo>
                          <a:pt x="1426" y="91"/>
                          <a:pt x="1335" y="43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60" name="Google Shape;3311;p33"/>
                  <p:cNvSpPr/>
                  <p:nvPr/>
                </p:nvSpPr>
                <p:spPr>
                  <a:xfrm>
                    <a:off x="3599300" y="1030775"/>
                    <a:ext cx="36800" cy="151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2" h="6048" extrusionOk="0">
                        <a:moveTo>
                          <a:pt x="1245" y="1"/>
                        </a:moveTo>
                        <a:lnTo>
                          <a:pt x="1" y="5945"/>
                        </a:lnTo>
                        <a:cubicBezTo>
                          <a:pt x="78" y="5980"/>
                          <a:pt x="155" y="6014"/>
                          <a:pt x="227" y="6048"/>
                        </a:cubicBezTo>
                        <a:lnTo>
                          <a:pt x="1472" y="98"/>
                        </a:lnTo>
                        <a:cubicBezTo>
                          <a:pt x="1399" y="64"/>
                          <a:pt x="1322" y="31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61" name="Google Shape;3312;p33"/>
                  <p:cNvSpPr/>
                  <p:nvPr/>
                </p:nvSpPr>
                <p:spPr>
                  <a:xfrm>
                    <a:off x="3594050" y="1028725"/>
                    <a:ext cx="36400" cy="15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6" h="6028" extrusionOk="0">
                        <a:moveTo>
                          <a:pt x="1246" y="1"/>
                        </a:moveTo>
                        <a:lnTo>
                          <a:pt x="0" y="5950"/>
                        </a:lnTo>
                        <a:cubicBezTo>
                          <a:pt x="69" y="5972"/>
                          <a:pt x="142" y="6002"/>
                          <a:pt x="211" y="6027"/>
                        </a:cubicBezTo>
                        <a:lnTo>
                          <a:pt x="1455" y="83"/>
                        </a:lnTo>
                        <a:cubicBezTo>
                          <a:pt x="1386" y="52"/>
                          <a:pt x="1319" y="26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62" name="Google Shape;3313;p33"/>
                  <p:cNvSpPr/>
                  <p:nvPr/>
                </p:nvSpPr>
                <p:spPr>
                  <a:xfrm>
                    <a:off x="3588825" y="1027025"/>
                    <a:ext cx="36375" cy="15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5" h="6019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69" y="5971"/>
                          <a:pt x="142" y="5993"/>
                          <a:pt x="209" y="6018"/>
                        </a:cubicBezTo>
                        <a:lnTo>
                          <a:pt x="1455" y="69"/>
                        </a:lnTo>
                        <a:cubicBezTo>
                          <a:pt x="1386" y="43"/>
                          <a:pt x="1318" y="22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63" name="Google Shape;3314;p33"/>
                  <p:cNvSpPr/>
                  <p:nvPr/>
                </p:nvSpPr>
                <p:spPr>
                  <a:xfrm>
                    <a:off x="3583275" y="1025525"/>
                    <a:ext cx="36700" cy="15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8" h="6011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72" y="5967"/>
                          <a:pt x="149" y="5989"/>
                          <a:pt x="222" y="6010"/>
                        </a:cubicBezTo>
                        <a:lnTo>
                          <a:pt x="1467" y="61"/>
                        </a:lnTo>
                        <a:cubicBezTo>
                          <a:pt x="1394" y="39"/>
                          <a:pt x="1321" y="22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64" name="Google Shape;3315;p33"/>
                  <p:cNvSpPr/>
                  <p:nvPr/>
                </p:nvSpPr>
                <p:spPr>
                  <a:xfrm>
                    <a:off x="3576850" y="1024225"/>
                    <a:ext cx="37550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2" h="6002" extrusionOk="0">
                        <a:moveTo>
                          <a:pt x="1245" y="1"/>
                        </a:moveTo>
                        <a:lnTo>
                          <a:pt x="1" y="5951"/>
                        </a:lnTo>
                        <a:cubicBezTo>
                          <a:pt x="86" y="5964"/>
                          <a:pt x="171" y="5986"/>
                          <a:pt x="257" y="6002"/>
                        </a:cubicBezTo>
                        <a:lnTo>
                          <a:pt x="1501" y="52"/>
                        </a:lnTo>
                        <a:cubicBezTo>
                          <a:pt x="1416" y="36"/>
                          <a:pt x="1330" y="18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65" name="Google Shape;3316;p33"/>
                  <p:cNvSpPr/>
                  <p:nvPr/>
                </p:nvSpPr>
                <p:spPr>
                  <a:xfrm>
                    <a:off x="3568275" y="1023075"/>
                    <a:ext cx="39700" cy="14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8" h="5997" extrusionOk="0">
                        <a:moveTo>
                          <a:pt x="1246" y="1"/>
                        </a:moveTo>
                        <a:lnTo>
                          <a:pt x="1" y="5949"/>
                        </a:lnTo>
                        <a:cubicBezTo>
                          <a:pt x="117" y="5963"/>
                          <a:pt x="228" y="5975"/>
                          <a:pt x="344" y="5997"/>
                        </a:cubicBezTo>
                        <a:lnTo>
                          <a:pt x="1588" y="47"/>
                        </a:lnTo>
                        <a:cubicBezTo>
                          <a:pt x="1477" y="26"/>
                          <a:pt x="1361" y="13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66" name="Google Shape;3317;p33"/>
                  <p:cNvSpPr/>
                  <p:nvPr/>
                </p:nvSpPr>
                <p:spPr>
                  <a:xfrm>
                    <a:off x="3534625" y="1022400"/>
                    <a:ext cx="64825" cy="14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3" h="5998" extrusionOk="0">
                        <a:moveTo>
                          <a:pt x="2035" y="0"/>
                        </a:moveTo>
                        <a:cubicBezTo>
                          <a:pt x="1781" y="0"/>
                          <a:pt x="1518" y="17"/>
                          <a:pt x="1248" y="48"/>
                        </a:cubicBezTo>
                        <a:lnTo>
                          <a:pt x="0" y="5998"/>
                        </a:lnTo>
                        <a:cubicBezTo>
                          <a:pt x="271" y="5964"/>
                          <a:pt x="533" y="5947"/>
                          <a:pt x="787" y="5947"/>
                        </a:cubicBezTo>
                        <a:cubicBezTo>
                          <a:pt x="978" y="5947"/>
                          <a:pt x="1165" y="5957"/>
                          <a:pt x="1347" y="5976"/>
                        </a:cubicBezTo>
                        <a:lnTo>
                          <a:pt x="2592" y="28"/>
                        </a:lnTo>
                        <a:cubicBezTo>
                          <a:pt x="2411" y="9"/>
                          <a:pt x="2225" y="0"/>
                          <a:pt x="2035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67" name="Google Shape;3318;p33"/>
                  <p:cNvSpPr/>
                  <p:nvPr/>
                </p:nvSpPr>
                <p:spPr>
                  <a:xfrm>
                    <a:off x="3533425" y="1023175"/>
                    <a:ext cx="3242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" h="5967" extrusionOk="0">
                        <a:moveTo>
                          <a:pt x="1245" y="1"/>
                        </a:moveTo>
                        <a:lnTo>
                          <a:pt x="1" y="5951"/>
                        </a:lnTo>
                        <a:cubicBezTo>
                          <a:pt x="18" y="5955"/>
                          <a:pt x="31" y="5963"/>
                          <a:pt x="48" y="5967"/>
                        </a:cubicBezTo>
                        <a:lnTo>
                          <a:pt x="1296" y="17"/>
                        </a:lnTo>
                        <a:cubicBezTo>
                          <a:pt x="1280" y="13"/>
                          <a:pt x="1262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68" name="Google Shape;3319;p33"/>
                  <p:cNvSpPr/>
                  <p:nvPr/>
                </p:nvSpPr>
                <p:spPr>
                  <a:xfrm>
                    <a:off x="3530675" y="1021900"/>
                    <a:ext cx="33875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5" h="6002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34" y="5967"/>
                          <a:pt x="72" y="5984"/>
                          <a:pt x="111" y="6002"/>
                        </a:cubicBezTo>
                        <a:lnTo>
                          <a:pt x="1355" y="52"/>
                        </a:lnTo>
                        <a:cubicBezTo>
                          <a:pt x="1317" y="34"/>
                          <a:pt x="1283" y="17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69" name="Google Shape;3320;p33"/>
                  <p:cNvSpPr/>
                  <p:nvPr/>
                </p:nvSpPr>
                <p:spPr>
                  <a:xfrm>
                    <a:off x="3524350" y="1018600"/>
                    <a:ext cx="37450" cy="152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8" h="6083" extrusionOk="0">
                        <a:moveTo>
                          <a:pt x="1249" y="0"/>
                        </a:moveTo>
                        <a:lnTo>
                          <a:pt x="1" y="5949"/>
                        </a:lnTo>
                        <a:cubicBezTo>
                          <a:pt x="82" y="5992"/>
                          <a:pt x="167" y="6039"/>
                          <a:pt x="253" y="6082"/>
                        </a:cubicBezTo>
                        <a:lnTo>
                          <a:pt x="1497" y="133"/>
                        </a:lnTo>
                        <a:cubicBezTo>
                          <a:pt x="1412" y="89"/>
                          <a:pt x="1331" y="46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70" name="Google Shape;3321;p33"/>
                  <p:cNvSpPr/>
                  <p:nvPr/>
                </p:nvSpPr>
                <p:spPr>
                  <a:xfrm>
                    <a:off x="3521350" y="1016875"/>
                    <a:ext cx="34225" cy="150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6018" extrusionOk="0">
                        <a:moveTo>
                          <a:pt x="1246" y="0"/>
                        </a:moveTo>
                        <a:lnTo>
                          <a:pt x="0" y="5946"/>
                        </a:lnTo>
                        <a:cubicBezTo>
                          <a:pt x="39" y="5972"/>
                          <a:pt x="81" y="5992"/>
                          <a:pt x="121" y="6018"/>
                        </a:cubicBezTo>
                        <a:lnTo>
                          <a:pt x="1369" y="69"/>
                        </a:lnTo>
                        <a:cubicBezTo>
                          <a:pt x="1327" y="43"/>
                          <a:pt x="1288" y="22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71" name="Google Shape;3322;p33"/>
                  <p:cNvSpPr/>
                  <p:nvPr/>
                </p:nvSpPr>
                <p:spPr>
                  <a:xfrm>
                    <a:off x="3515025" y="1013450"/>
                    <a:ext cx="37475" cy="152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9" h="6083" extrusionOk="0">
                        <a:moveTo>
                          <a:pt x="1250" y="1"/>
                        </a:moveTo>
                        <a:lnTo>
                          <a:pt x="1" y="5949"/>
                        </a:lnTo>
                        <a:cubicBezTo>
                          <a:pt x="87" y="5988"/>
                          <a:pt x="172" y="6036"/>
                          <a:pt x="253" y="6083"/>
                        </a:cubicBezTo>
                        <a:lnTo>
                          <a:pt x="1499" y="137"/>
                        </a:lnTo>
                        <a:cubicBezTo>
                          <a:pt x="1416" y="90"/>
                          <a:pt x="1335" y="43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72" name="Google Shape;3323;p33"/>
                  <p:cNvSpPr/>
                  <p:nvPr/>
                </p:nvSpPr>
                <p:spPr>
                  <a:xfrm>
                    <a:off x="3512275" y="1012175"/>
                    <a:ext cx="34025" cy="150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1" h="6001" extrusionOk="0">
                        <a:moveTo>
                          <a:pt x="1249" y="1"/>
                        </a:moveTo>
                        <a:lnTo>
                          <a:pt x="0" y="5949"/>
                        </a:lnTo>
                        <a:cubicBezTo>
                          <a:pt x="38" y="5967"/>
                          <a:pt x="77" y="5984"/>
                          <a:pt x="111" y="6000"/>
                        </a:cubicBezTo>
                        <a:lnTo>
                          <a:pt x="1360" y="52"/>
                        </a:lnTo>
                        <a:cubicBezTo>
                          <a:pt x="1321" y="34"/>
                          <a:pt x="1283" y="17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73" name="Google Shape;3324;p33"/>
                  <p:cNvSpPr/>
                  <p:nvPr/>
                </p:nvSpPr>
                <p:spPr>
                  <a:xfrm>
                    <a:off x="3510225" y="1011400"/>
                    <a:ext cx="33300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2" h="5981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27" y="5960"/>
                          <a:pt x="56" y="5968"/>
                          <a:pt x="82" y="5980"/>
                        </a:cubicBezTo>
                        <a:lnTo>
                          <a:pt x="1331" y="32"/>
                        </a:lnTo>
                        <a:cubicBezTo>
                          <a:pt x="1300" y="22"/>
                          <a:pt x="1275" y="10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74" name="Google Shape;3325;p33"/>
                  <p:cNvSpPr/>
                  <p:nvPr/>
                </p:nvSpPr>
                <p:spPr>
                  <a:xfrm>
                    <a:off x="3508425" y="1010900"/>
                    <a:ext cx="32950" cy="14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8" h="5971" extrusionOk="0">
                        <a:moveTo>
                          <a:pt x="1249" y="0"/>
                        </a:moveTo>
                        <a:lnTo>
                          <a:pt x="0" y="5945"/>
                        </a:lnTo>
                        <a:cubicBezTo>
                          <a:pt x="26" y="5954"/>
                          <a:pt x="47" y="5962"/>
                          <a:pt x="73" y="5970"/>
                        </a:cubicBezTo>
                        <a:lnTo>
                          <a:pt x="1317" y="21"/>
                        </a:lnTo>
                        <a:cubicBezTo>
                          <a:pt x="1295" y="13"/>
                          <a:pt x="1270" y="4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75" name="Google Shape;3326;p33"/>
                  <p:cNvSpPr/>
                  <p:nvPr/>
                </p:nvSpPr>
                <p:spPr>
                  <a:xfrm>
                    <a:off x="3506700" y="1010350"/>
                    <a:ext cx="3297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9" h="5967" extrusionOk="0">
                        <a:moveTo>
                          <a:pt x="1250" y="1"/>
                        </a:moveTo>
                        <a:lnTo>
                          <a:pt x="0" y="5950"/>
                        </a:lnTo>
                        <a:cubicBezTo>
                          <a:pt x="26" y="5954"/>
                          <a:pt x="47" y="5963"/>
                          <a:pt x="69" y="5967"/>
                        </a:cubicBezTo>
                        <a:lnTo>
                          <a:pt x="1318" y="22"/>
                        </a:lnTo>
                        <a:cubicBezTo>
                          <a:pt x="1293" y="13"/>
                          <a:pt x="1271" y="9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76" name="Google Shape;3327;p33"/>
                  <p:cNvSpPr/>
                  <p:nvPr/>
                </p:nvSpPr>
                <p:spPr>
                  <a:xfrm>
                    <a:off x="3505000" y="1010025"/>
                    <a:ext cx="32950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8" h="5964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21" y="5954"/>
                          <a:pt x="47" y="5958"/>
                          <a:pt x="68" y="5963"/>
                        </a:cubicBezTo>
                        <a:lnTo>
                          <a:pt x="1318" y="14"/>
                        </a:lnTo>
                        <a:cubicBezTo>
                          <a:pt x="1292" y="10"/>
                          <a:pt x="1270" y="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77" name="Google Shape;3328;p33"/>
                  <p:cNvSpPr/>
                  <p:nvPr/>
                </p:nvSpPr>
                <p:spPr>
                  <a:xfrm>
                    <a:off x="3502750" y="1009700"/>
                    <a:ext cx="3337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5" h="5963" extrusionOk="0">
                        <a:moveTo>
                          <a:pt x="1249" y="1"/>
                        </a:moveTo>
                        <a:lnTo>
                          <a:pt x="0" y="5951"/>
                        </a:lnTo>
                        <a:cubicBezTo>
                          <a:pt x="30" y="5955"/>
                          <a:pt x="60" y="5959"/>
                          <a:pt x="91" y="5963"/>
                        </a:cubicBezTo>
                        <a:lnTo>
                          <a:pt x="1335" y="13"/>
                        </a:lnTo>
                        <a:cubicBezTo>
                          <a:pt x="1305" y="9"/>
                          <a:pt x="1279" y="5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78" name="Google Shape;3329;p33"/>
                  <p:cNvSpPr/>
                  <p:nvPr/>
                </p:nvSpPr>
                <p:spPr>
                  <a:xfrm>
                    <a:off x="3498350" y="1009550"/>
                    <a:ext cx="35650" cy="148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6" h="5957" extrusionOk="0">
                        <a:moveTo>
                          <a:pt x="1303" y="1"/>
                        </a:moveTo>
                        <a:cubicBezTo>
                          <a:pt x="1285" y="1"/>
                          <a:pt x="1268" y="1"/>
                          <a:pt x="1250" y="3"/>
                        </a:cubicBezTo>
                        <a:lnTo>
                          <a:pt x="1" y="5951"/>
                        </a:lnTo>
                        <a:cubicBezTo>
                          <a:pt x="18" y="5950"/>
                          <a:pt x="35" y="5950"/>
                          <a:pt x="52" y="5950"/>
                        </a:cubicBezTo>
                        <a:cubicBezTo>
                          <a:pt x="95" y="5950"/>
                          <a:pt x="137" y="5953"/>
                          <a:pt x="176" y="5957"/>
                        </a:cubicBezTo>
                        <a:lnTo>
                          <a:pt x="1425" y="7"/>
                        </a:lnTo>
                        <a:cubicBezTo>
                          <a:pt x="1383" y="4"/>
                          <a:pt x="1343" y="1"/>
                          <a:pt x="1303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79" name="Google Shape;3330;p33"/>
                  <p:cNvSpPr/>
                  <p:nvPr/>
                </p:nvSpPr>
                <p:spPr>
                  <a:xfrm>
                    <a:off x="3807700" y="1058075"/>
                    <a:ext cx="51475" cy="14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9" h="598" extrusionOk="0">
                        <a:moveTo>
                          <a:pt x="873" y="1"/>
                        </a:moveTo>
                        <a:cubicBezTo>
                          <a:pt x="751" y="1"/>
                          <a:pt x="624" y="11"/>
                          <a:pt x="493" y="29"/>
                        </a:cubicBezTo>
                        <a:cubicBezTo>
                          <a:pt x="365" y="50"/>
                          <a:pt x="236" y="76"/>
                          <a:pt x="99" y="106"/>
                        </a:cubicBezTo>
                        <a:cubicBezTo>
                          <a:pt x="282" y="238"/>
                          <a:pt x="146" y="277"/>
                          <a:pt x="0" y="311"/>
                        </a:cubicBezTo>
                        <a:cubicBezTo>
                          <a:pt x="209" y="490"/>
                          <a:pt x="408" y="531"/>
                          <a:pt x="635" y="531"/>
                        </a:cubicBezTo>
                        <a:cubicBezTo>
                          <a:pt x="828" y="531"/>
                          <a:pt x="1043" y="501"/>
                          <a:pt x="1302" y="501"/>
                        </a:cubicBezTo>
                        <a:cubicBezTo>
                          <a:pt x="1518" y="501"/>
                          <a:pt x="1766" y="522"/>
                          <a:pt x="2058" y="597"/>
                        </a:cubicBezTo>
                        <a:cubicBezTo>
                          <a:pt x="1774" y="159"/>
                          <a:pt x="1363" y="1"/>
                          <a:pt x="873" y="1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80" name="Google Shape;3331;p33"/>
                  <p:cNvSpPr/>
                  <p:nvPr/>
                </p:nvSpPr>
                <p:spPr>
                  <a:xfrm>
                    <a:off x="3826425" y="1072575"/>
                    <a:ext cx="3275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5967" extrusionOk="0">
                        <a:moveTo>
                          <a:pt x="1245" y="1"/>
                        </a:moveTo>
                        <a:lnTo>
                          <a:pt x="0" y="5951"/>
                        </a:lnTo>
                        <a:cubicBezTo>
                          <a:pt x="21" y="5955"/>
                          <a:pt x="43" y="5959"/>
                          <a:pt x="64" y="5967"/>
                        </a:cubicBezTo>
                        <a:lnTo>
                          <a:pt x="1309" y="17"/>
                        </a:lnTo>
                        <a:cubicBezTo>
                          <a:pt x="1288" y="13"/>
                          <a:pt x="1266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81" name="Google Shape;3332;p33"/>
                  <p:cNvSpPr/>
                  <p:nvPr/>
                </p:nvSpPr>
                <p:spPr>
                  <a:xfrm>
                    <a:off x="3822025" y="1071725"/>
                    <a:ext cx="35525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1" h="5985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56" y="5959"/>
                          <a:pt x="116" y="5971"/>
                          <a:pt x="176" y="5985"/>
                        </a:cubicBezTo>
                        <a:lnTo>
                          <a:pt x="1421" y="35"/>
                        </a:lnTo>
                        <a:cubicBezTo>
                          <a:pt x="1361" y="22"/>
                          <a:pt x="1301" y="9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82" name="Google Shape;3333;p33"/>
                  <p:cNvSpPr/>
                  <p:nvPr/>
                </p:nvSpPr>
                <p:spPr>
                  <a:xfrm>
                    <a:off x="3817000" y="1070975"/>
                    <a:ext cx="36175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7" h="5980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64" y="5958"/>
                          <a:pt x="133" y="5967"/>
                          <a:pt x="202" y="5980"/>
                        </a:cubicBezTo>
                        <a:lnTo>
                          <a:pt x="1446" y="30"/>
                        </a:lnTo>
                        <a:cubicBezTo>
                          <a:pt x="1378" y="18"/>
                          <a:pt x="1310" y="9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83" name="Google Shape;3334;p33"/>
                  <p:cNvSpPr/>
                  <p:nvPr/>
                </p:nvSpPr>
                <p:spPr>
                  <a:xfrm>
                    <a:off x="3788875" y="1070575"/>
                    <a:ext cx="59250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0" h="5981" extrusionOk="0">
                        <a:moveTo>
                          <a:pt x="2058" y="0"/>
                        </a:moveTo>
                        <a:cubicBezTo>
                          <a:pt x="1795" y="0"/>
                          <a:pt x="1577" y="32"/>
                          <a:pt x="1381" y="32"/>
                        </a:cubicBezTo>
                        <a:cubicBezTo>
                          <a:pt x="1335" y="32"/>
                          <a:pt x="1290" y="30"/>
                          <a:pt x="1246" y="25"/>
                        </a:cubicBezTo>
                        <a:lnTo>
                          <a:pt x="1" y="5974"/>
                        </a:lnTo>
                        <a:cubicBezTo>
                          <a:pt x="46" y="5979"/>
                          <a:pt x="93" y="5981"/>
                          <a:pt x="141" y="5981"/>
                        </a:cubicBezTo>
                        <a:cubicBezTo>
                          <a:pt x="335" y="5981"/>
                          <a:pt x="551" y="5950"/>
                          <a:pt x="813" y="5950"/>
                        </a:cubicBezTo>
                        <a:cubicBezTo>
                          <a:pt x="911" y="5950"/>
                          <a:pt x="1014" y="5954"/>
                          <a:pt x="1126" y="5966"/>
                        </a:cubicBezTo>
                        <a:lnTo>
                          <a:pt x="2370" y="16"/>
                        </a:lnTo>
                        <a:cubicBezTo>
                          <a:pt x="2259" y="4"/>
                          <a:pt x="2155" y="0"/>
                          <a:pt x="2058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84" name="Google Shape;3335;p33"/>
                  <p:cNvSpPr/>
                  <p:nvPr/>
                </p:nvSpPr>
                <p:spPr>
                  <a:xfrm>
                    <a:off x="3787150" y="1070975"/>
                    <a:ext cx="3287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5" h="5959" extrusionOk="0">
                        <a:moveTo>
                          <a:pt x="1246" y="0"/>
                        </a:moveTo>
                        <a:lnTo>
                          <a:pt x="1" y="5946"/>
                        </a:lnTo>
                        <a:cubicBezTo>
                          <a:pt x="23" y="5950"/>
                          <a:pt x="44" y="5954"/>
                          <a:pt x="70" y="5958"/>
                        </a:cubicBezTo>
                        <a:lnTo>
                          <a:pt x="1315" y="9"/>
                        </a:lnTo>
                        <a:cubicBezTo>
                          <a:pt x="1293" y="4"/>
                          <a:pt x="1268" y="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85" name="Google Shape;3336;p33"/>
                  <p:cNvSpPr/>
                  <p:nvPr/>
                </p:nvSpPr>
                <p:spPr>
                  <a:xfrm>
                    <a:off x="3785775" y="1070650"/>
                    <a:ext cx="3255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5959" extrusionOk="0">
                        <a:moveTo>
                          <a:pt x="1250" y="1"/>
                        </a:moveTo>
                        <a:lnTo>
                          <a:pt x="1" y="5951"/>
                        </a:lnTo>
                        <a:cubicBezTo>
                          <a:pt x="18" y="5955"/>
                          <a:pt x="35" y="5959"/>
                          <a:pt x="56" y="5959"/>
                        </a:cubicBezTo>
                        <a:lnTo>
                          <a:pt x="1301" y="13"/>
                        </a:lnTo>
                        <a:cubicBezTo>
                          <a:pt x="1284" y="9"/>
                          <a:pt x="1267" y="5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86" name="Google Shape;3337;p33"/>
                  <p:cNvSpPr/>
                  <p:nvPr/>
                </p:nvSpPr>
                <p:spPr>
                  <a:xfrm>
                    <a:off x="3784725" y="1070425"/>
                    <a:ext cx="32300" cy="14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2" h="5960" extrusionOk="0">
                        <a:moveTo>
                          <a:pt x="1249" y="1"/>
                        </a:moveTo>
                        <a:lnTo>
                          <a:pt x="0" y="5946"/>
                        </a:lnTo>
                        <a:cubicBezTo>
                          <a:pt x="17" y="5950"/>
                          <a:pt x="30" y="5954"/>
                          <a:pt x="43" y="5960"/>
                        </a:cubicBezTo>
                        <a:lnTo>
                          <a:pt x="1292" y="10"/>
                        </a:lnTo>
                        <a:cubicBezTo>
                          <a:pt x="1274" y="6"/>
                          <a:pt x="1262" y="6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87" name="Google Shape;3338;p33"/>
                  <p:cNvSpPr/>
                  <p:nvPr/>
                </p:nvSpPr>
                <p:spPr>
                  <a:xfrm>
                    <a:off x="3783750" y="1070125"/>
                    <a:ext cx="322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5959" extrusionOk="0">
                        <a:moveTo>
                          <a:pt x="1246" y="0"/>
                        </a:moveTo>
                        <a:lnTo>
                          <a:pt x="0" y="5946"/>
                        </a:lnTo>
                        <a:cubicBezTo>
                          <a:pt x="14" y="5950"/>
                          <a:pt x="26" y="5954"/>
                          <a:pt x="39" y="5958"/>
                        </a:cubicBezTo>
                        <a:lnTo>
                          <a:pt x="1288" y="13"/>
                        </a:lnTo>
                        <a:cubicBezTo>
                          <a:pt x="1271" y="9"/>
                          <a:pt x="1258" y="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88" name="Google Shape;3339;p33"/>
                  <p:cNvSpPr/>
                  <p:nvPr/>
                </p:nvSpPr>
                <p:spPr>
                  <a:xfrm>
                    <a:off x="3782675" y="1069675"/>
                    <a:ext cx="32225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9" h="5964" extrusionOk="0">
                        <a:moveTo>
                          <a:pt x="1250" y="1"/>
                        </a:moveTo>
                        <a:lnTo>
                          <a:pt x="0" y="5951"/>
                        </a:lnTo>
                        <a:cubicBezTo>
                          <a:pt x="18" y="5955"/>
                          <a:pt x="31" y="5959"/>
                          <a:pt x="43" y="5964"/>
                        </a:cubicBezTo>
                        <a:lnTo>
                          <a:pt x="1289" y="18"/>
                        </a:lnTo>
                        <a:cubicBezTo>
                          <a:pt x="1275" y="10"/>
                          <a:pt x="1263" y="5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89" name="Google Shape;3340;p33"/>
                  <p:cNvSpPr/>
                  <p:nvPr/>
                </p:nvSpPr>
                <p:spPr>
                  <a:xfrm>
                    <a:off x="3781625" y="1069150"/>
                    <a:ext cx="3230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2" h="5972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13" y="5959"/>
                          <a:pt x="30" y="5963"/>
                          <a:pt x="42" y="5972"/>
                        </a:cubicBezTo>
                        <a:lnTo>
                          <a:pt x="1292" y="22"/>
                        </a:lnTo>
                        <a:cubicBezTo>
                          <a:pt x="1274" y="18"/>
                          <a:pt x="1262" y="10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90" name="Google Shape;3341;p33"/>
                  <p:cNvSpPr/>
                  <p:nvPr/>
                </p:nvSpPr>
                <p:spPr>
                  <a:xfrm>
                    <a:off x="3780325" y="1068500"/>
                    <a:ext cx="32425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" h="5976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17" y="5960"/>
                          <a:pt x="35" y="5968"/>
                          <a:pt x="52" y="5976"/>
                        </a:cubicBezTo>
                        <a:lnTo>
                          <a:pt x="1296" y="26"/>
                        </a:lnTo>
                        <a:cubicBezTo>
                          <a:pt x="1280" y="18"/>
                          <a:pt x="1262" y="10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91" name="Google Shape;3342;p33"/>
                  <p:cNvSpPr/>
                  <p:nvPr/>
                </p:nvSpPr>
                <p:spPr>
                  <a:xfrm>
                    <a:off x="3778525" y="1067350"/>
                    <a:ext cx="32950" cy="14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8" h="5997" extrusionOk="0">
                        <a:moveTo>
                          <a:pt x="1244" y="1"/>
                        </a:moveTo>
                        <a:lnTo>
                          <a:pt x="0" y="5949"/>
                        </a:lnTo>
                        <a:cubicBezTo>
                          <a:pt x="26" y="5967"/>
                          <a:pt x="47" y="5980"/>
                          <a:pt x="73" y="5996"/>
                        </a:cubicBezTo>
                        <a:lnTo>
                          <a:pt x="1317" y="47"/>
                        </a:lnTo>
                        <a:cubicBezTo>
                          <a:pt x="1295" y="34"/>
                          <a:pt x="1270" y="17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92" name="Google Shape;3343;p33"/>
                  <p:cNvSpPr/>
                  <p:nvPr/>
                </p:nvSpPr>
                <p:spPr>
                  <a:xfrm>
                    <a:off x="3776600" y="1065825"/>
                    <a:ext cx="33050" cy="15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2" h="6011" extrusionOk="0">
                        <a:moveTo>
                          <a:pt x="1244" y="1"/>
                        </a:moveTo>
                        <a:lnTo>
                          <a:pt x="0" y="5946"/>
                        </a:lnTo>
                        <a:cubicBezTo>
                          <a:pt x="26" y="5972"/>
                          <a:pt x="51" y="5994"/>
                          <a:pt x="77" y="6010"/>
                        </a:cubicBezTo>
                        <a:lnTo>
                          <a:pt x="1321" y="62"/>
                        </a:lnTo>
                        <a:cubicBezTo>
                          <a:pt x="1295" y="44"/>
                          <a:pt x="1270" y="22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93" name="Google Shape;3344;p33"/>
                  <p:cNvSpPr/>
                  <p:nvPr/>
                </p:nvSpPr>
                <p:spPr>
                  <a:xfrm>
                    <a:off x="1652475" y="629025"/>
                    <a:ext cx="31775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6002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18" y="5964"/>
                          <a:pt x="26" y="5980"/>
                          <a:pt x="22" y="6002"/>
                        </a:cubicBezTo>
                        <a:lnTo>
                          <a:pt x="1266" y="52"/>
                        </a:lnTo>
                        <a:cubicBezTo>
                          <a:pt x="1271" y="36"/>
                          <a:pt x="1266" y="18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94" name="Google Shape;3345;p33"/>
                  <p:cNvSpPr/>
                  <p:nvPr/>
                </p:nvSpPr>
                <p:spPr>
                  <a:xfrm>
                    <a:off x="1652025" y="628725"/>
                    <a:ext cx="3160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4" h="5963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6" y="5954"/>
                          <a:pt x="14" y="5958"/>
                          <a:pt x="18" y="5962"/>
                        </a:cubicBezTo>
                        <a:lnTo>
                          <a:pt x="1263" y="13"/>
                        </a:lnTo>
                        <a:cubicBezTo>
                          <a:pt x="1258" y="9"/>
                          <a:pt x="1254" y="5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95" name="Google Shape;3346;p33"/>
                  <p:cNvSpPr/>
                  <p:nvPr/>
                </p:nvSpPr>
                <p:spPr>
                  <a:xfrm>
                    <a:off x="1651625" y="628525"/>
                    <a:ext cx="3155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" h="5959" extrusionOk="0">
                        <a:moveTo>
                          <a:pt x="1244" y="0"/>
                        </a:moveTo>
                        <a:lnTo>
                          <a:pt x="0" y="5945"/>
                        </a:lnTo>
                        <a:cubicBezTo>
                          <a:pt x="4" y="5949"/>
                          <a:pt x="8" y="5954"/>
                          <a:pt x="17" y="5958"/>
                        </a:cubicBezTo>
                        <a:lnTo>
                          <a:pt x="1262" y="8"/>
                        </a:lnTo>
                        <a:cubicBezTo>
                          <a:pt x="1258" y="4"/>
                          <a:pt x="1248" y="0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96" name="Google Shape;3347;p33"/>
                  <p:cNvSpPr/>
                  <p:nvPr/>
                </p:nvSpPr>
                <p:spPr>
                  <a:xfrm>
                    <a:off x="1651075" y="628300"/>
                    <a:ext cx="31675" cy="148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54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9" y="5950"/>
                          <a:pt x="13" y="5954"/>
                          <a:pt x="22" y="5954"/>
                        </a:cubicBezTo>
                        <a:lnTo>
                          <a:pt x="1266" y="9"/>
                        </a:lnTo>
                        <a:cubicBezTo>
                          <a:pt x="1262" y="4"/>
                          <a:pt x="1254" y="0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97" name="Google Shape;3348;p33"/>
                  <p:cNvSpPr/>
                  <p:nvPr/>
                </p:nvSpPr>
                <p:spPr>
                  <a:xfrm>
                    <a:off x="1650550" y="628075"/>
                    <a:ext cx="3177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59" extrusionOk="0">
                        <a:moveTo>
                          <a:pt x="1249" y="1"/>
                        </a:moveTo>
                        <a:lnTo>
                          <a:pt x="0" y="5950"/>
                        </a:lnTo>
                        <a:cubicBezTo>
                          <a:pt x="8" y="5950"/>
                          <a:pt x="18" y="5955"/>
                          <a:pt x="22" y="5959"/>
                        </a:cubicBezTo>
                        <a:lnTo>
                          <a:pt x="1271" y="9"/>
                        </a:lnTo>
                        <a:cubicBezTo>
                          <a:pt x="1262" y="5"/>
                          <a:pt x="1253" y="5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98" name="Google Shape;3349;p33"/>
                  <p:cNvSpPr/>
                  <p:nvPr/>
                </p:nvSpPr>
                <p:spPr>
                  <a:xfrm>
                    <a:off x="1649800" y="627875"/>
                    <a:ext cx="320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59" extrusionOk="0">
                        <a:moveTo>
                          <a:pt x="1250" y="1"/>
                        </a:moveTo>
                        <a:lnTo>
                          <a:pt x="0" y="5949"/>
                        </a:lnTo>
                        <a:cubicBezTo>
                          <a:pt x="13" y="5949"/>
                          <a:pt x="22" y="5954"/>
                          <a:pt x="30" y="5958"/>
                        </a:cubicBezTo>
                        <a:lnTo>
                          <a:pt x="1279" y="9"/>
                        </a:lnTo>
                        <a:cubicBezTo>
                          <a:pt x="1270" y="5"/>
                          <a:pt x="1258" y="5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99" name="Google Shape;3350;p33"/>
                  <p:cNvSpPr/>
                  <p:nvPr/>
                </p:nvSpPr>
                <p:spPr>
                  <a:xfrm>
                    <a:off x="1648625" y="627550"/>
                    <a:ext cx="3242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" h="5963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18" y="5954"/>
                          <a:pt x="34" y="5958"/>
                          <a:pt x="47" y="5962"/>
                        </a:cubicBezTo>
                        <a:lnTo>
                          <a:pt x="1297" y="14"/>
                        </a:lnTo>
                        <a:cubicBezTo>
                          <a:pt x="1279" y="8"/>
                          <a:pt x="1262" y="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00" name="Google Shape;3351;p33"/>
                  <p:cNvSpPr/>
                  <p:nvPr/>
                </p:nvSpPr>
                <p:spPr>
                  <a:xfrm>
                    <a:off x="1646475" y="627100"/>
                    <a:ext cx="3330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2" h="5968" extrusionOk="0">
                        <a:moveTo>
                          <a:pt x="1249" y="1"/>
                        </a:moveTo>
                        <a:lnTo>
                          <a:pt x="1" y="5950"/>
                        </a:lnTo>
                        <a:cubicBezTo>
                          <a:pt x="31" y="5955"/>
                          <a:pt x="60" y="5960"/>
                          <a:pt x="86" y="5968"/>
                        </a:cubicBezTo>
                        <a:lnTo>
                          <a:pt x="1331" y="18"/>
                        </a:lnTo>
                        <a:cubicBezTo>
                          <a:pt x="1306" y="14"/>
                          <a:pt x="1280" y="6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01" name="Google Shape;3352;p33"/>
                  <p:cNvSpPr/>
                  <p:nvPr/>
                </p:nvSpPr>
                <p:spPr>
                  <a:xfrm>
                    <a:off x="1644325" y="626800"/>
                    <a:ext cx="3340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6" h="5963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32" y="5954"/>
                          <a:pt x="61" y="5958"/>
                          <a:pt x="87" y="5962"/>
                        </a:cubicBezTo>
                        <a:lnTo>
                          <a:pt x="1335" y="13"/>
                        </a:lnTo>
                        <a:cubicBezTo>
                          <a:pt x="1305" y="9"/>
                          <a:pt x="1276" y="5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02" name="Google Shape;3353;p33"/>
                  <p:cNvSpPr/>
                  <p:nvPr/>
                </p:nvSpPr>
                <p:spPr>
                  <a:xfrm>
                    <a:off x="3617800" y="1040600"/>
                    <a:ext cx="33500" cy="153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0" h="6152" extrusionOk="0">
                        <a:moveTo>
                          <a:pt x="1249" y="1"/>
                        </a:moveTo>
                        <a:lnTo>
                          <a:pt x="0" y="5951"/>
                        </a:lnTo>
                        <a:cubicBezTo>
                          <a:pt x="68" y="6031"/>
                          <a:pt x="94" y="6094"/>
                          <a:pt x="83" y="6150"/>
                        </a:cubicBezTo>
                        <a:lnTo>
                          <a:pt x="83" y="6150"/>
                        </a:lnTo>
                        <a:lnTo>
                          <a:pt x="1326" y="202"/>
                        </a:lnTo>
                        <a:cubicBezTo>
                          <a:pt x="1340" y="147"/>
                          <a:pt x="1314" y="82"/>
                          <a:pt x="1249" y="1"/>
                        </a:cubicBezTo>
                        <a:close/>
                        <a:moveTo>
                          <a:pt x="83" y="6150"/>
                        </a:moveTo>
                        <a:lnTo>
                          <a:pt x="82" y="6152"/>
                        </a:lnTo>
                        <a:cubicBezTo>
                          <a:pt x="82" y="6151"/>
                          <a:pt x="82" y="6150"/>
                          <a:pt x="83" y="615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03" name="Google Shape;3354;p33"/>
                  <p:cNvSpPr/>
                  <p:nvPr/>
                </p:nvSpPr>
                <p:spPr>
                  <a:xfrm>
                    <a:off x="4517800" y="1194800"/>
                    <a:ext cx="33275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" h="5989" extrusionOk="0">
                        <a:moveTo>
                          <a:pt x="1331" y="0"/>
                        </a:moveTo>
                        <a:cubicBezTo>
                          <a:pt x="1301" y="13"/>
                          <a:pt x="1276" y="26"/>
                          <a:pt x="1246" y="39"/>
                        </a:cubicBezTo>
                        <a:lnTo>
                          <a:pt x="1" y="5989"/>
                        </a:lnTo>
                        <a:cubicBezTo>
                          <a:pt x="26" y="5975"/>
                          <a:pt x="56" y="5963"/>
                          <a:pt x="87" y="5950"/>
                        </a:cubicBezTo>
                        <a:lnTo>
                          <a:pt x="1331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04" name="Google Shape;3355;p33"/>
                  <p:cNvSpPr/>
                  <p:nvPr/>
                </p:nvSpPr>
                <p:spPr>
                  <a:xfrm>
                    <a:off x="4512675" y="1195775"/>
                    <a:ext cx="36275" cy="151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1" h="6061" extrusionOk="0">
                        <a:moveTo>
                          <a:pt x="1451" y="0"/>
                        </a:moveTo>
                        <a:cubicBezTo>
                          <a:pt x="1374" y="34"/>
                          <a:pt x="1305" y="73"/>
                          <a:pt x="1245" y="111"/>
                        </a:cubicBezTo>
                        <a:lnTo>
                          <a:pt x="0" y="6061"/>
                        </a:lnTo>
                        <a:cubicBezTo>
                          <a:pt x="61" y="6022"/>
                          <a:pt x="129" y="5984"/>
                          <a:pt x="206" y="5950"/>
                        </a:cubicBezTo>
                        <a:lnTo>
                          <a:pt x="1451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05" name="Google Shape;3356;p33"/>
                  <p:cNvSpPr/>
                  <p:nvPr/>
                </p:nvSpPr>
                <p:spPr>
                  <a:xfrm>
                    <a:off x="4507525" y="1198550"/>
                    <a:ext cx="36300" cy="152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2" h="6100" extrusionOk="0">
                        <a:moveTo>
                          <a:pt x="1451" y="0"/>
                        </a:moveTo>
                        <a:lnTo>
                          <a:pt x="1451" y="0"/>
                        </a:lnTo>
                        <a:cubicBezTo>
                          <a:pt x="1374" y="47"/>
                          <a:pt x="1310" y="99"/>
                          <a:pt x="1250" y="150"/>
                        </a:cubicBezTo>
                        <a:lnTo>
                          <a:pt x="1" y="6100"/>
                        </a:lnTo>
                        <a:cubicBezTo>
                          <a:pt x="66" y="6048"/>
                          <a:pt x="129" y="5997"/>
                          <a:pt x="206" y="5950"/>
                        </a:cubicBezTo>
                        <a:lnTo>
                          <a:pt x="1451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06" name="Google Shape;3357;p33"/>
                  <p:cNvSpPr/>
                  <p:nvPr/>
                </p:nvSpPr>
                <p:spPr>
                  <a:xfrm>
                    <a:off x="4494400" y="1202275"/>
                    <a:ext cx="44400" cy="161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6" h="6468" extrusionOk="0">
                        <a:moveTo>
                          <a:pt x="1775" y="1"/>
                        </a:moveTo>
                        <a:lnTo>
                          <a:pt x="1775" y="1"/>
                        </a:lnTo>
                        <a:cubicBezTo>
                          <a:pt x="1578" y="167"/>
                          <a:pt x="1442" y="352"/>
                          <a:pt x="1245" y="518"/>
                        </a:cubicBezTo>
                        <a:lnTo>
                          <a:pt x="0" y="6468"/>
                        </a:lnTo>
                        <a:cubicBezTo>
                          <a:pt x="192" y="6301"/>
                          <a:pt x="334" y="6117"/>
                          <a:pt x="526" y="5951"/>
                        </a:cubicBezTo>
                        <a:lnTo>
                          <a:pt x="1775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07" name="Google Shape;3358;p33"/>
                  <p:cNvSpPr/>
                  <p:nvPr/>
                </p:nvSpPr>
                <p:spPr>
                  <a:xfrm>
                    <a:off x="4489275" y="1215225"/>
                    <a:ext cx="36250" cy="152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0" h="6100" extrusionOk="0">
                        <a:moveTo>
                          <a:pt x="1450" y="0"/>
                        </a:moveTo>
                        <a:lnTo>
                          <a:pt x="1450" y="0"/>
                        </a:lnTo>
                        <a:cubicBezTo>
                          <a:pt x="1390" y="52"/>
                          <a:pt x="1321" y="103"/>
                          <a:pt x="1244" y="154"/>
                        </a:cubicBezTo>
                        <a:lnTo>
                          <a:pt x="0" y="6100"/>
                        </a:lnTo>
                        <a:cubicBezTo>
                          <a:pt x="77" y="6053"/>
                          <a:pt x="141" y="6001"/>
                          <a:pt x="205" y="5950"/>
                        </a:cubicBezTo>
                        <a:lnTo>
                          <a:pt x="1450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08" name="Google Shape;3359;p33"/>
                  <p:cNvSpPr/>
                  <p:nvPr/>
                </p:nvSpPr>
                <p:spPr>
                  <a:xfrm>
                    <a:off x="4484025" y="1219075"/>
                    <a:ext cx="36375" cy="151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5" h="6061" extrusionOk="0">
                        <a:moveTo>
                          <a:pt x="1454" y="0"/>
                        </a:moveTo>
                        <a:lnTo>
                          <a:pt x="1454" y="0"/>
                        </a:lnTo>
                        <a:cubicBezTo>
                          <a:pt x="1395" y="39"/>
                          <a:pt x="1326" y="77"/>
                          <a:pt x="1249" y="111"/>
                        </a:cubicBezTo>
                        <a:lnTo>
                          <a:pt x="1" y="6061"/>
                        </a:lnTo>
                        <a:cubicBezTo>
                          <a:pt x="78" y="6027"/>
                          <a:pt x="145" y="5988"/>
                          <a:pt x="210" y="5946"/>
                        </a:cubicBezTo>
                        <a:lnTo>
                          <a:pt x="1454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09" name="Google Shape;3360;p33"/>
                  <p:cNvSpPr/>
                  <p:nvPr/>
                </p:nvSpPr>
                <p:spPr>
                  <a:xfrm>
                    <a:off x="4477075" y="1221850"/>
                    <a:ext cx="38175" cy="151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7" h="6057" extrusionOk="0">
                        <a:moveTo>
                          <a:pt x="1527" y="0"/>
                        </a:moveTo>
                        <a:lnTo>
                          <a:pt x="1527" y="0"/>
                        </a:lnTo>
                        <a:cubicBezTo>
                          <a:pt x="1442" y="39"/>
                          <a:pt x="1351" y="73"/>
                          <a:pt x="1245" y="108"/>
                        </a:cubicBezTo>
                        <a:lnTo>
                          <a:pt x="1" y="6056"/>
                        </a:lnTo>
                        <a:cubicBezTo>
                          <a:pt x="103" y="6023"/>
                          <a:pt x="197" y="5989"/>
                          <a:pt x="279" y="5950"/>
                        </a:cubicBezTo>
                        <a:lnTo>
                          <a:pt x="1527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10" name="Google Shape;3361;p33"/>
                  <p:cNvSpPr/>
                  <p:nvPr/>
                </p:nvSpPr>
                <p:spPr>
                  <a:xfrm>
                    <a:off x="4474925" y="1224525"/>
                    <a:ext cx="33275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" h="5972" extrusionOk="0">
                        <a:moveTo>
                          <a:pt x="1331" y="1"/>
                        </a:moveTo>
                        <a:lnTo>
                          <a:pt x="1331" y="1"/>
                        </a:lnTo>
                        <a:cubicBezTo>
                          <a:pt x="1305" y="9"/>
                          <a:pt x="1275" y="17"/>
                          <a:pt x="1245" y="27"/>
                        </a:cubicBezTo>
                        <a:lnTo>
                          <a:pt x="0" y="5971"/>
                        </a:lnTo>
                        <a:cubicBezTo>
                          <a:pt x="31" y="5963"/>
                          <a:pt x="57" y="5955"/>
                          <a:pt x="87" y="5949"/>
                        </a:cubicBezTo>
                        <a:lnTo>
                          <a:pt x="1331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11" name="Google Shape;3362;p33"/>
                  <p:cNvSpPr/>
                  <p:nvPr/>
                </p:nvSpPr>
                <p:spPr>
                  <a:xfrm>
                    <a:off x="1774250" y="654500"/>
                    <a:ext cx="77025" cy="155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81" h="6207" extrusionOk="0">
                        <a:moveTo>
                          <a:pt x="3080" y="0"/>
                        </a:moveTo>
                        <a:cubicBezTo>
                          <a:pt x="2473" y="85"/>
                          <a:pt x="1849" y="176"/>
                          <a:pt x="1245" y="257"/>
                        </a:cubicBezTo>
                        <a:lnTo>
                          <a:pt x="1" y="6206"/>
                        </a:lnTo>
                        <a:cubicBezTo>
                          <a:pt x="603" y="6121"/>
                          <a:pt x="1229" y="6035"/>
                          <a:pt x="1835" y="5950"/>
                        </a:cubicBezTo>
                        <a:lnTo>
                          <a:pt x="3080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12" name="Google Shape;3363;p33"/>
                  <p:cNvSpPr/>
                  <p:nvPr/>
                </p:nvSpPr>
                <p:spPr>
                  <a:xfrm>
                    <a:off x="3639400" y="1036025"/>
                    <a:ext cx="42375" cy="15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5" h="6369" extrusionOk="0">
                        <a:moveTo>
                          <a:pt x="1694" y="0"/>
                        </a:moveTo>
                        <a:lnTo>
                          <a:pt x="1694" y="0"/>
                        </a:lnTo>
                        <a:cubicBezTo>
                          <a:pt x="1562" y="145"/>
                          <a:pt x="1374" y="273"/>
                          <a:pt x="1245" y="419"/>
                        </a:cubicBezTo>
                        <a:lnTo>
                          <a:pt x="0" y="6369"/>
                        </a:lnTo>
                        <a:cubicBezTo>
                          <a:pt x="129" y="6223"/>
                          <a:pt x="316" y="6095"/>
                          <a:pt x="445" y="5950"/>
                        </a:cubicBezTo>
                        <a:lnTo>
                          <a:pt x="1694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13" name="Google Shape;3364;p33"/>
                  <p:cNvSpPr/>
                  <p:nvPr/>
                </p:nvSpPr>
                <p:spPr>
                  <a:xfrm>
                    <a:off x="3637575" y="1046475"/>
                    <a:ext cx="32975" cy="151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9" h="6054" extrusionOk="0">
                        <a:moveTo>
                          <a:pt x="1318" y="1"/>
                        </a:moveTo>
                        <a:lnTo>
                          <a:pt x="1318" y="1"/>
                        </a:lnTo>
                        <a:cubicBezTo>
                          <a:pt x="1293" y="35"/>
                          <a:pt x="1267" y="70"/>
                          <a:pt x="1250" y="104"/>
                        </a:cubicBezTo>
                        <a:lnTo>
                          <a:pt x="0" y="6053"/>
                        </a:lnTo>
                        <a:cubicBezTo>
                          <a:pt x="22" y="6019"/>
                          <a:pt x="48" y="5984"/>
                          <a:pt x="73" y="5951"/>
                        </a:cubicBezTo>
                        <a:lnTo>
                          <a:pt x="1318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14" name="Google Shape;3365;p33"/>
                  <p:cNvSpPr/>
                  <p:nvPr/>
                </p:nvSpPr>
                <p:spPr>
                  <a:xfrm>
                    <a:off x="3636625" y="1049050"/>
                    <a:ext cx="32200" cy="150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6036" extrusionOk="0">
                        <a:moveTo>
                          <a:pt x="1288" y="1"/>
                        </a:moveTo>
                        <a:lnTo>
                          <a:pt x="1288" y="1"/>
                        </a:lnTo>
                        <a:cubicBezTo>
                          <a:pt x="1270" y="30"/>
                          <a:pt x="1258" y="56"/>
                          <a:pt x="1245" y="91"/>
                        </a:cubicBezTo>
                        <a:lnTo>
                          <a:pt x="0" y="6035"/>
                        </a:lnTo>
                        <a:cubicBezTo>
                          <a:pt x="9" y="6006"/>
                          <a:pt x="22" y="5976"/>
                          <a:pt x="38" y="5950"/>
                        </a:cubicBezTo>
                        <a:lnTo>
                          <a:pt x="1288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15" name="Google Shape;3366;p33"/>
                  <p:cNvSpPr/>
                  <p:nvPr/>
                </p:nvSpPr>
                <p:spPr>
                  <a:xfrm>
                    <a:off x="3636300" y="1051300"/>
                    <a:ext cx="31450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89" extrusionOk="0">
                        <a:moveTo>
                          <a:pt x="1258" y="1"/>
                        </a:moveTo>
                        <a:lnTo>
                          <a:pt x="1258" y="1"/>
                        </a:lnTo>
                        <a:cubicBezTo>
                          <a:pt x="1253" y="13"/>
                          <a:pt x="1249" y="27"/>
                          <a:pt x="1245" y="39"/>
                        </a:cubicBezTo>
                        <a:lnTo>
                          <a:pt x="0" y="5989"/>
                        </a:lnTo>
                        <a:cubicBezTo>
                          <a:pt x="4" y="5975"/>
                          <a:pt x="9" y="5963"/>
                          <a:pt x="13" y="5945"/>
                        </a:cubicBezTo>
                        <a:lnTo>
                          <a:pt x="1258" y="1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16" name="Google Shape;3367;p33"/>
                  <p:cNvSpPr/>
                  <p:nvPr/>
                </p:nvSpPr>
                <p:spPr>
                  <a:xfrm>
                    <a:off x="4474075" y="1225175"/>
                    <a:ext cx="3200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55" extrusionOk="0">
                        <a:moveTo>
                          <a:pt x="1279" y="1"/>
                        </a:moveTo>
                        <a:cubicBezTo>
                          <a:pt x="1266" y="1"/>
                          <a:pt x="1258" y="5"/>
                          <a:pt x="1246" y="5"/>
                        </a:cubicBezTo>
                        <a:lnTo>
                          <a:pt x="0" y="5954"/>
                        </a:lnTo>
                        <a:cubicBezTo>
                          <a:pt x="14" y="5949"/>
                          <a:pt x="22" y="5949"/>
                          <a:pt x="34" y="5945"/>
                        </a:cubicBezTo>
                        <a:lnTo>
                          <a:pt x="1279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17" name="Google Shape;3368;p33"/>
                  <p:cNvSpPr/>
                  <p:nvPr/>
                </p:nvSpPr>
                <p:spPr>
                  <a:xfrm>
                    <a:off x="4473225" y="1225275"/>
                    <a:ext cx="3200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63" extrusionOk="0">
                        <a:moveTo>
                          <a:pt x="1280" y="1"/>
                        </a:moveTo>
                        <a:lnTo>
                          <a:pt x="1280" y="1"/>
                        </a:lnTo>
                        <a:cubicBezTo>
                          <a:pt x="1266" y="5"/>
                          <a:pt x="1258" y="9"/>
                          <a:pt x="1245" y="13"/>
                        </a:cubicBezTo>
                        <a:lnTo>
                          <a:pt x="1" y="5963"/>
                        </a:lnTo>
                        <a:cubicBezTo>
                          <a:pt x="9" y="5958"/>
                          <a:pt x="22" y="5954"/>
                          <a:pt x="34" y="5950"/>
                        </a:cubicBezTo>
                        <a:lnTo>
                          <a:pt x="1280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18" name="Google Shape;3369;p33"/>
                  <p:cNvSpPr/>
                  <p:nvPr/>
                </p:nvSpPr>
                <p:spPr>
                  <a:xfrm>
                    <a:off x="4472675" y="1225575"/>
                    <a:ext cx="31675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64" extrusionOk="0">
                        <a:moveTo>
                          <a:pt x="1267" y="1"/>
                        </a:moveTo>
                        <a:cubicBezTo>
                          <a:pt x="1263" y="5"/>
                          <a:pt x="1254" y="10"/>
                          <a:pt x="1250" y="14"/>
                        </a:cubicBezTo>
                        <a:lnTo>
                          <a:pt x="1" y="5964"/>
                        </a:lnTo>
                        <a:cubicBezTo>
                          <a:pt x="9" y="5959"/>
                          <a:pt x="13" y="5955"/>
                          <a:pt x="23" y="5951"/>
                        </a:cubicBezTo>
                        <a:lnTo>
                          <a:pt x="1267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19" name="Google Shape;3370;p33"/>
                  <p:cNvSpPr/>
                  <p:nvPr/>
                </p:nvSpPr>
                <p:spPr>
                  <a:xfrm>
                    <a:off x="4472350" y="1225925"/>
                    <a:ext cx="316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4" h="5959" extrusionOk="0">
                        <a:moveTo>
                          <a:pt x="1263" y="0"/>
                        </a:moveTo>
                        <a:cubicBezTo>
                          <a:pt x="1254" y="4"/>
                          <a:pt x="1250" y="4"/>
                          <a:pt x="1246" y="9"/>
                        </a:cubicBezTo>
                        <a:lnTo>
                          <a:pt x="1" y="5958"/>
                        </a:lnTo>
                        <a:cubicBezTo>
                          <a:pt x="6" y="5954"/>
                          <a:pt x="10" y="5950"/>
                          <a:pt x="14" y="5950"/>
                        </a:cubicBezTo>
                        <a:lnTo>
                          <a:pt x="1263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20" name="Google Shape;3371;p33"/>
                  <p:cNvSpPr/>
                  <p:nvPr/>
                </p:nvSpPr>
                <p:spPr>
                  <a:xfrm>
                    <a:off x="4472050" y="1226125"/>
                    <a:ext cx="3145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63" extrusionOk="0">
                        <a:moveTo>
                          <a:pt x="1258" y="1"/>
                        </a:moveTo>
                        <a:lnTo>
                          <a:pt x="1258" y="1"/>
                        </a:lnTo>
                        <a:cubicBezTo>
                          <a:pt x="1254" y="5"/>
                          <a:pt x="1250" y="9"/>
                          <a:pt x="1250" y="14"/>
                        </a:cubicBezTo>
                        <a:lnTo>
                          <a:pt x="0" y="5962"/>
                        </a:lnTo>
                        <a:cubicBezTo>
                          <a:pt x="4" y="5958"/>
                          <a:pt x="9" y="5954"/>
                          <a:pt x="13" y="5950"/>
                        </a:cubicBezTo>
                        <a:lnTo>
                          <a:pt x="1258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21" name="Google Shape;3372;p33"/>
                  <p:cNvSpPr/>
                  <p:nvPr/>
                </p:nvSpPr>
                <p:spPr>
                  <a:xfrm>
                    <a:off x="4471850" y="1226450"/>
                    <a:ext cx="3145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63" extrusionOk="0">
                        <a:moveTo>
                          <a:pt x="1258" y="1"/>
                        </a:moveTo>
                        <a:lnTo>
                          <a:pt x="1258" y="1"/>
                        </a:lnTo>
                        <a:cubicBezTo>
                          <a:pt x="1252" y="5"/>
                          <a:pt x="1248" y="9"/>
                          <a:pt x="1248" y="13"/>
                        </a:cubicBezTo>
                        <a:lnTo>
                          <a:pt x="0" y="5963"/>
                        </a:lnTo>
                        <a:cubicBezTo>
                          <a:pt x="4" y="5959"/>
                          <a:pt x="4" y="5955"/>
                          <a:pt x="8" y="5949"/>
                        </a:cubicBezTo>
                        <a:lnTo>
                          <a:pt x="1258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22" name="Google Shape;3373;p33"/>
                  <p:cNvSpPr/>
                  <p:nvPr/>
                </p:nvSpPr>
                <p:spPr>
                  <a:xfrm>
                    <a:off x="4471700" y="1226775"/>
                    <a:ext cx="3137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5" h="5963" extrusionOk="0">
                        <a:moveTo>
                          <a:pt x="1254" y="0"/>
                        </a:moveTo>
                        <a:cubicBezTo>
                          <a:pt x="1250" y="4"/>
                          <a:pt x="1246" y="8"/>
                          <a:pt x="1246" y="18"/>
                        </a:cubicBezTo>
                        <a:lnTo>
                          <a:pt x="1" y="5960"/>
                        </a:lnTo>
                        <a:lnTo>
                          <a:pt x="1" y="5960"/>
                        </a:lnTo>
                        <a:cubicBezTo>
                          <a:pt x="3" y="5956"/>
                          <a:pt x="6" y="5953"/>
                          <a:pt x="6" y="5950"/>
                        </a:cubicBezTo>
                        <a:lnTo>
                          <a:pt x="1254" y="0"/>
                        </a:lnTo>
                        <a:close/>
                        <a:moveTo>
                          <a:pt x="1" y="5960"/>
                        </a:moveTo>
                        <a:lnTo>
                          <a:pt x="1" y="5960"/>
                        </a:lnTo>
                        <a:cubicBezTo>
                          <a:pt x="1" y="5961"/>
                          <a:pt x="1" y="5961"/>
                          <a:pt x="1" y="5962"/>
                        </a:cubicBezTo>
                        <a:lnTo>
                          <a:pt x="1" y="596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23" name="Google Shape;3374;p33"/>
                  <p:cNvSpPr/>
                  <p:nvPr/>
                </p:nvSpPr>
                <p:spPr>
                  <a:xfrm>
                    <a:off x="4471600" y="1227200"/>
                    <a:ext cx="31275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1" h="5955" extrusionOk="0">
                        <a:moveTo>
                          <a:pt x="1250" y="1"/>
                        </a:moveTo>
                        <a:lnTo>
                          <a:pt x="1250" y="2"/>
                        </a:lnTo>
                        <a:lnTo>
                          <a:pt x="1250" y="2"/>
                        </a:lnTo>
                        <a:cubicBezTo>
                          <a:pt x="1250" y="1"/>
                          <a:pt x="1250" y="1"/>
                          <a:pt x="1250" y="1"/>
                        </a:cubicBezTo>
                        <a:close/>
                        <a:moveTo>
                          <a:pt x="1250" y="2"/>
                        </a:moveTo>
                        <a:cubicBezTo>
                          <a:pt x="1249" y="3"/>
                          <a:pt x="1248" y="5"/>
                          <a:pt x="1246" y="5"/>
                        </a:cubicBezTo>
                        <a:lnTo>
                          <a:pt x="2" y="5949"/>
                        </a:lnTo>
                        <a:lnTo>
                          <a:pt x="2" y="5949"/>
                        </a:lnTo>
                        <a:cubicBezTo>
                          <a:pt x="3" y="5948"/>
                          <a:pt x="4" y="5947"/>
                          <a:pt x="5" y="5945"/>
                        </a:cubicBezTo>
                        <a:lnTo>
                          <a:pt x="1250" y="2"/>
                        </a:lnTo>
                        <a:close/>
                        <a:moveTo>
                          <a:pt x="2" y="5949"/>
                        </a:moveTo>
                        <a:cubicBezTo>
                          <a:pt x="1" y="5951"/>
                          <a:pt x="1" y="5952"/>
                          <a:pt x="1" y="5954"/>
                        </a:cubicBezTo>
                        <a:lnTo>
                          <a:pt x="2" y="5949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24" name="Google Shape;3375;p33"/>
                  <p:cNvSpPr/>
                  <p:nvPr/>
                </p:nvSpPr>
                <p:spPr>
                  <a:xfrm>
                    <a:off x="1519125" y="604350"/>
                    <a:ext cx="36175" cy="15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7" h="6190" extrusionOk="0">
                        <a:moveTo>
                          <a:pt x="1258" y="0"/>
                        </a:moveTo>
                        <a:lnTo>
                          <a:pt x="10" y="5950"/>
                        </a:lnTo>
                        <a:cubicBezTo>
                          <a:pt x="0" y="6005"/>
                          <a:pt x="52" y="6082"/>
                          <a:pt x="197" y="6189"/>
                        </a:cubicBezTo>
                        <a:lnTo>
                          <a:pt x="1447" y="244"/>
                        </a:lnTo>
                        <a:cubicBezTo>
                          <a:pt x="1297" y="137"/>
                          <a:pt x="1246" y="60"/>
                          <a:pt x="1258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25" name="Google Shape;3376;p33"/>
                  <p:cNvSpPr/>
                  <p:nvPr/>
                </p:nvSpPr>
                <p:spPr>
                  <a:xfrm>
                    <a:off x="2245700" y="764725"/>
                    <a:ext cx="32100" cy="15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6024" extrusionOk="0">
                        <a:moveTo>
                          <a:pt x="1249" y="1"/>
                        </a:moveTo>
                        <a:lnTo>
                          <a:pt x="1" y="5946"/>
                        </a:lnTo>
                        <a:cubicBezTo>
                          <a:pt x="27" y="5965"/>
                          <a:pt x="37" y="5987"/>
                          <a:pt x="33" y="6013"/>
                        </a:cubicBezTo>
                        <a:lnTo>
                          <a:pt x="33" y="6013"/>
                        </a:lnTo>
                        <a:lnTo>
                          <a:pt x="1280" y="74"/>
                        </a:lnTo>
                        <a:cubicBezTo>
                          <a:pt x="1284" y="48"/>
                          <a:pt x="1275" y="22"/>
                          <a:pt x="1249" y="1"/>
                        </a:cubicBezTo>
                        <a:close/>
                        <a:moveTo>
                          <a:pt x="33" y="6013"/>
                        </a:moveTo>
                        <a:lnTo>
                          <a:pt x="31" y="6023"/>
                        </a:lnTo>
                        <a:cubicBezTo>
                          <a:pt x="32" y="6020"/>
                          <a:pt x="32" y="6017"/>
                          <a:pt x="33" y="6013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26" name="Google Shape;3377;p33"/>
                  <p:cNvSpPr/>
                  <p:nvPr/>
                </p:nvSpPr>
                <p:spPr>
                  <a:xfrm>
                    <a:off x="2245275" y="764400"/>
                    <a:ext cx="31675" cy="14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60" extrusionOk="0">
                        <a:moveTo>
                          <a:pt x="1246" y="1"/>
                        </a:moveTo>
                        <a:lnTo>
                          <a:pt x="0" y="5946"/>
                        </a:lnTo>
                        <a:cubicBezTo>
                          <a:pt x="9" y="5950"/>
                          <a:pt x="14" y="5954"/>
                          <a:pt x="18" y="5959"/>
                        </a:cubicBezTo>
                        <a:lnTo>
                          <a:pt x="1266" y="14"/>
                        </a:lnTo>
                        <a:cubicBezTo>
                          <a:pt x="1258" y="10"/>
                          <a:pt x="1254" y="6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27" name="Google Shape;3378;p33"/>
                  <p:cNvSpPr/>
                  <p:nvPr/>
                </p:nvSpPr>
                <p:spPr>
                  <a:xfrm>
                    <a:off x="2244825" y="764200"/>
                    <a:ext cx="3160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4" h="5955" extrusionOk="0">
                        <a:moveTo>
                          <a:pt x="1246" y="0"/>
                        </a:moveTo>
                        <a:lnTo>
                          <a:pt x="1" y="5946"/>
                        </a:lnTo>
                        <a:cubicBezTo>
                          <a:pt x="6" y="5950"/>
                          <a:pt x="14" y="5954"/>
                          <a:pt x="18" y="5954"/>
                        </a:cubicBezTo>
                        <a:lnTo>
                          <a:pt x="1264" y="9"/>
                        </a:lnTo>
                        <a:cubicBezTo>
                          <a:pt x="1258" y="4"/>
                          <a:pt x="1254" y="0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28" name="Google Shape;3379;p33"/>
                  <p:cNvSpPr/>
                  <p:nvPr/>
                </p:nvSpPr>
                <p:spPr>
                  <a:xfrm>
                    <a:off x="2244425" y="764000"/>
                    <a:ext cx="31575" cy="148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5954" extrusionOk="0">
                        <a:moveTo>
                          <a:pt x="1245" y="0"/>
                        </a:moveTo>
                        <a:lnTo>
                          <a:pt x="1" y="5945"/>
                        </a:lnTo>
                        <a:cubicBezTo>
                          <a:pt x="5" y="5950"/>
                          <a:pt x="13" y="5954"/>
                          <a:pt x="17" y="5954"/>
                        </a:cubicBezTo>
                        <a:lnTo>
                          <a:pt x="1262" y="8"/>
                        </a:lnTo>
                        <a:cubicBezTo>
                          <a:pt x="1258" y="4"/>
                          <a:pt x="1254" y="0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29" name="Google Shape;3380;p33"/>
                  <p:cNvSpPr/>
                  <p:nvPr/>
                </p:nvSpPr>
                <p:spPr>
                  <a:xfrm>
                    <a:off x="2243875" y="763750"/>
                    <a:ext cx="31675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55" extrusionOk="0">
                        <a:moveTo>
                          <a:pt x="1245" y="1"/>
                        </a:moveTo>
                        <a:lnTo>
                          <a:pt x="1" y="5951"/>
                        </a:lnTo>
                        <a:cubicBezTo>
                          <a:pt x="9" y="5951"/>
                          <a:pt x="13" y="5955"/>
                          <a:pt x="23" y="5955"/>
                        </a:cubicBezTo>
                        <a:lnTo>
                          <a:pt x="1267" y="10"/>
                        </a:lnTo>
                        <a:cubicBezTo>
                          <a:pt x="1263" y="6"/>
                          <a:pt x="1254" y="6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30" name="Google Shape;3381;p33"/>
                  <p:cNvSpPr/>
                  <p:nvPr/>
                </p:nvSpPr>
                <p:spPr>
                  <a:xfrm>
                    <a:off x="2243250" y="763550"/>
                    <a:ext cx="3177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59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9" y="5950"/>
                          <a:pt x="18" y="5954"/>
                          <a:pt x="26" y="5959"/>
                        </a:cubicBezTo>
                        <a:lnTo>
                          <a:pt x="1270" y="9"/>
                        </a:lnTo>
                        <a:cubicBezTo>
                          <a:pt x="1262" y="5"/>
                          <a:pt x="1254" y="5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31" name="Google Shape;3382;p33"/>
                  <p:cNvSpPr/>
                  <p:nvPr/>
                </p:nvSpPr>
                <p:spPr>
                  <a:xfrm>
                    <a:off x="2242175" y="763250"/>
                    <a:ext cx="3220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5963" extrusionOk="0">
                        <a:moveTo>
                          <a:pt x="1245" y="0"/>
                        </a:moveTo>
                        <a:lnTo>
                          <a:pt x="0" y="5949"/>
                        </a:lnTo>
                        <a:cubicBezTo>
                          <a:pt x="14" y="5954"/>
                          <a:pt x="30" y="5958"/>
                          <a:pt x="43" y="5962"/>
                        </a:cubicBezTo>
                        <a:lnTo>
                          <a:pt x="1287" y="13"/>
                        </a:lnTo>
                        <a:cubicBezTo>
                          <a:pt x="1275" y="9"/>
                          <a:pt x="1262" y="5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32" name="Google Shape;3383;p33"/>
                  <p:cNvSpPr/>
                  <p:nvPr/>
                </p:nvSpPr>
                <p:spPr>
                  <a:xfrm>
                    <a:off x="2240575" y="762925"/>
                    <a:ext cx="3275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5963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22" y="5954"/>
                          <a:pt x="43" y="5958"/>
                          <a:pt x="64" y="5962"/>
                        </a:cubicBezTo>
                        <a:lnTo>
                          <a:pt x="1309" y="13"/>
                        </a:lnTo>
                        <a:cubicBezTo>
                          <a:pt x="1288" y="8"/>
                          <a:pt x="1266" y="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33" name="Google Shape;3384;p33"/>
                  <p:cNvSpPr/>
                  <p:nvPr/>
                </p:nvSpPr>
                <p:spPr>
                  <a:xfrm>
                    <a:off x="2238000" y="762600"/>
                    <a:ext cx="3370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8" h="5963" extrusionOk="0">
                        <a:moveTo>
                          <a:pt x="1245" y="1"/>
                        </a:moveTo>
                        <a:lnTo>
                          <a:pt x="1" y="5949"/>
                        </a:lnTo>
                        <a:cubicBezTo>
                          <a:pt x="39" y="5954"/>
                          <a:pt x="74" y="5959"/>
                          <a:pt x="104" y="5963"/>
                        </a:cubicBezTo>
                        <a:lnTo>
                          <a:pt x="1348" y="13"/>
                        </a:lnTo>
                        <a:cubicBezTo>
                          <a:pt x="1318" y="9"/>
                          <a:pt x="1284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34" name="Google Shape;3385;p33"/>
                  <p:cNvSpPr/>
                  <p:nvPr/>
                </p:nvSpPr>
                <p:spPr>
                  <a:xfrm>
                    <a:off x="3456450" y="995600"/>
                    <a:ext cx="37325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3" h="6010" extrusionOk="0">
                        <a:moveTo>
                          <a:pt x="1493" y="0"/>
                        </a:moveTo>
                        <a:cubicBezTo>
                          <a:pt x="1404" y="17"/>
                          <a:pt x="1321" y="38"/>
                          <a:pt x="1250" y="60"/>
                        </a:cubicBezTo>
                        <a:lnTo>
                          <a:pt x="0" y="6010"/>
                        </a:lnTo>
                        <a:cubicBezTo>
                          <a:pt x="77" y="5988"/>
                          <a:pt x="158" y="5966"/>
                          <a:pt x="244" y="5950"/>
                        </a:cubicBezTo>
                        <a:lnTo>
                          <a:pt x="1493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35" name="Google Shape;3386;p33"/>
                  <p:cNvSpPr/>
                  <p:nvPr/>
                </p:nvSpPr>
                <p:spPr>
                  <a:xfrm>
                    <a:off x="3449400" y="997075"/>
                    <a:ext cx="38300" cy="151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2" h="6058" extrusionOk="0">
                        <a:moveTo>
                          <a:pt x="1532" y="1"/>
                        </a:moveTo>
                        <a:lnTo>
                          <a:pt x="1532" y="1"/>
                        </a:lnTo>
                        <a:cubicBezTo>
                          <a:pt x="1424" y="35"/>
                          <a:pt x="1330" y="74"/>
                          <a:pt x="1249" y="112"/>
                        </a:cubicBezTo>
                        <a:lnTo>
                          <a:pt x="0" y="6057"/>
                        </a:lnTo>
                        <a:cubicBezTo>
                          <a:pt x="85" y="6019"/>
                          <a:pt x="180" y="5984"/>
                          <a:pt x="282" y="5951"/>
                        </a:cubicBezTo>
                        <a:lnTo>
                          <a:pt x="1532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36" name="Google Shape;3387;p33"/>
                  <p:cNvSpPr/>
                  <p:nvPr/>
                </p:nvSpPr>
                <p:spPr>
                  <a:xfrm>
                    <a:off x="3436025" y="999850"/>
                    <a:ext cx="44625" cy="155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5" h="6229" extrusionOk="0">
                        <a:moveTo>
                          <a:pt x="1784" y="1"/>
                        </a:moveTo>
                        <a:cubicBezTo>
                          <a:pt x="1579" y="91"/>
                          <a:pt x="1425" y="198"/>
                          <a:pt x="1245" y="283"/>
                        </a:cubicBezTo>
                        <a:lnTo>
                          <a:pt x="0" y="6229"/>
                        </a:lnTo>
                        <a:cubicBezTo>
                          <a:pt x="180" y="6148"/>
                          <a:pt x="334" y="6041"/>
                          <a:pt x="535" y="5946"/>
                        </a:cubicBezTo>
                        <a:lnTo>
                          <a:pt x="1784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37" name="Google Shape;3388;p33"/>
                  <p:cNvSpPr/>
                  <p:nvPr/>
                </p:nvSpPr>
                <p:spPr>
                  <a:xfrm>
                    <a:off x="3430875" y="1006925"/>
                    <a:ext cx="36300" cy="150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2" h="6027" extrusionOk="0">
                        <a:moveTo>
                          <a:pt x="1451" y="0"/>
                        </a:moveTo>
                        <a:cubicBezTo>
                          <a:pt x="1387" y="31"/>
                          <a:pt x="1318" y="57"/>
                          <a:pt x="1246" y="77"/>
                        </a:cubicBezTo>
                        <a:lnTo>
                          <a:pt x="1" y="6027"/>
                        </a:lnTo>
                        <a:cubicBezTo>
                          <a:pt x="74" y="6005"/>
                          <a:pt x="143" y="5975"/>
                          <a:pt x="206" y="5946"/>
                        </a:cubicBezTo>
                        <a:lnTo>
                          <a:pt x="1451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38" name="Google Shape;3389;p33"/>
                  <p:cNvSpPr/>
                  <p:nvPr/>
                </p:nvSpPr>
                <p:spPr>
                  <a:xfrm>
                    <a:off x="3409400" y="1008850"/>
                    <a:ext cx="52650" cy="150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06" h="6021" extrusionOk="0">
                        <a:moveTo>
                          <a:pt x="2105" y="0"/>
                        </a:moveTo>
                        <a:lnTo>
                          <a:pt x="2105" y="0"/>
                        </a:lnTo>
                        <a:cubicBezTo>
                          <a:pt x="2032" y="22"/>
                          <a:pt x="1955" y="43"/>
                          <a:pt x="1865" y="51"/>
                        </a:cubicBezTo>
                        <a:cubicBezTo>
                          <a:pt x="1774" y="65"/>
                          <a:pt x="1672" y="73"/>
                          <a:pt x="1556" y="73"/>
                        </a:cubicBezTo>
                        <a:cubicBezTo>
                          <a:pt x="1462" y="73"/>
                          <a:pt x="1359" y="68"/>
                          <a:pt x="1245" y="57"/>
                        </a:cubicBezTo>
                        <a:lnTo>
                          <a:pt x="1" y="6001"/>
                        </a:lnTo>
                        <a:cubicBezTo>
                          <a:pt x="127" y="6014"/>
                          <a:pt x="240" y="6020"/>
                          <a:pt x="342" y="6020"/>
                        </a:cubicBezTo>
                        <a:cubicBezTo>
                          <a:pt x="445" y="6020"/>
                          <a:pt x="537" y="6014"/>
                          <a:pt x="621" y="6001"/>
                        </a:cubicBezTo>
                        <a:cubicBezTo>
                          <a:pt x="706" y="5989"/>
                          <a:pt x="787" y="5971"/>
                          <a:pt x="860" y="5950"/>
                        </a:cubicBezTo>
                        <a:lnTo>
                          <a:pt x="2105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39" name="Google Shape;3390;p33"/>
                  <p:cNvSpPr/>
                  <p:nvPr/>
                </p:nvSpPr>
                <p:spPr>
                  <a:xfrm>
                    <a:off x="3400950" y="1008975"/>
                    <a:ext cx="39575" cy="14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3" h="5997" extrusionOk="0">
                        <a:moveTo>
                          <a:pt x="1245" y="0"/>
                        </a:moveTo>
                        <a:lnTo>
                          <a:pt x="0" y="5949"/>
                        </a:lnTo>
                        <a:cubicBezTo>
                          <a:pt x="120" y="5970"/>
                          <a:pt x="236" y="5988"/>
                          <a:pt x="339" y="5996"/>
                        </a:cubicBezTo>
                        <a:lnTo>
                          <a:pt x="1583" y="52"/>
                        </a:lnTo>
                        <a:cubicBezTo>
                          <a:pt x="1480" y="38"/>
                          <a:pt x="1369" y="21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40" name="Google Shape;3391;p33"/>
                  <p:cNvSpPr/>
                  <p:nvPr/>
                </p:nvSpPr>
                <p:spPr>
                  <a:xfrm>
                    <a:off x="6872150" y="1727300"/>
                    <a:ext cx="31550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" h="6002" extrusionOk="0">
                        <a:moveTo>
                          <a:pt x="1262" y="0"/>
                        </a:moveTo>
                        <a:lnTo>
                          <a:pt x="1262" y="0"/>
                        </a:lnTo>
                        <a:cubicBezTo>
                          <a:pt x="1258" y="18"/>
                          <a:pt x="1250" y="35"/>
                          <a:pt x="1244" y="56"/>
                        </a:cubicBezTo>
                        <a:lnTo>
                          <a:pt x="0" y="6001"/>
                        </a:lnTo>
                        <a:cubicBezTo>
                          <a:pt x="4" y="5984"/>
                          <a:pt x="8" y="5967"/>
                          <a:pt x="13" y="5950"/>
                        </a:cubicBezTo>
                        <a:lnTo>
                          <a:pt x="1262" y="0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41" name="Google Shape;3392;p33"/>
                  <p:cNvSpPr/>
                  <p:nvPr/>
                </p:nvSpPr>
                <p:spPr>
                  <a:xfrm>
                    <a:off x="6869050" y="1728675"/>
                    <a:ext cx="34225" cy="155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6229" extrusionOk="0">
                        <a:moveTo>
                          <a:pt x="1368" y="1"/>
                        </a:moveTo>
                        <a:cubicBezTo>
                          <a:pt x="1339" y="95"/>
                          <a:pt x="1279" y="185"/>
                          <a:pt x="1245" y="279"/>
                        </a:cubicBezTo>
                        <a:lnTo>
                          <a:pt x="0" y="6228"/>
                        </a:lnTo>
                        <a:cubicBezTo>
                          <a:pt x="30" y="6134"/>
                          <a:pt x="90" y="6045"/>
                          <a:pt x="124" y="5946"/>
                        </a:cubicBezTo>
                        <a:lnTo>
                          <a:pt x="1368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42" name="Google Shape;3393;p33"/>
                  <p:cNvSpPr/>
                  <p:nvPr/>
                </p:nvSpPr>
                <p:spPr>
                  <a:xfrm>
                    <a:off x="6868725" y="1735625"/>
                    <a:ext cx="31475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6002" extrusionOk="0">
                        <a:moveTo>
                          <a:pt x="1258" y="1"/>
                        </a:moveTo>
                        <a:cubicBezTo>
                          <a:pt x="1253" y="18"/>
                          <a:pt x="1249" y="36"/>
                          <a:pt x="1245" y="56"/>
                        </a:cubicBezTo>
                        <a:lnTo>
                          <a:pt x="1" y="6002"/>
                        </a:lnTo>
                        <a:cubicBezTo>
                          <a:pt x="5" y="5984"/>
                          <a:pt x="9" y="5968"/>
                          <a:pt x="13" y="5950"/>
                        </a:cubicBezTo>
                        <a:lnTo>
                          <a:pt x="1258" y="1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43" name="Google Shape;3394;p33"/>
                  <p:cNvSpPr/>
                  <p:nvPr/>
                </p:nvSpPr>
                <p:spPr>
                  <a:xfrm>
                    <a:off x="4067750" y="1149775"/>
                    <a:ext cx="32200" cy="15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6024" extrusionOk="0">
                        <a:moveTo>
                          <a:pt x="1249" y="1"/>
                        </a:moveTo>
                        <a:lnTo>
                          <a:pt x="1" y="5950"/>
                        </a:lnTo>
                        <a:cubicBezTo>
                          <a:pt x="29" y="5968"/>
                          <a:pt x="39" y="5989"/>
                          <a:pt x="37" y="6010"/>
                        </a:cubicBezTo>
                        <a:lnTo>
                          <a:pt x="37" y="6010"/>
                        </a:lnTo>
                        <a:lnTo>
                          <a:pt x="1284" y="78"/>
                        </a:lnTo>
                        <a:cubicBezTo>
                          <a:pt x="1288" y="52"/>
                          <a:pt x="1280" y="22"/>
                          <a:pt x="1249" y="1"/>
                        </a:cubicBezTo>
                        <a:close/>
                        <a:moveTo>
                          <a:pt x="37" y="6010"/>
                        </a:moveTo>
                        <a:lnTo>
                          <a:pt x="35" y="6023"/>
                        </a:lnTo>
                        <a:cubicBezTo>
                          <a:pt x="36" y="6019"/>
                          <a:pt x="37" y="6015"/>
                          <a:pt x="37" y="601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44" name="Google Shape;3395;p33"/>
                  <p:cNvSpPr/>
                  <p:nvPr/>
                </p:nvSpPr>
                <p:spPr>
                  <a:xfrm>
                    <a:off x="4067525" y="1149575"/>
                    <a:ext cx="3145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59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6" y="5954"/>
                          <a:pt x="10" y="5954"/>
                          <a:pt x="10" y="5958"/>
                        </a:cubicBezTo>
                        <a:lnTo>
                          <a:pt x="1258" y="9"/>
                        </a:lnTo>
                        <a:cubicBezTo>
                          <a:pt x="1254" y="9"/>
                          <a:pt x="1250" y="5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45" name="Google Shape;3396;p33"/>
                  <p:cNvSpPr/>
                  <p:nvPr/>
                </p:nvSpPr>
                <p:spPr>
                  <a:xfrm>
                    <a:off x="4067225" y="1149475"/>
                    <a:ext cx="3145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55" extrusionOk="0">
                        <a:moveTo>
                          <a:pt x="1244" y="0"/>
                        </a:moveTo>
                        <a:lnTo>
                          <a:pt x="0" y="5949"/>
                        </a:lnTo>
                        <a:cubicBezTo>
                          <a:pt x="4" y="5949"/>
                          <a:pt x="8" y="5954"/>
                          <a:pt x="13" y="5954"/>
                        </a:cubicBezTo>
                        <a:lnTo>
                          <a:pt x="1258" y="4"/>
                        </a:lnTo>
                        <a:cubicBezTo>
                          <a:pt x="1254" y="4"/>
                          <a:pt x="1249" y="0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46" name="Google Shape;3397;p33"/>
                  <p:cNvSpPr/>
                  <p:nvPr/>
                </p:nvSpPr>
                <p:spPr>
                  <a:xfrm>
                    <a:off x="4066875" y="1149350"/>
                    <a:ext cx="31475" cy="148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54" extrusionOk="0">
                        <a:moveTo>
                          <a:pt x="1246" y="0"/>
                        </a:moveTo>
                        <a:lnTo>
                          <a:pt x="1" y="5946"/>
                        </a:lnTo>
                        <a:cubicBezTo>
                          <a:pt x="6" y="5950"/>
                          <a:pt x="10" y="5950"/>
                          <a:pt x="14" y="5954"/>
                        </a:cubicBezTo>
                        <a:lnTo>
                          <a:pt x="1258" y="5"/>
                        </a:lnTo>
                        <a:cubicBezTo>
                          <a:pt x="1254" y="5"/>
                          <a:pt x="1250" y="0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47" name="Google Shape;3398;p33"/>
                  <p:cNvSpPr/>
                  <p:nvPr/>
                </p:nvSpPr>
                <p:spPr>
                  <a:xfrm>
                    <a:off x="4066575" y="1149250"/>
                    <a:ext cx="31450" cy="148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50" extrusionOk="0">
                        <a:moveTo>
                          <a:pt x="1245" y="0"/>
                        </a:moveTo>
                        <a:lnTo>
                          <a:pt x="1" y="5946"/>
                        </a:lnTo>
                        <a:cubicBezTo>
                          <a:pt x="5" y="5950"/>
                          <a:pt x="9" y="5950"/>
                          <a:pt x="13" y="5950"/>
                        </a:cubicBezTo>
                        <a:lnTo>
                          <a:pt x="1258" y="4"/>
                        </a:lnTo>
                        <a:cubicBezTo>
                          <a:pt x="1254" y="0"/>
                          <a:pt x="1250" y="0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48" name="Google Shape;3399;p33"/>
                  <p:cNvSpPr/>
                  <p:nvPr/>
                </p:nvSpPr>
                <p:spPr>
                  <a:xfrm>
                    <a:off x="4066150" y="1149025"/>
                    <a:ext cx="3155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" h="5955" extrusionOk="0">
                        <a:moveTo>
                          <a:pt x="1249" y="1"/>
                        </a:moveTo>
                        <a:lnTo>
                          <a:pt x="0" y="5951"/>
                        </a:lnTo>
                        <a:cubicBezTo>
                          <a:pt x="9" y="5955"/>
                          <a:pt x="13" y="5955"/>
                          <a:pt x="18" y="5955"/>
                        </a:cubicBezTo>
                        <a:lnTo>
                          <a:pt x="1262" y="9"/>
                        </a:lnTo>
                        <a:cubicBezTo>
                          <a:pt x="1258" y="5"/>
                          <a:pt x="1253" y="5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49" name="Google Shape;3400;p33"/>
                  <p:cNvSpPr/>
                  <p:nvPr/>
                </p:nvSpPr>
                <p:spPr>
                  <a:xfrm>
                    <a:off x="4066150" y="1149025"/>
                    <a:ext cx="31250" cy="14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5951" extrusionOk="0">
                        <a:moveTo>
                          <a:pt x="1245" y="1"/>
                        </a:moveTo>
                        <a:lnTo>
                          <a:pt x="0" y="5951"/>
                        </a:lnTo>
                        <a:lnTo>
                          <a:pt x="1249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50" name="Google Shape;3401;p33"/>
                  <p:cNvSpPr/>
                  <p:nvPr/>
                </p:nvSpPr>
                <p:spPr>
                  <a:xfrm>
                    <a:off x="4066025" y="1149025"/>
                    <a:ext cx="31275" cy="14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1" h="5951" extrusionOk="0">
                        <a:moveTo>
                          <a:pt x="1246" y="1"/>
                        </a:moveTo>
                        <a:lnTo>
                          <a:pt x="1" y="5951"/>
                        </a:lnTo>
                        <a:lnTo>
                          <a:pt x="5" y="5951"/>
                        </a:lnTo>
                        <a:lnTo>
                          <a:pt x="1250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51" name="Google Shape;3402;p33"/>
                  <p:cNvSpPr/>
                  <p:nvPr/>
                </p:nvSpPr>
                <p:spPr>
                  <a:xfrm>
                    <a:off x="4065925" y="1149025"/>
                    <a:ext cx="31275" cy="14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1" h="5951" extrusionOk="0">
                        <a:moveTo>
                          <a:pt x="1245" y="1"/>
                        </a:moveTo>
                        <a:lnTo>
                          <a:pt x="1" y="5946"/>
                        </a:lnTo>
                        <a:cubicBezTo>
                          <a:pt x="1" y="5951"/>
                          <a:pt x="5" y="5951"/>
                          <a:pt x="5" y="5951"/>
                        </a:cubicBezTo>
                        <a:lnTo>
                          <a:pt x="1250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52" name="Google Shape;3403;p33"/>
                  <p:cNvSpPr/>
                  <p:nvPr/>
                </p:nvSpPr>
                <p:spPr>
                  <a:xfrm>
                    <a:off x="4065725" y="1148925"/>
                    <a:ext cx="31325" cy="14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3" h="5951" extrusionOk="0">
                        <a:moveTo>
                          <a:pt x="1249" y="1"/>
                        </a:moveTo>
                        <a:lnTo>
                          <a:pt x="1" y="5950"/>
                        </a:lnTo>
                        <a:lnTo>
                          <a:pt x="9" y="5950"/>
                        </a:lnTo>
                        <a:lnTo>
                          <a:pt x="1253" y="5"/>
                        </a:lnTo>
                        <a:lnTo>
                          <a:pt x="1249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53" name="Google Shape;3404;p33"/>
                  <p:cNvSpPr/>
                  <p:nvPr/>
                </p:nvSpPr>
                <p:spPr>
                  <a:xfrm>
                    <a:off x="4065600" y="1148925"/>
                    <a:ext cx="31350" cy="14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51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lnTo>
                          <a:pt x="6" y="5950"/>
                        </a:lnTo>
                        <a:lnTo>
                          <a:pt x="1254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54" name="Google Shape;3405;p33"/>
                  <p:cNvSpPr/>
                  <p:nvPr/>
                </p:nvSpPr>
                <p:spPr>
                  <a:xfrm>
                    <a:off x="4064100" y="1148925"/>
                    <a:ext cx="3265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6" h="5955" extrusionOk="0">
                        <a:moveTo>
                          <a:pt x="1272" y="1"/>
                        </a:moveTo>
                        <a:cubicBezTo>
                          <a:pt x="1263" y="5"/>
                          <a:pt x="1254" y="5"/>
                          <a:pt x="1246" y="9"/>
                        </a:cubicBezTo>
                        <a:lnTo>
                          <a:pt x="1" y="5955"/>
                        </a:lnTo>
                        <a:cubicBezTo>
                          <a:pt x="9" y="5955"/>
                          <a:pt x="18" y="5950"/>
                          <a:pt x="27" y="5950"/>
                        </a:cubicBezTo>
                        <a:lnTo>
                          <a:pt x="61" y="5950"/>
                        </a:lnTo>
                        <a:lnTo>
                          <a:pt x="1306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55" name="Google Shape;3406;p33"/>
                  <p:cNvSpPr/>
                  <p:nvPr/>
                </p:nvSpPr>
                <p:spPr>
                  <a:xfrm>
                    <a:off x="4063475" y="1149125"/>
                    <a:ext cx="318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59" extrusionOk="0">
                        <a:moveTo>
                          <a:pt x="1271" y="1"/>
                        </a:moveTo>
                        <a:cubicBezTo>
                          <a:pt x="1262" y="1"/>
                          <a:pt x="1258" y="5"/>
                          <a:pt x="1250" y="9"/>
                        </a:cubicBezTo>
                        <a:lnTo>
                          <a:pt x="0" y="5959"/>
                        </a:lnTo>
                        <a:cubicBezTo>
                          <a:pt x="9" y="5955"/>
                          <a:pt x="18" y="5951"/>
                          <a:pt x="26" y="5947"/>
                        </a:cubicBezTo>
                        <a:lnTo>
                          <a:pt x="1271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56" name="Google Shape;3407;p33"/>
                  <p:cNvSpPr/>
                  <p:nvPr/>
                </p:nvSpPr>
                <p:spPr>
                  <a:xfrm>
                    <a:off x="4062925" y="1149350"/>
                    <a:ext cx="31800" cy="14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60" extrusionOk="0">
                        <a:moveTo>
                          <a:pt x="1272" y="0"/>
                        </a:moveTo>
                        <a:lnTo>
                          <a:pt x="1272" y="0"/>
                        </a:lnTo>
                        <a:cubicBezTo>
                          <a:pt x="1262" y="5"/>
                          <a:pt x="1254" y="9"/>
                          <a:pt x="1246" y="14"/>
                        </a:cubicBezTo>
                        <a:lnTo>
                          <a:pt x="1" y="5959"/>
                        </a:lnTo>
                        <a:cubicBezTo>
                          <a:pt x="10" y="5954"/>
                          <a:pt x="18" y="5950"/>
                          <a:pt x="22" y="5950"/>
                        </a:cubicBezTo>
                        <a:lnTo>
                          <a:pt x="1272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57" name="Google Shape;3408;p33"/>
                  <p:cNvSpPr/>
                  <p:nvPr/>
                </p:nvSpPr>
                <p:spPr>
                  <a:xfrm>
                    <a:off x="4062400" y="1149675"/>
                    <a:ext cx="3167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63" extrusionOk="0">
                        <a:moveTo>
                          <a:pt x="1267" y="1"/>
                        </a:moveTo>
                        <a:cubicBezTo>
                          <a:pt x="1263" y="5"/>
                          <a:pt x="1254" y="9"/>
                          <a:pt x="1249" y="13"/>
                        </a:cubicBezTo>
                        <a:lnTo>
                          <a:pt x="0" y="5962"/>
                        </a:lnTo>
                        <a:cubicBezTo>
                          <a:pt x="9" y="5958"/>
                          <a:pt x="14" y="5954"/>
                          <a:pt x="22" y="5946"/>
                        </a:cubicBezTo>
                        <a:lnTo>
                          <a:pt x="1267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58" name="Google Shape;3409;p33"/>
                  <p:cNvSpPr/>
                  <p:nvPr/>
                </p:nvSpPr>
                <p:spPr>
                  <a:xfrm>
                    <a:off x="4061975" y="1149975"/>
                    <a:ext cx="3167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68" extrusionOk="0">
                        <a:moveTo>
                          <a:pt x="1266" y="1"/>
                        </a:moveTo>
                        <a:cubicBezTo>
                          <a:pt x="1258" y="10"/>
                          <a:pt x="1254" y="14"/>
                          <a:pt x="1245" y="18"/>
                        </a:cubicBezTo>
                        <a:lnTo>
                          <a:pt x="1" y="5968"/>
                        </a:lnTo>
                        <a:cubicBezTo>
                          <a:pt x="5" y="5964"/>
                          <a:pt x="13" y="5955"/>
                          <a:pt x="17" y="5950"/>
                        </a:cubicBezTo>
                        <a:lnTo>
                          <a:pt x="1266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59" name="Google Shape;3410;p33"/>
                  <p:cNvSpPr/>
                  <p:nvPr/>
                </p:nvSpPr>
                <p:spPr>
                  <a:xfrm>
                    <a:off x="4061650" y="1150425"/>
                    <a:ext cx="3145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68" extrusionOk="0">
                        <a:moveTo>
                          <a:pt x="1258" y="0"/>
                        </a:moveTo>
                        <a:lnTo>
                          <a:pt x="1258" y="0"/>
                        </a:lnTo>
                        <a:cubicBezTo>
                          <a:pt x="1254" y="9"/>
                          <a:pt x="1250" y="14"/>
                          <a:pt x="1246" y="22"/>
                        </a:cubicBezTo>
                        <a:lnTo>
                          <a:pt x="0" y="5967"/>
                        </a:lnTo>
                        <a:cubicBezTo>
                          <a:pt x="5" y="5962"/>
                          <a:pt x="10" y="5958"/>
                          <a:pt x="14" y="5950"/>
                        </a:cubicBezTo>
                        <a:lnTo>
                          <a:pt x="1258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60" name="Google Shape;3411;p33"/>
                  <p:cNvSpPr/>
                  <p:nvPr/>
                </p:nvSpPr>
                <p:spPr>
                  <a:xfrm>
                    <a:off x="4061450" y="1150950"/>
                    <a:ext cx="3135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67" extrusionOk="0">
                        <a:moveTo>
                          <a:pt x="1254" y="1"/>
                        </a:moveTo>
                        <a:lnTo>
                          <a:pt x="1253" y="4"/>
                        </a:lnTo>
                        <a:lnTo>
                          <a:pt x="1253" y="4"/>
                        </a:lnTo>
                        <a:cubicBezTo>
                          <a:pt x="1253" y="3"/>
                          <a:pt x="1254" y="2"/>
                          <a:pt x="1254" y="1"/>
                        </a:cubicBezTo>
                        <a:close/>
                        <a:moveTo>
                          <a:pt x="1253" y="4"/>
                        </a:moveTo>
                        <a:cubicBezTo>
                          <a:pt x="1252" y="7"/>
                          <a:pt x="1248" y="11"/>
                          <a:pt x="1244" y="18"/>
                        </a:cubicBezTo>
                        <a:lnTo>
                          <a:pt x="0" y="5967"/>
                        </a:lnTo>
                        <a:cubicBezTo>
                          <a:pt x="4" y="5959"/>
                          <a:pt x="4" y="5955"/>
                          <a:pt x="8" y="5946"/>
                        </a:cubicBezTo>
                        <a:lnTo>
                          <a:pt x="1253" y="4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61" name="Google Shape;3412;p33"/>
                  <p:cNvSpPr/>
                  <p:nvPr/>
                </p:nvSpPr>
                <p:spPr>
                  <a:xfrm>
                    <a:off x="4061450" y="1151400"/>
                    <a:ext cx="3112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5" h="5959" extrusionOk="0">
                        <a:moveTo>
                          <a:pt x="1244" y="0"/>
                        </a:moveTo>
                        <a:lnTo>
                          <a:pt x="0" y="5949"/>
                        </a:lnTo>
                        <a:lnTo>
                          <a:pt x="0" y="5958"/>
                        </a:lnTo>
                        <a:lnTo>
                          <a:pt x="1244" y="9"/>
                        </a:lnTo>
                        <a:lnTo>
                          <a:pt x="1244" y="0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62" name="Google Shape;3413;p33"/>
                  <p:cNvSpPr/>
                  <p:nvPr/>
                </p:nvSpPr>
                <p:spPr>
                  <a:xfrm>
                    <a:off x="1638550" y="642300"/>
                    <a:ext cx="33625" cy="15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5" h="6109" extrusionOk="0">
                        <a:moveTo>
                          <a:pt x="1254" y="0"/>
                        </a:moveTo>
                        <a:lnTo>
                          <a:pt x="10" y="5950"/>
                        </a:lnTo>
                        <a:cubicBezTo>
                          <a:pt x="1" y="6001"/>
                          <a:pt x="22" y="6053"/>
                          <a:pt x="95" y="6108"/>
                        </a:cubicBezTo>
                        <a:lnTo>
                          <a:pt x="1344" y="163"/>
                        </a:lnTo>
                        <a:cubicBezTo>
                          <a:pt x="1267" y="107"/>
                          <a:pt x="1246" y="52"/>
                          <a:pt x="1254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63" name="Google Shape;3414;p33"/>
                  <p:cNvSpPr/>
                  <p:nvPr/>
                </p:nvSpPr>
                <p:spPr>
                  <a:xfrm>
                    <a:off x="1560075" y="624325"/>
                    <a:ext cx="31375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5" h="5955" extrusionOk="0">
                        <a:moveTo>
                          <a:pt x="1246" y="1"/>
                        </a:moveTo>
                        <a:lnTo>
                          <a:pt x="1" y="5951"/>
                        </a:lnTo>
                        <a:cubicBezTo>
                          <a:pt x="1" y="5951"/>
                          <a:pt x="5" y="5951"/>
                          <a:pt x="5" y="5955"/>
                        </a:cubicBezTo>
                        <a:lnTo>
                          <a:pt x="1254" y="5"/>
                        </a:lnTo>
                        <a:cubicBezTo>
                          <a:pt x="1250" y="1"/>
                          <a:pt x="1250" y="1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64" name="Google Shape;3415;p33"/>
                  <p:cNvSpPr/>
                  <p:nvPr/>
                </p:nvSpPr>
                <p:spPr>
                  <a:xfrm>
                    <a:off x="1558800" y="623500"/>
                    <a:ext cx="32425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" h="5984" extrusionOk="0">
                        <a:moveTo>
                          <a:pt x="1246" y="0"/>
                        </a:moveTo>
                        <a:lnTo>
                          <a:pt x="0" y="5950"/>
                        </a:lnTo>
                        <a:cubicBezTo>
                          <a:pt x="18" y="5958"/>
                          <a:pt x="34" y="5970"/>
                          <a:pt x="52" y="5984"/>
                        </a:cubicBezTo>
                        <a:lnTo>
                          <a:pt x="1297" y="34"/>
                        </a:lnTo>
                        <a:cubicBezTo>
                          <a:pt x="1279" y="22"/>
                          <a:pt x="1262" y="8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65" name="Google Shape;3416;p33"/>
                  <p:cNvSpPr/>
                  <p:nvPr/>
                </p:nvSpPr>
                <p:spPr>
                  <a:xfrm>
                    <a:off x="1557725" y="622950"/>
                    <a:ext cx="32225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9" h="5972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14" y="5954"/>
                          <a:pt x="31" y="5962"/>
                          <a:pt x="43" y="5972"/>
                        </a:cubicBezTo>
                        <a:lnTo>
                          <a:pt x="1289" y="22"/>
                        </a:lnTo>
                        <a:cubicBezTo>
                          <a:pt x="1275" y="13"/>
                          <a:pt x="1263" y="5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66" name="Google Shape;3417;p33"/>
                  <p:cNvSpPr/>
                  <p:nvPr/>
                </p:nvSpPr>
                <p:spPr>
                  <a:xfrm>
                    <a:off x="1556675" y="622525"/>
                    <a:ext cx="3220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5968" extrusionOk="0">
                        <a:moveTo>
                          <a:pt x="1248" y="0"/>
                        </a:moveTo>
                        <a:lnTo>
                          <a:pt x="0" y="5946"/>
                        </a:lnTo>
                        <a:cubicBezTo>
                          <a:pt x="17" y="5954"/>
                          <a:pt x="30" y="5958"/>
                          <a:pt x="42" y="5967"/>
                        </a:cubicBezTo>
                        <a:lnTo>
                          <a:pt x="1287" y="17"/>
                        </a:lnTo>
                        <a:cubicBezTo>
                          <a:pt x="1274" y="9"/>
                          <a:pt x="1262" y="4"/>
                          <a:pt x="1248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67" name="Google Shape;3418;p33"/>
                  <p:cNvSpPr/>
                  <p:nvPr/>
                </p:nvSpPr>
                <p:spPr>
                  <a:xfrm>
                    <a:off x="1555700" y="622100"/>
                    <a:ext cx="3220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5963" extrusionOk="0">
                        <a:moveTo>
                          <a:pt x="1245" y="1"/>
                        </a:moveTo>
                        <a:lnTo>
                          <a:pt x="0" y="5949"/>
                        </a:lnTo>
                        <a:cubicBezTo>
                          <a:pt x="14" y="5954"/>
                          <a:pt x="26" y="5958"/>
                          <a:pt x="39" y="5963"/>
                        </a:cubicBezTo>
                        <a:lnTo>
                          <a:pt x="1287" y="17"/>
                        </a:lnTo>
                        <a:cubicBezTo>
                          <a:pt x="1271" y="9"/>
                          <a:pt x="1258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68" name="Google Shape;3419;p33"/>
                  <p:cNvSpPr/>
                  <p:nvPr/>
                </p:nvSpPr>
                <p:spPr>
                  <a:xfrm>
                    <a:off x="1554500" y="621775"/>
                    <a:ext cx="3235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4" h="5963" extrusionOk="0">
                        <a:moveTo>
                          <a:pt x="1246" y="0"/>
                        </a:moveTo>
                        <a:lnTo>
                          <a:pt x="1" y="5946"/>
                        </a:lnTo>
                        <a:cubicBezTo>
                          <a:pt x="18" y="5950"/>
                          <a:pt x="32" y="5954"/>
                          <a:pt x="48" y="5962"/>
                        </a:cubicBezTo>
                        <a:lnTo>
                          <a:pt x="1293" y="14"/>
                        </a:lnTo>
                        <a:cubicBezTo>
                          <a:pt x="1276" y="8"/>
                          <a:pt x="1264" y="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69" name="Google Shape;3420;p33"/>
                  <p:cNvSpPr/>
                  <p:nvPr/>
                </p:nvSpPr>
                <p:spPr>
                  <a:xfrm>
                    <a:off x="1553225" y="621325"/>
                    <a:ext cx="32450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8" h="5964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18" y="5955"/>
                          <a:pt x="36" y="5960"/>
                          <a:pt x="52" y="5964"/>
                        </a:cubicBezTo>
                        <a:lnTo>
                          <a:pt x="1297" y="18"/>
                        </a:lnTo>
                        <a:cubicBezTo>
                          <a:pt x="1280" y="10"/>
                          <a:pt x="1263" y="6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70" name="Google Shape;3421;p33"/>
                  <p:cNvSpPr/>
                  <p:nvPr/>
                </p:nvSpPr>
                <p:spPr>
                  <a:xfrm>
                    <a:off x="1551300" y="621025"/>
                    <a:ext cx="3307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3" h="5963" extrusionOk="0">
                        <a:moveTo>
                          <a:pt x="1246" y="1"/>
                        </a:moveTo>
                        <a:lnTo>
                          <a:pt x="1" y="5946"/>
                        </a:lnTo>
                        <a:cubicBezTo>
                          <a:pt x="26" y="5950"/>
                          <a:pt x="52" y="5958"/>
                          <a:pt x="78" y="5962"/>
                        </a:cubicBezTo>
                        <a:lnTo>
                          <a:pt x="1323" y="13"/>
                        </a:lnTo>
                        <a:cubicBezTo>
                          <a:pt x="1297" y="9"/>
                          <a:pt x="1271" y="5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71" name="Google Shape;3422;p33"/>
                  <p:cNvSpPr/>
                  <p:nvPr/>
                </p:nvSpPr>
                <p:spPr>
                  <a:xfrm>
                    <a:off x="1547150" y="620375"/>
                    <a:ext cx="35300" cy="14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2" h="5973" extrusionOk="0">
                        <a:moveTo>
                          <a:pt x="1250" y="1"/>
                        </a:moveTo>
                        <a:lnTo>
                          <a:pt x="0" y="5950"/>
                        </a:lnTo>
                        <a:cubicBezTo>
                          <a:pt x="56" y="5959"/>
                          <a:pt x="111" y="5963"/>
                          <a:pt x="167" y="5972"/>
                        </a:cubicBezTo>
                        <a:lnTo>
                          <a:pt x="1412" y="27"/>
                        </a:lnTo>
                        <a:cubicBezTo>
                          <a:pt x="1356" y="13"/>
                          <a:pt x="1305" y="9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72" name="Google Shape;3423;p33"/>
                  <p:cNvSpPr/>
                  <p:nvPr/>
                </p:nvSpPr>
                <p:spPr>
                  <a:xfrm>
                    <a:off x="1541900" y="619950"/>
                    <a:ext cx="3650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0" h="5968" extrusionOk="0">
                        <a:moveTo>
                          <a:pt x="1249" y="0"/>
                        </a:moveTo>
                        <a:lnTo>
                          <a:pt x="1" y="5950"/>
                        </a:lnTo>
                        <a:cubicBezTo>
                          <a:pt x="69" y="5954"/>
                          <a:pt x="142" y="5963"/>
                          <a:pt x="210" y="5967"/>
                        </a:cubicBezTo>
                        <a:lnTo>
                          <a:pt x="1460" y="18"/>
                        </a:lnTo>
                        <a:cubicBezTo>
                          <a:pt x="1387" y="14"/>
                          <a:pt x="1318" y="4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73" name="Google Shape;3424;p33"/>
                  <p:cNvSpPr/>
                  <p:nvPr/>
                </p:nvSpPr>
                <p:spPr>
                  <a:xfrm>
                    <a:off x="1537725" y="619400"/>
                    <a:ext cx="35425" cy="14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7" h="5973" extrusionOk="0">
                        <a:moveTo>
                          <a:pt x="1246" y="1"/>
                        </a:moveTo>
                        <a:lnTo>
                          <a:pt x="1" y="5946"/>
                        </a:lnTo>
                        <a:cubicBezTo>
                          <a:pt x="56" y="5960"/>
                          <a:pt x="113" y="5964"/>
                          <a:pt x="168" y="5972"/>
                        </a:cubicBezTo>
                        <a:lnTo>
                          <a:pt x="1416" y="22"/>
                        </a:lnTo>
                        <a:cubicBezTo>
                          <a:pt x="1357" y="14"/>
                          <a:pt x="1301" y="10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74" name="Google Shape;3425;p33"/>
                  <p:cNvSpPr/>
                  <p:nvPr/>
                </p:nvSpPr>
                <p:spPr>
                  <a:xfrm>
                    <a:off x="1535800" y="619000"/>
                    <a:ext cx="3307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3" h="5963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26" y="5954"/>
                          <a:pt x="52" y="5958"/>
                          <a:pt x="78" y="5962"/>
                        </a:cubicBezTo>
                        <a:lnTo>
                          <a:pt x="1323" y="17"/>
                        </a:lnTo>
                        <a:cubicBezTo>
                          <a:pt x="1297" y="13"/>
                          <a:pt x="1271" y="5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75" name="Google Shape;3426;p33"/>
                  <p:cNvSpPr/>
                  <p:nvPr/>
                </p:nvSpPr>
                <p:spPr>
                  <a:xfrm>
                    <a:off x="1534425" y="618675"/>
                    <a:ext cx="32525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1" h="5964" extrusionOk="0">
                        <a:moveTo>
                          <a:pt x="1245" y="0"/>
                        </a:moveTo>
                        <a:lnTo>
                          <a:pt x="0" y="5946"/>
                        </a:lnTo>
                        <a:cubicBezTo>
                          <a:pt x="18" y="5954"/>
                          <a:pt x="34" y="5958"/>
                          <a:pt x="56" y="5963"/>
                        </a:cubicBezTo>
                        <a:lnTo>
                          <a:pt x="1301" y="13"/>
                        </a:lnTo>
                        <a:cubicBezTo>
                          <a:pt x="1283" y="9"/>
                          <a:pt x="1262" y="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76" name="Google Shape;3427;p33"/>
                  <p:cNvSpPr/>
                  <p:nvPr/>
                </p:nvSpPr>
                <p:spPr>
                  <a:xfrm>
                    <a:off x="1533225" y="618250"/>
                    <a:ext cx="3235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4" h="5963" extrusionOk="0">
                        <a:moveTo>
                          <a:pt x="1246" y="1"/>
                        </a:moveTo>
                        <a:lnTo>
                          <a:pt x="1" y="5949"/>
                        </a:lnTo>
                        <a:cubicBezTo>
                          <a:pt x="18" y="5954"/>
                          <a:pt x="31" y="5958"/>
                          <a:pt x="48" y="5963"/>
                        </a:cubicBezTo>
                        <a:lnTo>
                          <a:pt x="1293" y="17"/>
                        </a:lnTo>
                        <a:cubicBezTo>
                          <a:pt x="1280" y="13"/>
                          <a:pt x="1263" y="5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77" name="Google Shape;3428;p33"/>
                  <p:cNvSpPr/>
                  <p:nvPr/>
                </p:nvSpPr>
                <p:spPr>
                  <a:xfrm>
                    <a:off x="1532275" y="617925"/>
                    <a:ext cx="3212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5" h="5963" extrusionOk="0">
                        <a:moveTo>
                          <a:pt x="1245" y="0"/>
                        </a:moveTo>
                        <a:lnTo>
                          <a:pt x="1" y="5946"/>
                        </a:lnTo>
                        <a:cubicBezTo>
                          <a:pt x="13" y="5954"/>
                          <a:pt x="27" y="5958"/>
                          <a:pt x="39" y="5962"/>
                        </a:cubicBezTo>
                        <a:lnTo>
                          <a:pt x="1284" y="14"/>
                        </a:lnTo>
                        <a:cubicBezTo>
                          <a:pt x="1271" y="9"/>
                          <a:pt x="1258" y="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78" name="Google Shape;3429;p33"/>
                  <p:cNvSpPr/>
                  <p:nvPr/>
                </p:nvSpPr>
                <p:spPr>
                  <a:xfrm>
                    <a:off x="1531200" y="617375"/>
                    <a:ext cx="3222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9" h="5968" extrusionOk="0">
                        <a:moveTo>
                          <a:pt x="1250" y="1"/>
                        </a:moveTo>
                        <a:lnTo>
                          <a:pt x="1" y="5950"/>
                        </a:lnTo>
                        <a:cubicBezTo>
                          <a:pt x="14" y="5959"/>
                          <a:pt x="27" y="5964"/>
                          <a:pt x="44" y="5968"/>
                        </a:cubicBezTo>
                        <a:lnTo>
                          <a:pt x="1288" y="22"/>
                        </a:lnTo>
                        <a:cubicBezTo>
                          <a:pt x="1276" y="14"/>
                          <a:pt x="1262" y="10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79" name="Google Shape;3430;p33"/>
                  <p:cNvSpPr/>
                  <p:nvPr/>
                </p:nvSpPr>
                <p:spPr>
                  <a:xfrm>
                    <a:off x="1530125" y="616850"/>
                    <a:ext cx="3235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4" h="5972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14" y="5959"/>
                          <a:pt x="32" y="5963"/>
                          <a:pt x="44" y="5971"/>
                        </a:cubicBezTo>
                        <a:lnTo>
                          <a:pt x="1293" y="22"/>
                        </a:lnTo>
                        <a:cubicBezTo>
                          <a:pt x="1276" y="18"/>
                          <a:pt x="1263" y="9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80" name="Google Shape;3431;p33"/>
                  <p:cNvSpPr/>
                  <p:nvPr/>
                </p:nvSpPr>
                <p:spPr>
                  <a:xfrm>
                    <a:off x="1528850" y="616000"/>
                    <a:ext cx="32425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" h="5984" extrusionOk="0">
                        <a:moveTo>
                          <a:pt x="1246" y="0"/>
                        </a:moveTo>
                        <a:lnTo>
                          <a:pt x="0" y="5950"/>
                        </a:lnTo>
                        <a:cubicBezTo>
                          <a:pt x="18" y="5962"/>
                          <a:pt x="35" y="5971"/>
                          <a:pt x="52" y="5984"/>
                        </a:cubicBezTo>
                        <a:lnTo>
                          <a:pt x="1297" y="34"/>
                        </a:lnTo>
                        <a:cubicBezTo>
                          <a:pt x="1279" y="26"/>
                          <a:pt x="1263" y="1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81" name="Google Shape;3432;p33"/>
                  <p:cNvSpPr/>
                  <p:nvPr/>
                </p:nvSpPr>
                <p:spPr>
                  <a:xfrm>
                    <a:off x="1524050" y="610425"/>
                    <a:ext cx="35950" cy="154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8" h="6173" extrusionOk="0">
                        <a:moveTo>
                          <a:pt x="1250" y="1"/>
                        </a:moveTo>
                        <a:lnTo>
                          <a:pt x="0" y="5946"/>
                        </a:lnTo>
                        <a:cubicBezTo>
                          <a:pt x="52" y="6045"/>
                          <a:pt x="115" y="6118"/>
                          <a:pt x="192" y="6173"/>
                        </a:cubicBezTo>
                        <a:lnTo>
                          <a:pt x="1438" y="223"/>
                        </a:lnTo>
                        <a:cubicBezTo>
                          <a:pt x="1365" y="168"/>
                          <a:pt x="1301" y="99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82" name="Google Shape;3433;p33"/>
                  <p:cNvSpPr/>
                  <p:nvPr/>
                </p:nvSpPr>
                <p:spPr>
                  <a:xfrm>
                    <a:off x="4479550" y="1241950"/>
                    <a:ext cx="3112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5" h="5959" extrusionOk="0">
                        <a:moveTo>
                          <a:pt x="1244" y="1"/>
                        </a:moveTo>
                        <a:lnTo>
                          <a:pt x="0" y="5945"/>
                        </a:lnTo>
                        <a:lnTo>
                          <a:pt x="0" y="5959"/>
                        </a:lnTo>
                        <a:lnTo>
                          <a:pt x="1244" y="9"/>
                        </a:lnTo>
                        <a:lnTo>
                          <a:pt x="1244" y="1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83" name="Google Shape;3434;p33"/>
                  <p:cNvSpPr/>
                  <p:nvPr/>
                </p:nvSpPr>
                <p:spPr>
                  <a:xfrm>
                    <a:off x="4479300" y="1242175"/>
                    <a:ext cx="3137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5" h="5963" extrusionOk="0">
                        <a:moveTo>
                          <a:pt x="1254" y="0"/>
                        </a:moveTo>
                        <a:cubicBezTo>
                          <a:pt x="1250" y="4"/>
                          <a:pt x="1250" y="8"/>
                          <a:pt x="1246" y="13"/>
                        </a:cubicBezTo>
                        <a:lnTo>
                          <a:pt x="1" y="5962"/>
                        </a:lnTo>
                        <a:cubicBezTo>
                          <a:pt x="5" y="5958"/>
                          <a:pt x="5" y="5954"/>
                          <a:pt x="10" y="5950"/>
                        </a:cubicBezTo>
                        <a:lnTo>
                          <a:pt x="1254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84" name="Google Shape;3435;p33"/>
                  <p:cNvSpPr/>
                  <p:nvPr/>
                </p:nvSpPr>
                <p:spPr>
                  <a:xfrm>
                    <a:off x="4479100" y="1242500"/>
                    <a:ext cx="3135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63" extrusionOk="0">
                        <a:moveTo>
                          <a:pt x="1254" y="0"/>
                        </a:moveTo>
                        <a:lnTo>
                          <a:pt x="1253" y="3"/>
                        </a:lnTo>
                        <a:lnTo>
                          <a:pt x="1253" y="3"/>
                        </a:lnTo>
                        <a:cubicBezTo>
                          <a:pt x="1254" y="2"/>
                          <a:pt x="1254" y="1"/>
                          <a:pt x="1254" y="0"/>
                        </a:cubicBezTo>
                        <a:close/>
                        <a:moveTo>
                          <a:pt x="1253" y="3"/>
                        </a:moveTo>
                        <a:lnTo>
                          <a:pt x="1253" y="3"/>
                        </a:lnTo>
                        <a:cubicBezTo>
                          <a:pt x="1252" y="6"/>
                          <a:pt x="1249" y="10"/>
                          <a:pt x="1245" y="13"/>
                        </a:cubicBezTo>
                        <a:lnTo>
                          <a:pt x="1" y="5962"/>
                        </a:lnTo>
                        <a:cubicBezTo>
                          <a:pt x="5" y="5958"/>
                          <a:pt x="5" y="5954"/>
                          <a:pt x="9" y="5949"/>
                        </a:cubicBezTo>
                        <a:lnTo>
                          <a:pt x="1253" y="3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85" name="Google Shape;3436;p33"/>
                  <p:cNvSpPr/>
                  <p:nvPr/>
                </p:nvSpPr>
                <p:spPr>
                  <a:xfrm>
                    <a:off x="4478775" y="1242800"/>
                    <a:ext cx="3145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63" extrusionOk="0">
                        <a:moveTo>
                          <a:pt x="1258" y="1"/>
                        </a:moveTo>
                        <a:cubicBezTo>
                          <a:pt x="1254" y="5"/>
                          <a:pt x="1250" y="9"/>
                          <a:pt x="1245" y="14"/>
                        </a:cubicBezTo>
                        <a:lnTo>
                          <a:pt x="0" y="5963"/>
                        </a:lnTo>
                        <a:cubicBezTo>
                          <a:pt x="5" y="5959"/>
                          <a:pt x="10" y="5954"/>
                          <a:pt x="14" y="5950"/>
                        </a:cubicBezTo>
                        <a:lnTo>
                          <a:pt x="1258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86" name="Google Shape;3437;p33"/>
                  <p:cNvSpPr/>
                  <p:nvPr/>
                </p:nvSpPr>
                <p:spPr>
                  <a:xfrm>
                    <a:off x="4478450" y="1243150"/>
                    <a:ext cx="31475" cy="14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58" extrusionOk="0">
                        <a:moveTo>
                          <a:pt x="1258" y="0"/>
                        </a:moveTo>
                        <a:lnTo>
                          <a:pt x="1258" y="0"/>
                        </a:lnTo>
                        <a:cubicBezTo>
                          <a:pt x="1254" y="4"/>
                          <a:pt x="1250" y="8"/>
                          <a:pt x="1245" y="12"/>
                        </a:cubicBezTo>
                        <a:lnTo>
                          <a:pt x="1" y="5958"/>
                        </a:lnTo>
                        <a:cubicBezTo>
                          <a:pt x="5" y="5958"/>
                          <a:pt x="9" y="5954"/>
                          <a:pt x="13" y="5949"/>
                        </a:cubicBezTo>
                        <a:lnTo>
                          <a:pt x="1258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87" name="Google Shape;3438;p33"/>
                  <p:cNvSpPr/>
                  <p:nvPr/>
                </p:nvSpPr>
                <p:spPr>
                  <a:xfrm>
                    <a:off x="4478250" y="1243450"/>
                    <a:ext cx="31350" cy="14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51" extrusionOk="0">
                        <a:moveTo>
                          <a:pt x="1253" y="0"/>
                        </a:moveTo>
                        <a:cubicBezTo>
                          <a:pt x="1249" y="0"/>
                          <a:pt x="1249" y="0"/>
                          <a:pt x="1245" y="4"/>
                        </a:cubicBezTo>
                        <a:lnTo>
                          <a:pt x="1" y="5950"/>
                        </a:lnTo>
                        <a:cubicBezTo>
                          <a:pt x="1" y="5950"/>
                          <a:pt x="5" y="5950"/>
                          <a:pt x="9" y="5946"/>
                        </a:cubicBezTo>
                        <a:lnTo>
                          <a:pt x="1253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88" name="Google Shape;3439;p33"/>
                  <p:cNvSpPr/>
                  <p:nvPr/>
                </p:nvSpPr>
                <p:spPr>
                  <a:xfrm>
                    <a:off x="1665200" y="647775"/>
                    <a:ext cx="38300" cy="157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2" h="6283" extrusionOk="0">
                        <a:moveTo>
                          <a:pt x="1244" y="0"/>
                        </a:moveTo>
                        <a:lnTo>
                          <a:pt x="0" y="5949"/>
                        </a:lnTo>
                        <a:cubicBezTo>
                          <a:pt x="111" y="6031"/>
                          <a:pt x="206" y="6142"/>
                          <a:pt x="283" y="6282"/>
                        </a:cubicBezTo>
                        <a:lnTo>
                          <a:pt x="1532" y="334"/>
                        </a:lnTo>
                        <a:cubicBezTo>
                          <a:pt x="1450" y="192"/>
                          <a:pt x="1356" y="81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89" name="Google Shape;3440;p33"/>
                  <p:cNvSpPr/>
                  <p:nvPr/>
                </p:nvSpPr>
                <p:spPr>
                  <a:xfrm>
                    <a:off x="1663575" y="646800"/>
                    <a:ext cx="32750" cy="149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5988" extrusionOk="0">
                        <a:moveTo>
                          <a:pt x="1246" y="0"/>
                        </a:moveTo>
                        <a:lnTo>
                          <a:pt x="1" y="5946"/>
                        </a:lnTo>
                        <a:cubicBezTo>
                          <a:pt x="22" y="5958"/>
                          <a:pt x="44" y="5975"/>
                          <a:pt x="65" y="5988"/>
                        </a:cubicBezTo>
                        <a:lnTo>
                          <a:pt x="1309" y="39"/>
                        </a:lnTo>
                        <a:cubicBezTo>
                          <a:pt x="1289" y="26"/>
                          <a:pt x="1267" y="13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90" name="Google Shape;3441;p33"/>
                  <p:cNvSpPr/>
                  <p:nvPr/>
                </p:nvSpPr>
                <p:spPr>
                  <a:xfrm>
                    <a:off x="1662300" y="646150"/>
                    <a:ext cx="32425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" h="5972" extrusionOk="0">
                        <a:moveTo>
                          <a:pt x="1250" y="0"/>
                        </a:moveTo>
                        <a:lnTo>
                          <a:pt x="0" y="5950"/>
                        </a:lnTo>
                        <a:cubicBezTo>
                          <a:pt x="18" y="5954"/>
                          <a:pt x="35" y="5962"/>
                          <a:pt x="52" y="5972"/>
                        </a:cubicBezTo>
                        <a:lnTo>
                          <a:pt x="1297" y="26"/>
                        </a:lnTo>
                        <a:cubicBezTo>
                          <a:pt x="1279" y="18"/>
                          <a:pt x="1263" y="9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91" name="Google Shape;3442;p33"/>
                  <p:cNvSpPr/>
                  <p:nvPr/>
                </p:nvSpPr>
                <p:spPr>
                  <a:xfrm>
                    <a:off x="1661250" y="645600"/>
                    <a:ext cx="32300" cy="14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2" h="5973" extrusionOk="0">
                        <a:moveTo>
                          <a:pt x="1248" y="1"/>
                        </a:moveTo>
                        <a:lnTo>
                          <a:pt x="0" y="5951"/>
                        </a:lnTo>
                        <a:cubicBezTo>
                          <a:pt x="17" y="5955"/>
                          <a:pt x="30" y="5964"/>
                          <a:pt x="42" y="5972"/>
                        </a:cubicBezTo>
                        <a:lnTo>
                          <a:pt x="1292" y="22"/>
                        </a:lnTo>
                        <a:cubicBezTo>
                          <a:pt x="1274" y="14"/>
                          <a:pt x="1262" y="10"/>
                          <a:pt x="1248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92" name="Google Shape;3443;p33"/>
                  <p:cNvSpPr/>
                  <p:nvPr/>
                </p:nvSpPr>
                <p:spPr>
                  <a:xfrm>
                    <a:off x="1660275" y="645300"/>
                    <a:ext cx="3220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5963" extrusionOk="0">
                        <a:moveTo>
                          <a:pt x="1249" y="1"/>
                        </a:moveTo>
                        <a:lnTo>
                          <a:pt x="0" y="5950"/>
                        </a:lnTo>
                        <a:cubicBezTo>
                          <a:pt x="14" y="5954"/>
                          <a:pt x="26" y="5958"/>
                          <a:pt x="39" y="5963"/>
                        </a:cubicBezTo>
                        <a:lnTo>
                          <a:pt x="1287" y="13"/>
                        </a:lnTo>
                        <a:cubicBezTo>
                          <a:pt x="1275" y="9"/>
                          <a:pt x="1262" y="5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93" name="Google Shape;3444;p33"/>
                  <p:cNvSpPr/>
                  <p:nvPr/>
                </p:nvSpPr>
                <p:spPr>
                  <a:xfrm>
                    <a:off x="1659325" y="644975"/>
                    <a:ext cx="32200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5964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13" y="5954"/>
                          <a:pt x="26" y="5958"/>
                          <a:pt x="38" y="5963"/>
                        </a:cubicBezTo>
                        <a:lnTo>
                          <a:pt x="1287" y="14"/>
                        </a:lnTo>
                        <a:cubicBezTo>
                          <a:pt x="1274" y="9"/>
                          <a:pt x="1258" y="4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94" name="Google Shape;3445;p33"/>
                  <p:cNvSpPr/>
                  <p:nvPr/>
                </p:nvSpPr>
                <p:spPr>
                  <a:xfrm>
                    <a:off x="1658250" y="644650"/>
                    <a:ext cx="3220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5963" extrusionOk="0">
                        <a:moveTo>
                          <a:pt x="1245" y="1"/>
                        </a:moveTo>
                        <a:lnTo>
                          <a:pt x="0" y="5951"/>
                        </a:lnTo>
                        <a:cubicBezTo>
                          <a:pt x="13" y="5955"/>
                          <a:pt x="30" y="5959"/>
                          <a:pt x="43" y="5963"/>
                        </a:cubicBezTo>
                        <a:lnTo>
                          <a:pt x="1287" y="13"/>
                        </a:lnTo>
                        <a:cubicBezTo>
                          <a:pt x="1275" y="9"/>
                          <a:pt x="1262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95" name="Google Shape;3446;p33"/>
                  <p:cNvSpPr/>
                  <p:nvPr/>
                </p:nvSpPr>
                <p:spPr>
                  <a:xfrm>
                    <a:off x="1657050" y="644425"/>
                    <a:ext cx="32350" cy="14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4" h="5960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18" y="5950"/>
                          <a:pt x="31" y="5954"/>
                          <a:pt x="48" y="5960"/>
                        </a:cubicBezTo>
                        <a:lnTo>
                          <a:pt x="1293" y="10"/>
                        </a:lnTo>
                        <a:cubicBezTo>
                          <a:pt x="1280" y="6"/>
                          <a:pt x="1262" y="6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96" name="Google Shape;3447;p33"/>
                  <p:cNvSpPr/>
                  <p:nvPr/>
                </p:nvSpPr>
                <p:spPr>
                  <a:xfrm>
                    <a:off x="1655475" y="644225"/>
                    <a:ext cx="3275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5959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22" y="5950"/>
                          <a:pt x="42" y="5954"/>
                          <a:pt x="64" y="5958"/>
                        </a:cubicBezTo>
                        <a:lnTo>
                          <a:pt x="1309" y="9"/>
                        </a:lnTo>
                        <a:cubicBezTo>
                          <a:pt x="1287" y="5"/>
                          <a:pt x="1266" y="0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97" name="Google Shape;3448;p33"/>
                  <p:cNvSpPr/>
                  <p:nvPr/>
                </p:nvSpPr>
                <p:spPr>
                  <a:xfrm>
                    <a:off x="1642400" y="644125"/>
                    <a:ext cx="44200" cy="150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8" h="6018" extrusionOk="0">
                        <a:moveTo>
                          <a:pt x="1675" y="0"/>
                        </a:moveTo>
                        <a:cubicBezTo>
                          <a:pt x="1618" y="0"/>
                          <a:pt x="1559" y="5"/>
                          <a:pt x="1498" y="13"/>
                        </a:cubicBezTo>
                        <a:cubicBezTo>
                          <a:pt x="1421" y="22"/>
                          <a:pt x="1335" y="43"/>
                          <a:pt x="1250" y="69"/>
                        </a:cubicBezTo>
                        <a:lnTo>
                          <a:pt x="1" y="6018"/>
                        </a:lnTo>
                        <a:cubicBezTo>
                          <a:pt x="91" y="5988"/>
                          <a:pt x="172" y="5972"/>
                          <a:pt x="253" y="5958"/>
                        </a:cubicBezTo>
                        <a:cubicBezTo>
                          <a:pt x="305" y="5951"/>
                          <a:pt x="356" y="5948"/>
                          <a:pt x="405" y="5948"/>
                        </a:cubicBezTo>
                        <a:cubicBezTo>
                          <a:pt x="445" y="5948"/>
                          <a:pt x="484" y="5950"/>
                          <a:pt x="523" y="5954"/>
                        </a:cubicBezTo>
                        <a:lnTo>
                          <a:pt x="1767" y="4"/>
                        </a:lnTo>
                        <a:cubicBezTo>
                          <a:pt x="1737" y="2"/>
                          <a:pt x="1706" y="0"/>
                          <a:pt x="1675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98" name="Google Shape;3449;p33"/>
                  <p:cNvSpPr/>
                  <p:nvPr/>
                </p:nvSpPr>
                <p:spPr>
                  <a:xfrm>
                    <a:off x="1640925" y="645850"/>
                    <a:ext cx="3272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" h="5967" extrusionOk="0">
                        <a:moveTo>
                          <a:pt x="1309" y="0"/>
                        </a:moveTo>
                        <a:lnTo>
                          <a:pt x="1309" y="0"/>
                        </a:lnTo>
                        <a:cubicBezTo>
                          <a:pt x="1287" y="4"/>
                          <a:pt x="1266" y="12"/>
                          <a:pt x="1249" y="21"/>
                        </a:cubicBezTo>
                        <a:lnTo>
                          <a:pt x="0" y="5966"/>
                        </a:lnTo>
                        <a:cubicBezTo>
                          <a:pt x="22" y="5962"/>
                          <a:pt x="43" y="5954"/>
                          <a:pt x="60" y="5949"/>
                        </a:cubicBezTo>
                        <a:lnTo>
                          <a:pt x="1309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99" name="Google Shape;3450;p33"/>
                  <p:cNvSpPr/>
                  <p:nvPr/>
                </p:nvSpPr>
                <p:spPr>
                  <a:xfrm>
                    <a:off x="1814475" y="675125"/>
                    <a:ext cx="3132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3" h="5968" extrusionOk="0">
                        <a:moveTo>
                          <a:pt x="1253" y="0"/>
                        </a:moveTo>
                        <a:cubicBezTo>
                          <a:pt x="1249" y="10"/>
                          <a:pt x="1249" y="14"/>
                          <a:pt x="1249" y="18"/>
                        </a:cubicBezTo>
                        <a:lnTo>
                          <a:pt x="0" y="5967"/>
                        </a:lnTo>
                        <a:cubicBezTo>
                          <a:pt x="5" y="5958"/>
                          <a:pt x="5" y="5954"/>
                          <a:pt x="5" y="5950"/>
                        </a:cubicBezTo>
                        <a:lnTo>
                          <a:pt x="1253" y="0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00" name="Google Shape;3451;p33"/>
                  <p:cNvSpPr/>
                  <p:nvPr/>
                </p:nvSpPr>
                <p:spPr>
                  <a:xfrm>
                    <a:off x="1814150" y="675550"/>
                    <a:ext cx="31550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" h="5981" extrusionOk="0">
                        <a:moveTo>
                          <a:pt x="1262" y="1"/>
                        </a:moveTo>
                        <a:lnTo>
                          <a:pt x="1262" y="1"/>
                        </a:lnTo>
                        <a:cubicBezTo>
                          <a:pt x="1258" y="9"/>
                          <a:pt x="1253" y="22"/>
                          <a:pt x="1249" y="31"/>
                        </a:cubicBezTo>
                        <a:lnTo>
                          <a:pt x="0" y="5980"/>
                        </a:lnTo>
                        <a:cubicBezTo>
                          <a:pt x="8" y="5967"/>
                          <a:pt x="13" y="5959"/>
                          <a:pt x="13" y="5950"/>
                        </a:cubicBezTo>
                        <a:lnTo>
                          <a:pt x="1262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01" name="Google Shape;3452;p33"/>
                  <p:cNvSpPr/>
                  <p:nvPr/>
                </p:nvSpPr>
                <p:spPr>
                  <a:xfrm>
                    <a:off x="1813700" y="676300"/>
                    <a:ext cx="3170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8" h="5976" extrusionOk="0">
                        <a:moveTo>
                          <a:pt x="1267" y="1"/>
                        </a:moveTo>
                        <a:lnTo>
                          <a:pt x="1267" y="1"/>
                        </a:lnTo>
                        <a:cubicBezTo>
                          <a:pt x="1258" y="9"/>
                          <a:pt x="1254" y="18"/>
                          <a:pt x="1246" y="26"/>
                        </a:cubicBezTo>
                        <a:lnTo>
                          <a:pt x="1" y="5976"/>
                        </a:lnTo>
                        <a:cubicBezTo>
                          <a:pt x="10" y="5968"/>
                          <a:pt x="14" y="5958"/>
                          <a:pt x="18" y="5950"/>
                        </a:cubicBezTo>
                        <a:lnTo>
                          <a:pt x="1267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02" name="Google Shape;3453;p33"/>
                  <p:cNvSpPr/>
                  <p:nvPr/>
                </p:nvSpPr>
                <p:spPr>
                  <a:xfrm>
                    <a:off x="1813050" y="676950"/>
                    <a:ext cx="3180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76" extrusionOk="0">
                        <a:moveTo>
                          <a:pt x="1272" y="0"/>
                        </a:moveTo>
                        <a:cubicBezTo>
                          <a:pt x="1264" y="8"/>
                          <a:pt x="1254" y="18"/>
                          <a:pt x="1246" y="26"/>
                        </a:cubicBezTo>
                        <a:lnTo>
                          <a:pt x="1" y="5976"/>
                        </a:lnTo>
                        <a:cubicBezTo>
                          <a:pt x="10" y="5967"/>
                          <a:pt x="18" y="5958"/>
                          <a:pt x="27" y="5950"/>
                        </a:cubicBezTo>
                        <a:lnTo>
                          <a:pt x="1272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03" name="Google Shape;3454;p33"/>
                  <p:cNvSpPr/>
                  <p:nvPr/>
                </p:nvSpPr>
                <p:spPr>
                  <a:xfrm>
                    <a:off x="1812125" y="677575"/>
                    <a:ext cx="32100" cy="14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77" extrusionOk="0">
                        <a:moveTo>
                          <a:pt x="1283" y="1"/>
                        </a:moveTo>
                        <a:cubicBezTo>
                          <a:pt x="1275" y="9"/>
                          <a:pt x="1262" y="18"/>
                          <a:pt x="1249" y="27"/>
                        </a:cubicBezTo>
                        <a:lnTo>
                          <a:pt x="0" y="5976"/>
                        </a:lnTo>
                        <a:cubicBezTo>
                          <a:pt x="12" y="5968"/>
                          <a:pt x="26" y="5959"/>
                          <a:pt x="38" y="5951"/>
                        </a:cubicBezTo>
                        <a:lnTo>
                          <a:pt x="1283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04" name="Google Shape;3455;p33"/>
                  <p:cNvSpPr/>
                  <p:nvPr/>
                </p:nvSpPr>
                <p:spPr>
                  <a:xfrm>
                    <a:off x="1810725" y="678225"/>
                    <a:ext cx="32650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6" h="5980" extrusionOk="0">
                        <a:moveTo>
                          <a:pt x="1305" y="1"/>
                        </a:moveTo>
                        <a:lnTo>
                          <a:pt x="1305" y="1"/>
                        </a:lnTo>
                        <a:cubicBezTo>
                          <a:pt x="1288" y="14"/>
                          <a:pt x="1266" y="22"/>
                          <a:pt x="1249" y="30"/>
                        </a:cubicBezTo>
                        <a:lnTo>
                          <a:pt x="1" y="5980"/>
                        </a:lnTo>
                        <a:cubicBezTo>
                          <a:pt x="22" y="5972"/>
                          <a:pt x="39" y="5958"/>
                          <a:pt x="56" y="5950"/>
                        </a:cubicBezTo>
                        <a:lnTo>
                          <a:pt x="1305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05" name="Google Shape;3456;p33"/>
                  <p:cNvSpPr/>
                  <p:nvPr/>
                </p:nvSpPr>
                <p:spPr>
                  <a:xfrm>
                    <a:off x="1808375" y="678975"/>
                    <a:ext cx="33575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3" h="5984" extrusionOk="0">
                        <a:moveTo>
                          <a:pt x="1343" y="0"/>
                        </a:moveTo>
                        <a:lnTo>
                          <a:pt x="1343" y="0"/>
                        </a:lnTo>
                        <a:cubicBezTo>
                          <a:pt x="1313" y="14"/>
                          <a:pt x="1283" y="26"/>
                          <a:pt x="1245" y="39"/>
                        </a:cubicBezTo>
                        <a:lnTo>
                          <a:pt x="0" y="5984"/>
                        </a:lnTo>
                        <a:cubicBezTo>
                          <a:pt x="34" y="5976"/>
                          <a:pt x="69" y="5963"/>
                          <a:pt x="95" y="5950"/>
                        </a:cubicBezTo>
                        <a:lnTo>
                          <a:pt x="1343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06" name="Google Shape;3457;p33"/>
                  <p:cNvSpPr/>
                  <p:nvPr/>
                </p:nvSpPr>
                <p:spPr>
                  <a:xfrm>
                    <a:off x="1794800" y="679950"/>
                    <a:ext cx="44725" cy="150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9" h="6027" extrusionOk="0">
                        <a:moveTo>
                          <a:pt x="1788" y="0"/>
                        </a:moveTo>
                        <a:cubicBezTo>
                          <a:pt x="1715" y="22"/>
                          <a:pt x="1634" y="38"/>
                          <a:pt x="1536" y="52"/>
                        </a:cubicBezTo>
                        <a:cubicBezTo>
                          <a:pt x="1445" y="64"/>
                          <a:pt x="1352" y="73"/>
                          <a:pt x="1244" y="77"/>
                        </a:cubicBezTo>
                        <a:lnTo>
                          <a:pt x="0" y="6027"/>
                        </a:lnTo>
                        <a:cubicBezTo>
                          <a:pt x="103" y="6022"/>
                          <a:pt x="201" y="6014"/>
                          <a:pt x="291" y="6001"/>
                        </a:cubicBezTo>
                        <a:cubicBezTo>
                          <a:pt x="385" y="5984"/>
                          <a:pt x="470" y="5966"/>
                          <a:pt x="543" y="5945"/>
                        </a:cubicBezTo>
                        <a:lnTo>
                          <a:pt x="1788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07" name="Google Shape;3458;p33"/>
                  <p:cNvSpPr/>
                  <p:nvPr/>
                </p:nvSpPr>
                <p:spPr>
                  <a:xfrm>
                    <a:off x="4084850" y="1160800"/>
                    <a:ext cx="31250" cy="148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5950" extrusionOk="0">
                        <a:moveTo>
                          <a:pt x="1246" y="0"/>
                        </a:moveTo>
                        <a:lnTo>
                          <a:pt x="0" y="5950"/>
                        </a:lnTo>
                        <a:cubicBezTo>
                          <a:pt x="0" y="5950"/>
                          <a:pt x="6" y="5950"/>
                          <a:pt x="6" y="5946"/>
                        </a:cubicBezTo>
                        <a:lnTo>
                          <a:pt x="1250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08" name="Google Shape;3459;p33"/>
                  <p:cNvSpPr/>
                  <p:nvPr/>
                </p:nvSpPr>
                <p:spPr>
                  <a:xfrm>
                    <a:off x="4084550" y="1160800"/>
                    <a:ext cx="31450" cy="148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54" extrusionOk="0">
                        <a:moveTo>
                          <a:pt x="1258" y="0"/>
                        </a:moveTo>
                        <a:lnTo>
                          <a:pt x="1258" y="0"/>
                        </a:lnTo>
                        <a:cubicBezTo>
                          <a:pt x="1253" y="0"/>
                          <a:pt x="1249" y="4"/>
                          <a:pt x="1244" y="4"/>
                        </a:cubicBezTo>
                        <a:lnTo>
                          <a:pt x="0" y="5954"/>
                        </a:lnTo>
                        <a:cubicBezTo>
                          <a:pt x="4" y="5950"/>
                          <a:pt x="8" y="5950"/>
                          <a:pt x="12" y="5950"/>
                        </a:cubicBezTo>
                        <a:lnTo>
                          <a:pt x="1258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09" name="Google Shape;3460;p33"/>
                  <p:cNvSpPr/>
                  <p:nvPr/>
                </p:nvSpPr>
                <p:spPr>
                  <a:xfrm>
                    <a:off x="4084200" y="1160900"/>
                    <a:ext cx="31475" cy="148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54" extrusionOk="0">
                        <a:moveTo>
                          <a:pt x="1258" y="0"/>
                        </a:moveTo>
                        <a:cubicBezTo>
                          <a:pt x="1254" y="0"/>
                          <a:pt x="1254" y="5"/>
                          <a:pt x="1250" y="5"/>
                        </a:cubicBezTo>
                        <a:lnTo>
                          <a:pt x="1" y="5954"/>
                        </a:lnTo>
                        <a:cubicBezTo>
                          <a:pt x="6" y="5954"/>
                          <a:pt x="10" y="5950"/>
                          <a:pt x="14" y="5950"/>
                        </a:cubicBezTo>
                        <a:lnTo>
                          <a:pt x="1258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10" name="Google Shape;3461;p33"/>
                  <p:cNvSpPr/>
                  <p:nvPr/>
                </p:nvSpPr>
                <p:spPr>
                  <a:xfrm>
                    <a:off x="4084000" y="1161025"/>
                    <a:ext cx="3145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59" extrusionOk="0">
                        <a:moveTo>
                          <a:pt x="1258" y="0"/>
                        </a:moveTo>
                        <a:cubicBezTo>
                          <a:pt x="1254" y="4"/>
                          <a:pt x="1250" y="4"/>
                          <a:pt x="1250" y="8"/>
                        </a:cubicBezTo>
                        <a:lnTo>
                          <a:pt x="1" y="5958"/>
                        </a:lnTo>
                        <a:cubicBezTo>
                          <a:pt x="5" y="5954"/>
                          <a:pt x="9" y="5954"/>
                          <a:pt x="9" y="5949"/>
                        </a:cubicBezTo>
                        <a:lnTo>
                          <a:pt x="1258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11" name="Google Shape;3462;p33"/>
                  <p:cNvSpPr/>
                  <p:nvPr/>
                </p:nvSpPr>
                <p:spPr>
                  <a:xfrm>
                    <a:off x="4083900" y="1161225"/>
                    <a:ext cx="3135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55" extrusionOk="0">
                        <a:moveTo>
                          <a:pt x="1254" y="0"/>
                        </a:moveTo>
                        <a:cubicBezTo>
                          <a:pt x="1250" y="0"/>
                          <a:pt x="1250" y="5"/>
                          <a:pt x="1245" y="5"/>
                        </a:cubicBezTo>
                        <a:lnTo>
                          <a:pt x="1" y="5952"/>
                        </a:lnTo>
                        <a:lnTo>
                          <a:pt x="1" y="5952"/>
                        </a:lnTo>
                        <a:cubicBezTo>
                          <a:pt x="2" y="5950"/>
                          <a:pt x="5" y="5950"/>
                          <a:pt x="5" y="5950"/>
                        </a:cubicBezTo>
                        <a:lnTo>
                          <a:pt x="1254" y="0"/>
                        </a:lnTo>
                        <a:close/>
                        <a:moveTo>
                          <a:pt x="1" y="5952"/>
                        </a:moveTo>
                        <a:lnTo>
                          <a:pt x="1" y="5952"/>
                        </a:lnTo>
                        <a:cubicBezTo>
                          <a:pt x="1" y="5953"/>
                          <a:pt x="0" y="5953"/>
                          <a:pt x="0" y="5954"/>
                        </a:cubicBezTo>
                        <a:lnTo>
                          <a:pt x="1" y="5952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12" name="Google Shape;3463;p33"/>
                  <p:cNvSpPr/>
                  <p:nvPr/>
                </p:nvSpPr>
                <p:spPr>
                  <a:xfrm>
                    <a:off x="4083800" y="1161325"/>
                    <a:ext cx="31225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9" h="5955" extrusionOk="0">
                        <a:moveTo>
                          <a:pt x="1249" y="1"/>
                        </a:moveTo>
                        <a:lnTo>
                          <a:pt x="1248" y="6"/>
                        </a:lnTo>
                        <a:lnTo>
                          <a:pt x="1248" y="6"/>
                        </a:lnTo>
                        <a:cubicBezTo>
                          <a:pt x="1249" y="4"/>
                          <a:pt x="1249" y="3"/>
                          <a:pt x="1249" y="1"/>
                        </a:cubicBezTo>
                        <a:close/>
                        <a:moveTo>
                          <a:pt x="1248" y="6"/>
                        </a:moveTo>
                        <a:lnTo>
                          <a:pt x="1248" y="6"/>
                        </a:lnTo>
                        <a:cubicBezTo>
                          <a:pt x="1247" y="6"/>
                          <a:pt x="1246" y="7"/>
                          <a:pt x="1244" y="9"/>
                        </a:cubicBezTo>
                        <a:lnTo>
                          <a:pt x="0" y="5954"/>
                        </a:lnTo>
                        <a:lnTo>
                          <a:pt x="4" y="5950"/>
                        </a:lnTo>
                        <a:lnTo>
                          <a:pt x="1248" y="6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13" name="Google Shape;3464;p33"/>
                  <p:cNvSpPr/>
                  <p:nvPr/>
                </p:nvSpPr>
                <p:spPr>
                  <a:xfrm>
                    <a:off x="4083700" y="1161525"/>
                    <a:ext cx="31225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9" h="5955" extrusionOk="0">
                        <a:moveTo>
                          <a:pt x="1248" y="1"/>
                        </a:moveTo>
                        <a:lnTo>
                          <a:pt x="861" y="1852"/>
                        </a:lnTo>
                        <a:lnTo>
                          <a:pt x="1248" y="6"/>
                        </a:lnTo>
                        <a:lnTo>
                          <a:pt x="1248" y="1"/>
                        </a:lnTo>
                        <a:close/>
                        <a:moveTo>
                          <a:pt x="861" y="1852"/>
                        </a:moveTo>
                        <a:lnTo>
                          <a:pt x="0" y="5955"/>
                        </a:lnTo>
                        <a:cubicBezTo>
                          <a:pt x="0" y="5955"/>
                          <a:pt x="4" y="5950"/>
                          <a:pt x="4" y="5946"/>
                        </a:cubicBezTo>
                        <a:lnTo>
                          <a:pt x="861" y="1852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14" name="Google Shape;3465;p33"/>
                  <p:cNvSpPr/>
                  <p:nvPr/>
                </p:nvSpPr>
                <p:spPr>
                  <a:xfrm>
                    <a:off x="4083700" y="1161650"/>
                    <a:ext cx="31225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9" h="5955" extrusionOk="0">
                        <a:moveTo>
                          <a:pt x="1248" y="1"/>
                        </a:moveTo>
                        <a:lnTo>
                          <a:pt x="1248" y="3"/>
                        </a:lnTo>
                        <a:lnTo>
                          <a:pt x="1248" y="3"/>
                        </a:lnTo>
                        <a:cubicBezTo>
                          <a:pt x="1248" y="2"/>
                          <a:pt x="1248" y="2"/>
                          <a:pt x="1248" y="1"/>
                        </a:cubicBezTo>
                        <a:close/>
                        <a:moveTo>
                          <a:pt x="1248" y="3"/>
                        </a:moveTo>
                        <a:cubicBezTo>
                          <a:pt x="1247" y="5"/>
                          <a:pt x="1244" y="5"/>
                          <a:pt x="1244" y="5"/>
                        </a:cubicBezTo>
                        <a:lnTo>
                          <a:pt x="310" y="4472"/>
                        </a:lnTo>
                        <a:lnTo>
                          <a:pt x="1248" y="3"/>
                        </a:lnTo>
                        <a:close/>
                        <a:moveTo>
                          <a:pt x="310" y="4472"/>
                        </a:moveTo>
                        <a:lnTo>
                          <a:pt x="0" y="5950"/>
                        </a:lnTo>
                        <a:lnTo>
                          <a:pt x="0" y="5955"/>
                        </a:lnTo>
                        <a:lnTo>
                          <a:pt x="310" y="4472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15" name="Google Shape;3466;p33"/>
                  <p:cNvSpPr/>
                  <p:nvPr/>
                </p:nvSpPr>
                <p:spPr>
                  <a:xfrm>
                    <a:off x="3185375" y="966825"/>
                    <a:ext cx="36925" cy="15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7" h="6340" extrusionOk="0">
                        <a:moveTo>
                          <a:pt x="1267" y="1"/>
                        </a:moveTo>
                        <a:cubicBezTo>
                          <a:pt x="1267" y="1"/>
                          <a:pt x="1267" y="1"/>
                          <a:pt x="1267" y="1"/>
                        </a:cubicBezTo>
                        <a:lnTo>
                          <a:pt x="1267" y="1"/>
                        </a:lnTo>
                        <a:lnTo>
                          <a:pt x="1267" y="1"/>
                        </a:lnTo>
                        <a:close/>
                        <a:moveTo>
                          <a:pt x="1267" y="1"/>
                        </a:moveTo>
                        <a:lnTo>
                          <a:pt x="22" y="5950"/>
                        </a:lnTo>
                        <a:cubicBezTo>
                          <a:pt x="0" y="6053"/>
                          <a:pt x="57" y="6177"/>
                          <a:pt x="231" y="6339"/>
                        </a:cubicBezTo>
                        <a:lnTo>
                          <a:pt x="1476" y="390"/>
                        </a:lnTo>
                        <a:cubicBezTo>
                          <a:pt x="1301" y="228"/>
                          <a:pt x="1246" y="104"/>
                          <a:pt x="1267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16" name="Google Shape;3467;p33"/>
                  <p:cNvSpPr/>
                  <p:nvPr/>
                </p:nvSpPr>
                <p:spPr>
                  <a:xfrm>
                    <a:off x="3198850" y="974425"/>
                    <a:ext cx="73050" cy="152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22" h="6110" extrusionOk="0">
                        <a:moveTo>
                          <a:pt x="2922" y="1"/>
                        </a:moveTo>
                        <a:lnTo>
                          <a:pt x="2922" y="1"/>
                        </a:lnTo>
                        <a:cubicBezTo>
                          <a:pt x="2793" y="17"/>
                          <a:pt x="2657" y="39"/>
                          <a:pt x="2524" y="60"/>
                        </a:cubicBezTo>
                        <a:cubicBezTo>
                          <a:pt x="2085" y="123"/>
                          <a:pt x="1749" y="160"/>
                          <a:pt x="1473" y="160"/>
                        </a:cubicBezTo>
                        <a:cubicBezTo>
                          <a:pt x="1393" y="160"/>
                          <a:pt x="1317" y="157"/>
                          <a:pt x="1245" y="150"/>
                        </a:cubicBezTo>
                        <a:lnTo>
                          <a:pt x="0" y="6099"/>
                        </a:lnTo>
                        <a:cubicBezTo>
                          <a:pt x="73" y="6106"/>
                          <a:pt x="150" y="6109"/>
                          <a:pt x="232" y="6109"/>
                        </a:cubicBezTo>
                        <a:cubicBezTo>
                          <a:pt x="507" y="6109"/>
                          <a:pt x="841" y="6071"/>
                          <a:pt x="1279" y="6006"/>
                        </a:cubicBezTo>
                        <a:cubicBezTo>
                          <a:pt x="1412" y="5988"/>
                          <a:pt x="1545" y="5967"/>
                          <a:pt x="1678" y="5945"/>
                        </a:cubicBezTo>
                        <a:lnTo>
                          <a:pt x="2922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17" name="Google Shape;3468;p33"/>
                  <p:cNvSpPr/>
                  <p:nvPr/>
                </p:nvSpPr>
                <p:spPr>
                  <a:xfrm>
                    <a:off x="3195875" y="977725"/>
                    <a:ext cx="3412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5" h="5967" extrusionOk="0">
                        <a:moveTo>
                          <a:pt x="1248" y="1"/>
                        </a:moveTo>
                        <a:lnTo>
                          <a:pt x="0" y="5951"/>
                        </a:lnTo>
                        <a:cubicBezTo>
                          <a:pt x="38" y="5955"/>
                          <a:pt x="81" y="5963"/>
                          <a:pt x="119" y="5967"/>
                        </a:cubicBezTo>
                        <a:lnTo>
                          <a:pt x="1364" y="18"/>
                        </a:lnTo>
                        <a:cubicBezTo>
                          <a:pt x="1325" y="13"/>
                          <a:pt x="1287" y="9"/>
                          <a:pt x="1248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18" name="Google Shape;3469;p33"/>
                  <p:cNvSpPr/>
                  <p:nvPr/>
                </p:nvSpPr>
                <p:spPr>
                  <a:xfrm>
                    <a:off x="3193850" y="977300"/>
                    <a:ext cx="3325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" h="5968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26" y="5954"/>
                          <a:pt x="56" y="5963"/>
                          <a:pt x="81" y="5968"/>
                        </a:cubicBezTo>
                        <a:lnTo>
                          <a:pt x="1329" y="18"/>
                        </a:lnTo>
                        <a:cubicBezTo>
                          <a:pt x="1300" y="14"/>
                          <a:pt x="1270" y="5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19" name="Google Shape;3470;p33"/>
                  <p:cNvSpPr/>
                  <p:nvPr/>
                </p:nvSpPr>
                <p:spPr>
                  <a:xfrm>
                    <a:off x="3192025" y="976900"/>
                    <a:ext cx="3295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8" h="5967" extrusionOk="0">
                        <a:moveTo>
                          <a:pt x="1248" y="0"/>
                        </a:moveTo>
                        <a:lnTo>
                          <a:pt x="0" y="5945"/>
                        </a:lnTo>
                        <a:cubicBezTo>
                          <a:pt x="26" y="5954"/>
                          <a:pt x="47" y="5958"/>
                          <a:pt x="73" y="5966"/>
                        </a:cubicBezTo>
                        <a:lnTo>
                          <a:pt x="1317" y="16"/>
                        </a:lnTo>
                        <a:cubicBezTo>
                          <a:pt x="1292" y="12"/>
                          <a:pt x="1270" y="4"/>
                          <a:pt x="1248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20" name="Google Shape;3471;p33"/>
                  <p:cNvSpPr/>
                  <p:nvPr/>
                </p:nvSpPr>
                <p:spPr>
                  <a:xfrm>
                    <a:off x="3191150" y="976550"/>
                    <a:ext cx="321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59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10" y="5954"/>
                          <a:pt x="22" y="5959"/>
                          <a:pt x="35" y="5959"/>
                        </a:cubicBezTo>
                        <a:lnTo>
                          <a:pt x="1283" y="14"/>
                        </a:lnTo>
                        <a:cubicBezTo>
                          <a:pt x="1271" y="9"/>
                          <a:pt x="1258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21" name="Google Shape;3472;p33"/>
                  <p:cNvSpPr/>
                  <p:nvPr/>
                </p:nvSpPr>
                <p:spPr>
                  <a:xfrm>
                    <a:off x="1772550" y="681125"/>
                    <a:ext cx="32200" cy="150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6027" extrusionOk="0">
                        <a:moveTo>
                          <a:pt x="1245" y="1"/>
                        </a:moveTo>
                        <a:lnTo>
                          <a:pt x="0" y="5949"/>
                        </a:lnTo>
                        <a:cubicBezTo>
                          <a:pt x="26" y="5968"/>
                          <a:pt x="40" y="5993"/>
                          <a:pt x="37" y="6016"/>
                        </a:cubicBezTo>
                        <a:lnTo>
                          <a:pt x="37" y="6016"/>
                        </a:lnTo>
                        <a:lnTo>
                          <a:pt x="1283" y="78"/>
                        </a:lnTo>
                        <a:cubicBezTo>
                          <a:pt x="1287" y="52"/>
                          <a:pt x="1279" y="21"/>
                          <a:pt x="1245" y="1"/>
                        </a:cubicBezTo>
                        <a:close/>
                        <a:moveTo>
                          <a:pt x="37" y="6016"/>
                        </a:moveTo>
                        <a:lnTo>
                          <a:pt x="35" y="6026"/>
                        </a:lnTo>
                        <a:cubicBezTo>
                          <a:pt x="36" y="6023"/>
                          <a:pt x="37" y="6020"/>
                          <a:pt x="37" y="6016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22" name="Google Shape;3473;p33"/>
                  <p:cNvSpPr/>
                  <p:nvPr/>
                </p:nvSpPr>
                <p:spPr>
                  <a:xfrm>
                    <a:off x="1772225" y="680900"/>
                    <a:ext cx="3147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59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5" y="5954"/>
                          <a:pt x="9" y="5954"/>
                          <a:pt x="13" y="5958"/>
                        </a:cubicBezTo>
                        <a:lnTo>
                          <a:pt x="1258" y="10"/>
                        </a:lnTo>
                        <a:cubicBezTo>
                          <a:pt x="1254" y="4"/>
                          <a:pt x="1249" y="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23" name="Google Shape;3474;p33"/>
                  <p:cNvSpPr/>
                  <p:nvPr/>
                </p:nvSpPr>
                <p:spPr>
                  <a:xfrm>
                    <a:off x="1771900" y="680800"/>
                    <a:ext cx="31450" cy="148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54" extrusionOk="0">
                        <a:moveTo>
                          <a:pt x="1246" y="0"/>
                        </a:moveTo>
                        <a:lnTo>
                          <a:pt x="0" y="5946"/>
                        </a:lnTo>
                        <a:cubicBezTo>
                          <a:pt x="5" y="5950"/>
                          <a:pt x="10" y="5950"/>
                          <a:pt x="14" y="5954"/>
                        </a:cubicBezTo>
                        <a:lnTo>
                          <a:pt x="1258" y="4"/>
                        </a:lnTo>
                        <a:cubicBezTo>
                          <a:pt x="1254" y="4"/>
                          <a:pt x="1250" y="0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24" name="Google Shape;3475;p33"/>
                  <p:cNvSpPr/>
                  <p:nvPr/>
                </p:nvSpPr>
                <p:spPr>
                  <a:xfrm>
                    <a:off x="1771600" y="680600"/>
                    <a:ext cx="31450" cy="148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54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4" y="5950"/>
                          <a:pt x="8" y="5954"/>
                          <a:pt x="12" y="5954"/>
                        </a:cubicBezTo>
                        <a:lnTo>
                          <a:pt x="1258" y="8"/>
                        </a:lnTo>
                        <a:cubicBezTo>
                          <a:pt x="1254" y="4"/>
                          <a:pt x="1248" y="4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25" name="Google Shape;3476;p33"/>
                  <p:cNvSpPr/>
                  <p:nvPr/>
                </p:nvSpPr>
                <p:spPr>
                  <a:xfrm>
                    <a:off x="1771250" y="680475"/>
                    <a:ext cx="31475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55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5" y="5950"/>
                          <a:pt x="10" y="5955"/>
                          <a:pt x="14" y="5955"/>
                        </a:cubicBezTo>
                        <a:lnTo>
                          <a:pt x="1258" y="5"/>
                        </a:lnTo>
                        <a:cubicBezTo>
                          <a:pt x="1254" y="5"/>
                          <a:pt x="1250" y="1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26" name="Google Shape;3477;p33"/>
                  <p:cNvSpPr/>
                  <p:nvPr/>
                </p:nvSpPr>
                <p:spPr>
                  <a:xfrm>
                    <a:off x="1770950" y="680350"/>
                    <a:ext cx="3145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55" extrusionOk="0">
                        <a:moveTo>
                          <a:pt x="1249" y="1"/>
                        </a:moveTo>
                        <a:lnTo>
                          <a:pt x="0" y="5950"/>
                        </a:lnTo>
                        <a:cubicBezTo>
                          <a:pt x="5" y="5950"/>
                          <a:pt x="9" y="5950"/>
                          <a:pt x="13" y="5955"/>
                        </a:cubicBezTo>
                        <a:lnTo>
                          <a:pt x="1258" y="6"/>
                        </a:lnTo>
                        <a:cubicBezTo>
                          <a:pt x="1254" y="6"/>
                          <a:pt x="1249" y="1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27" name="Google Shape;3478;p33"/>
                  <p:cNvSpPr/>
                  <p:nvPr/>
                </p:nvSpPr>
                <p:spPr>
                  <a:xfrm>
                    <a:off x="3396150" y="1008975"/>
                    <a:ext cx="35950" cy="14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8" h="5997" extrusionOk="0">
                        <a:moveTo>
                          <a:pt x="1437" y="0"/>
                        </a:moveTo>
                        <a:lnTo>
                          <a:pt x="1437" y="0"/>
                        </a:lnTo>
                        <a:cubicBezTo>
                          <a:pt x="1368" y="17"/>
                          <a:pt x="1305" y="30"/>
                          <a:pt x="1244" y="46"/>
                        </a:cubicBezTo>
                        <a:lnTo>
                          <a:pt x="0" y="5996"/>
                        </a:lnTo>
                        <a:cubicBezTo>
                          <a:pt x="56" y="5980"/>
                          <a:pt x="120" y="5962"/>
                          <a:pt x="192" y="5949"/>
                        </a:cubicBezTo>
                        <a:lnTo>
                          <a:pt x="1437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28" name="Google Shape;3479;p33"/>
                  <p:cNvSpPr/>
                  <p:nvPr/>
                </p:nvSpPr>
                <p:spPr>
                  <a:xfrm>
                    <a:off x="3392500" y="1010125"/>
                    <a:ext cx="34775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1" h="6006" extrusionOk="0">
                        <a:moveTo>
                          <a:pt x="1390" y="0"/>
                        </a:moveTo>
                        <a:lnTo>
                          <a:pt x="1390" y="0"/>
                        </a:lnTo>
                        <a:cubicBezTo>
                          <a:pt x="1339" y="18"/>
                          <a:pt x="1293" y="35"/>
                          <a:pt x="1250" y="57"/>
                        </a:cubicBezTo>
                        <a:lnTo>
                          <a:pt x="0" y="6005"/>
                        </a:lnTo>
                        <a:cubicBezTo>
                          <a:pt x="43" y="5985"/>
                          <a:pt x="91" y="5967"/>
                          <a:pt x="146" y="5950"/>
                        </a:cubicBezTo>
                        <a:lnTo>
                          <a:pt x="1390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29" name="Google Shape;3480;p33"/>
                  <p:cNvSpPr/>
                  <p:nvPr/>
                </p:nvSpPr>
                <p:spPr>
                  <a:xfrm>
                    <a:off x="3390275" y="1011525"/>
                    <a:ext cx="33475" cy="14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9" h="5997" extrusionOk="0">
                        <a:moveTo>
                          <a:pt x="1339" y="1"/>
                        </a:moveTo>
                        <a:lnTo>
                          <a:pt x="1339" y="1"/>
                        </a:lnTo>
                        <a:cubicBezTo>
                          <a:pt x="1305" y="17"/>
                          <a:pt x="1270" y="31"/>
                          <a:pt x="1244" y="52"/>
                        </a:cubicBezTo>
                        <a:lnTo>
                          <a:pt x="0" y="5997"/>
                        </a:lnTo>
                        <a:cubicBezTo>
                          <a:pt x="26" y="5980"/>
                          <a:pt x="55" y="5963"/>
                          <a:pt x="89" y="5949"/>
                        </a:cubicBezTo>
                        <a:lnTo>
                          <a:pt x="1339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30" name="Google Shape;3481;p33"/>
                  <p:cNvSpPr/>
                  <p:nvPr/>
                </p:nvSpPr>
                <p:spPr>
                  <a:xfrm>
                    <a:off x="3388450" y="1012825"/>
                    <a:ext cx="32950" cy="150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8" h="6001" extrusionOk="0">
                        <a:moveTo>
                          <a:pt x="1317" y="0"/>
                        </a:moveTo>
                        <a:lnTo>
                          <a:pt x="1317" y="0"/>
                        </a:lnTo>
                        <a:cubicBezTo>
                          <a:pt x="1291" y="12"/>
                          <a:pt x="1266" y="34"/>
                          <a:pt x="1244" y="52"/>
                        </a:cubicBezTo>
                        <a:lnTo>
                          <a:pt x="0" y="6000"/>
                        </a:lnTo>
                        <a:cubicBezTo>
                          <a:pt x="22" y="5980"/>
                          <a:pt x="43" y="5962"/>
                          <a:pt x="73" y="5945"/>
                        </a:cubicBezTo>
                        <a:lnTo>
                          <a:pt x="1317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31" name="Google Shape;3482;p33"/>
                  <p:cNvSpPr/>
                  <p:nvPr/>
                </p:nvSpPr>
                <p:spPr>
                  <a:xfrm>
                    <a:off x="3386950" y="1014100"/>
                    <a:ext cx="32625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5" h="6006" extrusionOk="0">
                        <a:moveTo>
                          <a:pt x="1304" y="1"/>
                        </a:moveTo>
                        <a:lnTo>
                          <a:pt x="1304" y="1"/>
                        </a:lnTo>
                        <a:cubicBezTo>
                          <a:pt x="1284" y="17"/>
                          <a:pt x="1266" y="38"/>
                          <a:pt x="1249" y="56"/>
                        </a:cubicBezTo>
                        <a:lnTo>
                          <a:pt x="1" y="6006"/>
                        </a:lnTo>
                        <a:cubicBezTo>
                          <a:pt x="17" y="5984"/>
                          <a:pt x="39" y="5967"/>
                          <a:pt x="60" y="5949"/>
                        </a:cubicBezTo>
                        <a:lnTo>
                          <a:pt x="1304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32" name="Google Shape;3483;p33"/>
                  <p:cNvSpPr/>
                  <p:nvPr/>
                </p:nvSpPr>
                <p:spPr>
                  <a:xfrm>
                    <a:off x="3385775" y="1015475"/>
                    <a:ext cx="32400" cy="15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6" h="6019" extrusionOk="0">
                        <a:moveTo>
                          <a:pt x="1296" y="1"/>
                        </a:moveTo>
                        <a:cubicBezTo>
                          <a:pt x="1274" y="27"/>
                          <a:pt x="1262" y="48"/>
                          <a:pt x="1244" y="69"/>
                        </a:cubicBezTo>
                        <a:lnTo>
                          <a:pt x="0" y="6018"/>
                        </a:lnTo>
                        <a:cubicBezTo>
                          <a:pt x="13" y="5997"/>
                          <a:pt x="30" y="5971"/>
                          <a:pt x="48" y="5951"/>
                        </a:cubicBezTo>
                        <a:lnTo>
                          <a:pt x="1296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33" name="Google Shape;3484;p33"/>
                  <p:cNvSpPr/>
                  <p:nvPr/>
                </p:nvSpPr>
                <p:spPr>
                  <a:xfrm>
                    <a:off x="3384800" y="1017175"/>
                    <a:ext cx="32100" cy="151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6045" extrusionOk="0">
                        <a:moveTo>
                          <a:pt x="1283" y="1"/>
                        </a:moveTo>
                        <a:cubicBezTo>
                          <a:pt x="1271" y="31"/>
                          <a:pt x="1254" y="65"/>
                          <a:pt x="1246" y="95"/>
                        </a:cubicBezTo>
                        <a:lnTo>
                          <a:pt x="0" y="6045"/>
                        </a:lnTo>
                        <a:cubicBezTo>
                          <a:pt x="10" y="6011"/>
                          <a:pt x="22" y="5980"/>
                          <a:pt x="39" y="5950"/>
                        </a:cubicBezTo>
                        <a:lnTo>
                          <a:pt x="1283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34" name="Google Shape;3485;p33"/>
                  <p:cNvSpPr/>
                  <p:nvPr/>
                </p:nvSpPr>
                <p:spPr>
                  <a:xfrm>
                    <a:off x="3384375" y="1019550"/>
                    <a:ext cx="31575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6006" extrusionOk="0">
                        <a:moveTo>
                          <a:pt x="1263" y="0"/>
                        </a:moveTo>
                        <a:cubicBezTo>
                          <a:pt x="1258" y="18"/>
                          <a:pt x="1249" y="39"/>
                          <a:pt x="1245" y="60"/>
                        </a:cubicBezTo>
                        <a:lnTo>
                          <a:pt x="1" y="6005"/>
                        </a:lnTo>
                        <a:cubicBezTo>
                          <a:pt x="5" y="5988"/>
                          <a:pt x="9" y="5967"/>
                          <a:pt x="17" y="5950"/>
                        </a:cubicBezTo>
                        <a:lnTo>
                          <a:pt x="1263" y="0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35" name="Google Shape;3486;p33"/>
                  <p:cNvSpPr/>
                  <p:nvPr/>
                </p:nvSpPr>
                <p:spPr>
                  <a:xfrm>
                    <a:off x="3645375" y="1069575"/>
                    <a:ext cx="3222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9" h="5963" extrusionOk="0">
                        <a:moveTo>
                          <a:pt x="1250" y="1"/>
                        </a:moveTo>
                        <a:lnTo>
                          <a:pt x="1" y="5946"/>
                        </a:lnTo>
                        <a:cubicBezTo>
                          <a:pt x="18" y="5950"/>
                          <a:pt x="31" y="5959"/>
                          <a:pt x="44" y="5963"/>
                        </a:cubicBezTo>
                        <a:lnTo>
                          <a:pt x="1289" y="14"/>
                        </a:lnTo>
                        <a:cubicBezTo>
                          <a:pt x="1275" y="9"/>
                          <a:pt x="1263" y="5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36" name="Google Shape;3487;p33"/>
                  <p:cNvSpPr/>
                  <p:nvPr/>
                </p:nvSpPr>
                <p:spPr>
                  <a:xfrm>
                    <a:off x="3643150" y="1068850"/>
                    <a:ext cx="33475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9" h="5976" extrusionOk="0">
                        <a:moveTo>
                          <a:pt x="1244" y="0"/>
                        </a:moveTo>
                        <a:lnTo>
                          <a:pt x="0" y="5946"/>
                        </a:lnTo>
                        <a:cubicBezTo>
                          <a:pt x="30" y="5958"/>
                          <a:pt x="60" y="5966"/>
                          <a:pt x="90" y="5975"/>
                        </a:cubicBezTo>
                        <a:lnTo>
                          <a:pt x="1339" y="30"/>
                        </a:lnTo>
                        <a:cubicBezTo>
                          <a:pt x="1309" y="17"/>
                          <a:pt x="1279" y="8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37" name="Google Shape;3488;p33"/>
                  <p:cNvSpPr/>
                  <p:nvPr/>
                </p:nvSpPr>
                <p:spPr>
                  <a:xfrm>
                    <a:off x="3640250" y="1068100"/>
                    <a:ext cx="34025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1" h="5976" extrusionOk="0">
                        <a:moveTo>
                          <a:pt x="1249" y="0"/>
                        </a:moveTo>
                        <a:lnTo>
                          <a:pt x="0" y="5945"/>
                        </a:lnTo>
                        <a:cubicBezTo>
                          <a:pt x="39" y="5958"/>
                          <a:pt x="77" y="5966"/>
                          <a:pt x="116" y="5976"/>
                        </a:cubicBezTo>
                        <a:lnTo>
                          <a:pt x="1360" y="30"/>
                        </a:lnTo>
                        <a:cubicBezTo>
                          <a:pt x="1322" y="17"/>
                          <a:pt x="1288" y="8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38" name="Google Shape;3489;p33"/>
                  <p:cNvSpPr/>
                  <p:nvPr/>
                </p:nvSpPr>
                <p:spPr>
                  <a:xfrm>
                    <a:off x="3636075" y="1067225"/>
                    <a:ext cx="35425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7" h="5980" extrusionOk="0">
                        <a:moveTo>
                          <a:pt x="1245" y="0"/>
                        </a:moveTo>
                        <a:lnTo>
                          <a:pt x="1" y="5946"/>
                        </a:lnTo>
                        <a:cubicBezTo>
                          <a:pt x="56" y="5959"/>
                          <a:pt x="112" y="5967"/>
                          <a:pt x="167" y="5980"/>
                        </a:cubicBezTo>
                        <a:lnTo>
                          <a:pt x="1416" y="35"/>
                        </a:lnTo>
                        <a:cubicBezTo>
                          <a:pt x="1361" y="22"/>
                          <a:pt x="1306" y="10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39" name="Google Shape;3490;p33"/>
                  <p:cNvSpPr/>
                  <p:nvPr/>
                </p:nvSpPr>
                <p:spPr>
                  <a:xfrm>
                    <a:off x="3615875" y="1064350"/>
                    <a:ext cx="51350" cy="151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4" h="6061" extrusionOk="0">
                        <a:moveTo>
                          <a:pt x="1249" y="0"/>
                        </a:moveTo>
                        <a:lnTo>
                          <a:pt x="0" y="5950"/>
                        </a:lnTo>
                        <a:cubicBezTo>
                          <a:pt x="266" y="5997"/>
                          <a:pt x="544" y="6018"/>
                          <a:pt x="809" y="6061"/>
                        </a:cubicBezTo>
                        <a:lnTo>
                          <a:pt x="2053" y="115"/>
                        </a:lnTo>
                        <a:cubicBezTo>
                          <a:pt x="1788" y="69"/>
                          <a:pt x="1514" y="48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40" name="Google Shape;3491;p33"/>
                  <p:cNvSpPr/>
                  <p:nvPr/>
                </p:nvSpPr>
                <p:spPr>
                  <a:xfrm>
                    <a:off x="3611700" y="1063500"/>
                    <a:ext cx="35425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7" h="5985" extrusionOk="0">
                        <a:moveTo>
                          <a:pt x="1250" y="1"/>
                        </a:moveTo>
                        <a:lnTo>
                          <a:pt x="1" y="5949"/>
                        </a:lnTo>
                        <a:cubicBezTo>
                          <a:pt x="56" y="5962"/>
                          <a:pt x="112" y="5975"/>
                          <a:pt x="167" y="5984"/>
                        </a:cubicBezTo>
                        <a:lnTo>
                          <a:pt x="1416" y="34"/>
                        </a:lnTo>
                        <a:cubicBezTo>
                          <a:pt x="1361" y="26"/>
                          <a:pt x="1305" y="13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41" name="Google Shape;3492;p33"/>
                  <p:cNvSpPr/>
                  <p:nvPr/>
                </p:nvSpPr>
                <p:spPr>
                  <a:xfrm>
                    <a:off x="3608925" y="1062725"/>
                    <a:ext cx="34025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1" h="5981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35" y="5964"/>
                          <a:pt x="73" y="5972"/>
                          <a:pt x="112" y="5980"/>
                        </a:cubicBezTo>
                        <a:lnTo>
                          <a:pt x="1361" y="32"/>
                        </a:lnTo>
                        <a:cubicBezTo>
                          <a:pt x="1322" y="22"/>
                          <a:pt x="1284" y="14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42" name="Google Shape;3493;p33"/>
                  <p:cNvSpPr/>
                  <p:nvPr/>
                </p:nvSpPr>
                <p:spPr>
                  <a:xfrm>
                    <a:off x="3606575" y="1061975"/>
                    <a:ext cx="33475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9" h="5981" extrusionOk="0">
                        <a:moveTo>
                          <a:pt x="1245" y="1"/>
                        </a:moveTo>
                        <a:lnTo>
                          <a:pt x="0" y="5951"/>
                        </a:lnTo>
                        <a:cubicBezTo>
                          <a:pt x="30" y="5964"/>
                          <a:pt x="60" y="5972"/>
                          <a:pt x="95" y="5980"/>
                        </a:cubicBezTo>
                        <a:lnTo>
                          <a:pt x="1339" y="31"/>
                        </a:lnTo>
                        <a:cubicBezTo>
                          <a:pt x="1309" y="23"/>
                          <a:pt x="1275" y="14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43" name="Google Shape;3494;p33"/>
                  <p:cNvSpPr/>
                  <p:nvPr/>
                </p:nvSpPr>
                <p:spPr>
                  <a:xfrm>
                    <a:off x="3604450" y="1061250"/>
                    <a:ext cx="33250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" h="5980" extrusionOk="0">
                        <a:moveTo>
                          <a:pt x="1248" y="0"/>
                        </a:moveTo>
                        <a:lnTo>
                          <a:pt x="0" y="5950"/>
                        </a:lnTo>
                        <a:cubicBezTo>
                          <a:pt x="30" y="5958"/>
                          <a:pt x="56" y="5971"/>
                          <a:pt x="85" y="5980"/>
                        </a:cubicBezTo>
                        <a:lnTo>
                          <a:pt x="1330" y="30"/>
                        </a:lnTo>
                        <a:cubicBezTo>
                          <a:pt x="1304" y="22"/>
                          <a:pt x="1274" y="14"/>
                          <a:pt x="1248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44" name="Google Shape;3495;p33"/>
                  <p:cNvSpPr/>
                  <p:nvPr/>
                </p:nvSpPr>
                <p:spPr>
                  <a:xfrm>
                    <a:off x="3602525" y="1060400"/>
                    <a:ext cx="33150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6" h="5984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26" y="5962"/>
                          <a:pt x="52" y="5970"/>
                          <a:pt x="77" y="5984"/>
                        </a:cubicBezTo>
                        <a:lnTo>
                          <a:pt x="1325" y="34"/>
                        </a:lnTo>
                        <a:cubicBezTo>
                          <a:pt x="1300" y="26"/>
                          <a:pt x="1270" y="13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45" name="Google Shape;3496;p33"/>
                  <p:cNvSpPr/>
                  <p:nvPr/>
                </p:nvSpPr>
                <p:spPr>
                  <a:xfrm>
                    <a:off x="3600375" y="1059225"/>
                    <a:ext cx="33275" cy="14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" h="5997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26" y="5966"/>
                          <a:pt x="55" y="5980"/>
                          <a:pt x="86" y="5997"/>
                        </a:cubicBezTo>
                        <a:lnTo>
                          <a:pt x="1330" y="47"/>
                        </a:lnTo>
                        <a:cubicBezTo>
                          <a:pt x="1301" y="34"/>
                          <a:pt x="1275" y="18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46" name="Google Shape;3497;p33"/>
                  <p:cNvSpPr/>
                  <p:nvPr/>
                </p:nvSpPr>
                <p:spPr>
                  <a:xfrm>
                    <a:off x="3597800" y="1057600"/>
                    <a:ext cx="33725" cy="150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9" h="6015" extrusionOk="0">
                        <a:moveTo>
                          <a:pt x="1246" y="0"/>
                        </a:moveTo>
                        <a:lnTo>
                          <a:pt x="0" y="5950"/>
                        </a:lnTo>
                        <a:cubicBezTo>
                          <a:pt x="35" y="5972"/>
                          <a:pt x="69" y="5993"/>
                          <a:pt x="103" y="6015"/>
                        </a:cubicBezTo>
                        <a:lnTo>
                          <a:pt x="1348" y="65"/>
                        </a:lnTo>
                        <a:cubicBezTo>
                          <a:pt x="1313" y="48"/>
                          <a:pt x="1279" y="22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47" name="Google Shape;3498;p33"/>
                  <p:cNvSpPr/>
                  <p:nvPr/>
                </p:nvSpPr>
                <p:spPr>
                  <a:xfrm>
                    <a:off x="3593100" y="1053450"/>
                    <a:ext cx="35850" cy="152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4" h="6117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60" y="6013"/>
                          <a:pt x="121" y="6069"/>
                          <a:pt x="188" y="6116"/>
                        </a:cubicBezTo>
                        <a:lnTo>
                          <a:pt x="1434" y="166"/>
                        </a:lnTo>
                        <a:cubicBezTo>
                          <a:pt x="1369" y="120"/>
                          <a:pt x="1305" y="6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48" name="Google Shape;3499;p33"/>
                  <p:cNvSpPr/>
                  <p:nvPr/>
                </p:nvSpPr>
                <p:spPr>
                  <a:xfrm>
                    <a:off x="3293150" y="997625"/>
                    <a:ext cx="38000" cy="155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0" h="6215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99" y="6018"/>
                          <a:pt x="190" y="6104"/>
                          <a:pt x="271" y="6215"/>
                        </a:cubicBezTo>
                        <a:lnTo>
                          <a:pt x="1520" y="265"/>
                        </a:lnTo>
                        <a:cubicBezTo>
                          <a:pt x="1438" y="159"/>
                          <a:pt x="1344" y="69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49" name="Google Shape;3500;p33"/>
                  <p:cNvSpPr/>
                  <p:nvPr/>
                </p:nvSpPr>
                <p:spPr>
                  <a:xfrm>
                    <a:off x="3290275" y="995800"/>
                    <a:ext cx="34025" cy="15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1" h="6024" extrusionOk="0">
                        <a:moveTo>
                          <a:pt x="1250" y="1"/>
                        </a:moveTo>
                        <a:lnTo>
                          <a:pt x="1" y="5950"/>
                        </a:lnTo>
                        <a:cubicBezTo>
                          <a:pt x="39" y="5972"/>
                          <a:pt x="78" y="5993"/>
                          <a:pt x="116" y="6023"/>
                        </a:cubicBezTo>
                        <a:lnTo>
                          <a:pt x="1361" y="73"/>
                        </a:lnTo>
                        <a:cubicBezTo>
                          <a:pt x="1327" y="48"/>
                          <a:pt x="1288" y="22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50" name="Google Shape;3501;p33"/>
                  <p:cNvSpPr/>
                  <p:nvPr/>
                </p:nvSpPr>
                <p:spPr>
                  <a:xfrm>
                    <a:off x="3287825" y="994525"/>
                    <a:ext cx="33700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8" h="6002" extrusionOk="0">
                        <a:moveTo>
                          <a:pt x="1249" y="0"/>
                        </a:moveTo>
                        <a:lnTo>
                          <a:pt x="0" y="5950"/>
                        </a:lnTo>
                        <a:cubicBezTo>
                          <a:pt x="34" y="5962"/>
                          <a:pt x="69" y="5980"/>
                          <a:pt x="99" y="6001"/>
                        </a:cubicBezTo>
                        <a:lnTo>
                          <a:pt x="1348" y="52"/>
                        </a:lnTo>
                        <a:cubicBezTo>
                          <a:pt x="1313" y="34"/>
                          <a:pt x="1283" y="18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51" name="Google Shape;3502;p33"/>
                  <p:cNvSpPr/>
                  <p:nvPr/>
                </p:nvSpPr>
                <p:spPr>
                  <a:xfrm>
                    <a:off x="3285450" y="993450"/>
                    <a:ext cx="33625" cy="14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5" h="5993" extrusionOk="0">
                        <a:moveTo>
                          <a:pt x="1246" y="0"/>
                        </a:moveTo>
                        <a:lnTo>
                          <a:pt x="1" y="5946"/>
                        </a:lnTo>
                        <a:cubicBezTo>
                          <a:pt x="32" y="5963"/>
                          <a:pt x="65" y="5975"/>
                          <a:pt x="95" y="5993"/>
                        </a:cubicBezTo>
                        <a:lnTo>
                          <a:pt x="1344" y="43"/>
                        </a:lnTo>
                        <a:cubicBezTo>
                          <a:pt x="1310" y="26"/>
                          <a:pt x="1280" y="1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52" name="Google Shape;3503;p33"/>
                  <p:cNvSpPr/>
                  <p:nvPr/>
                </p:nvSpPr>
                <p:spPr>
                  <a:xfrm>
                    <a:off x="3282800" y="992400"/>
                    <a:ext cx="33800" cy="149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2" h="5988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35" y="5962"/>
                          <a:pt x="69" y="5975"/>
                          <a:pt x="107" y="5988"/>
                        </a:cubicBezTo>
                        <a:lnTo>
                          <a:pt x="1352" y="42"/>
                        </a:lnTo>
                        <a:cubicBezTo>
                          <a:pt x="1318" y="26"/>
                          <a:pt x="1283" y="12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53" name="Google Shape;3504;p33"/>
                  <p:cNvSpPr/>
                  <p:nvPr/>
                </p:nvSpPr>
                <p:spPr>
                  <a:xfrm>
                    <a:off x="3279375" y="991300"/>
                    <a:ext cx="34575" cy="14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3" h="5994" extrusionOk="0">
                        <a:moveTo>
                          <a:pt x="1245" y="1"/>
                        </a:moveTo>
                        <a:lnTo>
                          <a:pt x="0" y="5951"/>
                        </a:lnTo>
                        <a:cubicBezTo>
                          <a:pt x="44" y="5963"/>
                          <a:pt x="90" y="5976"/>
                          <a:pt x="137" y="5994"/>
                        </a:cubicBezTo>
                        <a:lnTo>
                          <a:pt x="1382" y="44"/>
                        </a:lnTo>
                        <a:cubicBezTo>
                          <a:pt x="1339" y="31"/>
                          <a:pt x="1292" y="14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54" name="Google Shape;3505;p33"/>
                  <p:cNvSpPr/>
                  <p:nvPr/>
                </p:nvSpPr>
                <p:spPr>
                  <a:xfrm>
                    <a:off x="3272325" y="989500"/>
                    <a:ext cx="38175" cy="15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7" h="6023" extrusionOk="0">
                        <a:moveTo>
                          <a:pt x="1249" y="0"/>
                        </a:moveTo>
                        <a:lnTo>
                          <a:pt x="0" y="5950"/>
                        </a:lnTo>
                        <a:cubicBezTo>
                          <a:pt x="95" y="5971"/>
                          <a:pt x="188" y="5997"/>
                          <a:pt x="282" y="6023"/>
                        </a:cubicBezTo>
                        <a:lnTo>
                          <a:pt x="1527" y="73"/>
                        </a:lnTo>
                        <a:cubicBezTo>
                          <a:pt x="1437" y="47"/>
                          <a:pt x="1343" y="22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55" name="Google Shape;3506;p33"/>
                  <p:cNvSpPr/>
                  <p:nvPr/>
                </p:nvSpPr>
                <p:spPr>
                  <a:xfrm>
                    <a:off x="3267625" y="988425"/>
                    <a:ext cx="35950" cy="14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8" h="5993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64" y="5963"/>
                          <a:pt x="129" y="5980"/>
                          <a:pt x="188" y="5993"/>
                        </a:cubicBezTo>
                        <a:lnTo>
                          <a:pt x="1437" y="43"/>
                        </a:lnTo>
                        <a:cubicBezTo>
                          <a:pt x="1373" y="31"/>
                          <a:pt x="1309" y="13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56" name="Google Shape;3507;p33"/>
                  <p:cNvSpPr/>
                  <p:nvPr/>
                </p:nvSpPr>
                <p:spPr>
                  <a:xfrm>
                    <a:off x="3260875" y="986725"/>
                    <a:ext cx="37875" cy="150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5" h="6018" extrusionOk="0">
                        <a:moveTo>
                          <a:pt x="1246" y="0"/>
                        </a:moveTo>
                        <a:lnTo>
                          <a:pt x="0" y="5946"/>
                        </a:lnTo>
                        <a:cubicBezTo>
                          <a:pt x="86" y="5971"/>
                          <a:pt x="180" y="5997"/>
                          <a:pt x="270" y="6018"/>
                        </a:cubicBezTo>
                        <a:lnTo>
                          <a:pt x="1514" y="69"/>
                        </a:lnTo>
                        <a:cubicBezTo>
                          <a:pt x="1425" y="47"/>
                          <a:pt x="1335" y="26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57" name="Google Shape;3508;p33"/>
                  <p:cNvSpPr/>
                  <p:nvPr/>
                </p:nvSpPr>
                <p:spPr>
                  <a:xfrm>
                    <a:off x="3257450" y="985550"/>
                    <a:ext cx="34575" cy="14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3" h="5993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43" y="5967"/>
                          <a:pt x="90" y="5979"/>
                          <a:pt x="137" y="5993"/>
                        </a:cubicBezTo>
                        <a:lnTo>
                          <a:pt x="1383" y="47"/>
                        </a:lnTo>
                        <a:cubicBezTo>
                          <a:pt x="1335" y="30"/>
                          <a:pt x="1292" y="17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58" name="Google Shape;3509;p33"/>
                  <p:cNvSpPr/>
                  <p:nvPr/>
                </p:nvSpPr>
                <p:spPr>
                  <a:xfrm>
                    <a:off x="3254800" y="984600"/>
                    <a:ext cx="33775" cy="149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1" h="5988" extrusionOk="0">
                        <a:moveTo>
                          <a:pt x="1248" y="0"/>
                        </a:moveTo>
                        <a:lnTo>
                          <a:pt x="0" y="5949"/>
                        </a:lnTo>
                        <a:cubicBezTo>
                          <a:pt x="34" y="5962"/>
                          <a:pt x="72" y="5974"/>
                          <a:pt x="107" y="5988"/>
                        </a:cubicBezTo>
                        <a:lnTo>
                          <a:pt x="1351" y="38"/>
                        </a:lnTo>
                        <a:cubicBezTo>
                          <a:pt x="1317" y="30"/>
                          <a:pt x="1283" y="12"/>
                          <a:pt x="1248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59" name="Google Shape;3510;p33"/>
                  <p:cNvSpPr/>
                  <p:nvPr/>
                </p:nvSpPr>
                <p:spPr>
                  <a:xfrm>
                    <a:off x="3252425" y="983500"/>
                    <a:ext cx="33600" cy="14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4" h="5993" extrusionOk="0">
                        <a:moveTo>
                          <a:pt x="1245" y="1"/>
                        </a:moveTo>
                        <a:lnTo>
                          <a:pt x="1" y="5951"/>
                        </a:lnTo>
                        <a:cubicBezTo>
                          <a:pt x="30" y="5963"/>
                          <a:pt x="64" y="5980"/>
                          <a:pt x="95" y="5993"/>
                        </a:cubicBezTo>
                        <a:lnTo>
                          <a:pt x="1343" y="44"/>
                        </a:lnTo>
                        <a:cubicBezTo>
                          <a:pt x="1309" y="31"/>
                          <a:pt x="1276" y="18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60" name="Google Shape;3511;p33"/>
                  <p:cNvSpPr/>
                  <p:nvPr/>
                </p:nvSpPr>
                <p:spPr>
                  <a:xfrm>
                    <a:off x="3249975" y="982225"/>
                    <a:ext cx="33575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3" h="6002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30" y="5967"/>
                          <a:pt x="65" y="5984"/>
                          <a:pt x="99" y="6002"/>
                        </a:cubicBezTo>
                        <a:lnTo>
                          <a:pt x="1343" y="52"/>
                        </a:lnTo>
                        <a:cubicBezTo>
                          <a:pt x="1309" y="34"/>
                          <a:pt x="1275" y="18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61" name="Google Shape;3512;p33"/>
                  <p:cNvSpPr/>
                  <p:nvPr/>
                </p:nvSpPr>
                <p:spPr>
                  <a:xfrm>
                    <a:off x="3247100" y="980400"/>
                    <a:ext cx="34025" cy="15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1" h="6024" extrusionOk="0">
                        <a:moveTo>
                          <a:pt x="1244" y="1"/>
                        </a:moveTo>
                        <a:lnTo>
                          <a:pt x="0" y="5946"/>
                        </a:lnTo>
                        <a:cubicBezTo>
                          <a:pt x="34" y="5976"/>
                          <a:pt x="72" y="5998"/>
                          <a:pt x="115" y="6023"/>
                        </a:cubicBezTo>
                        <a:lnTo>
                          <a:pt x="1360" y="74"/>
                        </a:lnTo>
                        <a:cubicBezTo>
                          <a:pt x="1321" y="52"/>
                          <a:pt x="1283" y="26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62" name="Google Shape;3513;p33"/>
                  <p:cNvSpPr/>
                  <p:nvPr/>
                </p:nvSpPr>
                <p:spPr>
                  <a:xfrm>
                    <a:off x="3240775" y="974425"/>
                    <a:ext cx="37450" cy="154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8" h="6186" extrusionOk="0">
                        <a:moveTo>
                          <a:pt x="1245" y="1"/>
                        </a:moveTo>
                        <a:lnTo>
                          <a:pt x="1" y="5945"/>
                        </a:lnTo>
                        <a:cubicBezTo>
                          <a:pt x="78" y="6044"/>
                          <a:pt x="163" y="6121"/>
                          <a:pt x="253" y="6185"/>
                        </a:cubicBezTo>
                        <a:lnTo>
                          <a:pt x="1497" y="240"/>
                        </a:lnTo>
                        <a:cubicBezTo>
                          <a:pt x="1408" y="176"/>
                          <a:pt x="1322" y="94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63" name="Google Shape;3514;p33"/>
                  <p:cNvSpPr/>
                  <p:nvPr/>
                </p:nvSpPr>
                <p:spPr>
                  <a:xfrm>
                    <a:off x="1770950" y="680350"/>
                    <a:ext cx="31225" cy="14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9" h="5951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lnTo>
                          <a:pt x="1249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64" name="Google Shape;3515;p33"/>
                  <p:cNvSpPr/>
                  <p:nvPr/>
                </p:nvSpPr>
                <p:spPr>
                  <a:xfrm>
                    <a:off x="1770850" y="680350"/>
                    <a:ext cx="31225" cy="14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9" h="5951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lnTo>
                          <a:pt x="4" y="5950"/>
                        </a:lnTo>
                        <a:lnTo>
                          <a:pt x="1249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65" name="Google Shape;3516;p33"/>
                  <p:cNvSpPr/>
                  <p:nvPr/>
                </p:nvSpPr>
                <p:spPr>
                  <a:xfrm>
                    <a:off x="1770625" y="680350"/>
                    <a:ext cx="31350" cy="14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51" extrusionOk="0">
                        <a:moveTo>
                          <a:pt x="1249" y="1"/>
                        </a:moveTo>
                        <a:lnTo>
                          <a:pt x="0" y="5946"/>
                        </a:lnTo>
                        <a:cubicBezTo>
                          <a:pt x="4" y="5946"/>
                          <a:pt x="4" y="5946"/>
                          <a:pt x="9" y="5950"/>
                        </a:cubicBezTo>
                        <a:lnTo>
                          <a:pt x="1254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66" name="Google Shape;3517;p33"/>
                  <p:cNvSpPr/>
                  <p:nvPr/>
                </p:nvSpPr>
                <p:spPr>
                  <a:xfrm>
                    <a:off x="1770400" y="680250"/>
                    <a:ext cx="31475" cy="14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51" extrusionOk="0">
                        <a:moveTo>
                          <a:pt x="1250" y="1"/>
                        </a:moveTo>
                        <a:lnTo>
                          <a:pt x="1" y="5950"/>
                        </a:lnTo>
                        <a:lnTo>
                          <a:pt x="9" y="5950"/>
                        </a:lnTo>
                        <a:lnTo>
                          <a:pt x="1258" y="5"/>
                        </a:lnTo>
                        <a:cubicBezTo>
                          <a:pt x="1254" y="1"/>
                          <a:pt x="1250" y="1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67" name="Google Shape;3518;p33"/>
                  <p:cNvSpPr/>
                  <p:nvPr/>
                </p:nvSpPr>
                <p:spPr>
                  <a:xfrm>
                    <a:off x="1768925" y="680250"/>
                    <a:ext cx="3275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5959" extrusionOk="0">
                        <a:moveTo>
                          <a:pt x="1274" y="1"/>
                        </a:moveTo>
                        <a:cubicBezTo>
                          <a:pt x="1266" y="5"/>
                          <a:pt x="1253" y="5"/>
                          <a:pt x="1245" y="10"/>
                        </a:cubicBezTo>
                        <a:lnTo>
                          <a:pt x="0" y="5959"/>
                        </a:lnTo>
                        <a:cubicBezTo>
                          <a:pt x="9" y="5954"/>
                          <a:pt x="17" y="5950"/>
                          <a:pt x="26" y="5950"/>
                        </a:cubicBezTo>
                        <a:lnTo>
                          <a:pt x="60" y="5950"/>
                        </a:lnTo>
                        <a:lnTo>
                          <a:pt x="1309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68" name="Google Shape;3519;p33"/>
                  <p:cNvSpPr/>
                  <p:nvPr/>
                </p:nvSpPr>
                <p:spPr>
                  <a:xfrm>
                    <a:off x="1768275" y="680475"/>
                    <a:ext cx="3177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59" extrusionOk="0">
                        <a:moveTo>
                          <a:pt x="1271" y="1"/>
                        </a:moveTo>
                        <a:cubicBezTo>
                          <a:pt x="1262" y="1"/>
                          <a:pt x="1253" y="5"/>
                          <a:pt x="1245" y="9"/>
                        </a:cubicBezTo>
                        <a:lnTo>
                          <a:pt x="1" y="5959"/>
                        </a:lnTo>
                        <a:cubicBezTo>
                          <a:pt x="9" y="5955"/>
                          <a:pt x="17" y="5950"/>
                          <a:pt x="26" y="5950"/>
                        </a:cubicBezTo>
                        <a:lnTo>
                          <a:pt x="1271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69" name="Google Shape;3520;p33"/>
                  <p:cNvSpPr/>
                  <p:nvPr/>
                </p:nvSpPr>
                <p:spPr>
                  <a:xfrm>
                    <a:off x="1767650" y="680700"/>
                    <a:ext cx="3175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0" h="5963" extrusionOk="0">
                        <a:moveTo>
                          <a:pt x="1270" y="0"/>
                        </a:moveTo>
                        <a:lnTo>
                          <a:pt x="1270" y="0"/>
                        </a:lnTo>
                        <a:cubicBezTo>
                          <a:pt x="1262" y="4"/>
                          <a:pt x="1258" y="8"/>
                          <a:pt x="1248" y="12"/>
                        </a:cubicBezTo>
                        <a:lnTo>
                          <a:pt x="0" y="5962"/>
                        </a:lnTo>
                        <a:cubicBezTo>
                          <a:pt x="8" y="5958"/>
                          <a:pt x="17" y="5954"/>
                          <a:pt x="26" y="5950"/>
                        </a:cubicBezTo>
                        <a:lnTo>
                          <a:pt x="1270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70" name="Google Shape;3521;p33"/>
                  <p:cNvSpPr/>
                  <p:nvPr/>
                </p:nvSpPr>
                <p:spPr>
                  <a:xfrm>
                    <a:off x="1767100" y="681000"/>
                    <a:ext cx="3177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68" extrusionOk="0">
                        <a:moveTo>
                          <a:pt x="1270" y="0"/>
                        </a:moveTo>
                        <a:cubicBezTo>
                          <a:pt x="1262" y="6"/>
                          <a:pt x="1254" y="14"/>
                          <a:pt x="1249" y="18"/>
                        </a:cubicBezTo>
                        <a:lnTo>
                          <a:pt x="1" y="5968"/>
                        </a:lnTo>
                        <a:cubicBezTo>
                          <a:pt x="9" y="5959"/>
                          <a:pt x="17" y="5954"/>
                          <a:pt x="22" y="5950"/>
                        </a:cubicBezTo>
                        <a:lnTo>
                          <a:pt x="1270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71" name="Google Shape;3522;p33"/>
                  <p:cNvSpPr/>
                  <p:nvPr/>
                </p:nvSpPr>
                <p:spPr>
                  <a:xfrm>
                    <a:off x="1766675" y="681425"/>
                    <a:ext cx="3165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6" h="5968" extrusionOk="0">
                        <a:moveTo>
                          <a:pt x="1266" y="1"/>
                        </a:moveTo>
                        <a:cubicBezTo>
                          <a:pt x="1258" y="5"/>
                          <a:pt x="1253" y="14"/>
                          <a:pt x="1245" y="18"/>
                        </a:cubicBezTo>
                        <a:lnTo>
                          <a:pt x="0" y="5968"/>
                        </a:lnTo>
                        <a:lnTo>
                          <a:pt x="18" y="5951"/>
                        </a:lnTo>
                        <a:lnTo>
                          <a:pt x="1266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72" name="Google Shape;3523;p33"/>
                  <p:cNvSpPr/>
                  <p:nvPr/>
                </p:nvSpPr>
                <p:spPr>
                  <a:xfrm>
                    <a:off x="1766350" y="681875"/>
                    <a:ext cx="3147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67" extrusionOk="0">
                        <a:moveTo>
                          <a:pt x="1258" y="0"/>
                        </a:moveTo>
                        <a:lnTo>
                          <a:pt x="1258" y="0"/>
                        </a:lnTo>
                        <a:cubicBezTo>
                          <a:pt x="1253" y="9"/>
                          <a:pt x="1249" y="13"/>
                          <a:pt x="1245" y="22"/>
                        </a:cubicBezTo>
                        <a:lnTo>
                          <a:pt x="1" y="5966"/>
                        </a:lnTo>
                        <a:cubicBezTo>
                          <a:pt x="5" y="5962"/>
                          <a:pt x="9" y="5954"/>
                          <a:pt x="13" y="5950"/>
                        </a:cubicBezTo>
                        <a:lnTo>
                          <a:pt x="1258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73" name="Google Shape;3524;p33"/>
                  <p:cNvSpPr/>
                  <p:nvPr/>
                </p:nvSpPr>
                <p:spPr>
                  <a:xfrm>
                    <a:off x="1766125" y="682400"/>
                    <a:ext cx="3135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63" extrusionOk="0">
                        <a:moveTo>
                          <a:pt x="1254" y="1"/>
                        </a:moveTo>
                        <a:lnTo>
                          <a:pt x="1254" y="1"/>
                        </a:lnTo>
                        <a:cubicBezTo>
                          <a:pt x="1250" y="5"/>
                          <a:pt x="1250" y="9"/>
                          <a:pt x="1246" y="17"/>
                        </a:cubicBezTo>
                        <a:lnTo>
                          <a:pt x="1" y="5960"/>
                        </a:lnTo>
                        <a:lnTo>
                          <a:pt x="1" y="5960"/>
                        </a:lnTo>
                        <a:cubicBezTo>
                          <a:pt x="2" y="5957"/>
                          <a:pt x="6" y="5953"/>
                          <a:pt x="10" y="5945"/>
                        </a:cubicBezTo>
                        <a:lnTo>
                          <a:pt x="1254" y="1"/>
                        </a:lnTo>
                        <a:close/>
                        <a:moveTo>
                          <a:pt x="1" y="5960"/>
                        </a:moveTo>
                        <a:lnTo>
                          <a:pt x="1" y="5960"/>
                        </a:lnTo>
                        <a:cubicBezTo>
                          <a:pt x="1" y="5961"/>
                          <a:pt x="1" y="5962"/>
                          <a:pt x="1" y="5963"/>
                        </a:cubicBezTo>
                        <a:lnTo>
                          <a:pt x="1" y="596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74" name="Google Shape;3525;p33"/>
                  <p:cNvSpPr/>
                  <p:nvPr/>
                </p:nvSpPr>
                <p:spPr>
                  <a:xfrm>
                    <a:off x="1766025" y="682825"/>
                    <a:ext cx="3125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5955" extrusionOk="0">
                        <a:moveTo>
                          <a:pt x="1250" y="0"/>
                        </a:moveTo>
                        <a:lnTo>
                          <a:pt x="690" y="2671"/>
                        </a:lnTo>
                        <a:lnTo>
                          <a:pt x="1250" y="10"/>
                        </a:lnTo>
                        <a:lnTo>
                          <a:pt x="1250" y="0"/>
                        </a:lnTo>
                        <a:close/>
                        <a:moveTo>
                          <a:pt x="690" y="2671"/>
                        </a:moveTo>
                        <a:lnTo>
                          <a:pt x="0" y="5954"/>
                        </a:lnTo>
                        <a:cubicBezTo>
                          <a:pt x="5" y="5954"/>
                          <a:pt x="5" y="5950"/>
                          <a:pt x="5" y="5946"/>
                        </a:cubicBezTo>
                        <a:lnTo>
                          <a:pt x="690" y="2671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75" name="Google Shape;3526;p33"/>
                  <p:cNvSpPr/>
                  <p:nvPr/>
                </p:nvSpPr>
                <p:spPr>
                  <a:xfrm>
                    <a:off x="2243550" y="784075"/>
                    <a:ext cx="33175" cy="14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7" h="5998" extrusionOk="0">
                        <a:moveTo>
                          <a:pt x="1246" y="1"/>
                        </a:moveTo>
                        <a:lnTo>
                          <a:pt x="1" y="5951"/>
                        </a:lnTo>
                        <a:cubicBezTo>
                          <a:pt x="22" y="5963"/>
                          <a:pt x="48" y="5980"/>
                          <a:pt x="78" y="5998"/>
                        </a:cubicBezTo>
                        <a:lnTo>
                          <a:pt x="1327" y="52"/>
                        </a:lnTo>
                        <a:cubicBezTo>
                          <a:pt x="1297" y="35"/>
                          <a:pt x="1271" y="18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76" name="Google Shape;3527;p33"/>
                  <p:cNvSpPr/>
                  <p:nvPr/>
                </p:nvSpPr>
                <p:spPr>
                  <a:xfrm>
                    <a:off x="2239200" y="776825"/>
                    <a:ext cx="35500" cy="15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0" h="6241" extrusionOk="0">
                        <a:moveTo>
                          <a:pt x="1262" y="0"/>
                        </a:moveTo>
                        <a:lnTo>
                          <a:pt x="17" y="5950"/>
                        </a:lnTo>
                        <a:cubicBezTo>
                          <a:pt x="0" y="6039"/>
                          <a:pt x="30" y="6138"/>
                          <a:pt x="175" y="6241"/>
                        </a:cubicBezTo>
                        <a:lnTo>
                          <a:pt x="1420" y="291"/>
                        </a:lnTo>
                        <a:cubicBezTo>
                          <a:pt x="1278" y="188"/>
                          <a:pt x="1244" y="90"/>
                          <a:pt x="1262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77" name="Google Shape;3528;p33"/>
                  <p:cNvSpPr/>
                  <p:nvPr/>
                </p:nvSpPr>
                <p:spPr>
                  <a:xfrm>
                    <a:off x="5835050" y="1502325"/>
                    <a:ext cx="50050" cy="18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2" h="7490" extrusionOk="0">
                        <a:moveTo>
                          <a:pt x="1340" y="1"/>
                        </a:moveTo>
                        <a:cubicBezTo>
                          <a:pt x="1340" y="1"/>
                          <a:pt x="1340" y="1"/>
                          <a:pt x="1339" y="2"/>
                        </a:cubicBezTo>
                        <a:lnTo>
                          <a:pt x="1339" y="2"/>
                        </a:lnTo>
                        <a:lnTo>
                          <a:pt x="1340" y="1"/>
                        </a:lnTo>
                        <a:close/>
                        <a:moveTo>
                          <a:pt x="1339" y="2"/>
                        </a:moveTo>
                        <a:lnTo>
                          <a:pt x="90" y="5949"/>
                        </a:lnTo>
                        <a:cubicBezTo>
                          <a:pt x="0" y="6377"/>
                          <a:pt x="756" y="7061"/>
                          <a:pt x="668" y="7488"/>
                        </a:cubicBezTo>
                        <a:lnTo>
                          <a:pt x="668" y="7488"/>
                        </a:lnTo>
                        <a:lnTo>
                          <a:pt x="1912" y="1541"/>
                        </a:lnTo>
                        <a:cubicBezTo>
                          <a:pt x="2002" y="1113"/>
                          <a:pt x="1250" y="429"/>
                          <a:pt x="1339" y="2"/>
                        </a:cubicBezTo>
                        <a:close/>
                        <a:moveTo>
                          <a:pt x="668" y="7488"/>
                        </a:moveTo>
                        <a:lnTo>
                          <a:pt x="667" y="7489"/>
                        </a:lnTo>
                        <a:cubicBezTo>
                          <a:pt x="667" y="7489"/>
                          <a:pt x="667" y="7488"/>
                          <a:pt x="668" y="7488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78" name="Google Shape;3529;p33"/>
                  <p:cNvSpPr/>
                  <p:nvPr/>
                </p:nvSpPr>
                <p:spPr>
                  <a:xfrm>
                    <a:off x="1560175" y="624450"/>
                    <a:ext cx="55650" cy="173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26" h="6947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326" y="6279"/>
                          <a:pt x="652" y="6613"/>
                          <a:pt x="980" y="6946"/>
                        </a:cubicBezTo>
                        <a:lnTo>
                          <a:pt x="2225" y="997"/>
                        </a:lnTo>
                        <a:cubicBezTo>
                          <a:pt x="1896" y="663"/>
                          <a:pt x="1570" y="330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79" name="Google Shape;3530;p33"/>
                  <p:cNvSpPr/>
                  <p:nvPr/>
                </p:nvSpPr>
                <p:spPr>
                  <a:xfrm>
                    <a:off x="1612700" y="648175"/>
                    <a:ext cx="46200" cy="14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8" h="5969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103" y="5960"/>
                          <a:pt x="208" y="5968"/>
                          <a:pt x="320" y="5968"/>
                        </a:cubicBezTo>
                        <a:cubicBezTo>
                          <a:pt x="408" y="5968"/>
                          <a:pt x="500" y="5963"/>
                          <a:pt x="598" y="5950"/>
                        </a:cubicBezTo>
                        <a:lnTo>
                          <a:pt x="1848" y="1"/>
                        </a:lnTo>
                        <a:lnTo>
                          <a:pt x="1848" y="1"/>
                        </a:lnTo>
                        <a:cubicBezTo>
                          <a:pt x="1748" y="14"/>
                          <a:pt x="1656" y="19"/>
                          <a:pt x="1568" y="19"/>
                        </a:cubicBezTo>
                        <a:cubicBezTo>
                          <a:pt x="1454" y="19"/>
                          <a:pt x="1348" y="10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80" name="Google Shape;3531;p33"/>
                  <p:cNvSpPr/>
                  <p:nvPr/>
                </p:nvSpPr>
                <p:spPr>
                  <a:xfrm>
                    <a:off x="1606925" y="647525"/>
                    <a:ext cx="36925" cy="14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7" h="5977" extrusionOk="0">
                        <a:moveTo>
                          <a:pt x="1245" y="1"/>
                        </a:moveTo>
                        <a:lnTo>
                          <a:pt x="0" y="5951"/>
                        </a:lnTo>
                        <a:cubicBezTo>
                          <a:pt x="39" y="5955"/>
                          <a:pt x="81" y="5959"/>
                          <a:pt x="124" y="5964"/>
                        </a:cubicBezTo>
                        <a:cubicBezTo>
                          <a:pt x="158" y="5968"/>
                          <a:pt x="197" y="5972"/>
                          <a:pt x="231" y="5976"/>
                        </a:cubicBezTo>
                        <a:lnTo>
                          <a:pt x="1476" y="27"/>
                        </a:lnTo>
                        <a:cubicBezTo>
                          <a:pt x="1441" y="22"/>
                          <a:pt x="1407" y="18"/>
                          <a:pt x="1374" y="14"/>
                        </a:cubicBezTo>
                        <a:cubicBezTo>
                          <a:pt x="1330" y="10"/>
                          <a:pt x="1287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81" name="Google Shape;3532;p33"/>
                  <p:cNvSpPr/>
                  <p:nvPr/>
                </p:nvSpPr>
                <p:spPr>
                  <a:xfrm>
                    <a:off x="1585750" y="647050"/>
                    <a:ext cx="52325" cy="150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3" h="6030" extrusionOk="0">
                        <a:moveTo>
                          <a:pt x="1795" y="1"/>
                        </a:moveTo>
                        <a:cubicBezTo>
                          <a:pt x="1707" y="1"/>
                          <a:pt x="1617" y="6"/>
                          <a:pt x="1523" y="20"/>
                        </a:cubicBezTo>
                        <a:cubicBezTo>
                          <a:pt x="1433" y="33"/>
                          <a:pt x="1343" y="50"/>
                          <a:pt x="1249" y="80"/>
                        </a:cubicBezTo>
                        <a:lnTo>
                          <a:pt x="0" y="6029"/>
                        </a:lnTo>
                        <a:cubicBezTo>
                          <a:pt x="99" y="5999"/>
                          <a:pt x="188" y="5978"/>
                          <a:pt x="278" y="5965"/>
                        </a:cubicBezTo>
                        <a:cubicBezTo>
                          <a:pt x="366" y="5954"/>
                          <a:pt x="451" y="5949"/>
                          <a:pt x="533" y="5949"/>
                        </a:cubicBezTo>
                        <a:cubicBezTo>
                          <a:pt x="640" y="5949"/>
                          <a:pt x="744" y="5957"/>
                          <a:pt x="847" y="5970"/>
                        </a:cubicBezTo>
                        <a:lnTo>
                          <a:pt x="2092" y="20"/>
                        </a:lnTo>
                        <a:cubicBezTo>
                          <a:pt x="1995" y="8"/>
                          <a:pt x="1897" y="1"/>
                          <a:pt x="1795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82" name="Google Shape;3533;p33"/>
                  <p:cNvSpPr/>
                  <p:nvPr/>
                </p:nvSpPr>
                <p:spPr>
                  <a:xfrm>
                    <a:off x="1584675" y="649050"/>
                    <a:ext cx="3232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3" h="5963" extrusionOk="0">
                        <a:moveTo>
                          <a:pt x="1292" y="0"/>
                        </a:moveTo>
                        <a:cubicBezTo>
                          <a:pt x="1275" y="5"/>
                          <a:pt x="1263" y="9"/>
                          <a:pt x="1245" y="13"/>
                        </a:cubicBezTo>
                        <a:lnTo>
                          <a:pt x="0" y="5962"/>
                        </a:lnTo>
                        <a:cubicBezTo>
                          <a:pt x="13" y="5958"/>
                          <a:pt x="31" y="5954"/>
                          <a:pt x="43" y="5949"/>
                        </a:cubicBezTo>
                        <a:lnTo>
                          <a:pt x="1292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83" name="Google Shape;3534;p33"/>
                  <p:cNvSpPr/>
                  <p:nvPr/>
                </p:nvSpPr>
                <p:spPr>
                  <a:xfrm>
                    <a:off x="3539000" y="1050450"/>
                    <a:ext cx="3122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9" h="5968" extrusionOk="0">
                        <a:moveTo>
                          <a:pt x="1249" y="0"/>
                        </a:moveTo>
                        <a:lnTo>
                          <a:pt x="1245" y="17"/>
                        </a:lnTo>
                        <a:lnTo>
                          <a:pt x="1245" y="17"/>
                        </a:lnTo>
                        <a:cubicBezTo>
                          <a:pt x="1249" y="12"/>
                          <a:pt x="1249" y="4"/>
                          <a:pt x="1249" y="0"/>
                        </a:cubicBezTo>
                        <a:close/>
                        <a:moveTo>
                          <a:pt x="1245" y="17"/>
                        </a:moveTo>
                        <a:cubicBezTo>
                          <a:pt x="1245" y="17"/>
                          <a:pt x="1245" y="17"/>
                          <a:pt x="1245" y="17"/>
                        </a:cubicBezTo>
                        <a:lnTo>
                          <a:pt x="587" y="3164"/>
                        </a:lnTo>
                        <a:lnTo>
                          <a:pt x="1245" y="17"/>
                        </a:lnTo>
                        <a:close/>
                        <a:moveTo>
                          <a:pt x="587" y="3164"/>
                        </a:moveTo>
                        <a:lnTo>
                          <a:pt x="5" y="5946"/>
                        </a:lnTo>
                        <a:cubicBezTo>
                          <a:pt x="5" y="5946"/>
                          <a:pt x="5" y="5947"/>
                          <a:pt x="5" y="5948"/>
                        </a:cubicBezTo>
                        <a:lnTo>
                          <a:pt x="5" y="5948"/>
                        </a:lnTo>
                        <a:lnTo>
                          <a:pt x="587" y="3164"/>
                        </a:lnTo>
                        <a:close/>
                        <a:moveTo>
                          <a:pt x="5" y="5948"/>
                        </a:moveTo>
                        <a:lnTo>
                          <a:pt x="4" y="5953"/>
                        </a:lnTo>
                        <a:lnTo>
                          <a:pt x="4" y="5953"/>
                        </a:lnTo>
                        <a:cubicBezTo>
                          <a:pt x="4" y="5952"/>
                          <a:pt x="4" y="5950"/>
                          <a:pt x="5" y="5948"/>
                        </a:cubicBezTo>
                        <a:close/>
                        <a:moveTo>
                          <a:pt x="4" y="5953"/>
                        </a:moveTo>
                        <a:lnTo>
                          <a:pt x="4" y="5953"/>
                        </a:lnTo>
                        <a:cubicBezTo>
                          <a:pt x="2" y="5957"/>
                          <a:pt x="1" y="5961"/>
                          <a:pt x="1" y="5967"/>
                        </a:cubicBezTo>
                        <a:lnTo>
                          <a:pt x="4" y="5953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84" name="Google Shape;3535;p33"/>
                  <p:cNvSpPr/>
                  <p:nvPr/>
                </p:nvSpPr>
                <p:spPr>
                  <a:xfrm>
                    <a:off x="3538575" y="1050875"/>
                    <a:ext cx="31550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" h="5984" extrusionOk="0">
                        <a:moveTo>
                          <a:pt x="1262" y="0"/>
                        </a:moveTo>
                        <a:lnTo>
                          <a:pt x="1262" y="0"/>
                        </a:lnTo>
                        <a:cubicBezTo>
                          <a:pt x="1258" y="13"/>
                          <a:pt x="1254" y="26"/>
                          <a:pt x="1244" y="34"/>
                        </a:cubicBezTo>
                        <a:lnTo>
                          <a:pt x="0" y="5984"/>
                        </a:lnTo>
                        <a:cubicBezTo>
                          <a:pt x="8" y="5972"/>
                          <a:pt x="13" y="5962"/>
                          <a:pt x="18" y="5950"/>
                        </a:cubicBezTo>
                        <a:lnTo>
                          <a:pt x="1262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85" name="Google Shape;3536;p33"/>
                  <p:cNvSpPr/>
                  <p:nvPr/>
                </p:nvSpPr>
                <p:spPr>
                  <a:xfrm>
                    <a:off x="3537925" y="1051725"/>
                    <a:ext cx="31775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89" extrusionOk="0">
                        <a:moveTo>
                          <a:pt x="1270" y="0"/>
                        </a:moveTo>
                        <a:cubicBezTo>
                          <a:pt x="1266" y="14"/>
                          <a:pt x="1258" y="26"/>
                          <a:pt x="1250" y="39"/>
                        </a:cubicBezTo>
                        <a:lnTo>
                          <a:pt x="1" y="5989"/>
                        </a:lnTo>
                        <a:cubicBezTo>
                          <a:pt x="13" y="5976"/>
                          <a:pt x="22" y="5963"/>
                          <a:pt x="26" y="5950"/>
                        </a:cubicBezTo>
                        <a:lnTo>
                          <a:pt x="1270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86" name="Google Shape;3537;p33"/>
                  <p:cNvSpPr/>
                  <p:nvPr/>
                </p:nvSpPr>
                <p:spPr>
                  <a:xfrm>
                    <a:off x="3537075" y="1052700"/>
                    <a:ext cx="32100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84" extrusionOk="0">
                        <a:moveTo>
                          <a:pt x="1284" y="0"/>
                        </a:moveTo>
                        <a:cubicBezTo>
                          <a:pt x="1270" y="13"/>
                          <a:pt x="1258" y="22"/>
                          <a:pt x="1245" y="34"/>
                        </a:cubicBezTo>
                        <a:lnTo>
                          <a:pt x="1" y="5984"/>
                        </a:lnTo>
                        <a:lnTo>
                          <a:pt x="35" y="5950"/>
                        </a:lnTo>
                        <a:lnTo>
                          <a:pt x="1284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87" name="Google Shape;3538;p33"/>
                  <p:cNvSpPr/>
                  <p:nvPr/>
                </p:nvSpPr>
                <p:spPr>
                  <a:xfrm>
                    <a:off x="3535800" y="1053550"/>
                    <a:ext cx="32400" cy="149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6" h="5988" extrusionOk="0">
                        <a:moveTo>
                          <a:pt x="1296" y="0"/>
                        </a:moveTo>
                        <a:cubicBezTo>
                          <a:pt x="1283" y="14"/>
                          <a:pt x="1262" y="26"/>
                          <a:pt x="1244" y="39"/>
                        </a:cubicBezTo>
                        <a:lnTo>
                          <a:pt x="0" y="5988"/>
                        </a:lnTo>
                        <a:cubicBezTo>
                          <a:pt x="17" y="5976"/>
                          <a:pt x="34" y="5962"/>
                          <a:pt x="52" y="5950"/>
                        </a:cubicBezTo>
                        <a:lnTo>
                          <a:pt x="1296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88" name="Google Shape;3539;p33"/>
                  <p:cNvSpPr/>
                  <p:nvPr/>
                </p:nvSpPr>
                <p:spPr>
                  <a:xfrm>
                    <a:off x="3533650" y="1054525"/>
                    <a:ext cx="33275" cy="149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" h="5992" extrusionOk="0">
                        <a:moveTo>
                          <a:pt x="1330" y="0"/>
                        </a:moveTo>
                        <a:cubicBezTo>
                          <a:pt x="1305" y="13"/>
                          <a:pt x="1279" y="30"/>
                          <a:pt x="1249" y="42"/>
                        </a:cubicBezTo>
                        <a:lnTo>
                          <a:pt x="0" y="5992"/>
                        </a:lnTo>
                        <a:cubicBezTo>
                          <a:pt x="35" y="5980"/>
                          <a:pt x="61" y="5962"/>
                          <a:pt x="86" y="5949"/>
                        </a:cubicBezTo>
                        <a:lnTo>
                          <a:pt x="1330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89" name="Google Shape;3540;p33"/>
                  <p:cNvSpPr/>
                  <p:nvPr/>
                </p:nvSpPr>
                <p:spPr>
                  <a:xfrm>
                    <a:off x="3529575" y="1055575"/>
                    <a:ext cx="35325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3" h="6010" extrusionOk="0">
                        <a:moveTo>
                          <a:pt x="1412" y="0"/>
                        </a:moveTo>
                        <a:lnTo>
                          <a:pt x="1412" y="0"/>
                        </a:lnTo>
                        <a:cubicBezTo>
                          <a:pt x="1365" y="22"/>
                          <a:pt x="1310" y="43"/>
                          <a:pt x="1245" y="61"/>
                        </a:cubicBezTo>
                        <a:lnTo>
                          <a:pt x="1" y="6010"/>
                        </a:lnTo>
                        <a:cubicBezTo>
                          <a:pt x="65" y="5993"/>
                          <a:pt x="116" y="5972"/>
                          <a:pt x="163" y="5950"/>
                        </a:cubicBezTo>
                        <a:lnTo>
                          <a:pt x="1412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90" name="Google Shape;3541;p33"/>
                  <p:cNvSpPr/>
                  <p:nvPr/>
                </p:nvSpPr>
                <p:spPr>
                  <a:xfrm>
                    <a:off x="3524025" y="1057075"/>
                    <a:ext cx="36700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8" h="6006" extrusionOk="0">
                        <a:moveTo>
                          <a:pt x="1467" y="1"/>
                        </a:moveTo>
                        <a:lnTo>
                          <a:pt x="1467" y="1"/>
                        </a:lnTo>
                        <a:cubicBezTo>
                          <a:pt x="1403" y="21"/>
                          <a:pt x="1331" y="39"/>
                          <a:pt x="1249" y="56"/>
                        </a:cubicBezTo>
                        <a:lnTo>
                          <a:pt x="0" y="6006"/>
                        </a:lnTo>
                        <a:cubicBezTo>
                          <a:pt x="86" y="5989"/>
                          <a:pt x="158" y="5971"/>
                          <a:pt x="223" y="5950"/>
                        </a:cubicBezTo>
                        <a:lnTo>
                          <a:pt x="1467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91" name="Google Shape;3542;p33"/>
                  <p:cNvSpPr/>
                  <p:nvPr/>
                </p:nvSpPr>
                <p:spPr>
                  <a:xfrm>
                    <a:off x="3505525" y="1045950"/>
                    <a:ext cx="49750" cy="161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90" h="6451" extrusionOk="0">
                        <a:moveTo>
                          <a:pt x="1245" y="0"/>
                        </a:moveTo>
                        <a:lnTo>
                          <a:pt x="0" y="5946"/>
                        </a:lnTo>
                        <a:cubicBezTo>
                          <a:pt x="244" y="6121"/>
                          <a:pt x="497" y="6292"/>
                          <a:pt x="740" y="6451"/>
                        </a:cubicBezTo>
                        <a:lnTo>
                          <a:pt x="1989" y="501"/>
                        </a:lnTo>
                        <a:cubicBezTo>
                          <a:pt x="1745" y="343"/>
                          <a:pt x="1494" y="176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92" name="Google Shape;3543;p33"/>
                  <p:cNvSpPr/>
                  <p:nvPr/>
                </p:nvSpPr>
                <p:spPr>
                  <a:xfrm>
                    <a:off x="3460500" y="995600"/>
                    <a:ext cx="76175" cy="19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7" h="7960" extrusionOk="0">
                        <a:moveTo>
                          <a:pt x="1331" y="0"/>
                        </a:moveTo>
                        <a:lnTo>
                          <a:pt x="82" y="5950"/>
                        </a:lnTo>
                        <a:cubicBezTo>
                          <a:pt x="1" y="6548"/>
                          <a:pt x="861" y="7297"/>
                          <a:pt x="1801" y="7960"/>
                        </a:cubicBezTo>
                        <a:lnTo>
                          <a:pt x="3046" y="2014"/>
                        </a:lnTo>
                        <a:cubicBezTo>
                          <a:pt x="2105" y="1347"/>
                          <a:pt x="1250" y="599"/>
                          <a:pt x="1331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93" name="Google Shape;3544;p33"/>
                  <p:cNvSpPr/>
                  <p:nvPr/>
                </p:nvSpPr>
                <p:spPr>
                  <a:xfrm>
                    <a:off x="1629575" y="657500"/>
                    <a:ext cx="35000" cy="155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0" h="6237" extrusionOk="0">
                        <a:moveTo>
                          <a:pt x="1246" y="0"/>
                        </a:moveTo>
                        <a:lnTo>
                          <a:pt x="0" y="5950"/>
                        </a:lnTo>
                        <a:cubicBezTo>
                          <a:pt x="128" y="6068"/>
                          <a:pt x="154" y="6158"/>
                          <a:pt x="138" y="6235"/>
                        </a:cubicBezTo>
                        <a:lnTo>
                          <a:pt x="138" y="6235"/>
                        </a:lnTo>
                        <a:lnTo>
                          <a:pt x="1386" y="287"/>
                        </a:lnTo>
                        <a:cubicBezTo>
                          <a:pt x="1400" y="210"/>
                          <a:pt x="1374" y="124"/>
                          <a:pt x="1246" y="0"/>
                        </a:cubicBezTo>
                        <a:close/>
                        <a:moveTo>
                          <a:pt x="138" y="6235"/>
                        </a:moveTo>
                        <a:lnTo>
                          <a:pt x="138" y="6236"/>
                        </a:lnTo>
                        <a:cubicBezTo>
                          <a:pt x="138" y="6236"/>
                          <a:pt x="138" y="6235"/>
                          <a:pt x="138" y="6235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94" name="Google Shape;3545;p33"/>
                  <p:cNvSpPr/>
                  <p:nvPr/>
                </p:nvSpPr>
                <p:spPr>
                  <a:xfrm>
                    <a:off x="6820375" y="1741625"/>
                    <a:ext cx="79700" cy="152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8" h="6092" extrusionOk="0">
                        <a:moveTo>
                          <a:pt x="3187" y="5"/>
                        </a:moveTo>
                        <a:lnTo>
                          <a:pt x="3187" y="5"/>
                        </a:lnTo>
                        <a:cubicBezTo>
                          <a:pt x="2567" y="31"/>
                          <a:pt x="2046" y="1"/>
                          <a:pt x="1601" y="65"/>
                        </a:cubicBezTo>
                        <a:cubicBezTo>
                          <a:pt x="1477" y="82"/>
                          <a:pt x="1361" y="108"/>
                          <a:pt x="1246" y="142"/>
                        </a:cubicBezTo>
                        <a:lnTo>
                          <a:pt x="1" y="6091"/>
                        </a:lnTo>
                        <a:cubicBezTo>
                          <a:pt x="113" y="6057"/>
                          <a:pt x="232" y="6032"/>
                          <a:pt x="352" y="6014"/>
                        </a:cubicBezTo>
                        <a:cubicBezTo>
                          <a:pt x="800" y="5950"/>
                          <a:pt x="1323" y="5980"/>
                          <a:pt x="1943" y="5950"/>
                        </a:cubicBezTo>
                        <a:lnTo>
                          <a:pt x="3187" y="5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95" name="Google Shape;3546;p33"/>
                  <p:cNvSpPr/>
                  <p:nvPr/>
                </p:nvSpPr>
                <p:spPr>
                  <a:xfrm>
                    <a:off x="6815150" y="1745150"/>
                    <a:ext cx="36375" cy="15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5" h="6028" extrusionOk="0">
                        <a:moveTo>
                          <a:pt x="1455" y="1"/>
                        </a:moveTo>
                        <a:lnTo>
                          <a:pt x="1455" y="1"/>
                        </a:lnTo>
                        <a:cubicBezTo>
                          <a:pt x="1382" y="22"/>
                          <a:pt x="1313" y="48"/>
                          <a:pt x="1246" y="82"/>
                        </a:cubicBezTo>
                        <a:lnTo>
                          <a:pt x="0" y="6027"/>
                        </a:lnTo>
                        <a:cubicBezTo>
                          <a:pt x="69" y="5997"/>
                          <a:pt x="137" y="5972"/>
                          <a:pt x="210" y="5950"/>
                        </a:cubicBezTo>
                        <a:lnTo>
                          <a:pt x="1455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96" name="Google Shape;3547;p33"/>
                  <p:cNvSpPr/>
                  <p:nvPr/>
                </p:nvSpPr>
                <p:spPr>
                  <a:xfrm>
                    <a:off x="6810750" y="1747175"/>
                    <a:ext cx="35550" cy="151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2" h="6045" extrusionOk="0">
                        <a:moveTo>
                          <a:pt x="1422" y="1"/>
                        </a:moveTo>
                        <a:lnTo>
                          <a:pt x="1422" y="1"/>
                        </a:lnTo>
                        <a:cubicBezTo>
                          <a:pt x="1361" y="26"/>
                          <a:pt x="1306" y="56"/>
                          <a:pt x="1246" y="95"/>
                        </a:cubicBezTo>
                        <a:lnTo>
                          <a:pt x="1" y="6045"/>
                        </a:lnTo>
                        <a:cubicBezTo>
                          <a:pt x="56" y="6006"/>
                          <a:pt x="117" y="5976"/>
                          <a:pt x="176" y="5946"/>
                        </a:cubicBezTo>
                        <a:lnTo>
                          <a:pt x="1422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97" name="Google Shape;3548;p33"/>
                  <p:cNvSpPr/>
                  <p:nvPr/>
                </p:nvSpPr>
                <p:spPr>
                  <a:xfrm>
                    <a:off x="6810125" y="1749550"/>
                    <a:ext cx="3177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67" extrusionOk="0">
                        <a:moveTo>
                          <a:pt x="1271" y="0"/>
                        </a:moveTo>
                        <a:lnTo>
                          <a:pt x="1271" y="0"/>
                        </a:lnTo>
                        <a:cubicBezTo>
                          <a:pt x="1262" y="4"/>
                          <a:pt x="1254" y="12"/>
                          <a:pt x="1245" y="18"/>
                        </a:cubicBezTo>
                        <a:lnTo>
                          <a:pt x="0" y="5966"/>
                        </a:lnTo>
                        <a:cubicBezTo>
                          <a:pt x="9" y="5958"/>
                          <a:pt x="18" y="5954"/>
                          <a:pt x="26" y="5950"/>
                        </a:cubicBezTo>
                        <a:lnTo>
                          <a:pt x="1271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98" name="Google Shape;3549;p33"/>
                  <p:cNvSpPr/>
                  <p:nvPr/>
                </p:nvSpPr>
                <p:spPr>
                  <a:xfrm>
                    <a:off x="6825750" y="1636200"/>
                    <a:ext cx="126275" cy="113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51" h="4552" extrusionOk="0">
                        <a:moveTo>
                          <a:pt x="1831" y="0"/>
                        </a:moveTo>
                        <a:lnTo>
                          <a:pt x="1831" y="0"/>
                        </a:lnTo>
                        <a:cubicBezTo>
                          <a:pt x="1951" y="385"/>
                          <a:pt x="1527" y="604"/>
                          <a:pt x="2036" y="1113"/>
                        </a:cubicBezTo>
                        <a:cubicBezTo>
                          <a:pt x="1993" y="1117"/>
                          <a:pt x="1951" y="1121"/>
                          <a:pt x="1912" y="1125"/>
                        </a:cubicBezTo>
                        <a:cubicBezTo>
                          <a:pt x="1509" y="1181"/>
                          <a:pt x="1249" y="1279"/>
                          <a:pt x="1142" y="1425"/>
                        </a:cubicBezTo>
                        <a:cubicBezTo>
                          <a:pt x="1031" y="1822"/>
                          <a:pt x="1355" y="2353"/>
                          <a:pt x="822" y="2614"/>
                        </a:cubicBezTo>
                        <a:cubicBezTo>
                          <a:pt x="0" y="3028"/>
                          <a:pt x="406" y="3811"/>
                          <a:pt x="620" y="4552"/>
                        </a:cubicBezTo>
                        <a:cubicBezTo>
                          <a:pt x="851" y="4398"/>
                          <a:pt x="1104" y="4321"/>
                          <a:pt x="1386" y="4282"/>
                        </a:cubicBezTo>
                        <a:cubicBezTo>
                          <a:pt x="1831" y="4218"/>
                          <a:pt x="2352" y="4248"/>
                          <a:pt x="2972" y="4222"/>
                        </a:cubicBezTo>
                        <a:cubicBezTo>
                          <a:pt x="2831" y="3786"/>
                          <a:pt x="3597" y="3628"/>
                          <a:pt x="2613" y="2935"/>
                        </a:cubicBezTo>
                        <a:cubicBezTo>
                          <a:pt x="2964" y="2884"/>
                          <a:pt x="3327" y="2832"/>
                          <a:pt x="3670" y="2785"/>
                        </a:cubicBezTo>
                        <a:cubicBezTo>
                          <a:pt x="2810" y="1818"/>
                          <a:pt x="5051" y="1810"/>
                          <a:pt x="4115" y="817"/>
                        </a:cubicBezTo>
                        <a:cubicBezTo>
                          <a:pt x="3481" y="274"/>
                          <a:pt x="2634" y="201"/>
                          <a:pt x="1831" y="0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99" name="Google Shape;3550;p33"/>
                  <p:cNvSpPr/>
                  <p:nvPr/>
                </p:nvSpPr>
                <p:spPr>
                  <a:xfrm>
                    <a:off x="6801125" y="1715550"/>
                    <a:ext cx="40150" cy="183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6" h="7327" extrusionOk="0">
                        <a:moveTo>
                          <a:pt x="1331" y="0"/>
                        </a:moveTo>
                        <a:cubicBezTo>
                          <a:pt x="1331" y="1"/>
                          <a:pt x="1331" y="3"/>
                          <a:pt x="1330" y="4"/>
                        </a:cubicBezTo>
                        <a:lnTo>
                          <a:pt x="1330" y="4"/>
                        </a:lnTo>
                        <a:lnTo>
                          <a:pt x="1331" y="0"/>
                        </a:lnTo>
                        <a:close/>
                        <a:moveTo>
                          <a:pt x="1330" y="4"/>
                        </a:moveTo>
                        <a:lnTo>
                          <a:pt x="87" y="5950"/>
                        </a:lnTo>
                        <a:cubicBezTo>
                          <a:pt x="1" y="6351"/>
                          <a:pt x="220" y="6848"/>
                          <a:pt x="360" y="7326"/>
                        </a:cubicBezTo>
                        <a:lnTo>
                          <a:pt x="1605" y="1378"/>
                        </a:lnTo>
                        <a:cubicBezTo>
                          <a:pt x="1464" y="900"/>
                          <a:pt x="1248" y="406"/>
                          <a:pt x="1330" y="4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00" name="Google Shape;3551;p33"/>
                  <p:cNvSpPr/>
                  <p:nvPr/>
                </p:nvSpPr>
                <p:spPr>
                  <a:xfrm>
                    <a:off x="4138425" y="1184425"/>
                    <a:ext cx="40550" cy="159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2" h="6361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218" y="6104"/>
                          <a:pt x="364" y="6250"/>
                          <a:pt x="377" y="6361"/>
                        </a:cubicBezTo>
                        <a:lnTo>
                          <a:pt x="1622" y="415"/>
                        </a:lnTo>
                        <a:cubicBezTo>
                          <a:pt x="1609" y="304"/>
                          <a:pt x="1464" y="159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01" name="Google Shape;3552;p33"/>
                  <p:cNvSpPr/>
                  <p:nvPr/>
                </p:nvSpPr>
                <p:spPr>
                  <a:xfrm>
                    <a:off x="4129550" y="1178850"/>
                    <a:ext cx="40000" cy="154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" h="6174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129" y="6023"/>
                          <a:pt x="253" y="6100"/>
                          <a:pt x="356" y="6173"/>
                        </a:cubicBezTo>
                        <a:lnTo>
                          <a:pt x="1600" y="223"/>
                        </a:lnTo>
                        <a:cubicBezTo>
                          <a:pt x="1497" y="151"/>
                          <a:pt x="1378" y="74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02" name="Google Shape;3553;p33"/>
                  <p:cNvSpPr/>
                  <p:nvPr/>
                </p:nvSpPr>
                <p:spPr>
                  <a:xfrm>
                    <a:off x="4118550" y="1173075"/>
                    <a:ext cx="42150" cy="154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6" h="6182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154" y="6023"/>
                          <a:pt x="304" y="6100"/>
                          <a:pt x="441" y="6181"/>
                        </a:cubicBezTo>
                        <a:lnTo>
                          <a:pt x="1686" y="232"/>
                        </a:lnTo>
                        <a:cubicBezTo>
                          <a:pt x="1548" y="155"/>
                          <a:pt x="1398" y="74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03" name="Google Shape;3554;p33"/>
                  <p:cNvSpPr/>
                  <p:nvPr/>
                </p:nvSpPr>
                <p:spPr>
                  <a:xfrm>
                    <a:off x="4107425" y="1168175"/>
                    <a:ext cx="42250" cy="153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0" h="6147" extrusionOk="0">
                        <a:moveTo>
                          <a:pt x="1245" y="1"/>
                        </a:moveTo>
                        <a:lnTo>
                          <a:pt x="1" y="5945"/>
                        </a:lnTo>
                        <a:cubicBezTo>
                          <a:pt x="150" y="6010"/>
                          <a:pt x="299" y="6073"/>
                          <a:pt x="445" y="6146"/>
                        </a:cubicBezTo>
                        <a:lnTo>
                          <a:pt x="1689" y="197"/>
                        </a:lnTo>
                        <a:cubicBezTo>
                          <a:pt x="1545" y="129"/>
                          <a:pt x="1395" y="60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04" name="Google Shape;3555;p33"/>
                  <p:cNvSpPr/>
                  <p:nvPr/>
                </p:nvSpPr>
                <p:spPr>
                  <a:xfrm>
                    <a:off x="4098225" y="1164625"/>
                    <a:ext cx="40325" cy="152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3" h="6088" extrusionOk="0">
                        <a:moveTo>
                          <a:pt x="1245" y="1"/>
                        </a:moveTo>
                        <a:lnTo>
                          <a:pt x="0" y="5951"/>
                        </a:lnTo>
                        <a:cubicBezTo>
                          <a:pt x="120" y="5990"/>
                          <a:pt x="245" y="6036"/>
                          <a:pt x="369" y="6087"/>
                        </a:cubicBezTo>
                        <a:lnTo>
                          <a:pt x="1613" y="143"/>
                        </a:lnTo>
                        <a:cubicBezTo>
                          <a:pt x="1489" y="91"/>
                          <a:pt x="1364" y="44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05" name="Google Shape;3556;p33"/>
                  <p:cNvSpPr/>
                  <p:nvPr/>
                </p:nvSpPr>
                <p:spPr>
                  <a:xfrm>
                    <a:off x="4091275" y="1162400"/>
                    <a:ext cx="38100" cy="151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4" h="6040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90" y="5976"/>
                          <a:pt x="180" y="6006"/>
                          <a:pt x="278" y="6040"/>
                        </a:cubicBezTo>
                        <a:lnTo>
                          <a:pt x="1523" y="90"/>
                        </a:lnTo>
                        <a:cubicBezTo>
                          <a:pt x="1429" y="56"/>
                          <a:pt x="1334" y="26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06" name="Google Shape;3557;p33"/>
                  <p:cNvSpPr/>
                  <p:nvPr/>
                </p:nvSpPr>
                <p:spPr>
                  <a:xfrm>
                    <a:off x="4086125" y="1161025"/>
                    <a:ext cx="36300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2" h="6006" extrusionOk="0">
                        <a:moveTo>
                          <a:pt x="1250" y="0"/>
                        </a:moveTo>
                        <a:lnTo>
                          <a:pt x="1" y="5949"/>
                        </a:lnTo>
                        <a:cubicBezTo>
                          <a:pt x="70" y="5966"/>
                          <a:pt x="138" y="5984"/>
                          <a:pt x="206" y="6005"/>
                        </a:cubicBezTo>
                        <a:lnTo>
                          <a:pt x="1451" y="56"/>
                        </a:lnTo>
                        <a:cubicBezTo>
                          <a:pt x="1382" y="34"/>
                          <a:pt x="1315" y="17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07" name="Google Shape;3558;p33"/>
                  <p:cNvSpPr/>
                  <p:nvPr/>
                </p:nvSpPr>
                <p:spPr>
                  <a:xfrm>
                    <a:off x="4084975" y="1160800"/>
                    <a:ext cx="32400" cy="14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6" h="5958" extrusionOk="0">
                        <a:moveTo>
                          <a:pt x="1245" y="0"/>
                        </a:moveTo>
                        <a:lnTo>
                          <a:pt x="1" y="5946"/>
                        </a:lnTo>
                        <a:cubicBezTo>
                          <a:pt x="17" y="5950"/>
                          <a:pt x="34" y="5954"/>
                          <a:pt x="47" y="5958"/>
                        </a:cubicBezTo>
                        <a:lnTo>
                          <a:pt x="1296" y="9"/>
                        </a:lnTo>
                        <a:cubicBezTo>
                          <a:pt x="1279" y="4"/>
                          <a:pt x="1262" y="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08" name="Google Shape;3559;p33"/>
                  <p:cNvSpPr/>
                  <p:nvPr/>
                </p:nvSpPr>
                <p:spPr>
                  <a:xfrm>
                    <a:off x="3299075" y="1004250"/>
                    <a:ext cx="35375" cy="163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5" h="6537" extrusionOk="0">
                        <a:moveTo>
                          <a:pt x="1283" y="0"/>
                        </a:moveTo>
                        <a:cubicBezTo>
                          <a:pt x="1283" y="2"/>
                          <a:pt x="1282" y="4"/>
                          <a:pt x="1282" y="5"/>
                        </a:cubicBezTo>
                        <a:lnTo>
                          <a:pt x="1282" y="5"/>
                        </a:lnTo>
                        <a:lnTo>
                          <a:pt x="1283" y="0"/>
                        </a:lnTo>
                        <a:close/>
                        <a:moveTo>
                          <a:pt x="1282" y="5"/>
                        </a:moveTo>
                        <a:lnTo>
                          <a:pt x="34" y="5950"/>
                        </a:lnTo>
                        <a:cubicBezTo>
                          <a:pt x="0" y="6124"/>
                          <a:pt x="167" y="6360"/>
                          <a:pt x="133" y="6531"/>
                        </a:cubicBezTo>
                        <a:lnTo>
                          <a:pt x="133" y="6531"/>
                        </a:lnTo>
                        <a:lnTo>
                          <a:pt x="1376" y="591"/>
                        </a:lnTo>
                        <a:cubicBezTo>
                          <a:pt x="1415" y="417"/>
                          <a:pt x="1247" y="180"/>
                          <a:pt x="1282" y="5"/>
                        </a:cubicBezTo>
                        <a:close/>
                        <a:moveTo>
                          <a:pt x="133" y="6531"/>
                        </a:moveTo>
                        <a:lnTo>
                          <a:pt x="132" y="6536"/>
                        </a:lnTo>
                        <a:cubicBezTo>
                          <a:pt x="133" y="6534"/>
                          <a:pt x="133" y="6533"/>
                          <a:pt x="133" y="653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09" name="Google Shape;3560;p33"/>
                  <p:cNvSpPr/>
                  <p:nvPr/>
                </p:nvSpPr>
                <p:spPr>
                  <a:xfrm>
                    <a:off x="6495350" y="1654900"/>
                    <a:ext cx="37625" cy="151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5" h="6049" extrusionOk="0">
                        <a:moveTo>
                          <a:pt x="1505" y="0"/>
                        </a:moveTo>
                        <a:cubicBezTo>
                          <a:pt x="1412" y="31"/>
                          <a:pt x="1325" y="65"/>
                          <a:pt x="1248" y="99"/>
                        </a:cubicBezTo>
                        <a:lnTo>
                          <a:pt x="0" y="6049"/>
                        </a:lnTo>
                        <a:cubicBezTo>
                          <a:pt x="77" y="6011"/>
                          <a:pt x="162" y="5980"/>
                          <a:pt x="257" y="5950"/>
                        </a:cubicBezTo>
                        <a:lnTo>
                          <a:pt x="1505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10" name="Google Shape;3561;p33"/>
                  <p:cNvSpPr/>
                  <p:nvPr/>
                </p:nvSpPr>
                <p:spPr>
                  <a:xfrm>
                    <a:off x="6490525" y="1657350"/>
                    <a:ext cx="36050" cy="151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2" h="6054" extrusionOk="0">
                        <a:moveTo>
                          <a:pt x="1441" y="1"/>
                        </a:moveTo>
                        <a:cubicBezTo>
                          <a:pt x="1368" y="31"/>
                          <a:pt x="1305" y="70"/>
                          <a:pt x="1249" y="104"/>
                        </a:cubicBezTo>
                        <a:lnTo>
                          <a:pt x="0" y="6053"/>
                        </a:lnTo>
                        <a:cubicBezTo>
                          <a:pt x="60" y="6015"/>
                          <a:pt x="124" y="5980"/>
                          <a:pt x="193" y="5951"/>
                        </a:cubicBezTo>
                        <a:lnTo>
                          <a:pt x="1441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11" name="Google Shape;3562;p33"/>
                  <p:cNvSpPr/>
                  <p:nvPr/>
                </p:nvSpPr>
                <p:spPr>
                  <a:xfrm>
                    <a:off x="6486450" y="1659925"/>
                    <a:ext cx="35325" cy="15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3" h="6071" extrusionOk="0">
                        <a:moveTo>
                          <a:pt x="1412" y="1"/>
                        </a:moveTo>
                        <a:cubicBezTo>
                          <a:pt x="1352" y="40"/>
                          <a:pt x="1296" y="82"/>
                          <a:pt x="1245" y="125"/>
                        </a:cubicBezTo>
                        <a:lnTo>
                          <a:pt x="1" y="6070"/>
                        </a:lnTo>
                        <a:cubicBezTo>
                          <a:pt x="48" y="6027"/>
                          <a:pt x="104" y="5989"/>
                          <a:pt x="163" y="5950"/>
                        </a:cubicBezTo>
                        <a:lnTo>
                          <a:pt x="1412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12" name="Google Shape;3563;p33"/>
                  <p:cNvSpPr/>
                  <p:nvPr/>
                </p:nvSpPr>
                <p:spPr>
                  <a:xfrm>
                    <a:off x="6482175" y="1663025"/>
                    <a:ext cx="35425" cy="152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7" h="6117" extrusionOk="0">
                        <a:moveTo>
                          <a:pt x="1416" y="1"/>
                        </a:moveTo>
                        <a:lnTo>
                          <a:pt x="1416" y="1"/>
                        </a:lnTo>
                        <a:cubicBezTo>
                          <a:pt x="1352" y="52"/>
                          <a:pt x="1297" y="112"/>
                          <a:pt x="1250" y="172"/>
                        </a:cubicBezTo>
                        <a:lnTo>
                          <a:pt x="0" y="6117"/>
                        </a:lnTo>
                        <a:cubicBezTo>
                          <a:pt x="52" y="6061"/>
                          <a:pt x="107" y="6002"/>
                          <a:pt x="172" y="5946"/>
                        </a:cubicBezTo>
                        <a:lnTo>
                          <a:pt x="1416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13" name="Google Shape;3564;p33"/>
                  <p:cNvSpPr/>
                  <p:nvPr/>
                </p:nvSpPr>
                <p:spPr>
                  <a:xfrm>
                    <a:off x="6471275" y="1667325"/>
                    <a:ext cx="42150" cy="163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6" h="6549" extrusionOk="0">
                        <a:moveTo>
                          <a:pt x="1686" y="0"/>
                        </a:moveTo>
                        <a:lnTo>
                          <a:pt x="1686" y="0"/>
                        </a:lnTo>
                        <a:cubicBezTo>
                          <a:pt x="1518" y="192"/>
                          <a:pt x="1412" y="407"/>
                          <a:pt x="1245" y="599"/>
                        </a:cubicBezTo>
                        <a:lnTo>
                          <a:pt x="0" y="6548"/>
                        </a:lnTo>
                        <a:cubicBezTo>
                          <a:pt x="168" y="6351"/>
                          <a:pt x="274" y="6142"/>
                          <a:pt x="436" y="5945"/>
                        </a:cubicBezTo>
                        <a:lnTo>
                          <a:pt x="1686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14" name="Google Shape;3565;p33"/>
                  <p:cNvSpPr/>
                  <p:nvPr/>
                </p:nvSpPr>
                <p:spPr>
                  <a:xfrm>
                    <a:off x="6470200" y="1682275"/>
                    <a:ext cx="32225" cy="14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9" h="5998" extrusionOk="0">
                        <a:moveTo>
                          <a:pt x="1288" y="1"/>
                        </a:moveTo>
                        <a:lnTo>
                          <a:pt x="1288" y="1"/>
                        </a:lnTo>
                        <a:cubicBezTo>
                          <a:pt x="1275" y="18"/>
                          <a:pt x="1263" y="35"/>
                          <a:pt x="1249" y="48"/>
                        </a:cubicBezTo>
                        <a:lnTo>
                          <a:pt x="0" y="5998"/>
                        </a:lnTo>
                        <a:cubicBezTo>
                          <a:pt x="18" y="5980"/>
                          <a:pt x="31" y="5968"/>
                          <a:pt x="43" y="5950"/>
                        </a:cubicBezTo>
                        <a:lnTo>
                          <a:pt x="1288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15" name="Google Shape;3566;p33"/>
                  <p:cNvSpPr/>
                  <p:nvPr/>
                </p:nvSpPr>
                <p:spPr>
                  <a:xfrm>
                    <a:off x="1636975" y="681775"/>
                    <a:ext cx="35300" cy="151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2" h="6057" extrusionOk="0">
                        <a:moveTo>
                          <a:pt x="1244" y="0"/>
                        </a:moveTo>
                        <a:lnTo>
                          <a:pt x="0" y="5945"/>
                        </a:lnTo>
                        <a:cubicBezTo>
                          <a:pt x="47" y="5980"/>
                          <a:pt x="103" y="6018"/>
                          <a:pt x="162" y="6057"/>
                        </a:cubicBezTo>
                        <a:lnTo>
                          <a:pt x="1412" y="107"/>
                        </a:lnTo>
                        <a:cubicBezTo>
                          <a:pt x="1347" y="68"/>
                          <a:pt x="1291" y="34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16" name="Google Shape;3567;p33"/>
                  <p:cNvSpPr/>
                  <p:nvPr/>
                </p:nvSpPr>
                <p:spPr>
                  <a:xfrm>
                    <a:off x="1629050" y="671600"/>
                    <a:ext cx="39050" cy="158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2" h="6352" extrusionOk="0">
                        <a:moveTo>
                          <a:pt x="1271" y="1"/>
                        </a:moveTo>
                        <a:cubicBezTo>
                          <a:pt x="1270" y="2"/>
                          <a:pt x="1270" y="3"/>
                          <a:pt x="1270" y="4"/>
                        </a:cubicBezTo>
                        <a:lnTo>
                          <a:pt x="1270" y="4"/>
                        </a:lnTo>
                        <a:lnTo>
                          <a:pt x="1271" y="1"/>
                        </a:lnTo>
                        <a:close/>
                        <a:moveTo>
                          <a:pt x="1270" y="4"/>
                        </a:moveTo>
                        <a:lnTo>
                          <a:pt x="21" y="5950"/>
                        </a:lnTo>
                        <a:cubicBezTo>
                          <a:pt x="1" y="6048"/>
                          <a:pt x="52" y="6168"/>
                          <a:pt x="317" y="6352"/>
                        </a:cubicBezTo>
                        <a:lnTo>
                          <a:pt x="1561" y="407"/>
                        </a:lnTo>
                        <a:cubicBezTo>
                          <a:pt x="1303" y="220"/>
                          <a:pt x="1250" y="102"/>
                          <a:pt x="1270" y="4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17" name="Google Shape;3568;p33"/>
                  <p:cNvSpPr/>
                  <p:nvPr/>
                </p:nvSpPr>
                <p:spPr>
                  <a:xfrm>
                    <a:off x="1734925" y="683575"/>
                    <a:ext cx="34425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" h="6006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42" y="5967"/>
                          <a:pt x="90" y="5985"/>
                          <a:pt x="133" y="6005"/>
                        </a:cubicBezTo>
                        <a:lnTo>
                          <a:pt x="1377" y="57"/>
                        </a:lnTo>
                        <a:cubicBezTo>
                          <a:pt x="1335" y="39"/>
                          <a:pt x="1288" y="18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18" name="Google Shape;3569;p33"/>
                  <p:cNvSpPr/>
                  <p:nvPr/>
                </p:nvSpPr>
                <p:spPr>
                  <a:xfrm>
                    <a:off x="1728700" y="681225"/>
                    <a:ext cx="37350" cy="151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4" h="6044" extrusionOk="0">
                        <a:moveTo>
                          <a:pt x="1250" y="1"/>
                        </a:moveTo>
                        <a:lnTo>
                          <a:pt x="1" y="5950"/>
                        </a:lnTo>
                        <a:cubicBezTo>
                          <a:pt x="82" y="5976"/>
                          <a:pt x="163" y="6010"/>
                          <a:pt x="249" y="6044"/>
                        </a:cubicBezTo>
                        <a:lnTo>
                          <a:pt x="1493" y="94"/>
                        </a:lnTo>
                        <a:cubicBezTo>
                          <a:pt x="1412" y="60"/>
                          <a:pt x="1327" y="30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19" name="Google Shape;3570;p33"/>
                  <p:cNvSpPr/>
                  <p:nvPr/>
                </p:nvSpPr>
                <p:spPr>
                  <a:xfrm>
                    <a:off x="1723250" y="679400"/>
                    <a:ext cx="36725" cy="15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9" h="6024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73" y="5972"/>
                          <a:pt x="146" y="5998"/>
                          <a:pt x="219" y="6023"/>
                        </a:cubicBezTo>
                        <a:lnTo>
                          <a:pt x="1468" y="74"/>
                        </a:lnTo>
                        <a:cubicBezTo>
                          <a:pt x="1391" y="48"/>
                          <a:pt x="1318" y="22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20" name="Google Shape;3571;p33"/>
                  <p:cNvSpPr/>
                  <p:nvPr/>
                </p:nvSpPr>
                <p:spPr>
                  <a:xfrm>
                    <a:off x="1717900" y="678025"/>
                    <a:ext cx="36500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0" h="6006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74" y="5966"/>
                          <a:pt x="142" y="5984"/>
                          <a:pt x="214" y="6005"/>
                        </a:cubicBezTo>
                        <a:lnTo>
                          <a:pt x="1459" y="56"/>
                        </a:lnTo>
                        <a:cubicBezTo>
                          <a:pt x="1391" y="38"/>
                          <a:pt x="1318" y="17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21" name="Google Shape;3572;p33"/>
                  <p:cNvSpPr/>
                  <p:nvPr/>
                </p:nvSpPr>
                <p:spPr>
                  <a:xfrm>
                    <a:off x="1712325" y="676950"/>
                    <a:ext cx="36825" cy="14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3" h="5994" extrusionOk="0">
                        <a:moveTo>
                          <a:pt x="1246" y="0"/>
                        </a:moveTo>
                        <a:lnTo>
                          <a:pt x="1" y="5946"/>
                        </a:lnTo>
                        <a:cubicBezTo>
                          <a:pt x="74" y="5958"/>
                          <a:pt x="151" y="5976"/>
                          <a:pt x="224" y="5993"/>
                        </a:cubicBezTo>
                        <a:lnTo>
                          <a:pt x="1473" y="43"/>
                        </a:lnTo>
                        <a:cubicBezTo>
                          <a:pt x="1396" y="26"/>
                          <a:pt x="1323" y="1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22" name="Google Shape;3573;p33"/>
                  <p:cNvSpPr/>
                  <p:nvPr/>
                </p:nvSpPr>
                <p:spPr>
                  <a:xfrm>
                    <a:off x="1705500" y="676000"/>
                    <a:ext cx="38000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0" h="5984" extrusionOk="0">
                        <a:moveTo>
                          <a:pt x="1245" y="0"/>
                        </a:moveTo>
                        <a:lnTo>
                          <a:pt x="1" y="5945"/>
                        </a:lnTo>
                        <a:cubicBezTo>
                          <a:pt x="90" y="5954"/>
                          <a:pt x="181" y="5966"/>
                          <a:pt x="274" y="5984"/>
                        </a:cubicBezTo>
                        <a:lnTo>
                          <a:pt x="1519" y="38"/>
                        </a:lnTo>
                        <a:cubicBezTo>
                          <a:pt x="1429" y="21"/>
                          <a:pt x="1335" y="8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23" name="Google Shape;3574;p33"/>
                  <p:cNvSpPr/>
                  <p:nvPr/>
                </p:nvSpPr>
                <p:spPr>
                  <a:xfrm>
                    <a:off x="1641025" y="675425"/>
                    <a:ext cx="95625" cy="157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25" h="6311" extrusionOk="0">
                        <a:moveTo>
                          <a:pt x="3410" y="0"/>
                        </a:moveTo>
                        <a:cubicBezTo>
                          <a:pt x="3177" y="0"/>
                          <a:pt x="2945" y="21"/>
                          <a:pt x="2708" y="53"/>
                        </a:cubicBezTo>
                        <a:cubicBezTo>
                          <a:pt x="2250" y="117"/>
                          <a:pt x="1775" y="233"/>
                          <a:pt x="1250" y="361"/>
                        </a:cubicBezTo>
                        <a:lnTo>
                          <a:pt x="0" y="6311"/>
                        </a:lnTo>
                        <a:cubicBezTo>
                          <a:pt x="531" y="6182"/>
                          <a:pt x="1005" y="6066"/>
                          <a:pt x="1463" y="6003"/>
                        </a:cubicBezTo>
                        <a:cubicBezTo>
                          <a:pt x="1699" y="5967"/>
                          <a:pt x="1933" y="5947"/>
                          <a:pt x="2168" y="5947"/>
                        </a:cubicBezTo>
                        <a:cubicBezTo>
                          <a:pt x="2305" y="5947"/>
                          <a:pt x="2442" y="5954"/>
                          <a:pt x="2580" y="5968"/>
                        </a:cubicBezTo>
                        <a:lnTo>
                          <a:pt x="3824" y="23"/>
                        </a:lnTo>
                        <a:cubicBezTo>
                          <a:pt x="3685" y="7"/>
                          <a:pt x="3547" y="0"/>
                          <a:pt x="3410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24" name="Google Shape;3575;p33"/>
                  <p:cNvSpPr/>
                  <p:nvPr/>
                </p:nvSpPr>
                <p:spPr>
                  <a:xfrm>
                    <a:off x="3593400" y="1088075"/>
                    <a:ext cx="3127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1" h="5963" extrusionOk="0">
                        <a:moveTo>
                          <a:pt x="1250" y="1"/>
                        </a:moveTo>
                        <a:lnTo>
                          <a:pt x="623" y="2999"/>
                        </a:lnTo>
                        <a:lnTo>
                          <a:pt x="1250" y="13"/>
                        </a:lnTo>
                        <a:lnTo>
                          <a:pt x="1250" y="1"/>
                        </a:lnTo>
                        <a:close/>
                        <a:moveTo>
                          <a:pt x="623" y="2999"/>
                        </a:moveTo>
                        <a:lnTo>
                          <a:pt x="1" y="5963"/>
                        </a:lnTo>
                        <a:cubicBezTo>
                          <a:pt x="6" y="5959"/>
                          <a:pt x="6" y="5955"/>
                          <a:pt x="6" y="5951"/>
                        </a:cubicBezTo>
                        <a:lnTo>
                          <a:pt x="623" y="2999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25" name="Google Shape;3576;p33"/>
                  <p:cNvSpPr/>
                  <p:nvPr/>
                </p:nvSpPr>
                <p:spPr>
                  <a:xfrm>
                    <a:off x="3593200" y="1088400"/>
                    <a:ext cx="31475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76" extrusionOk="0">
                        <a:moveTo>
                          <a:pt x="1258" y="0"/>
                        </a:moveTo>
                        <a:lnTo>
                          <a:pt x="1258" y="0"/>
                        </a:lnTo>
                        <a:cubicBezTo>
                          <a:pt x="1254" y="9"/>
                          <a:pt x="1250" y="18"/>
                          <a:pt x="1246" y="26"/>
                        </a:cubicBezTo>
                        <a:lnTo>
                          <a:pt x="1" y="5976"/>
                        </a:lnTo>
                        <a:cubicBezTo>
                          <a:pt x="5" y="5967"/>
                          <a:pt x="9" y="5959"/>
                          <a:pt x="9" y="5950"/>
                        </a:cubicBezTo>
                        <a:lnTo>
                          <a:pt x="1258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26" name="Google Shape;3577;p33"/>
                  <p:cNvSpPr/>
                  <p:nvPr/>
                </p:nvSpPr>
                <p:spPr>
                  <a:xfrm>
                    <a:off x="3592775" y="1089025"/>
                    <a:ext cx="31575" cy="14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5973" extrusionOk="0">
                        <a:moveTo>
                          <a:pt x="1263" y="1"/>
                        </a:moveTo>
                        <a:cubicBezTo>
                          <a:pt x="1258" y="10"/>
                          <a:pt x="1254" y="18"/>
                          <a:pt x="1245" y="22"/>
                        </a:cubicBezTo>
                        <a:lnTo>
                          <a:pt x="0" y="5972"/>
                        </a:lnTo>
                        <a:cubicBezTo>
                          <a:pt x="5" y="5964"/>
                          <a:pt x="14" y="5960"/>
                          <a:pt x="18" y="5951"/>
                        </a:cubicBezTo>
                        <a:lnTo>
                          <a:pt x="1263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27" name="Google Shape;3578;p33"/>
                  <p:cNvSpPr/>
                  <p:nvPr/>
                </p:nvSpPr>
                <p:spPr>
                  <a:xfrm>
                    <a:off x="3592250" y="1089575"/>
                    <a:ext cx="31675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72" extrusionOk="0">
                        <a:moveTo>
                          <a:pt x="1266" y="0"/>
                        </a:moveTo>
                        <a:cubicBezTo>
                          <a:pt x="1262" y="10"/>
                          <a:pt x="1253" y="18"/>
                          <a:pt x="1245" y="26"/>
                        </a:cubicBezTo>
                        <a:lnTo>
                          <a:pt x="1" y="5972"/>
                        </a:lnTo>
                        <a:cubicBezTo>
                          <a:pt x="9" y="5968"/>
                          <a:pt x="13" y="5958"/>
                          <a:pt x="21" y="5950"/>
                        </a:cubicBezTo>
                        <a:lnTo>
                          <a:pt x="1266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28" name="Google Shape;3579;p33"/>
                  <p:cNvSpPr/>
                  <p:nvPr/>
                </p:nvSpPr>
                <p:spPr>
                  <a:xfrm>
                    <a:off x="3591375" y="1090225"/>
                    <a:ext cx="3200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72" extrusionOk="0">
                        <a:moveTo>
                          <a:pt x="1280" y="0"/>
                        </a:moveTo>
                        <a:lnTo>
                          <a:pt x="1280" y="0"/>
                        </a:lnTo>
                        <a:cubicBezTo>
                          <a:pt x="1272" y="9"/>
                          <a:pt x="1258" y="13"/>
                          <a:pt x="1250" y="22"/>
                        </a:cubicBezTo>
                        <a:lnTo>
                          <a:pt x="1" y="5971"/>
                        </a:lnTo>
                        <a:cubicBezTo>
                          <a:pt x="14" y="5963"/>
                          <a:pt x="26" y="5954"/>
                          <a:pt x="36" y="5946"/>
                        </a:cubicBezTo>
                        <a:lnTo>
                          <a:pt x="1280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29" name="Google Shape;3580;p33"/>
                  <p:cNvSpPr/>
                  <p:nvPr/>
                </p:nvSpPr>
                <p:spPr>
                  <a:xfrm>
                    <a:off x="3590325" y="1090750"/>
                    <a:ext cx="3230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2" h="5972" extrusionOk="0">
                        <a:moveTo>
                          <a:pt x="1292" y="1"/>
                        </a:moveTo>
                        <a:cubicBezTo>
                          <a:pt x="1279" y="9"/>
                          <a:pt x="1262" y="18"/>
                          <a:pt x="1245" y="26"/>
                        </a:cubicBezTo>
                        <a:lnTo>
                          <a:pt x="1" y="5972"/>
                        </a:lnTo>
                        <a:cubicBezTo>
                          <a:pt x="17" y="5968"/>
                          <a:pt x="30" y="5959"/>
                          <a:pt x="43" y="5950"/>
                        </a:cubicBezTo>
                        <a:lnTo>
                          <a:pt x="1292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30" name="Google Shape;3581;p33"/>
                  <p:cNvSpPr/>
                  <p:nvPr/>
                </p:nvSpPr>
                <p:spPr>
                  <a:xfrm>
                    <a:off x="3588400" y="1091400"/>
                    <a:ext cx="3305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2" h="5976" extrusionOk="0">
                        <a:moveTo>
                          <a:pt x="1322" y="0"/>
                        </a:moveTo>
                        <a:lnTo>
                          <a:pt x="1322" y="0"/>
                        </a:lnTo>
                        <a:cubicBezTo>
                          <a:pt x="1300" y="9"/>
                          <a:pt x="1275" y="18"/>
                          <a:pt x="1245" y="26"/>
                        </a:cubicBezTo>
                        <a:lnTo>
                          <a:pt x="1" y="5976"/>
                        </a:lnTo>
                        <a:cubicBezTo>
                          <a:pt x="26" y="5967"/>
                          <a:pt x="56" y="5958"/>
                          <a:pt x="78" y="5946"/>
                        </a:cubicBezTo>
                        <a:lnTo>
                          <a:pt x="1322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31" name="Google Shape;3582;p33"/>
                  <p:cNvSpPr/>
                  <p:nvPr/>
                </p:nvSpPr>
                <p:spPr>
                  <a:xfrm>
                    <a:off x="3586900" y="1092050"/>
                    <a:ext cx="3262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5" h="5968" extrusionOk="0">
                        <a:moveTo>
                          <a:pt x="1305" y="0"/>
                        </a:moveTo>
                        <a:lnTo>
                          <a:pt x="1305" y="0"/>
                        </a:lnTo>
                        <a:cubicBezTo>
                          <a:pt x="1287" y="8"/>
                          <a:pt x="1267" y="13"/>
                          <a:pt x="1249" y="17"/>
                        </a:cubicBezTo>
                        <a:lnTo>
                          <a:pt x="0" y="5967"/>
                        </a:lnTo>
                        <a:cubicBezTo>
                          <a:pt x="22" y="5962"/>
                          <a:pt x="39" y="5954"/>
                          <a:pt x="61" y="5950"/>
                        </a:cubicBezTo>
                        <a:lnTo>
                          <a:pt x="1305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32" name="Google Shape;3583;p33"/>
                  <p:cNvSpPr/>
                  <p:nvPr/>
                </p:nvSpPr>
                <p:spPr>
                  <a:xfrm>
                    <a:off x="2036650" y="757875"/>
                    <a:ext cx="31375" cy="14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5" h="5973" extrusionOk="0">
                        <a:moveTo>
                          <a:pt x="1254" y="1"/>
                        </a:moveTo>
                        <a:lnTo>
                          <a:pt x="1251" y="15"/>
                        </a:lnTo>
                        <a:lnTo>
                          <a:pt x="1251" y="15"/>
                        </a:lnTo>
                        <a:cubicBezTo>
                          <a:pt x="1253" y="11"/>
                          <a:pt x="1254" y="7"/>
                          <a:pt x="1254" y="1"/>
                        </a:cubicBezTo>
                        <a:close/>
                        <a:moveTo>
                          <a:pt x="1251" y="15"/>
                        </a:moveTo>
                        <a:lnTo>
                          <a:pt x="1251" y="15"/>
                        </a:lnTo>
                        <a:cubicBezTo>
                          <a:pt x="1251" y="16"/>
                          <a:pt x="1251" y="18"/>
                          <a:pt x="1250" y="20"/>
                        </a:cubicBezTo>
                        <a:lnTo>
                          <a:pt x="1250" y="20"/>
                        </a:lnTo>
                        <a:lnTo>
                          <a:pt x="1251" y="15"/>
                        </a:lnTo>
                        <a:close/>
                        <a:moveTo>
                          <a:pt x="1250" y="20"/>
                        </a:moveTo>
                        <a:lnTo>
                          <a:pt x="1127" y="610"/>
                        </a:lnTo>
                        <a:lnTo>
                          <a:pt x="1250" y="22"/>
                        </a:lnTo>
                        <a:cubicBezTo>
                          <a:pt x="1250" y="21"/>
                          <a:pt x="1250" y="21"/>
                          <a:pt x="1250" y="20"/>
                        </a:cubicBezTo>
                        <a:close/>
                        <a:moveTo>
                          <a:pt x="1127" y="610"/>
                        </a:moveTo>
                        <a:lnTo>
                          <a:pt x="1" y="5972"/>
                        </a:lnTo>
                        <a:cubicBezTo>
                          <a:pt x="5" y="5964"/>
                          <a:pt x="9" y="5955"/>
                          <a:pt x="9" y="5950"/>
                        </a:cubicBezTo>
                        <a:lnTo>
                          <a:pt x="1127" y="610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33" name="Google Shape;3584;p33"/>
                  <p:cNvSpPr/>
                  <p:nvPr/>
                </p:nvSpPr>
                <p:spPr>
                  <a:xfrm>
                    <a:off x="2036125" y="758425"/>
                    <a:ext cx="31800" cy="14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98" extrusionOk="0">
                        <a:moveTo>
                          <a:pt x="1271" y="0"/>
                        </a:moveTo>
                        <a:lnTo>
                          <a:pt x="1271" y="0"/>
                        </a:lnTo>
                        <a:cubicBezTo>
                          <a:pt x="1266" y="18"/>
                          <a:pt x="1258" y="30"/>
                          <a:pt x="1250" y="48"/>
                        </a:cubicBezTo>
                        <a:lnTo>
                          <a:pt x="0" y="5997"/>
                        </a:lnTo>
                        <a:cubicBezTo>
                          <a:pt x="9" y="5980"/>
                          <a:pt x="18" y="5962"/>
                          <a:pt x="22" y="5950"/>
                        </a:cubicBezTo>
                        <a:lnTo>
                          <a:pt x="1271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34" name="Google Shape;3585;p33"/>
                  <p:cNvSpPr/>
                  <p:nvPr/>
                </p:nvSpPr>
                <p:spPr>
                  <a:xfrm>
                    <a:off x="2034950" y="759600"/>
                    <a:ext cx="32425" cy="150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" h="6014" extrusionOk="0">
                        <a:moveTo>
                          <a:pt x="1297" y="1"/>
                        </a:moveTo>
                        <a:lnTo>
                          <a:pt x="1297" y="1"/>
                        </a:lnTo>
                        <a:cubicBezTo>
                          <a:pt x="1283" y="22"/>
                          <a:pt x="1267" y="44"/>
                          <a:pt x="1245" y="64"/>
                        </a:cubicBezTo>
                        <a:lnTo>
                          <a:pt x="0" y="6014"/>
                        </a:lnTo>
                        <a:cubicBezTo>
                          <a:pt x="18" y="5992"/>
                          <a:pt x="35" y="5972"/>
                          <a:pt x="47" y="5950"/>
                        </a:cubicBezTo>
                        <a:lnTo>
                          <a:pt x="1297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35" name="Google Shape;3586;p33"/>
                  <p:cNvSpPr/>
                  <p:nvPr/>
                </p:nvSpPr>
                <p:spPr>
                  <a:xfrm>
                    <a:off x="2032275" y="761200"/>
                    <a:ext cx="33825" cy="151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3" h="6066" extrusionOk="0">
                        <a:moveTo>
                          <a:pt x="1352" y="0"/>
                        </a:moveTo>
                        <a:lnTo>
                          <a:pt x="1352" y="0"/>
                        </a:lnTo>
                        <a:cubicBezTo>
                          <a:pt x="1323" y="43"/>
                          <a:pt x="1284" y="77"/>
                          <a:pt x="1250" y="116"/>
                        </a:cubicBezTo>
                        <a:lnTo>
                          <a:pt x="0" y="6066"/>
                        </a:lnTo>
                        <a:cubicBezTo>
                          <a:pt x="34" y="6027"/>
                          <a:pt x="73" y="5989"/>
                          <a:pt x="107" y="5950"/>
                        </a:cubicBezTo>
                        <a:lnTo>
                          <a:pt x="1352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36" name="Google Shape;3587;p33"/>
                  <p:cNvSpPr/>
                  <p:nvPr/>
                </p:nvSpPr>
                <p:spPr>
                  <a:xfrm>
                    <a:off x="2031100" y="764100"/>
                    <a:ext cx="32425" cy="150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" h="6018" extrusionOk="0">
                        <a:moveTo>
                          <a:pt x="1297" y="0"/>
                        </a:moveTo>
                        <a:lnTo>
                          <a:pt x="1297" y="0"/>
                        </a:lnTo>
                        <a:cubicBezTo>
                          <a:pt x="1279" y="22"/>
                          <a:pt x="1262" y="47"/>
                          <a:pt x="1249" y="69"/>
                        </a:cubicBezTo>
                        <a:lnTo>
                          <a:pt x="0" y="6018"/>
                        </a:lnTo>
                        <a:cubicBezTo>
                          <a:pt x="14" y="5992"/>
                          <a:pt x="30" y="5971"/>
                          <a:pt x="47" y="5950"/>
                        </a:cubicBezTo>
                        <a:lnTo>
                          <a:pt x="1297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37" name="Google Shape;3588;p33"/>
                  <p:cNvSpPr/>
                  <p:nvPr/>
                </p:nvSpPr>
                <p:spPr>
                  <a:xfrm>
                    <a:off x="2030550" y="765825"/>
                    <a:ext cx="31800" cy="149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96" extrusionOk="0">
                        <a:moveTo>
                          <a:pt x="1271" y="0"/>
                        </a:moveTo>
                        <a:cubicBezTo>
                          <a:pt x="1258" y="12"/>
                          <a:pt x="1254" y="30"/>
                          <a:pt x="1250" y="46"/>
                        </a:cubicBezTo>
                        <a:lnTo>
                          <a:pt x="1" y="5996"/>
                        </a:lnTo>
                        <a:cubicBezTo>
                          <a:pt x="6" y="5979"/>
                          <a:pt x="14" y="5962"/>
                          <a:pt x="22" y="5949"/>
                        </a:cubicBezTo>
                        <a:lnTo>
                          <a:pt x="1271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38" name="Google Shape;3589;p33"/>
                  <p:cNvSpPr/>
                  <p:nvPr/>
                </p:nvSpPr>
                <p:spPr>
                  <a:xfrm>
                    <a:off x="2030450" y="766975"/>
                    <a:ext cx="3135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72" extrusionOk="0">
                        <a:moveTo>
                          <a:pt x="1254" y="0"/>
                        </a:moveTo>
                        <a:lnTo>
                          <a:pt x="1254" y="0"/>
                        </a:lnTo>
                        <a:cubicBezTo>
                          <a:pt x="1250" y="9"/>
                          <a:pt x="1250" y="14"/>
                          <a:pt x="1246" y="22"/>
                        </a:cubicBezTo>
                        <a:lnTo>
                          <a:pt x="128" y="5362"/>
                        </a:lnTo>
                        <a:lnTo>
                          <a:pt x="1254" y="0"/>
                        </a:lnTo>
                        <a:close/>
                        <a:moveTo>
                          <a:pt x="128" y="5362"/>
                        </a:moveTo>
                        <a:lnTo>
                          <a:pt x="5" y="5950"/>
                        </a:lnTo>
                        <a:cubicBezTo>
                          <a:pt x="5" y="5954"/>
                          <a:pt x="1" y="5963"/>
                          <a:pt x="1" y="5971"/>
                        </a:cubicBezTo>
                        <a:lnTo>
                          <a:pt x="128" y="5362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39" name="Google Shape;3590;p33"/>
                  <p:cNvSpPr/>
                  <p:nvPr/>
                </p:nvSpPr>
                <p:spPr>
                  <a:xfrm>
                    <a:off x="3783850" y="1117500"/>
                    <a:ext cx="35850" cy="16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4" h="6690" extrusionOk="0">
                        <a:moveTo>
                          <a:pt x="1293" y="0"/>
                        </a:moveTo>
                        <a:lnTo>
                          <a:pt x="48" y="5950"/>
                        </a:lnTo>
                        <a:cubicBezTo>
                          <a:pt x="1" y="6171"/>
                          <a:pt x="188" y="6465"/>
                          <a:pt x="143" y="6687"/>
                        </a:cubicBezTo>
                        <a:lnTo>
                          <a:pt x="143" y="6687"/>
                        </a:lnTo>
                        <a:lnTo>
                          <a:pt x="1386" y="745"/>
                        </a:lnTo>
                        <a:cubicBezTo>
                          <a:pt x="1434" y="518"/>
                          <a:pt x="1250" y="222"/>
                          <a:pt x="1293" y="0"/>
                        </a:cubicBezTo>
                        <a:close/>
                        <a:moveTo>
                          <a:pt x="143" y="6687"/>
                        </a:moveTo>
                        <a:lnTo>
                          <a:pt x="142" y="6689"/>
                        </a:lnTo>
                        <a:cubicBezTo>
                          <a:pt x="142" y="6688"/>
                          <a:pt x="142" y="6688"/>
                          <a:pt x="143" y="6687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40" name="Google Shape;3591;p33"/>
                  <p:cNvSpPr/>
                  <p:nvPr/>
                </p:nvSpPr>
                <p:spPr>
                  <a:xfrm>
                    <a:off x="3383850" y="1040700"/>
                    <a:ext cx="31550" cy="15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" h="6011" extrusionOk="0">
                        <a:moveTo>
                          <a:pt x="1262" y="1"/>
                        </a:moveTo>
                        <a:lnTo>
                          <a:pt x="1255" y="32"/>
                        </a:lnTo>
                        <a:lnTo>
                          <a:pt x="1255" y="32"/>
                        </a:lnTo>
                        <a:cubicBezTo>
                          <a:pt x="1258" y="22"/>
                          <a:pt x="1260" y="12"/>
                          <a:pt x="1262" y="1"/>
                        </a:cubicBezTo>
                        <a:close/>
                        <a:moveTo>
                          <a:pt x="1255" y="32"/>
                        </a:moveTo>
                        <a:lnTo>
                          <a:pt x="1255" y="32"/>
                        </a:lnTo>
                        <a:cubicBezTo>
                          <a:pt x="1253" y="42"/>
                          <a:pt x="1251" y="51"/>
                          <a:pt x="1249" y="61"/>
                        </a:cubicBezTo>
                        <a:lnTo>
                          <a:pt x="0" y="6010"/>
                        </a:lnTo>
                        <a:cubicBezTo>
                          <a:pt x="9" y="5989"/>
                          <a:pt x="13" y="5972"/>
                          <a:pt x="17" y="5951"/>
                        </a:cubicBezTo>
                        <a:lnTo>
                          <a:pt x="1255" y="32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41" name="Google Shape;3592;p33"/>
                  <p:cNvSpPr/>
                  <p:nvPr/>
                </p:nvSpPr>
                <p:spPr>
                  <a:xfrm>
                    <a:off x="3382875" y="1042200"/>
                    <a:ext cx="32200" cy="151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6041" extrusionOk="0">
                        <a:moveTo>
                          <a:pt x="1288" y="1"/>
                        </a:moveTo>
                        <a:lnTo>
                          <a:pt x="1288" y="1"/>
                        </a:lnTo>
                        <a:cubicBezTo>
                          <a:pt x="1275" y="31"/>
                          <a:pt x="1262" y="61"/>
                          <a:pt x="1246" y="91"/>
                        </a:cubicBezTo>
                        <a:lnTo>
                          <a:pt x="0" y="6040"/>
                        </a:lnTo>
                        <a:cubicBezTo>
                          <a:pt x="18" y="6011"/>
                          <a:pt x="30" y="5980"/>
                          <a:pt x="39" y="5950"/>
                        </a:cubicBezTo>
                        <a:lnTo>
                          <a:pt x="1288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42" name="Google Shape;3593;p33"/>
                  <p:cNvSpPr/>
                  <p:nvPr/>
                </p:nvSpPr>
                <p:spPr>
                  <a:xfrm>
                    <a:off x="3381600" y="1044450"/>
                    <a:ext cx="32425" cy="15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" h="6019" extrusionOk="0">
                        <a:moveTo>
                          <a:pt x="1297" y="1"/>
                        </a:moveTo>
                        <a:lnTo>
                          <a:pt x="1297" y="1"/>
                        </a:lnTo>
                        <a:cubicBezTo>
                          <a:pt x="1283" y="27"/>
                          <a:pt x="1267" y="48"/>
                          <a:pt x="1249" y="74"/>
                        </a:cubicBezTo>
                        <a:lnTo>
                          <a:pt x="0" y="6018"/>
                        </a:lnTo>
                        <a:cubicBezTo>
                          <a:pt x="22" y="5998"/>
                          <a:pt x="39" y="5976"/>
                          <a:pt x="51" y="5950"/>
                        </a:cubicBezTo>
                        <a:lnTo>
                          <a:pt x="1297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43" name="Google Shape;3594;p33"/>
                  <p:cNvSpPr/>
                  <p:nvPr/>
                </p:nvSpPr>
                <p:spPr>
                  <a:xfrm>
                    <a:off x="3380200" y="1046275"/>
                    <a:ext cx="32650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6" h="6006" extrusionOk="0">
                        <a:moveTo>
                          <a:pt x="1305" y="1"/>
                        </a:moveTo>
                        <a:cubicBezTo>
                          <a:pt x="1288" y="17"/>
                          <a:pt x="1266" y="39"/>
                          <a:pt x="1246" y="56"/>
                        </a:cubicBezTo>
                        <a:lnTo>
                          <a:pt x="1" y="6006"/>
                        </a:lnTo>
                        <a:cubicBezTo>
                          <a:pt x="22" y="5988"/>
                          <a:pt x="40" y="5967"/>
                          <a:pt x="56" y="5945"/>
                        </a:cubicBezTo>
                        <a:lnTo>
                          <a:pt x="1305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44" name="Google Shape;3595;p33"/>
                  <p:cNvSpPr/>
                  <p:nvPr/>
                </p:nvSpPr>
                <p:spPr>
                  <a:xfrm>
                    <a:off x="3378375" y="1047675"/>
                    <a:ext cx="32975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9" h="6002" extrusionOk="0">
                        <a:moveTo>
                          <a:pt x="1319" y="0"/>
                        </a:moveTo>
                        <a:cubicBezTo>
                          <a:pt x="1297" y="22"/>
                          <a:pt x="1276" y="38"/>
                          <a:pt x="1250" y="51"/>
                        </a:cubicBezTo>
                        <a:lnTo>
                          <a:pt x="1" y="6001"/>
                        </a:lnTo>
                        <a:cubicBezTo>
                          <a:pt x="26" y="5984"/>
                          <a:pt x="52" y="5966"/>
                          <a:pt x="74" y="5950"/>
                        </a:cubicBezTo>
                        <a:lnTo>
                          <a:pt x="1319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45" name="Google Shape;3596;p33"/>
                  <p:cNvSpPr/>
                  <p:nvPr/>
                </p:nvSpPr>
                <p:spPr>
                  <a:xfrm>
                    <a:off x="3376050" y="1048950"/>
                    <a:ext cx="33575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3" h="6002" extrusionOk="0">
                        <a:moveTo>
                          <a:pt x="1343" y="0"/>
                        </a:moveTo>
                        <a:lnTo>
                          <a:pt x="1343" y="0"/>
                        </a:lnTo>
                        <a:cubicBezTo>
                          <a:pt x="1313" y="22"/>
                          <a:pt x="1278" y="38"/>
                          <a:pt x="1244" y="52"/>
                        </a:cubicBezTo>
                        <a:lnTo>
                          <a:pt x="0" y="6001"/>
                        </a:lnTo>
                        <a:cubicBezTo>
                          <a:pt x="34" y="5984"/>
                          <a:pt x="64" y="5967"/>
                          <a:pt x="94" y="5950"/>
                        </a:cubicBezTo>
                        <a:lnTo>
                          <a:pt x="1343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46" name="Google Shape;3597;p33"/>
                  <p:cNvSpPr/>
                  <p:nvPr/>
                </p:nvSpPr>
                <p:spPr>
                  <a:xfrm>
                    <a:off x="3374875" y="1050225"/>
                    <a:ext cx="32300" cy="14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2" h="5973" extrusionOk="0">
                        <a:moveTo>
                          <a:pt x="1291" y="1"/>
                        </a:moveTo>
                        <a:lnTo>
                          <a:pt x="1291" y="1"/>
                        </a:lnTo>
                        <a:cubicBezTo>
                          <a:pt x="1279" y="9"/>
                          <a:pt x="1262" y="18"/>
                          <a:pt x="1244" y="22"/>
                        </a:cubicBezTo>
                        <a:lnTo>
                          <a:pt x="0" y="5972"/>
                        </a:lnTo>
                        <a:cubicBezTo>
                          <a:pt x="17" y="5963"/>
                          <a:pt x="30" y="5959"/>
                          <a:pt x="47" y="5950"/>
                        </a:cubicBezTo>
                        <a:lnTo>
                          <a:pt x="1291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47" name="Google Shape;3598;p33"/>
                  <p:cNvSpPr/>
                  <p:nvPr/>
                </p:nvSpPr>
                <p:spPr>
                  <a:xfrm>
                    <a:off x="2485425" y="856275"/>
                    <a:ext cx="316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4" h="5959" extrusionOk="0">
                        <a:moveTo>
                          <a:pt x="1263" y="0"/>
                        </a:moveTo>
                        <a:lnTo>
                          <a:pt x="1263" y="0"/>
                        </a:lnTo>
                        <a:cubicBezTo>
                          <a:pt x="1258" y="5"/>
                          <a:pt x="1254" y="5"/>
                          <a:pt x="1250" y="9"/>
                        </a:cubicBezTo>
                        <a:lnTo>
                          <a:pt x="0" y="5958"/>
                        </a:lnTo>
                        <a:cubicBezTo>
                          <a:pt x="6" y="5954"/>
                          <a:pt x="14" y="5949"/>
                          <a:pt x="18" y="5949"/>
                        </a:cubicBezTo>
                        <a:lnTo>
                          <a:pt x="1263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48" name="Google Shape;3599;p33"/>
                  <p:cNvSpPr/>
                  <p:nvPr/>
                </p:nvSpPr>
                <p:spPr>
                  <a:xfrm>
                    <a:off x="2483300" y="856475"/>
                    <a:ext cx="33375" cy="14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5" h="5993" extrusionOk="0">
                        <a:moveTo>
                          <a:pt x="1335" y="1"/>
                        </a:moveTo>
                        <a:cubicBezTo>
                          <a:pt x="1301" y="13"/>
                          <a:pt x="1271" y="30"/>
                          <a:pt x="1245" y="48"/>
                        </a:cubicBezTo>
                        <a:lnTo>
                          <a:pt x="0" y="5992"/>
                        </a:lnTo>
                        <a:cubicBezTo>
                          <a:pt x="26" y="5980"/>
                          <a:pt x="56" y="5963"/>
                          <a:pt x="85" y="5950"/>
                        </a:cubicBezTo>
                        <a:lnTo>
                          <a:pt x="1335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49" name="Google Shape;3600;p33"/>
                  <p:cNvSpPr/>
                  <p:nvPr/>
                </p:nvSpPr>
                <p:spPr>
                  <a:xfrm>
                    <a:off x="2481700" y="857650"/>
                    <a:ext cx="32750" cy="14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5997" extrusionOk="0">
                        <a:moveTo>
                          <a:pt x="1309" y="1"/>
                        </a:moveTo>
                        <a:lnTo>
                          <a:pt x="1309" y="1"/>
                        </a:lnTo>
                        <a:cubicBezTo>
                          <a:pt x="1288" y="13"/>
                          <a:pt x="1266" y="31"/>
                          <a:pt x="1245" y="48"/>
                        </a:cubicBezTo>
                        <a:lnTo>
                          <a:pt x="1" y="5997"/>
                        </a:lnTo>
                        <a:cubicBezTo>
                          <a:pt x="21" y="5980"/>
                          <a:pt x="43" y="5963"/>
                          <a:pt x="64" y="5945"/>
                        </a:cubicBezTo>
                        <a:lnTo>
                          <a:pt x="1309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50" name="Google Shape;3601;p33"/>
                  <p:cNvSpPr/>
                  <p:nvPr/>
                </p:nvSpPr>
                <p:spPr>
                  <a:xfrm>
                    <a:off x="2480425" y="858850"/>
                    <a:ext cx="32400" cy="150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6" h="6001" extrusionOk="0">
                        <a:moveTo>
                          <a:pt x="1296" y="0"/>
                        </a:moveTo>
                        <a:lnTo>
                          <a:pt x="1244" y="51"/>
                        </a:lnTo>
                        <a:lnTo>
                          <a:pt x="0" y="6000"/>
                        </a:lnTo>
                        <a:cubicBezTo>
                          <a:pt x="13" y="5980"/>
                          <a:pt x="30" y="5962"/>
                          <a:pt x="52" y="5949"/>
                        </a:cubicBezTo>
                        <a:lnTo>
                          <a:pt x="1296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51" name="Google Shape;3602;p33"/>
                  <p:cNvSpPr/>
                  <p:nvPr/>
                </p:nvSpPr>
                <p:spPr>
                  <a:xfrm>
                    <a:off x="2479350" y="860125"/>
                    <a:ext cx="32200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6010" extrusionOk="0">
                        <a:moveTo>
                          <a:pt x="1287" y="0"/>
                        </a:moveTo>
                        <a:lnTo>
                          <a:pt x="1287" y="0"/>
                        </a:lnTo>
                        <a:cubicBezTo>
                          <a:pt x="1270" y="17"/>
                          <a:pt x="1258" y="38"/>
                          <a:pt x="1244" y="60"/>
                        </a:cubicBezTo>
                        <a:lnTo>
                          <a:pt x="0" y="6010"/>
                        </a:lnTo>
                        <a:cubicBezTo>
                          <a:pt x="12" y="5988"/>
                          <a:pt x="26" y="5967"/>
                          <a:pt x="43" y="5949"/>
                        </a:cubicBezTo>
                        <a:lnTo>
                          <a:pt x="1287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52" name="Google Shape;3603;p33"/>
                  <p:cNvSpPr/>
                  <p:nvPr/>
                </p:nvSpPr>
                <p:spPr>
                  <a:xfrm>
                    <a:off x="2478500" y="861625"/>
                    <a:ext cx="31975" cy="150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9" h="6027" extrusionOk="0">
                        <a:moveTo>
                          <a:pt x="1278" y="0"/>
                        </a:moveTo>
                        <a:cubicBezTo>
                          <a:pt x="1266" y="26"/>
                          <a:pt x="1253" y="51"/>
                          <a:pt x="1244" y="77"/>
                        </a:cubicBezTo>
                        <a:lnTo>
                          <a:pt x="0" y="6027"/>
                        </a:lnTo>
                        <a:cubicBezTo>
                          <a:pt x="8" y="5997"/>
                          <a:pt x="21" y="5971"/>
                          <a:pt x="34" y="5950"/>
                        </a:cubicBezTo>
                        <a:lnTo>
                          <a:pt x="1278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53" name="Google Shape;3604;p33"/>
                  <p:cNvSpPr/>
                  <p:nvPr/>
                </p:nvSpPr>
                <p:spPr>
                  <a:xfrm>
                    <a:off x="2478150" y="863525"/>
                    <a:ext cx="31475" cy="14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98" extrusionOk="0">
                        <a:moveTo>
                          <a:pt x="1258" y="1"/>
                        </a:moveTo>
                        <a:cubicBezTo>
                          <a:pt x="1254" y="18"/>
                          <a:pt x="1250" y="31"/>
                          <a:pt x="1246" y="48"/>
                        </a:cubicBezTo>
                        <a:lnTo>
                          <a:pt x="1" y="5998"/>
                        </a:lnTo>
                        <a:cubicBezTo>
                          <a:pt x="5" y="5980"/>
                          <a:pt x="9" y="5963"/>
                          <a:pt x="14" y="5951"/>
                        </a:cubicBezTo>
                        <a:lnTo>
                          <a:pt x="1258" y="1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54" name="Google Shape;3605;p33"/>
                  <p:cNvSpPr/>
                  <p:nvPr/>
                </p:nvSpPr>
                <p:spPr>
                  <a:xfrm>
                    <a:off x="4267275" y="1240025"/>
                    <a:ext cx="41200" cy="152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8" h="6083" extrusionOk="0">
                        <a:moveTo>
                          <a:pt x="1249" y="1"/>
                        </a:moveTo>
                        <a:lnTo>
                          <a:pt x="1" y="5950"/>
                        </a:lnTo>
                        <a:cubicBezTo>
                          <a:pt x="133" y="5993"/>
                          <a:pt x="266" y="6040"/>
                          <a:pt x="402" y="6083"/>
                        </a:cubicBezTo>
                        <a:lnTo>
                          <a:pt x="1647" y="133"/>
                        </a:lnTo>
                        <a:cubicBezTo>
                          <a:pt x="1515" y="90"/>
                          <a:pt x="1383" y="48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55" name="Google Shape;3606;p33"/>
                  <p:cNvSpPr/>
                  <p:nvPr/>
                </p:nvSpPr>
                <p:spPr>
                  <a:xfrm>
                    <a:off x="4165375" y="1200575"/>
                    <a:ext cx="133150" cy="188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6" h="7529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1386" y="6433"/>
                          <a:pt x="2695" y="7045"/>
                          <a:pt x="4077" y="7528"/>
                        </a:cubicBezTo>
                        <a:lnTo>
                          <a:pt x="5325" y="1579"/>
                        </a:lnTo>
                        <a:cubicBezTo>
                          <a:pt x="3939" y="1095"/>
                          <a:pt x="2630" y="484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56" name="Google Shape;3607;p33"/>
                  <p:cNvSpPr/>
                  <p:nvPr/>
                </p:nvSpPr>
                <p:spPr>
                  <a:xfrm>
                    <a:off x="4147850" y="1194800"/>
                    <a:ext cx="48775" cy="154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1" h="6181" extrusionOk="0">
                        <a:moveTo>
                          <a:pt x="1245" y="0"/>
                        </a:moveTo>
                        <a:lnTo>
                          <a:pt x="0" y="5946"/>
                        </a:lnTo>
                        <a:cubicBezTo>
                          <a:pt x="236" y="6019"/>
                          <a:pt x="471" y="6100"/>
                          <a:pt x="702" y="6181"/>
                        </a:cubicBezTo>
                        <a:lnTo>
                          <a:pt x="1951" y="231"/>
                        </a:lnTo>
                        <a:cubicBezTo>
                          <a:pt x="1715" y="150"/>
                          <a:pt x="1484" y="73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57" name="Google Shape;3608;p33"/>
                  <p:cNvSpPr/>
                  <p:nvPr/>
                </p:nvSpPr>
                <p:spPr>
                  <a:xfrm>
                    <a:off x="5805850" y="1565525"/>
                    <a:ext cx="31375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5" h="6010" extrusionOk="0">
                        <a:moveTo>
                          <a:pt x="1254" y="0"/>
                        </a:moveTo>
                        <a:lnTo>
                          <a:pt x="5" y="5950"/>
                        </a:lnTo>
                        <a:cubicBezTo>
                          <a:pt x="1" y="5967"/>
                          <a:pt x="1" y="5988"/>
                          <a:pt x="1" y="6009"/>
                        </a:cubicBezTo>
                        <a:lnTo>
                          <a:pt x="1250" y="60"/>
                        </a:lnTo>
                        <a:cubicBezTo>
                          <a:pt x="1245" y="39"/>
                          <a:pt x="1250" y="22"/>
                          <a:pt x="1254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58" name="Google Shape;3609;p33"/>
                  <p:cNvSpPr/>
                  <p:nvPr/>
                </p:nvSpPr>
                <p:spPr>
                  <a:xfrm>
                    <a:off x="6245975" y="1655875"/>
                    <a:ext cx="40100" cy="154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4" h="6164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121" y="6018"/>
                          <a:pt x="240" y="6091"/>
                          <a:pt x="356" y="6164"/>
                        </a:cubicBezTo>
                        <a:lnTo>
                          <a:pt x="1604" y="214"/>
                        </a:lnTo>
                        <a:cubicBezTo>
                          <a:pt x="1485" y="141"/>
                          <a:pt x="1365" y="73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59" name="Google Shape;3610;p33"/>
                  <p:cNvSpPr/>
                  <p:nvPr/>
                </p:nvSpPr>
                <p:spPr>
                  <a:xfrm>
                    <a:off x="6227475" y="1646250"/>
                    <a:ext cx="49625" cy="15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5" h="6336" extrusionOk="0">
                        <a:moveTo>
                          <a:pt x="1250" y="0"/>
                        </a:moveTo>
                        <a:lnTo>
                          <a:pt x="0" y="5946"/>
                        </a:lnTo>
                        <a:cubicBezTo>
                          <a:pt x="253" y="6069"/>
                          <a:pt x="496" y="6197"/>
                          <a:pt x="741" y="6335"/>
                        </a:cubicBezTo>
                        <a:lnTo>
                          <a:pt x="1985" y="385"/>
                        </a:lnTo>
                        <a:cubicBezTo>
                          <a:pt x="1745" y="249"/>
                          <a:pt x="1497" y="121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60" name="Google Shape;3611;p33"/>
                  <p:cNvSpPr/>
                  <p:nvPr/>
                </p:nvSpPr>
                <p:spPr>
                  <a:xfrm>
                    <a:off x="6213700" y="1640050"/>
                    <a:ext cx="45025" cy="154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1" h="6194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188" y="6027"/>
                          <a:pt x="372" y="6108"/>
                          <a:pt x="551" y="6194"/>
                        </a:cubicBezTo>
                        <a:lnTo>
                          <a:pt x="1801" y="248"/>
                        </a:lnTo>
                        <a:cubicBezTo>
                          <a:pt x="1617" y="158"/>
                          <a:pt x="1432" y="77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61" name="Google Shape;3612;p33"/>
                  <p:cNvSpPr/>
                  <p:nvPr/>
                </p:nvSpPr>
                <p:spPr>
                  <a:xfrm>
                    <a:off x="6202025" y="1635650"/>
                    <a:ext cx="42800" cy="153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2" h="6126" extrusionOk="0">
                        <a:moveTo>
                          <a:pt x="1245" y="0"/>
                        </a:moveTo>
                        <a:lnTo>
                          <a:pt x="0" y="5946"/>
                        </a:lnTo>
                        <a:cubicBezTo>
                          <a:pt x="159" y="6001"/>
                          <a:pt x="313" y="6062"/>
                          <a:pt x="467" y="6126"/>
                        </a:cubicBezTo>
                        <a:lnTo>
                          <a:pt x="1711" y="176"/>
                        </a:lnTo>
                        <a:cubicBezTo>
                          <a:pt x="1557" y="112"/>
                          <a:pt x="1403" y="52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62" name="Google Shape;3613;p33"/>
                  <p:cNvSpPr/>
                  <p:nvPr/>
                </p:nvSpPr>
                <p:spPr>
                  <a:xfrm>
                    <a:off x="6191350" y="1632225"/>
                    <a:ext cx="41825" cy="152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" h="6084" extrusionOk="0">
                        <a:moveTo>
                          <a:pt x="1248" y="1"/>
                        </a:moveTo>
                        <a:lnTo>
                          <a:pt x="0" y="5946"/>
                        </a:lnTo>
                        <a:cubicBezTo>
                          <a:pt x="145" y="5989"/>
                          <a:pt x="286" y="6036"/>
                          <a:pt x="427" y="6083"/>
                        </a:cubicBezTo>
                        <a:lnTo>
                          <a:pt x="1672" y="137"/>
                        </a:lnTo>
                        <a:cubicBezTo>
                          <a:pt x="1531" y="86"/>
                          <a:pt x="1390" y="40"/>
                          <a:pt x="1248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63" name="Google Shape;3614;p33"/>
                  <p:cNvSpPr/>
                  <p:nvPr/>
                </p:nvSpPr>
                <p:spPr>
                  <a:xfrm>
                    <a:off x="6180975" y="1629475"/>
                    <a:ext cx="41600" cy="151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4" h="6057" extrusionOk="0">
                        <a:moveTo>
                          <a:pt x="1245" y="0"/>
                        </a:moveTo>
                        <a:lnTo>
                          <a:pt x="0" y="5945"/>
                        </a:lnTo>
                        <a:cubicBezTo>
                          <a:pt x="141" y="5980"/>
                          <a:pt x="278" y="6017"/>
                          <a:pt x="415" y="6056"/>
                        </a:cubicBezTo>
                        <a:lnTo>
                          <a:pt x="1663" y="111"/>
                        </a:lnTo>
                        <a:cubicBezTo>
                          <a:pt x="1523" y="68"/>
                          <a:pt x="1386" y="30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64" name="Google Shape;3615;p33"/>
                  <p:cNvSpPr/>
                  <p:nvPr/>
                </p:nvSpPr>
                <p:spPr>
                  <a:xfrm>
                    <a:off x="6179050" y="1629025"/>
                    <a:ext cx="3305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2" h="5963" extrusionOk="0">
                        <a:moveTo>
                          <a:pt x="1245" y="1"/>
                        </a:moveTo>
                        <a:lnTo>
                          <a:pt x="0" y="5946"/>
                        </a:lnTo>
                        <a:cubicBezTo>
                          <a:pt x="26" y="5954"/>
                          <a:pt x="52" y="5958"/>
                          <a:pt x="77" y="5963"/>
                        </a:cubicBezTo>
                        <a:lnTo>
                          <a:pt x="1322" y="18"/>
                        </a:lnTo>
                        <a:cubicBezTo>
                          <a:pt x="1296" y="9"/>
                          <a:pt x="1270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65" name="Google Shape;3616;p33"/>
                  <p:cNvSpPr/>
                  <p:nvPr/>
                </p:nvSpPr>
                <p:spPr>
                  <a:xfrm>
                    <a:off x="6298800" y="1654800"/>
                    <a:ext cx="33075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3" h="6002" extrusionOk="0">
                        <a:moveTo>
                          <a:pt x="1322" y="0"/>
                        </a:moveTo>
                        <a:lnTo>
                          <a:pt x="1322" y="0"/>
                        </a:lnTo>
                        <a:cubicBezTo>
                          <a:pt x="1297" y="18"/>
                          <a:pt x="1271" y="39"/>
                          <a:pt x="1245" y="52"/>
                        </a:cubicBezTo>
                        <a:lnTo>
                          <a:pt x="0" y="6001"/>
                        </a:lnTo>
                        <a:cubicBezTo>
                          <a:pt x="26" y="5984"/>
                          <a:pt x="51" y="5967"/>
                          <a:pt x="77" y="5946"/>
                        </a:cubicBezTo>
                        <a:lnTo>
                          <a:pt x="1322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66" name="Google Shape;3617;p33"/>
                  <p:cNvSpPr/>
                  <p:nvPr/>
                </p:nvSpPr>
                <p:spPr>
                  <a:xfrm>
                    <a:off x="6295375" y="1656075"/>
                    <a:ext cx="34575" cy="15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3" h="6024" extrusionOk="0">
                        <a:moveTo>
                          <a:pt x="1382" y="1"/>
                        </a:moveTo>
                        <a:lnTo>
                          <a:pt x="1382" y="1"/>
                        </a:lnTo>
                        <a:cubicBezTo>
                          <a:pt x="1335" y="30"/>
                          <a:pt x="1292" y="56"/>
                          <a:pt x="1250" y="78"/>
                        </a:cubicBezTo>
                        <a:lnTo>
                          <a:pt x="1" y="6023"/>
                        </a:lnTo>
                        <a:cubicBezTo>
                          <a:pt x="44" y="6006"/>
                          <a:pt x="90" y="5980"/>
                          <a:pt x="137" y="5950"/>
                        </a:cubicBezTo>
                        <a:lnTo>
                          <a:pt x="1382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67" name="Google Shape;3618;p33"/>
                  <p:cNvSpPr/>
                  <p:nvPr/>
                </p:nvSpPr>
                <p:spPr>
                  <a:xfrm>
                    <a:off x="6292475" y="1658000"/>
                    <a:ext cx="34150" cy="14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" h="5994" extrusionOk="0">
                        <a:moveTo>
                          <a:pt x="1366" y="1"/>
                        </a:moveTo>
                        <a:cubicBezTo>
                          <a:pt x="1323" y="18"/>
                          <a:pt x="1284" y="35"/>
                          <a:pt x="1246" y="44"/>
                        </a:cubicBezTo>
                        <a:lnTo>
                          <a:pt x="1" y="5993"/>
                        </a:lnTo>
                        <a:cubicBezTo>
                          <a:pt x="40" y="5980"/>
                          <a:pt x="78" y="5968"/>
                          <a:pt x="117" y="5946"/>
                        </a:cubicBezTo>
                        <a:lnTo>
                          <a:pt x="1366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68" name="Google Shape;3619;p33"/>
                  <p:cNvSpPr/>
                  <p:nvPr/>
                </p:nvSpPr>
                <p:spPr>
                  <a:xfrm>
                    <a:off x="6283400" y="1659075"/>
                    <a:ext cx="40225" cy="149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9" h="5987" extrusionOk="0">
                        <a:moveTo>
                          <a:pt x="1609" y="1"/>
                        </a:moveTo>
                        <a:lnTo>
                          <a:pt x="1609" y="1"/>
                        </a:lnTo>
                        <a:cubicBezTo>
                          <a:pt x="1561" y="18"/>
                          <a:pt x="1518" y="26"/>
                          <a:pt x="1476" y="30"/>
                        </a:cubicBezTo>
                        <a:cubicBezTo>
                          <a:pt x="1434" y="38"/>
                          <a:pt x="1392" y="41"/>
                          <a:pt x="1350" y="41"/>
                        </a:cubicBezTo>
                        <a:cubicBezTo>
                          <a:pt x="1315" y="41"/>
                          <a:pt x="1280" y="39"/>
                          <a:pt x="1245" y="35"/>
                        </a:cubicBezTo>
                        <a:lnTo>
                          <a:pt x="0" y="5980"/>
                        </a:lnTo>
                        <a:cubicBezTo>
                          <a:pt x="37" y="5984"/>
                          <a:pt x="74" y="5986"/>
                          <a:pt x="113" y="5986"/>
                        </a:cubicBezTo>
                        <a:cubicBezTo>
                          <a:pt x="151" y="5986"/>
                          <a:pt x="191" y="5984"/>
                          <a:pt x="231" y="5980"/>
                        </a:cubicBezTo>
                        <a:cubicBezTo>
                          <a:pt x="274" y="5972"/>
                          <a:pt x="317" y="5963"/>
                          <a:pt x="364" y="5950"/>
                        </a:cubicBezTo>
                        <a:lnTo>
                          <a:pt x="1609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69" name="Google Shape;3620;p33"/>
                  <p:cNvSpPr/>
                  <p:nvPr/>
                </p:nvSpPr>
                <p:spPr>
                  <a:xfrm>
                    <a:off x="6280725" y="1659525"/>
                    <a:ext cx="3382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3" h="5963" extrusionOk="0">
                        <a:moveTo>
                          <a:pt x="1250" y="0"/>
                        </a:moveTo>
                        <a:lnTo>
                          <a:pt x="0" y="5949"/>
                        </a:lnTo>
                        <a:cubicBezTo>
                          <a:pt x="39" y="5954"/>
                          <a:pt x="73" y="5962"/>
                          <a:pt x="107" y="5962"/>
                        </a:cubicBezTo>
                        <a:lnTo>
                          <a:pt x="1352" y="17"/>
                        </a:lnTo>
                        <a:cubicBezTo>
                          <a:pt x="1317" y="12"/>
                          <a:pt x="1284" y="8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70" name="Google Shape;3621;p33"/>
                  <p:cNvSpPr/>
                  <p:nvPr/>
                </p:nvSpPr>
                <p:spPr>
                  <a:xfrm>
                    <a:off x="6272600" y="1657800"/>
                    <a:ext cx="39375" cy="150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5" h="6018" extrusionOk="0">
                        <a:moveTo>
                          <a:pt x="1249" y="0"/>
                        </a:moveTo>
                        <a:lnTo>
                          <a:pt x="0" y="5950"/>
                        </a:lnTo>
                        <a:cubicBezTo>
                          <a:pt x="56" y="5958"/>
                          <a:pt x="112" y="5972"/>
                          <a:pt x="167" y="5984"/>
                        </a:cubicBezTo>
                        <a:cubicBezTo>
                          <a:pt x="219" y="5997"/>
                          <a:pt x="274" y="6010"/>
                          <a:pt x="325" y="6018"/>
                        </a:cubicBezTo>
                        <a:lnTo>
                          <a:pt x="1575" y="69"/>
                        </a:lnTo>
                        <a:cubicBezTo>
                          <a:pt x="1519" y="60"/>
                          <a:pt x="1468" y="48"/>
                          <a:pt x="1411" y="34"/>
                        </a:cubicBezTo>
                        <a:cubicBezTo>
                          <a:pt x="1356" y="26"/>
                          <a:pt x="1305" y="13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71" name="Google Shape;3622;p33"/>
                  <p:cNvSpPr/>
                  <p:nvPr/>
                </p:nvSpPr>
                <p:spPr>
                  <a:xfrm>
                    <a:off x="6270150" y="1657475"/>
                    <a:ext cx="3370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8" h="5963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34" y="5954"/>
                          <a:pt x="64" y="5959"/>
                          <a:pt x="98" y="5963"/>
                        </a:cubicBezTo>
                        <a:lnTo>
                          <a:pt x="1347" y="13"/>
                        </a:lnTo>
                        <a:cubicBezTo>
                          <a:pt x="1313" y="9"/>
                          <a:pt x="1278" y="5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72" name="Google Shape;3623;p33"/>
                  <p:cNvSpPr/>
                  <p:nvPr/>
                </p:nvSpPr>
                <p:spPr>
                  <a:xfrm>
                    <a:off x="6261175" y="1657325"/>
                    <a:ext cx="40100" cy="14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4" h="5986" extrusionOk="0">
                        <a:moveTo>
                          <a:pt x="1505" y="0"/>
                        </a:moveTo>
                        <a:cubicBezTo>
                          <a:pt x="1463" y="0"/>
                          <a:pt x="1420" y="4"/>
                          <a:pt x="1377" y="11"/>
                        </a:cubicBezTo>
                        <a:cubicBezTo>
                          <a:pt x="1335" y="15"/>
                          <a:pt x="1292" y="23"/>
                          <a:pt x="1244" y="37"/>
                        </a:cubicBezTo>
                        <a:lnTo>
                          <a:pt x="0" y="5985"/>
                        </a:lnTo>
                        <a:cubicBezTo>
                          <a:pt x="42" y="5973"/>
                          <a:pt x="90" y="5965"/>
                          <a:pt x="129" y="5956"/>
                        </a:cubicBezTo>
                        <a:cubicBezTo>
                          <a:pt x="169" y="5952"/>
                          <a:pt x="208" y="5949"/>
                          <a:pt x="246" y="5949"/>
                        </a:cubicBezTo>
                        <a:cubicBezTo>
                          <a:pt x="284" y="5949"/>
                          <a:pt x="321" y="5952"/>
                          <a:pt x="359" y="5956"/>
                        </a:cubicBezTo>
                        <a:lnTo>
                          <a:pt x="1604" y="6"/>
                        </a:lnTo>
                        <a:cubicBezTo>
                          <a:pt x="1572" y="2"/>
                          <a:pt x="1539" y="0"/>
                          <a:pt x="1505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73" name="Google Shape;3624;p33"/>
                  <p:cNvSpPr/>
                  <p:nvPr/>
                </p:nvSpPr>
                <p:spPr>
                  <a:xfrm>
                    <a:off x="6258275" y="1658225"/>
                    <a:ext cx="34025" cy="14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1" h="5997" extrusionOk="0">
                        <a:moveTo>
                          <a:pt x="1360" y="1"/>
                        </a:moveTo>
                        <a:lnTo>
                          <a:pt x="1360" y="1"/>
                        </a:lnTo>
                        <a:cubicBezTo>
                          <a:pt x="1322" y="13"/>
                          <a:pt x="1283" y="31"/>
                          <a:pt x="1245" y="47"/>
                        </a:cubicBezTo>
                        <a:lnTo>
                          <a:pt x="0" y="5997"/>
                        </a:lnTo>
                        <a:cubicBezTo>
                          <a:pt x="39" y="5975"/>
                          <a:pt x="77" y="5963"/>
                          <a:pt x="116" y="5949"/>
                        </a:cubicBezTo>
                        <a:lnTo>
                          <a:pt x="1360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74" name="Google Shape;3625;p33"/>
                  <p:cNvSpPr/>
                  <p:nvPr/>
                </p:nvSpPr>
                <p:spPr>
                  <a:xfrm>
                    <a:off x="6254850" y="1659400"/>
                    <a:ext cx="34575" cy="15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3" h="6023" extrusionOk="0">
                        <a:moveTo>
                          <a:pt x="1382" y="0"/>
                        </a:moveTo>
                        <a:cubicBezTo>
                          <a:pt x="1339" y="22"/>
                          <a:pt x="1292" y="43"/>
                          <a:pt x="1249" y="73"/>
                        </a:cubicBezTo>
                        <a:lnTo>
                          <a:pt x="1" y="6023"/>
                        </a:lnTo>
                        <a:cubicBezTo>
                          <a:pt x="48" y="5993"/>
                          <a:pt x="90" y="5967"/>
                          <a:pt x="137" y="5950"/>
                        </a:cubicBezTo>
                        <a:lnTo>
                          <a:pt x="1382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75" name="Google Shape;3626;p33"/>
                  <p:cNvSpPr/>
                  <p:nvPr/>
                </p:nvSpPr>
                <p:spPr>
                  <a:xfrm>
                    <a:off x="6300725" y="1654800"/>
                    <a:ext cx="55075" cy="17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3" h="7109" extrusionOk="0">
                        <a:moveTo>
                          <a:pt x="1245" y="0"/>
                        </a:moveTo>
                        <a:lnTo>
                          <a:pt x="0" y="5946"/>
                        </a:lnTo>
                        <a:cubicBezTo>
                          <a:pt x="397" y="6363"/>
                          <a:pt x="955" y="6828"/>
                          <a:pt x="899" y="7106"/>
                        </a:cubicBezTo>
                        <a:lnTo>
                          <a:pt x="899" y="7106"/>
                        </a:lnTo>
                        <a:lnTo>
                          <a:pt x="2148" y="1159"/>
                        </a:lnTo>
                        <a:cubicBezTo>
                          <a:pt x="2203" y="882"/>
                          <a:pt x="1642" y="415"/>
                          <a:pt x="1245" y="0"/>
                        </a:cubicBezTo>
                        <a:close/>
                        <a:moveTo>
                          <a:pt x="899" y="7106"/>
                        </a:moveTo>
                        <a:lnTo>
                          <a:pt x="898" y="7109"/>
                        </a:lnTo>
                        <a:cubicBezTo>
                          <a:pt x="898" y="7108"/>
                          <a:pt x="899" y="7107"/>
                          <a:pt x="899" y="7106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76" name="Google Shape;3627;p33"/>
                  <p:cNvSpPr/>
                  <p:nvPr/>
                </p:nvSpPr>
                <p:spPr>
                  <a:xfrm>
                    <a:off x="6354600" y="1683450"/>
                    <a:ext cx="146850" cy="156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74" h="6260" extrusionOk="0">
                        <a:moveTo>
                          <a:pt x="5873" y="1"/>
                        </a:moveTo>
                        <a:cubicBezTo>
                          <a:pt x="4435" y="192"/>
                          <a:pt x="3480" y="310"/>
                          <a:pt x="2525" y="310"/>
                        </a:cubicBezTo>
                        <a:cubicBezTo>
                          <a:pt x="2111" y="310"/>
                          <a:pt x="1698" y="288"/>
                          <a:pt x="1246" y="240"/>
                        </a:cubicBezTo>
                        <a:lnTo>
                          <a:pt x="1" y="6190"/>
                        </a:lnTo>
                        <a:cubicBezTo>
                          <a:pt x="452" y="6237"/>
                          <a:pt x="865" y="6259"/>
                          <a:pt x="1277" y="6259"/>
                        </a:cubicBezTo>
                        <a:cubicBezTo>
                          <a:pt x="2233" y="6259"/>
                          <a:pt x="3187" y="6141"/>
                          <a:pt x="4624" y="5951"/>
                        </a:cubicBezTo>
                        <a:lnTo>
                          <a:pt x="5873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77" name="Google Shape;3628;p33"/>
                  <p:cNvSpPr/>
                  <p:nvPr/>
                </p:nvSpPr>
                <p:spPr>
                  <a:xfrm>
                    <a:off x="6322750" y="1685050"/>
                    <a:ext cx="63000" cy="153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20" h="6126" extrusionOk="0">
                        <a:moveTo>
                          <a:pt x="1249" y="1"/>
                        </a:moveTo>
                        <a:lnTo>
                          <a:pt x="1" y="5946"/>
                        </a:lnTo>
                        <a:cubicBezTo>
                          <a:pt x="471" y="6027"/>
                          <a:pt x="886" y="6088"/>
                          <a:pt x="1275" y="6126"/>
                        </a:cubicBezTo>
                        <a:lnTo>
                          <a:pt x="2520" y="176"/>
                        </a:lnTo>
                        <a:cubicBezTo>
                          <a:pt x="2135" y="138"/>
                          <a:pt x="1715" y="78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78" name="Google Shape;3629;p33"/>
                  <p:cNvSpPr/>
                  <p:nvPr/>
                </p:nvSpPr>
                <p:spPr>
                  <a:xfrm>
                    <a:off x="1795975" y="691050"/>
                    <a:ext cx="31450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89" extrusionOk="0">
                        <a:moveTo>
                          <a:pt x="1258" y="1"/>
                        </a:moveTo>
                        <a:lnTo>
                          <a:pt x="1251" y="33"/>
                        </a:lnTo>
                        <a:lnTo>
                          <a:pt x="1251" y="33"/>
                        </a:lnTo>
                        <a:cubicBezTo>
                          <a:pt x="1255" y="22"/>
                          <a:pt x="1258" y="12"/>
                          <a:pt x="1258" y="1"/>
                        </a:cubicBezTo>
                        <a:close/>
                        <a:moveTo>
                          <a:pt x="1251" y="33"/>
                        </a:moveTo>
                        <a:cubicBezTo>
                          <a:pt x="1250" y="35"/>
                          <a:pt x="1249" y="38"/>
                          <a:pt x="1249" y="40"/>
                        </a:cubicBezTo>
                        <a:lnTo>
                          <a:pt x="0" y="5988"/>
                        </a:lnTo>
                        <a:cubicBezTo>
                          <a:pt x="4" y="5976"/>
                          <a:pt x="9" y="5963"/>
                          <a:pt x="13" y="5946"/>
                        </a:cubicBezTo>
                        <a:lnTo>
                          <a:pt x="1251" y="33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79" name="Google Shape;3630;p33"/>
                  <p:cNvSpPr/>
                  <p:nvPr/>
                </p:nvSpPr>
                <p:spPr>
                  <a:xfrm>
                    <a:off x="1795225" y="692025"/>
                    <a:ext cx="31975" cy="15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9" h="6023" extrusionOk="0">
                        <a:moveTo>
                          <a:pt x="1279" y="1"/>
                        </a:moveTo>
                        <a:lnTo>
                          <a:pt x="1279" y="1"/>
                        </a:lnTo>
                        <a:cubicBezTo>
                          <a:pt x="1270" y="27"/>
                          <a:pt x="1258" y="52"/>
                          <a:pt x="1245" y="73"/>
                        </a:cubicBezTo>
                        <a:lnTo>
                          <a:pt x="1" y="6022"/>
                        </a:lnTo>
                        <a:cubicBezTo>
                          <a:pt x="13" y="5997"/>
                          <a:pt x="26" y="5975"/>
                          <a:pt x="30" y="5949"/>
                        </a:cubicBezTo>
                        <a:lnTo>
                          <a:pt x="1279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80" name="Google Shape;3631;p33"/>
                  <p:cNvSpPr/>
                  <p:nvPr/>
                </p:nvSpPr>
                <p:spPr>
                  <a:xfrm>
                    <a:off x="1794150" y="693825"/>
                    <a:ext cx="32200" cy="15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6011" extrusionOk="0">
                        <a:moveTo>
                          <a:pt x="1288" y="1"/>
                        </a:moveTo>
                        <a:lnTo>
                          <a:pt x="1288" y="1"/>
                        </a:lnTo>
                        <a:cubicBezTo>
                          <a:pt x="1275" y="22"/>
                          <a:pt x="1262" y="44"/>
                          <a:pt x="1245" y="65"/>
                        </a:cubicBezTo>
                        <a:lnTo>
                          <a:pt x="0" y="6011"/>
                        </a:lnTo>
                        <a:cubicBezTo>
                          <a:pt x="13" y="5993"/>
                          <a:pt x="30" y="5972"/>
                          <a:pt x="44" y="5950"/>
                        </a:cubicBezTo>
                        <a:lnTo>
                          <a:pt x="1288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81" name="Google Shape;3632;p33"/>
                  <p:cNvSpPr/>
                  <p:nvPr/>
                </p:nvSpPr>
                <p:spPr>
                  <a:xfrm>
                    <a:off x="1792650" y="695450"/>
                    <a:ext cx="32625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5" h="6006" extrusionOk="0">
                        <a:moveTo>
                          <a:pt x="1305" y="0"/>
                        </a:moveTo>
                        <a:cubicBezTo>
                          <a:pt x="1288" y="18"/>
                          <a:pt x="1267" y="38"/>
                          <a:pt x="1245" y="56"/>
                        </a:cubicBezTo>
                        <a:lnTo>
                          <a:pt x="1" y="6005"/>
                        </a:lnTo>
                        <a:cubicBezTo>
                          <a:pt x="21" y="5988"/>
                          <a:pt x="39" y="5966"/>
                          <a:pt x="60" y="5946"/>
                        </a:cubicBezTo>
                        <a:lnTo>
                          <a:pt x="1305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82" name="Google Shape;3633;p33"/>
                  <p:cNvSpPr/>
                  <p:nvPr/>
                </p:nvSpPr>
                <p:spPr>
                  <a:xfrm>
                    <a:off x="1790600" y="696825"/>
                    <a:ext cx="33200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8" h="6006" extrusionOk="0">
                        <a:moveTo>
                          <a:pt x="1327" y="1"/>
                        </a:moveTo>
                        <a:lnTo>
                          <a:pt x="1327" y="1"/>
                        </a:lnTo>
                        <a:cubicBezTo>
                          <a:pt x="1305" y="22"/>
                          <a:pt x="1276" y="40"/>
                          <a:pt x="1250" y="60"/>
                        </a:cubicBezTo>
                        <a:lnTo>
                          <a:pt x="1" y="6006"/>
                        </a:lnTo>
                        <a:cubicBezTo>
                          <a:pt x="32" y="5988"/>
                          <a:pt x="57" y="5972"/>
                          <a:pt x="83" y="5950"/>
                        </a:cubicBezTo>
                        <a:lnTo>
                          <a:pt x="1327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83" name="Google Shape;3634;p33"/>
                  <p:cNvSpPr/>
                  <p:nvPr/>
                </p:nvSpPr>
                <p:spPr>
                  <a:xfrm>
                    <a:off x="1787825" y="698325"/>
                    <a:ext cx="34050" cy="15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2" h="6011" extrusionOk="0">
                        <a:moveTo>
                          <a:pt x="1361" y="0"/>
                        </a:moveTo>
                        <a:cubicBezTo>
                          <a:pt x="1327" y="22"/>
                          <a:pt x="1288" y="43"/>
                          <a:pt x="1246" y="61"/>
                        </a:cubicBezTo>
                        <a:lnTo>
                          <a:pt x="1" y="6011"/>
                        </a:lnTo>
                        <a:cubicBezTo>
                          <a:pt x="40" y="5989"/>
                          <a:pt x="78" y="5972"/>
                          <a:pt x="112" y="5946"/>
                        </a:cubicBezTo>
                        <a:lnTo>
                          <a:pt x="1361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84" name="Google Shape;3635;p33"/>
                  <p:cNvSpPr/>
                  <p:nvPr/>
                </p:nvSpPr>
                <p:spPr>
                  <a:xfrm>
                    <a:off x="1782900" y="699825"/>
                    <a:ext cx="36100" cy="15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4" h="6023" extrusionOk="0">
                        <a:moveTo>
                          <a:pt x="1443" y="1"/>
                        </a:moveTo>
                        <a:lnTo>
                          <a:pt x="1443" y="1"/>
                        </a:lnTo>
                        <a:cubicBezTo>
                          <a:pt x="1383" y="27"/>
                          <a:pt x="1319" y="52"/>
                          <a:pt x="1246" y="74"/>
                        </a:cubicBezTo>
                        <a:lnTo>
                          <a:pt x="1" y="6022"/>
                        </a:lnTo>
                        <a:cubicBezTo>
                          <a:pt x="74" y="6002"/>
                          <a:pt x="138" y="5976"/>
                          <a:pt x="198" y="5951"/>
                        </a:cubicBezTo>
                        <a:lnTo>
                          <a:pt x="1443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85" name="Google Shape;3636;p33"/>
                  <p:cNvSpPr/>
                  <p:nvPr/>
                </p:nvSpPr>
                <p:spPr>
                  <a:xfrm>
                    <a:off x="1676400" y="701650"/>
                    <a:ext cx="137650" cy="160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06" h="6404" extrusionOk="0">
                        <a:moveTo>
                          <a:pt x="5506" y="1"/>
                        </a:moveTo>
                        <a:cubicBezTo>
                          <a:pt x="5356" y="47"/>
                          <a:pt x="5176" y="82"/>
                          <a:pt x="4979" y="112"/>
                        </a:cubicBezTo>
                        <a:cubicBezTo>
                          <a:pt x="4531" y="175"/>
                          <a:pt x="3992" y="197"/>
                          <a:pt x="3436" y="223"/>
                        </a:cubicBezTo>
                        <a:cubicBezTo>
                          <a:pt x="2875" y="248"/>
                          <a:pt x="2302" y="278"/>
                          <a:pt x="1797" y="347"/>
                        </a:cubicBezTo>
                        <a:cubicBezTo>
                          <a:pt x="1601" y="376"/>
                          <a:pt x="1417" y="411"/>
                          <a:pt x="1246" y="453"/>
                        </a:cubicBezTo>
                        <a:lnTo>
                          <a:pt x="1" y="6403"/>
                        </a:lnTo>
                        <a:cubicBezTo>
                          <a:pt x="172" y="6356"/>
                          <a:pt x="356" y="6322"/>
                          <a:pt x="553" y="6296"/>
                        </a:cubicBezTo>
                        <a:cubicBezTo>
                          <a:pt x="1053" y="6223"/>
                          <a:pt x="1631" y="6198"/>
                          <a:pt x="2187" y="6172"/>
                        </a:cubicBezTo>
                        <a:cubicBezTo>
                          <a:pt x="2743" y="6146"/>
                          <a:pt x="3286" y="6121"/>
                          <a:pt x="3731" y="6061"/>
                        </a:cubicBezTo>
                        <a:cubicBezTo>
                          <a:pt x="3932" y="6032"/>
                          <a:pt x="4107" y="5997"/>
                          <a:pt x="4261" y="5949"/>
                        </a:cubicBezTo>
                        <a:lnTo>
                          <a:pt x="5506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86" name="Google Shape;3637;p33"/>
                  <p:cNvSpPr/>
                  <p:nvPr/>
                </p:nvSpPr>
                <p:spPr>
                  <a:xfrm>
                    <a:off x="1756500" y="730950"/>
                    <a:ext cx="31800" cy="152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6104" extrusionOk="0">
                        <a:moveTo>
                          <a:pt x="1258" y="0"/>
                        </a:moveTo>
                        <a:cubicBezTo>
                          <a:pt x="1257" y="5"/>
                          <a:pt x="1256" y="10"/>
                          <a:pt x="1255" y="15"/>
                        </a:cubicBezTo>
                        <a:lnTo>
                          <a:pt x="1255" y="15"/>
                        </a:lnTo>
                        <a:lnTo>
                          <a:pt x="1258" y="0"/>
                        </a:lnTo>
                        <a:close/>
                        <a:moveTo>
                          <a:pt x="1255" y="15"/>
                        </a:moveTo>
                        <a:lnTo>
                          <a:pt x="14" y="5950"/>
                        </a:lnTo>
                        <a:cubicBezTo>
                          <a:pt x="1" y="6001"/>
                          <a:pt x="5" y="6052"/>
                          <a:pt x="26" y="6104"/>
                        </a:cubicBezTo>
                        <a:lnTo>
                          <a:pt x="1271" y="154"/>
                        </a:lnTo>
                        <a:cubicBezTo>
                          <a:pt x="1252" y="108"/>
                          <a:pt x="1247" y="61"/>
                          <a:pt x="1255" y="15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87" name="Google Shape;3638;p33"/>
                  <p:cNvSpPr/>
                  <p:nvPr/>
                </p:nvSpPr>
                <p:spPr>
                  <a:xfrm>
                    <a:off x="2140600" y="812525"/>
                    <a:ext cx="43650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6" h="5985" extrusionOk="0">
                        <a:moveTo>
                          <a:pt x="1580" y="0"/>
                        </a:moveTo>
                        <a:cubicBezTo>
                          <a:pt x="1493" y="0"/>
                          <a:pt x="1419" y="5"/>
                          <a:pt x="1356" y="14"/>
                        </a:cubicBezTo>
                        <a:cubicBezTo>
                          <a:pt x="1313" y="22"/>
                          <a:pt x="1279" y="31"/>
                          <a:pt x="1244" y="39"/>
                        </a:cubicBezTo>
                        <a:lnTo>
                          <a:pt x="0" y="5985"/>
                        </a:lnTo>
                        <a:cubicBezTo>
                          <a:pt x="30" y="5976"/>
                          <a:pt x="69" y="5967"/>
                          <a:pt x="111" y="5963"/>
                        </a:cubicBezTo>
                        <a:cubicBezTo>
                          <a:pt x="182" y="5953"/>
                          <a:pt x="273" y="5948"/>
                          <a:pt x="384" y="5948"/>
                        </a:cubicBezTo>
                        <a:cubicBezTo>
                          <a:pt x="421" y="5948"/>
                          <a:pt x="459" y="5949"/>
                          <a:pt x="500" y="5950"/>
                        </a:cubicBezTo>
                        <a:lnTo>
                          <a:pt x="1745" y="5"/>
                        </a:lnTo>
                        <a:cubicBezTo>
                          <a:pt x="1686" y="2"/>
                          <a:pt x="1631" y="0"/>
                          <a:pt x="1580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88" name="Google Shape;3639;p33"/>
                  <p:cNvSpPr/>
                  <p:nvPr/>
                </p:nvSpPr>
                <p:spPr>
                  <a:xfrm>
                    <a:off x="2139300" y="813500"/>
                    <a:ext cx="3242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" h="5967" extrusionOk="0">
                        <a:moveTo>
                          <a:pt x="1296" y="0"/>
                        </a:moveTo>
                        <a:lnTo>
                          <a:pt x="1296" y="0"/>
                        </a:lnTo>
                        <a:cubicBezTo>
                          <a:pt x="1280" y="4"/>
                          <a:pt x="1263" y="9"/>
                          <a:pt x="1245" y="18"/>
                        </a:cubicBezTo>
                        <a:lnTo>
                          <a:pt x="1" y="5966"/>
                        </a:lnTo>
                        <a:cubicBezTo>
                          <a:pt x="18" y="5958"/>
                          <a:pt x="35" y="5954"/>
                          <a:pt x="52" y="5946"/>
                        </a:cubicBezTo>
                        <a:lnTo>
                          <a:pt x="1296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89" name="Google Shape;3640;p33"/>
                  <p:cNvSpPr/>
                  <p:nvPr/>
                </p:nvSpPr>
                <p:spPr>
                  <a:xfrm>
                    <a:off x="2138575" y="813925"/>
                    <a:ext cx="3187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5967" extrusionOk="0">
                        <a:moveTo>
                          <a:pt x="1274" y="1"/>
                        </a:moveTo>
                        <a:lnTo>
                          <a:pt x="1274" y="1"/>
                        </a:lnTo>
                        <a:cubicBezTo>
                          <a:pt x="1266" y="5"/>
                          <a:pt x="1254" y="13"/>
                          <a:pt x="1244" y="17"/>
                        </a:cubicBezTo>
                        <a:lnTo>
                          <a:pt x="0" y="5967"/>
                        </a:lnTo>
                        <a:cubicBezTo>
                          <a:pt x="8" y="5959"/>
                          <a:pt x="17" y="5954"/>
                          <a:pt x="30" y="5949"/>
                        </a:cubicBezTo>
                        <a:lnTo>
                          <a:pt x="1274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90" name="Google Shape;3641;p33"/>
                  <p:cNvSpPr/>
                  <p:nvPr/>
                </p:nvSpPr>
                <p:spPr>
                  <a:xfrm>
                    <a:off x="2138025" y="814350"/>
                    <a:ext cx="31675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64" extrusionOk="0">
                        <a:moveTo>
                          <a:pt x="1266" y="0"/>
                        </a:moveTo>
                        <a:lnTo>
                          <a:pt x="1266" y="0"/>
                        </a:lnTo>
                        <a:cubicBezTo>
                          <a:pt x="1258" y="4"/>
                          <a:pt x="1254" y="9"/>
                          <a:pt x="1245" y="18"/>
                        </a:cubicBezTo>
                        <a:lnTo>
                          <a:pt x="1" y="5963"/>
                        </a:lnTo>
                        <a:cubicBezTo>
                          <a:pt x="5" y="5958"/>
                          <a:pt x="13" y="5954"/>
                          <a:pt x="22" y="5950"/>
                        </a:cubicBezTo>
                        <a:lnTo>
                          <a:pt x="1266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91" name="Google Shape;3642;p33"/>
                  <p:cNvSpPr/>
                  <p:nvPr/>
                </p:nvSpPr>
                <p:spPr>
                  <a:xfrm>
                    <a:off x="2137600" y="814775"/>
                    <a:ext cx="3155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" h="5963" extrusionOk="0">
                        <a:moveTo>
                          <a:pt x="1262" y="1"/>
                        </a:moveTo>
                        <a:lnTo>
                          <a:pt x="1262" y="1"/>
                        </a:lnTo>
                        <a:cubicBezTo>
                          <a:pt x="1258" y="5"/>
                          <a:pt x="1249" y="9"/>
                          <a:pt x="1245" y="18"/>
                        </a:cubicBezTo>
                        <a:lnTo>
                          <a:pt x="0" y="5963"/>
                        </a:lnTo>
                        <a:cubicBezTo>
                          <a:pt x="4" y="5958"/>
                          <a:pt x="9" y="5954"/>
                          <a:pt x="18" y="5946"/>
                        </a:cubicBezTo>
                        <a:lnTo>
                          <a:pt x="1262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92" name="Google Shape;3643;p33"/>
                  <p:cNvSpPr/>
                  <p:nvPr/>
                </p:nvSpPr>
                <p:spPr>
                  <a:xfrm>
                    <a:off x="2137275" y="815225"/>
                    <a:ext cx="3147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63" extrusionOk="0">
                        <a:moveTo>
                          <a:pt x="1258" y="0"/>
                        </a:moveTo>
                        <a:lnTo>
                          <a:pt x="1258" y="0"/>
                        </a:lnTo>
                        <a:cubicBezTo>
                          <a:pt x="1254" y="4"/>
                          <a:pt x="1249" y="8"/>
                          <a:pt x="1245" y="17"/>
                        </a:cubicBezTo>
                        <a:lnTo>
                          <a:pt x="1" y="5962"/>
                        </a:lnTo>
                        <a:cubicBezTo>
                          <a:pt x="5" y="5958"/>
                          <a:pt x="9" y="5954"/>
                          <a:pt x="13" y="5945"/>
                        </a:cubicBezTo>
                        <a:lnTo>
                          <a:pt x="1258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93" name="Google Shape;3644;p33"/>
                  <p:cNvSpPr/>
                  <p:nvPr/>
                </p:nvSpPr>
                <p:spPr>
                  <a:xfrm>
                    <a:off x="2137050" y="815625"/>
                    <a:ext cx="3135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68" extrusionOk="0">
                        <a:moveTo>
                          <a:pt x="1254" y="1"/>
                        </a:moveTo>
                        <a:lnTo>
                          <a:pt x="1254" y="1"/>
                        </a:lnTo>
                        <a:cubicBezTo>
                          <a:pt x="1250" y="5"/>
                          <a:pt x="1250" y="14"/>
                          <a:pt x="1246" y="22"/>
                        </a:cubicBezTo>
                        <a:lnTo>
                          <a:pt x="1" y="5964"/>
                        </a:lnTo>
                        <a:lnTo>
                          <a:pt x="1" y="5964"/>
                        </a:lnTo>
                        <a:cubicBezTo>
                          <a:pt x="3" y="5959"/>
                          <a:pt x="7" y="5952"/>
                          <a:pt x="10" y="5946"/>
                        </a:cubicBezTo>
                        <a:lnTo>
                          <a:pt x="1254" y="1"/>
                        </a:lnTo>
                        <a:close/>
                        <a:moveTo>
                          <a:pt x="1" y="5964"/>
                        </a:moveTo>
                        <a:cubicBezTo>
                          <a:pt x="1" y="5965"/>
                          <a:pt x="1" y="5967"/>
                          <a:pt x="1" y="5968"/>
                        </a:cubicBezTo>
                        <a:lnTo>
                          <a:pt x="1" y="5964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94" name="Google Shape;3645;p33"/>
                  <p:cNvSpPr/>
                  <p:nvPr/>
                </p:nvSpPr>
                <p:spPr>
                  <a:xfrm>
                    <a:off x="2136950" y="816175"/>
                    <a:ext cx="31250" cy="14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5958" extrusionOk="0">
                        <a:moveTo>
                          <a:pt x="1250" y="0"/>
                        </a:moveTo>
                        <a:lnTo>
                          <a:pt x="1249" y="3"/>
                        </a:lnTo>
                        <a:lnTo>
                          <a:pt x="1249" y="3"/>
                        </a:lnTo>
                        <a:cubicBezTo>
                          <a:pt x="1250" y="1"/>
                          <a:pt x="1250" y="0"/>
                          <a:pt x="1250" y="0"/>
                        </a:cubicBezTo>
                        <a:close/>
                        <a:moveTo>
                          <a:pt x="1249" y="3"/>
                        </a:moveTo>
                        <a:lnTo>
                          <a:pt x="1249" y="3"/>
                        </a:lnTo>
                        <a:cubicBezTo>
                          <a:pt x="1249" y="4"/>
                          <a:pt x="1248" y="6"/>
                          <a:pt x="1246" y="8"/>
                        </a:cubicBezTo>
                        <a:lnTo>
                          <a:pt x="3" y="5948"/>
                        </a:lnTo>
                        <a:lnTo>
                          <a:pt x="3" y="5948"/>
                        </a:lnTo>
                        <a:cubicBezTo>
                          <a:pt x="3" y="5947"/>
                          <a:pt x="4" y="5946"/>
                          <a:pt x="5" y="5946"/>
                        </a:cubicBezTo>
                        <a:lnTo>
                          <a:pt x="1249" y="3"/>
                        </a:lnTo>
                        <a:close/>
                        <a:moveTo>
                          <a:pt x="3" y="5948"/>
                        </a:moveTo>
                        <a:cubicBezTo>
                          <a:pt x="1" y="5951"/>
                          <a:pt x="1" y="5955"/>
                          <a:pt x="1" y="5958"/>
                        </a:cubicBezTo>
                        <a:lnTo>
                          <a:pt x="3" y="5948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95" name="Google Shape;3646;p33"/>
                  <p:cNvSpPr/>
                  <p:nvPr/>
                </p:nvSpPr>
                <p:spPr>
                  <a:xfrm>
                    <a:off x="2472175" y="881075"/>
                    <a:ext cx="39075" cy="14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3" h="5960" extrusionOk="0">
                        <a:moveTo>
                          <a:pt x="1562" y="0"/>
                        </a:moveTo>
                        <a:lnTo>
                          <a:pt x="1562" y="0"/>
                        </a:lnTo>
                        <a:cubicBezTo>
                          <a:pt x="1498" y="8"/>
                          <a:pt x="1435" y="12"/>
                          <a:pt x="1375" y="12"/>
                        </a:cubicBezTo>
                        <a:cubicBezTo>
                          <a:pt x="1330" y="12"/>
                          <a:pt x="1287" y="10"/>
                          <a:pt x="1245" y="4"/>
                        </a:cubicBezTo>
                        <a:lnTo>
                          <a:pt x="1" y="5954"/>
                        </a:lnTo>
                        <a:cubicBezTo>
                          <a:pt x="42" y="5958"/>
                          <a:pt x="85" y="5960"/>
                          <a:pt x="129" y="5960"/>
                        </a:cubicBezTo>
                        <a:cubicBezTo>
                          <a:pt x="190" y="5960"/>
                          <a:pt x="253" y="5956"/>
                          <a:pt x="317" y="5946"/>
                        </a:cubicBezTo>
                        <a:lnTo>
                          <a:pt x="1562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96" name="Google Shape;3647;p33"/>
                  <p:cNvSpPr/>
                  <p:nvPr/>
                </p:nvSpPr>
                <p:spPr>
                  <a:xfrm>
                    <a:off x="2469825" y="880850"/>
                    <a:ext cx="3347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9" h="5963" extrusionOk="0">
                        <a:moveTo>
                          <a:pt x="1250" y="1"/>
                        </a:moveTo>
                        <a:lnTo>
                          <a:pt x="0" y="5951"/>
                        </a:lnTo>
                        <a:cubicBezTo>
                          <a:pt x="30" y="5955"/>
                          <a:pt x="65" y="5959"/>
                          <a:pt x="95" y="5963"/>
                        </a:cubicBezTo>
                        <a:lnTo>
                          <a:pt x="1339" y="13"/>
                        </a:lnTo>
                        <a:cubicBezTo>
                          <a:pt x="1309" y="13"/>
                          <a:pt x="1279" y="9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97" name="Google Shape;3648;p33"/>
                  <p:cNvSpPr/>
                  <p:nvPr/>
                </p:nvSpPr>
                <p:spPr>
                  <a:xfrm>
                    <a:off x="2467900" y="880525"/>
                    <a:ext cx="33175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7" h="5964" extrusionOk="0">
                        <a:moveTo>
                          <a:pt x="1245" y="1"/>
                        </a:moveTo>
                        <a:lnTo>
                          <a:pt x="0" y="5946"/>
                        </a:lnTo>
                        <a:cubicBezTo>
                          <a:pt x="26" y="5954"/>
                          <a:pt x="52" y="5959"/>
                          <a:pt x="77" y="5964"/>
                        </a:cubicBezTo>
                        <a:lnTo>
                          <a:pt x="1327" y="14"/>
                        </a:lnTo>
                        <a:cubicBezTo>
                          <a:pt x="1301" y="10"/>
                          <a:pt x="1271" y="6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98" name="Google Shape;3649;p33"/>
                  <p:cNvSpPr/>
                  <p:nvPr/>
                </p:nvSpPr>
                <p:spPr>
                  <a:xfrm>
                    <a:off x="2466075" y="880025"/>
                    <a:ext cx="3297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9" h="5967" extrusionOk="0">
                        <a:moveTo>
                          <a:pt x="1246" y="0"/>
                        </a:moveTo>
                        <a:lnTo>
                          <a:pt x="0" y="5949"/>
                        </a:lnTo>
                        <a:cubicBezTo>
                          <a:pt x="26" y="5954"/>
                          <a:pt x="48" y="5962"/>
                          <a:pt x="73" y="5966"/>
                        </a:cubicBezTo>
                        <a:lnTo>
                          <a:pt x="1318" y="21"/>
                        </a:lnTo>
                        <a:cubicBezTo>
                          <a:pt x="1297" y="12"/>
                          <a:pt x="1271" y="8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99" name="Google Shape;3650;p33"/>
                  <p:cNvSpPr/>
                  <p:nvPr/>
                </p:nvSpPr>
                <p:spPr>
                  <a:xfrm>
                    <a:off x="2464150" y="879375"/>
                    <a:ext cx="33075" cy="14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3" h="5975" extrusionOk="0">
                        <a:moveTo>
                          <a:pt x="1246" y="0"/>
                        </a:moveTo>
                        <a:lnTo>
                          <a:pt x="0" y="5949"/>
                        </a:lnTo>
                        <a:cubicBezTo>
                          <a:pt x="26" y="5958"/>
                          <a:pt x="52" y="5966"/>
                          <a:pt x="77" y="5975"/>
                        </a:cubicBezTo>
                        <a:lnTo>
                          <a:pt x="1323" y="26"/>
                        </a:lnTo>
                        <a:cubicBezTo>
                          <a:pt x="1297" y="17"/>
                          <a:pt x="1271" y="9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00" name="Google Shape;3651;p33"/>
                  <p:cNvSpPr/>
                  <p:nvPr/>
                </p:nvSpPr>
                <p:spPr>
                  <a:xfrm>
                    <a:off x="2461675" y="878400"/>
                    <a:ext cx="33625" cy="149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5" h="5988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32" y="5962"/>
                          <a:pt x="66" y="5976"/>
                          <a:pt x="99" y="5988"/>
                        </a:cubicBezTo>
                        <a:lnTo>
                          <a:pt x="1345" y="39"/>
                        </a:lnTo>
                        <a:cubicBezTo>
                          <a:pt x="1310" y="26"/>
                          <a:pt x="1280" y="1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01" name="Google Shape;3652;p33"/>
                  <p:cNvSpPr/>
                  <p:nvPr/>
                </p:nvSpPr>
                <p:spPr>
                  <a:xfrm>
                    <a:off x="2457625" y="876575"/>
                    <a:ext cx="35225" cy="15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9" h="6023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56" y="5976"/>
                          <a:pt x="107" y="6001"/>
                          <a:pt x="163" y="6023"/>
                        </a:cubicBezTo>
                        <a:lnTo>
                          <a:pt x="1408" y="73"/>
                        </a:lnTo>
                        <a:cubicBezTo>
                          <a:pt x="1353" y="52"/>
                          <a:pt x="1301" y="26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02" name="Google Shape;3653;p33"/>
                  <p:cNvSpPr/>
                  <p:nvPr/>
                </p:nvSpPr>
                <p:spPr>
                  <a:xfrm>
                    <a:off x="2450575" y="873150"/>
                    <a:ext cx="38300" cy="152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2" h="6088" extrusionOk="0">
                        <a:moveTo>
                          <a:pt x="1246" y="1"/>
                        </a:moveTo>
                        <a:lnTo>
                          <a:pt x="0" y="5946"/>
                        </a:lnTo>
                        <a:cubicBezTo>
                          <a:pt x="95" y="5993"/>
                          <a:pt x="188" y="6040"/>
                          <a:pt x="283" y="6087"/>
                        </a:cubicBezTo>
                        <a:lnTo>
                          <a:pt x="1532" y="137"/>
                        </a:lnTo>
                        <a:cubicBezTo>
                          <a:pt x="1433" y="95"/>
                          <a:pt x="1339" y="44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03" name="Google Shape;3654;p33"/>
                  <p:cNvSpPr/>
                  <p:nvPr/>
                </p:nvSpPr>
                <p:spPr>
                  <a:xfrm>
                    <a:off x="2446925" y="871450"/>
                    <a:ext cx="34800" cy="150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2" h="6015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48" y="5971"/>
                          <a:pt x="99" y="5993"/>
                          <a:pt x="146" y="6014"/>
                        </a:cubicBezTo>
                        <a:lnTo>
                          <a:pt x="1392" y="69"/>
                        </a:lnTo>
                        <a:cubicBezTo>
                          <a:pt x="1344" y="43"/>
                          <a:pt x="1293" y="22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04" name="Google Shape;3655;p33"/>
                  <p:cNvSpPr/>
                  <p:nvPr/>
                </p:nvSpPr>
                <p:spPr>
                  <a:xfrm>
                    <a:off x="2444600" y="870600"/>
                    <a:ext cx="33475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9" h="5984" extrusionOk="0">
                        <a:moveTo>
                          <a:pt x="1244" y="0"/>
                        </a:moveTo>
                        <a:lnTo>
                          <a:pt x="0" y="5946"/>
                        </a:lnTo>
                        <a:cubicBezTo>
                          <a:pt x="30" y="5958"/>
                          <a:pt x="60" y="5971"/>
                          <a:pt x="94" y="5984"/>
                        </a:cubicBezTo>
                        <a:lnTo>
                          <a:pt x="1339" y="34"/>
                        </a:lnTo>
                        <a:cubicBezTo>
                          <a:pt x="1309" y="22"/>
                          <a:pt x="1279" y="8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05" name="Google Shape;3656;p33"/>
                  <p:cNvSpPr/>
                  <p:nvPr/>
                </p:nvSpPr>
                <p:spPr>
                  <a:xfrm>
                    <a:off x="2442775" y="869950"/>
                    <a:ext cx="3295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8" h="5972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22" y="5958"/>
                          <a:pt x="48" y="5963"/>
                          <a:pt x="73" y="5972"/>
                        </a:cubicBezTo>
                        <a:lnTo>
                          <a:pt x="1317" y="26"/>
                        </a:lnTo>
                        <a:cubicBezTo>
                          <a:pt x="1296" y="18"/>
                          <a:pt x="1270" y="9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06" name="Google Shape;3657;p33"/>
                  <p:cNvSpPr/>
                  <p:nvPr/>
                </p:nvSpPr>
                <p:spPr>
                  <a:xfrm>
                    <a:off x="2440950" y="869525"/>
                    <a:ext cx="3295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8" h="5968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26" y="5954"/>
                          <a:pt x="48" y="5958"/>
                          <a:pt x="73" y="5967"/>
                        </a:cubicBezTo>
                        <a:lnTo>
                          <a:pt x="1318" y="18"/>
                        </a:lnTo>
                        <a:cubicBezTo>
                          <a:pt x="1297" y="14"/>
                          <a:pt x="1271" y="4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07" name="Google Shape;3658;p33"/>
                  <p:cNvSpPr/>
                  <p:nvPr/>
                </p:nvSpPr>
                <p:spPr>
                  <a:xfrm>
                    <a:off x="2439225" y="869100"/>
                    <a:ext cx="3297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9" h="5967" extrusionOk="0">
                        <a:moveTo>
                          <a:pt x="1250" y="1"/>
                        </a:moveTo>
                        <a:lnTo>
                          <a:pt x="1" y="5949"/>
                        </a:lnTo>
                        <a:cubicBezTo>
                          <a:pt x="26" y="5954"/>
                          <a:pt x="48" y="5959"/>
                          <a:pt x="70" y="5967"/>
                        </a:cubicBezTo>
                        <a:lnTo>
                          <a:pt x="1319" y="17"/>
                        </a:lnTo>
                        <a:cubicBezTo>
                          <a:pt x="1293" y="13"/>
                          <a:pt x="1272" y="5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08" name="Google Shape;3659;p33"/>
                  <p:cNvSpPr/>
                  <p:nvPr/>
                </p:nvSpPr>
                <p:spPr>
                  <a:xfrm>
                    <a:off x="2437100" y="868875"/>
                    <a:ext cx="3337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5" h="5959" extrusionOk="0">
                        <a:moveTo>
                          <a:pt x="1250" y="1"/>
                        </a:moveTo>
                        <a:lnTo>
                          <a:pt x="1" y="5946"/>
                        </a:lnTo>
                        <a:cubicBezTo>
                          <a:pt x="30" y="5950"/>
                          <a:pt x="60" y="5954"/>
                          <a:pt x="86" y="5958"/>
                        </a:cubicBezTo>
                        <a:lnTo>
                          <a:pt x="1335" y="10"/>
                        </a:lnTo>
                        <a:cubicBezTo>
                          <a:pt x="1305" y="5"/>
                          <a:pt x="1275" y="1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09" name="Google Shape;3660;p33"/>
                  <p:cNvSpPr/>
                  <p:nvPr/>
                </p:nvSpPr>
                <p:spPr>
                  <a:xfrm>
                    <a:off x="2431125" y="868725"/>
                    <a:ext cx="37225" cy="148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9" h="5957" extrusionOk="0">
                        <a:moveTo>
                          <a:pt x="1371" y="0"/>
                        </a:moveTo>
                        <a:cubicBezTo>
                          <a:pt x="1330" y="0"/>
                          <a:pt x="1290" y="2"/>
                          <a:pt x="1249" y="7"/>
                        </a:cubicBezTo>
                        <a:lnTo>
                          <a:pt x="0" y="5956"/>
                        </a:lnTo>
                        <a:cubicBezTo>
                          <a:pt x="50" y="5951"/>
                          <a:pt x="99" y="5949"/>
                          <a:pt x="145" y="5949"/>
                        </a:cubicBezTo>
                        <a:cubicBezTo>
                          <a:pt x="178" y="5949"/>
                          <a:pt x="209" y="5950"/>
                          <a:pt x="240" y="5952"/>
                        </a:cubicBezTo>
                        <a:lnTo>
                          <a:pt x="1489" y="7"/>
                        </a:lnTo>
                        <a:cubicBezTo>
                          <a:pt x="1450" y="2"/>
                          <a:pt x="1411" y="0"/>
                          <a:pt x="1371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10" name="Google Shape;3661;p33"/>
                  <p:cNvSpPr/>
                  <p:nvPr/>
                </p:nvSpPr>
                <p:spPr>
                  <a:xfrm>
                    <a:off x="1673325" y="710300"/>
                    <a:ext cx="34225" cy="151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6058" extrusionOk="0">
                        <a:moveTo>
                          <a:pt x="1249" y="1"/>
                        </a:moveTo>
                        <a:lnTo>
                          <a:pt x="1" y="5950"/>
                        </a:lnTo>
                        <a:cubicBezTo>
                          <a:pt x="43" y="5980"/>
                          <a:pt x="86" y="6014"/>
                          <a:pt x="124" y="6057"/>
                        </a:cubicBezTo>
                        <a:lnTo>
                          <a:pt x="1369" y="107"/>
                        </a:lnTo>
                        <a:cubicBezTo>
                          <a:pt x="1330" y="65"/>
                          <a:pt x="1292" y="30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11" name="Google Shape;3662;p33"/>
                  <p:cNvSpPr/>
                  <p:nvPr/>
                </p:nvSpPr>
                <p:spPr>
                  <a:xfrm>
                    <a:off x="1671400" y="709025"/>
                    <a:ext cx="33150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6" h="6002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26" y="5962"/>
                          <a:pt x="52" y="5980"/>
                          <a:pt x="78" y="6001"/>
                        </a:cubicBezTo>
                        <a:lnTo>
                          <a:pt x="1326" y="52"/>
                        </a:lnTo>
                        <a:cubicBezTo>
                          <a:pt x="1300" y="30"/>
                          <a:pt x="1270" y="1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12" name="Google Shape;3663;p33"/>
                  <p:cNvSpPr/>
                  <p:nvPr/>
                </p:nvSpPr>
                <p:spPr>
                  <a:xfrm>
                    <a:off x="1669800" y="708175"/>
                    <a:ext cx="32725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" h="5985" extrusionOk="0">
                        <a:moveTo>
                          <a:pt x="1249" y="1"/>
                        </a:moveTo>
                        <a:lnTo>
                          <a:pt x="0" y="5950"/>
                        </a:lnTo>
                        <a:cubicBezTo>
                          <a:pt x="22" y="5958"/>
                          <a:pt x="43" y="5971"/>
                          <a:pt x="65" y="5984"/>
                        </a:cubicBezTo>
                        <a:lnTo>
                          <a:pt x="1309" y="34"/>
                        </a:lnTo>
                        <a:cubicBezTo>
                          <a:pt x="1287" y="22"/>
                          <a:pt x="1271" y="13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13" name="Google Shape;3664;p33"/>
                  <p:cNvSpPr/>
                  <p:nvPr/>
                </p:nvSpPr>
                <p:spPr>
                  <a:xfrm>
                    <a:off x="1668400" y="707525"/>
                    <a:ext cx="32650" cy="14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6" h="5977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18" y="5959"/>
                          <a:pt x="39" y="5967"/>
                          <a:pt x="56" y="5976"/>
                        </a:cubicBezTo>
                        <a:lnTo>
                          <a:pt x="1305" y="27"/>
                        </a:lnTo>
                        <a:cubicBezTo>
                          <a:pt x="1284" y="17"/>
                          <a:pt x="1266" y="9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14" name="Google Shape;3665;p33"/>
                  <p:cNvSpPr/>
                  <p:nvPr/>
                </p:nvSpPr>
                <p:spPr>
                  <a:xfrm>
                    <a:off x="1666925" y="707000"/>
                    <a:ext cx="3260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4" h="5972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16" y="5954"/>
                          <a:pt x="38" y="5962"/>
                          <a:pt x="60" y="5971"/>
                        </a:cubicBezTo>
                        <a:lnTo>
                          <a:pt x="1304" y="22"/>
                        </a:lnTo>
                        <a:cubicBezTo>
                          <a:pt x="1283" y="13"/>
                          <a:pt x="1266" y="4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15" name="Google Shape;3666;p33"/>
                  <p:cNvSpPr/>
                  <p:nvPr/>
                </p:nvSpPr>
                <p:spPr>
                  <a:xfrm>
                    <a:off x="1665400" y="706450"/>
                    <a:ext cx="3265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6" h="5972" extrusionOk="0">
                        <a:moveTo>
                          <a:pt x="1246" y="1"/>
                        </a:moveTo>
                        <a:lnTo>
                          <a:pt x="0" y="5950"/>
                        </a:lnTo>
                        <a:cubicBezTo>
                          <a:pt x="18" y="5954"/>
                          <a:pt x="39" y="5963"/>
                          <a:pt x="61" y="5972"/>
                        </a:cubicBezTo>
                        <a:lnTo>
                          <a:pt x="1305" y="22"/>
                        </a:lnTo>
                        <a:cubicBezTo>
                          <a:pt x="1284" y="14"/>
                          <a:pt x="1267" y="9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16" name="Google Shape;3667;p33"/>
                  <p:cNvSpPr/>
                  <p:nvPr/>
                </p:nvSpPr>
                <p:spPr>
                  <a:xfrm>
                    <a:off x="1663475" y="706025"/>
                    <a:ext cx="3307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3" h="5968" extrusionOk="0">
                        <a:moveTo>
                          <a:pt x="1246" y="0"/>
                        </a:moveTo>
                        <a:lnTo>
                          <a:pt x="0" y="5946"/>
                        </a:lnTo>
                        <a:cubicBezTo>
                          <a:pt x="26" y="5954"/>
                          <a:pt x="52" y="5959"/>
                          <a:pt x="77" y="5967"/>
                        </a:cubicBezTo>
                        <a:lnTo>
                          <a:pt x="1323" y="18"/>
                        </a:lnTo>
                        <a:cubicBezTo>
                          <a:pt x="1297" y="14"/>
                          <a:pt x="1271" y="5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17" name="Google Shape;3668;p33"/>
                  <p:cNvSpPr/>
                  <p:nvPr/>
                </p:nvSpPr>
                <p:spPr>
                  <a:xfrm>
                    <a:off x="1661350" y="705600"/>
                    <a:ext cx="3327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" h="5963" extrusionOk="0">
                        <a:moveTo>
                          <a:pt x="1244" y="1"/>
                        </a:moveTo>
                        <a:lnTo>
                          <a:pt x="0" y="5945"/>
                        </a:lnTo>
                        <a:cubicBezTo>
                          <a:pt x="30" y="5955"/>
                          <a:pt x="56" y="5959"/>
                          <a:pt x="85" y="5963"/>
                        </a:cubicBezTo>
                        <a:lnTo>
                          <a:pt x="1331" y="17"/>
                        </a:lnTo>
                        <a:cubicBezTo>
                          <a:pt x="1305" y="9"/>
                          <a:pt x="1275" y="5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18" name="Google Shape;3669;p33"/>
                  <p:cNvSpPr/>
                  <p:nvPr/>
                </p:nvSpPr>
                <p:spPr>
                  <a:xfrm>
                    <a:off x="1657500" y="705075"/>
                    <a:ext cx="3497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9" h="5967" extrusionOk="0">
                        <a:moveTo>
                          <a:pt x="1244" y="0"/>
                        </a:moveTo>
                        <a:lnTo>
                          <a:pt x="0" y="5946"/>
                        </a:lnTo>
                        <a:cubicBezTo>
                          <a:pt x="52" y="5954"/>
                          <a:pt x="103" y="5958"/>
                          <a:pt x="154" y="5966"/>
                        </a:cubicBezTo>
                        <a:lnTo>
                          <a:pt x="1398" y="22"/>
                        </a:lnTo>
                        <a:cubicBezTo>
                          <a:pt x="1347" y="13"/>
                          <a:pt x="1296" y="4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19" name="Google Shape;3670;p33"/>
                  <p:cNvSpPr/>
                  <p:nvPr/>
                </p:nvSpPr>
                <p:spPr>
                  <a:xfrm>
                    <a:off x="1633550" y="704000"/>
                    <a:ext cx="55075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3" h="5989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313" y="5980"/>
                          <a:pt x="646" y="5958"/>
                          <a:pt x="958" y="5989"/>
                        </a:cubicBezTo>
                        <a:lnTo>
                          <a:pt x="2202" y="43"/>
                        </a:lnTo>
                        <a:cubicBezTo>
                          <a:pt x="1894" y="9"/>
                          <a:pt x="1557" y="35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20" name="Google Shape;3671;p33"/>
                  <p:cNvSpPr/>
                  <p:nvPr/>
                </p:nvSpPr>
                <p:spPr>
                  <a:xfrm>
                    <a:off x="1629800" y="703450"/>
                    <a:ext cx="34875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" h="5972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48" y="5960"/>
                          <a:pt x="99" y="5968"/>
                          <a:pt x="151" y="5972"/>
                        </a:cubicBezTo>
                        <a:lnTo>
                          <a:pt x="1395" y="22"/>
                        </a:lnTo>
                        <a:cubicBezTo>
                          <a:pt x="1343" y="18"/>
                          <a:pt x="1296" y="14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21" name="Google Shape;3672;p33"/>
                  <p:cNvSpPr/>
                  <p:nvPr/>
                </p:nvSpPr>
                <p:spPr>
                  <a:xfrm>
                    <a:off x="1627550" y="703050"/>
                    <a:ext cx="3337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5" h="5967" extrusionOk="0">
                        <a:moveTo>
                          <a:pt x="1250" y="0"/>
                        </a:moveTo>
                        <a:lnTo>
                          <a:pt x="0" y="5950"/>
                        </a:lnTo>
                        <a:cubicBezTo>
                          <a:pt x="30" y="5958"/>
                          <a:pt x="61" y="5962"/>
                          <a:pt x="91" y="5966"/>
                        </a:cubicBezTo>
                        <a:lnTo>
                          <a:pt x="1335" y="17"/>
                        </a:lnTo>
                        <a:cubicBezTo>
                          <a:pt x="1305" y="13"/>
                          <a:pt x="1275" y="8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22" name="Google Shape;3673;p33"/>
                  <p:cNvSpPr/>
                  <p:nvPr/>
                </p:nvSpPr>
                <p:spPr>
                  <a:xfrm>
                    <a:off x="1625725" y="702600"/>
                    <a:ext cx="3307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3" h="5968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26" y="5955"/>
                          <a:pt x="48" y="5963"/>
                          <a:pt x="73" y="5968"/>
                        </a:cubicBezTo>
                        <a:lnTo>
                          <a:pt x="1323" y="18"/>
                        </a:lnTo>
                        <a:cubicBezTo>
                          <a:pt x="1297" y="14"/>
                          <a:pt x="1271" y="5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23" name="Google Shape;3674;p33"/>
                  <p:cNvSpPr/>
                  <p:nvPr/>
                </p:nvSpPr>
                <p:spPr>
                  <a:xfrm>
                    <a:off x="1624225" y="702075"/>
                    <a:ext cx="3265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6" h="5972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18" y="5958"/>
                          <a:pt x="40" y="5963"/>
                          <a:pt x="61" y="5971"/>
                        </a:cubicBezTo>
                        <a:lnTo>
                          <a:pt x="1306" y="22"/>
                        </a:lnTo>
                        <a:cubicBezTo>
                          <a:pt x="1284" y="14"/>
                          <a:pt x="1267" y="9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24" name="Google Shape;3675;p33"/>
                  <p:cNvSpPr/>
                  <p:nvPr/>
                </p:nvSpPr>
                <p:spPr>
                  <a:xfrm>
                    <a:off x="1622750" y="701525"/>
                    <a:ext cx="3265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6" h="5972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22" y="5960"/>
                          <a:pt x="38" y="5964"/>
                          <a:pt x="60" y="5972"/>
                        </a:cubicBezTo>
                        <a:lnTo>
                          <a:pt x="1305" y="22"/>
                        </a:lnTo>
                        <a:cubicBezTo>
                          <a:pt x="1288" y="18"/>
                          <a:pt x="1266" y="10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25" name="Google Shape;3676;p33"/>
                  <p:cNvSpPr/>
                  <p:nvPr/>
                </p:nvSpPr>
                <p:spPr>
                  <a:xfrm>
                    <a:off x="1621225" y="700875"/>
                    <a:ext cx="32650" cy="14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6" h="5977" extrusionOk="0">
                        <a:moveTo>
                          <a:pt x="1250" y="1"/>
                        </a:moveTo>
                        <a:lnTo>
                          <a:pt x="1" y="5951"/>
                        </a:lnTo>
                        <a:cubicBezTo>
                          <a:pt x="22" y="5960"/>
                          <a:pt x="40" y="5968"/>
                          <a:pt x="61" y="5976"/>
                        </a:cubicBezTo>
                        <a:lnTo>
                          <a:pt x="1306" y="27"/>
                        </a:lnTo>
                        <a:cubicBezTo>
                          <a:pt x="1289" y="18"/>
                          <a:pt x="1268" y="10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26" name="Google Shape;3677;p33"/>
                  <p:cNvSpPr/>
                  <p:nvPr/>
                </p:nvSpPr>
                <p:spPr>
                  <a:xfrm>
                    <a:off x="1619850" y="700150"/>
                    <a:ext cx="32650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6" h="5980" extrusionOk="0">
                        <a:moveTo>
                          <a:pt x="1246" y="0"/>
                        </a:moveTo>
                        <a:lnTo>
                          <a:pt x="0" y="5946"/>
                        </a:lnTo>
                        <a:cubicBezTo>
                          <a:pt x="18" y="5958"/>
                          <a:pt x="39" y="5967"/>
                          <a:pt x="56" y="5980"/>
                        </a:cubicBezTo>
                        <a:lnTo>
                          <a:pt x="1305" y="30"/>
                        </a:lnTo>
                        <a:cubicBezTo>
                          <a:pt x="1284" y="22"/>
                          <a:pt x="1262" y="9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27" name="Google Shape;3678;p33"/>
                  <p:cNvSpPr/>
                  <p:nvPr/>
                </p:nvSpPr>
                <p:spPr>
                  <a:xfrm>
                    <a:off x="1617825" y="698850"/>
                    <a:ext cx="33175" cy="14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7" h="5998" extrusionOk="0">
                        <a:moveTo>
                          <a:pt x="1245" y="1"/>
                        </a:moveTo>
                        <a:lnTo>
                          <a:pt x="0" y="5946"/>
                        </a:lnTo>
                        <a:cubicBezTo>
                          <a:pt x="26" y="5968"/>
                          <a:pt x="52" y="5984"/>
                          <a:pt x="81" y="5998"/>
                        </a:cubicBezTo>
                        <a:lnTo>
                          <a:pt x="1327" y="52"/>
                        </a:lnTo>
                        <a:cubicBezTo>
                          <a:pt x="1297" y="36"/>
                          <a:pt x="1271" y="18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28" name="Google Shape;3679;p33"/>
                  <p:cNvSpPr/>
                  <p:nvPr/>
                </p:nvSpPr>
                <p:spPr>
                  <a:xfrm>
                    <a:off x="1612375" y="693200"/>
                    <a:ext cx="36600" cy="154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4" h="6173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64" y="6044"/>
                          <a:pt x="137" y="6117"/>
                          <a:pt x="218" y="6172"/>
                        </a:cubicBezTo>
                        <a:lnTo>
                          <a:pt x="1463" y="227"/>
                        </a:lnTo>
                        <a:cubicBezTo>
                          <a:pt x="1381" y="167"/>
                          <a:pt x="1310" y="9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29" name="Google Shape;3680;p33"/>
                  <p:cNvSpPr/>
                  <p:nvPr/>
                </p:nvSpPr>
                <p:spPr>
                  <a:xfrm>
                    <a:off x="1543300" y="494200"/>
                    <a:ext cx="438325" cy="219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33" h="8799" extrusionOk="0">
                        <a:moveTo>
                          <a:pt x="10299" y="7443"/>
                        </a:moveTo>
                        <a:cubicBezTo>
                          <a:pt x="10317" y="7443"/>
                          <a:pt x="10338" y="7443"/>
                          <a:pt x="10355" y="7447"/>
                        </a:cubicBezTo>
                        <a:cubicBezTo>
                          <a:pt x="10544" y="7507"/>
                          <a:pt x="10428" y="7644"/>
                          <a:pt x="10313" y="7661"/>
                        </a:cubicBezTo>
                        <a:cubicBezTo>
                          <a:pt x="10308" y="7663"/>
                          <a:pt x="10302" y="7663"/>
                          <a:pt x="10296" y="7663"/>
                        </a:cubicBezTo>
                        <a:cubicBezTo>
                          <a:pt x="10283" y="7663"/>
                          <a:pt x="10267" y="7660"/>
                          <a:pt x="10252" y="7657"/>
                        </a:cubicBezTo>
                        <a:cubicBezTo>
                          <a:pt x="10068" y="7597"/>
                          <a:pt x="10184" y="7460"/>
                          <a:pt x="10299" y="7443"/>
                        </a:cubicBezTo>
                        <a:close/>
                        <a:moveTo>
                          <a:pt x="15886" y="1"/>
                        </a:moveTo>
                        <a:cubicBezTo>
                          <a:pt x="15068" y="206"/>
                          <a:pt x="14127" y="364"/>
                          <a:pt x="13126" y="506"/>
                        </a:cubicBezTo>
                        <a:cubicBezTo>
                          <a:pt x="12301" y="621"/>
                          <a:pt x="11438" y="723"/>
                          <a:pt x="10556" y="831"/>
                        </a:cubicBezTo>
                        <a:cubicBezTo>
                          <a:pt x="9675" y="938"/>
                          <a:pt x="8781" y="1044"/>
                          <a:pt x="7900" y="1169"/>
                        </a:cubicBezTo>
                        <a:cubicBezTo>
                          <a:pt x="5595" y="1489"/>
                          <a:pt x="3405" y="1925"/>
                          <a:pt x="1874" y="2730"/>
                        </a:cubicBezTo>
                        <a:cubicBezTo>
                          <a:pt x="2515" y="3794"/>
                          <a:pt x="3828" y="3414"/>
                          <a:pt x="4658" y="4059"/>
                        </a:cubicBezTo>
                        <a:cubicBezTo>
                          <a:pt x="4611" y="4073"/>
                          <a:pt x="4560" y="4077"/>
                          <a:pt x="4513" y="4085"/>
                        </a:cubicBezTo>
                        <a:cubicBezTo>
                          <a:pt x="4396" y="4102"/>
                          <a:pt x="4284" y="4109"/>
                          <a:pt x="4175" y="4109"/>
                        </a:cubicBezTo>
                        <a:cubicBezTo>
                          <a:pt x="3637" y="4109"/>
                          <a:pt x="3186" y="3925"/>
                          <a:pt x="2733" y="3743"/>
                        </a:cubicBezTo>
                        <a:cubicBezTo>
                          <a:pt x="2281" y="3558"/>
                          <a:pt x="1829" y="3373"/>
                          <a:pt x="1291" y="3373"/>
                        </a:cubicBezTo>
                        <a:cubicBezTo>
                          <a:pt x="1182" y="3373"/>
                          <a:pt x="1070" y="3381"/>
                          <a:pt x="954" y="3397"/>
                        </a:cubicBezTo>
                        <a:cubicBezTo>
                          <a:pt x="822" y="3414"/>
                          <a:pt x="685" y="3443"/>
                          <a:pt x="543" y="3491"/>
                        </a:cubicBezTo>
                        <a:cubicBezTo>
                          <a:pt x="685" y="3735"/>
                          <a:pt x="471" y="3867"/>
                          <a:pt x="942" y="4205"/>
                        </a:cubicBezTo>
                        <a:cubicBezTo>
                          <a:pt x="526" y="4274"/>
                          <a:pt x="0" y="4304"/>
                          <a:pt x="480" y="4650"/>
                        </a:cubicBezTo>
                        <a:cubicBezTo>
                          <a:pt x="774" y="5214"/>
                          <a:pt x="1497" y="4898"/>
                          <a:pt x="1925" y="5210"/>
                        </a:cubicBezTo>
                        <a:cubicBezTo>
                          <a:pt x="2245" y="5540"/>
                          <a:pt x="2571" y="5873"/>
                          <a:pt x="2900" y="6207"/>
                        </a:cubicBezTo>
                        <a:cubicBezTo>
                          <a:pt x="3011" y="6173"/>
                          <a:pt x="3118" y="6147"/>
                          <a:pt x="3221" y="6134"/>
                        </a:cubicBezTo>
                        <a:cubicBezTo>
                          <a:pt x="3313" y="6120"/>
                          <a:pt x="3401" y="6115"/>
                          <a:pt x="3487" y="6115"/>
                        </a:cubicBezTo>
                        <a:cubicBezTo>
                          <a:pt x="3636" y="6115"/>
                          <a:pt x="3777" y="6131"/>
                          <a:pt x="3919" y="6147"/>
                        </a:cubicBezTo>
                        <a:cubicBezTo>
                          <a:pt x="4053" y="6163"/>
                          <a:pt x="4191" y="6180"/>
                          <a:pt x="4342" y="6180"/>
                        </a:cubicBezTo>
                        <a:cubicBezTo>
                          <a:pt x="4431" y="6180"/>
                          <a:pt x="4524" y="6174"/>
                          <a:pt x="4624" y="6160"/>
                        </a:cubicBezTo>
                        <a:cubicBezTo>
                          <a:pt x="4102" y="5506"/>
                          <a:pt x="4632" y="4744"/>
                          <a:pt x="5535" y="4620"/>
                        </a:cubicBezTo>
                        <a:cubicBezTo>
                          <a:pt x="5623" y="4607"/>
                          <a:pt x="5714" y="4601"/>
                          <a:pt x="5810" y="4601"/>
                        </a:cubicBezTo>
                        <a:cubicBezTo>
                          <a:pt x="5905" y="4601"/>
                          <a:pt x="6003" y="4607"/>
                          <a:pt x="6104" y="4620"/>
                        </a:cubicBezTo>
                        <a:cubicBezTo>
                          <a:pt x="6540" y="4886"/>
                          <a:pt x="6403" y="4967"/>
                          <a:pt x="6126" y="5009"/>
                        </a:cubicBezTo>
                        <a:cubicBezTo>
                          <a:pt x="6027" y="5022"/>
                          <a:pt x="5911" y="5030"/>
                          <a:pt x="5796" y="5040"/>
                        </a:cubicBezTo>
                        <a:cubicBezTo>
                          <a:pt x="5680" y="5048"/>
                          <a:pt x="5569" y="5056"/>
                          <a:pt x="5471" y="5069"/>
                        </a:cubicBezTo>
                        <a:cubicBezTo>
                          <a:pt x="5253" y="5099"/>
                          <a:pt x="5125" y="5155"/>
                          <a:pt x="5287" y="5304"/>
                        </a:cubicBezTo>
                        <a:cubicBezTo>
                          <a:pt x="6322" y="5445"/>
                          <a:pt x="4675" y="5733"/>
                          <a:pt x="5154" y="6087"/>
                        </a:cubicBezTo>
                        <a:cubicBezTo>
                          <a:pt x="5261" y="6049"/>
                          <a:pt x="5364" y="6023"/>
                          <a:pt x="5462" y="6010"/>
                        </a:cubicBezTo>
                        <a:cubicBezTo>
                          <a:pt x="5520" y="6002"/>
                          <a:pt x="5576" y="5997"/>
                          <a:pt x="5630" y="5997"/>
                        </a:cubicBezTo>
                        <a:cubicBezTo>
                          <a:pt x="5970" y="5997"/>
                          <a:pt x="6231" y="6159"/>
                          <a:pt x="6408" y="6477"/>
                        </a:cubicBezTo>
                        <a:cubicBezTo>
                          <a:pt x="6316" y="6489"/>
                          <a:pt x="6229" y="6494"/>
                          <a:pt x="6144" y="6494"/>
                        </a:cubicBezTo>
                        <a:cubicBezTo>
                          <a:pt x="5998" y="6494"/>
                          <a:pt x="5861" y="6480"/>
                          <a:pt x="5723" y="6463"/>
                        </a:cubicBezTo>
                        <a:cubicBezTo>
                          <a:pt x="5586" y="6447"/>
                          <a:pt x="5448" y="6433"/>
                          <a:pt x="5304" y="6433"/>
                        </a:cubicBezTo>
                        <a:cubicBezTo>
                          <a:pt x="5218" y="6433"/>
                          <a:pt x="5130" y="6438"/>
                          <a:pt x="5038" y="6451"/>
                        </a:cubicBezTo>
                        <a:cubicBezTo>
                          <a:pt x="4928" y="6463"/>
                          <a:pt x="4817" y="6489"/>
                          <a:pt x="4697" y="6532"/>
                        </a:cubicBezTo>
                        <a:cubicBezTo>
                          <a:pt x="5202" y="7002"/>
                          <a:pt x="4136" y="6985"/>
                          <a:pt x="5159" y="7610"/>
                        </a:cubicBezTo>
                        <a:cubicBezTo>
                          <a:pt x="5684" y="7482"/>
                          <a:pt x="6159" y="7366"/>
                          <a:pt x="6617" y="7302"/>
                        </a:cubicBezTo>
                        <a:cubicBezTo>
                          <a:pt x="6855" y="7268"/>
                          <a:pt x="7088" y="7249"/>
                          <a:pt x="7323" y="7249"/>
                        </a:cubicBezTo>
                        <a:cubicBezTo>
                          <a:pt x="7865" y="7249"/>
                          <a:pt x="8415" y="7354"/>
                          <a:pt x="9042" y="7632"/>
                        </a:cubicBezTo>
                        <a:cubicBezTo>
                          <a:pt x="8803" y="7713"/>
                          <a:pt x="8550" y="7764"/>
                          <a:pt x="8294" y="7802"/>
                        </a:cubicBezTo>
                        <a:cubicBezTo>
                          <a:pt x="7968" y="7848"/>
                          <a:pt x="7635" y="7863"/>
                          <a:pt x="7303" y="7863"/>
                        </a:cubicBezTo>
                        <a:cubicBezTo>
                          <a:pt x="6950" y="7863"/>
                          <a:pt x="6599" y="7846"/>
                          <a:pt x="6262" y="7828"/>
                        </a:cubicBezTo>
                        <a:cubicBezTo>
                          <a:pt x="5850" y="7804"/>
                          <a:pt x="5457" y="7776"/>
                          <a:pt x="5105" y="7776"/>
                        </a:cubicBezTo>
                        <a:cubicBezTo>
                          <a:pt x="4897" y="7776"/>
                          <a:pt x="4704" y="7786"/>
                          <a:pt x="4529" y="7811"/>
                        </a:cubicBezTo>
                        <a:cubicBezTo>
                          <a:pt x="4329" y="7837"/>
                          <a:pt x="4154" y="7883"/>
                          <a:pt x="4008" y="7960"/>
                        </a:cubicBezTo>
                        <a:cubicBezTo>
                          <a:pt x="4590" y="8799"/>
                          <a:pt x="5911" y="8068"/>
                          <a:pt x="6570" y="8751"/>
                        </a:cubicBezTo>
                        <a:cubicBezTo>
                          <a:pt x="6741" y="8709"/>
                          <a:pt x="6925" y="8674"/>
                          <a:pt x="7121" y="8645"/>
                        </a:cubicBezTo>
                        <a:cubicBezTo>
                          <a:pt x="7626" y="8576"/>
                          <a:pt x="8199" y="8546"/>
                          <a:pt x="8760" y="8521"/>
                        </a:cubicBezTo>
                        <a:cubicBezTo>
                          <a:pt x="9316" y="8495"/>
                          <a:pt x="9855" y="8473"/>
                          <a:pt x="10303" y="8410"/>
                        </a:cubicBezTo>
                        <a:cubicBezTo>
                          <a:pt x="11083" y="8299"/>
                          <a:pt x="11561" y="8072"/>
                          <a:pt x="11304" y="7507"/>
                        </a:cubicBezTo>
                        <a:cubicBezTo>
                          <a:pt x="11412" y="7503"/>
                          <a:pt x="11505" y="7494"/>
                          <a:pt x="11596" y="7482"/>
                        </a:cubicBezTo>
                        <a:cubicBezTo>
                          <a:pt x="12113" y="7409"/>
                          <a:pt x="12293" y="7225"/>
                          <a:pt x="11857" y="6857"/>
                        </a:cubicBezTo>
                        <a:cubicBezTo>
                          <a:pt x="11794" y="6734"/>
                          <a:pt x="11689" y="6693"/>
                          <a:pt x="11568" y="6693"/>
                        </a:cubicBezTo>
                        <a:cubicBezTo>
                          <a:pt x="11532" y="6693"/>
                          <a:pt x="11496" y="6697"/>
                          <a:pt x="11458" y="6703"/>
                        </a:cubicBezTo>
                        <a:cubicBezTo>
                          <a:pt x="11369" y="6716"/>
                          <a:pt x="11274" y="6737"/>
                          <a:pt x="11181" y="6763"/>
                        </a:cubicBezTo>
                        <a:cubicBezTo>
                          <a:pt x="11083" y="6789"/>
                          <a:pt x="10988" y="6814"/>
                          <a:pt x="10899" y="6827"/>
                        </a:cubicBezTo>
                        <a:cubicBezTo>
                          <a:pt x="10861" y="6832"/>
                          <a:pt x="10823" y="6836"/>
                          <a:pt x="10787" y="6836"/>
                        </a:cubicBezTo>
                        <a:cubicBezTo>
                          <a:pt x="10662" y="6836"/>
                          <a:pt x="10553" y="6795"/>
                          <a:pt x="10483" y="6669"/>
                        </a:cubicBezTo>
                        <a:cubicBezTo>
                          <a:pt x="11087" y="6588"/>
                          <a:pt x="11711" y="6497"/>
                          <a:pt x="12318" y="6412"/>
                        </a:cubicBezTo>
                        <a:cubicBezTo>
                          <a:pt x="11438" y="5518"/>
                          <a:pt x="13165" y="5419"/>
                          <a:pt x="11827" y="4385"/>
                        </a:cubicBezTo>
                        <a:cubicBezTo>
                          <a:pt x="13033" y="4188"/>
                          <a:pt x="12597" y="3487"/>
                          <a:pt x="13884" y="3303"/>
                        </a:cubicBezTo>
                        <a:cubicBezTo>
                          <a:pt x="14012" y="3285"/>
                          <a:pt x="14153" y="3273"/>
                          <a:pt x="14316" y="3269"/>
                        </a:cubicBezTo>
                        <a:cubicBezTo>
                          <a:pt x="14247" y="2828"/>
                          <a:pt x="14486" y="2482"/>
                          <a:pt x="15483" y="2345"/>
                        </a:cubicBezTo>
                        <a:cubicBezTo>
                          <a:pt x="15415" y="1883"/>
                          <a:pt x="14107" y="1613"/>
                          <a:pt x="14662" y="1506"/>
                        </a:cubicBezTo>
                        <a:cubicBezTo>
                          <a:pt x="15449" y="1031"/>
                          <a:pt x="17532" y="1293"/>
                          <a:pt x="16985" y="227"/>
                        </a:cubicBezTo>
                        <a:cubicBezTo>
                          <a:pt x="16879" y="119"/>
                          <a:pt x="16729" y="98"/>
                          <a:pt x="16568" y="98"/>
                        </a:cubicBezTo>
                        <a:cubicBezTo>
                          <a:pt x="16472" y="98"/>
                          <a:pt x="16372" y="106"/>
                          <a:pt x="16276" y="106"/>
                        </a:cubicBezTo>
                        <a:cubicBezTo>
                          <a:pt x="16128" y="106"/>
                          <a:pt x="15989" y="88"/>
                          <a:pt x="15886" y="1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30" name="Google Shape;3681;p33"/>
                  <p:cNvSpPr/>
                  <p:nvPr/>
                </p:nvSpPr>
                <p:spPr>
                  <a:xfrm>
                    <a:off x="1880225" y="401950"/>
                    <a:ext cx="792050" cy="479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682" h="19179" extrusionOk="0">
                        <a:moveTo>
                          <a:pt x="22866" y="1197"/>
                        </a:moveTo>
                        <a:lnTo>
                          <a:pt x="22866" y="1197"/>
                        </a:lnTo>
                        <a:cubicBezTo>
                          <a:pt x="23332" y="1698"/>
                          <a:pt x="22883" y="1903"/>
                          <a:pt x="22635" y="2181"/>
                        </a:cubicBezTo>
                        <a:cubicBezTo>
                          <a:pt x="22212" y="2100"/>
                          <a:pt x="21766" y="2064"/>
                          <a:pt x="21303" y="2064"/>
                        </a:cubicBezTo>
                        <a:cubicBezTo>
                          <a:pt x="20807" y="2064"/>
                          <a:pt x="20290" y="2106"/>
                          <a:pt x="19756" y="2181"/>
                        </a:cubicBezTo>
                        <a:cubicBezTo>
                          <a:pt x="19478" y="2220"/>
                          <a:pt x="19196" y="2267"/>
                          <a:pt x="18906" y="2322"/>
                        </a:cubicBezTo>
                        <a:cubicBezTo>
                          <a:pt x="19038" y="1813"/>
                          <a:pt x="20167" y="1604"/>
                          <a:pt x="21241" y="1454"/>
                        </a:cubicBezTo>
                        <a:cubicBezTo>
                          <a:pt x="21381" y="1432"/>
                          <a:pt x="21519" y="1416"/>
                          <a:pt x="21656" y="1394"/>
                        </a:cubicBezTo>
                        <a:cubicBezTo>
                          <a:pt x="21788" y="1377"/>
                          <a:pt x="21916" y="1359"/>
                          <a:pt x="22040" y="1343"/>
                        </a:cubicBezTo>
                        <a:cubicBezTo>
                          <a:pt x="22366" y="1300"/>
                          <a:pt x="22652" y="1253"/>
                          <a:pt x="22866" y="1197"/>
                        </a:cubicBezTo>
                        <a:close/>
                        <a:moveTo>
                          <a:pt x="28705" y="8391"/>
                        </a:moveTo>
                        <a:cubicBezTo>
                          <a:pt x="28973" y="8819"/>
                          <a:pt x="28545" y="9042"/>
                          <a:pt x="28901" y="9504"/>
                        </a:cubicBezTo>
                        <a:cubicBezTo>
                          <a:pt x="27969" y="9311"/>
                          <a:pt x="27832" y="8503"/>
                          <a:pt x="28555" y="8400"/>
                        </a:cubicBezTo>
                        <a:cubicBezTo>
                          <a:pt x="28597" y="8391"/>
                          <a:pt x="28648" y="8391"/>
                          <a:pt x="28705" y="8391"/>
                        </a:cubicBezTo>
                        <a:close/>
                        <a:moveTo>
                          <a:pt x="23565" y="1"/>
                        </a:moveTo>
                        <a:cubicBezTo>
                          <a:pt x="23201" y="1"/>
                          <a:pt x="22822" y="31"/>
                          <a:pt x="22430" y="85"/>
                        </a:cubicBezTo>
                        <a:cubicBezTo>
                          <a:pt x="22165" y="123"/>
                          <a:pt x="21891" y="171"/>
                          <a:pt x="21612" y="230"/>
                        </a:cubicBezTo>
                        <a:cubicBezTo>
                          <a:pt x="21211" y="202"/>
                          <a:pt x="20772" y="169"/>
                          <a:pt x="20382" y="169"/>
                        </a:cubicBezTo>
                        <a:cubicBezTo>
                          <a:pt x="20182" y="169"/>
                          <a:pt x="19996" y="177"/>
                          <a:pt x="19833" y="200"/>
                        </a:cubicBezTo>
                        <a:cubicBezTo>
                          <a:pt x="19504" y="248"/>
                          <a:pt x="19277" y="350"/>
                          <a:pt x="19265" y="560"/>
                        </a:cubicBezTo>
                        <a:cubicBezTo>
                          <a:pt x="18980" y="427"/>
                          <a:pt x="18634" y="411"/>
                          <a:pt x="18278" y="411"/>
                        </a:cubicBezTo>
                        <a:cubicBezTo>
                          <a:pt x="18169" y="411"/>
                          <a:pt x="18059" y="413"/>
                          <a:pt x="17949" y="413"/>
                        </a:cubicBezTo>
                        <a:cubicBezTo>
                          <a:pt x="17842" y="413"/>
                          <a:pt x="17735" y="411"/>
                          <a:pt x="17631" y="406"/>
                        </a:cubicBezTo>
                        <a:cubicBezTo>
                          <a:pt x="17413" y="615"/>
                          <a:pt x="16895" y="727"/>
                          <a:pt x="16284" y="816"/>
                        </a:cubicBezTo>
                        <a:cubicBezTo>
                          <a:pt x="16010" y="855"/>
                          <a:pt x="15714" y="885"/>
                          <a:pt x="15424" y="919"/>
                        </a:cubicBezTo>
                        <a:cubicBezTo>
                          <a:pt x="15133" y="949"/>
                          <a:pt x="14842" y="984"/>
                          <a:pt x="14569" y="1022"/>
                        </a:cubicBezTo>
                        <a:cubicBezTo>
                          <a:pt x="13982" y="1103"/>
                          <a:pt x="13487" y="1215"/>
                          <a:pt x="13260" y="1402"/>
                        </a:cubicBezTo>
                        <a:cubicBezTo>
                          <a:pt x="13183" y="1416"/>
                          <a:pt x="13106" y="1428"/>
                          <a:pt x="13025" y="1441"/>
                        </a:cubicBezTo>
                        <a:cubicBezTo>
                          <a:pt x="12840" y="1467"/>
                          <a:pt x="12648" y="1488"/>
                          <a:pt x="12460" y="1513"/>
                        </a:cubicBezTo>
                        <a:cubicBezTo>
                          <a:pt x="12267" y="1535"/>
                          <a:pt x="12075" y="1561"/>
                          <a:pt x="11886" y="1586"/>
                        </a:cubicBezTo>
                        <a:cubicBezTo>
                          <a:pt x="11108" y="1698"/>
                          <a:pt x="10458" y="1843"/>
                          <a:pt x="10441" y="2186"/>
                        </a:cubicBezTo>
                        <a:cubicBezTo>
                          <a:pt x="10770" y="2553"/>
                          <a:pt x="12216" y="3169"/>
                          <a:pt x="11835" y="3315"/>
                        </a:cubicBezTo>
                        <a:cubicBezTo>
                          <a:pt x="11270" y="3335"/>
                          <a:pt x="10804" y="3387"/>
                          <a:pt x="10381" y="3447"/>
                        </a:cubicBezTo>
                        <a:cubicBezTo>
                          <a:pt x="10094" y="3485"/>
                          <a:pt x="9829" y="3532"/>
                          <a:pt x="9568" y="3576"/>
                        </a:cubicBezTo>
                        <a:cubicBezTo>
                          <a:pt x="9308" y="3618"/>
                          <a:pt x="9051" y="3665"/>
                          <a:pt x="8785" y="3700"/>
                        </a:cubicBezTo>
                        <a:cubicBezTo>
                          <a:pt x="8316" y="3764"/>
                          <a:pt x="7815" y="3812"/>
                          <a:pt x="7193" y="3812"/>
                        </a:cubicBezTo>
                        <a:cubicBezTo>
                          <a:pt x="7124" y="3812"/>
                          <a:pt x="7053" y="3812"/>
                          <a:pt x="6981" y="3811"/>
                        </a:cubicBezTo>
                        <a:cubicBezTo>
                          <a:pt x="4586" y="4409"/>
                          <a:pt x="4440" y="5684"/>
                          <a:pt x="1913" y="6244"/>
                        </a:cubicBezTo>
                        <a:cubicBezTo>
                          <a:pt x="2047" y="6496"/>
                          <a:pt x="2279" y="6543"/>
                          <a:pt x="2534" y="6543"/>
                        </a:cubicBezTo>
                        <a:cubicBezTo>
                          <a:pt x="2691" y="6543"/>
                          <a:pt x="2857" y="6525"/>
                          <a:pt x="3014" y="6525"/>
                        </a:cubicBezTo>
                        <a:cubicBezTo>
                          <a:pt x="3251" y="6525"/>
                          <a:pt x="3469" y="6566"/>
                          <a:pt x="3611" y="6770"/>
                        </a:cubicBezTo>
                        <a:cubicBezTo>
                          <a:pt x="3251" y="7279"/>
                          <a:pt x="1840" y="7467"/>
                          <a:pt x="1562" y="8011"/>
                        </a:cubicBezTo>
                        <a:cubicBezTo>
                          <a:pt x="1389" y="7983"/>
                          <a:pt x="1217" y="7968"/>
                          <a:pt x="1056" y="7968"/>
                        </a:cubicBezTo>
                        <a:cubicBezTo>
                          <a:pt x="945" y="7968"/>
                          <a:pt x="840" y="7975"/>
                          <a:pt x="745" y="7990"/>
                        </a:cubicBezTo>
                        <a:cubicBezTo>
                          <a:pt x="283" y="8053"/>
                          <a:pt x="0" y="8284"/>
                          <a:pt x="214" y="8768"/>
                        </a:cubicBezTo>
                        <a:cubicBezTo>
                          <a:pt x="317" y="8730"/>
                          <a:pt x="411" y="8704"/>
                          <a:pt x="501" y="8691"/>
                        </a:cubicBezTo>
                        <a:cubicBezTo>
                          <a:pt x="558" y="8683"/>
                          <a:pt x="612" y="8679"/>
                          <a:pt x="665" y="8679"/>
                        </a:cubicBezTo>
                        <a:cubicBezTo>
                          <a:pt x="1095" y="8679"/>
                          <a:pt x="1412" y="8913"/>
                          <a:pt x="1834" y="8913"/>
                        </a:cubicBezTo>
                        <a:cubicBezTo>
                          <a:pt x="1837" y="8913"/>
                          <a:pt x="1841" y="8913"/>
                          <a:pt x="1844" y="8913"/>
                        </a:cubicBezTo>
                        <a:cubicBezTo>
                          <a:pt x="1621" y="8691"/>
                          <a:pt x="1844" y="8537"/>
                          <a:pt x="2173" y="8489"/>
                        </a:cubicBezTo>
                        <a:cubicBezTo>
                          <a:pt x="2239" y="8480"/>
                          <a:pt x="2310" y="8475"/>
                          <a:pt x="2382" y="8475"/>
                        </a:cubicBezTo>
                        <a:cubicBezTo>
                          <a:pt x="2667" y="8475"/>
                          <a:pt x="2982" y="8552"/>
                          <a:pt x="3153" y="8730"/>
                        </a:cubicBezTo>
                        <a:cubicBezTo>
                          <a:pt x="3478" y="8618"/>
                          <a:pt x="3790" y="8284"/>
                          <a:pt x="4187" y="8229"/>
                        </a:cubicBezTo>
                        <a:cubicBezTo>
                          <a:pt x="4225" y="8223"/>
                          <a:pt x="4263" y="8221"/>
                          <a:pt x="4302" y="8221"/>
                        </a:cubicBezTo>
                        <a:cubicBezTo>
                          <a:pt x="4545" y="8221"/>
                          <a:pt x="4822" y="8331"/>
                          <a:pt x="5150" y="8648"/>
                        </a:cubicBezTo>
                        <a:cubicBezTo>
                          <a:pt x="5000" y="8678"/>
                          <a:pt x="4838" y="8708"/>
                          <a:pt x="4667" y="8730"/>
                        </a:cubicBezTo>
                        <a:cubicBezTo>
                          <a:pt x="4418" y="8768"/>
                          <a:pt x="4149" y="8793"/>
                          <a:pt x="3884" y="8823"/>
                        </a:cubicBezTo>
                        <a:cubicBezTo>
                          <a:pt x="3611" y="8853"/>
                          <a:pt x="3341" y="8884"/>
                          <a:pt x="3088" y="8917"/>
                        </a:cubicBezTo>
                        <a:cubicBezTo>
                          <a:pt x="2541" y="8994"/>
                          <a:pt x="2087" y="9097"/>
                          <a:pt x="1913" y="9289"/>
                        </a:cubicBezTo>
                        <a:cubicBezTo>
                          <a:pt x="2764" y="9884"/>
                          <a:pt x="3897" y="9893"/>
                          <a:pt x="4987" y="9999"/>
                        </a:cubicBezTo>
                        <a:cubicBezTo>
                          <a:pt x="5077" y="9999"/>
                          <a:pt x="5150" y="9995"/>
                          <a:pt x="5206" y="9987"/>
                        </a:cubicBezTo>
                        <a:cubicBezTo>
                          <a:pt x="5454" y="9952"/>
                          <a:pt x="5462" y="9845"/>
                          <a:pt x="5475" y="9739"/>
                        </a:cubicBezTo>
                        <a:cubicBezTo>
                          <a:pt x="5484" y="9636"/>
                          <a:pt x="5492" y="9529"/>
                          <a:pt x="5736" y="9494"/>
                        </a:cubicBezTo>
                        <a:cubicBezTo>
                          <a:pt x="5800" y="9486"/>
                          <a:pt x="5873" y="9482"/>
                          <a:pt x="5967" y="9482"/>
                        </a:cubicBezTo>
                        <a:cubicBezTo>
                          <a:pt x="6648" y="9613"/>
                          <a:pt x="7325" y="9742"/>
                          <a:pt x="8063" y="9742"/>
                        </a:cubicBezTo>
                        <a:cubicBezTo>
                          <a:pt x="8336" y="9742"/>
                          <a:pt x="8617" y="9725"/>
                          <a:pt x="8909" y="9683"/>
                        </a:cubicBezTo>
                        <a:cubicBezTo>
                          <a:pt x="9132" y="9653"/>
                          <a:pt x="9363" y="9606"/>
                          <a:pt x="9602" y="9546"/>
                        </a:cubicBezTo>
                        <a:cubicBezTo>
                          <a:pt x="10116" y="10316"/>
                          <a:pt x="10869" y="10633"/>
                          <a:pt x="11600" y="10979"/>
                        </a:cubicBezTo>
                        <a:cubicBezTo>
                          <a:pt x="11896" y="11381"/>
                          <a:pt x="11801" y="11667"/>
                          <a:pt x="12486" y="12185"/>
                        </a:cubicBezTo>
                        <a:cubicBezTo>
                          <a:pt x="12594" y="12200"/>
                          <a:pt x="12688" y="12206"/>
                          <a:pt x="12769" y="12206"/>
                        </a:cubicBezTo>
                        <a:cubicBezTo>
                          <a:pt x="12826" y="12206"/>
                          <a:pt x="12876" y="12203"/>
                          <a:pt x="12922" y="12198"/>
                        </a:cubicBezTo>
                        <a:cubicBezTo>
                          <a:pt x="13187" y="12159"/>
                          <a:pt x="13281" y="12027"/>
                          <a:pt x="13349" y="11903"/>
                        </a:cubicBezTo>
                        <a:cubicBezTo>
                          <a:pt x="13414" y="11774"/>
                          <a:pt x="13452" y="11655"/>
                          <a:pt x="13610" y="11630"/>
                        </a:cubicBezTo>
                        <a:cubicBezTo>
                          <a:pt x="13625" y="11628"/>
                          <a:pt x="13641" y="11627"/>
                          <a:pt x="13658" y="11627"/>
                        </a:cubicBezTo>
                        <a:cubicBezTo>
                          <a:pt x="13767" y="11627"/>
                          <a:pt x="13921" y="11666"/>
                          <a:pt x="14158" y="11766"/>
                        </a:cubicBezTo>
                        <a:cubicBezTo>
                          <a:pt x="14697" y="12194"/>
                          <a:pt x="14273" y="12327"/>
                          <a:pt x="13696" y="12408"/>
                        </a:cubicBezTo>
                        <a:cubicBezTo>
                          <a:pt x="13495" y="12437"/>
                          <a:pt x="13276" y="12459"/>
                          <a:pt x="13071" y="12485"/>
                        </a:cubicBezTo>
                        <a:cubicBezTo>
                          <a:pt x="14026" y="13207"/>
                          <a:pt x="15569" y="12724"/>
                          <a:pt x="16570" y="13331"/>
                        </a:cubicBezTo>
                        <a:cubicBezTo>
                          <a:pt x="16258" y="13703"/>
                          <a:pt x="15732" y="14007"/>
                          <a:pt x="15556" y="14427"/>
                        </a:cubicBezTo>
                        <a:cubicBezTo>
                          <a:pt x="16510" y="14542"/>
                          <a:pt x="15082" y="14889"/>
                          <a:pt x="15860" y="15337"/>
                        </a:cubicBezTo>
                        <a:cubicBezTo>
                          <a:pt x="18511" y="15884"/>
                          <a:pt x="18939" y="18002"/>
                          <a:pt x="21446" y="18934"/>
                        </a:cubicBezTo>
                        <a:cubicBezTo>
                          <a:pt x="22062" y="18849"/>
                          <a:pt x="22678" y="18764"/>
                          <a:pt x="23285" y="18678"/>
                        </a:cubicBezTo>
                        <a:cubicBezTo>
                          <a:pt x="23327" y="18673"/>
                          <a:pt x="23368" y="18671"/>
                          <a:pt x="23408" y="18671"/>
                        </a:cubicBezTo>
                        <a:cubicBezTo>
                          <a:pt x="24026" y="18671"/>
                          <a:pt x="24395" y="19178"/>
                          <a:pt x="25054" y="19178"/>
                        </a:cubicBezTo>
                        <a:cubicBezTo>
                          <a:pt x="25113" y="19178"/>
                          <a:pt x="25175" y="19174"/>
                          <a:pt x="25240" y="19165"/>
                        </a:cubicBezTo>
                        <a:cubicBezTo>
                          <a:pt x="25175" y="18789"/>
                          <a:pt x="24996" y="18383"/>
                          <a:pt x="25471" y="18173"/>
                        </a:cubicBezTo>
                        <a:cubicBezTo>
                          <a:pt x="23918" y="16954"/>
                          <a:pt x="25526" y="16711"/>
                          <a:pt x="24068" y="15517"/>
                        </a:cubicBezTo>
                        <a:cubicBezTo>
                          <a:pt x="24722" y="15410"/>
                          <a:pt x="23794" y="14812"/>
                          <a:pt x="24453" y="14700"/>
                        </a:cubicBezTo>
                        <a:lnTo>
                          <a:pt x="24453" y="14700"/>
                        </a:lnTo>
                        <a:cubicBezTo>
                          <a:pt x="24611" y="14723"/>
                          <a:pt x="24741" y="14734"/>
                          <a:pt x="24850" y="14734"/>
                        </a:cubicBezTo>
                        <a:cubicBezTo>
                          <a:pt x="24920" y="14734"/>
                          <a:pt x="24981" y="14730"/>
                          <a:pt x="25035" y="14721"/>
                        </a:cubicBezTo>
                        <a:cubicBezTo>
                          <a:pt x="25231" y="14696"/>
                          <a:pt x="25329" y="14623"/>
                          <a:pt x="25428" y="14546"/>
                        </a:cubicBezTo>
                        <a:cubicBezTo>
                          <a:pt x="25526" y="14473"/>
                          <a:pt x="25625" y="14396"/>
                          <a:pt x="25834" y="14366"/>
                        </a:cubicBezTo>
                        <a:cubicBezTo>
                          <a:pt x="25890" y="14359"/>
                          <a:pt x="25953" y="14354"/>
                          <a:pt x="26026" y="14354"/>
                        </a:cubicBezTo>
                        <a:cubicBezTo>
                          <a:pt x="26162" y="14354"/>
                          <a:pt x="26332" y="14369"/>
                          <a:pt x="26549" y="14405"/>
                        </a:cubicBezTo>
                        <a:cubicBezTo>
                          <a:pt x="26741" y="14119"/>
                          <a:pt x="26908" y="13815"/>
                          <a:pt x="27211" y="13554"/>
                        </a:cubicBezTo>
                        <a:cubicBezTo>
                          <a:pt x="28276" y="13173"/>
                          <a:pt x="28204" y="12451"/>
                          <a:pt x="29358" y="12108"/>
                        </a:cubicBezTo>
                        <a:cubicBezTo>
                          <a:pt x="28875" y="11488"/>
                          <a:pt x="30937" y="11030"/>
                          <a:pt x="29615" y="10542"/>
                        </a:cubicBezTo>
                        <a:lnTo>
                          <a:pt x="29615" y="10542"/>
                        </a:lnTo>
                        <a:cubicBezTo>
                          <a:pt x="29585" y="10645"/>
                          <a:pt x="29474" y="10696"/>
                          <a:pt x="29311" y="10722"/>
                        </a:cubicBezTo>
                        <a:cubicBezTo>
                          <a:pt x="29246" y="10731"/>
                          <a:pt x="29173" y="10735"/>
                          <a:pt x="29094" y="10735"/>
                        </a:cubicBezTo>
                        <a:cubicBezTo>
                          <a:pt x="28520" y="10735"/>
                          <a:pt x="27617" y="10534"/>
                          <a:pt x="27062" y="10534"/>
                        </a:cubicBezTo>
                        <a:cubicBezTo>
                          <a:pt x="27017" y="10534"/>
                          <a:pt x="26974" y="10535"/>
                          <a:pt x="26934" y="10538"/>
                        </a:cubicBezTo>
                        <a:cubicBezTo>
                          <a:pt x="27391" y="10475"/>
                          <a:pt x="26942" y="10132"/>
                          <a:pt x="27421" y="10064"/>
                        </a:cubicBezTo>
                        <a:cubicBezTo>
                          <a:pt x="27465" y="10057"/>
                          <a:pt x="27519" y="10053"/>
                          <a:pt x="27581" y="10053"/>
                        </a:cubicBezTo>
                        <a:cubicBezTo>
                          <a:pt x="27604" y="10053"/>
                          <a:pt x="27628" y="10054"/>
                          <a:pt x="27652" y="10055"/>
                        </a:cubicBezTo>
                        <a:cubicBezTo>
                          <a:pt x="28584" y="10118"/>
                          <a:pt x="29427" y="10388"/>
                          <a:pt x="30386" y="10388"/>
                        </a:cubicBezTo>
                        <a:cubicBezTo>
                          <a:pt x="30603" y="10388"/>
                          <a:pt x="30825" y="10374"/>
                          <a:pt x="31056" y="10341"/>
                        </a:cubicBezTo>
                        <a:cubicBezTo>
                          <a:pt x="31099" y="10337"/>
                          <a:pt x="31142" y="10333"/>
                          <a:pt x="31185" y="10325"/>
                        </a:cubicBezTo>
                        <a:cubicBezTo>
                          <a:pt x="31681" y="9798"/>
                          <a:pt x="29204" y="9756"/>
                          <a:pt x="29684" y="9392"/>
                        </a:cubicBezTo>
                        <a:lnTo>
                          <a:pt x="29684" y="9392"/>
                        </a:lnTo>
                        <a:cubicBezTo>
                          <a:pt x="30158" y="9423"/>
                          <a:pt x="30590" y="9546"/>
                          <a:pt x="31052" y="9576"/>
                        </a:cubicBezTo>
                        <a:cubicBezTo>
                          <a:pt x="30693" y="8969"/>
                          <a:pt x="30069" y="8909"/>
                          <a:pt x="29546" y="8648"/>
                        </a:cubicBezTo>
                        <a:cubicBezTo>
                          <a:pt x="31634" y="8272"/>
                          <a:pt x="29273" y="6681"/>
                          <a:pt x="27981" y="5816"/>
                        </a:cubicBezTo>
                        <a:cubicBezTo>
                          <a:pt x="28383" y="5637"/>
                          <a:pt x="28892" y="5483"/>
                          <a:pt x="29577" y="5384"/>
                        </a:cubicBezTo>
                        <a:cubicBezTo>
                          <a:pt x="29761" y="5359"/>
                          <a:pt x="29957" y="5337"/>
                          <a:pt x="30167" y="5321"/>
                        </a:cubicBezTo>
                        <a:cubicBezTo>
                          <a:pt x="29376" y="4589"/>
                          <a:pt x="28114" y="4855"/>
                          <a:pt x="27096" y="4606"/>
                        </a:cubicBezTo>
                        <a:cubicBezTo>
                          <a:pt x="27151" y="4602"/>
                          <a:pt x="27203" y="4598"/>
                          <a:pt x="27250" y="4593"/>
                        </a:cubicBezTo>
                        <a:cubicBezTo>
                          <a:pt x="27524" y="4555"/>
                          <a:pt x="27562" y="4439"/>
                          <a:pt x="27605" y="4328"/>
                        </a:cubicBezTo>
                        <a:cubicBezTo>
                          <a:pt x="27643" y="4217"/>
                          <a:pt x="27686" y="4101"/>
                          <a:pt x="27973" y="4063"/>
                        </a:cubicBezTo>
                        <a:cubicBezTo>
                          <a:pt x="28041" y="4053"/>
                          <a:pt x="28123" y="4048"/>
                          <a:pt x="28223" y="4048"/>
                        </a:cubicBezTo>
                        <a:cubicBezTo>
                          <a:pt x="28256" y="4048"/>
                          <a:pt x="28291" y="4049"/>
                          <a:pt x="28328" y="4050"/>
                        </a:cubicBezTo>
                        <a:cubicBezTo>
                          <a:pt x="28016" y="3511"/>
                          <a:pt x="27400" y="3623"/>
                          <a:pt x="27083" y="3079"/>
                        </a:cubicBezTo>
                        <a:cubicBezTo>
                          <a:pt x="27147" y="3079"/>
                          <a:pt x="27207" y="3070"/>
                          <a:pt x="27254" y="3066"/>
                        </a:cubicBezTo>
                        <a:cubicBezTo>
                          <a:pt x="27601" y="3019"/>
                          <a:pt x="27613" y="2869"/>
                          <a:pt x="27627" y="2719"/>
                        </a:cubicBezTo>
                        <a:cubicBezTo>
                          <a:pt x="27639" y="2571"/>
                          <a:pt x="27652" y="2421"/>
                          <a:pt x="27998" y="2369"/>
                        </a:cubicBezTo>
                        <a:cubicBezTo>
                          <a:pt x="28046" y="2365"/>
                          <a:pt x="28101" y="2360"/>
                          <a:pt x="28166" y="2356"/>
                        </a:cubicBezTo>
                        <a:cubicBezTo>
                          <a:pt x="28243" y="2322"/>
                          <a:pt x="28349" y="2301"/>
                          <a:pt x="28474" y="2283"/>
                        </a:cubicBezTo>
                        <a:cubicBezTo>
                          <a:pt x="28653" y="2258"/>
                          <a:pt x="28867" y="2245"/>
                          <a:pt x="29084" y="2232"/>
                        </a:cubicBezTo>
                        <a:cubicBezTo>
                          <a:pt x="29299" y="2220"/>
                          <a:pt x="29517" y="2206"/>
                          <a:pt x="29696" y="2181"/>
                        </a:cubicBezTo>
                        <a:cubicBezTo>
                          <a:pt x="30085" y="2125"/>
                          <a:pt x="30290" y="2014"/>
                          <a:pt x="29936" y="1728"/>
                        </a:cubicBezTo>
                        <a:cubicBezTo>
                          <a:pt x="29804" y="1489"/>
                          <a:pt x="29589" y="1427"/>
                          <a:pt x="29347" y="1427"/>
                        </a:cubicBezTo>
                        <a:cubicBezTo>
                          <a:pt x="29084" y="1427"/>
                          <a:pt x="28788" y="1499"/>
                          <a:pt x="28527" y="1499"/>
                        </a:cubicBezTo>
                        <a:cubicBezTo>
                          <a:pt x="28382" y="1499"/>
                          <a:pt x="28247" y="1477"/>
                          <a:pt x="28135" y="1407"/>
                        </a:cubicBezTo>
                        <a:cubicBezTo>
                          <a:pt x="28112" y="1408"/>
                          <a:pt x="28090" y="1408"/>
                          <a:pt x="28069" y="1408"/>
                        </a:cubicBezTo>
                        <a:cubicBezTo>
                          <a:pt x="27536" y="1408"/>
                          <a:pt x="27177" y="1049"/>
                          <a:pt x="26645" y="1049"/>
                        </a:cubicBezTo>
                        <a:cubicBezTo>
                          <a:pt x="26592" y="1049"/>
                          <a:pt x="26537" y="1053"/>
                          <a:pt x="26480" y="1061"/>
                        </a:cubicBezTo>
                        <a:cubicBezTo>
                          <a:pt x="26433" y="1069"/>
                          <a:pt x="26382" y="1077"/>
                          <a:pt x="26334" y="1090"/>
                        </a:cubicBezTo>
                        <a:cubicBezTo>
                          <a:pt x="26253" y="1094"/>
                          <a:pt x="26172" y="1103"/>
                          <a:pt x="26095" y="1112"/>
                        </a:cubicBezTo>
                        <a:cubicBezTo>
                          <a:pt x="25655" y="1176"/>
                          <a:pt x="25308" y="1339"/>
                          <a:pt x="25000" y="1497"/>
                        </a:cubicBezTo>
                        <a:cubicBezTo>
                          <a:pt x="24696" y="1659"/>
                          <a:pt x="24427" y="1813"/>
                          <a:pt x="24149" y="1852"/>
                        </a:cubicBezTo>
                        <a:cubicBezTo>
                          <a:pt x="24103" y="1858"/>
                          <a:pt x="24058" y="1862"/>
                          <a:pt x="24013" y="1862"/>
                        </a:cubicBezTo>
                        <a:cubicBezTo>
                          <a:pt x="23939" y="1862"/>
                          <a:pt x="23865" y="1853"/>
                          <a:pt x="23786" y="1835"/>
                        </a:cubicBezTo>
                        <a:cubicBezTo>
                          <a:pt x="23122" y="966"/>
                          <a:pt x="25676" y="1082"/>
                          <a:pt x="25252" y="291"/>
                        </a:cubicBezTo>
                        <a:cubicBezTo>
                          <a:pt x="24743" y="87"/>
                          <a:pt x="24176" y="1"/>
                          <a:pt x="23565" y="1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31" name="Google Shape;3682;p33"/>
                  <p:cNvSpPr/>
                  <p:nvPr/>
                </p:nvSpPr>
                <p:spPr>
                  <a:xfrm>
                    <a:off x="2385225" y="868875"/>
                    <a:ext cx="77125" cy="155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85" h="6207" extrusionOk="0">
                        <a:moveTo>
                          <a:pt x="3085" y="1"/>
                        </a:moveTo>
                        <a:cubicBezTo>
                          <a:pt x="2478" y="87"/>
                          <a:pt x="1862" y="172"/>
                          <a:pt x="1246" y="257"/>
                        </a:cubicBezTo>
                        <a:lnTo>
                          <a:pt x="1" y="6207"/>
                        </a:lnTo>
                        <a:cubicBezTo>
                          <a:pt x="617" y="6122"/>
                          <a:pt x="1229" y="6035"/>
                          <a:pt x="1836" y="5950"/>
                        </a:cubicBezTo>
                        <a:lnTo>
                          <a:pt x="3085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32" name="Google Shape;3683;p33"/>
                  <p:cNvSpPr/>
                  <p:nvPr/>
                </p:nvSpPr>
                <p:spPr>
                  <a:xfrm>
                    <a:off x="2380650" y="873600"/>
                    <a:ext cx="35750" cy="150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0" h="6018" extrusionOk="0">
                        <a:moveTo>
                          <a:pt x="1249" y="0"/>
                        </a:moveTo>
                        <a:lnTo>
                          <a:pt x="0" y="5945"/>
                        </a:lnTo>
                        <a:cubicBezTo>
                          <a:pt x="60" y="5971"/>
                          <a:pt x="120" y="5996"/>
                          <a:pt x="184" y="6018"/>
                        </a:cubicBezTo>
                        <a:lnTo>
                          <a:pt x="1429" y="68"/>
                        </a:lnTo>
                        <a:cubicBezTo>
                          <a:pt x="1369" y="47"/>
                          <a:pt x="1305" y="21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33" name="Google Shape;3684;p33"/>
                  <p:cNvSpPr/>
                  <p:nvPr/>
                </p:nvSpPr>
                <p:spPr>
                  <a:xfrm>
                    <a:off x="2373050" y="870150"/>
                    <a:ext cx="38850" cy="152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6083" extrusionOk="0">
                        <a:moveTo>
                          <a:pt x="1246" y="1"/>
                        </a:moveTo>
                        <a:lnTo>
                          <a:pt x="0" y="5946"/>
                        </a:lnTo>
                        <a:cubicBezTo>
                          <a:pt x="99" y="5998"/>
                          <a:pt x="202" y="6041"/>
                          <a:pt x="304" y="6083"/>
                        </a:cubicBezTo>
                        <a:lnTo>
                          <a:pt x="1553" y="138"/>
                        </a:lnTo>
                        <a:cubicBezTo>
                          <a:pt x="1447" y="91"/>
                          <a:pt x="1344" y="48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34" name="Google Shape;3685;p33"/>
                  <p:cNvSpPr/>
                  <p:nvPr/>
                </p:nvSpPr>
                <p:spPr>
                  <a:xfrm>
                    <a:off x="2364300" y="865450"/>
                    <a:ext cx="39900" cy="153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6" h="6135" extrusionOk="0">
                        <a:moveTo>
                          <a:pt x="1244" y="1"/>
                        </a:moveTo>
                        <a:lnTo>
                          <a:pt x="0" y="5951"/>
                        </a:lnTo>
                        <a:cubicBezTo>
                          <a:pt x="111" y="6014"/>
                          <a:pt x="226" y="6079"/>
                          <a:pt x="350" y="6134"/>
                        </a:cubicBezTo>
                        <a:lnTo>
                          <a:pt x="1596" y="189"/>
                        </a:lnTo>
                        <a:cubicBezTo>
                          <a:pt x="1475" y="129"/>
                          <a:pt x="1355" y="65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35" name="Google Shape;3686;p33"/>
                  <p:cNvSpPr/>
                  <p:nvPr/>
                </p:nvSpPr>
                <p:spPr>
                  <a:xfrm>
                    <a:off x="2352425" y="857875"/>
                    <a:ext cx="43000" cy="156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0" h="6254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150" y="6057"/>
                          <a:pt x="308" y="6159"/>
                          <a:pt x="475" y="6254"/>
                        </a:cubicBezTo>
                        <a:lnTo>
                          <a:pt x="1719" y="304"/>
                        </a:lnTo>
                        <a:cubicBezTo>
                          <a:pt x="1553" y="210"/>
                          <a:pt x="1394" y="107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36" name="Google Shape;3687;p33"/>
                  <p:cNvSpPr/>
                  <p:nvPr/>
                </p:nvSpPr>
                <p:spPr>
                  <a:xfrm>
                    <a:off x="2291800" y="805475"/>
                    <a:ext cx="91775" cy="201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71" h="8046" extrusionOk="0">
                        <a:moveTo>
                          <a:pt x="1249" y="0"/>
                        </a:moveTo>
                        <a:lnTo>
                          <a:pt x="0" y="5950"/>
                        </a:lnTo>
                        <a:cubicBezTo>
                          <a:pt x="873" y="6570"/>
                          <a:pt x="1497" y="7387"/>
                          <a:pt x="2425" y="8046"/>
                        </a:cubicBezTo>
                        <a:lnTo>
                          <a:pt x="3670" y="2096"/>
                        </a:lnTo>
                        <a:cubicBezTo>
                          <a:pt x="2741" y="1437"/>
                          <a:pt x="2121" y="621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37" name="Google Shape;3688;p33"/>
                  <p:cNvSpPr/>
                  <p:nvPr/>
                </p:nvSpPr>
                <p:spPr>
                  <a:xfrm>
                    <a:off x="2281400" y="798750"/>
                    <a:ext cx="41625" cy="155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5" h="6219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146" y="6035"/>
                          <a:pt x="283" y="6125"/>
                          <a:pt x="416" y="6219"/>
                        </a:cubicBezTo>
                        <a:lnTo>
                          <a:pt x="1665" y="269"/>
                        </a:lnTo>
                        <a:cubicBezTo>
                          <a:pt x="1532" y="176"/>
                          <a:pt x="1392" y="85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38" name="Google Shape;3689;p33"/>
                  <p:cNvSpPr/>
                  <p:nvPr/>
                </p:nvSpPr>
                <p:spPr>
                  <a:xfrm>
                    <a:off x="2274050" y="794900"/>
                    <a:ext cx="38500" cy="152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0" h="6104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103" y="5997"/>
                          <a:pt x="201" y="6048"/>
                          <a:pt x="295" y="6104"/>
                        </a:cubicBezTo>
                        <a:lnTo>
                          <a:pt x="1540" y="154"/>
                        </a:lnTo>
                        <a:cubicBezTo>
                          <a:pt x="1445" y="99"/>
                          <a:pt x="1347" y="47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39" name="Google Shape;3690;p33"/>
                  <p:cNvSpPr/>
                  <p:nvPr/>
                </p:nvSpPr>
                <p:spPr>
                  <a:xfrm>
                    <a:off x="2267825" y="792125"/>
                    <a:ext cx="37350" cy="151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4" h="6061" extrusionOk="0">
                        <a:moveTo>
                          <a:pt x="1246" y="0"/>
                        </a:moveTo>
                        <a:lnTo>
                          <a:pt x="1" y="5945"/>
                        </a:lnTo>
                        <a:cubicBezTo>
                          <a:pt x="87" y="5984"/>
                          <a:pt x="168" y="6018"/>
                          <a:pt x="249" y="6061"/>
                        </a:cubicBezTo>
                        <a:lnTo>
                          <a:pt x="1493" y="111"/>
                        </a:lnTo>
                        <a:cubicBezTo>
                          <a:pt x="1412" y="72"/>
                          <a:pt x="1331" y="3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40" name="Google Shape;3691;p33"/>
                  <p:cNvSpPr/>
                  <p:nvPr/>
                </p:nvSpPr>
                <p:spPr>
                  <a:xfrm>
                    <a:off x="2261850" y="789750"/>
                    <a:ext cx="37125" cy="151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5" h="6040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82" y="5980"/>
                          <a:pt x="159" y="6010"/>
                          <a:pt x="240" y="6040"/>
                        </a:cubicBezTo>
                        <a:lnTo>
                          <a:pt x="1485" y="95"/>
                        </a:lnTo>
                        <a:cubicBezTo>
                          <a:pt x="1408" y="60"/>
                          <a:pt x="1327" y="31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41" name="Google Shape;3692;p33"/>
                  <p:cNvSpPr/>
                  <p:nvPr/>
                </p:nvSpPr>
                <p:spPr>
                  <a:xfrm>
                    <a:off x="2255875" y="787925"/>
                    <a:ext cx="37100" cy="15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4" h="6024" extrusionOk="0">
                        <a:moveTo>
                          <a:pt x="1244" y="1"/>
                        </a:moveTo>
                        <a:lnTo>
                          <a:pt x="0" y="5946"/>
                        </a:lnTo>
                        <a:cubicBezTo>
                          <a:pt x="81" y="5972"/>
                          <a:pt x="163" y="5998"/>
                          <a:pt x="240" y="6023"/>
                        </a:cubicBezTo>
                        <a:lnTo>
                          <a:pt x="1484" y="74"/>
                        </a:lnTo>
                        <a:cubicBezTo>
                          <a:pt x="1407" y="48"/>
                          <a:pt x="1326" y="22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42" name="Google Shape;3693;p33"/>
                  <p:cNvSpPr/>
                  <p:nvPr/>
                </p:nvSpPr>
                <p:spPr>
                  <a:xfrm>
                    <a:off x="2249225" y="786125"/>
                    <a:ext cx="37775" cy="15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1" h="6019" extrusionOk="0">
                        <a:moveTo>
                          <a:pt x="1246" y="0"/>
                        </a:moveTo>
                        <a:lnTo>
                          <a:pt x="0" y="5950"/>
                        </a:lnTo>
                        <a:cubicBezTo>
                          <a:pt x="91" y="5971"/>
                          <a:pt x="180" y="5993"/>
                          <a:pt x="266" y="6018"/>
                        </a:cubicBezTo>
                        <a:lnTo>
                          <a:pt x="1510" y="73"/>
                        </a:lnTo>
                        <a:cubicBezTo>
                          <a:pt x="1425" y="47"/>
                          <a:pt x="1335" y="22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43" name="Google Shape;3694;p33"/>
                  <p:cNvSpPr/>
                  <p:nvPr/>
                </p:nvSpPr>
                <p:spPr>
                  <a:xfrm>
                    <a:off x="2245475" y="785375"/>
                    <a:ext cx="34900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6" h="5980" extrusionOk="0">
                        <a:moveTo>
                          <a:pt x="1250" y="0"/>
                        </a:moveTo>
                        <a:lnTo>
                          <a:pt x="1" y="5946"/>
                        </a:lnTo>
                        <a:cubicBezTo>
                          <a:pt x="52" y="5958"/>
                          <a:pt x="99" y="5967"/>
                          <a:pt x="150" y="5980"/>
                        </a:cubicBezTo>
                        <a:lnTo>
                          <a:pt x="1396" y="30"/>
                        </a:lnTo>
                        <a:cubicBezTo>
                          <a:pt x="1348" y="22"/>
                          <a:pt x="1297" y="8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44" name="Google Shape;3695;p33"/>
                  <p:cNvSpPr/>
                  <p:nvPr/>
                </p:nvSpPr>
                <p:spPr>
                  <a:xfrm>
                    <a:off x="4377850" y="1294975"/>
                    <a:ext cx="3380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2" h="5972" extrusionOk="0">
                        <a:moveTo>
                          <a:pt x="1249" y="1"/>
                        </a:moveTo>
                        <a:lnTo>
                          <a:pt x="0" y="5946"/>
                        </a:lnTo>
                        <a:cubicBezTo>
                          <a:pt x="34" y="5954"/>
                          <a:pt x="69" y="5964"/>
                          <a:pt x="107" y="5972"/>
                        </a:cubicBezTo>
                        <a:lnTo>
                          <a:pt x="1352" y="22"/>
                        </a:lnTo>
                        <a:cubicBezTo>
                          <a:pt x="1317" y="14"/>
                          <a:pt x="1283" y="10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45" name="Google Shape;3696;p33"/>
                  <p:cNvSpPr/>
                  <p:nvPr/>
                </p:nvSpPr>
                <p:spPr>
                  <a:xfrm>
                    <a:off x="4369500" y="1292750"/>
                    <a:ext cx="39600" cy="150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4" h="6036" extrusionOk="0">
                        <a:moveTo>
                          <a:pt x="1250" y="0"/>
                        </a:moveTo>
                        <a:lnTo>
                          <a:pt x="0" y="5950"/>
                        </a:lnTo>
                        <a:cubicBezTo>
                          <a:pt x="111" y="5980"/>
                          <a:pt x="223" y="6009"/>
                          <a:pt x="334" y="6035"/>
                        </a:cubicBezTo>
                        <a:lnTo>
                          <a:pt x="1583" y="90"/>
                        </a:lnTo>
                        <a:cubicBezTo>
                          <a:pt x="1467" y="60"/>
                          <a:pt x="1356" y="34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46" name="Google Shape;3697;p33"/>
                  <p:cNvSpPr/>
                  <p:nvPr/>
                </p:nvSpPr>
                <p:spPr>
                  <a:xfrm>
                    <a:off x="4361700" y="1290275"/>
                    <a:ext cx="39050" cy="151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2" h="6049" extrusionOk="0">
                        <a:moveTo>
                          <a:pt x="1250" y="1"/>
                        </a:moveTo>
                        <a:lnTo>
                          <a:pt x="0" y="5946"/>
                        </a:lnTo>
                        <a:cubicBezTo>
                          <a:pt x="103" y="5984"/>
                          <a:pt x="206" y="6019"/>
                          <a:pt x="312" y="6049"/>
                        </a:cubicBezTo>
                        <a:lnTo>
                          <a:pt x="1562" y="99"/>
                        </a:lnTo>
                        <a:cubicBezTo>
                          <a:pt x="1455" y="70"/>
                          <a:pt x="1347" y="35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47" name="Google Shape;3698;p33"/>
                  <p:cNvSpPr/>
                  <p:nvPr/>
                </p:nvSpPr>
                <p:spPr>
                  <a:xfrm>
                    <a:off x="4353675" y="1287175"/>
                    <a:ext cx="39275" cy="15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1" h="6071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103" y="5993"/>
                          <a:pt x="210" y="6031"/>
                          <a:pt x="321" y="6070"/>
                        </a:cubicBezTo>
                        <a:lnTo>
                          <a:pt x="1571" y="125"/>
                        </a:lnTo>
                        <a:cubicBezTo>
                          <a:pt x="1459" y="87"/>
                          <a:pt x="1352" y="44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48" name="Google Shape;3699;p33"/>
                  <p:cNvSpPr/>
                  <p:nvPr/>
                </p:nvSpPr>
                <p:spPr>
                  <a:xfrm>
                    <a:off x="4344575" y="1283125"/>
                    <a:ext cx="40250" cy="152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0" h="6113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117" y="6005"/>
                          <a:pt x="241" y="6061"/>
                          <a:pt x="364" y="6112"/>
                        </a:cubicBezTo>
                        <a:lnTo>
                          <a:pt x="1609" y="163"/>
                        </a:lnTo>
                        <a:cubicBezTo>
                          <a:pt x="1485" y="111"/>
                          <a:pt x="1361" y="56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49" name="Google Shape;3700;p33"/>
                  <p:cNvSpPr/>
                  <p:nvPr/>
                </p:nvSpPr>
                <p:spPr>
                  <a:xfrm>
                    <a:off x="4332175" y="1276600"/>
                    <a:ext cx="43550" cy="155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2" h="6211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159" y="6040"/>
                          <a:pt x="321" y="6125"/>
                          <a:pt x="497" y="6211"/>
                        </a:cubicBezTo>
                        <a:lnTo>
                          <a:pt x="1742" y="261"/>
                        </a:lnTo>
                        <a:cubicBezTo>
                          <a:pt x="1570" y="180"/>
                          <a:pt x="1404" y="90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50" name="Google Shape;3701;p33"/>
                  <p:cNvSpPr/>
                  <p:nvPr/>
                </p:nvSpPr>
                <p:spPr>
                  <a:xfrm>
                    <a:off x="4289100" y="1249550"/>
                    <a:ext cx="74200" cy="175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8" h="7033" extrusionOk="0">
                        <a:moveTo>
                          <a:pt x="1249" y="1"/>
                        </a:moveTo>
                        <a:lnTo>
                          <a:pt x="0" y="5949"/>
                        </a:lnTo>
                        <a:cubicBezTo>
                          <a:pt x="577" y="6279"/>
                          <a:pt x="1104" y="6677"/>
                          <a:pt x="1724" y="7032"/>
                        </a:cubicBezTo>
                        <a:lnTo>
                          <a:pt x="2968" y="1083"/>
                        </a:lnTo>
                        <a:cubicBezTo>
                          <a:pt x="2348" y="727"/>
                          <a:pt x="1822" y="329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51" name="Google Shape;3702;p33"/>
                  <p:cNvSpPr/>
                  <p:nvPr/>
                </p:nvSpPr>
                <p:spPr>
                  <a:xfrm>
                    <a:off x="4278825" y="1244100"/>
                    <a:ext cx="41500" cy="15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0" h="6168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141" y="6018"/>
                          <a:pt x="279" y="6090"/>
                          <a:pt x="411" y="6167"/>
                        </a:cubicBezTo>
                        <a:lnTo>
                          <a:pt x="1660" y="219"/>
                        </a:lnTo>
                        <a:cubicBezTo>
                          <a:pt x="1523" y="142"/>
                          <a:pt x="1387" y="69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52" name="Google Shape;3703;p33"/>
                  <p:cNvSpPr/>
                  <p:nvPr/>
                </p:nvSpPr>
                <p:spPr>
                  <a:xfrm>
                    <a:off x="4277325" y="1243350"/>
                    <a:ext cx="32625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5" h="5980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18" y="5958"/>
                          <a:pt x="39" y="5971"/>
                          <a:pt x="61" y="5980"/>
                        </a:cubicBezTo>
                        <a:lnTo>
                          <a:pt x="1305" y="30"/>
                        </a:lnTo>
                        <a:cubicBezTo>
                          <a:pt x="1288" y="22"/>
                          <a:pt x="1267" y="13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53" name="Google Shape;3704;p33"/>
                  <p:cNvSpPr/>
                  <p:nvPr/>
                </p:nvSpPr>
                <p:spPr>
                  <a:xfrm>
                    <a:off x="4471500" y="1243550"/>
                    <a:ext cx="37875" cy="15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5" h="6024" extrusionOk="0">
                        <a:moveTo>
                          <a:pt x="1515" y="0"/>
                        </a:moveTo>
                        <a:lnTo>
                          <a:pt x="1515" y="0"/>
                        </a:lnTo>
                        <a:cubicBezTo>
                          <a:pt x="1420" y="22"/>
                          <a:pt x="1335" y="48"/>
                          <a:pt x="1246" y="77"/>
                        </a:cubicBezTo>
                        <a:lnTo>
                          <a:pt x="1" y="6023"/>
                        </a:lnTo>
                        <a:cubicBezTo>
                          <a:pt x="86" y="5997"/>
                          <a:pt x="176" y="5972"/>
                          <a:pt x="271" y="5946"/>
                        </a:cubicBezTo>
                        <a:lnTo>
                          <a:pt x="1515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54" name="Google Shape;3705;p33"/>
                  <p:cNvSpPr/>
                  <p:nvPr/>
                </p:nvSpPr>
                <p:spPr>
                  <a:xfrm>
                    <a:off x="4451075" y="1245475"/>
                    <a:ext cx="51575" cy="156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63" h="6259" extrusionOk="0">
                        <a:moveTo>
                          <a:pt x="2063" y="0"/>
                        </a:moveTo>
                        <a:lnTo>
                          <a:pt x="2063" y="0"/>
                        </a:lnTo>
                        <a:cubicBezTo>
                          <a:pt x="1759" y="95"/>
                          <a:pt x="1489" y="198"/>
                          <a:pt x="1246" y="313"/>
                        </a:cubicBezTo>
                        <a:lnTo>
                          <a:pt x="1" y="6258"/>
                        </a:lnTo>
                        <a:cubicBezTo>
                          <a:pt x="245" y="6147"/>
                          <a:pt x="514" y="6040"/>
                          <a:pt x="818" y="5946"/>
                        </a:cubicBezTo>
                        <a:lnTo>
                          <a:pt x="2063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55" name="Google Shape;3706;p33"/>
                  <p:cNvSpPr/>
                  <p:nvPr/>
                </p:nvSpPr>
                <p:spPr>
                  <a:xfrm>
                    <a:off x="4431100" y="1253275"/>
                    <a:ext cx="51125" cy="159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5" h="6387" extrusionOk="0">
                        <a:moveTo>
                          <a:pt x="2045" y="1"/>
                        </a:moveTo>
                        <a:cubicBezTo>
                          <a:pt x="1745" y="138"/>
                          <a:pt x="1488" y="283"/>
                          <a:pt x="1245" y="437"/>
                        </a:cubicBezTo>
                        <a:lnTo>
                          <a:pt x="0" y="6386"/>
                        </a:lnTo>
                        <a:cubicBezTo>
                          <a:pt x="239" y="6232"/>
                          <a:pt x="501" y="6083"/>
                          <a:pt x="800" y="5946"/>
                        </a:cubicBezTo>
                        <a:lnTo>
                          <a:pt x="2045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56" name="Google Shape;3707;p33"/>
                  <p:cNvSpPr/>
                  <p:nvPr/>
                </p:nvSpPr>
                <p:spPr>
                  <a:xfrm>
                    <a:off x="4401900" y="1264175"/>
                    <a:ext cx="60350" cy="168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4" h="6738" extrusionOk="0">
                        <a:moveTo>
                          <a:pt x="2413" y="1"/>
                        </a:moveTo>
                        <a:lnTo>
                          <a:pt x="2413" y="1"/>
                        </a:lnTo>
                        <a:cubicBezTo>
                          <a:pt x="2007" y="263"/>
                          <a:pt x="1652" y="532"/>
                          <a:pt x="1245" y="792"/>
                        </a:cubicBezTo>
                        <a:lnTo>
                          <a:pt x="1" y="6738"/>
                        </a:lnTo>
                        <a:cubicBezTo>
                          <a:pt x="402" y="6481"/>
                          <a:pt x="762" y="6207"/>
                          <a:pt x="1168" y="5950"/>
                        </a:cubicBezTo>
                        <a:lnTo>
                          <a:pt x="2413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57" name="Google Shape;3708;p33"/>
                  <p:cNvSpPr/>
                  <p:nvPr/>
                </p:nvSpPr>
                <p:spPr>
                  <a:xfrm>
                    <a:off x="4382025" y="1283975"/>
                    <a:ext cx="51000" cy="159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0" h="6383" extrusionOk="0">
                        <a:moveTo>
                          <a:pt x="2040" y="0"/>
                        </a:moveTo>
                        <a:cubicBezTo>
                          <a:pt x="1801" y="150"/>
                          <a:pt x="1544" y="300"/>
                          <a:pt x="1249" y="437"/>
                        </a:cubicBezTo>
                        <a:lnTo>
                          <a:pt x="0" y="6382"/>
                        </a:lnTo>
                        <a:cubicBezTo>
                          <a:pt x="295" y="6250"/>
                          <a:pt x="552" y="6100"/>
                          <a:pt x="796" y="5946"/>
                        </a:cubicBezTo>
                        <a:lnTo>
                          <a:pt x="2040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58" name="Google Shape;3709;p33"/>
                  <p:cNvSpPr/>
                  <p:nvPr/>
                </p:nvSpPr>
                <p:spPr>
                  <a:xfrm>
                    <a:off x="4380500" y="1294875"/>
                    <a:ext cx="3275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5976" extrusionOk="0">
                        <a:moveTo>
                          <a:pt x="1310" y="1"/>
                        </a:moveTo>
                        <a:lnTo>
                          <a:pt x="1310" y="1"/>
                        </a:lnTo>
                        <a:cubicBezTo>
                          <a:pt x="1288" y="10"/>
                          <a:pt x="1267" y="18"/>
                          <a:pt x="1246" y="26"/>
                        </a:cubicBezTo>
                        <a:lnTo>
                          <a:pt x="1" y="5976"/>
                        </a:lnTo>
                        <a:cubicBezTo>
                          <a:pt x="22" y="5968"/>
                          <a:pt x="44" y="5958"/>
                          <a:pt x="61" y="5946"/>
                        </a:cubicBezTo>
                        <a:lnTo>
                          <a:pt x="1310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59" name="Google Shape;3710;p33"/>
                  <p:cNvSpPr/>
                  <p:nvPr/>
                </p:nvSpPr>
                <p:spPr>
                  <a:xfrm>
                    <a:off x="2143050" y="831675"/>
                    <a:ext cx="3800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0" h="5968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90" y="5958"/>
                          <a:pt x="180" y="5963"/>
                          <a:pt x="274" y="5967"/>
                        </a:cubicBezTo>
                        <a:lnTo>
                          <a:pt x="1519" y="18"/>
                        </a:lnTo>
                        <a:cubicBezTo>
                          <a:pt x="1425" y="18"/>
                          <a:pt x="1335" y="9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60" name="Google Shape;3711;p33"/>
                  <p:cNvSpPr/>
                  <p:nvPr/>
                </p:nvSpPr>
                <p:spPr>
                  <a:xfrm>
                    <a:off x="2135450" y="830600"/>
                    <a:ext cx="38725" cy="14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9" h="5993" extrusionOk="0">
                        <a:moveTo>
                          <a:pt x="1250" y="1"/>
                        </a:moveTo>
                        <a:lnTo>
                          <a:pt x="1" y="5950"/>
                        </a:lnTo>
                        <a:cubicBezTo>
                          <a:pt x="100" y="5967"/>
                          <a:pt x="202" y="5980"/>
                          <a:pt x="305" y="5993"/>
                        </a:cubicBezTo>
                        <a:lnTo>
                          <a:pt x="1549" y="43"/>
                        </a:lnTo>
                        <a:cubicBezTo>
                          <a:pt x="1446" y="31"/>
                          <a:pt x="1348" y="17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61" name="Google Shape;3712;p33"/>
                  <p:cNvSpPr/>
                  <p:nvPr/>
                </p:nvSpPr>
                <p:spPr>
                  <a:xfrm>
                    <a:off x="2124350" y="828250"/>
                    <a:ext cx="42375" cy="151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5" h="6044" extrusionOk="0">
                        <a:moveTo>
                          <a:pt x="1249" y="1"/>
                        </a:moveTo>
                        <a:lnTo>
                          <a:pt x="1" y="5950"/>
                        </a:lnTo>
                        <a:cubicBezTo>
                          <a:pt x="149" y="5984"/>
                          <a:pt x="295" y="6014"/>
                          <a:pt x="445" y="6044"/>
                        </a:cubicBezTo>
                        <a:lnTo>
                          <a:pt x="1694" y="95"/>
                        </a:lnTo>
                        <a:cubicBezTo>
                          <a:pt x="1540" y="69"/>
                          <a:pt x="1395" y="34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62" name="Google Shape;3713;p33"/>
                  <p:cNvSpPr/>
                  <p:nvPr/>
                </p:nvSpPr>
                <p:spPr>
                  <a:xfrm>
                    <a:off x="2116000" y="826225"/>
                    <a:ext cx="39575" cy="15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3" h="6032" extrusionOk="0">
                        <a:moveTo>
                          <a:pt x="1249" y="0"/>
                        </a:moveTo>
                        <a:lnTo>
                          <a:pt x="1" y="5950"/>
                        </a:lnTo>
                        <a:cubicBezTo>
                          <a:pt x="112" y="5976"/>
                          <a:pt x="223" y="6001"/>
                          <a:pt x="335" y="6031"/>
                        </a:cubicBezTo>
                        <a:lnTo>
                          <a:pt x="1583" y="82"/>
                        </a:lnTo>
                        <a:cubicBezTo>
                          <a:pt x="1472" y="56"/>
                          <a:pt x="1361" y="26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63" name="Google Shape;3714;p33"/>
                  <p:cNvSpPr/>
                  <p:nvPr/>
                </p:nvSpPr>
                <p:spPr>
                  <a:xfrm>
                    <a:off x="2105100" y="823875"/>
                    <a:ext cx="42150" cy="151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6" h="6045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149" y="5975"/>
                          <a:pt x="295" y="6009"/>
                          <a:pt x="437" y="6044"/>
                        </a:cubicBezTo>
                        <a:lnTo>
                          <a:pt x="1685" y="94"/>
                        </a:lnTo>
                        <a:cubicBezTo>
                          <a:pt x="1540" y="60"/>
                          <a:pt x="1395" y="26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64" name="Google Shape;3715;p33"/>
                  <p:cNvSpPr/>
                  <p:nvPr/>
                </p:nvSpPr>
                <p:spPr>
                  <a:xfrm>
                    <a:off x="2097400" y="822775"/>
                    <a:ext cx="38825" cy="14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3" h="5994" extrusionOk="0">
                        <a:moveTo>
                          <a:pt x="1249" y="1"/>
                        </a:moveTo>
                        <a:lnTo>
                          <a:pt x="1" y="5951"/>
                        </a:lnTo>
                        <a:cubicBezTo>
                          <a:pt x="107" y="5960"/>
                          <a:pt x="206" y="5976"/>
                          <a:pt x="309" y="5994"/>
                        </a:cubicBezTo>
                        <a:lnTo>
                          <a:pt x="1553" y="44"/>
                        </a:lnTo>
                        <a:cubicBezTo>
                          <a:pt x="1454" y="27"/>
                          <a:pt x="1352" y="14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65" name="Google Shape;3716;p33"/>
                  <p:cNvSpPr/>
                  <p:nvPr/>
                </p:nvSpPr>
                <p:spPr>
                  <a:xfrm>
                    <a:off x="2081025" y="822325"/>
                    <a:ext cx="47600" cy="14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4" h="5969" extrusionOk="0">
                        <a:moveTo>
                          <a:pt x="1547" y="1"/>
                        </a:moveTo>
                        <a:cubicBezTo>
                          <a:pt x="1449" y="1"/>
                          <a:pt x="1349" y="5"/>
                          <a:pt x="1246" y="15"/>
                        </a:cubicBezTo>
                        <a:lnTo>
                          <a:pt x="1" y="5964"/>
                        </a:lnTo>
                        <a:cubicBezTo>
                          <a:pt x="105" y="5955"/>
                          <a:pt x="207" y="5950"/>
                          <a:pt x="307" y="5950"/>
                        </a:cubicBezTo>
                        <a:cubicBezTo>
                          <a:pt x="427" y="5950"/>
                          <a:pt x="543" y="5957"/>
                          <a:pt x="656" y="5969"/>
                        </a:cubicBezTo>
                        <a:lnTo>
                          <a:pt x="1904" y="19"/>
                        </a:lnTo>
                        <a:cubicBezTo>
                          <a:pt x="1788" y="8"/>
                          <a:pt x="1669" y="1"/>
                          <a:pt x="1547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66" name="Google Shape;3717;p33"/>
                  <p:cNvSpPr/>
                  <p:nvPr/>
                </p:nvSpPr>
                <p:spPr>
                  <a:xfrm>
                    <a:off x="1918825" y="778750"/>
                    <a:ext cx="3145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55" extrusionOk="0">
                        <a:moveTo>
                          <a:pt x="1258" y="0"/>
                        </a:moveTo>
                        <a:cubicBezTo>
                          <a:pt x="1254" y="5"/>
                          <a:pt x="1249" y="5"/>
                          <a:pt x="1245" y="5"/>
                        </a:cubicBezTo>
                        <a:lnTo>
                          <a:pt x="0" y="5954"/>
                        </a:lnTo>
                        <a:cubicBezTo>
                          <a:pt x="4" y="5954"/>
                          <a:pt x="9" y="5950"/>
                          <a:pt x="9" y="5950"/>
                        </a:cubicBezTo>
                        <a:lnTo>
                          <a:pt x="1258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67" name="Google Shape;3718;p33"/>
                  <p:cNvSpPr/>
                  <p:nvPr/>
                </p:nvSpPr>
                <p:spPr>
                  <a:xfrm>
                    <a:off x="1916350" y="778850"/>
                    <a:ext cx="33625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5" h="5989" extrusionOk="0">
                        <a:moveTo>
                          <a:pt x="1344" y="1"/>
                        </a:moveTo>
                        <a:cubicBezTo>
                          <a:pt x="1315" y="18"/>
                          <a:pt x="1280" y="30"/>
                          <a:pt x="1246" y="38"/>
                        </a:cubicBezTo>
                        <a:lnTo>
                          <a:pt x="1" y="5988"/>
                        </a:lnTo>
                        <a:cubicBezTo>
                          <a:pt x="36" y="5976"/>
                          <a:pt x="69" y="5967"/>
                          <a:pt x="99" y="5950"/>
                        </a:cubicBezTo>
                        <a:lnTo>
                          <a:pt x="1344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68" name="Google Shape;3719;p33"/>
                  <p:cNvSpPr/>
                  <p:nvPr/>
                </p:nvSpPr>
                <p:spPr>
                  <a:xfrm>
                    <a:off x="1871250" y="779525"/>
                    <a:ext cx="76250" cy="15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0" h="6017" extrusionOk="0">
                        <a:moveTo>
                          <a:pt x="1528" y="1"/>
                        </a:moveTo>
                        <a:cubicBezTo>
                          <a:pt x="1462" y="1"/>
                          <a:pt x="1402" y="4"/>
                          <a:pt x="1348" y="11"/>
                        </a:cubicBezTo>
                        <a:cubicBezTo>
                          <a:pt x="1309" y="17"/>
                          <a:pt x="1279" y="25"/>
                          <a:pt x="1249" y="33"/>
                        </a:cubicBezTo>
                        <a:lnTo>
                          <a:pt x="0" y="5979"/>
                        </a:lnTo>
                        <a:cubicBezTo>
                          <a:pt x="30" y="5970"/>
                          <a:pt x="65" y="5965"/>
                          <a:pt x="99" y="5961"/>
                        </a:cubicBezTo>
                        <a:cubicBezTo>
                          <a:pt x="155" y="5952"/>
                          <a:pt x="219" y="5949"/>
                          <a:pt x="287" y="5949"/>
                        </a:cubicBezTo>
                        <a:cubicBezTo>
                          <a:pt x="445" y="5949"/>
                          <a:pt x="630" y="5968"/>
                          <a:pt x="821" y="5983"/>
                        </a:cubicBezTo>
                        <a:cubicBezTo>
                          <a:pt x="1004" y="6000"/>
                          <a:pt x="1190" y="6016"/>
                          <a:pt x="1366" y="6016"/>
                        </a:cubicBezTo>
                        <a:cubicBezTo>
                          <a:pt x="1457" y="6016"/>
                          <a:pt x="1546" y="6012"/>
                          <a:pt x="1630" y="6000"/>
                        </a:cubicBezTo>
                        <a:cubicBezTo>
                          <a:pt x="1694" y="5991"/>
                          <a:pt x="1749" y="5979"/>
                          <a:pt x="1805" y="5961"/>
                        </a:cubicBezTo>
                        <a:lnTo>
                          <a:pt x="3050" y="11"/>
                        </a:lnTo>
                        <a:lnTo>
                          <a:pt x="3050" y="11"/>
                        </a:lnTo>
                        <a:cubicBezTo>
                          <a:pt x="2999" y="29"/>
                          <a:pt x="2939" y="42"/>
                          <a:pt x="2878" y="51"/>
                        </a:cubicBezTo>
                        <a:cubicBezTo>
                          <a:pt x="2789" y="63"/>
                          <a:pt x="2693" y="68"/>
                          <a:pt x="2593" y="68"/>
                        </a:cubicBezTo>
                        <a:cubicBezTo>
                          <a:pt x="2423" y="68"/>
                          <a:pt x="2243" y="53"/>
                          <a:pt x="2071" y="37"/>
                        </a:cubicBezTo>
                        <a:cubicBezTo>
                          <a:pt x="1874" y="19"/>
                          <a:pt x="1686" y="1"/>
                          <a:pt x="1528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69" name="Google Shape;3720;p33"/>
                  <p:cNvSpPr/>
                  <p:nvPr/>
                </p:nvSpPr>
                <p:spPr>
                  <a:xfrm>
                    <a:off x="1870050" y="780350"/>
                    <a:ext cx="3245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8" h="5968" extrusionOk="0">
                        <a:moveTo>
                          <a:pt x="1297" y="0"/>
                        </a:moveTo>
                        <a:cubicBezTo>
                          <a:pt x="1280" y="4"/>
                          <a:pt x="1262" y="9"/>
                          <a:pt x="1246" y="18"/>
                        </a:cubicBezTo>
                        <a:lnTo>
                          <a:pt x="1" y="5967"/>
                        </a:lnTo>
                        <a:cubicBezTo>
                          <a:pt x="14" y="5958"/>
                          <a:pt x="31" y="5954"/>
                          <a:pt x="48" y="5946"/>
                        </a:cubicBezTo>
                        <a:lnTo>
                          <a:pt x="1297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70" name="Google Shape;3721;p33"/>
                  <p:cNvSpPr/>
                  <p:nvPr/>
                </p:nvSpPr>
                <p:spPr>
                  <a:xfrm>
                    <a:off x="1869200" y="780775"/>
                    <a:ext cx="3202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1" h="5967" extrusionOk="0">
                        <a:moveTo>
                          <a:pt x="1280" y="1"/>
                        </a:moveTo>
                        <a:lnTo>
                          <a:pt x="1280" y="1"/>
                        </a:lnTo>
                        <a:cubicBezTo>
                          <a:pt x="1267" y="5"/>
                          <a:pt x="1258" y="13"/>
                          <a:pt x="1245" y="22"/>
                        </a:cubicBezTo>
                        <a:lnTo>
                          <a:pt x="1" y="5967"/>
                        </a:lnTo>
                        <a:cubicBezTo>
                          <a:pt x="9" y="5962"/>
                          <a:pt x="23" y="5954"/>
                          <a:pt x="35" y="5950"/>
                        </a:cubicBezTo>
                        <a:lnTo>
                          <a:pt x="1280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71" name="Google Shape;3722;p33"/>
                  <p:cNvSpPr/>
                  <p:nvPr/>
                </p:nvSpPr>
                <p:spPr>
                  <a:xfrm>
                    <a:off x="1868475" y="781325"/>
                    <a:ext cx="3187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5967" extrusionOk="0">
                        <a:moveTo>
                          <a:pt x="1274" y="0"/>
                        </a:moveTo>
                        <a:lnTo>
                          <a:pt x="1274" y="0"/>
                        </a:lnTo>
                        <a:cubicBezTo>
                          <a:pt x="1266" y="4"/>
                          <a:pt x="1258" y="12"/>
                          <a:pt x="1248" y="16"/>
                        </a:cubicBezTo>
                        <a:lnTo>
                          <a:pt x="0" y="5966"/>
                        </a:lnTo>
                        <a:cubicBezTo>
                          <a:pt x="8" y="5958"/>
                          <a:pt x="17" y="5954"/>
                          <a:pt x="30" y="5945"/>
                        </a:cubicBezTo>
                        <a:lnTo>
                          <a:pt x="1274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72" name="Google Shape;3723;p33"/>
                  <p:cNvSpPr/>
                  <p:nvPr/>
                </p:nvSpPr>
                <p:spPr>
                  <a:xfrm>
                    <a:off x="1867925" y="781725"/>
                    <a:ext cx="31775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72" extrusionOk="0">
                        <a:moveTo>
                          <a:pt x="1270" y="0"/>
                        </a:moveTo>
                        <a:cubicBezTo>
                          <a:pt x="1262" y="10"/>
                          <a:pt x="1254" y="18"/>
                          <a:pt x="1245" y="26"/>
                        </a:cubicBezTo>
                        <a:lnTo>
                          <a:pt x="1" y="5972"/>
                        </a:lnTo>
                        <a:cubicBezTo>
                          <a:pt x="9" y="5963"/>
                          <a:pt x="13" y="5959"/>
                          <a:pt x="22" y="5950"/>
                        </a:cubicBezTo>
                        <a:lnTo>
                          <a:pt x="1270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73" name="Google Shape;3724;p33"/>
                  <p:cNvSpPr/>
                  <p:nvPr/>
                </p:nvSpPr>
                <p:spPr>
                  <a:xfrm>
                    <a:off x="1867400" y="782375"/>
                    <a:ext cx="3165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6" h="5976" extrusionOk="0">
                        <a:moveTo>
                          <a:pt x="1266" y="0"/>
                        </a:moveTo>
                        <a:cubicBezTo>
                          <a:pt x="1258" y="9"/>
                          <a:pt x="1253" y="18"/>
                          <a:pt x="1249" y="26"/>
                        </a:cubicBezTo>
                        <a:lnTo>
                          <a:pt x="0" y="5975"/>
                        </a:lnTo>
                        <a:cubicBezTo>
                          <a:pt x="8" y="5967"/>
                          <a:pt x="13" y="5954"/>
                          <a:pt x="22" y="5946"/>
                        </a:cubicBezTo>
                        <a:lnTo>
                          <a:pt x="1266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74" name="Google Shape;3725;p33"/>
                  <p:cNvSpPr/>
                  <p:nvPr/>
                </p:nvSpPr>
                <p:spPr>
                  <a:xfrm>
                    <a:off x="1866950" y="783000"/>
                    <a:ext cx="31700" cy="149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8" h="5990" extrusionOk="0">
                        <a:moveTo>
                          <a:pt x="1267" y="1"/>
                        </a:moveTo>
                        <a:cubicBezTo>
                          <a:pt x="1258" y="14"/>
                          <a:pt x="1254" y="26"/>
                          <a:pt x="1250" y="40"/>
                        </a:cubicBezTo>
                        <a:lnTo>
                          <a:pt x="1" y="5989"/>
                        </a:lnTo>
                        <a:cubicBezTo>
                          <a:pt x="6" y="5976"/>
                          <a:pt x="14" y="5964"/>
                          <a:pt x="18" y="5950"/>
                        </a:cubicBezTo>
                        <a:lnTo>
                          <a:pt x="1267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75" name="Google Shape;3726;p33"/>
                  <p:cNvSpPr/>
                  <p:nvPr/>
                </p:nvSpPr>
                <p:spPr>
                  <a:xfrm>
                    <a:off x="1866850" y="783975"/>
                    <a:ext cx="31350" cy="14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73" extrusionOk="0">
                        <a:moveTo>
                          <a:pt x="1254" y="1"/>
                        </a:moveTo>
                        <a:lnTo>
                          <a:pt x="1254" y="1"/>
                        </a:lnTo>
                        <a:cubicBezTo>
                          <a:pt x="1250" y="9"/>
                          <a:pt x="1250" y="18"/>
                          <a:pt x="1246" y="26"/>
                        </a:cubicBezTo>
                        <a:lnTo>
                          <a:pt x="162" y="5202"/>
                        </a:lnTo>
                        <a:lnTo>
                          <a:pt x="1254" y="1"/>
                        </a:lnTo>
                        <a:close/>
                        <a:moveTo>
                          <a:pt x="162" y="5202"/>
                        </a:moveTo>
                        <a:lnTo>
                          <a:pt x="5" y="5950"/>
                        </a:lnTo>
                        <a:cubicBezTo>
                          <a:pt x="5" y="5951"/>
                          <a:pt x="5" y="5952"/>
                          <a:pt x="5" y="5953"/>
                        </a:cubicBezTo>
                        <a:lnTo>
                          <a:pt x="5" y="5953"/>
                        </a:lnTo>
                        <a:lnTo>
                          <a:pt x="162" y="5202"/>
                        </a:lnTo>
                        <a:close/>
                        <a:moveTo>
                          <a:pt x="5" y="5953"/>
                        </a:moveTo>
                        <a:lnTo>
                          <a:pt x="3" y="5958"/>
                        </a:lnTo>
                        <a:lnTo>
                          <a:pt x="3" y="5958"/>
                        </a:lnTo>
                        <a:cubicBezTo>
                          <a:pt x="4" y="5956"/>
                          <a:pt x="4" y="5955"/>
                          <a:pt x="5" y="5953"/>
                        </a:cubicBezTo>
                        <a:close/>
                        <a:moveTo>
                          <a:pt x="3" y="5958"/>
                        </a:moveTo>
                        <a:cubicBezTo>
                          <a:pt x="2" y="5962"/>
                          <a:pt x="1" y="5966"/>
                          <a:pt x="1" y="5972"/>
                        </a:cubicBezTo>
                        <a:lnTo>
                          <a:pt x="3" y="5958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76" name="Google Shape;3727;p33"/>
                  <p:cNvSpPr/>
                  <p:nvPr/>
                </p:nvSpPr>
                <p:spPr>
                  <a:xfrm>
                    <a:off x="6111350" y="1629025"/>
                    <a:ext cx="98825" cy="160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53" h="6425" extrusionOk="0">
                        <a:moveTo>
                          <a:pt x="3953" y="1"/>
                        </a:moveTo>
                        <a:lnTo>
                          <a:pt x="3953" y="1"/>
                        </a:lnTo>
                        <a:cubicBezTo>
                          <a:pt x="3627" y="30"/>
                          <a:pt x="3311" y="69"/>
                          <a:pt x="3011" y="112"/>
                        </a:cubicBezTo>
                        <a:cubicBezTo>
                          <a:pt x="2336" y="206"/>
                          <a:pt x="1737" y="326"/>
                          <a:pt x="1246" y="476"/>
                        </a:cubicBezTo>
                        <a:lnTo>
                          <a:pt x="0" y="6425"/>
                        </a:lnTo>
                        <a:cubicBezTo>
                          <a:pt x="492" y="6276"/>
                          <a:pt x="1092" y="6156"/>
                          <a:pt x="1763" y="6061"/>
                        </a:cubicBezTo>
                        <a:cubicBezTo>
                          <a:pt x="2062" y="6019"/>
                          <a:pt x="2379" y="5980"/>
                          <a:pt x="2708" y="5946"/>
                        </a:cubicBezTo>
                        <a:lnTo>
                          <a:pt x="3953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77" name="Google Shape;3728;p33"/>
                  <p:cNvSpPr/>
                  <p:nvPr/>
                </p:nvSpPr>
                <p:spPr>
                  <a:xfrm>
                    <a:off x="6096600" y="1640900"/>
                    <a:ext cx="45900" cy="154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36" h="6173" extrusionOk="0">
                        <a:moveTo>
                          <a:pt x="1836" y="1"/>
                        </a:moveTo>
                        <a:cubicBezTo>
                          <a:pt x="1617" y="69"/>
                          <a:pt x="1420" y="142"/>
                          <a:pt x="1245" y="223"/>
                        </a:cubicBezTo>
                        <a:lnTo>
                          <a:pt x="0" y="6172"/>
                        </a:lnTo>
                        <a:cubicBezTo>
                          <a:pt x="176" y="6091"/>
                          <a:pt x="373" y="6018"/>
                          <a:pt x="590" y="5950"/>
                        </a:cubicBezTo>
                        <a:lnTo>
                          <a:pt x="1836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78" name="Google Shape;3729;p33"/>
                  <p:cNvSpPr/>
                  <p:nvPr/>
                </p:nvSpPr>
                <p:spPr>
                  <a:xfrm>
                    <a:off x="6088700" y="1646450"/>
                    <a:ext cx="39050" cy="152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2" h="6118" extrusionOk="0">
                        <a:moveTo>
                          <a:pt x="1561" y="1"/>
                        </a:moveTo>
                        <a:cubicBezTo>
                          <a:pt x="1445" y="52"/>
                          <a:pt x="1343" y="107"/>
                          <a:pt x="1244" y="168"/>
                        </a:cubicBezTo>
                        <a:lnTo>
                          <a:pt x="0" y="6118"/>
                        </a:lnTo>
                        <a:cubicBezTo>
                          <a:pt x="93" y="6057"/>
                          <a:pt x="201" y="6002"/>
                          <a:pt x="316" y="5950"/>
                        </a:cubicBezTo>
                        <a:lnTo>
                          <a:pt x="1561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79" name="Google Shape;3730;p33"/>
                  <p:cNvSpPr/>
                  <p:nvPr/>
                </p:nvSpPr>
                <p:spPr>
                  <a:xfrm>
                    <a:off x="6083650" y="1650625"/>
                    <a:ext cx="36175" cy="152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7" h="6100" extrusionOk="0">
                        <a:moveTo>
                          <a:pt x="1446" y="1"/>
                        </a:moveTo>
                        <a:lnTo>
                          <a:pt x="1446" y="1"/>
                        </a:lnTo>
                        <a:cubicBezTo>
                          <a:pt x="1373" y="48"/>
                          <a:pt x="1306" y="100"/>
                          <a:pt x="1245" y="151"/>
                        </a:cubicBezTo>
                        <a:lnTo>
                          <a:pt x="1" y="6099"/>
                        </a:lnTo>
                        <a:cubicBezTo>
                          <a:pt x="60" y="6048"/>
                          <a:pt x="129" y="5997"/>
                          <a:pt x="202" y="5951"/>
                        </a:cubicBezTo>
                        <a:lnTo>
                          <a:pt x="1446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80" name="Google Shape;3731;p33"/>
                  <p:cNvSpPr/>
                  <p:nvPr/>
                </p:nvSpPr>
                <p:spPr>
                  <a:xfrm>
                    <a:off x="6080025" y="1654375"/>
                    <a:ext cx="34750" cy="152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0" h="6092" extrusionOk="0">
                        <a:moveTo>
                          <a:pt x="1390" y="1"/>
                        </a:moveTo>
                        <a:cubicBezTo>
                          <a:pt x="1335" y="47"/>
                          <a:pt x="1287" y="94"/>
                          <a:pt x="1245" y="141"/>
                        </a:cubicBezTo>
                        <a:lnTo>
                          <a:pt x="0" y="6091"/>
                        </a:lnTo>
                        <a:cubicBezTo>
                          <a:pt x="43" y="6044"/>
                          <a:pt x="90" y="5997"/>
                          <a:pt x="146" y="5949"/>
                        </a:cubicBezTo>
                        <a:lnTo>
                          <a:pt x="1390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81" name="Google Shape;3732;p33"/>
                  <p:cNvSpPr/>
                  <p:nvPr/>
                </p:nvSpPr>
                <p:spPr>
                  <a:xfrm>
                    <a:off x="6077450" y="1657900"/>
                    <a:ext cx="3372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9" h="6096" extrusionOk="0">
                        <a:moveTo>
                          <a:pt x="1348" y="0"/>
                        </a:moveTo>
                        <a:cubicBezTo>
                          <a:pt x="1309" y="48"/>
                          <a:pt x="1275" y="99"/>
                          <a:pt x="1246" y="146"/>
                        </a:cubicBezTo>
                        <a:lnTo>
                          <a:pt x="0" y="6096"/>
                        </a:lnTo>
                        <a:cubicBezTo>
                          <a:pt x="30" y="6045"/>
                          <a:pt x="65" y="5997"/>
                          <a:pt x="103" y="5950"/>
                        </a:cubicBezTo>
                        <a:lnTo>
                          <a:pt x="1348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82" name="Google Shape;3733;p33"/>
                  <p:cNvSpPr/>
                  <p:nvPr/>
                </p:nvSpPr>
                <p:spPr>
                  <a:xfrm>
                    <a:off x="6075750" y="1661550"/>
                    <a:ext cx="32850" cy="152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" h="6104" extrusionOk="0">
                        <a:moveTo>
                          <a:pt x="1314" y="0"/>
                        </a:moveTo>
                        <a:lnTo>
                          <a:pt x="1314" y="0"/>
                        </a:lnTo>
                        <a:cubicBezTo>
                          <a:pt x="1288" y="52"/>
                          <a:pt x="1262" y="103"/>
                          <a:pt x="1245" y="158"/>
                        </a:cubicBezTo>
                        <a:lnTo>
                          <a:pt x="1" y="6104"/>
                        </a:lnTo>
                        <a:cubicBezTo>
                          <a:pt x="17" y="6053"/>
                          <a:pt x="39" y="6001"/>
                          <a:pt x="68" y="5950"/>
                        </a:cubicBezTo>
                        <a:lnTo>
                          <a:pt x="1314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83" name="Google Shape;3734;p33"/>
                  <p:cNvSpPr/>
                  <p:nvPr/>
                </p:nvSpPr>
                <p:spPr>
                  <a:xfrm>
                    <a:off x="6075225" y="1665500"/>
                    <a:ext cx="31650" cy="15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6" h="6023" extrusionOk="0">
                        <a:moveTo>
                          <a:pt x="1266" y="0"/>
                        </a:moveTo>
                        <a:lnTo>
                          <a:pt x="1266" y="0"/>
                        </a:lnTo>
                        <a:cubicBezTo>
                          <a:pt x="1258" y="26"/>
                          <a:pt x="1248" y="52"/>
                          <a:pt x="1244" y="77"/>
                        </a:cubicBezTo>
                        <a:lnTo>
                          <a:pt x="6" y="5997"/>
                        </a:lnTo>
                        <a:lnTo>
                          <a:pt x="6" y="5997"/>
                        </a:lnTo>
                        <a:cubicBezTo>
                          <a:pt x="10" y="5980"/>
                          <a:pt x="16" y="5963"/>
                          <a:pt x="22" y="5946"/>
                        </a:cubicBezTo>
                        <a:lnTo>
                          <a:pt x="1266" y="0"/>
                        </a:lnTo>
                        <a:close/>
                        <a:moveTo>
                          <a:pt x="6" y="5997"/>
                        </a:moveTo>
                        <a:lnTo>
                          <a:pt x="6" y="5997"/>
                        </a:lnTo>
                        <a:cubicBezTo>
                          <a:pt x="3" y="6006"/>
                          <a:pt x="2" y="6014"/>
                          <a:pt x="0" y="6023"/>
                        </a:cubicBezTo>
                        <a:lnTo>
                          <a:pt x="6" y="5997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84" name="Google Shape;3735;p33"/>
                  <p:cNvSpPr/>
                  <p:nvPr/>
                </p:nvSpPr>
                <p:spPr>
                  <a:xfrm>
                    <a:off x="5838675" y="1589150"/>
                    <a:ext cx="66450" cy="188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8" h="7542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694" y="6438"/>
                          <a:pt x="1310" y="6972"/>
                          <a:pt x="1408" y="7541"/>
                        </a:cubicBezTo>
                        <a:lnTo>
                          <a:pt x="2657" y="1592"/>
                        </a:lnTo>
                        <a:cubicBezTo>
                          <a:pt x="2555" y="1027"/>
                          <a:pt x="1939" y="492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85" name="Google Shape;3736;p33"/>
                  <p:cNvSpPr/>
                  <p:nvPr/>
                </p:nvSpPr>
                <p:spPr>
                  <a:xfrm>
                    <a:off x="5805850" y="1567000"/>
                    <a:ext cx="63975" cy="17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9" h="6837" extrusionOk="0">
                        <a:moveTo>
                          <a:pt x="1250" y="1"/>
                        </a:moveTo>
                        <a:lnTo>
                          <a:pt x="1" y="5950"/>
                        </a:lnTo>
                        <a:cubicBezTo>
                          <a:pt x="394" y="6224"/>
                          <a:pt x="869" y="6519"/>
                          <a:pt x="1314" y="6836"/>
                        </a:cubicBezTo>
                        <a:lnTo>
                          <a:pt x="2559" y="886"/>
                        </a:lnTo>
                        <a:cubicBezTo>
                          <a:pt x="2118" y="574"/>
                          <a:pt x="1643" y="275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86" name="Google Shape;3737;p33"/>
                  <p:cNvSpPr/>
                  <p:nvPr/>
                </p:nvSpPr>
                <p:spPr>
                  <a:xfrm>
                    <a:off x="3198425" y="1037500"/>
                    <a:ext cx="72850" cy="192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4" h="7688" extrusionOk="0">
                        <a:moveTo>
                          <a:pt x="1249" y="1"/>
                        </a:moveTo>
                        <a:lnTo>
                          <a:pt x="1" y="5946"/>
                        </a:lnTo>
                        <a:cubicBezTo>
                          <a:pt x="228" y="6434"/>
                          <a:pt x="1665" y="7289"/>
                          <a:pt x="1583" y="7687"/>
                        </a:cubicBezTo>
                        <a:lnTo>
                          <a:pt x="2828" y="1738"/>
                        </a:lnTo>
                        <a:cubicBezTo>
                          <a:pt x="2913" y="1343"/>
                          <a:pt x="1472" y="484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87" name="Google Shape;3738;p33"/>
                  <p:cNvSpPr/>
                  <p:nvPr/>
                </p:nvSpPr>
                <p:spPr>
                  <a:xfrm>
                    <a:off x="1969100" y="799700"/>
                    <a:ext cx="40950" cy="166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8" h="6665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72" y="6001"/>
                          <a:pt x="137" y="6066"/>
                          <a:pt x="196" y="6143"/>
                        </a:cubicBezTo>
                        <a:cubicBezTo>
                          <a:pt x="342" y="6342"/>
                          <a:pt x="391" y="6505"/>
                          <a:pt x="362" y="6651"/>
                        </a:cubicBezTo>
                        <a:lnTo>
                          <a:pt x="362" y="6651"/>
                        </a:lnTo>
                        <a:lnTo>
                          <a:pt x="1608" y="714"/>
                        </a:lnTo>
                        <a:cubicBezTo>
                          <a:pt x="1637" y="570"/>
                          <a:pt x="1595" y="398"/>
                          <a:pt x="1441" y="197"/>
                        </a:cubicBezTo>
                        <a:cubicBezTo>
                          <a:pt x="1386" y="116"/>
                          <a:pt x="1317" y="51"/>
                          <a:pt x="1244" y="0"/>
                        </a:cubicBezTo>
                        <a:close/>
                        <a:moveTo>
                          <a:pt x="362" y="6651"/>
                        </a:moveTo>
                        <a:lnTo>
                          <a:pt x="359" y="6664"/>
                        </a:lnTo>
                        <a:cubicBezTo>
                          <a:pt x="360" y="6660"/>
                          <a:pt x="361" y="6656"/>
                          <a:pt x="362" y="665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88" name="Google Shape;3739;p33"/>
                  <p:cNvSpPr/>
                  <p:nvPr/>
                </p:nvSpPr>
                <p:spPr>
                  <a:xfrm>
                    <a:off x="1967175" y="798400"/>
                    <a:ext cx="33050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2" h="6002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26" y="5968"/>
                          <a:pt x="51" y="5985"/>
                          <a:pt x="77" y="6002"/>
                        </a:cubicBezTo>
                        <a:lnTo>
                          <a:pt x="1321" y="52"/>
                        </a:lnTo>
                        <a:cubicBezTo>
                          <a:pt x="1296" y="36"/>
                          <a:pt x="1270" y="18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89" name="Google Shape;3740;p33"/>
                  <p:cNvSpPr/>
                  <p:nvPr/>
                </p:nvSpPr>
                <p:spPr>
                  <a:xfrm>
                    <a:off x="1965550" y="797650"/>
                    <a:ext cx="32750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5981" extrusionOk="0">
                        <a:moveTo>
                          <a:pt x="1246" y="1"/>
                        </a:moveTo>
                        <a:lnTo>
                          <a:pt x="0" y="5946"/>
                        </a:lnTo>
                        <a:cubicBezTo>
                          <a:pt x="22" y="5959"/>
                          <a:pt x="44" y="5968"/>
                          <a:pt x="65" y="5980"/>
                        </a:cubicBezTo>
                        <a:lnTo>
                          <a:pt x="1309" y="31"/>
                        </a:lnTo>
                        <a:cubicBezTo>
                          <a:pt x="1288" y="23"/>
                          <a:pt x="1266" y="10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90" name="Google Shape;3741;p33"/>
                  <p:cNvSpPr/>
                  <p:nvPr/>
                </p:nvSpPr>
                <p:spPr>
                  <a:xfrm>
                    <a:off x="1963950" y="796925"/>
                    <a:ext cx="3275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5976" extrusionOk="0">
                        <a:moveTo>
                          <a:pt x="1249" y="0"/>
                        </a:moveTo>
                        <a:lnTo>
                          <a:pt x="1" y="5950"/>
                        </a:lnTo>
                        <a:cubicBezTo>
                          <a:pt x="21" y="5958"/>
                          <a:pt x="43" y="5967"/>
                          <a:pt x="64" y="5975"/>
                        </a:cubicBezTo>
                        <a:lnTo>
                          <a:pt x="1310" y="30"/>
                        </a:lnTo>
                        <a:cubicBezTo>
                          <a:pt x="1292" y="18"/>
                          <a:pt x="1271" y="8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91" name="Google Shape;3742;p33"/>
                  <p:cNvSpPr/>
                  <p:nvPr/>
                </p:nvSpPr>
                <p:spPr>
                  <a:xfrm>
                    <a:off x="1962450" y="796375"/>
                    <a:ext cx="3275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5972" extrusionOk="0">
                        <a:moveTo>
                          <a:pt x="1245" y="1"/>
                        </a:moveTo>
                        <a:lnTo>
                          <a:pt x="0" y="5946"/>
                        </a:lnTo>
                        <a:cubicBezTo>
                          <a:pt x="22" y="5954"/>
                          <a:pt x="43" y="5964"/>
                          <a:pt x="61" y="5972"/>
                        </a:cubicBezTo>
                        <a:lnTo>
                          <a:pt x="1309" y="22"/>
                        </a:lnTo>
                        <a:cubicBezTo>
                          <a:pt x="1288" y="14"/>
                          <a:pt x="1267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92" name="Google Shape;3743;p33"/>
                  <p:cNvSpPr/>
                  <p:nvPr/>
                </p:nvSpPr>
                <p:spPr>
                  <a:xfrm>
                    <a:off x="1960625" y="795725"/>
                    <a:ext cx="32975" cy="14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9" h="5973" extrusionOk="0">
                        <a:moveTo>
                          <a:pt x="1250" y="1"/>
                        </a:moveTo>
                        <a:lnTo>
                          <a:pt x="0" y="5951"/>
                        </a:lnTo>
                        <a:cubicBezTo>
                          <a:pt x="26" y="5959"/>
                          <a:pt x="48" y="5964"/>
                          <a:pt x="73" y="5972"/>
                        </a:cubicBezTo>
                        <a:lnTo>
                          <a:pt x="1318" y="27"/>
                        </a:lnTo>
                        <a:cubicBezTo>
                          <a:pt x="1297" y="18"/>
                          <a:pt x="1271" y="10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93" name="Google Shape;3744;p33"/>
                  <p:cNvSpPr/>
                  <p:nvPr/>
                </p:nvSpPr>
                <p:spPr>
                  <a:xfrm>
                    <a:off x="1958500" y="795200"/>
                    <a:ext cx="33375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5" h="5972" extrusionOk="0">
                        <a:moveTo>
                          <a:pt x="1249" y="0"/>
                        </a:moveTo>
                        <a:lnTo>
                          <a:pt x="0" y="5950"/>
                        </a:lnTo>
                        <a:cubicBezTo>
                          <a:pt x="30" y="5954"/>
                          <a:pt x="60" y="5963"/>
                          <a:pt x="85" y="5972"/>
                        </a:cubicBezTo>
                        <a:lnTo>
                          <a:pt x="1335" y="22"/>
                        </a:lnTo>
                        <a:cubicBezTo>
                          <a:pt x="1305" y="14"/>
                          <a:pt x="1275" y="10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94" name="Google Shape;3745;p33"/>
                  <p:cNvSpPr/>
                  <p:nvPr/>
                </p:nvSpPr>
                <p:spPr>
                  <a:xfrm>
                    <a:off x="1955375" y="794550"/>
                    <a:ext cx="34375" cy="14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5" h="5977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44" y="5960"/>
                          <a:pt x="87" y="5968"/>
                          <a:pt x="125" y="5976"/>
                        </a:cubicBezTo>
                        <a:lnTo>
                          <a:pt x="1374" y="26"/>
                        </a:lnTo>
                        <a:cubicBezTo>
                          <a:pt x="1331" y="18"/>
                          <a:pt x="1288" y="10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95" name="Google Shape;3746;p33"/>
                  <p:cNvSpPr/>
                  <p:nvPr/>
                </p:nvSpPr>
                <p:spPr>
                  <a:xfrm>
                    <a:off x="1940225" y="792425"/>
                    <a:ext cx="46325" cy="150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3" h="6036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196" y="5984"/>
                          <a:pt x="406" y="6001"/>
                          <a:pt x="607" y="6035"/>
                        </a:cubicBezTo>
                        <a:lnTo>
                          <a:pt x="1852" y="86"/>
                        </a:lnTo>
                        <a:cubicBezTo>
                          <a:pt x="1651" y="52"/>
                          <a:pt x="1446" y="34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96" name="Google Shape;3747;p33"/>
                  <p:cNvSpPr/>
                  <p:nvPr/>
                </p:nvSpPr>
                <p:spPr>
                  <a:xfrm>
                    <a:off x="1936875" y="791775"/>
                    <a:ext cx="34475" cy="14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9" h="5977" extrusionOk="0">
                        <a:moveTo>
                          <a:pt x="1246" y="1"/>
                        </a:moveTo>
                        <a:lnTo>
                          <a:pt x="1" y="5951"/>
                        </a:lnTo>
                        <a:cubicBezTo>
                          <a:pt x="44" y="5959"/>
                          <a:pt x="87" y="5968"/>
                          <a:pt x="134" y="5976"/>
                        </a:cubicBezTo>
                        <a:lnTo>
                          <a:pt x="1378" y="27"/>
                        </a:lnTo>
                        <a:cubicBezTo>
                          <a:pt x="1335" y="18"/>
                          <a:pt x="1289" y="9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97" name="Google Shape;3748;p33"/>
                  <p:cNvSpPr/>
                  <p:nvPr/>
                </p:nvSpPr>
                <p:spPr>
                  <a:xfrm>
                    <a:off x="1934750" y="791250"/>
                    <a:ext cx="3330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2" h="5972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30" y="5954"/>
                          <a:pt x="56" y="5963"/>
                          <a:pt x="86" y="5972"/>
                        </a:cubicBezTo>
                        <a:lnTo>
                          <a:pt x="1331" y="22"/>
                        </a:lnTo>
                        <a:cubicBezTo>
                          <a:pt x="1305" y="14"/>
                          <a:pt x="1276" y="10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98" name="Google Shape;3749;p33"/>
                  <p:cNvSpPr/>
                  <p:nvPr/>
                </p:nvSpPr>
                <p:spPr>
                  <a:xfrm>
                    <a:off x="1932925" y="790600"/>
                    <a:ext cx="33075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3" h="5976" extrusionOk="0">
                        <a:moveTo>
                          <a:pt x="1250" y="1"/>
                        </a:moveTo>
                        <a:lnTo>
                          <a:pt x="1" y="5950"/>
                        </a:lnTo>
                        <a:cubicBezTo>
                          <a:pt x="26" y="5959"/>
                          <a:pt x="48" y="5968"/>
                          <a:pt x="74" y="5976"/>
                        </a:cubicBezTo>
                        <a:lnTo>
                          <a:pt x="1323" y="26"/>
                        </a:lnTo>
                        <a:cubicBezTo>
                          <a:pt x="1297" y="18"/>
                          <a:pt x="1272" y="10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99" name="Google Shape;3750;p33"/>
                  <p:cNvSpPr/>
                  <p:nvPr/>
                </p:nvSpPr>
                <p:spPr>
                  <a:xfrm>
                    <a:off x="1931450" y="790075"/>
                    <a:ext cx="3275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5972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18" y="5959"/>
                          <a:pt x="38" y="5963"/>
                          <a:pt x="60" y="5971"/>
                        </a:cubicBezTo>
                        <a:lnTo>
                          <a:pt x="1309" y="22"/>
                        </a:lnTo>
                        <a:cubicBezTo>
                          <a:pt x="1288" y="18"/>
                          <a:pt x="1266" y="9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00" name="Google Shape;3751;p33"/>
                  <p:cNvSpPr/>
                  <p:nvPr/>
                </p:nvSpPr>
                <p:spPr>
                  <a:xfrm>
                    <a:off x="1929825" y="789325"/>
                    <a:ext cx="32750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5980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22" y="5958"/>
                          <a:pt x="44" y="5972"/>
                          <a:pt x="65" y="5980"/>
                        </a:cubicBezTo>
                        <a:lnTo>
                          <a:pt x="1309" y="30"/>
                        </a:lnTo>
                        <a:cubicBezTo>
                          <a:pt x="1289" y="22"/>
                          <a:pt x="1267" y="1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01" name="Google Shape;3752;p33"/>
                  <p:cNvSpPr/>
                  <p:nvPr/>
                </p:nvSpPr>
                <p:spPr>
                  <a:xfrm>
                    <a:off x="1928225" y="788575"/>
                    <a:ext cx="32750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5980" extrusionOk="0">
                        <a:moveTo>
                          <a:pt x="1250" y="1"/>
                        </a:moveTo>
                        <a:lnTo>
                          <a:pt x="1" y="5946"/>
                        </a:lnTo>
                        <a:cubicBezTo>
                          <a:pt x="23" y="5958"/>
                          <a:pt x="44" y="5972"/>
                          <a:pt x="65" y="5980"/>
                        </a:cubicBezTo>
                        <a:lnTo>
                          <a:pt x="1310" y="30"/>
                        </a:lnTo>
                        <a:cubicBezTo>
                          <a:pt x="1288" y="22"/>
                          <a:pt x="1271" y="9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02" name="Google Shape;3753;p33"/>
                  <p:cNvSpPr/>
                  <p:nvPr/>
                </p:nvSpPr>
                <p:spPr>
                  <a:xfrm>
                    <a:off x="1926200" y="787200"/>
                    <a:ext cx="33300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2" h="6002" extrusionOk="0">
                        <a:moveTo>
                          <a:pt x="1249" y="0"/>
                        </a:moveTo>
                        <a:lnTo>
                          <a:pt x="1" y="5950"/>
                        </a:lnTo>
                        <a:cubicBezTo>
                          <a:pt x="27" y="5971"/>
                          <a:pt x="56" y="5988"/>
                          <a:pt x="82" y="6001"/>
                        </a:cubicBezTo>
                        <a:lnTo>
                          <a:pt x="1331" y="56"/>
                        </a:lnTo>
                        <a:cubicBezTo>
                          <a:pt x="1300" y="38"/>
                          <a:pt x="1275" y="22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03" name="Google Shape;3754;p33"/>
                  <p:cNvSpPr/>
                  <p:nvPr/>
                </p:nvSpPr>
                <p:spPr>
                  <a:xfrm>
                    <a:off x="1919050" y="778750"/>
                    <a:ext cx="38400" cy="157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6" h="6288" extrusionOk="0">
                        <a:moveTo>
                          <a:pt x="1249" y="0"/>
                        </a:moveTo>
                        <a:lnTo>
                          <a:pt x="0" y="5950"/>
                        </a:lnTo>
                        <a:cubicBezTo>
                          <a:pt x="82" y="6099"/>
                          <a:pt x="175" y="6207"/>
                          <a:pt x="287" y="6288"/>
                        </a:cubicBezTo>
                        <a:lnTo>
                          <a:pt x="1535" y="338"/>
                        </a:lnTo>
                        <a:cubicBezTo>
                          <a:pt x="1424" y="261"/>
                          <a:pt x="1326" y="150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04" name="Google Shape;3755;p33"/>
                  <p:cNvSpPr/>
                  <p:nvPr/>
                </p:nvSpPr>
                <p:spPr>
                  <a:xfrm>
                    <a:off x="1563925" y="705825"/>
                    <a:ext cx="3137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5" h="5968" extrusionOk="0">
                        <a:moveTo>
                          <a:pt x="1254" y="0"/>
                        </a:moveTo>
                        <a:lnTo>
                          <a:pt x="1253" y="7"/>
                        </a:lnTo>
                        <a:lnTo>
                          <a:pt x="1253" y="7"/>
                        </a:lnTo>
                        <a:cubicBezTo>
                          <a:pt x="1253" y="4"/>
                          <a:pt x="1254" y="2"/>
                          <a:pt x="1254" y="0"/>
                        </a:cubicBezTo>
                        <a:close/>
                        <a:moveTo>
                          <a:pt x="1253" y="7"/>
                        </a:moveTo>
                        <a:cubicBezTo>
                          <a:pt x="1252" y="11"/>
                          <a:pt x="1250" y="15"/>
                          <a:pt x="1250" y="19"/>
                        </a:cubicBezTo>
                        <a:lnTo>
                          <a:pt x="1250" y="19"/>
                        </a:lnTo>
                        <a:lnTo>
                          <a:pt x="1253" y="7"/>
                        </a:lnTo>
                        <a:close/>
                        <a:moveTo>
                          <a:pt x="1250" y="19"/>
                        </a:moveTo>
                        <a:lnTo>
                          <a:pt x="1148" y="507"/>
                        </a:lnTo>
                        <a:lnTo>
                          <a:pt x="1250" y="22"/>
                        </a:lnTo>
                        <a:cubicBezTo>
                          <a:pt x="1250" y="21"/>
                          <a:pt x="1250" y="20"/>
                          <a:pt x="1250" y="19"/>
                        </a:cubicBezTo>
                        <a:close/>
                        <a:moveTo>
                          <a:pt x="1148" y="507"/>
                        </a:moveTo>
                        <a:lnTo>
                          <a:pt x="1" y="5967"/>
                        </a:lnTo>
                        <a:cubicBezTo>
                          <a:pt x="5" y="5962"/>
                          <a:pt x="5" y="5954"/>
                          <a:pt x="9" y="5950"/>
                        </a:cubicBezTo>
                        <a:lnTo>
                          <a:pt x="1148" y="507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05" name="Google Shape;3756;p33"/>
                  <p:cNvSpPr/>
                  <p:nvPr/>
                </p:nvSpPr>
                <p:spPr>
                  <a:xfrm>
                    <a:off x="1563500" y="706350"/>
                    <a:ext cx="31675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89" extrusionOk="0">
                        <a:moveTo>
                          <a:pt x="1267" y="1"/>
                        </a:moveTo>
                        <a:cubicBezTo>
                          <a:pt x="1263" y="13"/>
                          <a:pt x="1254" y="26"/>
                          <a:pt x="1245" y="44"/>
                        </a:cubicBezTo>
                        <a:lnTo>
                          <a:pt x="0" y="5988"/>
                        </a:lnTo>
                        <a:cubicBezTo>
                          <a:pt x="9" y="5976"/>
                          <a:pt x="14" y="5963"/>
                          <a:pt x="18" y="5946"/>
                        </a:cubicBezTo>
                        <a:lnTo>
                          <a:pt x="1267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06" name="Google Shape;3757;p33"/>
                  <p:cNvSpPr/>
                  <p:nvPr/>
                </p:nvSpPr>
                <p:spPr>
                  <a:xfrm>
                    <a:off x="1562650" y="707425"/>
                    <a:ext cx="32000" cy="14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97" extrusionOk="0">
                        <a:moveTo>
                          <a:pt x="1279" y="1"/>
                        </a:moveTo>
                        <a:cubicBezTo>
                          <a:pt x="1271" y="13"/>
                          <a:pt x="1258" y="31"/>
                          <a:pt x="1246" y="47"/>
                        </a:cubicBezTo>
                        <a:lnTo>
                          <a:pt x="0" y="5997"/>
                        </a:lnTo>
                        <a:cubicBezTo>
                          <a:pt x="14" y="5980"/>
                          <a:pt x="26" y="5963"/>
                          <a:pt x="34" y="5945"/>
                        </a:cubicBezTo>
                        <a:lnTo>
                          <a:pt x="1279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07" name="Google Shape;3758;p33"/>
                  <p:cNvSpPr/>
                  <p:nvPr/>
                </p:nvSpPr>
                <p:spPr>
                  <a:xfrm>
                    <a:off x="1561250" y="708575"/>
                    <a:ext cx="32550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6002" extrusionOk="0">
                        <a:moveTo>
                          <a:pt x="1302" y="1"/>
                        </a:moveTo>
                        <a:cubicBezTo>
                          <a:pt x="1284" y="18"/>
                          <a:pt x="1267" y="36"/>
                          <a:pt x="1245" y="57"/>
                        </a:cubicBezTo>
                        <a:lnTo>
                          <a:pt x="1" y="6002"/>
                        </a:lnTo>
                        <a:cubicBezTo>
                          <a:pt x="22" y="5985"/>
                          <a:pt x="39" y="5968"/>
                          <a:pt x="56" y="5951"/>
                        </a:cubicBezTo>
                        <a:lnTo>
                          <a:pt x="1302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08" name="Google Shape;3759;p33"/>
                  <p:cNvSpPr/>
                  <p:nvPr/>
                </p:nvSpPr>
                <p:spPr>
                  <a:xfrm>
                    <a:off x="1558900" y="710000"/>
                    <a:ext cx="33500" cy="150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0" h="6014" extrusionOk="0">
                        <a:moveTo>
                          <a:pt x="1339" y="0"/>
                        </a:moveTo>
                        <a:cubicBezTo>
                          <a:pt x="1313" y="21"/>
                          <a:pt x="1284" y="42"/>
                          <a:pt x="1250" y="64"/>
                        </a:cubicBezTo>
                        <a:lnTo>
                          <a:pt x="0" y="6014"/>
                        </a:lnTo>
                        <a:cubicBezTo>
                          <a:pt x="35" y="5992"/>
                          <a:pt x="69" y="5971"/>
                          <a:pt x="95" y="5945"/>
                        </a:cubicBezTo>
                        <a:lnTo>
                          <a:pt x="1339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09" name="Google Shape;3760;p33"/>
                  <p:cNvSpPr/>
                  <p:nvPr/>
                </p:nvSpPr>
                <p:spPr>
                  <a:xfrm>
                    <a:off x="1555050" y="711600"/>
                    <a:ext cx="35100" cy="15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4" h="6035" extrusionOk="0">
                        <a:moveTo>
                          <a:pt x="1404" y="0"/>
                        </a:moveTo>
                        <a:cubicBezTo>
                          <a:pt x="1357" y="30"/>
                          <a:pt x="1305" y="60"/>
                          <a:pt x="1246" y="85"/>
                        </a:cubicBezTo>
                        <a:lnTo>
                          <a:pt x="1" y="6035"/>
                        </a:lnTo>
                        <a:cubicBezTo>
                          <a:pt x="56" y="6009"/>
                          <a:pt x="107" y="5979"/>
                          <a:pt x="154" y="5950"/>
                        </a:cubicBezTo>
                        <a:lnTo>
                          <a:pt x="1404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10" name="Google Shape;3761;p33"/>
                  <p:cNvSpPr/>
                  <p:nvPr/>
                </p:nvSpPr>
                <p:spPr>
                  <a:xfrm>
                    <a:off x="1548225" y="713725"/>
                    <a:ext cx="37975" cy="15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9" h="6053" extrusionOk="0">
                        <a:moveTo>
                          <a:pt x="1519" y="0"/>
                        </a:moveTo>
                        <a:cubicBezTo>
                          <a:pt x="1438" y="39"/>
                          <a:pt x="1343" y="73"/>
                          <a:pt x="1245" y="103"/>
                        </a:cubicBezTo>
                        <a:lnTo>
                          <a:pt x="0" y="6053"/>
                        </a:lnTo>
                        <a:cubicBezTo>
                          <a:pt x="98" y="6023"/>
                          <a:pt x="192" y="5989"/>
                          <a:pt x="274" y="5950"/>
                        </a:cubicBezTo>
                        <a:lnTo>
                          <a:pt x="1519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11" name="Google Shape;3762;p33"/>
                  <p:cNvSpPr/>
                  <p:nvPr/>
                </p:nvSpPr>
                <p:spPr>
                  <a:xfrm>
                    <a:off x="1517850" y="716275"/>
                    <a:ext cx="61500" cy="15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0" h="6086" extrusionOk="0">
                        <a:moveTo>
                          <a:pt x="2460" y="1"/>
                        </a:moveTo>
                        <a:lnTo>
                          <a:pt x="2460" y="1"/>
                        </a:lnTo>
                        <a:cubicBezTo>
                          <a:pt x="2314" y="48"/>
                          <a:pt x="2152" y="83"/>
                          <a:pt x="1980" y="109"/>
                        </a:cubicBezTo>
                        <a:cubicBezTo>
                          <a:pt x="1831" y="127"/>
                          <a:pt x="1677" y="139"/>
                          <a:pt x="1522" y="139"/>
                        </a:cubicBezTo>
                        <a:cubicBezTo>
                          <a:pt x="1430" y="139"/>
                          <a:pt x="1337" y="135"/>
                          <a:pt x="1245" y="125"/>
                        </a:cubicBezTo>
                        <a:lnTo>
                          <a:pt x="0" y="6071"/>
                        </a:lnTo>
                        <a:cubicBezTo>
                          <a:pt x="97" y="6081"/>
                          <a:pt x="195" y="6086"/>
                          <a:pt x="292" y="6086"/>
                        </a:cubicBezTo>
                        <a:cubicBezTo>
                          <a:pt x="442" y="6086"/>
                          <a:pt x="591" y="6074"/>
                          <a:pt x="736" y="6053"/>
                        </a:cubicBezTo>
                        <a:cubicBezTo>
                          <a:pt x="908" y="6032"/>
                          <a:pt x="1070" y="5994"/>
                          <a:pt x="1215" y="5951"/>
                        </a:cubicBezTo>
                        <a:lnTo>
                          <a:pt x="2460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12" name="Google Shape;3763;p33"/>
                  <p:cNvSpPr/>
                  <p:nvPr/>
                </p:nvSpPr>
                <p:spPr>
                  <a:xfrm>
                    <a:off x="1513775" y="718750"/>
                    <a:ext cx="35225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9" h="5972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52" y="5958"/>
                          <a:pt x="108" y="5968"/>
                          <a:pt x="163" y="5972"/>
                        </a:cubicBezTo>
                        <a:lnTo>
                          <a:pt x="1408" y="26"/>
                        </a:lnTo>
                        <a:cubicBezTo>
                          <a:pt x="1357" y="18"/>
                          <a:pt x="1301" y="1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13" name="Google Shape;3764;p33"/>
                  <p:cNvSpPr/>
                  <p:nvPr/>
                </p:nvSpPr>
                <p:spPr>
                  <a:xfrm>
                    <a:off x="1510875" y="718200"/>
                    <a:ext cx="34050" cy="14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2" h="5973" extrusionOk="0">
                        <a:moveTo>
                          <a:pt x="1246" y="1"/>
                        </a:moveTo>
                        <a:lnTo>
                          <a:pt x="1" y="5951"/>
                        </a:lnTo>
                        <a:cubicBezTo>
                          <a:pt x="40" y="5960"/>
                          <a:pt x="78" y="5968"/>
                          <a:pt x="117" y="5972"/>
                        </a:cubicBezTo>
                        <a:lnTo>
                          <a:pt x="1361" y="22"/>
                        </a:lnTo>
                        <a:cubicBezTo>
                          <a:pt x="1323" y="18"/>
                          <a:pt x="1284" y="10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14" name="Google Shape;3765;p33"/>
                  <p:cNvSpPr/>
                  <p:nvPr/>
                </p:nvSpPr>
                <p:spPr>
                  <a:xfrm>
                    <a:off x="1508550" y="717575"/>
                    <a:ext cx="3350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0" h="5976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30" y="5959"/>
                          <a:pt x="60" y="5967"/>
                          <a:pt x="94" y="5976"/>
                        </a:cubicBezTo>
                        <a:lnTo>
                          <a:pt x="1339" y="26"/>
                        </a:lnTo>
                        <a:cubicBezTo>
                          <a:pt x="1309" y="18"/>
                          <a:pt x="1274" y="9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15" name="Google Shape;3766;p33"/>
                  <p:cNvSpPr/>
                  <p:nvPr/>
                </p:nvSpPr>
                <p:spPr>
                  <a:xfrm>
                    <a:off x="1506400" y="716925"/>
                    <a:ext cx="33275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" h="5976" extrusionOk="0">
                        <a:moveTo>
                          <a:pt x="1245" y="1"/>
                        </a:moveTo>
                        <a:lnTo>
                          <a:pt x="0" y="5946"/>
                        </a:lnTo>
                        <a:cubicBezTo>
                          <a:pt x="31" y="5959"/>
                          <a:pt x="57" y="5968"/>
                          <a:pt x="86" y="5976"/>
                        </a:cubicBezTo>
                        <a:lnTo>
                          <a:pt x="1331" y="26"/>
                        </a:lnTo>
                        <a:cubicBezTo>
                          <a:pt x="1301" y="18"/>
                          <a:pt x="1275" y="10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16" name="Google Shape;3767;p33"/>
                  <p:cNvSpPr/>
                  <p:nvPr/>
                </p:nvSpPr>
                <p:spPr>
                  <a:xfrm>
                    <a:off x="1504475" y="716175"/>
                    <a:ext cx="33075" cy="14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3" h="5977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26" y="5959"/>
                          <a:pt x="52" y="5968"/>
                          <a:pt x="77" y="5976"/>
                        </a:cubicBezTo>
                        <a:lnTo>
                          <a:pt x="1322" y="31"/>
                        </a:lnTo>
                        <a:cubicBezTo>
                          <a:pt x="1297" y="22"/>
                          <a:pt x="1271" y="10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17" name="Google Shape;3768;p33"/>
                  <p:cNvSpPr/>
                  <p:nvPr/>
                </p:nvSpPr>
                <p:spPr>
                  <a:xfrm>
                    <a:off x="1502550" y="715325"/>
                    <a:ext cx="33075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3" h="5985" extrusionOk="0">
                        <a:moveTo>
                          <a:pt x="1245" y="1"/>
                        </a:moveTo>
                        <a:lnTo>
                          <a:pt x="0" y="5951"/>
                        </a:lnTo>
                        <a:cubicBezTo>
                          <a:pt x="26" y="5959"/>
                          <a:pt x="52" y="5972"/>
                          <a:pt x="77" y="5984"/>
                        </a:cubicBezTo>
                        <a:lnTo>
                          <a:pt x="1322" y="35"/>
                        </a:lnTo>
                        <a:cubicBezTo>
                          <a:pt x="1297" y="22"/>
                          <a:pt x="1271" y="13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18" name="Google Shape;3769;p33"/>
                  <p:cNvSpPr/>
                  <p:nvPr/>
                </p:nvSpPr>
                <p:spPr>
                  <a:xfrm>
                    <a:off x="1500525" y="714250"/>
                    <a:ext cx="33175" cy="14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7" h="5994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26" y="5964"/>
                          <a:pt x="52" y="5976"/>
                          <a:pt x="81" y="5994"/>
                        </a:cubicBezTo>
                        <a:lnTo>
                          <a:pt x="1326" y="44"/>
                        </a:lnTo>
                        <a:cubicBezTo>
                          <a:pt x="1301" y="31"/>
                          <a:pt x="1271" y="14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19" name="Google Shape;3770;p33"/>
                  <p:cNvSpPr/>
                  <p:nvPr/>
                </p:nvSpPr>
                <p:spPr>
                  <a:xfrm>
                    <a:off x="1498175" y="712775"/>
                    <a:ext cx="33500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0" h="6010" extrusionOk="0">
                        <a:moveTo>
                          <a:pt x="1245" y="0"/>
                        </a:moveTo>
                        <a:lnTo>
                          <a:pt x="1" y="5946"/>
                        </a:lnTo>
                        <a:cubicBezTo>
                          <a:pt x="31" y="5966"/>
                          <a:pt x="60" y="5988"/>
                          <a:pt x="94" y="6009"/>
                        </a:cubicBezTo>
                        <a:lnTo>
                          <a:pt x="1339" y="60"/>
                        </a:lnTo>
                        <a:cubicBezTo>
                          <a:pt x="1304" y="38"/>
                          <a:pt x="1275" y="22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20" name="Google Shape;3771;p33"/>
                  <p:cNvSpPr/>
                  <p:nvPr/>
                </p:nvSpPr>
                <p:spPr>
                  <a:xfrm>
                    <a:off x="1494650" y="709775"/>
                    <a:ext cx="34650" cy="151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6" h="6066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43" y="5993"/>
                          <a:pt x="90" y="6031"/>
                          <a:pt x="142" y="6066"/>
                        </a:cubicBezTo>
                        <a:lnTo>
                          <a:pt x="1386" y="120"/>
                        </a:lnTo>
                        <a:cubicBezTo>
                          <a:pt x="1335" y="81"/>
                          <a:pt x="1287" y="43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21" name="Google Shape;3772;p33"/>
                  <p:cNvSpPr/>
                  <p:nvPr/>
                </p:nvSpPr>
                <p:spPr>
                  <a:xfrm>
                    <a:off x="5907875" y="1642500"/>
                    <a:ext cx="37225" cy="15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9" h="6134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81" y="6010"/>
                          <a:pt x="163" y="6070"/>
                          <a:pt x="244" y="6134"/>
                        </a:cubicBezTo>
                        <a:lnTo>
                          <a:pt x="1489" y="184"/>
                        </a:lnTo>
                        <a:cubicBezTo>
                          <a:pt x="1412" y="121"/>
                          <a:pt x="1327" y="60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22" name="Google Shape;3773;p33"/>
                  <p:cNvSpPr/>
                  <p:nvPr/>
                </p:nvSpPr>
                <p:spPr>
                  <a:xfrm>
                    <a:off x="5899625" y="1637275"/>
                    <a:ext cx="39375" cy="154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5" h="6160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112" y="6013"/>
                          <a:pt x="224" y="6082"/>
                          <a:pt x="330" y="6159"/>
                        </a:cubicBezTo>
                        <a:lnTo>
                          <a:pt x="1574" y="210"/>
                        </a:lnTo>
                        <a:cubicBezTo>
                          <a:pt x="1468" y="137"/>
                          <a:pt x="1361" y="6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23" name="Google Shape;3774;p33"/>
                  <p:cNvSpPr/>
                  <p:nvPr/>
                </p:nvSpPr>
                <p:spPr>
                  <a:xfrm>
                    <a:off x="5894925" y="1634800"/>
                    <a:ext cx="35850" cy="151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4" h="6049" extrusionOk="0">
                        <a:moveTo>
                          <a:pt x="1245" y="1"/>
                        </a:moveTo>
                        <a:lnTo>
                          <a:pt x="1" y="5946"/>
                        </a:lnTo>
                        <a:cubicBezTo>
                          <a:pt x="65" y="5980"/>
                          <a:pt x="125" y="6010"/>
                          <a:pt x="189" y="6049"/>
                        </a:cubicBezTo>
                        <a:lnTo>
                          <a:pt x="1434" y="99"/>
                        </a:lnTo>
                        <a:cubicBezTo>
                          <a:pt x="1373" y="65"/>
                          <a:pt x="1310" y="30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24" name="Google Shape;3775;p33"/>
                  <p:cNvSpPr/>
                  <p:nvPr/>
                </p:nvSpPr>
                <p:spPr>
                  <a:xfrm>
                    <a:off x="5891200" y="1633075"/>
                    <a:ext cx="34875" cy="150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" h="6016" extrusionOk="0">
                        <a:moveTo>
                          <a:pt x="1249" y="1"/>
                        </a:moveTo>
                        <a:lnTo>
                          <a:pt x="0" y="5950"/>
                        </a:lnTo>
                        <a:cubicBezTo>
                          <a:pt x="51" y="5972"/>
                          <a:pt x="99" y="5994"/>
                          <a:pt x="150" y="6015"/>
                        </a:cubicBezTo>
                        <a:lnTo>
                          <a:pt x="1394" y="70"/>
                        </a:lnTo>
                        <a:cubicBezTo>
                          <a:pt x="1347" y="44"/>
                          <a:pt x="1296" y="22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25" name="Google Shape;3776;p33"/>
                  <p:cNvSpPr/>
                  <p:nvPr/>
                </p:nvSpPr>
                <p:spPr>
                  <a:xfrm>
                    <a:off x="5888175" y="1631925"/>
                    <a:ext cx="34275" cy="14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1" h="5997" extrusionOk="0">
                        <a:moveTo>
                          <a:pt x="1246" y="1"/>
                        </a:moveTo>
                        <a:lnTo>
                          <a:pt x="1" y="5949"/>
                        </a:lnTo>
                        <a:cubicBezTo>
                          <a:pt x="40" y="5963"/>
                          <a:pt x="82" y="5980"/>
                          <a:pt x="121" y="5996"/>
                        </a:cubicBezTo>
                        <a:lnTo>
                          <a:pt x="1370" y="47"/>
                        </a:lnTo>
                        <a:cubicBezTo>
                          <a:pt x="1327" y="30"/>
                          <a:pt x="1288" y="17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26" name="Google Shape;3777;p33"/>
                  <p:cNvSpPr/>
                  <p:nvPr/>
                </p:nvSpPr>
                <p:spPr>
                  <a:xfrm>
                    <a:off x="5885325" y="1631050"/>
                    <a:ext cx="34025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1" h="5985" extrusionOk="0">
                        <a:moveTo>
                          <a:pt x="1244" y="1"/>
                        </a:moveTo>
                        <a:lnTo>
                          <a:pt x="0" y="5946"/>
                        </a:lnTo>
                        <a:lnTo>
                          <a:pt x="115" y="5984"/>
                        </a:lnTo>
                        <a:lnTo>
                          <a:pt x="1360" y="36"/>
                        </a:lnTo>
                        <a:cubicBezTo>
                          <a:pt x="1321" y="22"/>
                          <a:pt x="1283" y="10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27" name="Google Shape;3778;p33"/>
                  <p:cNvSpPr/>
                  <p:nvPr/>
                </p:nvSpPr>
                <p:spPr>
                  <a:xfrm>
                    <a:off x="5882425" y="1630300"/>
                    <a:ext cx="34025" cy="14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1" h="5977" extrusionOk="0">
                        <a:moveTo>
                          <a:pt x="1245" y="1"/>
                        </a:moveTo>
                        <a:lnTo>
                          <a:pt x="0" y="5947"/>
                        </a:lnTo>
                        <a:cubicBezTo>
                          <a:pt x="39" y="5955"/>
                          <a:pt x="77" y="5968"/>
                          <a:pt x="116" y="5976"/>
                        </a:cubicBezTo>
                        <a:lnTo>
                          <a:pt x="1360" y="31"/>
                        </a:lnTo>
                        <a:cubicBezTo>
                          <a:pt x="1322" y="18"/>
                          <a:pt x="1283" y="9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28" name="Google Shape;3779;p33"/>
                  <p:cNvSpPr/>
                  <p:nvPr/>
                </p:nvSpPr>
                <p:spPr>
                  <a:xfrm>
                    <a:off x="5879200" y="1629575"/>
                    <a:ext cx="34375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5" h="5976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44" y="5958"/>
                          <a:pt x="87" y="5966"/>
                          <a:pt x="129" y="5976"/>
                        </a:cubicBezTo>
                        <a:lnTo>
                          <a:pt x="1374" y="30"/>
                        </a:lnTo>
                        <a:cubicBezTo>
                          <a:pt x="1331" y="18"/>
                          <a:pt x="1293" y="8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29" name="Google Shape;3780;p33"/>
                  <p:cNvSpPr/>
                  <p:nvPr/>
                </p:nvSpPr>
                <p:spPr>
                  <a:xfrm>
                    <a:off x="5875350" y="1629025"/>
                    <a:ext cx="3510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4" h="5972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52" y="5954"/>
                          <a:pt x="103" y="5963"/>
                          <a:pt x="155" y="5972"/>
                        </a:cubicBezTo>
                        <a:lnTo>
                          <a:pt x="1404" y="22"/>
                        </a:lnTo>
                        <a:cubicBezTo>
                          <a:pt x="1353" y="14"/>
                          <a:pt x="1297" y="9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30" name="Google Shape;3781;p33"/>
                  <p:cNvSpPr/>
                  <p:nvPr/>
                </p:nvSpPr>
                <p:spPr>
                  <a:xfrm>
                    <a:off x="5873875" y="1628925"/>
                    <a:ext cx="32625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5" h="5955" extrusionOk="0">
                        <a:moveTo>
                          <a:pt x="1249" y="1"/>
                        </a:moveTo>
                        <a:lnTo>
                          <a:pt x="0" y="5950"/>
                        </a:lnTo>
                        <a:cubicBezTo>
                          <a:pt x="22" y="5950"/>
                          <a:pt x="38" y="5954"/>
                          <a:pt x="60" y="5954"/>
                        </a:cubicBezTo>
                        <a:lnTo>
                          <a:pt x="1305" y="5"/>
                        </a:lnTo>
                        <a:cubicBezTo>
                          <a:pt x="1287" y="5"/>
                          <a:pt x="1266" y="5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31" name="Google Shape;3782;p33"/>
                  <p:cNvSpPr/>
                  <p:nvPr/>
                </p:nvSpPr>
                <p:spPr>
                  <a:xfrm>
                    <a:off x="1865375" y="785700"/>
                    <a:ext cx="3252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1" h="5967" extrusionOk="0">
                        <a:moveTo>
                          <a:pt x="1249" y="1"/>
                        </a:moveTo>
                        <a:lnTo>
                          <a:pt x="0" y="5945"/>
                        </a:lnTo>
                        <a:cubicBezTo>
                          <a:pt x="17" y="5954"/>
                          <a:pt x="34" y="5958"/>
                          <a:pt x="55" y="5967"/>
                        </a:cubicBezTo>
                        <a:lnTo>
                          <a:pt x="1301" y="17"/>
                        </a:lnTo>
                        <a:cubicBezTo>
                          <a:pt x="1283" y="13"/>
                          <a:pt x="1266" y="5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32" name="Google Shape;3783;p33"/>
                  <p:cNvSpPr/>
                  <p:nvPr/>
                </p:nvSpPr>
                <p:spPr>
                  <a:xfrm>
                    <a:off x="1862350" y="784625"/>
                    <a:ext cx="34275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1" h="5989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40" y="5962"/>
                          <a:pt x="82" y="5976"/>
                          <a:pt x="121" y="5988"/>
                        </a:cubicBezTo>
                        <a:lnTo>
                          <a:pt x="1370" y="44"/>
                        </a:lnTo>
                        <a:cubicBezTo>
                          <a:pt x="1327" y="26"/>
                          <a:pt x="1288" y="13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33" name="Google Shape;3784;p33"/>
                  <p:cNvSpPr/>
                  <p:nvPr/>
                </p:nvSpPr>
                <p:spPr>
                  <a:xfrm>
                    <a:off x="1858850" y="783775"/>
                    <a:ext cx="34675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7" h="5985" extrusionOk="0">
                        <a:moveTo>
                          <a:pt x="1249" y="1"/>
                        </a:moveTo>
                        <a:lnTo>
                          <a:pt x="0" y="5949"/>
                        </a:lnTo>
                        <a:cubicBezTo>
                          <a:pt x="47" y="5958"/>
                          <a:pt x="94" y="5971"/>
                          <a:pt x="141" y="5984"/>
                        </a:cubicBezTo>
                        <a:lnTo>
                          <a:pt x="1386" y="34"/>
                        </a:lnTo>
                        <a:cubicBezTo>
                          <a:pt x="1339" y="21"/>
                          <a:pt x="1296" y="13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34" name="Google Shape;3785;p33"/>
                  <p:cNvSpPr/>
                  <p:nvPr/>
                </p:nvSpPr>
                <p:spPr>
                  <a:xfrm>
                    <a:off x="1854775" y="782900"/>
                    <a:ext cx="35300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2" h="5985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57" y="5959"/>
                          <a:pt x="112" y="5972"/>
                          <a:pt x="163" y="5984"/>
                        </a:cubicBezTo>
                        <a:lnTo>
                          <a:pt x="1412" y="36"/>
                        </a:lnTo>
                        <a:cubicBezTo>
                          <a:pt x="1356" y="22"/>
                          <a:pt x="1301" y="10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35" name="Google Shape;3786;p33"/>
                  <p:cNvSpPr/>
                  <p:nvPr/>
                </p:nvSpPr>
                <p:spPr>
                  <a:xfrm>
                    <a:off x="1848775" y="782050"/>
                    <a:ext cx="37150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6" h="5985" extrusionOk="0">
                        <a:moveTo>
                          <a:pt x="1250" y="1"/>
                        </a:moveTo>
                        <a:lnTo>
                          <a:pt x="1" y="5950"/>
                        </a:lnTo>
                        <a:cubicBezTo>
                          <a:pt x="82" y="5959"/>
                          <a:pt x="163" y="5972"/>
                          <a:pt x="240" y="5984"/>
                        </a:cubicBezTo>
                        <a:lnTo>
                          <a:pt x="1485" y="35"/>
                        </a:lnTo>
                        <a:cubicBezTo>
                          <a:pt x="1408" y="22"/>
                          <a:pt x="1327" y="9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36" name="Google Shape;3787;p33"/>
                  <p:cNvSpPr/>
                  <p:nvPr/>
                </p:nvSpPr>
                <p:spPr>
                  <a:xfrm>
                    <a:off x="1799925" y="781525"/>
                    <a:ext cx="80125" cy="153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05" h="6130" extrusionOk="0">
                        <a:moveTo>
                          <a:pt x="2778" y="1"/>
                        </a:moveTo>
                        <a:cubicBezTo>
                          <a:pt x="2493" y="1"/>
                          <a:pt x="2197" y="26"/>
                          <a:pt x="1891" y="69"/>
                        </a:cubicBezTo>
                        <a:cubicBezTo>
                          <a:pt x="1677" y="99"/>
                          <a:pt x="1463" y="137"/>
                          <a:pt x="1245" y="180"/>
                        </a:cubicBezTo>
                        <a:lnTo>
                          <a:pt x="0" y="6130"/>
                        </a:lnTo>
                        <a:cubicBezTo>
                          <a:pt x="218" y="6086"/>
                          <a:pt x="433" y="6048"/>
                          <a:pt x="642" y="6019"/>
                        </a:cubicBezTo>
                        <a:cubicBezTo>
                          <a:pt x="948" y="5976"/>
                          <a:pt x="1246" y="5950"/>
                          <a:pt x="1530" y="5950"/>
                        </a:cubicBezTo>
                        <a:cubicBezTo>
                          <a:pt x="1676" y="5950"/>
                          <a:pt x="1817" y="5957"/>
                          <a:pt x="1955" y="5971"/>
                        </a:cubicBezTo>
                        <a:lnTo>
                          <a:pt x="3204" y="22"/>
                        </a:lnTo>
                        <a:cubicBezTo>
                          <a:pt x="3065" y="7"/>
                          <a:pt x="2923" y="1"/>
                          <a:pt x="2778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37" name="Google Shape;3788;p33"/>
                  <p:cNvSpPr/>
                  <p:nvPr/>
                </p:nvSpPr>
                <p:spPr>
                  <a:xfrm>
                    <a:off x="1424275" y="714700"/>
                    <a:ext cx="32225" cy="148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9" h="5954" extrusionOk="0">
                        <a:moveTo>
                          <a:pt x="1246" y="0"/>
                        </a:moveTo>
                        <a:lnTo>
                          <a:pt x="0" y="5950"/>
                        </a:lnTo>
                        <a:cubicBezTo>
                          <a:pt x="14" y="5950"/>
                          <a:pt x="26" y="5950"/>
                          <a:pt x="39" y="5954"/>
                        </a:cubicBezTo>
                        <a:lnTo>
                          <a:pt x="1289" y="4"/>
                        </a:lnTo>
                        <a:cubicBezTo>
                          <a:pt x="1275" y="4"/>
                          <a:pt x="1258" y="0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38" name="Google Shape;3789;p33"/>
                  <p:cNvSpPr/>
                  <p:nvPr/>
                </p:nvSpPr>
                <p:spPr>
                  <a:xfrm>
                    <a:off x="1421075" y="714250"/>
                    <a:ext cx="3435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4" h="5968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43" y="5955"/>
                          <a:pt x="86" y="5964"/>
                          <a:pt x="128" y="5968"/>
                        </a:cubicBezTo>
                        <a:lnTo>
                          <a:pt x="1374" y="18"/>
                        </a:lnTo>
                        <a:cubicBezTo>
                          <a:pt x="1330" y="14"/>
                          <a:pt x="1288" y="10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39" name="Google Shape;3790;p33"/>
                  <p:cNvSpPr/>
                  <p:nvPr/>
                </p:nvSpPr>
                <p:spPr>
                  <a:xfrm>
                    <a:off x="1418400" y="713725"/>
                    <a:ext cx="33825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3" h="5972" extrusionOk="0">
                        <a:moveTo>
                          <a:pt x="1250" y="0"/>
                        </a:moveTo>
                        <a:lnTo>
                          <a:pt x="0" y="5950"/>
                        </a:lnTo>
                        <a:cubicBezTo>
                          <a:pt x="35" y="5954"/>
                          <a:pt x="69" y="5963"/>
                          <a:pt x="107" y="5971"/>
                        </a:cubicBezTo>
                        <a:lnTo>
                          <a:pt x="1352" y="22"/>
                        </a:lnTo>
                        <a:cubicBezTo>
                          <a:pt x="1318" y="14"/>
                          <a:pt x="1283" y="9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40" name="Google Shape;3791;p33"/>
                  <p:cNvSpPr/>
                  <p:nvPr/>
                </p:nvSpPr>
                <p:spPr>
                  <a:xfrm>
                    <a:off x="1416050" y="713075"/>
                    <a:ext cx="3360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4" h="5976" extrusionOk="0">
                        <a:moveTo>
                          <a:pt x="1249" y="1"/>
                        </a:moveTo>
                        <a:lnTo>
                          <a:pt x="1" y="5950"/>
                        </a:lnTo>
                        <a:cubicBezTo>
                          <a:pt x="35" y="5959"/>
                          <a:pt x="65" y="5968"/>
                          <a:pt x="94" y="5976"/>
                        </a:cubicBezTo>
                        <a:lnTo>
                          <a:pt x="1344" y="26"/>
                        </a:lnTo>
                        <a:cubicBezTo>
                          <a:pt x="1310" y="18"/>
                          <a:pt x="1279" y="10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41" name="Google Shape;3792;p33"/>
                  <p:cNvSpPr/>
                  <p:nvPr/>
                </p:nvSpPr>
                <p:spPr>
                  <a:xfrm>
                    <a:off x="1413800" y="712325"/>
                    <a:ext cx="33500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0" h="5981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30" y="5959"/>
                          <a:pt x="60" y="5972"/>
                          <a:pt x="91" y="5980"/>
                        </a:cubicBezTo>
                        <a:lnTo>
                          <a:pt x="1339" y="31"/>
                        </a:lnTo>
                        <a:cubicBezTo>
                          <a:pt x="1305" y="22"/>
                          <a:pt x="1276" y="14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42" name="Google Shape;3793;p33"/>
                  <p:cNvSpPr/>
                  <p:nvPr/>
                </p:nvSpPr>
                <p:spPr>
                  <a:xfrm>
                    <a:off x="1411575" y="711475"/>
                    <a:ext cx="33375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5" h="5985" extrusionOk="0">
                        <a:moveTo>
                          <a:pt x="1244" y="1"/>
                        </a:moveTo>
                        <a:lnTo>
                          <a:pt x="0" y="5951"/>
                        </a:lnTo>
                        <a:cubicBezTo>
                          <a:pt x="30" y="5963"/>
                          <a:pt x="60" y="5972"/>
                          <a:pt x="90" y="5984"/>
                        </a:cubicBezTo>
                        <a:lnTo>
                          <a:pt x="1335" y="35"/>
                        </a:lnTo>
                        <a:cubicBezTo>
                          <a:pt x="1304" y="27"/>
                          <a:pt x="1274" y="13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43" name="Google Shape;3794;p33"/>
                  <p:cNvSpPr/>
                  <p:nvPr/>
                </p:nvSpPr>
                <p:spPr>
                  <a:xfrm>
                    <a:off x="1409100" y="710400"/>
                    <a:ext cx="33600" cy="14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4" h="5994" extrusionOk="0">
                        <a:moveTo>
                          <a:pt x="1249" y="1"/>
                        </a:moveTo>
                        <a:lnTo>
                          <a:pt x="1" y="5950"/>
                        </a:lnTo>
                        <a:cubicBezTo>
                          <a:pt x="35" y="5964"/>
                          <a:pt x="64" y="5980"/>
                          <a:pt x="99" y="5994"/>
                        </a:cubicBezTo>
                        <a:lnTo>
                          <a:pt x="1343" y="44"/>
                        </a:lnTo>
                        <a:cubicBezTo>
                          <a:pt x="1314" y="31"/>
                          <a:pt x="1280" y="18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44" name="Google Shape;3795;p33"/>
                  <p:cNvSpPr/>
                  <p:nvPr/>
                </p:nvSpPr>
                <p:spPr>
                  <a:xfrm>
                    <a:off x="1406550" y="709025"/>
                    <a:ext cx="33775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1" h="6006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34" y="5967"/>
                          <a:pt x="68" y="5988"/>
                          <a:pt x="103" y="6005"/>
                        </a:cubicBezTo>
                        <a:lnTo>
                          <a:pt x="1351" y="56"/>
                        </a:lnTo>
                        <a:cubicBezTo>
                          <a:pt x="1313" y="39"/>
                          <a:pt x="1279" y="22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45" name="Google Shape;3796;p33"/>
                  <p:cNvSpPr/>
                  <p:nvPr/>
                </p:nvSpPr>
                <p:spPr>
                  <a:xfrm>
                    <a:off x="1403425" y="707100"/>
                    <a:ext cx="34250" cy="15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0" h="6028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39" y="5976"/>
                          <a:pt x="82" y="6001"/>
                          <a:pt x="125" y="6027"/>
                        </a:cubicBezTo>
                        <a:lnTo>
                          <a:pt x="1369" y="77"/>
                        </a:lnTo>
                        <a:cubicBezTo>
                          <a:pt x="1327" y="52"/>
                          <a:pt x="1284" y="26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46" name="Google Shape;3797;p33"/>
                  <p:cNvSpPr/>
                  <p:nvPr/>
                </p:nvSpPr>
                <p:spPr>
                  <a:xfrm>
                    <a:off x="1394550" y="694275"/>
                    <a:ext cx="40150" cy="161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6" h="6464" extrusionOk="0">
                        <a:moveTo>
                          <a:pt x="1280" y="0"/>
                        </a:moveTo>
                        <a:lnTo>
                          <a:pt x="1280" y="0"/>
                        </a:lnTo>
                        <a:cubicBezTo>
                          <a:pt x="1280" y="1"/>
                          <a:pt x="1279" y="2"/>
                          <a:pt x="1279" y="2"/>
                        </a:cubicBezTo>
                        <a:lnTo>
                          <a:pt x="1279" y="2"/>
                        </a:lnTo>
                        <a:lnTo>
                          <a:pt x="1280" y="0"/>
                        </a:lnTo>
                        <a:close/>
                        <a:moveTo>
                          <a:pt x="1279" y="2"/>
                        </a:moveTo>
                        <a:lnTo>
                          <a:pt x="35" y="5950"/>
                        </a:lnTo>
                        <a:cubicBezTo>
                          <a:pt x="1" y="6108"/>
                          <a:pt x="133" y="6301"/>
                          <a:pt x="356" y="6463"/>
                        </a:cubicBezTo>
                        <a:lnTo>
                          <a:pt x="1605" y="513"/>
                        </a:lnTo>
                        <a:cubicBezTo>
                          <a:pt x="1379" y="356"/>
                          <a:pt x="1247" y="160"/>
                          <a:pt x="1279" y="2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47" name="Google Shape;3798;p33"/>
                  <p:cNvSpPr/>
                  <p:nvPr/>
                </p:nvSpPr>
                <p:spPr>
                  <a:xfrm>
                    <a:off x="3383625" y="1111925"/>
                    <a:ext cx="47175" cy="15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7" h="6032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176" y="5968"/>
                          <a:pt x="385" y="5997"/>
                          <a:pt x="642" y="6031"/>
                        </a:cubicBezTo>
                        <a:lnTo>
                          <a:pt x="1887" y="86"/>
                        </a:lnTo>
                        <a:cubicBezTo>
                          <a:pt x="1634" y="48"/>
                          <a:pt x="1425" y="22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48" name="Google Shape;3799;p33"/>
                  <p:cNvSpPr/>
                  <p:nvPr/>
                </p:nvSpPr>
                <p:spPr>
                  <a:xfrm>
                    <a:off x="3363075" y="1111325"/>
                    <a:ext cx="51700" cy="150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68" h="6004" extrusionOk="0">
                        <a:moveTo>
                          <a:pt x="1661" y="1"/>
                        </a:moveTo>
                        <a:cubicBezTo>
                          <a:pt x="1576" y="1"/>
                          <a:pt x="1500" y="6"/>
                          <a:pt x="1430" y="16"/>
                        </a:cubicBezTo>
                        <a:cubicBezTo>
                          <a:pt x="1366" y="25"/>
                          <a:pt x="1306" y="38"/>
                          <a:pt x="1246" y="54"/>
                        </a:cubicBezTo>
                        <a:lnTo>
                          <a:pt x="1" y="6004"/>
                        </a:lnTo>
                        <a:cubicBezTo>
                          <a:pt x="57" y="5986"/>
                          <a:pt x="117" y="5974"/>
                          <a:pt x="181" y="5961"/>
                        </a:cubicBezTo>
                        <a:cubicBezTo>
                          <a:pt x="251" y="5952"/>
                          <a:pt x="327" y="5948"/>
                          <a:pt x="410" y="5948"/>
                        </a:cubicBezTo>
                        <a:cubicBezTo>
                          <a:pt x="528" y="5948"/>
                          <a:pt x="662" y="5957"/>
                          <a:pt x="822" y="5974"/>
                        </a:cubicBezTo>
                        <a:lnTo>
                          <a:pt x="2067" y="25"/>
                        </a:lnTo>
                        <a:cubicBezTo>
                          <a:pt x="1909" y="10"/>
                          <a:pt x="1777" y="1"/>
                          <a:pt x="1661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49" name="Google Shape;3800;p33"/>
                  <p:cNvSpPr/>
                  <p:nvPr/>
                </p:nvSpPr>
                <p:spPr>
                  <a:xfrm>
                    <a:off x="3359125" y="1112675"/>
                    <a:ext cx="35125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5" h="6010" extrusionOk="0">
                        <a:moveTo>
                          <a:pt x="1404" y="0"/>
                        </a:moveTo>
                        <a:cubicBezTo>
                          <a:pt x="1353" y="18"/>
                          <a:pt x="1301" y="39"/>
                          <a:pt x="1250" y="61"/>
                        </a:cubicBezTo>
                        <a:lnTo>
                          <a:pt x="1" y="6009"/>
                        </a:lnTo>
                        <a:cubicBezTo>
                          <a:pt x="52" y="5984"/>
                          <a:pt x="104" y="5967"/>
                          <a:pt x="159" y="5950"/>
                        </a:cubicBezTo>
                        <a:lnTo>
                          <a:pt x="1404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50" name="Google Shape;3801;p33"/>
                  <p:cNvSpPr/>
                  <p:nvPr/>
                </p:nvSpPr>
                <p:spPr>
                  <a:xfrm>
                    <a:off x="3352950" y="1114175"/>
                    <a:ext cx="37450" cy="152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8" h="6092" extrusionOk="0">
                        <a:moveTo>
                          <a:pt x="1497" y="1"/>
                        </a:moveTo>
                        <a:cubicBezTo>
                          <a:pt x="1416" y="39"/>
                          <a:pt x="1335" y="86"/>
                          <a:pt x="1245" y="142"/>
                        </a:cubicBezTo>
                        <a:lnTo>
                          <a:pt x="0" y="6091"/>
                        </a:lnTo>
                        <a:cubicBezTo>
                          <a:pt x="90" y="6032"/>
                          <a:pt x="171" y="5988"/>
                          <a:pt x="248" y="5949"/>
                        </a:cubicBezTo>
                        <a:lnTo>
                          <a:pt x="1497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51" name="Google Shape;3802;p33"/>
                  <p:cNvSpPr/>
                  <p:nvPr/>
                </p:nvSpPr>
                <p:spPr>
                  <a:xfrm>
                    <a:off x="3347475" y="1117700"/>
                    <a:ext cx="36600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4" h="6096" extrusionOk="0">
                        <a:moveTo>
                          <a:pt x="1464" y="1"/>
                        </a:moveTo>
                        <a:lnTo>
                          <a:pt x="1464" y="1"/>
                        </a:lnTo>
                        <a:cubicBezTo>
                          <a:pt x="1395" y="44"/>
                          <a:pt x="1327" y="91"/>
                          <a:pt x="1246" y="146"/>
                        </a:cubicBezTo>
                        <a:lnTo>
                          <a:pt x="1" y="6096"/>
                        </a:lnTo>
                        <a:cubicBezTo>
                          <a:pt x="78" y="6039"/>
                          <a:pt x="151" y="5993"/>
                          <a:pt x="219" y="5950"/>
                        </a:cubicBezTo>
                        <a:lnTo>
                          <a:pt x="1464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52" name="Google Shape;3803;p33"/>
                  <p:cNvSpPr/>
                  <p:nvPr/>
                </p:nvSpPr>
                <p:spPr>
                  <a:xfrm>
                    <a:off x="1786550" y="795525"/>
                    <a:ext cx="32950" cy="150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8" h="6015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26" y="5967"/>
                          <a:pt x="48" y="5988"/>
                          <a:pt x="73" y="6014"/>
                        </a:cubicBezTo>
                        <a:lnTo>
                          <a:pt x="1318" y="64"/>
                        </a:lnTo>
                        <a:cubicBezTo>
                          <a:pt x="1297" y="39"/>
                          <a:pt x="1271" y="18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53" name="Google Shape;3804;p33"/>
                  <p:cNvSpPr/>
                  <p:nvPr/>
                </p:nvSpPr>
                <p:spPr>
                  <a:xfrm>
                    <a:off x="1785700" y="795000"/>
                    <a:ext cx="3200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72" extrusionOk="0">
                        <a:moveTo>
                          <a:pt x="1249" y="0"/>
                        </a:moveTo>
                        <a:lnTo>
                          <a:pt x="1" y="5950"/>
                        </a:lnTo>
                        <a:cubicBezTo>
                          <a:pt x="13" y="5954"/>
                          <a:pt x="22" y="5962"/>
                          <a:pt x="35" y="5971"/>
                        </a:cubicBezTo>
                        <a:lnTo>
                          <a:pt x="1280" y="22"/>
                        </a:lnTo>
                        <a:cubicBezTo>
                          <a:pt x="1271" y="14"/>
                          <a:pt x="1258" y="8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54" name="Google Shape;3805;p33"/>
                  <p:cNvSpPr/>
                  <p:nvPr/>
                </p:nvSpPr>
                <p:spPr>
                  <a:xfrm>
                    <a:off x="1785075" y="794675"/>
                    <a:ext cx="3185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4" h="5963" extrusionOk="0">
                        <a:moveTo>
                          <a:pt x="1248" y="1"/>
                        </a:moveTo>
                        <a:lnTo>
                          <a:pt x="0" y="5949"/>
                        </a:lnTo>
                        <a:cubicBezTo>
                          <a:pt x="8" y="5955"/>
                          <a:pt x="17" y="5959"/>
                          <a:pt x="26" y="5963"/>
                        </a:cubicBezTo>
                        <a:lnTo>
                          <a:pt x="1274" y="13"/>
                        </a:lnTo>
                        <a:cubicBezTo>
                          <a:pt x="1266" y="9"/>
                          <a:pt x="1258" y="5"/>
                          <a:pt x="1248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55" name="Google Shape;3806;p33"/>
                  <p:cNvSpPr/>
                  <p:nvPr/>
                </p:nvSpPr>
                <p:spPr>
                  <a:xfrm>
                    <a:off x="1784525" y="794450"/>
                    <a:ext cx="3177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59" extrusionOk="0">
                        <a:moveTo>
                          <a:pt x="1245" y="1"/>
                        </a:moveTo>
                        <a:lnTo>
                          <a:pt x="1" y="5946"/>
                        </a:lnTo>
                        <a:cubicBezTo>
                          <a:pt x="9" y="5950"/>
                          <a:pt x="18" y="5954"/>
                          <a:pt x="22" y="5958"/>
                        </a:cubicBezTo>
                        <a:lnTo>
                          <a:pt x="1270" y="10"/>
                        </a:lnTo>
                        <a:cubicBezTo>
                          <a:pt x="1262" y="5"/>
                          <a:pt x="1254" y="1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56" name="Google Shape;3807;p33"/>
                  <p:cNvSpPr/>
                  <p:nvPr/>
                </p:nvSpPr>
                <p:spPr>
                  <a:xfrm>
                    <a:off x="1783975" y="794250"/>
                    <a:ext cx="31675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55" extrusionOk="0">
                        <a:moveTo>
                          <a:pt x="1246" y="0"/>
                        </a:moveTo>
                        <a:lnTo>
                          <a:pt x="1" y="5946"/>
                        </a:lnTo>
                        <a:cubicBezTo>
                          <a:pt x="9" y="5950"/>
                          <a:pt x="14" y="5954"/>
                          <a:pt x="23" y="5954"/>
                        </a:cubicBezTo>
                        <a:lnTo>
                          <a:pt x="1267" y="9"/>
                        </a:lnTo>
                        <a:cubicBezTo>
                          <a:pt x="1263" y="5"/>
                          <a:pt x="1254" y="0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57" name="Google Shape;3808;p33"/>
                  <p:cNvSpPr/>
                  <p:nvPr/>
                </p:nvSpPr>
                <p:spPr>
                  <a:xfrm>
                    <a:off x="1783350" y="794050"/>
                    <a:ext cx="31800" cy="148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54" extrusionOk="0">
                        <a:moveTo>
                          <a:pt x="1250" y="0"/>
                        </a:moveTo>
                        <a:lnTo>
                          <a:pt x="0" y="5949"/>
                        </a:lnTo>
                        <a:cubicBezTo>
                          <a:pt x="9" y="5949"/>
                          <a:pt x="18" y="5954"/>
                          <a:pt x="26" y="5954"/>
                        </a:cubicBezTo>
                        <a:lnTo>
                          <a:pt x="1271" y="8"/>
                        </a:lnTo>
                        <a:cubicBezTo>
                          <a:pt x="1262" y="4"/>
                          <a:pt x="1258" y="0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58" name="Google Shape;3809;p33"/>
                  <p:cNvSpPr/>
                  <p:nvPr/>
                </p:nvSpPr>
                <p:spPr>
                  <a:xfrm>
                    <a:off x="1782700" y="793800"/>
                    <a:ext cx="319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5959" extrusionOk="0">
                        <a:moveTo>
                          <a:pt x="1250" y="1"/>
                        </a:moveTo>
                        <a:lnTo>
                          <a:pt x="1" y="5951"/>
                        </a:lnTo>
                        <a:cubicBezTo>
                          <a:pt x="9" y="5951"/>
                          <a:pt x="18" y="5955"/>
                          <a:pt x="26" y="5959"/>
                        </a:cubicBezTo>
                        <a:lnTo>
                          <a:pt x="1276" y="10"/>
                        </a:lnTo>
                        <a:cubicBezTo>
                          <a:pt x="1266" y="5"/>
                          <a:pt x="1258" y="5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59" name="Google Shape;3810;p33"/>
                  <p:cNvSpPr/>
                  <p:nvPr/>
                </p:nvSpPr>
                <p:spPr>
                  <a:xfrm>
                    <a:off x="1781950" y="793700"/>
                    <a:ext cx="3200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55" extrusionOk="0">
                        <a:moveTo>
                          <a:pt x="1250" y="1"/>
                        </a:moveTo>
                        <a:lnTo>
                          <a:pt x="1" y="5950"/>
                        </a:lnTo>
                        <a:cubicBezTo>
                          <a:pt x="13" y="5950"/>
                          <a:pt x="22" y="5950"/>
                          <a:pt x="31" y="5955"/>
                        </a:cubicBezTo>
                        <a:lnTo>
                          <a:pt x="1280" y="5"/>
                        </a:lnTo>
                        <a:cubicBezTo>
                          <a:pt x="1267" y="5"/>
                          <a:pt x="1258" y="1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60" name="Google Shape;3811;p33"/>
                  <p:cNvSpPr/>
                  <p:nvPr/>
                </p:nvSpPr>
                <p:spPr>
                  <a:xfrm>
                    <a:off x="1780875" y="793500"/>
                    <a:ext cx="3235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4" h="5959" extrusionOk="0">
                        <a:moveTo>
                          <a:pt x="1250" y="1"/>
                        </a:moveTo>
                        <a:lnTo>
                          <a:pt x="1" y="5950"/>
                        </a:lnTo>
                        <a:cubicBezTo>
                          <a:pt x="18" y="5954"/>
                          <a:pt x="31" y="5954"/>
                          <a:pt x="44" y="5958"/>
                        </a:cubicBezTo>
                        <a:lnTo>
                          <a:pt x="1293" y="9"/>
                        </a:lnTo>
                        <a:cubicBezTo>
                          <a:pt x="1276" y="5"/>
                          <a:pt x="1262" y="5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61" name="Google Shape;3812;p33"/>
                  <p:cNvSpPr/>
                  <p:nvPr/>
                </p:nvSpPr>
                <p:spPr>
                  <a:xfrm>
                    <a:off x="1757475" y="793475"/>
                    <a:ext cx="54675" cy="152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6106" extrusionOk="0">
                        <a:moveTo>
                          <a:pt x="2127" y="0"/>
                        </a:moveTo>
                        <a:cubicBezTo>
                          <a:pt x="2066" y="0"/>
                          <a:pt x="2002" y="5"/>
                          <a:pt x="1938" y="14"/>
                        </a:cubicBezTo>
                        <a:cubicBezTo>
                          <a:pt x="1827" y="27"/>
                          <a:pt x="1711" y="57"/>
                          <a:pt x="1592" y="83"/>
                        </a:cubicBezTo>
                        <a:cubicBezTo>
                          <a:pt x="1476" y="113"/>
                          <a:pt x="1361" y="138"/>
                          <a:pt x="1249" y="156"/>
                        </a:cubicBezTo>
                        <a:lnTo>
                          <a:pt x="1" y="6105"/>
                        </a:lnTo>
                        <a:cubicBezTo>
                          <a:pt x="111" y="6088"/>
                          <a:pt x="232" y="6058"/>
                          <a:pt x="347" y="6032"/>
                        </a:cubicBezTo>
                        <a:cubicBezTo>
                          <a:pt x="463" y="6003"/>
                          <a:pt x="582" y="5977"/>
                          <a:pt x="693" y="5959"/>
                        </a:cubicBezTo>
                        <a:cubicBezTo>
                          <a:pt x="747" y="5951"/>
                          <a:pt x="800" y="5946"/>
                          <a:pt x="850" y="5946"/>
                        </a:cubicBezTo>
                        <a:cubicBezTo>
                          <a:pt x="880" y="5946"/>
                          <a:pt x="909" y="5948"/>
                          <a:pt x="937" y="5951"/>
                        </a:cubicBezTo>
                        <a:lnTo>
                          <a:pt x="2186" y="2"/>
                        </a:lnTo>
                        <a:cubicBezTo>
                          <a:pt x="2167" y="1"/>
                          <a:pt x="2147" y="0"/>
                          <a:pt x="2127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62" name="Google Shape;3813;p33"/>
                  <p:cNvSpPr/>
                  <p:nvPr/>
                </p:nvSpPr>
                <p:spPr>
                  <a:xfrm>
                    <a:off x="1752125" y="795850"/>
                    <a:ext cx="36575" cy="15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3" h="6011" extrusionOk="0">
                        <a:moveTo>
                          <a:pt x="1249" y="0"/>
                        </a:moveTo>
                        <a:lnTo>
                          <a:pt x="0" y="5950"/>
                        </a:lnTo>
                        <a:cubicBezTo>
                          <a:pt x="73" y="5971"/>
                          <a:pt x="142" y="5989"/>
                          <a:pt x="215" y="6010"/>
                        </a:cubicBezTo>
                        <a:lnTo>
                          <a:pt x="1463" y="61"/>
                        </a:lnTo>
                        <a:cubicBezTo>
                          <a:pt x="1391" y="39"/>
                          <a:pt x="1318" y="22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63" name="Google Shape;3814;p33"/>
                  <p:cNvSpPr/>
                  <p:nvPr/>
                </p:nvSpPr>
                <p:spPr>
                  <a:xfrm>
                    <a:off x="1745050" y="793600"/>
                    <a:ext cx="38325" cy="151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3" h="6040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91" y="5980"/>
                          <a:pt x="186" y="6010"/>
                          <a:pt x="283" y="6040"/>
                        </a:cubicBezTo>
                        <a:lnTo>
                          <a:pt x="1532" y="90"/>
                        </a:lnTo>
                        <a:cubicBezTo>
                          <a:pt x="1434" y="64"/>
                          <a:pt x="1340" y="31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64" name="Google Shape;3815;p33"/>
                  <p:cNvSpPr/>
                  <p:nvPr/>
                </p:nvSpPr>
                <p:spPr>
                  <a:xfrm>
                    <a:off x="1738650" y="791150"/>
                    <a:ext cx="37550" cy="151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2" h="6049" extrusionOk="0">
                        <a:moveTo>
                          <a:pt x="1249" y="0"/>
                        </a:moveTo>
                        <a:lnTo>
                          <a:pt x="0" y="5950"/>
                        </a:lnTo>
                        <a:cubicBezTo>
                          <a:pt x="82" y="5984"/>
                          <a:pt x="167" y="6019"/>
                          <a:pt x="257" y="6048"/>
                        </a:cubicBezTo>
                        <a:lnTo>
                          <a:pt x="1502" y="99"/>
                        </a:lnTo>
                        <a:cubicBezTo>
                          <a:pt x="1417" y="69"/>
                          <a:pt x="1330" y="34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65" name="Google Shape;3816;p33"/>
                  <p:cNvSpPr/>
                  <p:nvPr/>
                </p:nvSpPr>
                <p:spPr>
                  <a:xfrm>
                    <a:off x="1732550" y="788475"/>
                    <a:ext cx="37350" cy="151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4" h="6057" extrusionOk="0">
                        <a:moveTo>
                          <a:pt x="1245" y="0"/>
                        </a:moveTo>
                        <a:lnTo>
                          <a:pt x="1" y="5946"/>
                        </a:lnTo>
                        <a:cubicBezTo>
                          <a:pt x="78" y="5984"/>
                          <a:pt x="159" y="6023"/>
                          <a:pt x="244" y="6057"/>
                        </a:cubicBezTo>
                        <a:lnTo>
                          <a:pt x="1493" y="107"/>
                        </a:lnTo>
                        <a:cubicBezTo>
                          <a:pt x="1408" y="73"/>
                          <a:pt x="1322" y="38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66" name="Google Shape;3817;p33"/>
                  <p:cNvSpPr/>
                  <p:nvPr/>
                </p:nvSpPr>
                <p:spPr>
                  <a:xfrm>
                    <a:off x="1726150" y="785050"/>
                    <a:ext cx="37525" cy="152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1" h="6083" extrusionOk="0">
                        <a:moveTo>
                          <a:pt x="1249" y="1"/>
                        </a:moveTo>
                        <a:lnTo>
                          <a:pt x="0" y="5950"/>
                        </a:lnTo>
                        <a:cubicBezTo>
                          <a:pt x="81" y="5997"/>
                          <a:pt x="167" y="6040"/>
                          <a:pt x="257" y="6083"/>
                        </a:cubicBezTo>
                        <a:lnTo>
                          <a:pt x="1501" y="137"/>
                        </a:lnTo>
                        <a:cubicBezTo>
                          <a:pt x="1412" y="94"/>
                          <a:pt x="1326" y="47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67" name="Google Shape;3818;p33"/>
                  <p:cNvSpPr/>
                  <p:nvPr/>
                </p:nvSpPr>
                <p:spPr>
                  <a:xfrm>
                    <a:off x="1718975" y="780575"/>
                    <a:ext cx="38425" cy="15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7" h="6129" extrusionOk="0">
                        <a:moveTo>
                          <a:pt x="1249" y="0"/>
                        </a:moveTo>
                        <a:lnTo>
                          <a:pt x="1" y="5945"/>
                        </a:lnTo>
                        <a:cubicBezTo>
                          <a:pt x="90" y="6009"/>
                          <a:pt x="185" y="6069"/>
                          <a:pt x="287" y="6129"/>
                        </a:cubicBezTo>
                        <a:lnTo>
                          <a:pt x="1536" y="180"/>
                        </a:lnTo>
                        <a:cubicBezTo>
                          <a:pt x="1434" y="123"/>
                          <a:pt x="1335" y="60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68" name="Google Shape;3819;p33"/>
                  <p:cNvSpPr/>
                  <p:nvPr/>
                </p:nvSpPr>
                <p:spPr>
                  <a:xfrm>
                    <a:off x="1692675" y="731800"/>
                    <a:ext cx="57550" cy="197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2" h="7896" extrusionOk="0">
                        <a:moveTo>
                          <a:pt x="1373" y="1"/>
                        </a:moveTo>
                        <a:cubicBezTo>
                          <a:pt x="1372" y="4"/>
                          <a:pt x="1372" y="7"/>
                          <a:pt x="1371" y="10"/>
                        </a:cubicBezTo>
                        <a:lnTo>
                          <a:pt x="1371" y="10"/>
                        </a:lnTo>
                        <a:lnTo>
                          <a:pt x="1373" y="1"/>
                        </a:lnTo>
                        <a:close/>
                        <a:moveTo>
                          <a:pt x="1371" y="10"/>
                        </a:moveTo>
                        <a:lnTo>
                          <a:pt x="125" y="5950"/>
                        </a:lnTo>
                        <a:cubicBezTo>
                          <a:pt x="1" y="6553"/>
                          <a:pt x="232" y="7310"/>
                          <a:pt x="1053" y="7896"/>
                        </a:cubicBezTo>
                        <a:lnTo>
                          <a:pt x="2301" y="1951"/>
                        </a:lnTo>
                        <a:cubicBezTo>
                          <a:pt x="1480" y="1364"/>
                          <a:pt x="1247" y="611"/>
                          <a:pt x="1371" y="1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69" name="Google Shape;3820;p33"/>
                  <p:cNvSpPr/>
                  <p:nvPr/>
                </p:nvSpPr>
                <p:spPr>
                  <a:xfrm>
                    <a:off x="1518375" y="748375"/>
                    <a:ext cx="32850" cy="152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" h="6100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56" y="5993"/>
                          <a:pt x="65" y="6044"/>
                          <a:pt x="56" y="6100"/>
                        </a:cubicBezTo>
                        <a:lnTo>
                          <a:pt x="1301" y="150"/>
                        </a:lnTo>
                        <a:cubicBezTo>
                          <a:pt x="1314" y="94"/>
                          <a:pt x="1301" y="43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70" name="Google Shape;3821;p33"/>
                  <p:cNvSpPr/>
                  <p:nvPr/>
                </p:nvSpPr>
                <p:spPr>
                  <a:xfrm>
                    <a:off x="1517850" y="748050"/>
                    <a:ext cx="3167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63" extrusionOk="0">
                        <a:moveTo>
                          <a:pt x="1249" y="1"/>
                        </a:moveTo>
                        <a:lnTo>
                          <a:pt x="0" y="5950"/>
                        </a:lnTo>
                        <a:cubicBezTo>
                          <a:pt x="9" y="5954"/>
                          <a:pt x="13" y="5959"/>
                          <a:pt x="22" y="5963"/>
                        </a:cubicBezTo>
                        <a:lnTo>
                          <a:pt x="1267" y="13"/>
                        </a:lnTo>
                        <a:cubicBezTo>
                          <a:pt x="1262" y="9"/>
                          <a:pt x="1253" y="5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71" name="Google Shape;3822;p33"/>
                  <p:cNvSpPr/>
                  <p:nvPr/>
                </p:nvSpPr>
                <p:spPr>
                  <a:xfrm>
                    <a:off x="1517300" y="747725"/>
                    <a:ext cx="31800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64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10" y="5954"/>
                          <a:pt x="18" y="5959"/>
                          <a:pt x="22" y="5963"/>
                        </a:cubicBezTo>
                        <a:lnTo>
                          <a:pt x="1271" y="14"/>
                        </a:lnTo>
                        <a:cubicBezTo>
                          <a:pt x="1263" y="10"/>
                          <a:pt x="1254" y="5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72" name="Google Shape;3823;p33"/>
                  <p:cNvSpPr/>
                  <p:nvPr/>
                </p:nvSpPr>
                <p:spPr>
                  <a:xfrm>
                    <a:off x="1516775" y="747525"/>
                    <a:ext cx="31675" cy="14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58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9" y="5954"/>
                          <a:pt x="13" y="5954"/>
                          <a:pt x="22" y="5958"/>
                        </a:cubicBezTo>
                        <a:lnTo>
                          <a:pt x="1267" y="8"/>
                        </a:lnTo>
                        <a:cubicBezTo>
                          <a:pt x="1263" y="8"/>
                          <a:pt x="1253" y="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73" name="Google Shape;3824;p33"/>
                  <p:cNvSpPr/>
                  <p:nvPr/>
                </p:nvSpPr>
                <p:spPr>
                  <a:xfrm>
                    <a:off x="1516250" y="747300"/>
                    <a:ext cx="3167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59" extrusionOk="0">
                        <a:moveTo>
                          <a:pt x="1245" y="1"/>
                        </a:moveTo>
                        <a:lnTo>
                          <a:pt x="0" y="5951"/>
                        </a:lnTo>
                        <a:cubicBezTo>
                          <a:pt x="9" y="5955"/>
                          <a:pt x="13" y="5955"/>
                          <a:pt x="22" y="5959"/>
                        </a:cubicBezTo>
                        <a:lnTo>
                          <a:pt x="1266" y="9"/>
                        </a:lnTo>
                        <a:cubicBezTo>
                          <a:pt x="1262" y="5"/>
                          <a:pt x="1254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74" name="Google Shape;3825;p33"/>
                  <p:cNvSpPr/>
                  <p:nvPr/>
                </p:nvSpPr>
                <p:spPr>
                  <a:xfrm>
                    <a:off x="1515500" y="747075"/>
                    <a:ext cx="31875" cy="14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5960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9" y="5950"/>
                          <a:pt x="21" y="5954"/>
                          <a:pt x="30" y="5960"/>
                        </a:cubicBezTo>
                        <a:lnTo>
                          <a:pt x="1275" y="10"/>
                        </a:lnTo>
                        <a:cubicBezTo>
                          <a:pt x="1266" y="6"/>
                          <a:pt x="1258" y="6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75" name="Google Shape;3826;p33"/>
                  <p:cNvSpPr/>
                  <p:nvPr/>
                </p:nvSpPr>
                <p:spPr>
                  <a:xfrm>
                    <a:off x="1514525" y="746875"/>
                    <a:ext cx="321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59" extrusionOk="0">
                        <a:moveTo>
                          <a:pt x="1246" y="0"/>
                        </a:moveTo>
                        <a:lnTo>
                          <a:pt x="1" y="5946"/>
                        </a:lnTo>
                        <a:cubicBezTo>
                          <a:pt x="14" y="5950"/>
                          <a:pt x="26" y="5954"/>
                          <a:pt x="40" y="5958"/>
                        </a:cubicBezTo>
                        <a:lnTo>
                          <a:pt x="1284" y="9"/>
                        </a:lnTo>
                        <a:cubicBezTo>
                          <a:pt x="1271" y="5"/>
                          <a:pt x="1258" y="0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76" name="Google Shape;3827;p33"/>
                  <p:cNvSpPr/>
                  <p:nvPr/>
                </p:nvSpPr>
                <p:spPr>
                  <a:xfrm>
                    <a:off x="1513150" y="746575"/>
                    <a:ext cx="3252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1" h="5959" extrusionOk="0">
                        <a:moveTo>
                          <a:pt x="1244" y="0"/>
                        </a:moveTo>
                        <a:lnTo>
                          <a:pt x="0" y="5949"/>
                        </a:lnTo>
                        <a:cubicBezTo>
                          <a:pt x="18" y="5954"/>
                          <a:pt x="38" y="5954"/>
                          <a:pt x="56" y="5958"/>
                        </a:cubicBezTo>
                        <a:lnTo>
                          <a:pt x="1301" y="12"/>
                        </a:lnTo>
                        <a:cubicBezTo>
                          <a:pt x="1283" y="8"/>
                          <a:pt x="1266" y="4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77" name="Google Shape;3828;p33"/>
                  <p:cNvSpPr/>
                  <p:nvPr/>
                </p:nvSpPr>
                <p:spPr>
                  <a:xfrm>
                    <a:off x="1510575" y="746225"/>
                    <a:ext cx="3370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8" h="5963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39" y="5950"/>
                          <a:pt x="73" y="5959"/>
                          <a:pt x="103" y="5963"/>
                        </a:cubicBezTo>
                        <a:lnTo>
                          <a:pt x="1347" y="14"/>
                        </a:lnTo>
                        <a:cubicBezTo>
                          <a:pt x="1318" y="9"/>
                          <a:pt x="1284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78" name="Google Shape;3829;p33"/>
                  <p:cNvSpPr/>
                  <p:nvPr/>
                </p:nvSpPr>
                <p:spPr>
                  <a:xfrm>
                    <a:off x="1507675" y="746025"/>
                    <a:ext cx="3402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1" h="5959" extrusionOk="0">
                        <a:moveTo>
                          <a:pt x="1246" y="1"/>
                        </a:moveTo>
                        <a:lnTo>
                          <a:pt x="1" y="5945"/>
                        </a:lnTo>
                        <a:cubicBezTo>
                          <a:pt x="44" y="5950"/>
                          <a:pt x="83" y="5954"/>
                          <a:pt x="117" y="5958"/>
                        </a:cubicBezTo>
                        <a:lnTo>
                          <a:pt x="1361" y="9"/>
                        </a:lnTo>
                        <a:cubicBezTo>
                          <a:pt x="1327" y="5"/>
                          <a:pt x="1289" y="1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79" name="Google Shape;3830;p33"/>
                  <p:cNvSpPr/>
                  <p:nvPr/>
                </p:nvSpPr>
                <p:spPr>
                  <a:xfrm>
                    <a:off x="3336050" y="1120700"/>
                    <a:ext cx="42575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3" h="5976" extrusionOk="0">
                        <a:moveTo>
                          <a:pt x="1249" y="1"/>
                        </a:moveTo>
                        <a:lnTo>
                          <a:pt x="0" y="5945"/>
                        </a:lnTo>
                        <a:cubicBezTo>
                          <a:pt x="150" y="5963"/>
                          <a:pt x="300" y="5976"/>
                          <a:pt x="458" y="5976"/>
                        </a:cubicBezTo>
                        <a:lnTo>
                          <a:pt x="1703" y="26"/>
                        </a:lnTo>
                        <a:cubicBezTo>
                          <a:pt x="1549" y="26"/>
                          <a:pt x="1399" y="13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80" name="Google Shape;3831;p33"/>
                  <p:cNvSpPr/>
                  <p:nvPr/>
                </p:nvSpPr>
                <p:spPr>
                  <a:xfrm>
                    <a:off x="3316575" y="1118250"/>
                    <a:ext cx="50725" cy="151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9" h="6044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266" y="5975"/>
                          <a:pt x="518" y="6017"/>
                          <a:pt x="779" y="6043"/>
                        </a:cubicBezTo>
                        <a:lnTo>
                          <a:pt x="2028" y="99"/>
                        </a:lnTo>
                        <a:cubicBezTo>
                          <a:pt x="1768" y="69"/>
                          <a:pt x="1511" y="30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81" name="Google Shape;3832;p33"/>
                  <p:cNvSpPr/>
                  <p:nvPr/>
                </p:nvSpPr>
                <p:spPr>
                  <a:xfrm>
                    <a:off x="3281500" y="1117575"/>
                    <a:ext cx="66350" cy="152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4" h="6088" extrusionOk="0">
                        <a:moveTo>
                          <a:pt x="2176" y="0"/>
                        </a:moveTo>
                        <a:cubicBezTo>
                          <a:pt x="2032" y="0"/>
                          <a:pt x="1884" y="9"/>
                          <a:pt x="1729" y="31"/>
                        </a:cubicBezTo>
                        <a:cubicBezTo>
                          <a:pt x="1575" y="53"/>
                          <a:pt x="1416" y="87"/>
                          <a:pt x="1250" y="138"/>
                        </a:cubicBezTo>
                        <a:lnTo>
                          <a:pt x="1" y="6088"/>
                        </a:lnTo>
                        <a:cubicBezTo>
                          <a:pt x="168" y="6036"/>
                          <a:pt x="330" y="6002"/>
                          <a:pt x="480" y="5981"/>
                        </a:cubicBezTo>
                        <a:cubicBezTo>
                          <a:pt x="635" y="5959"/>
                          <a:pt x="784" y="5950"/>
                          <a:pt x="929" y="5950"/>
                        </a:cubicBezTo>
                        <a:cubicBezTo>
                          <a:pt x="1093" y="5950"/>
                          <a:pt x="1250" y="5961"/>
                          <a:pt x="1404" y="5977"/>
                        </a:cubicBezTo>
                        <a:lnTo>
                          <a:pt x="2653" y="27"/>
                        </a:lnTo>
                        <a:cubicBezTo>
                          <a:pt x="2497" y="11"/>
                          <a:pt x="2339" y="0"/>
                          <a:pt x="2176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82" name="Google Shape;3833;p33"/>
                  <p:cNvSpPr/>
                  <p:nvPr/>
                </p:nvSpPr>
                <p:spPr>
                  <a:xfrm>
                    <a:off x="3280450" y="1121000"/>
                    <a:ext cx="32300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2" h="5964" extrusionOk="0">
                        <a:moveTo>
                          <a:pt x="1292" y="1"/>
                        </a:moveTo>
                        <a:lnTo>
                          <a:pt x="1292" y="1"/>
                        </a:lnTo>
                        <a:cubicBezTo>
                          <a:pt x="1274" y="5"/>
                          <a:pt x="1262" y="10"/>
                          <a:pt x="1245" y="14"/>
                        </a:cubicBezTo>
                        <a:lnTo>
                          <a:pt x="1" y="5964"/>
                        </a:lnTo>
                        <a:cubicBezTo>
                          <a:pt x="13" y="5959"/>
                          <a:pt x="30" y="5955"/>
                          <a:pt x="43" y="5951"/>
                        </a:cubicBezTo>
                        <a:lnTo>
                          <a:pt x="1292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83" name="Google Shape;3834;p33"/>
                  <p:cNvSpPr/>
                  <p:nvPr/>
                </p:nvSpPr>
                <p:spPr>
                  <a:xfrm>
                    <a:off x="3265050" y="1105200"/>
                    <a:ext cx="46525" cy="164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1" h="6596" extrusionOk="0">
                        <a:moveTo>
                          <a:pt x="1249" y="1"/>
                        </a:moveTo>
                        <a:lnTo>
                          <a:pt x="1" y="5949"/>
                        </a:lnTo>
                        <a:cubicBezTo>
                          <a:pt x="232" y="6112"/>
                          <a:pt x="445" y="6314"/>
                          <a:pt x="617" y="6596"/>
                        </a:cubicBezTo>
                        <a:lnTo>
                          <a:pt x="1861" y="646"/>
                        </a:lnTo>
                        <a:cubicBezTo>
                          <a:pt x="1689" y="364"/>
                          <a:pt x="1480" y="163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84" name="Google Shape;3835;p33"/>
                  <p:cNvSpPr/>
                  <p:nvPr/>
                </p:nvSpPr>
                <p:spPr>
                  <a:xfrm>
                    <a:off x="3258000" y="1100700"/>
                    <a:ext cx="38275" cy="153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1" h="6130" extrusionOk="0">
                        <a:moveTo>
                          <a:pt x="1249" y="1"/>
                        </a:moveTo>
                        <a:lnTo>
                          <a:pt x="0" y="5950"/>
                        </a:lnTo>
                        <a:cubicBezTo>
                          <a:pt x="98" y="6006"/>
                          <a:pt x="192" y="6066"/>
                          <a:pt x="283" y="6129"/>
                        </a:cubicBezTo>
                        <a:lnTo>
                          <a:pt x="1531" y="181"/>
                        </a:lnTo>
                        <a:cubicBezTo>
                          <a:pt x="1438" y="116"/>
                          <a:pt x="1343" y="56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85" name="Google Shape;3836;p33"/>
                  <p:cNvSpPr/>
                  <p:nvPr/>
                </p:nvSpPr>
                <p:spPr>
                  <a:xfrm>
                    <a:off x="3236500" y="1089475"/>
                    <a:ext cx="52725" cy="159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09" h="6399" extrusionOk="0">
                        <a:moveTo>
                          <a:pt x="1245" y="0"/>
                        </a:moveTo>
                        <a:lnTo>
                          <a:pt x="0" y="5946"/>
                        </a:lnTo>
                        <a:cubicBezTo>
                          <a:pt x="282" y="6108"/>
                          <a:pt x="578" y="6236"/>
                          <a:pt x="860" y="6399"/>
                        </a:cubicBezTo>
                        <a:lnTo>
                          <a:pt x="2109" y="450"/>
                        </a:lnTo>
                        <a:cubicBezTo>
                          <a:pt x="1826" y="291"/>
                          <a:pt x="1528" y="158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86" name="Google Shape;3837;p33"/>
                  <p:cNvSpPr/>
                  <p:nvPr/>
                </p:nvSpPr>
                <p:spPr>
                  <a:xfrm>
                    <a:off x="3230175" y="1085525"/>
                    <a:ext cx="37475" cy="152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9" h="6104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82" y="6005"/>
                          <a:pt x="168" y="6057"/>
                          <a:pt x="253" y="6104"/>
                        </a:cubicBezTo>
                        <a:lnTo>
                          <a:pt x="1498" y="158"/>
                        </a:lnTo>
                        <a:cubicBezTo>
                          <a:pt x="1412" y="107"/>
                          <a:pt x="1331" y="56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87" name="Google Shape;3838;p33"/>
                  <p:cNvSpPr/>
                  <p:nvPr/>
                </p:nvSpPr>
                <p:spPr>
                  <a:xfrm>
                    <a:off x="3331650" y="1128300"/>
                    <a:ext cx="33825" cy="158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3" h="6330" extrusionOk="0">
                        <a:moveTo>
                          <a:pt x="1250" y="0"/>
                        </a:moveTo>
                        <a:lnTo>
                          <a:pt x="0" y="5949"/>
                        </a:lnTo>
                        <a:cubicBezTo>
                          <a:pt x="83" y="6088"/>
                          <a:pt x="106" y="6207"/>
                          <a:pt x="86" y="6314"/>
                        </a:cubicBezTo>
                        <a:lnTo>
                          <a:pt x="86" y="6314"/>
                        </a:lnTo>
                        <a:lnTo>
                          <a:pt x="1331" y="380"/>
                        </a:lnTo>
                        <a:cubicBezTo>
                          <a:pt x="1352" y="269"/>
                          <a:pt x="1331" y="145"/>
                          <a:pt x="1250" y="0"/>
                        </a:cubicBezTo>
                        <a:close/>
                        <a:moveTo>
                          <a:pt x="86" y="6314"/>
                        </a:moveTo>
                        <a:lnTo>
                          <a:pt x="83" y="6330"/>
                        </a:lnTo>
                        <a:cubicBezTo>
                          <a:pt x="84" y="6325"/>
                          <a:pt x="85" y="6319"/>
                          <a:pt x="86" y="6314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88" name="Google Shape;3839;p33"/>
                  <p:cNvSpPr/>
                  <p:nvPr/>
                </p:nvSpPr>
                <p:spPr>
                  <a:xfrm>
                    <a:off x="1788375" y="797125"/>
                    <a:ext cx="33500" cy="16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0" h="6643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92" y="6198"/>
                          <a:pt x="90" y="6415"/>
                          <a:pt x="48" y="6622"/>
                        </a:cubicBezTo>
                        <a:lnTo>
                          <a:pt x="48" y="6622"/>
                        </a:lnTo>
                        <a:lnTo>
                          <a:pt x="1292" y="693"/>
                        </a:lnTo>
                        <a:cubicBezTo>
                          <a:pt x="1335" y="480"/>
                          <a:pt x="1339" y="257"/>
                          <a:pt x="1245" y="0"/>
                        </a:cubicBezTo>
                        <a:close/>
                        <a:moveTo>
                          <a:pt x="48" y="6622"/>
                        </a:moveTo>
                        <a:lnTo>
                          <a:pt x="44" y="6643"/>
                        </a:lnTo>
                        <a:cubicBezTo>
                          <a:pt x="45" y="6636"/>
                          <a:pt x="47" y="6629"/>
                          <a:pt x="48" y="6622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89" name="Google Shape;3840;p33"/>
                  <p:cNvSpPr/>
                  <p:nvPr/>
                </p:nvSpPr>
                <p:spPr>
                  <a:xfrm>
                    <a:off x="1507675" y="746025"/>
                    <a:ext cx="31150" cy="14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6" h="5951" extrusionOk="0">
                        <a:moveTo>
                          <a:pt x="1246" y="1"/>
                        </a:moveTo>
                        <a:lnTo>
                          <a:pt x="1" y="5945"/>
                        </a:lnTo>
                        <a:lnTo>
                          <a:pt x="1" y="5950"/>
                        </a:lnTo>
                        <a:lnTo>
                          <a:pt x="1246" y="1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90" name="Google Shape;3841;p33"/>
                  <p:cNvSpPr/>
                  <p:nvPr/>
                </p:nvSpPr>
                <p:spPr>
                  <a:xfrm>
                    <a:off x="1507175" y="746025"/>
                    <a:ext cx="31650" cy="14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6" h="5997" extrusionOk="0">
                        <a:moveTo>
                          <a:pt x="1266" y="1"/>
                        </a:moveTo>
                        <a:cubicBezTo>
                          <a:pt x="1262" y="13"/>
                          <a:pt x="1252" y="30"/>
                          <a:pt x="1244" y="48"/>
                        </a:cubicBezTo>
                        <a:lnTo>
                          <a:pt x="0" y="5996"/>
                        </a:lnTo>
                        <a:cubicBezTo>
                          <a:pt x="8" y="5976"/>
                          <a:pt x="16" y="5963"/>
                          <a:pt x="21" y="5950"/>
                        </a:cubicBezTo>
                        <a:lnTo>
                          <a:pt x="1266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91" name="Google Shape;3842;p33"/>
                  <p:cNvSpPr/>
                  <p:nvPr/>
                </p:nvSpPr>
                <p:spPr>
                  <a:xfrm>
                    <a:off x="1505550" y="747200"/>
                    <a:ext cx="32750" cy="15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6053" extrusionOk="0">
                        <a:moveTo>
                          <a:pt x="1309" y="1"/>
                        </a:moveTo>
                        <a:lnTo>
                          <a:pt x="1309" y="1"/>
                        </a:lnTo>
                        <a:cubicBezTo>
                          <a:pt x="1292" y="31"/>
                          <a:pt x="1271" y="64"/>
                          <a:pt x="1246" y="108"/>
                        </a:cubicBezTo>
                        <a:lnTo>
                          <a:pt x="0" y="6052"/>
                        </a:lnTo>
                        <a:cubicBezTo>
                          <a:pt x="22" y="6014"/>
                          <a:pt x="48" y="5975"/>
                          <a:pt x="65" y="5949"/>
                        </a:cubicBezTo>
                        <a:lnTo>
                          <a:pt x="1309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92" name="Google Shape;3843;p33"/>
                  <p:cNvSpPr/>
                  <p:nvPr/>
                </p:nvSpPr>
                <p:spPr>
                  <a:xfrm>
                    <a:off x="1503725" y="749875"/>
                    <a:ext cx="32975" cy="152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9" h="6095" extrusionOk="0">
                        <a:moveTo>
                          <a:pt x="1319" y="1"/>
                        </a:moveTo>
                        <a:lnTo>
                          <a:pt x="1319" y="1"/>
                        </a:lnTo>
                        <a:cubicBezTo>
                          <a:pt x="1293" y="43"/>
                          <a:pt x="1267" y="94"/>
                          <a:pt x="1250" y="150"/>
                        </a:cubicBezTo>
                        <a:lnTo>
                          <a:pt x="0" y="6095"/>
                        </a:lnTo>
                        <a:cubicBezTo>
                          <a:pt x="18" y="6044"/>
                          <a:pt x="48" y="5992"/>
                          <a:pt x="73" y="5945"/>
                        </a:cubicBezTo>
                        <a:lnTo>
                          <a:pt x="1319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93" name="Google Shape;3844;p33"/>
                  <p:cNvSpPr/>
                  <p:nvPr/>
                </p:nvSpPr>
                <p:spPr>
                  <a:xfrm>
                    <a:off x="1503425" y="753625"/>
                    <a:ext cx="31550" cy="14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" h="5993" extrusionOk="0">
                        <a:moveTo>
                          <a:pt x="1262" y="0"/>
                        </a:moveTo>
                        <a:cubicBezTo>
                          <a:pt x="1254" y="13"/>
                          <a:pt x="1248" y="30"/>
                          <a:pt x="1248" y="47"/>
                        </a:cubicBezTo>
                        <a:lnTo>
                          <a:pt x="0" y="5992"/>
                        </a:lnTo>
                        <a:cubicBezTo>
                          <a:pt x="4" y="5980"/>
                          <a:pt x="8" y="5962"/>
                          <a:pt x="12" y="5945"/>
                        </a:cubicBezTo>
                        <a:lnTo>
                          <a:pt x="1262" y="0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94" name="Google Shape;3845;p33"/>
                  <p:cNvSpPr/>
                  <p:nvPr/>
                </p:nvSpPr>
                <p:spPr>
                  <a:xfrm>
                    <a:off x="6038850" y="1667425"/>
                    <a:ext cx="67500" cy="153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0" h="6138" extrusionOk="0">
                        <a:moveTo>
                          <a:pt x="2699" y="0"/>
                        </a:moveTo>
                        <a:lnTo>
                          <a:pt x="2699" y="0"/>
                        </a:lnTo>
                        <a:cubicBezTo>
                          <a:pt x="2370" y="4"/>
                          <a:pt x="2087" y="26"/>
                          <a:pt x="1848" y="60"/>
                        </a:cubicBezTo>
                        <a:cubicBezTo>
                          <a:pt x="1613" y="95"/>
                          <a:pt x="1416" y="137"/>
                          <a:pt x="1246" y="192"/>
                        </a:cubicBezTo>
                        <a:lnTo>
                          <a:pt x="1" y="6138"/>
                        </a:lnTo>
                        <a:cubicBezTo>
                          <a:pt x="172" y="6086"/>
                          <a:pt x="368" y="6043"/>
                          <a:pt x="599" y="6009"/>
                        </a:cubicBezTo>
                        <a:cubicBezTo>
                          <a:pt x="843" y="5976"/>
                          <a:pt x="1126" y="5954"/>
                          <a:pt x="1455" y="5946"/>
                        </a:cubicBezTo>
                        <a:lnTo>
                          <a:pt x="2699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95" name="Google Shape;3846;p33"/>
                  <p:cNvSpPr/>
                  <p:nvPr/>
                </p:nvSpPr>
                <p:spPr>
                  <a:xfrm>
                    <a:off x="6030500" y="1672225"/>
                    <a:ext cx="39500" cy="151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0" h="6075" extrusionOk="0">
                        <a:moveTo>
                          <a:pt x="1580" y="0"/>
                        </a:moveTo>
                        <a:lnTo>
                          <a:pt x="1580" y="0"/>
                        </a:lnTo>
                        <a:cubicBezTo>
                          <a:pt x="1456" y="35"/>
                          <a:pt x="1349" y="77"/>
                          <a:pt x="1250" y="124"/>
                        </a:cubicBezTo>
                        <a:lnTo>
                          <a:pt x="1" y="6074"/>
                        </a:lnTo>
                        <a:cubicBezTo>
                          <a:pt x="100" y="6027"/>
                          <a:pt x="210" y="5985"/>
                          <a:pt x="335" y="5946"/>
                        </a:cubicBezTo>
                        <a:lnTo>
                          <a:pt x="1580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96" name="Google Shape;3847;p33"/>
                  <p:cNvSpPr/>
                  <p:nvPr/>
                </p:nvSpPr>
                <p:spPr>
                  <a:xfrm>
                    <a:off x="6023900" y="1675325"/>
                    <a:ext cx="3787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5" h="6096" extrusionOk="0">
                        <a:moveTo>
                          <a:pt x="1514" y="0"/>
                        </a:moveTo>
                        <a:lnTo>
                          <a:pt x="1514" y="0"/>
                        </a:lnTo>
                        <a:cubicBezTo>
                          <a:pt x="1416" y="48"/>
                          <a:pt x="1325" y="95"/>
                          <a:pt x="1244" y="146"/>
                        </a:cubicBezTo>
                        <a:lnTo>
                          <a:pt x="0" y="6096"/>
                        </a:lnTo>
                        <a:cubicBezTo>
                          <a:pt x="81" y="6045"/>
                          <a:pt x="166" y="5993"/>
                          <a:pt x="265" y="5950"/>
                        </a:cubicBezTo>
                        <a:lnTo>
                          <a:pt x="1514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97" name="Google Shape;3848;p33"/>
                  <p:cNvSpPr/>
                  <p:nvPr/>
                </p:nvSpPr>
                <p:spPr>
                  <a:xfrm>
                    <a:off x="6001975" y="1678975"/>
                    <a:ext cx="53050" cy="165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2" h="6622" extrusionOk="0">
                        <a:moveTo>
                          <a:pt x="2121" y="0"/>
                        </a:moveTo>
                        <a:cubicBezTo>
                          <a:pt x="1788" y="210"/>
                          <a:pt x="1582" y="462"/>
                          <a:pt x="1249" y="672"/>
                        </a:cubicBezTo>
                        <a:lnTo>
                          <a:pt x="1" y="6621"/>
                        </a:lnTo>
                        <a:cubicBezTo>
                          <a:pt x="334" y="6412"/>
                          <a:pt x="544" y="6159"/>
                          <a:pt x="877" y="5950"/>
                        </a:cubicBezTo>
                        <a:lnTo>
                          <a:pt x="2121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98" name="Google Shape;3849;p33"/>
                  <p:cNvSpPr/>
                  <p:nvPr/>
                </p:nvSpPr>
                <p:spPr>
                  <a:xfrm>
                    <a:off x="5999925" y="1695750"/>
                    <a:ext cx="33275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" h="6002" extrusionOk="0">
                        <a:moveTo>
                          <a:pt x="1331" y="1"/>
                        </a:moveTo>
                        <a:cubicBezTo>
                          <a:pt x="1305" y="18"/>
                          <a:pt x="1275" y="34"/>
                          <a:pt x="1250" y="52"/>
                        </a:cubicBezTo>
                        <a:lnTo>
                          <a:pt x="0" y="6002"/>
                        </a:lnTo>
                        <a:cubicBezTo>
                          <a:pt x="31" y="5984"/>
                          <a:pt x="57" y="5968"/>
                          <a:pt x="83" y="5950"/>
                        </a:cubicBezTo>
                        <a:lnTo>
                          <a:pt x="1331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99" name="Google Shape;3850;p33"/>
                  <p:cNvSpPr/>
                  <p:nvPr/>
                </p:nvSpPr>
                <p:spPr>
                  <a:xfrm>
                    <a:off x="1516150" y="760150"/>
                    <a:ext cx="32500" cy="152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0" h="6091" extrusionOk="0">
                        <a:moveTo>
                          <a:pt x="1258" y="0"/>
                        </a:moveTo>
                        <a:cubicBezTo>
                          <a:pt x="1256" y="6"/>
                          <a:pt x="1255" y="12"/>
                          <a:pt x="1254" y="18"/>
                        </a:cubicBezTo>
                        <a:lnTo>
                          <a:pt x="1254" y="18"/>
                        </a:lnTo>
                        <a:lnTo>
                          <a:pt x="1258" y="0"/>
                        </a:lnTo>
                        <a:close/>
                        <a:moveTo>
                          <a:pt x="1254" y="18"/>
                        </a:moveTo>
                        <a:lnTo>
                          <a:pt x="13" y="5950"/>
                        </a:lnTo>
                        <a:cubicBezTo>
                          <a:pt x="0" y="6001"/>
                          <a:pt x="9" y="6052"/>
                          <a:pt x="52" y="6090"/>
                        </a:cubicBezTo>
                        <a:lnTo>
                          <a:pt x="1300" y="145"/>
                        </a:lnTo>
                        <a:cubicBezTo>
                          <a:pt x="1258" y="108"/>
                          <a:pt x="1247" y="63"/>
                          <a:pt x="1254" y="18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00" name="Google Shape;3851;p33"/>
                  <p:cNvSpPr/>
                  <p:nvPr/>
                </p:nvSpPr>
                <p:spPr>
                  <a:xfrm>
                    <a:off x="5836225" y="1342050"/>
                    <a:ext cx="709500" cy="355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380" h="14233" extrusionOk="0">
                        <a:moveTo>
                          <a:pt x="12612" y="0"/>
                        </a:moveTo>
                        <a:cubicBezTo>
                          <a:pt x="12543" y="0"/>
                          <a:pt x="12469" y="5"/>
                          <a:pt x="12387" y="17"/>
                        </a:cubicBezTo>
                        <a:cubicBezTo>
                          <a:pt x="12387" y="800"/>
                          <a:pt x="15035" y="2399"/>
                          <a:pt x="14375" y="2981"/>
                        </a:cubicBezTo>
                        <a:cubicBezTo>
                          <a:pt x="14273" y="3024"/>
                          <a:pt x="14179" y="3054"/>
                          <a:pt x="14093" y="3066"/>
                        </a:cubicBezTo>
                        <a:cubicBezTo>
                          <a:pt x="14054" y="3072"/>
                          <a:pt x="14016" y="3074"/>
                          <a:pt x="13979" y="3074"/>
                        </a:cubicBezTo>
                        <a:cubicBezTo>
                          <a:pt x="13772" y="3074"/>
                          <a:pt x="13601" y="2998"/>
                          <a:pt x="13431" y="2922"/>
                        </a:cubicBezTo>
                        <a:cubicBezTo>
                          <a:pt x="13263" y="2846"/>
                          <a:pt x="13094" y="2771"/>
                          <a:pt x="12888" y="2771"/>
                        </a:cubicBezTo>
                        <a:cubicBezTo>
                          <a:pt x="12848" y="2771"/>
                          <a:pt x="12807" y="2774"/>
                          <a:pt x="12764" y="2780"/>
                        </a:cubicBezTo>
                        <a:cubicBezTo>
                          <a:pt x="12678" y="2793"/>
                          <a:pt x="12584" y="2819"/>
                          <a:pt x="12482" y="2861"/>
                        </a:cubicBezTo>
                        <a:cubicBezTo>
                          <a:pt x="11981" y="2399"/>
                          <a:pt x="11044" y="2831"/>
                          <a:pt x="10625" y="2172"/>
                        </a:cubicBezTo>
                        <a:cubicBezTo>
                          <a:pt x="9971" y="1659"/>
                          <a:pt x="11852" y="1929"/>
                          <a:pt x="11014" y="1360"/>
                        </a:cubicBezTo>
                        <a:cubicBezTo>
                          <a:pt x="10646" y="1236"/>
                          <a:pt x="10241" y="1190"/>
                          <a:pt x="9814" y="1190"/>
                        </a:cubicBezTo>
                        <a:cubicBezTo>
                          <a:pt x="9299" y="1190"/>
                          <a:pt x="8752" y="1257"/>
                          <a:pt x="8200" y="1335"/>
                        </a:cubicBezTo>
                        <a:cubicBezTo>
                          <a:pt x="8093" y="1351"/>
                          <a:pt x="7986" y="1364"/>
                          <a:pt x="7879" y="1382"/>
                        </a:cubicBezTo>
                        <a:cubicBezTo>
                          <a:pt x="7789" y="1394"/>
                          <a:pt x="7695" y="1408"/>
                          <a:pt x="7601" y="1420"/>
                        </a:cubicBezTo>
                        <a:cubicBezTo>
                          <a:pt x="7046" y="1500"/>
                          <a:pt x="6493" y="1570"/>
                          <a:pt x="5978" y="1570"/>
                        </a:cubicBezTo>
                        <a:cubicBezTo>
                          <a:pt x="5834" y="1570"/>
                          <a:pt x="5694" y="1564"/>
                          <a:pt x="5557" y="1552"/>
                        </a:cubicBezTo>
                        <a:lnTo>
                          <a:pt x="5557" y="1552"/>
                        </a:lnTo>
                        <a:cubicBezTo>
                          <a:pt x="5198" y="1720"/>
                          <a:pt x="6343" y="2344"/>
                          <a:pt x="5847" y="2460"/>
                        </a:cubicBezTo>
                        <a:cubicBezTo>
                          <a:pt x="4975" y="2707"/>
                          <a:pt x="4270" y="2989"/>
                          <a:pt x="3726" y="3336"/>
                        </a:cubicBezTo>
                        <a:cubicBezTo>
                          <a:pt x="3893" y="3888"/>
                          <a:pt x="4996" y="4744"/>
                          <a:pt x="4158" y="4991"/>
                        </a:cubicBezTo>
                        <a:cubicBezTo>
                          <a:pt x="3929" y="4923"/>
                          <a:pt x="3739" y="4896"/>
                          <a:pt x="3573" y="4896"/>
                        </a:cubicBezTo>
                        <a:cubicBezTo>
                          <a:pt x="3500" y="4896"/>
                          <a:pt x="3432" y="4901"/>
                          <a:pt x="3366" y="4910"/>
                        </a:cubicBezTo>
                        <a:cubicBezTo>
                          <a:pt x="3153" y="4940"/>
                          <a:pt x="2973" y="5013"/>
                          <a:pt x="2781" y="5090"/>
                        </a:cubicBezTo>
                        <a:cubicBezTo>
                          <a:pt x="2588" y="5163"/>
                          <a:pt x="2387" y="5244"/>
                          <a:pt x="2053" y="5287"/>
                        </a:cubicBezTo>
                        <a:cubicBezTo>
                          <a:pt x="1660" y="5475"/>
                          <a:pt x="3033" y="6215"/>
                          <a:pt x="2515" y="6360"/>
                        </a:cubicBezTo>
                        <a:cubicBezTo>
                          <a:pt x="2096" y="6348"/>
                          <a:pt x="1788" y="6161"/>
                          <a:pt x="1572" y="6161"/>
                        </a:cubicBezTo>
                        <a:cubicBezTo>
                          <a:pt x="1556" y="6161"/>
                          <a:pt x="1542" y="6161"/>
                          <a:pt x="1528" y="6163"/>
                        </a:cubicBezTo>
                        <a:cubicBezTo>
                          <a:pt x="1442" y="6176"/>
                          <a:pt x="1370" y="6227"/>
                          <a:pt x="1313" y="6343"/>
                        </a:cubicBezTo>
                        <a:cubicBezTo>
                          <a:pt x="1070" y="6856"/>
                          <a:pt x="2387" y="7844"/>
                          <a:pt x="1639" y="8203"/>
                        </a:cubicBezTo>
                        <a:cubicBezTo>
                          <a:pt x="1288" y="8524"/>
                          <a:pt x="0" y="8558"/>
                          <a:pt x="35" y="8999"/>
                        </a:cubicBezTo>
                        <a:cubicBezTo>
                          <a:pt x="1044" y="9705"/>
                          <a:pt x="2588" y="10548"/>
                          <a:pt x="2755" y="11476"/>
                        </a:cubicBezTo>
                        <a:cubicBezTo>
                          <a:pt x="3380" y="11523"/>
                          <a:pt x="3885" y="11831"/>
                          <a:pt x="4355" y="12202"/>
                        </a:cubicBezTo>
                        <a:cubicBezTo>
                          <a:pt x="5249" y="12947"/>
                          <a:pt x="4911" y="13315"/>
                          <a:pt x="5886" y="14085"/>
                        </a:cubicBezTo>
                        <a:cubicBezTo>
                          <a:pt x="5924" y="14080"/>
                          <a:pt x="5958" y="14072"/>
                          <a:pt x="5997" y="14067"/>
                        </a:cubicBezTo>
                        <a:cubicBezTo>
                          <a:pt x="6073" y="14057"/>
                          <a:pt x="6146" y="14053"/>
                          <a:pt x="6217" y="14053"/>
                        </a:cubicBezTo>
                        <a:cubicBezTo>
                          <a:pt x="6445" y="14053"/>
                          <a:pt x="6650" y="14098"/>
                          <a:pt x="6852" y="14140"/>
                        </a:cubicBezTo>
                        <a:cubicBezTo>
                          <a:pt x="7050" y="14189"/>
                          <a:pt x="7252" y="14232"/>
                          <a:pt x="7475" y="14232"/>
                        </a:cubicBezTo>
                        <a:cubicBezTo>
                          <a:pt x="7546" y="14232"/>
                          <a:pt x="7619" y="14228"/>
                          <a:pt x="7695" y="14217"/>
                        </a:cubicBezTo>
                        <a:cubicBezTo>
                          <a:pt x="7729" y="14213"/>
                          <a:pt x="7764" y="14208"/>
                          <a:pt x="7798" y="14200"/>
                        </a:cubicBezTo>
                        <a:cubicBezTo>
                          <a:pt x="8469" y="13811"/>
                          <a:pt x="8619" y="13264"/>
                          <a:pt x="9953" y="13075"/>
                        </a:cubicBezTo>
                        <a:cubicBezTo>
                          <a:pt x="10192" y="13041"/>
                          <a:pt x="10475" y="13019"/>
                          <a:pt x="10804" y="13015"/>
                        </a:cubicBezTo>
                        <a:cubicBezTo>
                          <a:pt x="10972" y="12263"/>
                          <a:pt x="12220" y="11843"/>
                          <a:pt x="14016" y="11591"/>
                        </a:cubicBezTo>
                        <a:cubicBezTo>
                          <a:pt x="14316" y="11548"/>
                          <a:pt x="14632" y="11509"/>
                          <a:pt x="14958" y="11480"/>
                        </a:cubicBezTo>
                        <a:cubicBezTo>
                          <a:pt x="16049" y="11724"/>
                          <a:pt x="17058" y="12194"/>
                          <a:pt x="17994" y="12767"/>
                        </a:cubicBezTo>
                        <a:cubicBezTo>
                          <a:pt x="18131" y="12678"/>
                          <a:pt x="18256" y="12634"/>
                          <a:pt x="18375" y="12622"/>
                        </a:cubicBezTo>
                        <a:cubicBezTo>
                          <a:pt x="18418" y="12616"/>
                          <a:pt x="18460" y="12613"/>
                          <a:pt x="18501" y="12613"/>
                        </a:cubicBezTo>
                        <a:cubicBezTo>
                          <a:pt x="18628" y="12613"/>
                          <a:pt x="18747" y="12639"/>
                          <a:pt x="18866" y="12664"/>
                        </a:cubicBezTo>
                        <a:cubicBezTo>
                          <a:pt x="18987" y="12694"/>
                          <a:pt x="19109" y="12720"/>
                          <a:pt x="19238" y="12720"/>
                        </a:cubicBezTo>
                        <a:cubicBezTo>
                          <a:pt x="19279" y="12720"/>
                          <a:pt x="19321" y="12718"/>
                          <a:pt x="19363" y="12711"/>
                        </a:cubicBezTo>
                        <a:cubicBezTo>
                          <a:pt x="19504" y="12694"/>
                          <a:pt x="19654" y="12634"/>
                          <a:pt x="19825" y="12510"/>
                        </a:cubicBezTo>
                        <a:cubicBezTo>
                          <a:pt x="20248" y="12951"/>
                          <a:pt x="20856" y="13447"/>
                          <a:pt x="20710" y="13721"/>
                        </a:cubicBezTo>
                        <a:cubicBezTo>
                          <a:pt x="21725" y="13891"/>
                          <a:pt x="22490" y="13966"/>
                          <a:pt x="23255" y="13966"/>
                        </a:cubicBezTo>
                        <a:cubicBezTo>
                          <a:pt x="24212" y="13966"/>
                          <a:pt x="25168" y="13849"/>
                          <a:pt x="26608" y="13657"/>
                        </a:cubicBezTo>
                        <a:cubicBezTo>
                          <a:pt x="26972" y="13259"/>
                          <a:pt x="27045" y="12771"/>
                          <a:pt x="27870" y="12514"/>
                        </a:cubicBezTo>
                        <a:cubicBezTo>
                          <a:pt x="26904" y="11677"/>
                          <a:pt x="28379" y="11586"/>
                          <a:pt x="27276" y="10697"/>
                        </a:cubicBezTo>
                        <a:cubicBezTo>
                          <a:pt x="28152" y="10530"/>
                          <a:pt x="27177" y="9803"/>
                          <a:pt x="28033" y="9640"/>
                        </a:cubicBezTo>
                        <a:cubicBezTo>
                          <a:pt x="27151" y="9089"/>
                          <a:pt x="27554" y="8627"/>
                          <a:pt x="27079" y="8058"/>
                        </a:cubicBezTo>
                        <a:cubicBezTo>
                          <a:pt x="26219" y="7014"/>
                          <a:pt x="24551" y="6061"/>
                          <a:pt x="23349" y="5149"/>
                        </a:cubicBezTo>
                        <a:cubicBezTo>
                          <a:pt x="23283" y="5140"/>
                          <a:pt x="23223" y="5136"/>
                          <a:pt x="23170" y="5136"/>
                        </a:cubicBezTo>
                        <a:cubicBezTo>
                          <a:pt x="23123" y="5136"/>
                          <a:pt x="23081" y="5139"/>
                          <a:pt x="23041" y="5145"/>
                        </a:cubicBezTo>
                        <a:cubicBezTo>
                          <a:pt x="22866" y="5171"/>
                          <a:pt x="22763" y="5248"/>
                          <a:pt x="22682" y="5321"/>
                        </a:cubicBezTo>
                        <a:cubicBezTo>
                          <a:pt x="22601" y="5398"/>
                          <a:pt x="22536" y="5466"/>
                          <a:pt x="22439" y="5483"/>
                        </a:cubicBezTo>
                        <a:cubicBezTo>
                          <a:pt x="22428" y="5484"/>
                          <a:pt x="22416" y="5485"/>
                          <a:pt x="22404" y="5485"/>
                        </a:cubicBezTo>
                        <a:cubicBezTo>
                          <a:pt x="22317" y="5485"/>
                          <a:pt x="22201" y="5442"/>
                          <a:pt x="22036" y="5338"/>
                        </a:cubicBezTo>
                        <a:cubicBezTo>
                          <a:pt x="21369" y="4529"/>
                          <a:pt x="20453" y="4247"/>
                          <a:pt x="19808" y="3358"/>
                        </a:cubicBezTo>
                        <a:cubicBezTo>
                          <a:pt x="19188" y="3319"/>
                          <a:pt x="18718" y="2938"/>
                          <a:pt x="18114" y="2835"/>
                        </a:cubicBezTo>
                        <a:cubicBezTo>
                          <a:pt x="16767" y="1566"/>
                          <a:pt x="14791" y="1617"/>
                          <a:pt x="13597" y="38"/>
                        </a:cubicBezTo>
                        <a:cubicBezTo>
                          <a:pt x="13564" y="47"/>
                          <a:pt x="13529" y="56"/>
                          <a:pt x="13495" y="60"/>
                        </a:cubicBezTo>
                        <a:cubicBezTo>
                          <a:pt x="13439" y="67"/>
                          <a:pt x="13384" y="70"/>
                          <a:pt x="13332" y="70"/>
                        </a:cubicBezTo>
                        <a:cubicBezTo>
                          <a:pt x="13205" y="70"/>
                          <a:pt x="13087" y="52"/>
                          <a:pt x="12969" y="34"/>
                        </a:cubicBezTo>
                        <a:cubicBezTo>
                          <a:pt x="12857" y="17"/>
                          <a:pt x="12744" y="0"/>
                          <a:pt x="12612" y="0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01" name="Google Shape;3852;p33"/>
                  <p:cNvSpPr/>
                  <p:nvPr/>
                </p:nvSpPr>
                <p:spPr>
                  <a:xfrm>
                    <a:off x="5913950" y="1647100"/>
                    <a:ext cx="69450" cy="195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8" h="7832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891" y="6694"/>
                          <a:pt x="553" y="7058"/>
                          <a:pt x="1532" y="7832"/>
                        </a:cubicBezTo>
                        <a:lnTo>
                          <a:pt x="2777" y="1883"/>
                        </a:lnTo>
                        <a:cubicBezTo>
                          <a:pt x="1802" y="1113"/>
                          <a:pt x="2140" y="745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02" name="Google Shape;3853;p33"/>
                  <p:cNvSpPr/>
                  <p:nvPr/>
                </p:nvSpPr>
                <p:spPr>
                  <a:xfrm>
                    <a:off x="5987325" y="1697025"/>
                    <a:ext cx="43850" cy="149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4" h="5983" extrusionOk="0">
                        <a:moveTo>
                          <a:pt x="1754" y="1"/>
                        </a:moveTo>
                        <a:lnTo>
                          <a:pt x="1754" y="1"/>
                        </a:lnTo>
                        <a:cubicBezTo>
                          <a:pt x="1720" y="9"/>
                          <a:pt x="1685" y="14"/>
                          <a:pt x="1651" y="18"/>
                        </a:cubicBezTo>
                        <a:cubicBezTo>
                          <a:pt x="1582" y="29"/>
                          <a:pt x="1513" y="33"/>
                          <a:pt x="1446" y="33"/>
                        </a:cubicBezTo>
                        <a:cubicBezTo>
                          <a:pt x="1377" y="33"/>
                          <a:pt x="1310" y="29"/>
                          <a:pt x="1245" y="22"/>
                        </a:cubicBezTo>
                        <a:lnTo>
                          <a:pt x="0" y="5972"/>
                        </a:lnTo>
                        <a:cubicBezTo>
                          <a:pt x="65" y="5978"/>
                          <a:pt x="130" y="5982"/>
                          <a:pt x="197" y="5982"/>
                        </a:cubicBezTo>
                        <a:cubicBezTo>
                          <a:pt x="264" y="5982"/>
                          <a:pt x="334" y="5978"/>
                          <a:pt x="407" y="5968"/>
                        </a:cubicBezTo>
                        <a:cubicBezTo>
                          <a:pt x="437" y="5963"/>
                          <a:pt x="471" y="5955"/>
                          <a:pt x="504" y="5951"/>
                        </a:cubicBezTo>
                        <a:lnTo>
                          <a:pt x="1754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03" name="Google Shape;3854;p33"/>
                  <p:cNvSpPr/>
                  <p:nvPr/>
                </p:nvSpPr>
                <p:spPr>
                  <a:xfrm>
                    <a:off x="5983025" y="1697025"/>
                    <a:ext cx="35425" cy="14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7" h="5973" extrusionOk="0">
                        <a:moveTo>
                          <a:pt x="1250" y="1"/>
                        </a:moveTo>
                        <a:lnTo>
                          <a:pt x="1" y="5946"/>
                        </a:lnTo>
                        <a:cubicBezTo>
                          <a:pt x="56" y="5959"/>
                          <a:pt x="117" y="5968"/>
                          <a:pt x="172" y="5972"/>
                        </a:cubicBezTo>
                        <a:lnTo>
                          <a:pt x="1417" y="22"/>
                        </a:lnTo>
                        <a:cubicBezTo>
                          <a:pt x="1361" y="18"/>
                          <a:pt x="1306" y="9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04" name="Google Shape;3855;p33"/>
                  <p:cNvSpPr/>
                  <p:nvPr/>
                </p:nvSpPr>
                <p:spPr>
                  <a:xfrm>
                    <a:off x="5969675" y="1694275"/>
                    <a:ext cx="44625" cy="151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5" h="6057" extrusionOk="0">
                        <a:moveTo>
                          <a:pt x="1245" y="0"/>
                        </a:moveTo>
                        <a:lnTo>
                          <a:pt x="0" y="5945"/>
                        </a:lnTo>
                        <a:cubicBezTo>
                          <a:pt x="90" y="5962"/>
                          <a:pt x="180" y="5984"/>
                          <a:pt x="266" y="6001"/>
                        </a:cubicBezTo>
                        <a:cubicBezTo>
                          <a:pt x="355" y="6022"/>
                          <a:pt x="446" y="6043"/>
                          <a:pt x="535" y="6056"/>
                        </a:cubicBezTo>
                        <a:lnTo>
                          <a:pt x="1784" y="111"/>
                        </a:lnTo>
                        <a:cubicBezTo>
                          <a:pt x="1690" y="93"/>
                          <a:pt x="1600" y="73"/>
                          <a:pt x="1514" y="51"/>
                        </a:cubicBezTo>
                        <a:cubicBezTo>
                          <a:pt x="1425" y="34"/>
                          <a:pt x="1335" y="12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05" name="Google Shape;3856;p33"/>
                  <p:cNvSpPr/>
                  <p:nvPr/>
                </p:nvSpPr>
                <p:spPr>
                  <a:xfrm>
                    <a:off x="5965400" y="1693625"/>
                    <a:ext cx="35425" cy="14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7" h="5971" extrusionOk="0">
                        <a:moveTo>
                          <a:pt x="1245" y="0"/>
                        </a:moveTo>
                        <a:lnTo>
                          <a:pt x="1" y="5945"/>
                        </a:lnTo>
                        <a:cubicBezTo>
                          <a:pt x="56" y="5954"/>
                          <a:pt x="116" y="5962"/>
                          <a:pt x="171" y="5971"/>
                        </a:cubicBezTo>
                        <a:lnTo>
                          <a:pt x="1416" y="26"/>
                        </a:lnTo>
                        <a:cubicBezTo>
                          <a:pt x="1361" y="13"/>
                          <a:pt x="1304" y="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06" name="Google Shape;3857;p33"/>
                  <p:cNvSpPr/>
                  <p:nvPr/>
                </p:nvSpPr>
                <p:spPr>
                  <a:xfrm>
                    <a:off x="5952250" y="1693350"/>
                    <a:ext cx="44275" cy="149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1" h="5982" extrusionOk="0">
                        <a:moveTo>
                          <a:pt x="1569" y="0"/>
                        </a:moveTo>
                        <a:cubicBezTo>
                          <a:pt x="1500" y="0"/>
                          <a:pt x="1429" y="5"/>
                          <a:pt x="1356" y="15"/>
                        </a:cubicBezTo>
                        <a:cubicBezTo>
                          <a:pt x="1317" y="20"/>
                          <a:pt x="1283" y="28"/>
                          <a:pt x="1245" y="33"/>
                        </a:cubicBezTo>
                        <a:lnTo>
                          <a:pt x="0" y="5982"/>
                        </a:lnTo>
                        <a:cubicBezTo>
                          <a:pt x="39" y="5973"/>
                          <a:pt x="73" y="5969"/>
                          <a:pt x="107" y="5965"/>
                        </a:cubicBezTo>
                        <a:cubicBezTo>
                          <a:pt x="192" y="5953"/>
                          <a:pt x="273" y="5948"/>
                          <a:pt x="352" y="5948"/>
                        </a:cubicBezTo>
                        <a:cubicBezTo>
                          <a:pt x="411" y="5948"/>
                          <a:pt x="469" y="5951"/>
                          <a:pt x="527" y="5956"/>
                        </a:cubicBezTo>
                        <a:lnTo>
                          <a:pt x="1771" y="11"/>
                        </a:lnTo>
                        <a:cubicBezTo>
                          <a:pt x="1705" y="5"/>
                          <a:pt x="1637" y="0"/>
                          <a:pt x="1569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07" name="Google Shape;3858;p33"/>
                  <p:cNvSpPr/>
                  <p:nvPr/>
                </p:nvSpPr>
                <p:spPr>
                  <a:xfrm>
                    <a:off x="1774900" y="817550"/>
                    <a:ext cx="31475" cy="149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90" extrusionOk="0">
                        <a:moveTo>
                          <a:pt x="1258" y="0"/>
                        </a:moveTo>
                        <a:lnTo>
                          <a:pt x="1258" y="0"/>
                        </a:lnTo>
                        <a:cubicBezTo>
                          <a:pt x="1254" y="14"/>
                          <a:pt x="1250" y="26"/>
                          <a:pt x="1245" y="39"/>
                        </a:cubicBezTo>
                        <a:lnTo>
                          <a:pt x="1" y="5989"/>
                        </a:lnTo>
                        <a:cubicBezTo>
                          <a:pt x="5" y="5976"/>
                          <a:pt x="9" y="5963"/>
                          <a:pt x="13" y="5950"/>
                        </a:cubicBezTo>
                        <a:lnTo>
                          <a:pt x="1258" y="0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08" name="Google Shape;3859;p33"/>
                  <p:cNvSpPr/>
                  <p:nvPr/>
                </p:nvSpPr>
                <p:spPr>
                  <a:xfrm>
                    <a:off x="1773175" y="818525"/>
                    <a:ext cx="32850" cy="15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" h="6109" extrusionOk="0">
                        <a:moveTo>
                          <a:pt x="1314" y="0"/>
                        </a:moveTo>
                        <a:cubicBezTo>
                          <a:pt x="1297" y="60"/>
                          <a:pt x="1268" y="111"/>
                          <a:pt x="1250" y="159"/>
                        </a:cubicBezTo>
                        <a:lnTo>
                          <a:pt x="1" y="6108"/>
                        </a:lnTo>
                        <a:cubicBezTo>
                          <a:pt x="18" y="6061"/>
                          <a:pt x="48" y="6010"/>
                          <a:pt x="70" y="5950"/>
                        </a:cubicBezTo>
                        <a:lnTo>
                          <a:pt x="1314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09" name="Google Shape;3860;p33"/>
                  <p:cNvSpPr/>
                  <p:nvPr/>
                </p:nvSpPr>
                <p:spPr>
                  <a:xfrm>
                    <a:off x="1772975" y="822475"/>
                    <a:ext cx="31475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80" extrusionOk="0">
                        <a:moveTo>
                          <a:pt x="1258" y="1"/>
                        </a:moveTo>
                        <a:lnTo>
                          <a:pt x="1258" y="1"/>
                        </a:lnTo>
                        <a:cubicBezTo>
                          <a:pt x="1254" y="13"/>
                          <a:pt x="1250" y="22"/>
                          <a:pt x="1250" y="30"/>
                        </a:cubicBezTo>
                        <a:lnTo>
                          <a:pt x="1" y="5980"/>
                        </a:lnTo>
                        <a:cubicBezTo>
                          <a:pt x="5" y="5972"/>
                          <a:pt x="9" y="5958"/>
                          <a:pt x="9" y="5950"/>
                        </a:cubicBezTo>
                        <a:lnTo>
                          <a:pt x="1258" y="1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10" name="Google Shape;3861;p33"/>
                  <p:cNvSpPr/>
                  <p:nvPr/>
                </p:nvSpPr>
                <p:spPr>
                  <a:xfrm>
                    <a:off x="1552075" y="768575"/>
                    <a:ext cx="36900" cy="159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6" h="6387" extrusionOk="0">
                        <a:moveTo>
                          <a:pt x="1249" y="1"/>
                        </a:moveTo>
                        <a:lnTo>
                          <a:pt x="0" y="5946"/>
                        </a:lnTo>
                        <a:cubicBezTo>
                          <a:pt x="174" y="6125"/>
                          <a:pt x="231" y="6265"/>
                          <a:pt x="206" y="6385"/>
                        </a:cubicBezTo>
                        <a:lnTo>
                          <a:pt x="206" y="6385"/>
                        </a:lnTo>
                        <a:lnTo>
                          <a:pt x="1450" y="437"/>
                        </a:lnTo>
                        <a:cubicBezTo>
                          <a:pt x="1476" y="317"/>
                          <a:pt x="1420" y="176"/>
                          <a:pt x="1249" y="1"/>
                        </a:cubicBezTo>
                        <a:close/>
                        <a:moveTo>
                          <a:pt x="206" y="6385"/>
                        </a:moveTo>
                        <a:lnTo>
                          <a:pt x="206" y="6387"/>
                        </a:lnTo>
                        <a:cubicBezTo>
                          <a:pt x="206" y="6386"/>
                          <a:pt x="206" y="6385"/>
                          <a:pt x="206" y="6385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11" name="Google Shape;3862;p33"/>
                  <p:cNvSpPr/>
                  <p:nvPr/>
                </p:nvSpPr>
                <p:spPr>
                  <a:xfrm>
                    <a:off x="1628525" y="794250"/>
                    <a:ext cx="33050" cy="14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2" h="5998" extrusionOk="0">
                        <a:moveTo>
                          <a:pt x="1245" y="0"/>
                        </a:moveTo>
                        <a:lnTo>
                          <a:pt x="0" y="5946"/>
                        </a:lnTo>
                        <a:cubicBezTo>
                          <a:pt x="22" y="5962"/>
                          <a:pt x="48" y="5980"/>
                          <a:pt x="77" y="5997"/>
                        </a:cubicBezTo>
                        <a:lnTo>
                          <a:pt x="1322" y="48"/>
                        </a:lnTo>
                        <a:cubicBezTo>
                          <a:pt x="1296" y="30"/>
                          <a:pt x="1270" y="13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12" name="Google Shape;3863;p33"/>
                  <p:cNvSpPr/>
                  <p:nvPr/>
                </p:nvSpPr>
                <p:spPr>
                  <a:xfrm>
                    <a:off x="1614500" y="773725"/>
                    <a:ext cx="45150" cy="16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6" h="6767" extrusionOk="0">
                        <a:moveTo>
                          <a:pt x="1344" y="0"/>
                        </a:moveTo>
                        <a:lnTo>
                          <a:pt x="95" y="5946"/>
                        </a:lnTo>
                        <a:cubicBezTo>
                          <a:pt x="557" y="6317"/>
                          <a:pt x="1" y="6373"/>
                          <a:pt x="561" y="6767"/>
                        </a:cubicBezTo>
                        <a:lnTo>
                          <a:pt x="1806" y="821"/>
                        </a:lnTo>
                        <a:cubicBezTo>
                          <a:pt x="1250" y="423"/>
                          <a:pt x="1806" y="368"/>
                          <a:pt x="1344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13" name="Google Shape;3864;p33"/>
                  <p:cNvSpPr/>
                  <p:nvPr/>
                </p:nvSpPr>
                <p:spPr>
                  <a:xfrm>
                    <a:off x="1331900" y="724850"/>
                    <a:ext cx="39800" cy="159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2" h="6366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262" y="6134"/>
                          <a:pt x="343" y="6267"/>
                          <a:pt x="325" y="6365"/>
                        </a:cubicBezTo>
                        <a:lnTo>
                          <a:pt x="1571" y="415"/>
                        </a:lnTo>
                        <a:cubicBezTo>
                          <a:pt x="1591" y="317"/>
                          <a:pt x="1510" y="189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14" name="Google Shape;3865;p33"/>
                  <p:cNvSpPr/>
                  <p:nvPr/>
                </p:nvSpPr>
                <p:spPr>
                  <a:xfrm>
                    <a:off x="1329750" y="723475"/>
                    <a:ext cx="33300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2" h="6006" extrusionOk="0">
                        <a:moveTo>
                          <a:pt x="1250" y="0"/>
                        </a:moveTo>
                        <a:lnTo>
                          <a:pt x="1" y="5945"/>
                        </a:lnTo>
                        <a:cubicBezTo>
                          <a:pt x="31" y="5966"/>
                          <a:pt x="60" y="5984"/>
                          <a:pt x="86" y="6005"/>
                        </a:cubicBezTo>
                        <a:lnTo>
                          <a:pt x="1331" y="56"/>
                        </a:lnTo>
                        <a:cubicBezTo>
                          <a:pt x="1305" y="38"/>
                          <a:pt x="1280" y="17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15" name="Google Shape;3866;p33"/>
                  <p:cNvSpPr/>
                  <p:nvPr/>
                </p:nvSpPr>
                <p:spPr>
                  <a:xfrm>
                    <a:off x="2130000" y="891775"/>
                    <a:ext cx="65250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0" h="5989" extrusionOk="0">
                        <a:moveTo>
                          <a:pt x="1250" y="0"/>
                        </a:moveTo>
                        <a:lnTo>
                          <a:pt x="0" y="5950"/>
                        </a:lnTo>
                        <a:cubicBezTo>
                          <a:pt x="251" y="5974"/>
                          <a:pt x="505" y="5989"/>
                          <a:pt x="766" y="5989"/>
                        </a:cubicBezTo>
                        <a:cubicBezTo>
                          <a:pt x="960" y="5989"/>
                          <a:pt x="1158" y="5980"/>
                          <a:pt x="1360" y="5962"/>
                        </a:cubicBezTo>
                        <a:lnTo>
                          <a:pt x="2610" y="18"/>
                        </a:lnTo>
                        <a:lnTo>
                          <a:pt x="2610" y="18"/>
                        </a:lnTo>
                        <a:cubicBezTo>
                          <a:pt x="2406" y="34"/>
                          <a:pt x="2208" y="42"/>
                          <a:pt x="2014" y="42"/>
                        </a:cubicBezTo>
                        <a:cubicBezTo>
                          <a:pt x="1752" y="42"/>
                          <a:pt x="1498" y="27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16" name="Google Shape;3867;p33"/>
                  <p:cNvSpPr/>
                  <p:nvPr/>
                </p:nvSpPr>
                <p:spPr>
                  <a:xfrm>
                    <a:off x="2114400" y="889500"/>
                    <a:ext cx="46850" cy="151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6041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206" y="5985"/>
                          <a:pt x="415" y="6019"/>
                          <a:pt x="624" y="6041"/>
                        </a:cubicBezTo>
                        <a:lnTo>
                          <a:pt x="1874" y="91"/>
                        </a:lnTo>
                        <a:cubicBezTo>
                          <a:pt x="1660" y="70"/>
                          <a:pt x="1451" y="40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17" name="Google Shape;3868;p33"/>
                  <p:cNvSpPr/>
                  <p:nvPr/>
                </p:nvSpPr>
                <p:spPr>
                  <a:xfrm>
                    <a:off x="2097600" y="886000"/>
                    <a:ext cx="47950" cy="152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8" h="6091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219" y="6001"/>
                          <a:pt x="445" y="6052"/>
                          <a:pt x="672" y="6090"/>
                        </a:cubicBezTo>
                        <a:lnTo>
                          <a:pt x="1917" y="141"/>
                        </a:lnTo>
                        <a:cubicBezTo>
                          <a:pt x="1691" y="103"/>
                          <a:pt x="1468" y="56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18" name="Google Shape;3869;p33"/>
                  <p:cNvSpPr/>
                  <p:nvPr/>
                </p:nvSpPr>
                <p:spPr>
                  <a:xfrm>
                    <a:off x="2041450" y="871225"/>
                    <a:ext cx="87300" cy="16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2" h="6541" extrusionOk="0">
                        <a:moveTo>
                          <a:pt x="1246" y="1"/>
                        </a:moveTo>
                        <a:lnTo>
                          <a:pt x="1" y="5946"/>
                        </a:lnTo>
                        <a:cubicBezTo>
                          <a:pt x="758" y="6126"/>
                          <a:pt x="1489" y="6361"/>
                          <a:pt x="2247" y="6541"/>
                        </a:cubicBezTo>
                        <a:lnTo>
                          <a:pt x="3491" y="591"/>
                        </a:lnTo>
                        <a:cubicBezTo>
                          <a:pt x="2734" y="412"/>
                          <a:pt x="2003" y="176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19" name="Google Shape;3870;p33"/>
                  <p:cNvSpPr/>
                  <p:nvPr/>
                </p:nvSpPr>
                <p:spPr>
                  <a:xfrm>
                    <a:off x="2024775" y="867700"/>
                    <a:ext cx="47850" cy="152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4" h="6088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228" y="5989"/>
                          <a:pt x="450" y="6036"/>
                          <a:pt x="668" y="6087"/>
                        </a:cubicBezTo>
                        <a:lnTo>
                          <a:pt x="1913" y="142"/>
                        </a:lnTo>
                        <a:cubicBezTo>
                          <a:pt x="1694" y="87"/>
                          <a:pt x="1473" y="39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20" name="Google Shape;3871;p33"/>
                  <p:cNvSpPr/>
                  <p:nvPr/>
                </p:nvSpPr>
                <p:spPr>
                  <a:xfrm>
                    <a:off x="2011650" y="865775"/>
                    <a:ext cx="44275" cy="150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1" h="6027" extrusionOk="0">
                        <a:moveTo>
                          <a:pt x="1249" y="0"/>
                        </a:moveTo>
                        <a:lnTo>
                          <a:pt x="0" y="5950"/>
                        </a:lnTo>
                        <a:cubicBezTo>
                          <a:pt x="180" y="5967"/>
                          <a:pt x="351" y="5997"/>
                          <a:pt x="526" y="6027"/>
                        </a:cubicBezTo>
                        <a:lnTo>
                          <a:pt x="1771" y="77"/>
                        </a:lnTo>
                        <a:cubicBezTo>
                          <a:pt x="1599" y="48"/>
                          <a:pt x="1424" y="22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21" name="Google Shape;3872;p33"/>
                  <p:cNvSpPr/>
                  <p:nvPr/>
                </p:nvSpPr>
                <p:spPr>
                  <a:xfrm>
                    <a:off x="1550650" y="768575"/>
                    <a:ext cx="3265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6" h="5967" extrusionOk="0">
                        <a:moveTo>
                          <a:pt x="1306" y="1"/>
                        </a:moveTo>
                        <a:lnTo>
                          <a:pt x="1306" y="1"/>
                        </a:lnTo>
                        <a:cubicBezTo>
                          <a:pt x="1284" y="5"/>
                          <a:pt x="1268" y="13"/>
                          <a:pt x="1250" y="18"/>
                        </a:cubicBezTo>
                        <a:lnTo>
                          <a:pt x="1" y="5967"/>
                        </a:lnTo>
                        <a:cubicBezTo>
                          <a:pt x="18" y="5959"/>
                          <a:pt x="40" y="5955"/>
                          <a:pt x="57" y="5946"/>
                        </a:cubicBezTo>
                        <a:lnTo>
                          <a:pt x="1306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22" name="Google Shape;3873;p33"/>
                  <p:cNvSpPr/>
                  <p:nvPr/>
                </p:nvSpPr>
                <p:spPr>
                  <a:xfrm>
                    <a:off x="1529275" y="769025"/>
                    <a:ext cx="52650" cy="15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06" h="6028" extrusionOk="0">
                        <a:moveTo>
                          <a:pt x="2105" y="0"/>
                        </a:moveTo>
                        <a:cubicBezTo>
                          <a:pt x="2007" y="30"/>
                          <a:pt x="1913" y="52"/>
                          <a:pt x="1823" y="60"/>
                        </a:cubicBezTo>
                        <a:cubicBezTo>
                          <a:pt x="1728" y="74"/>
                          <a:pt x="1638" y="79"/>
                          <a:pt x="1551" y="79"/>
                        </a:cubicBezTo>
                        <a:cubicBezTo>
                          <a:pt x="1448" y="79"/>
                          <a:pt x="1349" y="72"/>
                          <a:pt x="1250" y="60"/>
                        </a:cubicBezTo>
                        <a:lnTo>
                          <a:pt x="1" y="6010"/>
                        </a:lnTo>
                        <a:cubicBezTo>
                          <a:pt x="105" y="6019"/>
                          <a:pt x="211" y="6027"/>
                          <a:pt x="321" y="6027"/>
                        </a:cubicBezTo>
                        <a:cubicBezTo>
                          <a:pt x="405" y="6027"/>
                          <a:pt x="490" y="6022"/>
                          <a:pt x="579" y="6010"/>
                        </a:cubicBezTo>
                        <a:cubicBezTo>
                          <a:pt x="668" y="5996"/>
                          <a:pt x="758" y="5980"/>
                          <a:pt x="856" y="5949"/>
                        </a:cubicBezTo>
                        <a:lnTo>
                          <a:pt x="2105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23" name="Google Shape;3874;p33"/>
                  <p:cNvSpPr/>
                  <p:nvPr/>
                </p:nvSpPr>
                <p:spPr>
                  <a:xfrm>
                    <a:off x="1521800" y="769675"/>
                    <a:ext cx="38750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0" h="5984" extrusionOk="0">
                        <a:moveTo>
                          <a:pt x="1245" y="0"/>
                        </a:moveTo>
                        <a:lnTo>
                          <a:pt x="0" y="5949"/>
                        </a:lnTo>
                        <a:cubicBezTo>
                          <a:pt x="47" y="5954"/>
                          <a:pt x="99" y="5962"/>
                          <a:pt x="146" y="5966"/>
                        </a:cubicBezTo>
                        <a:cubicBezTo>
                          <a:pt x="197" y="5970"/>
                          <a:pt x="249" y="5979"/>
                          <a:pt x="300" y="5984"/>
                        </a:cubicBezTo>
                        <a:lnTo>
                          <a:pt x="1549" y="34"/>
                        </a:lnTo>
                        <a:cubicBezTo>
                          <a:pt x="1498" y="30"/>
                          <a:pt x="1446" y="26"/>
                          <a:pt x="1395" y="16"/>
                        </a:cubicBezTo>
                        <a:cubicBezTo>
                          <a:pt x="1344" y="12"/>
                          <a:pt x="1297" y="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24" name="Google Shape;3875;p33"/>
                  <p:cNvSpPr/>
                  <p:nvPr/>
                </p:nvSpPr>
                <p:spPr>
                  <a:xfrm>
                    <a:off x="1502125" y="769200"/>
                    <a:ext cx="50825" cy="150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33" h="6007" extrusionOk="0">
                        <a:moveTo>
                          <a:pt x="1710" y="1"/>
                        </a:moveTo>
                        <a:cubicBezTo>
                          <a:pt x="1625" y="1"/>
                          <a:pt x="1537" y="6"/>
                          <a:pt x="1446" y="19"/>
                        </a:cubicBezTo>
                        <a:cubicBezTo>
                          <a:pt x="1383" y="27"/>
                          <a:pt x="1314" y="40"/>
                          <a:pt x="1245" y="57"/>
                        </a:cubicBezTo>
                        <a:lnTo>
                          <a:pt x="1" y="6007"/>
                        </a:lnTo>
                        <a:cubicBezTo>
                          <a:pt x="69" y="5989"/>
                          <a:pt x="133" y="5977"/>
                          <a:pt x="202" y="5968"/>
                        </a:cubicBezTo>
                        <a:cubicBezTo>
                          <a:pt x="297" y="5954"/>
                          <a:pt x="388" y="5949"/>
                          <a:pt x="477" y="5949"/>
                        </a:cubicBezTo>
                        <a:cubicBezTo>
                          <a:pt x="582" y="5949"/>
                          <a:pt x="685" y="5956"/>
                          <a:pt x="787" y="5968"/>
                        </a:cubicBezTo>
                        <a:lnTo>
                          <a:pt x="2032" y="19"/>
                        </a:lnTo>
                        <a:cubicBezTo>
                          <a:pt x="1928" y="9"/>
                          <a:pt x="1822" y="1"/>
                          <a:pt x="1710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25" name="Google Shape;3876;p33"/>
                  <p:cNvSpPr/>
                  <p:nvPr/>
                </p:nvSpPr>
                <p:spPr>
                  <a:xfrm>
                    <a:off x="1933675" y="854350"/>
                    <a:ext cx="35550" cy="161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2" h="6442" extrusionOk="0">
                        <a:moveTo>
                          <a:pt x="1275" y="1"/>
                        </a:moveTo>
                        <a:cubicBezTo>
                          <a:pt x="1275" y="1"/>
                          <a:pt x="1275" y="2"/>
                          <a:pt x="1275" y="2"/>
                        </a:cubicBezTo>
                        <a:lnTo>
                          <a:pt x="1275" y="2"/>
                        </a:lnTo>
                        <a:lnTo>
                          <a:pt x="1275" y="1"/>
                        </a:lnTo>
                        <a:close/>
                        <a:moveTo>
                          <a:pt x="1275" y="2"/>
                        </a:moveTo>
                        <a:lnTo>
                          <a:pt x="31" y="5945"/>
                        </a:lnTo>
                        <a:cubicBezTo>
                          <a:pt x="1" y="6087"/>
                          <a:pt x="40" y="6249"/>
                          <a:pt x="176" y="6442"/>
                        </a:cubicBezTo>
                        <a:lnTo>
                          <a:pt x="1421" y="492"/>
                        </a:lnTo>
                        <a:cubicBezTo>
                          <a:pt x="1284" y="300"/>
                          <a:pt x="1246" y="143"/>
                          <a:pt x="1275" y="2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26" name="Google Shape;3877;p33"/>
                  <p:cNvSpPr/>
                  <p:nvPr/>
                </p:nvSpPr>
                <p:spPr>
                  <a:xfrm>
                    <a:off x="1955625" y="865775"/>
                    <a:ext cx="87275" cy="154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1" h="6172" extrusionOk="0">
                        <a:moveTo>
                          <a:pt x="3490" y="0"/>
                        </a:moveTo>
                        <a:lnTo>
                          <a:pt x="3490" y="0"/>
                        </a:lnTo>
                        <a:cubicBezTo>
                          <a:pt x="3195" y="52"/>
                          <a:pt x="2900" y="103"/>
                          <a:pt x="2609" y="146"/>
                        </a:cubicBezTo>
                        <a:cubicBezTo>
                          <a:pt x="2274" y="192"/>
                          <a:pt x="1946" y="224"/>
                          <a:pt x="1631" y="224"/>
                        </a:cubicBezTo>
                        <a:cubicBezTo>
                          <a:pt x="1500" y="224"/>
                          <a:pt x="1371" y="218"/>
                          <a:pt x="1244" y="206"/>
                        </a:cubicBezTo>
                        <a:lnTo>
                          <a:pt x="0" y="6151"/>
                        </a:lnTo>
                        <a:cubicBezTo>
                          <a:pt x="129" y="6166"/>
                          <a:pt x="262" y="6172"/>
                          <a:pt x="398" y="6172"/>
                        </a:cubicBezTo>
                        <a:cubicBezTo>
                          <a:pt x="708" y="6172"/>
                          <a:pt x="1034" y="6139"/>
                          <a:pt x="1364" y="6092"/>
                        </a:cubicBezTo>
                        <a:cubicBezTo>
                          <a:pt x="1655" y="6053"/>
                          <a:pt x="1951" y="6001"/>
                          <a:pt x="2241" y="5950"/>
                        </a:cubicBezTo>
                        <a:lnTo>
                          <a:pt x="3490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27" name="Google Shape;3878;p33"/>
                  <p:cNvSpPr/>
                  <p:nvPr/>
                </p:nvSpPr>
                <p:spPr>
                  <a:xfrm>
                    <a:off x="1950250" y="870150"/>
                    <a:ext cx="36500" cy="14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0" h="5977" extrusionOk="0">
                        <a:moveTo>
                          <a:pt x="1246" y="1"/>
                        </a:moveTo>
                        <a:lnTo>
                          <a:pt x="1" y="5946"/>
                        </a:lnTo>
                        <a:cubicBezTo>
                          <a:pt x="69" y="5959"/>
                          <a:pt x="142" y="5972"/>
                          <a:pt x="215" y="5976"/>
                        </a:cubicBezTo>
                        <a:lnTo>
                          <a:pt x="1459" y="31"/>
                        </a:lnTo>
                        <a:cubicBezTo>
                          <a:pt x="1386" y="22"/>
                          <a:pt x="1314" y="10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28" name="Google Shape;3879;p33"/>
                  <p:cNvSpPr/>
                  <p:nvPr/>
                </p:nvSpPr>
                <p:spPr>
                  <a:xfrm>
                    <a:off x="1946500" y="869300"/>
                    <a:ext cx="34900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6" h="5981" extrusionOk="0">
                        <a:moveTo>
                          <a:pt x="1246" y="1"/>
                        </a:moveTo>
                        <a:lnTo>
                          <a:pt x="1" y="5951"/>
                        </a:lnTo>
                        <a:cubicBezTo>
                          <a:pt x="48" y="5963"/>
                          <a:pt x="99" y="5972"/>
                          <a:pt x="151" y="5980"/>
                        </a:cubicBezTo>
                        <a:lnTo>
                          <a:pt x="1396" y="35"/>
                        </a:lnTo>
                        <a:cubicBezTo>
                          <a:pt x="1345" y="27"/>
                          <a:pt x="1297" y="13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29" name="Google Shape;3880;p33"/>
                  <p:cNvSpPr/>
                  <p:nvPr/>
                </p:nvSpPr>
                <p:spPr>
                  <a:xfrm>
                    <a:off x="1943425" y="868575"/>
                    <a:ext cx="34225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5980" extrusionOk="0">
                        <a:moveTo>
                          <a:pt x="1249" y="0"/>
                        </a:moveTo>
                        <a:lnTo>
                          <a:pt x="1" y="5950"/>
                        </a:lnTo>
                        <a:cubicBezTo>
                          <a:pt x="43" y="5958"/>
                          <a:pt x="82" y="5970"/>
                          <a:pt x="124" y="5980"/>
                        </a:cubicBezTo>
                        <a:lnTo>
                          <a:pt x="1369" y="30"/>
                        </a:lnTo>
                        <a:cubicBezTo>
                          <a:pt x="1330" y="22"/>
                          <a:pt x="1288" y="13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30" name="Google Shape;3881;p33"/>
                  <p:cNvSpPr/>
                  <p:nvPr/>
                </p:nvSpPr>
                <p:spPr>
                  <a:xfrm>
                    <a:off x="1940725" y="867700"/>
                    <a:ext cx="33925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7" h="5985" extrusionOk="0">
                        <a:moveTo>
                          <a:pt x="1246" y="0"/>
                        </a:moveTo>
                        <a:lnTo>
                          <a:pt x="1" y="5946"/>
                        </a:lnTo>
                        <a:cubicBezTo>
                          <a:pt x="36" y="5959"/>
                          <a:pt x="74" y="5971"/>
                          <a:pt x="109" y="5985"/>
                        </a:cubicBezTo>
                        <a:lnTo>
                          <a:pt x="1357" y="35"/>
                        </a:lnTo>
                        <a:cubicBezTo>
                          <a:pt x="1319" y="22"/>
                          <a:pt x="1280" y="1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31" name="Google Shape;3882;p33"/>
                  <p:cNvSpPr/>
                  <p:nvPr/>
                </p:nvSpPr>
                <p:spPr>
                  <a:xfrm>
                    <a:off x="1938075" y="866650"/>
                    <a:ext cx="33825" cy="149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3" h="5988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35" y="5962"/>
                          <a:pt x="69" y="5975"/>
                          <a:pt x="107" y="5988"/>
                        </a:cubicBezTo>
                        <a:lnTo>
                          <a:pt x="1352" y="42"/>
                        </a:lnTo>
                        <a:cubicBezTo>
                          <a:pt x="1318" y="30"/>
                          <a:pt x="1279" y="17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32" name="Google Shape;3883;p33"/>
                  <p:cNvSpPr/>
                  <p:nvPr/>
                </p:nvSpPr>
                <p:spPr>
                  <a:xfrm>
                    <a:off x="1938075" y="866650"/>
                    <a:ext cx="31150" cy="148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6" h="5950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lnTo>
                          <a:pt x="0" y="5950"/>
                        </a:lnTo>
                        <a:lnTo>
                          <a:pt x="1245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33" name="Google Shape;3884;p33"/>
                  <p:cNvSpPr/>
                  <p:nvPr/>
                </p:nvSpPr>
                <p:spPr>
                  <a:xfrm>
                    <a:off x="1438075" y="709775"/>
                    <a:ext cx="87725" cy="178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9" h="7139" extrusionOk="0">
                        <a:moveTo>
                          <a:pt x="3508" y="0"/>
                        </a:moveTo>
                        <a:lnTo>
                          <a:pt x="3508" y="0"/>
                        </a:lnTo>
                        <a:cubicBezTo>
                          <a:pt x="2806" y="330"/>
                          <a:pt x="2079" y="805"/>
                          <a:pt x="1245" y="1190"/>
                        </a:cubicBezTo>
                        <a:lnTo>
                          <a:pt x="1" y="7138"/>
                        </a:lnTo>
                        <a:cubicBezTo>
                          <a:pt x="834" y="6754"/>
                          <a:pt x="1562" y="6279"/>
                          <a:pt x="2263" y="5950"/>
                        </a:cubicBezTo>
                        <a:lnTo>
                          <a:pt x="3508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34" name="Google Shape;3885;p33"/>
                  <p:cNvSpPr/>
                  <p:nvPr/>
                </p:nvSpPr>
                <p:spPr>
                  <a:xfrm>
                    <a:off x="1412850" y="739500"/>
                    <a:ext cx="56350" cy="15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4" h="6340" extrusionOk="0">
                        <a:moveTo>
                          <a:pt x="2254" y="1"/>
                        </a:moveTo>
                        <a:cubicBezTo>
                          <a:pt x="1938" y="150"/>
                          <a:pt x="1604" y="283"/>
                          <a:pt x="1249" y="394"/>
                        </a:cubicBezTo>
                        <a:lnTo>
                          <a:pt x="1" y="6340"/>
                        </a:lnTo>
                        <a:cubicBezTo>
                          <a:pt x="355" y="6232"/>
                          <a:pt x="688" y="6099"/>
                          <a:pt x="1010" y="5949"/>
                        </a:cubicBezTo>
                        <a:lnTo>
                          <a:pt x="2254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35" name="Google Shape;3886;p33"/>
                  <p:cNvSpPr/>
                  <p:nvPr/>
                </p:nvSpPr>
                <p:spPr>
                  <a:xfrm>
                    <a:off x="1369000" y="749350"/>
                    <a:ext cx="75075" cy="155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3" h="6223" extrusionOk="0">
                        <a:moveTo>
                          <a:pt x="3003" y="0"/>
                        </a:moveTo>
                        <a:lnTo>
                          <a:pt x="3003" y="0"/>
                        </a:lnTo>
                        <a:cubicBezTo>
                          <a:pt x="2695" y="94"/>
                          <a:pt x="2375" y="166"/>
                          <a:pt x="2037" y="214"/>
                        </a:cubicBezTo>
                        <a:cubicBezTo>
                          <a:pt x="1784" y="253"/>
                          <a:pt x="1524" y="269"/>
                          <a:pt x="1250" y="274"/>
                        </a:cubicBezTo>
                        <a:lnTo>
                          <a:pt x="0" y="6223"/>
                        </a:lnTo>
                        <a:cubicBezTo>
                          <a:pt x="274" y="6219"/>
                          <a:pt x="539" y="6197"/>
                          <a:pt x="788" y="6163"/>
                        </a:cubicBezTo>
                        <a:cubicBezTo>
                          <a:pt x="1129" y="6116"/>
                          <a:pt x="1451" y="6039"/>
                          <a:pt x="1755" y="5946"/>
                        </a:cubicBezTo>
                        <a:lnTo>
                          <a:pt x="3003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36" name="Google Shape;3887;p33"/>
                  <p:cNvSpPr/>
                  <p:nvPr/>
                </p:nvSpPr>
                <p:spPr>
                  <a:xfrm>
                    <a:off x="1351675" y="753725"/>
                    <a:ext cx="31350" cy="151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6048" extrusionOk="0">
                        <a:moveTo>
                          <a:pt x="1250" y="1"/>
                        </a:moveTo>
                        <a:lnTo>
                          <a:pt x="0" y="5950"/>
                        </a:lnTo>
                        <a:cubicBezTo>
                          <a:pt x="7" y="5974"/>
                          <a:pt x="9" y="5998"/>
                          <a:pt x="6" y="6020"/>
                        </a:cubicBezTo>
                        <a:lnTo>
                          <a:pt x="6" y="6020"/>
                        </a:lnTo>
                        <a:lnTo>
                          <a:pt x="1250" y="99"/>
                        </a:lnTo>
                        <a:cubicBezTo>
                          <a:pt x="1254" y="68"/>
                          <a:pt x="1254" y="39"/>
                          <a:pt x="1250" y="1"/>
                        </a:cubicBezTo>
                        <a:close/>
                        <a:moveTo>
                          <a:pt x="6" y="6020"/>
                        </a:moveTo>
                        <a:lnTo>
                          <a:pt x="0" y="6048"/>
                        </a:lnTo>
                        <a:cubicBezTo>
                          <a:pt x="3" y="6039"/>
                          <a:pt x="5" y="6030"/>
                          <a:pt x="6" y="602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37" name="Google Shape;3888;p33"/>
                  <p:cNvSpPr/>
                  <p:nvPr/>
                </p:nvSpPr>
                <p:spPr>
                  <a:xfrm>
                    <a:off x="2160375" y="911650"/>
                    <a:ext cx="47275" cy="167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1" h="6686" extrusionOk="0">
                        <a:moveTo>
                          <a:pt x="1249" y="1"/>
                        </a:moveTo>
                        <a:lnTo>
                          <a:pt x="1" y="5946"/>
                        </a:lnTo>
                        <a:cubicBezTo>
                          <a:pt x="78" y="6138"/>
                          <a:pt x="642" y="6480"/>
                          <a:pt x="599" y="6685"/>
                        </a:cubicBezTo>
                        <a:lnTo>
                          <a:pt x="1848" y="741"/>
                        </a:lnTo>
                        <a:cubicBezTo>
                          <a:pt x="1891" y="531"/>
                          <a:pt x="1326" y="189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38" name="Google Shape;3889;p33"/>
                  <p:cNvSpPr/>
                  <p:nvPr/>
                </p:nvSpPr>
                <p:spPr>
                  <a:xfrm>
                    <a:off x="1606075" y="760350"/>
                    <a:ext cx="35725" cy="15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9" h="6023" extrusionOk="0">
                        <a:moveTo>
                          <a:pt x="1428" y="0"/>
                        </a:moveTo>
                        <a:lnTo>
                          <a:pt x="1428" y="0"/>
                        </a:lnTo>
                        <a:cubicBezTo>
                          <a:pt x="1364" y="22"/>
                          <a:pt x="1305" y="48"/>
                          <a:pt x="1248" y="73"/>
                        </a:cubicBezTo>
                        <a:lnTo>
                          <a:pt x="0" y="6023"/>
                        </a:lnTo>
                        <a:cubicBezTo>
                          <a:pt x="60" y="5997"/>
                          <a:pt x="119" y="5972"/>
                          <a:pt x="184" y="5946"/>
                        </a:cubicBezTo>
                        <a:lnTo>
                          <a:pt x="1428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39" name="Google Shape;3890;p33"/>
                  <p:cNvSpPr/>
                  <p:nvPr/>
                </p:nvSpPr>
                <p:spPr>
                  <a:xfrm>
                    <a:off x="1599950" y="762175"/>
                    <a:ext cx="37350" cy="152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4" h="6083" extrusionOk="0">
                        <a:moveTo>
                          <a:pt x="1493" y="0"/>
                        </a:moveTo>
                        <a:lnTo>
                          <a:pt x="1493" y="0"/>
                        </a:lnTo>
                        <a:cubicBezTo>
                          <a:pt x="1400" y="43"/>
                          <a:pt x="1323" y="85"/>
                          <a:pt x="1246" y="133"/>
                        </a:cubicBezTo>
                        <a:lnTo>
                          <a:pt x="1" y="6082"/>
                        </a:lnTo>
                        <a:cubicBezTo>
                          <a:pt x="74" y="6035"/>
                          <a:pt x="155" y="5992"/>
                          <a:pt x="245" y="5950"/>
                        </a:cubicBezTo>
                        <a:lnTo>
                          <a:pt x="1493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40" name="Google Shape;3891;p33"/>
                  <p:cNvSpPr/>
                  <p:nvPr/>
                </p:nvSpPr>
                <p:spPr>
                  <a:xfrm>
                    <a:off x="1594300" y="765475"/>
                    <a:ext cx="36825" cy="152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3" h="6117" extrusionOk="0">
                        <a:moveTo>
                          <a:pt x="1472" y="1"/>
                        </a:moveTo>
                        <a:lnTo>
                          <a:pt x="1472" y="1"/>
                        </a:lnTo>
                        <a:cubicBezTo>
                          <a:pt x="1391" y="56"/>
                          <a:pt x="1318" y="112"/>
                          <a:pt x="1249" y="168"/>
                        </a:cubicBezTo>
                        <a:lnTo>
                          <a:pt x="0" y="6117"/>
                        </a:lnTo>
                        <a:cubicBezTo>
                          <a:pt x="69" y="6057"/>
                          <a:pt x="146" y="6002"/>
                          <a:pt x="227" y="5950"/>
                        </a:cubicBezTo>
                        <a:lnTo>
                          <a:pt x="1472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41" name="Google Shape;3892;p33"/>
                  <p:cNvSpPr/>
                  <p:nvPr/>
                </p:nvSpPr>
                <p:spPr>
                  <a:xfrm>
                    <a:off x="1585650" y="769675"/>
                    <a:ext cx="39900" cy="15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6" h="6314" extrusionOk="0">
                        <a:moveTo>
                          <a:pt x="1595" y="0"/>
                        </a:moveTo>
                        <a:cubicBezTo>
                          <a:pt x="1459" y="115"/>
                          <a:pt x="1352" y="239"/>
                          <a:pt x="1244" y="363"/>
                        </a:cubicBezTo>
                        <a:lnTo>
                          <a:pt x="0" y="6313"/>
                        </a:lnTo>
                        <a:cubicBezTo>
                          <a:pt x="107" y="6189"/>
                          <a:pt x="214" y="6065"/>
                          <a:pt x="346" y="5949"/>
                        </a:cubicBezTo>
                        <a:lnTo>
                          <a:pt x="1595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42" name="Google Shape;3893;p33"/>
                  <p:cNvSpPr/>
                  <p:nvPr/>
                </p:nvSpPr>
                <p:spPr>
                  <a:xfrm>
                    <a:off x="1583275" y="778750"/>
                    <a:ext cx="33500" cy="151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0" h="6057" extrusionOk="0">
                        <a:moveTo>
                          <a:pt x="1339" y="0"/>
                        </a:moveTo>
                        <a:cubicBezTo>
                          <a:pt x="1309" y="34"/>
                          <a:pt x="1280" y="73"/>
                          <a:pt x="1250" y="107"/>
                        </a:cubicBezTo>
                        <a:lnTo>
                          <a:pt x="1" y="6057"/>
                        </a:lnTo>
                        <a:cubicBezTo>
                          <a:pt x="36" y="6022"/>
                          <a:pt x="65" y="5984"/>
                          <a:pt x="95" y="5950"/>
                        </a:cubicBezTo>
                        <a:lnTo>
                          <a:pt x="1339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43" name="Google Shape;3894;p33"/>
                  <p:cNvSpPr/>
                  <p:nvPr/>
                </p:nvSpPr>
                <p:spPr>
                  <a:xfrm>
                    <a:off x="1574400" y="781425"/>
                    <a:ext cx="40125" cy="158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5" h="6322" extrusionOk="0">
                        <a:moveTo>
                          <a:pt x="1605" y="0"/>
                        </a:moveTo>
                        <a:lnTo>
                          <a:pt x="1605" y="0"/>
                        </a:lnTo>
                        <a:cubicBezTo>
                          <a:pt x="1498" y="128"/>
                          <a:pt x="1386" y="253"/>
                          <a:pt x="1250" y="372"/>
                        </a:cubicBezTo>
                        <a:lnTo>
                          <a:pt x="0" y="6321"/>
                        </a:lnTo>
                        <a:cubicBezTo>
                          <a:pt x="138" y="6202"/>
                          <a:pt x="249" y="6078"/>
                          <a:pt x="356" y="5950"/>
                        </a:cubicBezTo>
                        <a:lnTo>
                          <a:pt x="1605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44" name="Google Shape;3895;p33"/>
                  <p:cNvSpPr/>
                  <p:nvPr/>
                </p:nvSpPr>
                <p:spPr>
                  <a:xfrm>
                    <a:off x="1568750" y="790700"/>
                    <a:ext cx="36900" cy="152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6" h="6118" extrusionOk="0">
                        <a:moveTo>
                          <a:pt x="1476" y="1"/>
                        </a:moveTo>
                        <a:lnTo>
                          <a:pt x="1476" y="1"/>
                        </a:lnTo>
                        <a:cubicBezTo>
                          <a:pt x="1407" y="61"/>
                          <a:pt x="1330" y="117"/>
                          <a:pt x="1245" y="168"/>
                        </a:cubicBezTo>
                        <a:lnTo>
                          <a:pt x="1" y="6118"/>
                        </a:lnTo>
                        <a:cubicBezTo>
                          <a:pt x="86" y="6066"/>
                          <a:pt x="159" y="6006"/>
                          <a:pt x="226" y="5950"/>
                        </a:cubicBezTo>
                        <a:lnTo>
                          <a:pt x="1476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45" name="Google Shape;3896;p33"/>
                  <p:cNvSpPr/>
                  <p:nvPr/>
                </p:nvSpPr>
                <p:spPr>
                  <a:xfrm>
                    <a:off x="1562550" y="794900"/>
                    <a:ext cx="37325" cy="152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3" h="6087" extrusionOk="0">
                        <a:moveTo>
                          <a:pt x="1493" y="0"/>
                        </a:moveTo>
                        <a:lnTo>
                          <a:pt x="1493" y="0"/>
                        </a:lnTo>
                        <a:cubicBezTo>
                          <a:pt x="1420" y="47"/>
                          <a:pt x="1335" y="95"/>
                          <a:pt x="1244" y="137"/>
                        </a:cubicBezTo>
                        <a:lnTo>
                          <a:pt x="0" y="6086"/>
                        </a:lnTo>
                        <a:cubicBezTo>
                          <a:pt x="90" y="6043"/>
                          <a:pt x="172" y="5997"/>
                          <a:pt x="249" y="5950"/>
                        </a:cubicBezTo>
                        <a:lnTo>
                          <a:pt x="1493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46" name="Google Shape;3897;p33"/>
                  <p:cNvSpPr/>
                  <p:nvPr/>
                </p:nvSpPr>
                <p:spPr>
                  <a:xfrm>
                    <a:off x="1554300" y="798300"/>
                    <a:ext cx="39375" cy="151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5" h="6075" extrusionOk="0">
                        <a:moveTo>
                          <a:pt x="1574" y="1"/>
                        </a:moveTo>
                        <a:lnTo>
                          <a:pt x="1574" y="1"/>
                        </a:lnTo>
                        <a:cubicBezTo>
                          <a:pt x="1477" y="48"/>
                          <a:pt x="1369" y="87"/>
                          <a:pt x="1246" y="125"/>
                        </a:cubicBezTo>
                        <a:lnTo>
                          <a:pt x="1" y="6074"/>
                        </a:lnTo>
                        <a:cubicBezTo>
                          <a:pt x="121" y="6035"/>
                          <a:pt x="232" y="5993"/>
                          <a:pt x="330" y="5950"/>
                        </a:cubicBezTo>
                        <a:lnTo>
                          <a:pt x="1574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47" name="Google Shape;3898;p33"/>
                  <p:cNvSpPr/>
                  <p:nvPr/>
                </p:nvSpPr>
                <p:spPr>
                  <a:xfrm>
                    <a:off x="1324425" y="753500"/>
                    <a:ext cx="58500" cy="149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0" h="5966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117" y="5962"/>
                          <a:pt x="234" y="5966"/>
                          <a:pt x="424" y="5966"/>
                        </a:cubicBezTo>
                        <a:cubicBezTo>
                          <a:pt x="582" y="5966"/>
                          <a:pt x="791" y="5963"/>
                          <a:pt x="1090" y="5959"/>
                        </a:cubicBezTo>
                        <a:lnTo>
                          <a:pt x="2340" y="10"/>
                        </a:lnTo>
                        <a:lnTo>
                          <a:pt x="2340" y="10"/>
                        </a:lnTo>
                        <a:cubicBezTo>
                          <a:pt x="2040" y="13"/>
                          <a:pt x="1830" y="16"/>
                          <a:pt x="1671" y="16"/>
                        </a:cubicBezTo>
                        <a:cubicBezTo>
                          <a:pt x="1480" y="16"/>
                          <a:pt x="1361" y="12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48" name="Google Shape;3899;p33"/>
                  <p:cNvSpPr/>
                  <p:nvPr/>
                </p:nvSpPr>
                <p:spPr>
                  <a:xfrm>
                    <a:off x="1321625" y="753200"/>
                    <a:ext cx="33925" cy="149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7" h="5962" extrusionOk="0">
                        <a:moveTo>
                          <a:pt x="1246" y="0"/>
                        </a:moveTo>
                        <a:lnTo>
                          <a:pt x="0" y="5950"/>
                        </a:lnTo>
                        <a:cubicBezTo>
                          <a:pt x="39" y="5954"/>
                          <a:pt x="73" y="5958"/>
                          <a:pt x="112" y="5962"/>
                        </a:cubicBezTo>
                        <a:lnTo>
                          <a:pt x="1356" y="12"/>
                        </a:lnTo>
                        <a:cubicBezTo>
                          <a:pt x="1323" y="8"/>
                          <a:pt x="1284" y="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49" name="Google Shape;3900;p33"/>
                  <p:cNvSpPr/>
                  <p:nvPr/>
                </p:nvSpPr>
                <p:spPr>
                  <a:xfrm>
                    <a:off x="1319925" y="748800"/>
                    <a:ext cx="32850" cy="153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" h="6126" extrusionOk="0">
                        <a:moveTo>
                          <a:pt x="1258" y="0"/>
                        </a:moveTo>
                        <a:cubicBezTo>
                          <a:pt x="1257" y="5"/>
                          <a:pt x="1256" y="10"/>
                          <a:pt x="1255" y="15"/>
                        </a:cubicBezTo>
                        <a:lnTo>
                          <a:pt x="1255" y="15"/>
                        </a:lnTo>
                        <a:lnTo>
                          <a:pt x="1258" y="0"/>
                        </a:lnTo>
                        <a:close/>
                        <a:moveTo>
                          <a:pt x="1255" y="15"/>
                        </a:moveTo>
                        <a:lnTo>
                          <a:pt x="9" y="5946"/>
                        </a:lnTo>
                        <a:cubicBezTo>
                          <a:pt x="1" y="5997"/>
                          <a:pt x="17" y="6057"/>
                          <a:pt x="68" y="6126"/>
                        </a:cubicBezTo>
                        <a:lnTo>
                          <a:pt x="1314" y="176"/>
                        </a:lnTo>
                        <a:cubicBezTo>
                          <a:pt x="1267" y="114"/>
                          <a:pt x="1249" y="60"/>
                          <a:pt x="1255" y="15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50" name="Google Shape;3901;p33"/>
                  <p:cNvSpPr/>
                  <p:nvPr/>
                </p:nvSpPr>
                <p:spPr>
                  <a:xfrm>
                    <a:off x="1440300" y="769675"/>
                    <a:ext cx="34050" cy="158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2" h="6322" extrusionOk="0">
                        <a:moveTo>
                          <a:pt x="1268" y="0"/>
                        </a:moveTo>
                        <a:lnTo>
                          <a:pt x="23" y="5945"/>
                        </a:lnTo>
                        <a:cubicBezTo>
                          <a:pt x="1" y="6056"/>
                          <a:pt x="23" y="6175"/>
                          <a:pt x="117" y="6321"/>
                        </a:cubicBezTo>
                        <a:lnTo>
                          <a:pt x="1361" y="372"/>
                        </a:lnTo>
                        <a:cubicBezTo>
                          <a:pt x="1272" y="226"/>
                          <a:pt x="1246" y="107"/>
                          <a:pt x="1268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51" name="Google Shape;3902;p33"/>
                  <p:cNvSpPr/>
                  <p:nvPr/>
                </p:nvSpPr>
                <p:spPr>
                  <a:xfrm>
                    <a:off x="1653750" y="804725"/>
                    <a:ext cx="55625" cy="183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25" h="7328" extrusionOk="0">
                        <a:moveTo>
                          <a:pt x="1246" y="0"/>
                        </a:moveTo>
                        <a:lnTo>
                          <a:pt x="0" y="5950"/>
                        </a:lnTo>
                        <a:cubicBezTo>
                          <a:pt x="582" y="6365"/>
                          <a:pt x="980" y="7015"/>
                          <a:pt x="916" y="7327"/>
                        </a:cubicBezTo>
                        <a:lnTo>
                          <a:pt x="2160" y="1382"/>
                        </a:lnTo>
                        <a:cubicBezTo>
                          <a:pt x="2225" y="1066"/>
                          <a:pt x="1831" y="415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52" name="Google Shape;3903;p33"/>
                  <p:cNvSpPr/>
                  <p:nvPr/>
                </p:nvSpPr>
                <p:spPr>
                  <a:xfrm>
                    <a:off x="1648825" y="801625"/>
                    <a:ext cx="36075" cy="151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3" h="6074" extrusionOk="0">
                        <a:moveTo>
                          <a:pt x="1250" y="0"/>
                        </a:moveTo>
                        <a:lnTo>
                          <a:pt x="0" y="5950"/>
                        </a:lnTo>
                        <a:cubicBezTo>
                          <a:pt x="69" y="5989"/>
                          <a:pt x="134" y="6031"/>
                          <a:pt x="197" y="6074"/>
                        </a:cubicBezTo>
                        <a:lnTo>
                          <a:pt x="1443" y="124"/>
                        </a:lnTo>
                        <a:cubicBezTo>
                          <a:pt x="1378" y="82"/>
                          <a:pt x="1314" y="39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53" name="Google Shape;3904;p33"/>
                  <p:cNvSpPr/>
                  <p:nvPr/>
                </p:nvSpPr>
                <p:spPr>
                  <a:xfrm>
                    <a:off x="1645400" y="799825"/>
                    <a:ext cx="34675" cy="150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7" h="6022" extrusionOk="0">
                        <a:moveTo>
                          <a:pt x="1246" y="0"/>
                        </a:moveTo>
                        <a:lnTo>
                          <a:pt x="1" y="5949"/>
                        </a:lnTo>
                        <a:cubicBezTo>
                          <a:pt x="48" y="5970"/>
                          <a:pt x="95" y="5996"/>
                          <a:pt x="137" y="6022"/>
                        </a:cubicBezTo>
                        <a:lnTo>
                          <a:pt x="1387" y="72"/>
                        </a:lnTo>
                        <a:cubicBezTo>
                          <a:pt x="1339" y="46"/>
                          <a:pt x="1292" y="21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54" name="Google Shape;3905;p33"/>
                  <p:cNvSpPr/>
                  <p:nvPr/>
                </p:nvSpPr>
                <p:spPr>
                  <a:xfrm>
                    <a:off x="1642525" y="798525"/>
                    <a:ext cx="34025" cy="150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1" h="6001" extrusionOk="0">
                        <a:moveTo>
                          <a:pt x="1245" y="1"/>
                        </a:moveTo>
                        <a:lnTo>
                          <a:pt x="1" y="5949"/>
                        </a:lnTo>
                        <a:cubicBezTo>
                          <a:pt x="39" y="5967"/>
                          <a:pt x="78" y="5980"/>
                          <a:pt x="116" y="6001"/>
                        </a:cubicBezTo>
                        <a:lnTo>
                          <a:pt x="1361" y="52"/>
                        </a:lnTo>
                        <a:cubicBezTo>
                          <a:pt x="1322" y="35"/>
                          <a:pt x="1284" y="17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55" name="Google Shape;3906;p33"/>
                  <p:cNvSpPr/>
                  <p:nvPr/>
                </p:nvSpPr>
                <p:spPr>
                  <a:xfrm>
                    <a:off x="1640275" y="797650"/>
                    <a:ext cx="33375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5" h="5985" extrusionOk="0">
                        <a:moveTo>
                          <a:pt x="1246" y="1"/>
                        </a:moveTo>
                        <a:lnTo>
                          <a:pt x="1" y="5951"/>
                        </a:lnTo>
                        <a:cubicBezTo>
                          <a:pt x="30" y="5959"/>
                          <a:pt x="60" y="5972"/>
                          <a:pt x="91" y="5984"/>
                        </a:cubicBezTo>
                        <a:lnTo>
                          <a:pt x="1335" y="36"/>
                        </a:lnTo>
                        <a:cubicBezTo>
                          <a:pt x="1305" y="23"/>
                          <a:pt x="1275" y="10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56" name="Google Shape;3907;p33"/>
                  <p:cNvSpPr/>
                  <p:nvPr/>
                </p:nvSpPr>
                <p:spPr>
                  <a:xfrm>
                    <a:off x="1637925" y="796925"/>
                    <a:ext cx="33500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0" h="5980" extrusionOk="0">
                        <a:moveTo>
                          <a:pt x="1249" y="0"/>
                        </a:moveTo>
                        <a:lnTo>
                          <a:pt x="0" y="5950"/>
                        </a:lnTo>
                        <a:cubicBezTo>
                          <a:pt x="31" y="5958"/>
                          <a:pt x="65" y="5967"/>
                          <a:pt x="95" y="5980"/>
                        </a:cubicBezTo>
                        <a:lnTo>
                          <a:pt x="1340" y="30"/>
                        </a:lnTo>
                        <a:cubicBezTo>
                          <a:pt x="1309" y="18"/>
                          <a:pt x="1279" y="8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57" name="Google Shape;3908;p33"/>
                  <p:cNvSpPr/>
                  <p:nvPr/>
                </p:nvSpPr>
                <p:spPr>
                  <a:xfrm>
                    <a:off x="1635775" y="796375"/>
                    <a:ext cx="3340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6" h="5972" extrusionOk="0">
                        <a:moveTo>
                          <a:pt x="1246" y="1"/>
                        </a:moveTo>
                        <a:lnTo>
                          <a:pt x="1" y="5946"/>
                        </a:lnTo>
                        <a:cubicBezTo>
                          <a:pt x="31" y="5954"/>
                          <a:pt x="60" y="5964"/>
                          <a:pt x="86" y="5972"/>
                        </a:cubicBezTo>
                        <a:lnTo>
                          <a:pt x="1335" y="22"/>
                        </a:lnTo>
                        <a:cubicBezTo>
                          <a:pt x="1306" y="14"/>
                          <a:pt x="1276" y="5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58" name="Google Shape;3909;p33"/>
                  <p:cNvSpPr/>
                  <p:nvPr/>
                </p:nvSpPr>
                <p:spPr>
                  <a:xfrm>
                    <a:off x="1633425" y="795850"/>
                    <a:ext cx="3352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1" h="5968" extrusionOk="0">
                        <a:moveTo>
                          <a:pt x="1246" y="0"/>
                        </a:moveTo>
                        <a:lnTo>
                          <a:pt x="0" y="5950"/>
                        </a:lnTo>
                        <a:cubicBezTo>
                          <a:pt x="31" y="5954"/>
                          <a:pt x="65" y="5963"/>
                          <a:pt x="95" y="5967"/>
                        </a:cubicBezTo>
                        <a:lnTo>
                          <a:pt x="1340" y="22"/>
                        </a:lnTo>
                        <a:cubicBezTo>
                          <a:pt x="1309" y="13"/>
                          <a:pt x="1279" y="5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59" name="Google Shape;3910;p33"/>
                  <p:cNvSpPr/>
                  <p:nvPr/>
                </p:nvSpPr>
                <p:spPr>
                  <a:xfrm>
                    <a:off x="1630750" y="795525"/>
                    <a:ext cx="3382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3" h="5963" extrusionOk="0">
                        <a:moveTo>
                          <a:pt x="1250" y="1"/>
                        </a:moveTo>
                        <a:lnTo>
                          <a:pt x="1" y="5946"/>
                        </a:lnTo>
                        <a:cubicBezTo>
                          <a:pt x="40" y="5950"/>
                          <a:pt x="74" y="5954"/>
                          <a:pt x="107" y="5963"/>
                        </a:cubicBezTo>
                        <a:lnTo>
                          <a:pt x="1353" y="13"/>
                        </a:lnTo>
                        <a:cubicBezTo>
                          <a:pt x="1319" y="9"/>
                          <a:pt x="1284" y="5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60" name="Google Shape;3911;p33"/>
                  <p:cNvSpPr/>
                  <p:nvPr/>
                </p:nvSpPr>
                <p:spPr>
                  <a:xfrm>
                    <a:off x="1630450" y="795425"/>
                    <a:ext cx="31550" cy="14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" h="5951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lnTo>
                          <a:pt x="13" y="5950"/>
                        </a:lnTo>
                        <a:lnTo>
                          <a:pt x="1262" y="5"/>
                        </a:lnTo>
                        <a:cubicBezTo>
                          <a:pt x="1254" y="5"/>
                          <a:pt x="1249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61" name="Google Shape;3912;p33"/>
                  <p:cNvSpPr/>
                  <p:nvPr/>
                </p:nvSpPr>
                <p:spPr>
                  <a:xfrm>
                    <a:off x="2263775" y="963300"/>
                    <a:ext cx="3135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72" extrusionOk="0">
                        <a:moveTo>
                          <a:pt x="1254" y="0"/>
                        </a:moveTo>
                        <a:lnTo>
                          <a:pt x="1251" y="14"/>
                        </a:lnTo>
                        <a:lnTo>
                          <a:pt x="1251" y="14"/>
                        </a:lnTo>
                        <a:cubicBezTo>
                          <a:pt x="1253" y="9"/>
                          <a:pt x="1254" y="5"/>
                          <a:pt x="1254" y="0"/>
                        </a:cubicBezTo>
                        <a:close/>
                        <a:moveTo>
                          <a:pt x="1251" y="14"/>
                        </a:moveTo>
                        <a:cubicBezTo>
                          <a:pt x="1249" y="18"/>
                          <a:pt x="1247" y="22"/>
                          <a:pt x="1245" y="26"/>
                        </a:cubicBezTo>
                        <a:lnTo>
                          <a:pt x="1" y="5971"/>
                        </a:lnTo>
                        <a:cubicBezTo>
                          <a:pt x="5" y="5963"/>
                          <a:pt x="5" y="5954"/>
                          <a:pt x="9" y="5946"/>
                        </a:cubicBezTo>
                        <a:lnTo>
                          <a:pt x="1251" y="14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62" name="Google Shape;3913;p33"/>
                  <p:cNvSpPr/>
                  <p:nvPr/>
                </p:nvSpPr>
                <p:spPr>
                  <a:xfrm>
                    <a:off x="2263775" y="963925"/>
                    <a:ext cx="31125" cy="148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5" h="5947" extrusionOk="0">
                        <a:moveTo>
                          <a:pt x="1245" y="1"/>
                        </a:moveTo>
                        <a:lnTo>
                          <a:pt x="1" y="5946"/>
                        </a:lnTo>
                        <a:lnTo>
                          <a:pt x="1" y="5946"/>
                        </a:lnTo>
                        <a:lnTo>
                          <a:pt x="1245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63" name="Google Shape;3914;p33"/>
                  <p:cNvSpPr/>
                  <p:nvPr/>
                </p:nvSpPr>
                <p:spPr>
                  <a:xfrm>
                    <a:off x="1865675" y="836800"/>
                    <a:ext cx="44525" cy="155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1" h="6220" extrusionOk="0">
                        <a:moveTo>
                          <a:pt x="1780" y="0"/>
                        </a:moveTo>
                        <a:lnTo>
                          <a:pt x="1780" y="0"/>
                        </a:lnTo>
                        <a:cubicBezTo>
                          <a:pt x="1605" y="99"/>
                          <a:pt x="1429" y="189"/>
                          <a:pt x="1245" y="270"/>
                        </a:cubicBezTo>
                        <a:lnTo>
                          <a:pt x="0" y="6220"/>
                        </a:lnTo>
                        <a:cubicBezTo>
                          <a:pt x="180" y="6134"/>
                          <a:pt x="356" y="6049"/>
                          <a:pt x="535" y="5950"/>
                        </a:cubicBezTo>
                        <a:lnTo>
                          <a:pt x="1780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64" name="Google Shape;3915;p33"/>
                  <p:cNvSpPr/>
                  <p:nvPr/>
                </p:nvSpPr>
                <p:spPr>
                  <a:xfrm>
                    <a:off x="1806450" y="843550"/>
                    <a:ext cx="90375" cy="169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5" h="6792" extrusionOk="0">
                        <a:moveTo>
                          <a:pt x="3614" y="0"/>
                        </a:moveTo>
                        <a:lnTo>
                          <a:pt x="3614" y="0"/>
                        </a:lnTo>
                        <a:cubicBezTo>
                          <a:pt x="2981" y="295"/>
                          <a:pt x="2280" y="530"/>
                          <a:pt x="1249" y="847"/>
                        </a:cubicBezTo>
                        <a:lnTo>
                          <a:pt x="0" y="6792"/>
                        </a:lnTo>
                        <a:cubicBezTo>
                          <a:pt x="1035" y="6476"/>
                          <a:pt x="1737" y="6240"/>
                          <a:pt x="2369" y="5950"/>
                        </a:cubicBezTo>
                        <a:lnTo>
                          <a:pt x="3614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65" name="Google Shape;3916;p33"/>
                  <p:cNvSpPr/>
                  <p:nvPr/>
                </p:nvSpPr>
                <p:spPr>
                  <a:xfrm>
                    <a:off x="1797550" y="864725"/>
                    <a:ext cx="40150" cy="151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6" h="6057" extrusionOk="0">
                        <a:moveTo>
                          <a:pt x="1605" y="0"/>
                        </a:moveTo>
                        <a:cubicBezTo>
                          <a:pt x="1489" y="34"/>
                          <a:pt x="1370" y="68"/>
                          <a:pt x="1250" y="107"/>
                        </a:cubicBezTo>
                        <a:lnTo>
                          <a:pt x="1" y="6057"/>
                        </a:lnTo>
                        <a:cubicBezTo>
                          <a:pt x="125" y="6018"/>
                          <a:pt x="245" y="5980"/>
                          <a:pt x="356" y="5945"/>
                        </a:cubicBezTo>
                        <a:lnTo>
                          <a:pt x="1605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66" name="Google Shape;3917;p33"/>
                  <p:cNvSpPr/>
                  <p:nvPr/>
                </p:nvSpPr>
                <p:spPr>
                  <a:xfrm>
                    <a:off x="1579525" y="824200"/>
                    <a:ext cx="31475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80" extrusionOk="0">
                        <a:moveTo>
                          <a:pt x="1258" y="0"/>
                        </a:moveTo>
                        <a:cubicBezTo>
                          <a:pt x="1254" y="13"/>
                          <a:pt x="1250" y="21"/>
                          <a:pt x="1250" y="30"/>
                        </a:cubicBezTo>
                        <a:lnTo>
                          <a:pt x="1" y="5980"/>
                        </a:lnTo>
                        <a:cubicBezTo>
                          <a:pt x="6" y="5971"/>
                          <a:pt x="10" y="5958"/>
                          <a:pt x="10" y="5949"/>
                        </a:cubicBezTo>
                        <a:lnTo>
                          <a:pt x="1258" y="0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67" name="Google Shape;3918;p33"/>
                  <p:cNvSpPr/>
                  <p:nvPr/>
                </p:nvSpPr>
                <p:spPr>
                  <a:xfrm>
                    <a:off x="1578900" y="824950"/>
                    <a:ext cx="31900" cy="150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6014" extrusionOk="0">
                        <a:moveTo>
                          <a:pt x="1275" y="0"/>
                        </a:moveTo>
                        <a:lnTo>
                          <a:pt x="1275" y="0"/>
                        </a:lnTo>
                        <a:cubicBezTo>
                          <a:pt x="1267" y="22"/>
                          <a:pt x="1258" y="42"/>
                          <a:pt x="1245" y="64"/>
                        </a:cubicBezTo>
                        <a:lnTo>
                          <a:pt x="0" y="6013"/>
                        </a:lnTo>
                        <a:cubicBezTo>
                          <a:pt x="13" y="5992"/>
                          <a:pt x="22" y="5970"/>
                          <a:pt x="26" y="5950"/>
                        </a:cubicBezTo>
                        <a:lnTo>
                          <a:pt x="1275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68" name="Google Shape;3919;p33"/>
                  <p:cNvSpPr/>
                  <p:nvPr/>
                </p:nvSpPr>
                <p:spPr>
                  <a:xfrm>
                    <a:off x="1930375" y="893800"/>
                    <a:ext cx="3125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5963" extrusionOk="0">
                        <a:moveTo>
                          <a:pt x="1249" y="0"/>
                        </a:moveTo>
                        <a:lnTo>
                          <a:pt x="1248" y="7"/>
                        </a:lnTo>
                        <a:lnTo>
                          <a:pt x="1248" y="7"/>
                        </a:lnTo>
                        <a:cubicBezTo>
                          <a:pt x="1249" y="4"/>
                          <a:pt x="1249" y="2"/>
                          <a:pt x="1249" y="0"/>
                        </a:cubicBezTo>
                        <a:close/>
                        <a:moveTo>
                          <a:pt x="1248" y="7"/>
                        </a:moveTo>
                        <a:cubicBezTo>
                          <a:pt x="1247" y="11"/>
                          <a:pt x="1245" y="15"/>
                          <a:pt x="1245" y="18"/>
                        </a:cubicBezTo>
                        <a:lnTo>
                          <a:pt x="2" y="5952"/>
                        </a:lnTo>
                        <a:lnTo>
                          <a:pt x="2" y="5952"/>
                        </a:lnTo>
                        <a:cubicBezTo>
                          <a:pt x="3" y="5952"/>
                          <a:pt x="3" y="5951"/>
                          <a:pt x="4" y="5950"/>
                        </a:cubicBezTo>
                        <a:lnTo>
                          <a:pt x="1248" y="7"/>
                        </a:lnTo>
                        <a:close/>
                        <a:moveTo>
                          <a:pt x="2" y="5952"/>
                        </a:moveTo>
                        <a:cubicBezTo>
                          <a:pt x="0" y="5956"/>
                          <a:pt x="0" y="5959"/>
                          <a:pt x="0" y="5962"/>
                        </a:cubicBezTo>
                        <a:lnTo>
                          <a:pt x="2" y="5952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69" name="Google Shape;3920;p33"/>
                  <p:cNvSpPr/>
                  <p:nvPr/>
                </p:nvSpPr>
                <p:spPr>
                  <a:xfrm>
                    <a:off x="1930050" y="894225"/>
                    <a:ext cx="31475" cy="14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71" extrusionOk="0">
                        <a:moveTo>
                          <a:pt x="1258" y="1"/>
                        </a:moveTo>
                        <a:cubicBezTo>
                          <a:pt x="1254" y="9"/>
                          <a:pt x="1254" y="17"/>
                          <a:pt x="1249" y="22"/>
                        </a:cubicBezTo>
                        <a:lnTo>
                          <a:pt x="1" y="5971"/>
                        </a:lnTo>
                        <a:cubicBezTo>
                          <a:pt x="5" y="5963"/>
                          <a:pt x="9" y="5954"/>
                          <a:pt x="13" y="5945"/>
                        </a:cubicBezTo>
                        <a:lnTo>
                          <a:pt x="1258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70" name="Google Shape;3921;p33"/>
                  <p:cNvSpPr/>
                  <p:nvPr/>
                </p:nvSpPr>
                <p:spPr>
                  <a:xfrm>
                    <a:off x="1929725" y="894775"/>
                    <a:ext cx="3157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5967" extrusionOk="0">
                        <a:moveTo>
                          <a:pt x="1262" y="0"/>
                        </a:moveTo>
                        <a:cubicBezTo>
                          <a:pt x="1258" y="8"/>
                          <a:pt x="1254" y="13"/>
                          <a:pt x="1246" y="21"/>
                        </a:cubicBezTo>
                        <a:lnTo>
                          <a:pt x="0" y="5966"/>
                        </a:lnTo>
                        <a:cubicBezTo>
                          <a:pt x="5" y="5962"/>
                          <a:pt x="10" y="5958"/>
                          <a:pt x="14" y="5949"/>
                        </a:cubicBezTo>
                        <a:lnTo>
                          <a:pt x="1262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71" name="Google Shape;3922;p33"/>
                  <p:cNvSpPr/>
                  <p:nvPr/>
                </p:nvSpPr>
                <p:spPr>
                  <a:xfrm>
                    <a:off x="1929325" y="895275"/>
                    <a:ext cx="31550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" h="5964" extrusionOk="0">
                        <a:moveTo>
                          <a:pt x="1262" y="1"/>
                        </a:moveTo>
                        <a:lnTo>
                          <a:pt x="1262" y="1"/>
                        </a:lnTo>
                        <a:cubicBezTo>
                          <a:pt x="1258" y="6"/>
                          <a:pt x="1252" y="10"/>
                          <a:pt x="1248" y="18"/>
                        </a:cubicBezTo>
                        <a:lnTo>
                          <a:pt x="0" y="5964"/>
                        </a:lnTo>
                        <a:cubicBezTo>
                          <a:pt x="8" y="5960"/>
                          <a:pt x="12" y="5955"/>
                          <a:pt x="16" y="5946"/>
                        </a:cubicBezTo>
                        <a:lnTo>
                          <a:pt x="1262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72" name="Google Shape;3923;p33"/>
                  <p:cNvSpPr/>
                  <p:nvPr/>
                </p:nvSpPr>
                <p:spPr>
                  <a:xfrm>
                    <a:off x="1928875" y="895725"/>
                    <a:ext cx="3167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63" extrusionOk="0">
                        <a:moveTo>
                          <a:pt x="1266" y="0"/>
                        </a:moveTo>
                        <a:cubicBezTo>
                          <a:pt x="1258" y="4"/>
                          <a:pt x="1254" y="8"/>
                          <a:pt x="1245" y="14"/>
                        </a:cubicBezTo>
                        <a:lnTo>
                          <a:pt x="1" y="5962"/>
                        </a:lnTo>
                        <a:cubicBezTo>
                          <a:pt x="5" y="5958"/>
                          <a:pt x="13" y="5950"/>
                          <a:pt x="18" y="5946"/>
                        </a:cubicBezTo>
                        <a:lnTo>
                          <a:pt x="1266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73" name="Google Shape;3924;p33"/>
                  <p:cNvSpPr/>
                  <p:nvPr/>
                </p:nvSpPr>
                <p:spPr>
                  <a:xfrm>
                    <a:off x="1928225" y="896050"/>
                    <a:ext cx="3177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63" extrusionOk="0">
                        <a:moveTo>
                          <a:pt x="1271" y="1"/>
                        </a:moveTo>
                        <a:cubicBezTo>
                          <a:pt x="1263" y="5"/>
                          <a:pt x="1254" y="9"/>
                          <a:pt x="1245" y="13"/>
                        </a:cubicBezTo>
                        <a:lnTo>
                          <a:pt x="1" y="5963"/>
                        </a:lnTo>
                        <a:cubicBezTo>
                          <a:pt x="9" y="5958"/>
                          <a:pt x="18" y="5954"/>
                          <a:pt x="27" y="5949"/>
                        </a:cubicBezTo>
                        <a:lnTo>
                          <a:pt x="1271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74" name="Google Shape;3925;p33"/>
                  <p:cNvSpPr/>
                  <p:nvPr/>
                </p:nvSpPr>
                <p:spPr>
                  <a:xfrm>
                    <a:off x="1927150" y="896350"/>
                    <a:ext cx="3222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9" h="5963" extrusionOk="0">
                        <a:moveTo>
                          <a:pt x="1288" y="1"/>
                        </a:moveTo>
                        <a:lnTo>
                          <a:pt x="1288" y="1"/>
                        </a:lnTo>
                        <a:cubicBezTo>
                          <a:pt x="1276" y="9"/>
                          <a:pt x="1262" y="14"/>
                          <a:pt x="1250" y="18"/>
                        </a:cubicBezTo>
                        <a:lnTo>
                          <a:pt x="1" y="5963"/>
                        </a:lnTo>
                        <a:cubicBezTo>
                          <a:pt x="18" y="5959"/>
                          <a:pt x="31" y="5955"/>
                          <a:pt x="44" y="5951"/>
                        </a:cubicBezTo>
                        <a:lnTo>
                          <a:pt x="1288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75" name="Google Shape;3926;p33"/>
                  <p:cNvSpPr/>
                  <p:nvPr/>
                </p:nvSpPr>
                <p:spPr>
                  <a:xfrm>
                    <a:off x="1915075" y="896800"/>
                    <a:ext cx="4335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" h="5972" extrusionOk="0">
                        <a:moveTo>
                          <a:pt x="1733" y="0"/>
                        </a:moveTo>
                        <a:lnTo>
                          <a:pt x="1733" y="0"/>
                        </a:lnTo>
                        <a:cubicBezTo>
                          <a:pt x="1707" y="4"/>
                          <a:pt x="1682" y="13"/>
                          <a:pt x="1652" y="17"/>
                        </a:cubicBezTo>
                        <a:cubicBezTo>
                          <a:pt x="1609" y="22"/>
                          <a:pt x="1561" y="25"/>
                          <a:pt x="1508" y="25"/>
                        </a:cubicBezTo>
                        <a:cubicBezTo>
                          <a:pt x="1429" y="25"/>
                          <a:pt x="1340" y="19"/>
                          <a:pt x="1246" y="9"/>
                        </a:cubicBezTo>
                        <a:lnTo>
                          <a:pt x="0" y="5958"/>
                        </a:lnTo>
                        <a:cubicBezTo>
                          <a:pt x="96" y="5966"/>
                          <a:pt x="186" y="5972"/>
                          <a:pt x="265" y="5972"/>
                        </a:cubicBezTo>
                        <a:cubicBezTo>
                          <a:pt x="317" y="5972"/>
                          <a:pt x="365" y="5969"/>
                          <a:pt x="407" y="5962"/>
                        </a:cubicBezTo>
                        <a:cubicBezTo>
                          <a:pt x="437" y="5958"/>
                          <a:pt x="462" y="5954"/>
                          <a:pt x="484" y="5945"/>
                        </a:cubicBezTo>
                        <a:lnTo>
                          <a:pt x="1733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76" name="Google Shape;3927;p33"/>
                  <p:cNvSpPr/>
                  <p:nvPr/>
                </p:nvSpPr>
                <p:spPr>
                  <a:xfrm>
                    <a:off x="1892625" y="893900"/>
                    <a:ext cx="53600" cy="151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44" h="6075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142" y="5963"/>
                          <a:pt x="300" y="5989"/>
                          <a:pt x="462" y="6015"/>
                        </a:cubicBezTo>
                        <a:cubicBezTo>
                          <a:pt x="612" y="6035"/>
                          <a:pt x="762" y="6057"/>
                          <a:pt x="898" y="6074"/>
                        </a:cubicBezTo>
                        <a:lnTo>
                          <a:pt x="2144" y="125"/>
                        </a:lnTo>
                        <a:cubicBezTo>
                          <a:pt x="2007" y="112"/>
                          <a:pt x="1857" y="87"/>
                          <a:pt x="1711" y="65"/>
                        </a:cubicBezTo>
                        <a:cubicBezTo>
                          <a:pt x="1549" y="39"/>
                          <a:pt x="1386" y="1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77" name="Google Shape;3928;p33"/>
                  <p:cNvSpPr/>
                  <p:nvPr/>
                </p:nvSpPr>
                <p:spPr>
                  <a:xfrm>
                    <a:off x="1882800" y="893575"/>
                    <a:ext cx="4097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9" h="5968" extrusionOk="0">
                        <a:moveTo>
                          <a:pt x="1406" y="1"/>
                        </a:moveTo>
                        <a:cubicBezTo>
                          <a:pt x="1369" y="1"/>
                          <a:pt x="1335" y="2"/>
                          <a:pt x="1305" y="5"/>
                        </a:cubicBezTo>
                        <a:cubicBezTo>
                          <a:pt x="1283" y="9"/>
                          <a:pt x="1262" y="13"/>
                          <a:pt x="1245" y="17"/>
                        </a:cubicBezTo>
                        <a:lnTo>
                          <a:pt x="0" y="5967"/>
                        </a:lnTo>
                        <a:cubicBezTo>
                          <a:pt x="17" y="5963"/>
                          <a:pt x="34" y="5959"/>
                          <a:pt x="55" y="5955"/>
                        </a:cubicBezTo>
                        <a:cubicBezTo>
                          <a:pt x="85" y="5950"/>
                          <a:pt x="119" y="5948"/>
                          <a:pt x="156" y="5948"/>
                        </a:cubicBezTo>
                        <a:cubicBezTo>
                          <a:pt x="226" y="5948"/>
                          <a:pt x="307" y="5955"/>
                          <a:pt x="393" y="5963"/>
                        </a:cubicBezTo>
                        <a:lnTo>
                          <a:pt x="1638" y="13"/>
                        </a:lnTo>
                        <a:cubicBezTo>
                          <a:pt x="1553" y="5"/>
                          <a:pt x="1474" y="1"/>
                          <a:pt x="1406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78" name="Google Shape;3929;p33"/>
                  <p:cNvSpPr/>
                  <p:nvPr/>
                </p:nvSpPr>
                <p:spPr>
                  <a:xfrm>
                    <a:off x="1882050" y="894000"/>
                    <a:ext cx="31900" cy="14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5960" extrusionOk="0">
                        <a:moveTo>
                          <a:pt x="1275" y="0"/>
                        </a:moveTo>
                        <a:lnTo>
                          <a:pt x="1275" y="0"/>
                        </a:lnTo>
                        <a:cubicBezTo>
                          <a:pt x="1266" y="6"/>
                          <a:pt x="1258" y="10"/>
                          <a:pt x="1249" y="14"/>
                        </a:cubicBezTo>
                        <a:lnTo>
                          <a:pt x="0" y="5959"/>
                        </a:lnTo>
                        <a:cubicBezTo>
                          <a:pt x="8" y="5959"/>
                          <a:pt x="22" y="5954"/>
                          <a:pt x="30" y="5950"/>
                        </a:cubicBezTo>
                        <a:lnTo>
                          <a:pt x="1275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79" name="Google Shape;3930;p33"/>
                  <p:cNvSpPr/>
                  <p:nvPr/>
                </p:nvSpPr>
                <p:spPr>
                  <a:xfrm>
                    <a:off x="1881600" y="894325"/>
                    <a:ext cx="317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8" h="5959" extrusionOk="0">
                        <a:moveTo>
                          <a:pt x="1267" y="1"/>
                        </a:moveTo>
                        <a:cubicBezTo>
                          <a:pt x="1258" y="1"/>
                          <a:pt x="1254" y="5"/>
                          <a:pt x="1246" y="9"/>
                        </a:cubicBezTo>
                        <a:lnTo>
                          <a:pt x="1" y="5959"/>
                        </a:lnTo>
                        <a:cubicBezTo>
                          <a:pt x="5" y="5955"/>
                          <a:pt x="14" y="5950"/>
                          <a:pt x="18" y="5946"/>
                        </a:cubicBezTo>
                        <a:lnTo>
                          <a:pt x="1267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80" name="Google Shape;3931;p33"/>
                  <p:cNvSpPr/>
                  <p:nvPr/>
                </p:nvSpPr>
                <p:spPr>
                  <a:xfrm>
                    <a:off x="1881300" y="894550"/>
                    <a:ext cx="31450" cy="14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58" extrusionOk="0">
                        <a:moveTo>
                          <a:pt x="1258" y="0"/>
                        </a:moveTo>
                        <a:cubicBezTo>
                          <a:pt x="1254" y="4"/>
                          <a:pt x="1249" y="9"/>
                          <a:pt x="1245" y="9"/>
                        </a:cubicBezTo>
                        <a:lnTo>
                          <a:pt x="0" y="5958"/>
                        </a:lnTo>
                        <a:cubicBezTo>
                          <a:pt x="5" y="5954"/>
                          <a:pt x="9" y="5950"/>
                          <a:pt x="13" y="5950"/>
                        </a:cubicBezTo>
                        <a:lnTo>
                          <a:pt x="1258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81" name="Google Shape;3932;p33"/>
                  <p:cNvSpPr/>
                  <p:nvPr/>
                </p:nvSpPr>
                <p:spPr>
                  <a:xfrm>
                    <a:off x="1880975" y="894775"/>
                    <a:ext cx="3145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63" extrusionOk="0">
                        <a:moveTo>
                          <a:pt x="1258" y="0"/>
                        </a:moveTo>
                        <a:lnTo>
                          <a:pt x="1258" y="0"/>
                        </a:lnTo>
                        <a:cubicBezTo>
                          <a:pt x="1253" y="4"/>
                          <a:pt x="1249" y="8"/>
                          <a:pt x="1249" y="13"/>
                        </a:cubicBezTo>
                        <a:lnTo>
                          <a:pt x="0" y="5962"/>
                        </a:lnTo>
                        <a:lnTo>
                          <a:pt x="13" y="5949"/>
                        </a:lnTo>
                        <a:lnTo>
                          <a:pt x="1258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82" name="Google Shape;3933;p33"/>
                  <p:cNvSpPr/>
                  <p:nvPr/>
                </p:nvSpPr>
                <p:spPr>
                  <a:xfrm>
                    <a:off x="1880750" y="895075"/>
                    <a:ext cx="3147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63" extrusionOk="0">
                        <a:moveTo>
                          <a:pt x="1258" y="1"/>
                        </a:moveTo>
                        <a:lnTo>
                          <a:pt x="1258" y="1"/>
                        </a:lnTo>
                        <a:cubicBezTo>
                          <a:pt x="1254" y="5"/>
                          <a:pt x="1250" y="9"/>
                          <a:pt x="1245" y="14"/>
                        </a:cubicBezTo>
                        <a:lnTo>
                          <a:pt x="1" y="5963"/>
                        </a:lnTo>
                        <a:cubicBezTo>
                          <a:pt x="5" y="5958"/>
                          <a:pt x="5" y="5954"/>
                          <a:pt x="9" y="5950"/>
                        </a:cubicBezTo>
                        <a:lnTo>
                          <a:pt x="1258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83" name="Google Shape;3934;p33"/>
                  <p:cNvSpPr/>
                  <p:nvPr/>
                </p:nvSpPr>
                <p:spPr>
                  <a:xfrm>
                    <a:off x="1880650" y="895400"/>
                    <a:ext cx="3125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5963" extrusionOk="0">
                        <a:moveTo>
                          <a:pt x="1249" y="1"/>
                        </a:moveTo>
                        <a:lnTo>
                          <a:pt x="1248" y="4"/>
                        </a:lnTo>
                        <a:lnTo>
                          <a:pt x="1248" y="4"/>
                        </a:lnTo>
                        <a:cubicBezTo>
                          <a:pt x="1249" y="3"/>
                          <a:pt x="1249" y="2"/>
                          <a:pt x="1249" y="1"/>
                        </a:cubicBezTo>
                        <a:close/>
                        <a:moveTo>
                          <a:pt x="1248" y="4"/>
                        </a:moveTo>
                        <a:cubicBezTo>
                          <a:pt x="1247" y="7"/>
                          <a:pt x="1245" y="11"/>
                          <a:pt x="1245" y="17"/>
                        </a:cubicBezTo>
                        <a:lnTo>
                          <a:pt x="1" y="5960"/>
                        </a:lnTo>
                        <a:lnTo>
                          <a:pt x="1" y="5960"/>
                        </a:lnTo>
                        <a:cubicBezTo>
                          <a:pt x="3" y="5957"/>
                          <a:pt x="5" y="5953"/>
                          <a:pt x="5" y="5950"/>
                        </a:cubicBezTo>
                        <a:lnTo>
                          <a:pt x="1248" y="4"/>
                        </a:lnTo>
                        <a:close/>
                        <a:moveTo>
                          <a:pt x="1" y="5960"/>
                        </a:moveTo>
                        <a:cubicBezTo>
                          <a:pt x="1" y="5961"/>
                          <a:pt x="1" y="5962"/>
                          <a:pt x="1" y="5963"/>
                        </a:cubicBezTo>
                        <a:lnTo>
                          <a:pt x="1" y="596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84" name="Google Shape;3935;p33"/>
                  <p:cNvSpPr/>
                  <p:nvPr/>
                </p:nvSpPr>
                <p:spPr>
                  <a:xfrm>
                    <a:off x="1880550" y="895825"/>
                    <a:ext cx="31225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9" h="5955" extrusionOk="0">
                        <a:moveTo>
                          <a:pt x="1249" y="0"/>
                        </a:moveTo>
                        <a:cubicBezTo>
                          <a:pt x="1249" y="0"/>
                          <a:pt x="1245" y="4"/>
                          <a:pt x="1245" y="10"/>
                        </a:cubicBezTo>
                        <a:lnTo>
                          <a:pt x="1" y="5951"/>
                        </a:lnTo>
                        <a:lnTo>
                          <a:pt x="1" y="5951"/>
                        </a:lnTo>
                        <a:cubicBezTo>
                          <a:pt x="2" y="5950"/>
                          <a:pt x="3" y="5948"/>
                          <a:pt x="5" y="5946"/>
                        </a:cubicBezTo>
                        <a:lnTo>
                          <a:pt x="1249" y="0"/>
                        </a:lnTo>
                        <a:close/>
                        <a:moveTo>
                          <a:pt x="1" y="5951"/>
                        </a:moveTo>
                        <a:cubicBezTo>
                          <a:pt x="1" y="5953"/>
                          <a:pt x="1" y="5954"/>
                          <a:pt x="1" y="5954"/>
                        </a:cubicBezTo>
                        <a:lnTo>
                          <a:pt x="1" y="5951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85" name="Google Shape;3936;p33"/>
                  <p:cNvSpPr/>
                  <p:nvPr/>
                </p:nvSpPr>
                <p:spPr>
                  <a:xfrm>
                    <a:off x="1837575" y="871225"/>
                    <a:ext cx="39350" cy="16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4" h="6743" extrusionOk="0">
                        <a:moveTo>
                          <a:pt x="1278" y="1"/>
                        </a:moveTo>
                        <a:lnTo>
                          <a:pt x="30" y="5946"/>
                        </a:lnTo>
                        <a:cubicBezTo>
                          <a:pt x="0" y="6177"/>
                          <a:pt x="329" y="6515"/>
                          <a:pt x="283" y="6742"/>
                        </a:cubicBezTo>
                        <a:lnTo>
                          <a:pt x="1527" y="792"/>
                        </a:lnTo>
                        <a:cubicBezTo>
                          <a:pt x="1574" y="570"/>
                          <a:pt x="1244" y="228"/>
                          <a:pt x="1278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86" name="Google Shape;3937;p33"/>
                  <p:cNvSpPr/>
                  <p:nvPr/>
                </p:nvSpPr>
                <p:spPr>
                  <a:xfrm>
                    <a:off x="4514600" y="1428650"/>
                    <a:ext cx="34450" cy="15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8" h="6053" extrusionOk="0">
                        <a:moveTo>
                          <a:pt x="1378" y="1"/>
                        </a:moveTo>
                        <a:lnTo>
                          <a:pt x="1378" y="1"/>
                        </a:lnTo>
                        <a:cubicBezTo>
                          <a:pt x="1331" y="35"/>
                          <a:pt x="1288" y="68"/>
                          <a:pt x="1245" y="107"/>
                        </a:cubicBezTo>
                        <a:lnTo>
                          <a:pt x="0" y="6053"/>
                        </a:lnTo>
                        <a:cubicBezTo>
                          <a:pt x="43" y="6018"/>
                          <a:pt x="86" y="5984"/>
                          <a:pt x="129" y="5950"/>
                        </a:cubicBezTo>
                        <a:lnTo>
                          <a:pt x="1378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87" name="Google Shape;3938;p33"/>
                  <p:cNvSpPr/>
                  <p:nvPr/>
                </p:nvSpPr>
                <p:spPr>
                  <a:xfrm>
                    <a:off x="4506350" y="1431325"/>
                    <a:ext cx="39400" cy="157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6" h="6284" extrusionOk="0">
                        <a:moveTo>
                          <a:pt x="1575" y="0"/>
                        </a:moveTo>
                        <a:cubicBezTo>
                          <a:pt x="1451" y="107"/>
                          <a:pt x="1344" y="218"/>
                          <a:pt x="1246" y="334"/>
                        </a:cubicBezTo>
                        <a:lnTo>
                          <a:pt x="1" y="6284"/>
                        </a:lnTo>
                        <a:cubicBezTo>
                          <a:pt x="99" y="6168"/>
                          <a:pt x="206" y="6053"/>
                          <a:pt x="330" y="5946"/>
                        </a:cubicBezTo>
                        <a:lnTo>
                          <a:pt x="1575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88" name="Google Shape;3939;p33"/>
                  <p:cNvSpPr/>
                  <p:nvPr/>
                </p:nvSpPr>
                <p:spPr>
                  <a:xfrm>
                    <a:off x="4497075" y="1439675"/>
                    <a:ext cx="40425" cy="160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7" h="6403" extrusionOk="0">
                        <a:moveTo>
                          <a:pt x="1617" y="0"/>
                        </a:moveTo>
                        <a:cubicBezTo>
                          <a:pt x="1489" y="150"/>
                          <a:pt x="1378" y="304"/>
                          <a:pt x="1249" y="458"/>
                        </a:cubicBezTo>
                        <a:lnTo>
                          <a:pt x="0" y="6402"/>
                        </a:lnTo>
                        <a:cubicBezTo>
                          <a:pt x="128" y="6254"/>
                          <a:pt x="243" y="6100"/>
                          <a:pt x="372" y="5950"/>
                        </a:cubicBezTo>
                        <a:lnTo>
                          <a:pt x="1617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89" name="Google Shape;3940;p33"/>
                  <p:cNvSpPr/>
                  <p:nvPr/>
                </p:nvSpPr>
                <p:spPr>
                  <a:xfrm>
                    <a:off x="4492475" y="1451100"/>
                    <a:ext cx="35850" cy="153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4" h="6151" extrusionOk="0">
                        <a:moveTo>
                          <a:pt x="1433" y="1"/>
                        </a:moveTo>
                        <a:lnTo>
                          <a:pt x="1433" y="1"/>
                        </a:lnTo>
                        <a:cubicBezTo>
                          <a:pt x="1373" y="69"/>
                          <a:pt x="1313" y="137"/>
                          <a:pt x="1245" y="202"/>
                        </a:cubicBezTo>
                        <a:lnTo>
                          <a:pt x="0" y="6151"/>
                        </a:lnTo>
                        <a:cubicBezTo>
                          <a:pt x="64" y="6083"/>
                          <a:pt x="129" y="6014"/>
                          <a:pt x="184" y="5945"/>
                        </a:cubicBezTo>
                        <a:lnTo>
                          <a:pt x="1433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90" name="Google Shape;3941;p33"/>
                  <p:cNvSpPr/>
                  <p:nvPr/>
                </p:nvSpPr>
                <p:spPr>
                  <a:xfrm>
                    <a:off x="1509500" y="826525"/>
                    <a:ext cx="100550" cy="153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22" h="6152" extrusionOk="0">
                        <a:moveTo>
                          <a:pt x="4021" y="1"/>
                        </a:moveTo>
                        <a:lnTo>
                          <a:pt x="4021" y="1"/>
                        </a:lnTo>
                        <a:cubicBezTo>
                          <a:pt x="3622" y="65"/>
                          <a:pt x="3338" y="79"/>
                          <a:pt x="3092" y="79"/>
                        </a:cubicBezTo>
                        <a:cubicBezTo>
                          <a:pt x="2977" y="79"/>
                          <a:pt x="2870" y="76"/>
                          <a:pt x="2764" y="74"/>
                        </a:cubicBezTo>
                        <a:cubicBezTo>
                          <a:pt x="2633" y="71"/>
                          <a:pt x="2503" y="67"/>
                          <a:pt x="2371" y="67"/>
                        </a:cubicBezTo>
                        <a:cubicBezTo>
                          <a:pt x="2158" y="67"/>
                          <a:pt x="1941" y="76"/>
                          <a:pt x="1712" y="108"/>
                        </a:cubicBezTo>
                        <a:cubicBezTo>
                          <a:pt x="1562" y="129"/>
                          <a:pt x="1408" y="159"/>
                          <a:pt x="1250" y="202"/>
                        </a:cubicBezTo>
                        <a:lnTo>
                          <a:pt x="0" y="6152"/>
                        </a:lnTo>
                        <a:cubicBezTo>
                          <a:pt x="164" y="6108"/>
                          <a:pt x="318" y="6079"/>
                          <a:pt x="462" y="6057"/>
                        </a:cubicBezTo>
                        <a:cubicBezTo>
                          <a:pt x="685" y="6024"/>
                          <a:pt x="893" y="6016"/>
                          <a:pt x="1097" y="6016"/>
                        </a:cubicBezTo>
                        <a:cubicBezTo>
                          <a:pt x="1238" y="6016"/>
                          <a:pt x="1376" y="6020"/>
                          <a:pt x="1515" y="6023"/>
                        </a:cubicBezTo>
                        <a:cubicBezTo>
                          <a:pt x="1615" y="6026"/>
                          <a:pt x="1714" y="6028"/>
                          <a:pt x="1820" y="6028"/>
                        </a:cubicBezTo>
                        <a:cubicBezTo>
                          <a:pt x="2072" y="6028"/>
                          <a:pt x="2361" y="6014"/>
                          <a:pt x="2776" y="5950"/>
                        </a:cubicBezTo>
                        <a:lnTo>
                          <a:pt x="4021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91" name="Google Shape;3942;p33"/>
                  <p:cNvSpPr/>
                  <p:nvPr/>
                </p:nvSpPr>
                <p:spPr>
                  <a:xfrm>
                    <a:off x="2332425" y="1002850"/>
                    <a:ext cx="32100" cy="15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6024" extrusionOk="0">
                        <a:moveTo>
                          <a:pt x="1245" y="1"/>
                        </a:moveTo>
                        <a:lnTo>
                          <a:pt x="0" y="5951"/>
                        </a:lnTo>
                        <a:cubicBezTo>
                          <a:pt x="30" y="5972"/>
                          <a:pt x="38" y="5998"/>
                          <a:pt x="34" y="6023"/>
                        </a:cubicBezTo>
                        <a:lnTo>
                          <a:pt x="1279" y="74"/>
                        </a:lnTo>
                        <a:cubicBezTo>
                          <a:pt x="1284" y="48"/>
                          <a:pt x="1275" y="22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92" name="Google Shape;3943;p33"/>
                  <p:cNvSpPr/>
                  <p:nvPr/>
                </p:nvSpPr>
                <p:spPr>
                  <a:xfrm>
                    <a:off x="2332100" y="1002650"/>
                    <a:ext cx="3145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59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5" y="5954"/>
                          <a:pt x="9" y="5954"/>
                          <a:pt x="13" y="5959"/>
                        </a:cubicBezTo>
                        <a:lnTo>
                          <a:pt x="1258" y="9"/>
                        </a:lnTo>
                        <a:cubicBezTo>
                          <a:pt x="1253" y="9"/>
                          <a:pt x="1249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93" name="Google Shape;3944;p33"/>
                  <p:cNvSpPr/>
                  <p:nvPr/>
                </p:nvSpPr>
                <p:spPr>
                  <a:xfrm>
                    <a:off x="2331775" y="1002550"/>
                    <a:ext cx="31475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55" extrusionOk="0">
                        <a:moveTo>
                          <a:pt x="1245" y="1"/>
                        </a:moveTo>
                        <a:lnTo>
                          <a:pt x="1" y="5949"/>
                        </a:lnTo>
                        <a:cubicBezTo>
                          <a:pt x="5" y="5949"/>
                          <a:pt x="9" y="5954"/>
                          <a:pt x="13" y="5954"/>
                        </a:cubicBezTo>
                        <a:lnTo>
                          <a:pt x="1258" y="5"/>
                        </a:lnTo>
                        <a:cubicBezTo>
                          <a:pt x="1254" y="5"/>
                          <a:pt x="1250" y="1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94" name="Google Shape;3945;p33"/>
                  <p:cNvSpPr/>
                  <p:nvPr/>
                </p:nvSpPr>
                <p:spPr>
                  <a:xfrm>
                    <a:off x="2331450" y="1002325"/>
                    <a:ext cx="3145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59" extrusionOk="0">
                        <a:moveTo>
                          <a:pt x="1246" y="0"/>
                        </a:moveTo>
                        <a:lnTo>
                          <a:pt x="0" y="5950"/>
                        </a:lnTo>
                        <a:cubicBezTo>
                          <a:pt x="6" y="5954"/>
                          <a:pt x="10" y="5954"/>
                          <a:pt x="14" y="5958"/>
                        </a:cubicBezTo>
                        <a:lnTo>
                          <a:pt x="1258" y="10"/>
                        </a:lnTo>
                        <a:cubicBezTo>
                          <a:pt x="1254" y="4"/>
                          <a:pt x="1250" y="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95" name="Google Shape;3946;p33"/>
                  <p:cNvSpPr/>
                  <p:nvPr/>
                </p:nvSpPr>
                <p:spPr>
                  <a:xfrm>
                    <a:off x="2331025" y="1002225"/>
                    <a:ext cx="31575" cy="148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5954" extrusionOk="0">
                        <a:moveTo>
                          <a:pt x="1249" y="0"/>
                        </a:moveTo>
                        <a:lnTo>
                          <a:pt x="1" y="5950"/>
                        </a:lnTo>
                        <a:cubicBezTo>
                          <a:pt x="5" y="5950"/>
                          <a:pt x="13" y="5954"/>
                          <a:pt x="17" y="5954"/>
                        </a:cubicBezTo>
                        <a:lnTo>
                          <a:pt x="1263" y="4"/>
                        </a:lnTo>
                        <a:cubicBezTo>
                          <a:pt x="1258" y="4"/>
                          <a:pt x="1254" y="0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96" name="Google Shape;3947;p33"/>
                  <p:cNvSpPr/>
                  <p:nvPr/>
                </p:nvSpPr>
                <p:spPr>
                  <a:xfrm>
                    <a:off x="2330800" y="1002125"/>
                    <a:ext cx="31475" cy="148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54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lnTo>
                          <a:pt x="6" y="5950"/>
                        </a:lnTo>
                        <a:lnTo>
                          <a:pt x="10" y="5954"/>
                        </a:lnTo>
                        <a:lnTo>
                          <a:pt x="1258" y="4"/>
                        </a:lnTo>
                        <a:lnTo>
                          <a:pt x="1250" y="4"/>
                        </a:lnTo>
                        <a:cubicBezTo>
                          <a:pt x="1250" y="0"/>
                          <a:pt x="1246" y="0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97" name="Google Shape;3948;p33"/>
                  <p:cNvSpPr/>
                  <p:nvPr/>
                </p:nvSpPr>
                <p:spPr>
                  <a:xfrm>
                    <a:off x="2330600" y="1002125"/>
                    <a:ext cx="31350" cy="148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50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lnTo>
                          <a:pt x="9" y="5950"/>
                        </a:lnTo>
                        <a:lnTo>
                          <a:pt x="1254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98" name="Google Shape;3949;p33"/>
                  <p:cNvSpPr/>
                  <p:nvPr/>
                </p:nvSpPr>
                <p:spPr>
                  <a:xfrm>
                    <a:off x="2330500" y="1002125"/>
                    <a:ext cx="31350" cy="148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50" extrusionOk="0">
                        <a:moveTo>
                          <a:pt x="1245" y="0"/>
                        </a:moveTo>
                        <a:lnTo>
                          <a:pt x="0" y="5946"/>
                        </a:lnTo>
                        <a:lnTo>
                          <a:pt x="5" y="5950"/>
                        </a:lnTo>
                        <a:lnTo>
                          <a:pt x="1254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99" name="Google Shape;3950;p33"/>
                  <p:cNvSpPr/>
                  <p:nvPr/>
                </p:nvSpPr>
                <p:spPr>
                  <a:xfrm>
                    <a:off x="2330175" y="1002025"/>
                    <a:ext cx="31450" cy="148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50" extrusionOk="0">
                        <a:moveTo>
                          <a:pt x="1249" y="0"/>
                        </a:moveTo>
                        <a:lnTo>
                          <a:pt x="0" y="5950"/>
                        </a:lnTo>
                        <a:lnTo>
                          <a:pt x="13" y="5950"/>
                        </a:lnTo>
                        <a:lnTo>
                          <a:pt x="1258" y="4"/>
                        </a:lnTo>
                        <a:cubicBezTo>
                          <a:pt x="1253" y="0"/>
                          <a:pt x="1249" y="0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00" name="Google Shape;3951;p33"/>
                  <p:cNvSpPr/>
                  <p:nvPr/>
                </p:nvSpPr>
                <p:spPr>
                  <a:xfrm>
                    <a:off x="2329325" y="1002025"/>
                    <a:ext cx="32100" cy="148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50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lnTo>
                          <a:pt x="34" y="5950"/>
                        </a:lnTo>
                        <a:lnTo>
                          <a:pt x="1283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01" name="Google Shape;3952;p33"/>
                  <p:cNvSpPr/>
                  <p:nvPr/>
                </p:nvSpPr>
                <p:spPr>
                  <a:xfrm>
                    <a:off x="2328575" y="1002025"/>
                    <a:ext cx="31900" cy="14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5958" extrusionOk="0">
                        <a:moveTo>
                          <a:pt x="1275" y="0"/>
                        </a:moveTo>
                        <a:cubicBezTo>
                          <a:pt x="1266" y="4"/>
                          <a:pt x="1258" y="4"/>
                          <a:pt x="1245" y="8"/>
                        </a:cubicBezTo>
                        <a:lnTo>
                          <a:pt x="0" y="5958"/>
                        </a:lnTo>
                        <a:cubicBezTo>
                          <a:pt x="9" y="5954"/>
                          <a:pt x="18" y="5950"/>
                          <a:pt x="30" y="5950"/>
                        </a:cubicBezTo>
                        <a:lnTo>
                          <a:pt x="1275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02" name="Google Shape;3953;p33"/>
                  <p:cNvSpPr/>
                  <p:nvPr/>
                </p:nvSpPr>
                <p:spPr>
                  <a:xfrm>
                    <a:off x="2327925" y="1002225"/>
                    <a:ext cx="3177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59" extrusionOk="0">
                        <a:moveTo>
                          <a:pt x="1271" y="0"/>
                        </a:moveTo>
                        <a:cubicBezTo>
                          <a:pt x="1262" y="4"/>
                          <a:pt x="1254" y="4"/>
                          <a:pt x="1250" y="8"/>
                        </a:cubicBezTo>
                        <a:lnTo>
                          <a:pt x="1" y="5958"/>
                        </a:lnTo>
                        <a:cubicBezTo>
                          <a:pt x="9" y="5954"/>
                          <a:pt x="18" y="5950"/>
                          <a:pt x="26" y="5950"/>
                        </a:cubicBezTo>
                        <a:lnTo>
                          <a:pt x="1271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03" name="Google Shape;3954;p33"/>
                  <p:cNvSpPr/>
                  <p:nvPr/>
                </p:nvSpPr>
                <p:spPr>
                  <a:xfrm>
                    <a:off x="2327400" y="1002425"/>
                    <a:ext cx="31800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64" extrusionOk="0">
                        <a:moveTo>
                          <a:pt x="1271" y="0"/>
                        </a:moveTo>
                        <a:cubicBezTo>
                          <a:pt x="1262" y="6"/>
                          <a:pt x="1254" y="10"/>
                          <a:pt x="1245" y="14"/>
                        </a:cubicBezTo>
                        <a:lnTo>
                          <a:pt x="0" y="5963"/>
                        </a:lnTo>
                        <a:cubicBezTo>
                          <a:pt x="4" y="5959"/>
                          <a:pt x="14" y="5954"/>
                          <a:pt x="22" y="5950"/>
                        </a:cubicBezTo>
                        <a:lnTo>
                          <a:pt x="1271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04" name="Google Shape;3955;p33"/>
                  <p:cNvSpPr/>
                  <p:nvPr/>
                </p:nvSpPr>
                <p:spPr>
                  <a:xfrm>
                    <a:off x="2326850" y="1002750"/>
                    <a:ext cx="3170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8" h="5963" extrusionOk="0">
                        <a:moveTo>
                          <a:pt x="1267" y="1"/>
                        </a:moveTo>
                        <a:lnTo>
                          <a:pt x="1267" y="1"/>
                        </a:lnTo>
                        <a:cubicBezTo>
                          <a:pt x="1258" y="5"/>
                          <a:pt x="1254" y="9"/>
                          <a:pt x="1246" y="18"/>
                        </a:cubicBezTo>
                        <a:lnTo>
                          <a:pt x="1" y="5963"/>
                        </a:lnTo>
                        <a:cubicBezTo>
                          <a:pt x="5" y="5959"/>
                          <a:pt x="14" y="5955"/>
                          <a:pt x="22" y="5950"/>
                        </a:cubicBezTo>
                        <a:lnTo>
                          <a:pt x="1267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05" name="Google Shape;3956;p33"/>
                  <p:cNvSpPr/>
                  <p:nvPr/>
                </p:nvSpPr>
                <p:spPr>
                  <a:xfrm>
                    <a:off x="2326450" y="1003200"/>
                    <a:ext cx="3155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" h="5963" extrusionOk="0">
                        <a:moveTo>
                          <a:pt x="1262" y="0"/>
                        </a:moveTo>
                        <a:cubicBezTo>
                          <a:pt x="1258" y="4"/>
                          <a:pt x="1248" y="8"/>
                          <a:pt x="1244" y="17"/>
                        </a:cubicBezTo>
                        <a:lnTo>
                          <a:pt x="0" y="5962"/>
                        </a:lnTo>
                        <a:cubicBezTo>
                          <a:pt x="4" y="5958"/>
                          <a:pt x="8" y="5954"/>
                          <a:pt x="17" y="5945"/>
                        </a:cubicBezTo>
                        <a:lnTo>
                          <a:pt x="1262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06" name="Google Shape;3957;p33"/>
                  <p:cNvSpPr/>
                  <p:nvPr/>
                </p:nvSpPr>
                <p:spPr>
                  <a:xfrm>
                    <a:off x="2326100" y="1003600"/>
                    <a:ext cx="31475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64" extrusionOk="0">
                        <a:moveTo>
                          <a:pt x="1258" y="1"/>
                        </a:moveTo>
                        <a:lnTo>
                          <a:pt x="1258" y="1"/>
                        </a:lnTo>
                        <a:cubicBezTo>
                          <a:pt x="1254" y="5"/>
                          <a:pt x="1250" y="10"/>
                          <a:pt x="1246" y="18"/>
                        </a:cubicBezTo>
                        <a:lnTo>
                          <a:pt x="1" y="5964"/>
                        </a:lnTo>
                        <a:cubicBezTo>
                          <a:pt x="5" y="5959"/>
                          <a:pt x="9" y="5954"/>
                          <a:pt x="14" y="5946"/>
                        </a:cubicBezTo>
                        <a:lnTo>
                          <a:pt x="1258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07" name="Google Shape;3958;p33"/>
                  <p:cNvSpPr/>
                  <p:nvPr/>
                </p:nvSpPr>
                <p:spPr>
                  <a:xfrm>
                    <a:off x="2325900" y="1004050"/>
                    <a:ext cx="3137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5" h="5963" extrusionOk="0">
                        <a:moveTo>
                          <a:pt x="1254" y="0"/>
                        </a:moveTo>
                        <a:lnTo>
                          <a:pt x="1254" y="3"/>
                        </a:lnTo>
                        <a:lnTo>
                          <a:pt x="1254" y="3"/>
                        </a:lnTo>
                        <a:cubicBezTo>
                          <a:pt x="1254" y="2"/>
                          <a:pt x="1254" y="1"/>
                          <a:pt x="1254" y="0"/>
                        </a:cubicBezTo>
                        <a:close/>
                        <a:moveTo>
                          <a:pt x="1254" y="3"/>
                        </a:moveTo>
                        <a:lnTo>
                          <a:pt x="1254" y="3"/>
                        </a:lnTo>
                        <a:cubicBezTo>
                          <a:pt x="1252" y="6"/>
                          <a:pt x="1249" y="10"/>
                          <a:pt x="1249" y="18"/>
                        </a:cubicBezTo>
                        <a:lnTo>
                          <a:pt x="1" y="5962"/>
                        </a:lnTo>
                        <a:cubicBezTo>
                          <a:pt x="5" y="5958"/>
                          <a:pt x="5" y="5954"/>
                          <a:pt x="9" y="5946"/>
                        </a:cubicBezTo>
                        <a:lnTo>
                          <a:pt x="1254" y="3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08" name="Google Shape;3959;p33"/>
                  <p:cNvSpPr/>
                  <p:nvPr/>
                </p:nvSpPr>
                <p:spPr>
                  <a:xfrm>
                    <a:off x="2325900" y="1004475"/>
                    <a:ext cx="31225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9" h="5955" extrusionOk="0">
                        <a:moveTo>
                          <a:pt x="1249" y="1"/>
                        </a:moveTo>
                        <a:cubicBezTo>
                          <a:pt x="1245" y="1"/>
                          <a:pt x="1245" y="5"/>
                          <a:pt x="1245" y="9"/>
                        </a:cubicBezTo>
                        <a:lnTo>
                          <a:pt x="559" y="3285"/>
                        </a:lnTo>
                        <a:lnTo>
                          <a:pt x="1249" y="1"/>
                        </a:lnTo>
                        <a:close/>
                        <a:moveTo>
                          <a:pt x="559" y="3285"/>
                        </a:moveTo>
                        <a:lnTo>
                          <a:pt x="1" y="5945"/>
                        </a:lnTo>
                        <a:lnTo>
                          <a:pt x="1" y="5954"/>
                        </a:lnTo>
                        <a:lnTo>
                          <a:pt x="559" y="3285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09" name="Google Shape;3960;p33"/>
                  <p:cNvSpPr/>
                  <p:nvPr/>
                </p:nvSpPr>
                <p:spPr>
                  <a:xfrm>
                    <a:off x="1857550" y="869325"/>
                    <a:ext cx="106200" cy="39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8" h="1596" extrusionOk="0">
                        <a:moveTo>
                          <a:pt x="908" y="1"/>
                        </a:moveTo>
                        <a:cubicBezTo>
                          <a:pt x="852" y="1"/>
                          <a:pt x="793" y="4"/>
                          <a:pt x="732" y="12"/>
                        </a:cubicBezTo>
                        <a:cubicBezTo>
                          <a:pt x="651" y="26"/>
                          <a:pt x="570" y="47"/>
                          <a:pt x="479" y="77"/>
                        </a:cubicBezTo>
                        <a:cubicBezTo>
                          <a:pt x="428" y="406"/>
                          <a:pt x="1152" y="975"/>
                          <a:pt x="364" y="1086"/>
                        </a:cubicBezTo>
                        <a:cubicBezTo>
                          <a:pt x="270" y="1099"/>
                          <a:pt x="151" y="1103"/>
                          <a:pt x="1" y="1103"/>
                        </a:cubicBezTo>
                        <a:cubicBezTo>
                          <a:pt x="379" y="1476"/>
                          <a:pt x="896" y="1595"/>
                          <a:pt x="1471" y="1595"/>
                        </a:cubicBezTo>
                        <a:cubicBezTo>
                          <a:pt x="1761" y="1595"/>
                          <a:pt x="2065" y="1565"/>
                          <a:pt x="2374" y="1522"/>
                        </a:cubicBezTo>
                        <a:cubicBezTo>
                          <a:pt x="2409" y="1518"/>
                          <a:pt x="2439" y="1514"/>
                          <a:pt x="2469" y="1510"/>
                        </a:cubicBezTo>
                        <a:cubicBezTo>
                          <a:pt x="2084" y="1141"/>
                          <a:pt x="2101" y="1005"/>
                          <a:pt x="2315" y="975"/>
                        </a:cubicBezTo>
                        <a:cubicBezTo>
                          <a:pt x="2345" y="971"/>
                          <a:pt x="2379" y="970"/>
                          <a:pt x="2416" y="970"/>
                        </a:cubicBezTo>
                        <a:cubicBezTo>
                          <a:pt x="2596" y="970"/>
                          <a:pt x="2852" y="1009"/>
                          <a:pt x="3114" y="1048"/>
                        </a:cubicBezTo>
                        <a:cubicBezTo>
                          <a:pt x="3368" y="1086"/>
                          <a:pt x="3625" y="1123"/>
                          <a:pt x="3820" y="1123"/>
                        </a:cubicBezTo>
                        <a:cubicBezTo>
                          <a:pt x="3869" y="1123"/>
                          <a:pt x="3913" y="1121"/>
                          <a:pt x="3953" y="1116"/>
                        </a:cubicBezTo>
                        <a:cubicBezTo>
                          <a:pt x="4162" y="1086"/>
                          <a:pt x="4248" y="979"/>
                          <a:pt x="4068" y="710"/>
                        </a:cubicBezTo>
                        <a:cubicBezTo>
                          <a:pt x="2858" y="680"/>
                          <a:pt x="3302" y="338"/>
                          <a:pt x="2216" y="17"/>
                        </a:cubicBezTo>
                        <a:cubicBezTo>
                          <a:pt x="2122" y="51"/>
                          <a:pt x="2041" y="69"/>
                          <a:pt x="1960" y="81"/>
                        </a:cubicBezTo>
                        <a:cubicBezTo>
                          <a:pt x="1895" y="90"/>
                          <a:pt x="1833" y="93"/>
                          <a:pt x="1773" y="93"/>
                        </a:cubicBezTo>
                        <a:cubicBezTo>
                          <a:pt x="1624" y="93"/>
                          <a:pt x="1485" y="71"/>
                          <a:pt x="1348" y="47"/>
                        </a:cubicBezTo>
                        <a:cubicBezTo>
                          <a:pt x="1204" y="25"/>
                          <a:pt x="1063" y="1"/>
                          <a:pt x="908" y="1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10" name="Google Shape;3961;p33"/>
                  <p:cNvSpPr/>
                  <p:nvPr/>
                </p:nvSpPr>
                <p:spPr>
                  <a:xfrm>
                    <a:off x="1854350" y="907050"/>
                    <a:ext cx="64925" cy="15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7" h="6035" extrusionOk="0">
                        <a:moveTo>
                          <a:pt x="2597" y="1"/>
                        </a:moveTo>
                        <a:lnTo>
                          <a:pt x="2597" y="1"/>
                        </a:lnTo>
                        <a:cubicBezTo>
                          <a:pt x="2567" y="5"/>
                          <a:pt x="2537" y="9"/>
                          <a:pt x="2502" y="13"/>
                        </a:cubicBezTo>
                        <a:cubicBezTo>
                          <a:pt x="2201" y="58"/>
                          <a:pt x="1901" y="88"/>
                          <a:pt x="1616" y="88"/>
                        </a:cubicBezTo>
                        <a:cubicBezTo>
                          <a:pt x="1489" y="88"/>
                          <a:pt x="1365" y="82"/>
                          <a:pt x="1245" y="69"/>
                        </a:cubicBezTo>
                        <a:lnTo>
                          <a:pt x="1" y="6018"/>
                        </a:lnTo>
                        <a:cubicBezTo>
                          <a:pt x="114" y="6030"/>
                          <a:pt x="231" y="6035"/>
                          <a:pt x="351" y="6035"/>
                        </a:cubicBezTo>
                        <a:cubicBezTo>
                          <a:pt x="641" y="6035"/>
                          <a:pt x="946" y="6005"/>
                          <a:pt x="1258" y="5963"/>
                        </a:cubicBezTo>
                        <a:cubicBezTo>
                          <a:pt x="1288" y="5959"/>
                          <a:pt x="1322" y="5955"/>
                          <a:pt x="1352" y="5951"/>
                        </a:cubicBez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11" name="Google Shape;3962;p33"/>
                  <p:cNvSpPr/>
                  <p:nvPr/>
                </p:nvSpPr>
                <p:spPr>
                  <a:xfrm>
                    <a:off x="1849525" y="908125"/>
                    <a:ext cx="3595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8" h="5976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65" y="5963"/>
                          <a:pt x="129" y="5971"/>
                          <a:pt x="194" y="5975"/>
                        </a:cubicBezTo>
                        <a:lnTo>
                          <a:pt x="1438" y="26"/>
                        </a:lnTo>
                        <a:cubicBezTo>
                          <a:pt x="1374" y="22"/>
                          <a:pt x="1309" y="13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12" name="Google Shape;3963;p33"/>
                  <p:cNvSpPr/>
                  <p:nvPr/>
                </p:nvSpPr>
                <p:spPr>
                  <a:xfrm>
                    <a:off x="1846325" y="907475"/>
                    <a:ext cx="3435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4" h="5976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43" y="5959"/>
                          <a:pt x="87" y="5967"/>
                          <a:pt x="129" y="5976"/>
                        </a:cubicBezTo>
                        <a:lnTo>
                          <a:pt x="1374" y="26"/>
                        </a:lnTo>
                        <a:cubicBezTo>
                          <a:pt x="1331" y="18"/>
                          <a:pt x="1288" y="10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13" name="Google Shape;3964;p33"/>
                  <p:cNvSpPr/>
                  <p:nvPr/>
                </p:nvSpPr>
                <p:spPr>
                  <a:xfrm>
                    <a:off x="1843650" y="906725"/>
                    <a:ext cx="33825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3" h="5980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34" y="5964"/>
                          <a:pt x="69" y="5972"/>
                          <a:pt x="107" y="5980"/>
                        </a:cubicBezTo>
                        <a:lnTo>
                          <a:pt x="1352" y="30"/>
                        </a:lnTo>
                        <a:cubicBezTo>
                          <a:pt x="1318" y="22"/>
                          <a:pt x="1284" y="14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14" name="Google Shape;3965;p33"/>
                  <p:cNvSpPr/>
                  <p:nvPr/>
                </p:nvSpPr>
                <p:spPr>
                  <a:xfrm>
                    <a:off x="1841300" y="905975"/>
                    <a:ext cx="33500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0" h="5981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31" y="5963"/>
                          <a:pt x="65" y="5972"/>
                          <a:pt x="95" y="5980"/>
                        </a:cubicBezTo>
                        <a:lnTo>
                          <a:pt x="1340" y="31"/>
                        </a:lnTo>
                        <a:cubicBezTo>
                          <a:pt x="1309" y="22"/>
                          <a:pt x="1279" y="14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15" name="Google Shape;3966;p33"/>
                  <p:cNvSpPr/>
                  <p:nvPr/>
                </p:nvSpPr>
                <p:spPr>
                  <a:xfrm>
                    <a:off x="1839050" y="905125"/>
                    <a:ext cx="33400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6" h="5985" extrusionOk="0">
                        <a:moveTo>
                          <a:pt x="1245" y="1"/>
                        </a:moveTo>
                        <a:lnTo>
                          <a:pt x="1" y="5951"/>
                        </a:lnTo>
                        <a:cubicBezTo>
                          <a:pt x="31" y="5963"/>
                          <a:pt x="60" y="5976"/>
                          <a:pt x="90" y="5984"/>
                        </a:cubicBezTo>
                        <a:lnTo>
                          <a:pt x="1335" y="35"/>
                        </a:lnTo>
                        <a:cubicBezTo>
                          <a:pt x="1306" y="27"/>
                          <a:pt x="1276" y="13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16" name="Google Shape;3967;p33"/>
                  <p:cNvSpPr/>
                  <p:nvPr/>
                </p:nvSpPr>
                <p:spPr>
                  <a:xfrm>
                    <a:off x="1836800" y="904150"/>
                    <a:ext cx="33375" cy="149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5" h="5990" extrusionOk="0">
                        <a:moveTo>
                          <a:pt x="1246" y="1"/>
                        </a:moveTo>
                        <a:lnTo>
                          <a:pt x="1" y="5951"/>
                        </a:lnTo>
                        <a:cubicBezTo>
                          <a:pt x="31" y="5964"/>
                          <a:pt x="61" y="5976"/>
                          <a:pt x="91" y="5990"/>
                        </a:cubicBezTo>
                        <a:lnTo>
                          <a:pt x="1335" y="40"/>
                        </a:lnTo>
                        <a:cubicBezTo>
                          <a:pt x="1305" y="27"/>
                          <a:pt x="1275" y="14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17" name="Google Shape;3968;p33"/>
                  <p:cNvSpPr/>
                  <p:nvPr/>
                </p:nvSpPr>
                <p:spPr>
                  <a:xfrm>
                    <a:off x="1834225" y="902775"/>
                    <a:ext cx="33725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9" h="6006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36" y="5972"/>
                          <a:pt x="66" y="5988"/>
                          <a:pt x="104" y="6006"/>
                        </a:cubicBezTo>
                        <a:lnTo>
                          <a:pt x="1349" y="56"/>
                        </a:lnTo>
                        <a:cubicBezTo>
                          <a:pt x="1315" y="40"/>
                          <a:pt x="1280" y="22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18" name="Google Shape;3969;p33"/>
                  <p:cNvSpPr/>
                  <p:nvPr/>
                </p:nvSpPr>
                <p:spPr>
                  <a:xfrm>
                    <a:off x="1831150" y="900850"/>
                    <a:ext cx="34250" cy="15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0" h="6028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39" y="5976"/>
                          <a:pt x="82" y="6001"/>
                          <a:pt x="124" y="6027"/>
                        </a:cubicBezTo>
                        <a:lnTo>
                          <a:pt x="1369" y="78"/>
                        </a:lnTo>
                        <a:cubicBezTo>
                          <a:pt x="1326" y="56"/>
                          <a:pt x="1288" y="30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19" name="Google Shape;3970;p33"/>
                  <p:cNvSpPr/>
                  <p:nvPr/>
                </p:nvSpPr>
                <p:spPr>
                  <a:xfrm>
                    <a:off x="1826425" y="896900"/>
                    <a:ext cx="35850" cy="15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4" h="6109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61" y="6006"/>
                          <a:pt x="125" y="6061"/>
                          <a:pt x="190" y="6108"/>
                        </a:cubicBezTo>
                        <a:lnTo>
                          <a:pt x="1434" y="159"/>
                        </a:lnTo>
                        <a:cubicBezTo>
                          <a:pt x="1370" y="111"/>
                          <a:pt x="1305" y="60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20" name="Google Shape;3971;p33"/>
                  <p:cNvSpPr/>
                  <p:nvPr/>
                </p:nvSpPr>
                <p:spPr>
                  <a:xfrm>
                    <a:off x="1511225" y="840875"/>
                    <a:ext cx="32000" cy="150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6036" extrusionOk="0">
                        <a:moveTo>
                          <a:pt x="1249" y="1"/>
                        </a:moveTo>
                        <a:lnTo>
                          <a:pt x="0" y="5949"/>
                        </a:lnTo>
                        <a:cubicBezTo>
                          <a:pt x="26" y="5980"/>
                          <a:pt x="34" y="6010"/>
                          <a:pt x="30" y="6035"/>
                        </a:cubicBezTo>
                        <a:lnTo>
                          <a:pt x="1275" y="90"/>
                        </a:lnTo>
                        <a:cubicBezTo>
                          <a:pt x="1279" y="64"/>
                          <a:pt x="1270" y="34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21" name="Google Shape;3972;p33"/>
                  <p:cNvSpPr/>
                  <p:nvPr/>
                </p:nvSpPr>
                <p:spPr>
                  <a:xfrm>
                    <a:off x="1813500" y="883225"/>
                    <a:ext cx="38200" cy="150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8" h="6014" extrusionOk="0">
                        <a:moveTo>
                          <a:pt x="1528" y="0"/>
                        </a:moveTo>
                        <a:lnTo>
                          <a:pt x="1528" y="0"/>
                        </a:lnTo>
                        <a:cubicBezTo>
                          <a:pt x="1425" y="17"/>
                          <a:pt x="1331" y="42"/>
                          <a:pt x="1250" y="68"/>
                        </a:cubicBezTo>
                        <a:lnTo>
                          <a:pt x="0" y="6014"/>
                        </a:lnTo>
                        <a:cubicBezTo>
                          <a:pt x="86" y="5988"/>
                          <a:pt x="180" y="5966"/>
                          <a:pt x="283" y="5945"/>
                        </a:cubicBezTo>
                        <a:lnTo>
                          <a:pt x="1528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22" name="Google Shape;3973;p33"/>
                  <p:cNvSpPr/>
                  <p:nvPr/>
                </p:nvSpPr>
                <p:spPr>
                  <a:xfrm>
                    <a:off x="1807625" y="884925"/>
                    <a:ext cx="37125" cy="15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5" h="6035" extrusionOk="0">
                        <a:moveTo>
                          <a:pt x="1485" y="0"/>
                        </a:moveTo>
                        <a:lnTo>
                          <a:pt x="1485" y="0"/>
                        </a:lnTo>
                        <a:cubicBezTo>
                          <a:pt x="1394" y="26"/>
                          <a:pt x="1317" y="56"/>
                          <a:pt x="1244" y="86"/>
                        </a:cubicBezTo>
                        <a:lnTo>
                          <a:pt x="0" y="6035"/>
                        </a:lnTo>
                        <a:cubicBezTo>
                          <a:pt x="69" y="6005"/>
                          <a:pt x="150" y="5975"/>
                          <a:pt x="235" y="5946"/>
                        </a:cubicBezTo>
                        <a:lnTo>
                          <a:pt x="1485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23" name="Google Shape;3974;p33"/>
                  <p:cNvSpPr/>
                  <p:nvPr/>
                </p:nvSpPr>
                <p:spPr>
                  <a:xfrm>
                    <a:off x="1803875" y="887075"/>
                    <a:ext cx="34875" cy="15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" h="6032" extrusionOk="0">
                        <a:moveTo>
                          <a:pt x="1394" y="0"/>
                        </a:moveTo>
                        <a:lnTo>
                          <a:pt x="1394" y="0"/>
                        </a:lnTo>
                        <a:cubicBezTo>
                          <a:pt x="1343" y="26"/>
                          <a:pt x="1292" y="56"/>
                          <a:pt x="1246" y="81"/>
                        </a:cubicBezTo>
                        <a:lnTo>
                          <a:pt x="1" y="6031"/>
                        </a:lnTo>
                        <a:cubicBezTo>
                          <a:pt x="48" y="6000"/>
                          <a:pt x="95" y="5975"/>
                          <a:pt x="150" y="5949"/>
                        </a:cubicBezTo>
                        <a:lnTo>
                          <a:pt x="1394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24" name="Google Shape;3975;p33"/>
                  <p:cNvSpPr/>
                  <p:nvPr/>
                </p:nvSpPr>
                <p:spPr>
                  <a:xfrm>
                    <a:off x="1801000" y="889100"/>
                    <a:ext cx="34025" cy="150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1" h="6036" extrusionOk="0">
                        <a:moveTo>
                          <a:pt x="1361" y="0"/>
                        </a:moveTo>
                        <a:lnTo>
                          <a:pt x="1361" y="0"/>
                        </a:lnTo>
                        <a:cubicBezTo>
                          <a:pt x="1318" y="30"/>
                          <a:pt x="1279" y="56"/>
                          <a:pt x="1245" y="86"/>
                        </a:cubicBezTo>
                        <a:lnTo>
                          <a:pt x="1" y="6035"/>
                        </a:lnTo>
                        <a:cubicBezTo>
                          <a:pt x="34" y="6005"/>
                          <a:pt x="72" y="5976"/>
                          <a:pt x="116" y="5950"/>
                        </a:cubicBezTo>
                        <a:lnTo>
                          <a:pt x="1361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25" name="Google Shape;3976;p33"/>
                  <p:cNvSpPr/>
                  <p:nvPr/>
                </p:nvSpPr>
                <p:spPr>
                  <a:xfrm>
                    <a:off x="1798650" y="891225"/>
                    <a:ext cx="33475" cy="151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9" h="6045" extrusionOk="0">
                        <a:moveTo>
                          <a:pt x="1339" y="1"/>
                        </a:moveTo>
                        <a:lnTo>
                          <a:pt x="1339" y="1"/>
                        </a:lnTo>
                        <a:cubicBezTo>
                          <a:pt x="1305" y="30"/>
                          <a:pt x="1275" y="60"/>
                          <a:pt x="1249" y="95"/>
                        </a:cubicBezTo>
                        <a:lnTo>
                          <a:pt x="0" y="6045"/>
                        </a:lnTo>
                        <a:cubicBezTo>
                          <a:pt x="30" y="6010"/>
                          <a:pt x="60" y="5980"/>
                          <a:pt x="95" y="5950"/>
                        </a:cubicBezTo>
                        <a:lnTo>
                          <a:pt x="1339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26" name="Google Shape;3977;p33"/>
                  <p:cNvSpPr/>
                  <p:nvPr/>
                </p:nvSpPr>
                <p:spPr>
                  <a:xfrm>
                    <a:off x="1796725" y="893600"/>
                    <a:ext cx="33175" cy="151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7" h="6061" extrusionOk="0">
                        <a:moveTo>
                          <a:pt x="1326" y="0"/>
                        </a:moveTo>
                        <a:lnTo>
                          <a:pt x="1326" y="0"/>
                        </a:lnTo>
                        <a:cubicBezTo>
                          <a:pt x="1291" y="34"/>
                          <a:pt x="1266" y="73"/>
                          <a:pt x="1244" y="111"/>
                        </a:cubicBezTo>
                        <a:lnTo>
                          <a:pt x="0" y="6061"/>
                        </a:lnTo>
                        <a:cubicBezTo>
                          <a:pt x="22" y="6022"/>
                          <a:pt x="47" y="5984"/>
                          <a:pt x="77" y="5950"/>
                        </a:cubicBezTo>
                        <a:lnTo>
                          <a:pt x="1326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27" name="Google Shape;3978;p33"/>
                  <p:cNvSpPr/>
                  <p:nvPr/>
                </p:nvSpPr>
                <p:spPr>
                  <a:xfrm>
                    <a:off x="1795000" y="896350"/>
                    <a:ext cx="32850" cy="152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" h="6101" extrusionOk="0">
                        <a:moveTo>
                          <a:pt x="1313" y="1"/>
                        </a:moveTo>
                        <a:lnTo>
                          <a:pt x="1313" y="1"/>
                        </a:lnTo>
                        <a:cubicBezTo>
                          <a:pt x="1288" y="48"/>
                          <a:pt x="1262" y="99"/>
                          <a:pt x="1245" y="151"/>
                        </a:cubicBezTo>
                        <a:lnTo>
                          <a:pt x="0" y="6100"/>
                        </a:lnTo>
                        <a:cubicBezTo>
                          <a:pt x="18" y="6049"/>
                          <a:pt x="39" y="5998"/>
                          <a:pt x="69" y="5951"/>
                        </a:cubicBezTo>
                        <a:lnTo>
                          <a:pt x="1313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28" name="Google Shape;3979;p33"/>
                  <p:cNvSpPr/>
                  <p:nvPr/>
                </p:nvSpPr>
                <p:spPr>
                  <a:xfrm>
                    <a:off x="1794350" y="900100"/>
                    <a:ext cx="31800" cy="151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6054" extrusionOk="0">
                        <a:moveTo>
                          <a:pt x="1271" y="1"/>
                        </a:moveTo>
                        <a:cubicBezTo>
                          <a:pt x="1262" y="35"/>
                          <a:pt x="1254" y="70"/>
                          <a:pt x="1246" y="103"/>
                        </a:cubicBezTo>
                        <a:lnTo>
                          <a:pt x="10" y="6008"/>
                        </a:lnTo>
                        <a:lnTo>
                          <a:pt x="10" y="6008"/>
                        </a:lnTo>
                        <a:cubicBezTo>
                          <a:pt x="15" y="5989"/>
                          <a:pt x="22" y="5969"/>
                          <a:pt x="26" y="5950"/>
                        </a:cubicBezTo>
                        <a:lnTo>
                          <a:pt x="1271" y="1"/>
                        </a:lnTo>
                        <a:close/>
                        <a:moveTo>
                          <a:pt x="10" y="6008"/>
                        </a:moveTo>
                        <a:cubicBezTo>
                          <a:pt x="6" y="6023"/>
                          <a:pt x="2" y="6038"/>
                          <a:pt x="1" y="6053"/>
                        </a:cubicBezTo>
                        <a:lnTo>
                          <a:pt x="10" y="6008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29" name="Google Shape;3980;p33"/>
                  <p:cNvSpPr/>
                  <p:nvPr/>
                </p:nvSpPr>
                <p:spPr>
                  <a:xfrm>
                    <a:off x="3310700" y="1159950"/>
                    <a:ext cx="66650" cy="218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66" h="8730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60" y="6835"/>
                          <a:pt x="1331" y="7827"/>
                          <a:pt x="1412" y="8605"/>
                        </a:cubicBezTo>
                        <a:cubicBezTo>
                          <a:pt x="1416" y="8647"/>
                          <a:pt x="1413" y="8683"/>
                          <a:pt x="1404" y="8724"/>
                        </a:cubicBezTo>
                        <a:lnTo>
                          <a:pt x="1404" y="8724"/>
                        </a:lnTo>
                        <a:lnTo>
                          <a:pt x="2652" y="2784"/>
                        </a:lnTo>
                        <a:cubicBezTo>
                          <a:pt x="2661" y="2742"/>
                          <a:pt x="2666" y="2699"/>
                          <a:pt x="2661" y="2661"/>
                        </a:cubicBezTo>
                        <a:cubicBezTo>
                          <a:pt x="2575" y="1878"/>
                          <a:pt x="1306" y="890"/>
                          <a:pt x="1245" y="0"/>
                        </a:cubicBezTo>
                        <a:close/>
                        <a:moveTo>
                          <a:pt x="1404" y="8724"/>
                        </a:moveTo>
                        <a:lnTo>
                          <a:pt x="1403" y="8730"/>
                        </a:lnTo>
                        <a:cubicBezTo>
                          <a:pt x="1403" y="8728"/>
                          <a:pt x="1404" y="8726"/>
                          <a:pt x="1404" y="8724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30" name="Google Shape;3981;p33"/>
                  <p:cNvSpPr/>
                  <p:nvPr/>
                </p:nvSpPr>
                <p:spPr>
                  <a:xfrm>
                    <a:off x="1509400" y="839375"/>
                    <a:ext cx="33075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3" h="6010" extrusionOk="0">
                        <a:moveTo>
                          <a:pt x="1250" y="0"/>
                        </a:moveTo>
                        <a:lnTo>
                          <a:pt x="0" y="5950"/>
                        </a:lnTo>
                        <a:cubicBezTo>
                          <a:pt x="26" y="5967"/>
                          <a:pt x="52" y="5984"/>
                          <a:pt x="73" y="6009"/>
                        </a:cubicBezTo>
                        <a:lnTo>
                          <a:pt x="1322" y="61"/>
                        </a:lnTo>
                        <a:cubicBezTo>
                          <a:pt x="1297" y="39"/>
                          <a:pt x="1271" y="17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31" name="Google Shape;3982;p33"/>
                  <p:cNvSpPr/>
                  <p:nvPr/>
                </p:nvSpPr>
                <p:spPr>
                  <a:xfrm>
                    <a:off x="1508225" y="838625"/>
                    <a:ext cx="32425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" h="5980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18" y="5958"/>
                          <a:pt x="35" y="5967"/>
                          <a:pt x="47" y="5980"/>
                        </a:cubicBezTo>
                        <a:lnTo>
                          <a:pt x="1297" y="30"/>
                        </a:lnTo>
                        <a:cubicBezTo>
                          <a:pt x="1279" y="18"/>
                          <a:pt x="1262" y="8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32" name="Google Shape;3983;p33"/>
                  <p:cNvSpPr/>
                  <p:nvPr/>
                </p:nvSpPr>
                <p:spPr>
                  <a:xfrm>
                    <a:off x="1507375" y="838175"/>
                    <a:ext cx="3200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68" extrusionOk="0">
                        <a:moveTo>
                          <a:pt x="1244" y="1"/>
                        </a:moveTo>
                        <a:lnTo>
                          <a:pt x="0" y="5946"/>
                        </a:lnTo>
                        <a:cubicBezTo>
                          <a:pt x="13" y="5955"/>
                          <a:pt x="22" y="5960"/>
                          <a:pt x="34" y="5968"/>
                        </a:cubicBezTo>
                        <a:lnTo>
                          <a:pt x="1279" y="18"/>
                        </a:lnTo>
                        <a:cubicBezTo>
                          <a:pt x="1270" y="10"/>
                          <a:pt x="1258" y="6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33" name="Google Shape;3984;p33"/>
                  <p:cNvSpPr/>
                  <p:nvPr/>
                </p:nvSpPr>
                <p:spPr>
                  <a:xfrm>
                    <a:off x="1506625" y="837875"/>
                    <a:ext cx="3187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5959" extrusionOk="0">
                        <a:moveTo>
                          <a:pt x="1249" y="0"/>
                        </a:moveTo>
                        <a:lnTo>
                          <a:pt x="0" y="5946"/>
                        </a:lnTo>
                        <a:cubicBezTo>
                          <a:pt x="13" y="5950"/>
                          <a:pt x="22" y="5954"/>
                          <a:pt x="30" y="5958"/>
                        </a:cubicBezTo>
                        <a:lnTo>
                          <a:pt x="1274" y="13"/>
                        </a:lnTo>
                        <a:cubicBezTo>
                          <a:pt x="1266" y="9"/>
                          <a:pt x="1258" y="5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34" name="Google Shape;3985;p33"/>
                  <p:cNvSpPr/>
                  <p:nvPr/>
                </p:nvSpPr>
                <p:spPr>
                  <a:xfrm>
                    <a:off x="1506075" y="837675"/>
                    <a:ext cx="31775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55" extrusionOk="0">
                        <a:moveTo>
                          <a:pt x="1245" y="0"/>
                        </a:moveTo>
                        <a:lnTo>
                          <a:pt x="1" y="5945"/>
                        </a:lnTo>
                        <a:cubicBezTo>
                          <a:pt x="9" y="5949"/>
                          <a:pt x="18" y="5954"/>
                          <a:pt x="22" y="5954"/>
                        </a:cubicBezTo>
                        <a:lnTo>
                          <a:pt x="1271" y="8"/>
                        </a:lnTo>
                        <a:cubicBezTo>
                          <a:pt x="1263" y="4"/>
                          <a:pt x="1254" y="0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35" name="Google Shape;3986;p33"/>
                  <p:cNvSpPr/>
                  <p:nvPr/>
                </p:nvSpPr>
                <p:spPr>
                  <a:xfrm>
                    <a:off x="1505450" y="837450"/>
                    <a:ext cx="31775" cy="148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54" extrusionOk="0">
                        <a:moveTo>
                          <a:pt x="1250" y="0"/>
                        </a:moveTo>
                        <a:lnTo>
                          <a:pt x="0" y="5950"/>
                        </a:lnTo>
                        <a:cubicBezTo>
                          <a:pt x="8" y="5950"/>
                          <a:pt x="18" y="5954"/>
                          <a:pt x="26" y="5954"/>
                        </a:cubicBezTo>
                        <a:lnTo>
                          <a:pt x="1270" y="9"/>
                        </a:lnTo>
                        <a:cubicBezTo>
                          <a:pt x="1262" y="4"/>
                          <a:pt x="1254" y="0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36" name="Google Shape;3987;p33"/>
                  <p:cNvSpPr/>
                  <p:nvPr/>
                </p:nvSpPr>
                <p:spPr>
                  <a:xfrm>
                    <a:off x="1504900" y="837225"/>
                    <a:ext cx="318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59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9" y="5955"/>
                          <a:pt x="18" y="5955"/>
                          <a:pt x="22" y="5959"/>
                        </a:cubicBezTo>
                        <a:lnTo>
                          <a:pt x="1272" y="9"/>
                        </a:lnTo>
                        <a:cubicBezTo>
                          <a:pt x="1262" y="5"/>
                          <a:pt x="1254" y="5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37" name="Google Shape;3988;p33"/>
                  <p:cNvSpPr/>
                  <p:nvPr/>
                </p:nvSpPr>
                <p:spPr>
                  <a:xfrm>
                    <a:off x="1504275" y="837125"/>
                    <a:ext cx="31775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55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8" y="5950"/>
                          <a:pt x="18" y="5954"/>
                          <a:pt x="26" y="5954"/>
                        </a:cubicBezTo>
                        <a:lnTo>
                          <a:pt x="1271" y="5"/>
                        </a:lnTo>
                        <a:cubicBezTo>
                          <a:pt x="1262" y="5"/>
                          <a:pt x="1253" y="1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38" name="Google Shape;3989;p33"/>
                  <p:cNvSpPr/>
                  <p:nvPr/>
                </p:nvSpPr>
                <p:spPr>
                  <a:xfrm>
                    <a:off x="1503525" y="837025"/>
                    <a:ext cx="3190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5955" extrusionOk="0">
                        <a:moveTo>
                          <a:pt x="1244" y="1"/>
                        </a:moveTo>
                        <a:lnTo>
                          <a:pt x="0" y="5949"/>
                        </a:lnTo>
                        <a:cubicBezTo>
                          <a:pt x="8" y="5949"/>
                          <a:pt x="22" y="5949"/>
                          <a:pt x="30" y="5954"/>
                        </a:cubicBezTo>
                        <a:lnTo>
                          <a:pt x="1275" y="5"/>
                        </a:lnTo>
                        <a:cubicBezTo>
                          <a:pt x="1266" y="5"/>
                          <a:pt x="1258" y="1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39" name="Google Shape;3990;p33"/>
                  <p:cNvSpPr/>
                  <p:nvPr/>
                </p:nvSpPr>
                <p:spPr>
                  <a:xfrm>
                    <a:off x="1499475" y="836975"/>
                    <a:ext cx="35175" cy="149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7" h="5965" extrusionOk="0">
                        <a:moveTo>
                          <a:pt x="1376" y="0"/>
                        </a:moveTo>
                        <a:cubicBezTo>
                          <a:pt x="1353" y="0"/>
                          <a:pt x="1330" y="4"/>
                          <a:pt x="1309" y="7"/>
                        </a:cubicBezTo>
                        <a:cubicBezTo>
                          <a:pt x="1287" y="7"/>
                          <a:pt x="1266" y="11"/>
                          <a:pt x="1248" y="19"/>
                        </a:cubicBezTo>
                        <a:lnTo>
                          <a:pt x="0" y="5965"/>
                        </a:lnTo>
                        <a:cubicBezTo>
                          <a:pt x="21" y="5960"/>
                          <a:pt x="42" y="5956"/>
                          <a:pt x="64" y="5951"/>
                        </a:cubicBezTo>
                        <a:cubicBezTo>
                          <a:pt x="79" y="5949"/>
                          <a:pt x="95" y="5948"/>
                          <a:pt x="111" y="5948"/>
                        </a:cubicBezTo>
                        <a:cubicBezTo>
                          <a:pt x="128" y="5948"/>
                          <a:pt x="145" y="5949"/>
                          <a:pt x="162" y="5951"/>
                        </a:cubicBezTo>
                        <a:lnTo>
                          <a:pt x="1406" y="3"/>
                        </a:lnTo>
                        <a:cubicBezTo>
                          <a:pt x="1396" y="1"/>
                          <a:pt x="1386" y="0"/>
                          <a:pt x="1376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40" name="Google Shape;3991;p33"/>
                  <p:cNvSpPr/>
                  <p:nvPr/>
                </p:nvSpPr>
                <p:spPr>
                  <a:xfrm>
                    <a:off x="1498275" y="837450"/>
                    <a:ext cx="3242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" h="5968" extrusionOk="0">
                        <a:moveTo>
                          <a:pt x="1296" y="0"/>
                        </a:moveTo>
                        <a:lnTo>
                          <a:pt x="1296" y="0"/>
                        </a:lnTo>
                        <a:cubicBezTo>
                          <a:pt x="1280" y="4"/>
                          <a:pt x="1262" y="9"/>
                          <a:pt x="1245" y="17"/>
                        </a:cubicBezTo>
                        <a:lnTo>
                          <a:pt x="1" y="5967"/>
                        </a:lnTo>
                        <a:cubicBezTo>
                          <a:pt x="13" y="5958"/>
                          <a:pt x="31" y="5954"/>
                          <a:pt x="48" y="5946"/>
                        </a:cubicBezTo>
                        <a:lnTo>
                          <a:pt x="1296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41" name="Google Shape;3992;p33"/>
                  <p:cNvSpPr/>
                  <p:nvPr/>
                </p:nvSpPr>
                <p:spPr>
                  <a:xfrm>
                    <a:off x="1497100" y="837875"/>
                    <a:ext cx="3230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2" h="5976" extrusionOk="0">
                        <a:moveTo>
                          <a:pt x="1292" y="0"/>
                        </a:moveTo>
                        <a:lnTo>
                          <a:pt x="1292" y="0"/>
                        </a:lnTo>
                        <a:cubicBezTo>
                          <a:pt x="1276" y="9"/>
                          <a:pt x="1262" y="18"/>
                          <a:pt x="1245" y="26"/>
                        </a:cubicBezTo>
                        <a:lnTo>
                          <a:pt x="1" y="5976"/>
                        </a:lnTo>
                        <a:cubicBezTo>
                          <a:pt x="13" y="5967"/>
                          <a:pt x="30" y="5958"/>
                          <a:pt x="48" y="5950"/>
                        </a:cubicBezTo>
                        <a:lnTo>
                          <a:pt x="1292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42" name="Google Shape;3993;p33"/>
                  <p:cNvSpPr/>
                  <p:nvPr/>
                </p:nvSpPr>
                <p:spPr>
                  <a:xfrm>
                    <a:off x="1496025" y="838525"/>
                    <a:ext cx="32200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5980" extrusionOk="0">
                        <a:moveTo>
                          <a:pt x="1288" y="0"/>
                        </a:moveTo>
                        <a:lnTo>
                          <a:pt x="1288" y="0"/>
                        </a:lnTo>
                        <a:cubicBezTo>
                          <a:pt x="1275" y="8"/>
                          <a:pt x="1262" y="22"/>
                          <a:pt x="1250" y="30"/>
                        </a:cubicBezTo>
                        <a:lnTo>
                          <a:pt x="1" y="5980"/>
                        </a:lnTo>
                        <a:cubicBezTo>
                          <a:pt x="14" y="5966"/>
                          <a:pt x="30" y="5958"/>
                          <a:pt x="44" y="5950"/>
                        </a:cubicBezTo>
                        <a:lnTo>
                          <a:pt x="1288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43" name="Google Shape;3994;p33"/>
                  <p:cNvSpPr/>
                  <p:nvPr/>
                </p:nvSpPr>
                <p:spPr>
                  <a:xfrm>
                    <a:off x="1495075" y="839250"/>
                    <a:ext cx="32200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5989" extrusionOk="0">
                        <a:moveTo>
                          <a:pt x="1288" y="1"/>
                        </a:moveTo>
                        <a:lnTo>
                          <a:pt x="1288" y="1"/>
                        </a:lnTo>
                        <a:cubicBezTo>
                          <a:pt x="1270" y="14"/>
                          <a:pt x="1258" y="27"/>
                          <a:pt x="1249" y="40"/>
                        </a:cubicBezTo>
                        <a:lnTo>
                          <a:pt x="1" y="5989"/>
                        </a:lnTo>
                        <a:lnTo>
                          <a:pt x="39" y="5951"/>
                        </a:lnTo>
                        <a:lnTo>
                          <a:pt x="1288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44" name="Google Shape;3995;p33"/>
                  <p:cNvSpPr/>
                  <p:nvPr/>
                </p:nvSpPr>
                <p:spPr>
                  <a:xfrm>
                    <a:off x="1494325" y="840225"/>
                    <a:ext cx="31975" cy="14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9" h="5993" extrusionOk="0">
                        <a:moveTo>
                          <a:pt x="1279" y="1"/>
                        </a:moveTo>
                        <a:lnTo>
                          <a:pt x="1279" y="1"/>
                        </a:lnTo>
                        <a:cubicBezTo>
                          <a:pt x="1266" y="13"/>
                          <a:pt x="1253" y="31"/>
                          <a:pt x="1245" y="43"/>
                        </a:cubicBezTo>
                        <a:lnTo>
                          <a:pt x="1" y="5993"/>
                        </a:lnTo>
                        <a:cubicBezTo>
                          <a:pt x="9" y="5980"/>
                          <a:pt x="21" y="5963"/>
                          <a:pt x="31" y="5950"/>
                        </a:cubicBezTo>
                        <a:lnTo>
                          <a:pt x="1279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45" name="Google Shape;3996;p33"/>
                  <p:cNvSpPr/>
                  <p:nvPr/>
                </p:nvSpPr>
                <p:spPr>
                  <a:xfrm>
                    <a:off x="1493800" y="841300"/>
                    <a:ext cx="31650" cy="14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6" h="5997" extrusionOk="0">
                        <a:moveTo>
                          <a:pt x="1266" y="0"/>
                        </a:moveTo>
                        <a:cubicBezTo>
                          <a:pt x="1258" y="17"/>
                          <a:pt x="1254" y="35"/>
                          <a:pt x="1244" y="47"/>
                        </a:cubicBezTo>
                        <a:lnTo>
                          <a:pt x="0" y="5997"/>
                        </a:lnTo>
                        <a:cubicBezTo>
                          <a:pt x="4" y="5979"/>
                          <a:pt x="13" y="5967"/>
                          <a:pt x="22" y="5950"/>
                        </a:cubicBezTo>
                        <a:lnTo>
                          <a:pt x="1266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46" name="Google Shape;3997;p33"/>
                  <p:cNvSpPr/>
                  <p:nvPr/>
                </p:nvSpPr>
                <p:spPr>
                  <a:xfrm>
                    <a:off x="1493700" y="842475"/>
                    <a:ext cx="31225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9" h="5976" extrusionOk="0">
                        <a:moveTo>
                          <a:pt x="1248" y="0"/>
                        </a:moveTo>
                        <a:lnTo>
                          <a:pt x="4" y="5950"/>
                        </a:lnTo>
                        <a:cubicBezTo>
                          <a:pt x="4" y="5958"/>
                          <a:pt x="0" y="5967"/>
                          <a:pt x="0" y="5976"/>
                        </a:cubicBezTo>
                        <a:lnTo>
                          <a:pt x="1244" y="26"/>
                        </a:lnTo>
                        <a:cubicBezTo>
                          <a:pt x="1244" y="18"/>
                          <a:pt x="1248" y="8"/>
                          <a:pt x="1248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47" name="Google Shape;3998;p33"/>
                  <p:cNvSpPr/>
                  <p:nvPr/>
                </p:nvSpPr>
                <p:spPr>
                  <a:xfrm>
                    <a:off x="1311600" y="803325"/>
                    <a:ext cx="32200" cy="15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6020" extrusionOk="0">
                        <a:moveTo>
                          <a:pt x="1248" y="1"/>
                        </a:moveTo>
                        <a:lnTo>
                          <a:pt x="0" y="5946"/>
                        </a:lnTo>
                        <a:cubicBezTo>
                          <a:pt x="26" y="5965"/>
                          <a:pt x="38" y="5987"/>
                          <a:pt x="36" y="6009"/>
                        </a:cubicBezTo>
                        <a:lnTo>
                          <a:pt x="36" y="6009"/>
                        </a:lnTo>
                        <a:lnTo>
                          <a:pt x="1283" y="70"/>
                        </a:lnTo>
                        <a:cubicBezTo>
                          <a:pt x="1287" y="48"/>
                          <a:pt x="1279" y="22"/>
                          <a:pt x="1248" y="1"/>
                        </a:cubicBezTo>
                        <a:close/>
                        <a:moveTo>
                          <a:pt x="36" y="6009"/>
                        </a:moveTo>
                        <a:lnTo>
                          <a:pt x="34" y="6019"/>
                        </a:lnTo>
                        <a:cubicBezTo>
                          <a:pt x="35" y="6016"/>
                          <a:pt x="36" y="6012"/>
                          <a:pt x="36" y="6009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48" name="Google Shape;3999;p33"/>
                  <p:cNvSpPr/>
                  <p:nvPr/>
                </p:nvSpPr>
                <p:spPr>
                  <a:xfrm>
                    <a:off x="1311350" y="803125"/>
                    <a:ext cx="31475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55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6" y="5950"/>
                          <a:pt x="10" y="5954"/>
                          <a:pt x="10" y="5954"/>
                        </a:cubicBezTo>
                        <a:lnTo>
                          <a:pt x="1258" y="9"/>
                        </a:lnTo>
                        <a:cubicBezTo>
                          <a:pt x="1254" y="5"/>
                          <a:pt x="1250" y="1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49" name="Google Shape;4000;p33"/>
                  <p:cNvSpPr/>
                  <p:nvPr/>
                </p:nvSpPr>
                <p:spPr>
                  <a:xfrm>
                    <a:off x="1311050" y="802900"/>
                    <a:ext cx="31450" cy="14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60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5" y="5954"/>
                          <a:pt x="9" y="5954"/>
                          <a:pt x="13" y="5959"/>
                        </a:cubicBezTo>
                        <a:lnTo>
                          <a:pt x="1258" y="10"/>
                        </a:lnTo>
                        <a:cubicBezTo>
                          <a:pt x="1254" y="5"/>
                          <a:pt x="1250" y="5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50" name="Google Shape;4001;p33"/>
                  <p:cNvSpPr/>
                  <p:nvPr/>
                </p:nvSpPr>
                <p:spPr>
                  <a:xfrm>
                    <a:off x="1310725" y="802800"/>
                    <a:ext cx="31450" cy="148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54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5" y="5950"/>
                          <a:pt x="9" y="5954"/>
                          <a:pt x="13" y="5954"/>
                        </a:cubicBezTo>
                        <a:lnTo>
                          <a:pt x="1258" y="4"/>
                        </a:lnTo>
                        <a:cubicBezTo>
                          <a:pt x="1254" y="4"/>
                          <a:pt x="1249" y="0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51" name="Google Shape;4002;p33"/>
                  <p:cNvSpPr/>
                  <p:nvPr/>
                </p:nvSpPr>
                <p:spPr>
                  <a:xfrm>
                    <a:off x="1310300" y="802700"/>
                    <a:ext cx="31575" cy="148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5954" extrusionOk="0">
                        <a:moveTo>
                          <a:pt x="1249" y="0"/>
                        </a:moveTo>
                        <a:lnTo>
                          <a:pt x="1" y="5946"/>
                        </a:lnTo>
                        <a:cubicBezTo>
                          <a:pt x="9" y="5950"/>
                          <a:pt x="13" y="5950"/>
                          <a:pt x="17" y="5954"/>
                        </a:cubicBezTo>
                        <a:lnTo>
                          <a:pt x="1262" y="4"/>
                        </a:lnTo>
                        <a:cubicBezTo>
                          <a:pt x="1258" y="4"/>
                          <a:pt x="1254" y="0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52" name="Google Shape;4003;p33"/>
                  <p:cNvSpPr/>
                  <p:nvPr/>
                </p:nvSpPr>
                <p:spPr>
                  <a:xfrm>
                    <a:off x="1309975" y="802600"/>
                    <a:ext cx="31550" cy="148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" h="5950" extrusionOk="0">
                        <a:moveTo>
                          <a:pt x="1246" y="0"/>
                        </a:moveTo>
                        <a:lnTo>
                          <a:pt x="0" y="5946"/>
                        </a:lnTo>
                        <a:lnTo>
                          <a:pt x="0" y="5950"/>
                        </a:lnTo>
                        <a:lnTo>
                          <a:pt x="14" y="5950"/>
                        </a:lnTo>
                        <a:lnTo>
                          <a:pt x="1262" y="4"/>
                        </a:lnTo>
                        <a:cubicBezTo>
                          <a:pt x="1258" y="0"/>
                          <a:pt x="1254" y="0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53" name="Google Shape;4004;p33"/>
                  <p:cNvSpPr/>
                  <p:nvPr/>
                </p:nvSpPr>
                <p:spPr>
                  <a:xfrm>
                    <a:off x="1309775" y="802475"/>
                    <a:ext cx="31350" cy="14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51" extrusionOk="0">
                        <a:moveTo>
                          <a:pt x="1249" y="1"/>
                        </a:moveTo>
                        <a:lnTo>
                          <a:pt x="0" y="5951"/>
                        </a:lnTo>
                        <a:lnTo>
                          <a:pt x="8" y="5951"/>
                        </a:lnTo>
                        <a:lnTo>
                          <a:pt x="1254" y="5"/>
                        </a:lnTo>
                        <a:lnTo>
                          <a:pt x="1249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54" name="Google Shape;4005;p33"/>
                  <p:cNvSpPr/>
                  <p:nvPr/>
                </p:nvSpPr>
                <p:spPr>
                  <a:xfrm>
                    <a:off x="1309675" y="802475"/>
                    <a:ext cx="31350" cy="14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51" extrusionOk="0">
                        <a:moveTo>
                          <a:pt x="1244" y="1"/>
                        </a:moveTo>
                        <a:lnTo>
                          <a:pt x="0" y="5951"/>
                        </a:lnTo>
                        <a:lnTo>
                          <a:pt x="4" y="5951"/>
                        </a:lnTo>
                        <a:lnTo>
                          <a:pt x="1253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55" name="Google Shape;4006;p33"/>
                  <p:cNvSpPr/>
                  <p:nvPr/>
                </p:nvSpPr>
                <p:spPr>
                  <a:xfrm>
                    <a:off x="1309425" y="802475"/>
                    <a:ext cx="31375" cy="14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5" h="5951" extrusionOk="0">
                        <a:moveTo>
                          <a:pt x="1246" y="1"/>
                        </a:moveTo>
                        <a:lnTo>
                          <a:pt x="1" y="5945"/>
                        </a:lnTo>
                        <a:cubicBezTo>
                          <a:pt x="1" y="5945"/>
                          <a:pt x="6" y="5951"/>
                          <a:pt x="10" y="5951"/>
                        </a:cubicBezTo>
                        <a:lnTo>
                          <a:pt x="1254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56" name="Google Shape;4007;p33"/>
                  <p:cNvSpPr/>
                  <p:nvPr/>
                </p:nvSpPr>
                <p:spPr>
                  <a:xfrm>
                    <a:off x="1307750" y="802400"/>
                    <a:ext cx="32825" cy="14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3" h="5958" extrusionOk="0">
                        <a:moveTo>
                          <a:pt x="1293" y="1"/>
                        </a:moveTo>
                        <a:cubicBezTo>
                          <a:pt x="1287" y="1"/>
                          <a:pt x="1281" y="2"/>
                          <a:pt x="1274" y="4"/>
                        </a:cubicBezTo>
                        <a:cubicBezTo>
                          <a:pt x="1266" y="4"/>
                          <a:pt x="1258" y="8"/>
                          <a:pt x="1248" y="8"/>
                        </a:cubicBezTo>
                        <a:lnTo>
                          <a:pt x="0" y="5958"/>
                        </a:lnTo>
                        <a:cubicBezTo>
                          <a:pt x="8" y="5954"/>
                          <a:pt x="16" y="5954"/>
                          <a:pt x="30" y="5954"/>
                        </a:cubicBezTo>
                        <a:cubicBezTo>
                          <a:pt x="42" y="5948"/>
                          <a:pt x="56" y="5948"/>
                          <a:pt x="68" y="5948"/>
                        </a:cubicBezTo>
                        <a:lnTo>
                          <a:pt x="1313" y="4"/>
                        </a:lnTo>
                        <a:cubicBezTo>
                          <a:pt x="1306" y="2"/>
                          <a:pt x="1300" y="1"/>
                          <a:pt x="1293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57" name="Google Shape;4008;p33"/>
                  <p:cNvSpPr/>
                  <p:nvPr/>
                </p:nvSpPr>
                <p:spPr>
                  <a:xfrm>
                    <a:off x="1307200" y="802600"/>
                    <a:ext cx="31775" cy="14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58" extrusionOk="0">
                        <a:moveTo>
                          <a:pt x="1270" y="0"/>
                        </a:moveTo>
                        <a:lnTo>
                          <a:pt x="1270" y="0"/>
                        </a:lnTo>
                        <a:cubicBezTo>
                          <a:pt x="1262" y="4"/>
                          <a:pt x="1254" y="8"/>
                          <a:pt x="1245" y="8"/>
                        </a:cubicBezTo>
                        <a:lnTo>
                          <a:pt x="1" y="5958"/>
                        </a:lnTo>
                        <a:cubicBezTo>
                          <a:pt x="5" y="5954"/>
                          <a:pt x="13" y="5954"/>
                          <a:pt x="22" y="5950"/>
                        </a:cubicBezTo>
                        <a:lnTo>
                          <a:pt x="1270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58" name="Google Shape;4009;p33"/>
                  <p:cNvSpPr/>
                  <p:nvPr/>
                </p:nvSpPr>
                <p:spPr>
                  <a:xfrm>
                    <a:off x="1306650" y="802800"/>
                    <a:ext cx="31675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64" extrusionOk="0">
                        <a:moveTo>
                          <a:pt x="1267" y="0"/>
                        </a:moveTo>
                        <a:lnTo>
                          <a:pt x="1267" y="0"/>
                        </a:lnTo>
                        <a:cubicBezTo>
                          <a:pt x="1258" y="4"/>
                          <a:pt x="1250" y="9"/>
                          <a:pt x="1246" y="14"/>
                        </a:cubicBezTo>
                        <a:lnTo>
                          <a:pt x="1" y="5963"/>
                        </a:lnTo>
                        <a:cubicBezTo>
                          <a:pt x="5" y="5958"/>
                          <a:pt x="14" y="5954"/>
                          <a:pt x="23" y="5950"/>
                        </a:cubicBezTo>
                        <a:lnTo>
                          <a:pt x="1267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59" name="Google Shape;4010;p33"/>
                  <p:cNvSpPr/>
                  <p:nvPr/>
                </p:nvSpPr>
                <p:spPr>
                  <a:xfrm>
                    <a:off x="1306125" y="803125"/>
                    <a:ext cx="3170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8" h="5963" extrusionOk="0">
                        <a:moveTo>
                          <a:pt x="1267" y="1"/>
                        </a:moveTo>
                        <a:cubicBezTo>
                          <a:pt x="1258" y="5"/>
                          <a:pt x="1254" y="9"/>
                          <a:pt x="1246" y="13"/>
                        </a:cubicBezTo>
                        <a:lnTo>
                          <a:pt x="0" y="5963"/>
                        </a:lnTo>
                        <a:cubicBezTo>
                          <a:pt x="5" y="5958"/>
                          <a:pt x="14" y="5954"/>
                          <a:pt x="22" y="5950"/>
                        </a:cubicBezTo>
                        <a:lnTo>
                          <a:pt x="1267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60" name="Google Shape;4011;p33"/>
                  <p:cNvSpPr/>
                  <p:nvPr/>
                </p:nvSpPr>
                <p:spPr>
                  <a:xfrm>
                    <a:off x="1305700" y="803425"/>
                    <a:ext cx="3157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5968" extrusionOk="0">
                        <a:moveTo>
                          <a:pt x="1263" y="1"/>
                        </a:moveTo>
                        <a:cubicBezTo>
                          <a:pt x="1258" y="10"/>
                          <a:pt x="1253" y="14"/>
                          <a:pt x="1249" y="18"/>
                        </a:cubicBezTo>
                        <a:lnTo>
                          <a:pt x="1" y="5968"/>
                        </a:lnTo>
                        <a:lnTo>
                          <a:pt x="17" y="5951"/>
                        </a:lnTo>
                        <a:lnTo>
                          <a:pt x="1263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61" name="Google Shape;4012;p33"/>
                  <p:cNvSpPr/>
                  <p:nvPr/>
                </p:nvSpPr>
                <p:spPr>
                  <a:xfrm>
                    <a:off x="1305475" y="803875"/>
                    <a:ext cx="3147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67" extrusionOk="0">
                        <a:moveTo>
                          <a:pt x="1258" y="0"/>
                        </a:moveTo>
                        <a:lnTo>
                          <a:pt x="1258" y="0"/>
                        </a:lnTo>
                        <a:cubicBezTo>
                          <a:pt x="1254" y="4"/>
                          <a:pt x="1250" y="13"/>
                          <a:pt x="1246" y="18"/>
                        </a:cubicBezTo>
                        <a:lnTo>
                          <a:pt x="2" y="5959"/>
                        </a:lnTo>
                        <a:lnTo>
                          <a:pt x="2" y="5959"/>
                        </a:lnTo>
                        <a:cubicBezTo>
                          <a:pt x="4" y="5955"/>
                          <a:pt x="7" y="5953"/>
                          <a:pt x="10" y="5950"/>
                        </a:cubicBezTo>
                        <a:lnTo>
                          <a:pt x="1258" y="0"/>
                        </a:lnTo>
                        <a:close/>
                        <a:moveTo>
                          <a:pt x="2" y="5959"/>
                        </a:moveTo>
                        <a:cubicBezTo>
                          <a:pt x="1" y="5961"/>
                          <a:pt x="1" y="5963"/>
                          <a:pt x="1" y="5966"/>
                        </a:cubicBezTo>
                        <a:lnTo>
                          <a:pt x="2" y="5959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62" name="Google Shape;4013;p33"/>
                  <p:cNvSpPr/>
                  <p:nvPr/>
                </p:nvSpPr>
                <p:spPr>
                  <a:xfrm>
                    <a:off x="1305275" y="804300"/>
                    <a:ext cx="3135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67" extrusionOk="0">
                        <a:moveTo>
                          <a:pt x="1254" y="1"/>
                        </a:moveTo>
                        <a:cubicBezTo>
                          <a:pt x="1250" y="5"/>
                          <a:pt x="1250" y="13"/>
                          <a:pt x="1245" y="17"/>
                        </a:cubicBezTo>
                        <a:lnTo>
                          <a:pt x="2" y="5959"/>
                        </a:lnTo>
                        <a:lnTo>
                          <a:pt x="2" y="5959"/>
                        </a:lnTo>
                        <a:cubicBezTo>
                          <a:pt x="4" y="5955"/>
                          <a:pt x="6" y="5952"/>
                          <a:pt x="9" y="5949"/>
                        </a:cubicBezTo>
                        <a:lnTo>
                          <a:pt x="1254" y="1"/>
                        </a:lnTo>
                        <a:close/>
                        <a:moveTo>
                          <a:pt x="2" y="5959"/>
                        </a:moveTo>
                        <a:cubicBezTo>
                          <a:pt x="1" y="5961"/>
                          <a:pt x="1" y="5964"/>
                          <a:pt x="1" y="5967"/>
                        </a:cubicBezTo>
                        <a:lnTo>
                          <a:pt x="2" y="5959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63" name="Google Shape;4014;p33"/>
                  <p:cNvSpPr/>
                  <p:nvPr/>
                </p:nvSpPr>
                <p:spPr>
                  <a:xfrm>
                    <a:off x="1305175" y="804725"/>
                    <a:ext cx="31225" cy="148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9" h="5954" extrusionOk="0">
                        <a:moveTo>
                          <a:pt x="1249" y="0"/>
                        </a:moveTo>
                        <a:lnTo>
                          <a:pt x="783" y="2227"/>
                        </a:lnTo>
                        <a:lnTo>
                          <a:pt x="1249" y="9"/>
                        </a:lnTo>
                        <a:lnTo>
                          <a:pt x="1249" y="0"/>
                        </a:lnTo>
                        <a:close/>
                        <a:moveTo>
                          <a:pt x="783" y="2227"/>
                        </a:moveTo>
                        <a:lnTo>
                          <a:pt x="0" y="5954"/>
                        </a:lnTo>
                        <a:lnTo>
                          <a:pt x="5" y="5950"/>
                        </a:lnTo>
                        <a:lnTo>
                          <a:pt x="783" y="2227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64" name="Google Shape;4015;p33"/>
                  <p:cNvSpPr/>
                  <p:nvPr/>
                </p:nvSpPr>
                <p:spPr>
                  <a:xfrm>
                    <a:off x="1201975" y="760350"/>
                    <a:ext cx="42925" cy="179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7" h="7178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390" y="6438"/>
                          <a:pt x="471" y="6831"/>
                          <a:pt x="398" y="7178"/>
                        </a:cubicBezTo>
                        <a:lnTo>
                          <a:pt x="1647" y="1228"/>
                        </a:lnTo>
                        <a:cubicBezTo>
                          <a:pt x="1716" y="881"/>
                          <a:pt x="1635" y="488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65" name="Google Shape;4016;p33"/>
                  <p:cNvSpPr/>
                  <p:nvPr/>
                </p:nvSpPr>
                <p:spPr>
                  <a:xfrm>
                    <a:off x="2482550" y="1066475"/>
                    <a:ext cx="31575" cy="14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5994" extrusionOk="0">
                        <a:moveTo>
                          <a:pt x="1262" y="1"/>
                        </a:moveTo>
                        <a:lnTo>
                          <a:pt x="1262" y="1"/>
                        </a:lnTo>
                        <a:cubicBezTo>
                          <a:pt x="1258" y="18"/>
                          <a:pt x="1250" y="30"/>
                          <a:pt x="1245" y="44"/>
                        </a:cubicBezTo>
                        <a:lnTo>
                          <a:pt x="0" y="5993"/>
                        </a:lnTo>
                        <a:cubicBezTo>
                          <a:pt x="5" y="5976"/>
                          <a:pt x="9" y="5964"/>
                          <a:pt x="18" y="5950"/>
                        </a:cubicBezTo>
                        <a:lnTo>
                          <a:pt x="1262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66" name="Google Shape;4017;p33"/>
                  <p:cNvSpPr/>
                  <p:nvPr/>
                </p:nvSpPr>
                <p:spPr>
                  <a:xfrm>
                    <a:off x="2482350" y="1067550"/>
                    <a:ext cx="31325" cy="14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3" h="5977" extrusionOk="0">
                        <a:moveTo>
                          <a:pt x="1253" y="1"/>
                        </a:moveTo>
                        <a:lnTo>
                          <a:pt x="865" y="1853"/>
                        </a:lnTo>
                        <a:lnTo>
                          <a:pt x="1248" y="26"/>
                        </a:lnTo>
                        <a:cubicBezTo>
                          <a:pt x="1248" y="18"/>
                          <a:pt x="1253" y="9"/>
                          <a:pt x="1253" y="1"/>
                        </a:cubicBezTo>
                        <a:close/>
                        <a:moveTo>
                          <a:pt x="865" y="1853"/>
                        </a:moveTo>
                        <a:lnTo>
                          <a:pt x="0" y="5976"/>
                        </a:lnTo>
                        <a:cubicBezTo>
                          <a:pt x="4" y="5967"/>
                          <a:pt x="4" y="5959"/>
                          <a:pt x="8" y="5950"/>
                        </a:cubicBezTo>
                        <a:lnTo>
                          <a:pt x="865" y="1853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67" name="Google Shape;4018;p33"/>
                  <p:cNvSpPr/>
                  <p:nvPr/>
                </p:nvSpPr>
                <p:spPr>
                  <a:xfrm>
                    <a:off x="1360550" y="823750"/>
                    <a:ext cx="3147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59" extrusionOk="0">
                        <a:moveTo>
                          <a:pt x="1250" y="1"/>
                        </a:moveTo>
                        <a:lnTo>
                          <a:pt x="1" y="5951"/>
                        </a:lnTo>
                        <a:cubicBezTo>
                          <a:pt x="5" y="5955"/>
                          <a:pt x="9" y="5955"/>
                          <a:pt x="9" y="5959"/>
                        </a:cubicBezTo>
                        <a:lnTo>
                          <a:pt x="1258" y="9"/>
                        </a:lnTo>
                        <a:cubicBezTo>
                          <a:pt x="1254" y="9"/>
                          <a:pt x="1250" y="5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68" name="Google Shape;4019;p33"/>
                  <p:cNvSpPr/>
                  <p:nvPr/>
                </p:nvSpPr>
                <p:spPr>
                  <a:xfrm>
                    <a:off x="1359375" y="823125"/>
                    <a:ext cx="32425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" h="5976" extrusionOk="0">
                        <a:moveTo>
                          <a:pt x="1250" y="0"/>
                        </a:moveTo>
                        <a:lnTo>
                          <a:pt x="0" y="5946"/>
                        </a:lnTo>
                        <a:cubicBezTo>
                          <a:pt x="18" y="5954"/>
                          <a:pt x="35" y="5966"/>
                          <a:pt x="48" y="5976"/>
                        </a:cubicBezTo>
                        <a:lnTo>
                          <a:pt x="1297" y="26"/>
                        </a:lnTo>
                        <a:cubicBezTo>
                          <a:pt x="1279" y="18"/>
                          <a:pt x="1262" y="8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69" name="Google Shape;4020;p33"/>
                  <p:cNvSpPr/>
                  <p:nvPr/>
                </p:nvSpPr>
                <p:spPr>
                  <a:xfrm>
                    <a:off x="1358525" y="822575"/>
                    <a:ext cx="3210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68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13" y="5954"/>
                          <a:pt x="26" y="5963"/>
                          <a:pt x="34" y="5968"/>
                        </a:cubicBezTo>
                        <a:lnTo>
                          <a:pt x="1284" y="22"/>
                        </a:lnTo>
                        <a:cubicBezTo>
                          <a:pt x="1270" y="14"/>
                          <a:pt x="1258" y="9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70" name="Google Shape;4021;p33"/>
                  <p:cNvSpPr/>
                  <p:nvPr/>
                </p:nvSpPr>
                <p:spPr>
                  <a:xfrm>
                    <a:off x="1357675" y="822275"/>
                    <a:ext cx="3197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9" h="5963" extrusionOk="0">
                        <a:moveTo>
                          <a:pt x="1249" y="0"/>
                        </a:moveTo>
                        <a:lnTo>
                          <a:pt x="1" y="5949"/>
                        </a:lnTo>
                        <a:cubicBezTo>
                          <a:pt x="13" y="5954"/>
                          <a:pt x="21" y="5958"/>
                          <a:pt x="35" y="5962"/>
                        </a:cubicBezTo>
                        <a:lnTo>
                          <a:pt x="1279" y="13"/>
                        </a:lnTo>
                        <a:cubicBezTo>
                          <a:pt x="1270" y="9"/>
                          <a:pt x="1258" y="4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71" name="Google Shape;4022;p33"/>
                  <p:cNvSpPr/>
                  <p:nvPr/>
                </p:nvSpPr>
                <p:spPr>
                  <a:xfrm>
                    <a:off x="1356900" y="821950"/>
                    <a:ext cx="32000" cy="149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62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14" y="5954"/>
                          <a:pt x="22" y="5958"/>
                          <a:pt x="32" y="5962"/>
                        </a:cubicBezTo>
                        <a:lnTo>
                          <a:pt x="1280" y="13"/>
                        </a:lnTo>
                        <a:cubicBezTo>
                          <a:pt x="1268" y="8"/>
                          <a:pt x="1258" y="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72" name="Google Shape;4023;p33"/>
                  <p:cNvSpPr/>
                  <p:nvPr/>
                </p:nvSpPr>
                <p:spPr>
                  <a:xfrm>
                    <a:off x="1356050" y="821625"/>
                    <a:ext cx="3202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1" h="5963" extrusionOk="0">
                        <a:moveTo>
                          <a:pt x="1250" y="1"/>
                        </a:moveTo>
                        <a:lnTo>
                          <a:pt x="1" y="5949"/>
                        </a:lnTo>
                        <a:cubicBezTo>
                          <a:pt x="14" y="5954"/>
                          <a:pt x="23" y="5959"/>
                          <a:pt x="35" y="5963"/>
                        </a:cubicBezTo>
                        <a:lnTo>
                          <a:pt x="1280" y="13"/>
                        </a:lnTo>
                        <a:cubicBezTo>
                          <a:pt x="1272" y="9"/>
                          <a:pt x="1258" y="5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73" name="Google Shape;4024;p33"/>
                  <p:cNvSpPr/>
                  <p:nvPr/>
                </p:nvSpPr>
                <p:spPr>
                  <a:xfrm>
                    <a:off x="1355225" y="821400"/>
                    <a:ext cx="321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59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12" y="5954"/>
                          <a:pt x="22" y="5954"/>
                          <a:pt x="34" y="5958"/>
                        </a:cubicBezTo>
                        <a:lnTo>
                          <a:pt x="1283" y="10"/>
                        </a:lnTo>
                        <a:cubicBezTo>
                          <a:pt x="1270" y="10"/>
                          <a:pt x="1258" y="5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74" name="Google Shape;4025;p33"/>
                  <p:cNvSpPr/>
                  <p:nvPr/>
                </p:nvSpPr>
                <p:spPr>
                  <a:xfrm>
                    <a:off x="1354025" y="821200"/>
                    <a:ext cx="3232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3" h="5959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18" y="5950"/>
                          <a:pt x="31" y="5954"/>
                          <a:pt x="48" y="5958"/>
                        </a:cubicBezTo>
                        <a:lnTo>
                          <a:pt x="1292" y="8"/>
                        </a:lnTo>
                        <a:cubicBezTo>
                          <a:pt x="1280" y="4"/>
                          <a:pt x="1262" y="4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75" name="Google Shape;4026;p33"/>
                  <p:cNvSpPr/>
                  <p:nvPr/>
                </p:nvSpPr>
                <p:spPr>
                  <a:xfrm>
                    <a:off x="1352425" y="821000"/>
                    <a:ext cx="32875" cy="14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5" h="5958" extrusionOk="0">
                        <a:moveTo>
                          <a:pt x="1249" y="0"/>
                        </a:moveTo>
                        <a:lnTo>
                          <a:pt x="0" y="5949"/>
                        </a:lnTo>
                        <a:cubicBezTo>
                          <a:pt x="22" y="5949"/>
                          <a:pt x="43" y="5954"/>
                          <a:pt x="65" y="5958"/>
                        </a:cubicBezTo>
                        <a:lnTo>
                          <a:pt x="1314" y="8"/>
                        </a:lnTo>
                        <a:cubicBezTo>
                          <a:pt x="1293" y="4"/>
                          <a:pt x="1271" y="4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76" name="Google Shape;4027;p33"/>
                  <p:cNvSpPr/>
                  <p:nvPr/>
                </p:nvSpPr>
                <p:spPr>
                  <a:xfrm>
                    <a:off x="1318850" y="820850"/>
                    <a:ext cx="64825" cy="151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3" h="6050" extrusionOk="0">
                        <a:moveTo>
                          <a:pt x="2477" y="1"/>
                        </a:moveTo>
                        <a:cubicBezTo>
                          <a:pt x="2379" y="1"/>
                          <a:pt x="2277" y="11"/>
                          <a:pt x="2174" y="22"/>
                        </a:cubicBezTo>
                        <a:cubicBezTo>
                          <a:pt x="1859" y="73"/>
                          <a:pt x="1607" y="102"/>
                          <a:pt x="1404" y="102"/>
                        </a:cubicBezTo>
                        <a:cubicBezTo>
                          <a:pt x="1347" y="102"/>
                          <a:pt x="1295" y="100"/>
                          <a:pt x="1246" y="95"/>
                        </a:cubicBezTo>
                        <a:lnTo>
                          <a:pt x="1" y="6041"/>
                        </a:lnTo>
                        <a:cubicBezTo>
                          <a:pt x="51" y="6047"/>
                          <a:pt x="106" y="6049"/>
                          <a:pt x="165" y="6049"/>
                        </a:cubicBezTo>
                        <a:cubicBezTo>
                          <a:pt x="366" y="6049"/>
                          <a:pt x="617" y="6018"/>
                          <a:pt x="924" y="5972"/>
                        </a:cubicBezTo>
                        <a:cubicBezTo>
                          <a:pt x="1027" y="5957"/>
                          <a:pt x="1125" y="5949"/>
                          <a:pt x="1217" y="5949"/>
                        </a:cubicBezTo>
                        <a:cubicBezTo>
                          <a:pt x="1260" y="5949"/>
                          <a:pt x="1302" y="5951"/>
                          <a:pt x="1343" y="5955"/>
                        </a:cubicBezTo>
                        <a:lnTo>
                          <a:pt x="2592" y="6"/>
                        </a:lnTo>
                        <a:cubicBezTo>
                          <a:pt x="2555" y="2"/>
                          <a:pt x="2516" y="1"/>
                          <a:pt x="2477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77" name="Google Shape;4028;p33"/>
                  <p:cNvSpPr/>
                  <p:nvPr/>
                </p:nvSpPr>
                <p:spPr>
                  <a:xfrm>
                    <a:off x="1316825" y="822925"/>
                    <a:ext cx="33175" cy="14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7" h="5958" extrusionOk="0">
                        <a:moveTo>
                          <a:pt x="1250" y="0"/>
                        </a:moveTo>
                        <a:lnTo>
                          <a:pt x="0" y="5949"/>
                        </a:lnTo>
                        <a:cubicBezTo>
                          <a:pt x="26" y="5954"/>
                          <a:pt x="52" y="5958"/>
                          <a:pt x="82" y="5958"/>
                        </a:cubicBezTo>
                        <a:lnTo>
                          <a:pt x="1327" y="12"/>
                        </a:lnTo>
                        <a:cubicBezTo>
                          <a:pt x="1301" y="8"/>
                          <a:pt x="1275" y="4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78" name="Google Shape;4029;p33"/>
                  <p:cNvSpPr/>
                  <p:nvPr/>
                </p:nvSpPr>
                <p:spPr>
                  <a:xfrm>
                    <a:off x="1315650" y="822675"/>
                    <a:ext cx="3242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" h="5959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14" y="5955"/>
                          <a:pt x="30" y="5955"/>
                          <a:pt x="47" y="5959"/>
                        </a:cubicBezTo>
                        <a:lnTo>
                          <a:pt x="1297" y="10"/>
                        </a:lnTo>
                        <a:cubicBezTo>
                          <a:pt x="1279" y="10"/>
                          <a:pt x="1262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79" name="Google Shape;4030;p33"/>
                  <p:cNvSpPr/>
                  <p:nvPr/>
                </p:nvSpPr>
                <p:spPr>
                  <a:xfrm>
                    <a:off x="1314575" y="822375"/>
                    <a:ext cx="3222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9" h="5963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13" y="5954"/>
                          <a:pt x="26" y="5958"/>
                          <a:pt x="43" y="5962"/>
                        </a:cubicBezTo>
                        <a:lnTo>
                          <a:pt x="1288" y="13"/>
                        </a:lnTo>
                        <a:cubicBezTo>
                          <a:pt x="1275" y="9"/>
                          <a:pt x="1263" y="5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80" name="Google Shape;4031;p33"/>
                  <p:cNvSpPr/>
                  <p:nvPr/>
                </p:nvSpPr>
                <p:spPr>
                  <a:xfrm>
                    <a:off x="1313725" y="822150"/>
                    <a:ext cx="32000" cy="14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60" extrusionOk="0">
                        <a:moveTo>
                          <a:pt x="1250" y="0"/>
                        </a:moveTo>
                        <a:lnTo>
                          <a:pt x="0" y="5950"/>
                        </a:lnTo>
                        <a:cubicBezTo>
                          <a:pt x="14" y="5950"/>
                          <a:pt x="22" y="5954"/>
                          <a:pt x="34" y="5959"/>
                        </a:cubicBezTo>
                        <a:lnTo>
                          <a:pt x="1279" y="9"/>
                        </a:lnTo>
                        <a:cubicBezTo>
                          <a:pt x="1271" y="9"/>
                          <a:pt x="1258" y="5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81" name="Google Shape;4032;p33"/>
                  <p:cNvSpPr/>
                  <p:nvPr/>
                </p:nvSpPr>
                <p:spPr>
                  <a:xfrm>
                    <a:off x="1312975" y="821825"/>
                    <a:ext cx="3200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63" extrusionOk="0">
                        <a:moveTo>
                          <a:pt x="1245" y="1"/>
                        </a:moveTo>
                        <a:lnTo>
                          <a:pt x="0" y="5951"/>
                        </a:lnTo>
                        <a:cubicBezTo>
                          <a:pt x="9" y="5955"/>
                          <a:pt x="22" y="5959"/>
                          <a:pt x="30" y="5963"/>
                        </a:cubicBezTo>
                        <a:lnTo>
                          <a:pt x="1280" y="13"/>
                        </a:lnTo>
                        <a:cubicBezTo>
                          <a:pt x="1266" y="9"/>
                          <a:pt x="1254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82" name="Google Shape;4033;p33"/>
                  <p:cNvSpPr/>
                  <p:nvPr/>
                </p:nvSpPr>
                <p:spPr>
                  <a:xfrm>
                    <a:off x="1312125" y="821500"/>
                    <a:ext cx="31975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9" h="5964" extrusionOk="0">
                        <a:moveTo>
                          <a:pt x="1249" y="1"/>
                        </a:moveTo>
                        <a:lnTo>
                          <a:pt x="1" y="5946"/>
                        </a:lnTo>
                        <a:cubicBezTo>
                          <a:pt x="13" y="5954"/>
                          <a:pt x="21" y="5959"/>
                          <a:pt x="34" y="5964"/>
                        </a:cubicBezTo>
                        <a:lnTo>
                          <a:pt x="1279" y="14"/>
                        </a:lnTo>
                        <a:cubicBezTo>
                          <a:pt x="1266" y="10"/>
                          <a:pt x="1258" y="6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83" name="Google Shape;4034;p33"/>
                  <p:cNvSpPr/>
                  <p:nvPr/>
                </p:nvSpPr>
                <p:spPr>
                  <a:xfrm>
                    <a:off x="1311250" y="821000"/>
                    <a:ext cx="3210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67" extrusionOk="0">
                        <a:moveTo>
                          <a:pt x="1246" y="0"/>
                        </a:moveTo>
                        <a:lnTo>
                          <a:pt x="1" y="5949"/>
                        </a:lnTo>
                        <a:cubicBezTo>
                          <a:pt x="14" y="5958"/>
                          <a:pt x="22" y="5962"/>
                          <a:pt x="36" y="5966"/>
                        </a:cubicBezTo>
                        <a:lnTo>
                          <a:pt x="1284" y="21"/>
                        </a:lnTo>
                        <a:cubicBezTo>
                          <a:pt x="1272" y="12"/>
                          <a:pt x="1258" y="8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84" name="Google Shape;4035;p33"/>
                  <p:cNvSpPr/>
                  <p:nvPr/>
                </p:nvSpPr>
                <p:spPr>
                  <a:xfrm>
                    <a:off x="1310200" y="820350"/>
                    <a:ext cx="32200" cy="14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5975" extrusionOk="0">
                        <a:moveTo>
                          <a:pt x="1249" y="0"/>
                        </a:moveTo>
                        <a:lnTo>
                          <a:pt x="1" y="5949"/>
                        </a:lnTo>
                        <a:cubicBezTo>
                          <a:pt x="17" y="5958"/>
                          <a:pt x="30" y="5966"/>
                          <a:pt x="43" y="5975"/>
                        </a:cubicBezTo>
                        <a:lnTo>
                          <a:pt x="1288" y="26"/>
                        </a:lnTo>
                        <a:cubicBezTo>
                          <a:pt x="1275" y="17"/>
                          <a:pt x="1262" y="9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85" name="Google Shape;4036;p33"/>
                  <p:cNvSpPr/>
                  <p:nvPr/>
                </p:nvSpPr>
                <p:spPr>
                  <a:xfrm>
                    <a:off x="1304850" y="812650"/>
                    <a:ext cx="36575" cy="156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3" h="6257" extrusionOk="0">
                        <a:moveTo>
                          <a:pt x="1249" y="0"/>
                        </a:moveTo>
                        <a:lnTo>
                          <a:pt x="0" y="5949"/>
                        </a:lnTo>
                        <a:cubicBezTo>
                          <a:pt x="51" y="6091"/>
                          <a:pt x="120" y="6189"/>
                          <a:pt x="215" y="6257"/>
                        </a:cubicBezTo>
                        <a:lnTo>
                          <a:pt x="1463" y="308"/>
                        </a:lnTo>
                        <a:cubicBezTo>
                          <a:pt x="1364" y="240"/>
                          <a:pt x="1297" y="141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86" name="Google Shape;4037;p33"/>
                  <p:cNvSpPr/>
                  <p:nvPr/>
                </p:nvSpPr>
                <p:spPr>
                  <a:xfrm>
                    <a:off x="1526725" y="865125"/>
                    <a:ext cx="36150" cy="155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6" h="6211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124" y="6036"/>
                          <a:pt x="197" y="6126"/>
                          <a:pt x="180" y="6211"/>
                        </a:cubicBezTo>
                        <a:lnTo>
                          <a:pt x="1425" y="266"/>
                        </a:lnTo>
                        <a:cubicBezTo>
                          <a:pt x="1446" y="176"/>
                          <a:pt x="1369" y="91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87" name="Google Shape;4038;p33"/>
                  <p:cNvSpPr/>
                  <p:nvPr/>
                </p:nvSpPr>
                <p:spPr>
                  <a:xfrm>
                    <a:off x="1522875" y="862700"/>
                    <a:ext cx="35000" cy="151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0" h="6048" extrusionOk="0">
                        <a:moveTo>
                          <a:pt x="1245" y="0"/>
                        </a:moveTo>
                        <a:lnTo>
                          <a:pt x="0" y="5949"/>
                        </a:lnTo>
                        <a:cubicBezTo>
                          <a:pt x="56" y="5984"/>
                          <a:pt x="107" y="6013"/>
                          <a:pt x="154" y="6047"/>
                        </a:cubicBezTo>
                        <a:lnTo>
                          <a:pt x="1399" y="98"/>
                        </a:lnTo>
                        <a:cubicBezTo>
                          <a:pt x="1352" y="64"/>
                          <a:pt x="1301" y="3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88" name="Google Shape;4039;p33"/>
                  <p:cNvSpPr/>
                  <p:nvPr/>
                </p:nvSpPr>
                <p:spPr>
                  <a:xfrm>
                    <a:off x="1501800" y="852000"/>
                    <a:ext cx="52225" cy="15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9" h="6377" extrusionOk="0">
                        <a:moveTo>
                          <a:pt x="1250" y="0"/>
                        </a:moveTo>
                        <a:lnTo>
                          <a:pt x="1" y="5946"/>
                        </a:lnTo>
                        <a:cubicBezTo>
                          <a:pt x="261" y="6094"/>
                          <a:pt x="595" y="6236"/>
                          <a:pt x="843" y="6377"/>
                        </a:cubicBezTo>
                        <a:lnTo>
                          <a:pt x="2088" y="428"/>
                        </a:lnTo>
                        <a:cubicBezTo>
                          <a:pt x="1844" y="286"/>
                          <a:pt x="1506" y="146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89" name="Google Shape;4040;p33"/>
                  <p:cNvSpPr/>
                  <p:nvPr/>
                </p:nvSpPr>
                <p:spPr>
                  <a:xfrm>
                    <a:off x="1497650" y="849325"/>
                    <a:ext cx="35400" cy="15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6" h="6053" extrusionOk="0">
                        <a:moveTo>
                          <a:pt x="1244" y="0"/>
                        </a:moveTo>
                        <a:lnTo>
                          <a:pt x="0" y="5945"/>
                        </a:lnTo>
                        <a:cubicBezTo>
                          <a:pt x="47" y="5984"/>
                          <a:pt x="107" y="6018"/>
                          <a:pt x="167" y="6053"/>
                        </a:cubicBezTo>
                        <a:lnTo>
                          <a:pt x="1416" y="107"/>
                        </a:lnTo>
                        <a:cubicBezTo>
                          <a:pt x="1351" y="68"/>
                          <a:pt x="1296" y="34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90" name="Google Shape;4041;p33"/>
                  <p:cNvSpPr/>
                  <p:nvPr/>
                </p:nvSpPr>
                <p:spPr>
                  <a:xfrm>
                    <a:off x="1495625" y="847800"/>
                    <a:ext cx="33150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6" h="6006" extrusionOk="0">
                        <a:moveTo>
                          <a:pt x="1248" y="1"/>
                        </a:moveTo>
                        <a:lnTo>
                          <a:pt x="0" y="5946"/>
                        </a:lnTo>
                        <a:cubicBezTo>
                          <a:pt x="26" y="5968"/>
                          <a:pt x="51" y="5989"/>
                          <a:pt x="81" y="6006"/>
                        </a:cubicBezTo>
                        <a:lnTo>
                          <a:pt x="1325" y="61"/>
                        </a:lnTo>
                        <a:cubicBezTo>
                          <a:pt x="1296" y="40"/>
                          <a:pt x="1270" y="18"/>
                          <a:pt x="1248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91" name="Google Shape;4042;p33"/>
                  <p:cNvSpPr/>
                  <p:nvPr/>
                </p:nvSpPr>
                <p:spPr>
                  <a:xfrm>
                    <a:off x="2396250" y="1031100"/>
                    <a:ext cx="33500" cy="171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0" h="6866" extrusionOk="0">
                        <a:moveTo>
                          <a:pt x="1245" y="0"/>
                        </a:moveTo>
                        <a:lnTo>
                          <a:pt x="0" y="5946"/>
                        </a:lnTo>
                        <a:cubicBezTo>
                          <a:pt x="95" y="6279"/>
                          <a:pt x="65" y="6578"/>
                          <a:pt x="5" y="6865"/>
                        </a:cubicBezTo>
                        <a:lnTo>
                          <a:pt x="1250" y="916"/>
                        </a:lnTo>
                        <a:cubicBezTo>
                          <a:pt x="1309" y="629"/>
                          <a:pt x="1340" y="33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92" name="Google Shape;4043;p33"/>
                  <p:cNvSpPr/>
                  <p:nvPr/>
                </p:nvSpPr>
                <p:spPr>
                  <a:xfrm>
                    <a:off x="1342275" y="835625"/>
                    <a:ext cx="31475" cy="14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60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5" y="5954"/>
                          <a:pt x="9" y="5959"/>
                          <a:pt x="13" y="5959"/>
                        </a:cubicBezTo>
                        <a:lnTo>
                          <a:pt x="1258" y="13"/>
                        </a:lnTo>
                        <a:cubicBezTo>
                          <a:pt x="1253" y="9"/>
                          <a:pt x="1249" y="5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93" name="Google Shape;4044;p33"/>
                  <p:cNvSpPr/>
                  <p:nvPr/>
                </p:nvSpPr>
                <p:spPr>
                  <a:xfrm>
                    <a:off x="1339375" y="832300"/>
                    <a:ext cx="34025" cy="152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1" h="6083" extrusionOk="0">
                        <a:moveTo>
                          <a:pt x="1254" y="1"/>
                        </a:moveTo>
                        <a:lnTo>
                          <a:pt x="9" y="5950"/>
                        </a:lnTo>
                        <a:cubicBezTo>
                          <a:pt x="1" y="5980"/>
                          <a:pt x="31" y="6023"/>
                          <a:pt x="117" y="6083"/>
                        </a:cubicBezTo>
                        <a:lnTo>
                          <a:pt x="1361" y="133"/>
                        </a:lnTo>
                        <a:cubicBezTo>
                          <a:pt x="1280" y="78"/>
                          <a:pt x="1250" y="36"/>
                          <a:pt x="1254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94" name="Google Shape;4045;p33"/>
                  <p:cNvSpPr/>
                  <p:nvPr/>
                </p:nvSpPr>
                <p:spPr>
                  <a:xfrm>
                    <a:off x="1445025" y="846675"/>
                    <a:ext cx="81825" cy="150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3" h="6022" extrusionOk="0">
                        <a:moveTo>
                          <a:pt x="1851" y="0"/>
                        </a:moveTo>
                        <a:cubicBezTo>
                          <a:pt x="1710" y="0"/>
                          <a:pt x="1591" y="6"/>
                          <a:pt x="1480" y="20"/>
                        </a:cubicBezTo>
                        <a:cubicBezTo>
                          <a:pt x="1399" y="33"/>
                          <a:pt x="1322" y="51"/>
                          <a:pt x="1245" y="71"/>
                        </a:cubicBezTo>
                        <a:lnTo>
                          <a:pt x="1" y="6021"/>
                        </a:lnTo>
                        <a:cubicBezTo>
                          <a:pt x="78" y="5999"/>
                          <a:pt x="155" y="5983"/>
                          <a:pt x="236" y="5970"/>
                        </a:cubicBezTo>
                        <a:cubicBezTo>
                          <a:pt x="349" y="5954"/>
                          <a:pt x="469" y="5948"/>
                          <a:pt x="613" y="5948"/>
                        </a:cubicBezTo>
                        <a:cubicBezTo>
                          <a:pt x="927" y="5948"/>
                          <a:pt x="1348" y="5976"/>
                          <a:pt x="2024" y="5991"/>
                        </a:cubicBezTo>
                        <a:lnTo>
                          <a:pt x="3272" y="46"/>
                        </a:lnTo>
                        <a:cubicBezTo>
                          <a:pt x="2592" y="28"/>
                          <a:pt x="2167" y="0"/>
                          <a:pt x="1851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95" name="Google Shape;4046;p33"/>
                  <p:cNvSpPr/>
                  <p:nvPr/>
                </p:nvSpPr>
                <p:spPr>
                  <a:xfrm>
                    <a:off x="1440750" y="848450"/>
                    <a:ext cx="35400" cy="15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6" h="6019" extrusionOk="0">
                        <a:moveTo>
                          <a:pt x="1416" y="0"/>
                        </a:moveTo>
                        <a:lnTo>
                          <a:pt x="1416" y="0"/>
                        </a:lnTo>
                        <a:cubicBezTo>
                          <a:pt x="1361" y="22"/>
                          <a:pt x="1301" y="44"/>
                          <a:pt x="1246" y="69"/>
                        </a:cubicBezTo>
                        <a:lnTo>
                          <a:pt x="0" y="6019"/>
                        </a:lnTo>
                        <a:cubicBezTo>
                          <a:pt x="56" y="5989"/>
                          <a:pt x="111" y="5967"/>
                          <a:pt x="172" y="5950"/>
                        </a:cubicBezTo>
                        <a:lnTo>
                          <a:pt x="1416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96" name="Google Shape;4047;p33"/>
                  <p:cNvSpPr/>
                  <p:nvPr/>
                </p:nvSpPr>
                <p:spPr>
                  <a:xfrm>
                    <a:off x="1436250" y="850175"/>
                    <a:ext cx="35650" cy="151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6" h="6049" extrusionOk="0">
                        <a:moveTo>
                          <a:pt x="1426" y="0"/>
                        </a:moveTo>
                        <a:cubicBezTo>
                          <a:pt x="1365" y="26"/>
                          <a:pt x="1305" y="60"/>
                          <a:pt x="1246" y="99"/>
                        </a:cubicBezTo>
                        <a:lnTo>
                          <a:pt x="1" y="6048"/>
                        </a:lnTo>
                        <a:cubicBezTo>
                          <a:pt x="60" y="6009"/>
                          <a:pt x="121" y="5975"/>
                          <a:pt x="180" y="5950"/>
                        </a:cubicBezTo>
                        <a:lnTo>
                          <a:pt x="1426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97" name="Google Shape;4048;p33"/>
                  <p:cNvSpPr/>
                  <p:nvPr/>
                </p:nvSpPr>
                <p:spPr>
                  <a:xfrm>
                    <a:off x="1430375" y="852625"/>
                    <a:ext cx="37025" cy="153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1" h="6121" extrusionOk="0">
                        <a:moveTo>
                          <a:pt x="1481" y="1"/>
                        </a:moveTo>
                        <a:cubicBezTo>
                          <a:pt x="1404" y="48"/>
                          <a:pt x="1327" y="107"/>
                          <a:pt x="1245" y="176"/>
                        </a:cubicBezTo>
                        <a:lnTo>
                          <a:pt x="1" y="6121"/>
                        </a:lnTo>
                        <a:cubicBezTo>
                          <a:pt x="82" y="6053"/>
                          <a:pt x="159" y="5998"/>
                          <a:pt x="236" y="5950"/>
                        </a:cubicBezTo>
                        <a:lnTo>
                          <a:pt x="1481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98" name="Google Shape;4049;p33"/>
                  <p:cNvSpPr/>
                  <p:nvPr/>
                </p:nvSpPr>
                <p:spPr>
                  <a:xfrm>
                    <a:off x="1947150" y="898725"/>
                    <a:ext cx="117125" cy="24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5" h="9855" extrusionOk="0">
                        <a:moveTo>
                          <a:pt x="1246" y="0"/>
                        </a:moveTo>
                        <a:lnTo>
                          <a:pt x="0" y="5950"/>
                        </a:lnTo>
                        <a:cubicBezTo>
                          <a:pt x="2020" y="7567"/>
                          <a:pt x="1836" y="8661"/>
                          <a:pt x="3439" y="9855"/>
                        </a:cubicBezTo>
                        <a:lnTo>
                          <a:pt x="4684" y="3909"/>
                        </a:lnTo>
                        <a:cubicBezTo>
                          <a:pt x="3085" y="2711"/>
                          <a:pt x="3269" y="1617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99" name="Google Shape;4050;p33"/>
                  <p:cNvSpPr/>
                  <p:nvPr/>
                </p:nvSpPr>
                <p:spPr>
                  <a:xfrm>
                    <a:off x="2394850" y="1030875"/>
                    <a:ext cx="3255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5955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18" y="5950"/>
                          <a:pt x="40" y="5955"/>
                          <a:pt x="56" y="5955"/>
                        </a:cubicBezTo>
                        <a:lnTo>
                          <a:pt x="1301" y="9"/>
                        </a:lnTo>
                        <a:cubicBezTo>
                          <a:pt x="1284" y="5"/>
                          <a:pt x="1268" y="1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00" name="Google Shape;4051;p33"/>
                  <p:cNvSpPr/>
                  <p:nvPr/>
                </p:nvSpPr>
                <p:spPr>
                  <a:xfrm>
                    <a:off x="2383300" y="1030675"/>
                    <a:ext cx="42725" cy="150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9" h="6001" extrusionOk="0">
                        <a:moveTo>
                          <a:pt x="1580" y="1"/>
                        </a:moveTo>
                        <a:cubicBezTo>
                          <a:pt x="1523" y="1"/>
                          <a:pt x="1468" y="5"/>
                          <a:pt x="1417" y="13"/>
                        </a:cubicBezTo>
                        <a:cubicBezTo>
                          <a:pt x="1361" y="21"/>
                          <a:pt x="1302" y="35"/>
                          <a:pt x="1250" y="51"/>
                        </a:cubicBezTo>
                        <a:lnTo>
                          <a:pt x="1" y="6001"/>
                        </a:lnTo>
                        <a:cubicBezTo>
                          <a:pt x="56" y="5984"/>
                          <a:pt x="113" y="5971"/>
                          <a:pt x="172" y="5963"/>
                        </a:cubicBezTo>
                        <a:cubicBezTo>
                          <a:pt x="224" y="5955"/>
                          <a:pt x="278" y="5950"/>
                          <a:pt x="335" y="5950"/>
                        </a:cubicBezTo>
                        <a:cubicBezTo>
                          <a:pt x="376" y="5950"/>
                          <a:pt x="419" y="5953"/>
                          <a:pt x="463" y="5958"/>
                        </a:cubicBezTo>
                        <a:lnTo>
                          <a:pt x="1708" y="9"/>
                        </a:lnTo>
                        <a:cubicBezTo>
                          <a:pt x="1664" y="3"/>
                          <a:pt x="1622" y="1"/>
                          <a:pt x="1580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01" name="Google Shape;4052;p33"/>
                  <p:cNvSpPr/>
                  <p:nvPr/>
                </p:nvSpPr>
                <p:spPr>
                  <a:xfrm>
                    <a:off x="2379575" y="1031925"/>
                    <a:ext cx="35000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0" h="6006" extrusionOk="0">
                        <a:moveTo>
                          <a:pt x="1399" y="1"/>
                        </a:moveTo>
                        <a:cubicBezTo>
                          <a:pt x="1344" y="18"/>
                          <a:pt x="1292" y="36"/>
                          <a:pt x="1245" y="61"/>
                        </a:cubicBezTo>
                        <a:lnTo>
                          <a:pt x="0" y="6006"/>
                        </a:lnTo>
                        <a:cubicBezTo>
                          <a:pt x="47" y="5985"/>
                          <a:pt x="99" y="5964"/>
                          <a:pt x="150" y="5951"/>
                        </a:cubicBezTo>
                        <a:lnTo>
                          <a:pt x="1399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02" name="Google Shape;4053;p33"/>
                  <p:cNvSpPr/>
                  <p:nvPr/>
                </p:nvSpPr>
                <p:spPr>
                  <a:xfrm>
                    <a:off x="2374975" y="1033450"/>
                    <a:ext cx="35750" cy="151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0" h="6048" extrusionOk="0">
                        <a:moveTo>
                          <a:pt x="1429" y="0"/>
                        </a:moveTo>
                        <a:lnTo>
                          <a:pt x="1429" y="0"/>
                        </a:lnTo>
                        <a:cubicBezTo>
                          <a:pt x="1365" y="26"/>
                          <a:pt x="1305" y="60"/>
                          <a:pt x="1246" y="99"/>
                        </a:cubicBezTo>
                        <a:lnTo>
                          <a:pt x="0" y="6048"/>
                        </a:lnTo>
                        <a:cubicBezTo>
                          <a:pt x="61" y="6010"/>
                          <a:pt x="120" y="5976"/>
                          <a:pt x="184" y="5945"/>
                        </a:cubicBezTo>
                        <a:lnTo>
                          <a:pt x="1429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03" name="Google Shape;4054;p33"/>
                  <p:cNvSpPr/>
                  <p:nvPr/>
                </p:nvSpPr>
                <p:spPr>
                  <a:xfrm>
                    <a:off x="2355175" y="1035925"/>
                    <a:ext cx="50950" cy="163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38" h="6535" extrusionOk="0">
                        <a:moveTo>
                          <a:pt x="2038" y="0"/>
                        </a:moveTo>
                        <a:lnTo>
                          <a:pt x="2038" y="0"/>
                        </a:lnTo>
                        <a:cubicBezTo>
                          <a:pt x="1892" y="93"/>
                          <a:pt x="1755" y="205"/>
                          <a:pt x="1609" y="320"/>
                        </a:cubicBezTo>
                        <a:cubicBezTo>
                          <a:pt x="1499" y="415"/>
                          <a:pt x="1378" y="504"/>
                          <a:pt x="1250" y="585"/>
                        </a:cubicBezTo>
                        <a:lnTo>
                          <a:pt x="1" y="6535"/>
                        </a:lnTo>
                        <a:cubicBezTo>
                          <a:pt x="134" y="6454"/>
                          <a:pt x="249" y="6359"/>
                          <a:pt x="365" y="6270"/>
                        </a:cubicBezTo>
                        <a:cubicBezTo>
                          <a:pt x="510" y="6154"/>
                          <a:pt x="648" y="6039"/>
                          <a:pt x="792" y="5949"/>
                        </a:cubicBezTo>
                        <a:lnTo>
                          <a:pt x="2038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04" name="Google Shape;4055;p33"/>
                  <p:cNvSpPr/>
                  <p:nvPr/>
                </p:nvSpPr>
                <p:spPr>
                  <a:xfrm>
                    <a:off x="2349200" y="1050550"/>
                    <a:ext cx="37250" cy="152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0" h="6083" extrusionOk="0">
                        <a:moveTo>
                          <a:pt x="1489" y="0"/>
                        </a:moveTo>
                        <a:cubicBezTo>
                          <a:pt x="1412" y="51"/>
                          <a:pt x="1331" y="95"/>
                          <a:pt x="1246" y="134"/>
                        </a:cubicBezTo>
                        <a:lnTo>
                          <a:pt x="1" y="6082"/>
                        </a:lnTo>
                        <a:cubicBezTo>
                          <a:pt x="86" y="6044"/>
                          <a:pt x="168" y="5997"/>
                          <a:pt x="240" y="5950"/>
                        </a:cubicBezTo>
                        <a:lnTo>
                          <a:pt x="1489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05" name="Google Shape;4056;p33"/>
                  <p:cNvSpPr/>
                  <p:nvPr/>
                </p:nvSpPr>
                <p:spPr>
                  <a:xfrm>
                    <a:off x="2343625" y="1053875"/>
                    <a:ext cx="36725" cy="150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9" h="6036" extrusionOk="0">
                        <a:moveTo>
                          <a:pt x="1469" y="1"/>
                        </a:moveTo>
                        <a:lnTo>
                          <a:pt x="1469" y="1"/>
                        </a:lnTo>
                        <a:cubicBezTo>
                          <a:pt x="1400" y="34"/>
                          <a:pt x="1327" y="64"/>
                          <a:pt x="1250" y="86"/>
                        </a:cubicBezTo>
                        <a:lnTo>
                          <a:pt x="1" y="6035"/>
                        </a:lnTo>
                        <a:cubicBezTo>
                          <a:pt x="83" y="6010"/>
                          <a:pt x="155" y="5984"/>
                          <a:pt x="224" y="5949"/>
                        </a:cubicBezTo>
                        <a:lnTo>
                          <a:pt x="1469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06" name="Google Shape;4057;p33"/>
                  <p:cNvSpPr/>
                  <p:nvPr/>
                </p:nvSpPr>
                <p:spPr>
                  <a:xfrm>
                    <a:off x="2324175" y="1056000"/>
                    <a:ext cx="50725" cy="15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9" h="6029" extrusionOk="0">
                        <a:moveTo>
                          <a:pt x="2028" y="1"/>
                        </a:moveTo>
                        <a:cubicBezTo>
                          <a:pt x="1943" y="26"/>
                          <a:pt x="1853" y="48"/>
                          <a:pt x="1759" y="60"/>
                        </a:cubicBezTo>
                        <a:cubicBezTo>
                          <a:pt x="1675" y="72"/>
                          <a:pt x="1586" y="79"/>
                          <a:pt x="1491" y="79"/>
                        </a:cubicBezTo>
                        <a:cubicBezTo>
                          <a:pt x="1413" y="79"/>
                          <a:pt x="1331" y="74"/>
                          <a:pt x="1246" y="64"/>
                        </a:cubicBezTo>
                        <a:lnTo>
                          <a:pt x="1" y="6014"/>
                        </a:lnTo>
                        <a:cubicBezTo>
                          <a:pt x="86" y="6024"/>
                          <a:pt x="168" y="6028"/>
                          <a:pt x="246" y="6028"/>
                        </a:cubicBezTo>
                        <a:cubicBezTo>
                          <a:pt x="340" y="6028"/>
                          <a:pt x="430" y="6022"/>
                          <a:pt x="514" y="6010"/>
                        </a:cubicBezTo>
                        <a:cubicBezTo>
                          <a:pt x="609" y="5998"/>
                          <a:pt x="698" y="5976"/>
                          <a:pt x="779" y="5950"/>
                        </a:cubicBezTo>
                        <a:lnTo>
                          <a:pt x="2028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07" name="Google Shape;4058;p33"/>
                  <p:cNvSpPr/>
                  <p:nvPr/>
                </p:nvSpPr>
                <p:spPr>
                  <a:xfrm>
                    <a:off x="2319150" y="1056950"/>
                    <a:ext cx="36200" cy="14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8" h="5977" extrusionOk="0">
                        <a:moveTo>
                          <a:pt x="1250" y="1"/>
                        </a:moveTo>
                        <a:lnTo>
                          <a:pt x="1" y="5950"/>
                        </a:lnTo>
                        <a:cubicBezTo>
                          <a:pt x="69" y="5960"/>
                          <a:pt x="138" y="5968"/>
                          <a:pt x="202" y="5976"/>
                        </a:cubicBezTo>
                        <a:lnTo>
                          <a:pt x="1447" y="26"/>
                        </a:lnTo>
                        <a:cubicBezTo>
                          <a:pt x="1382" y="22"/>
                          <a:pt x="1319" y="14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08" name="Google Shape;4059;p33"/>
                  <p:cNvSpPr/>
                  <p:nvPr/>
                </p:nvSpPr>
                <p:spPr>
                  <a:xfrm>
                    <a:off x="2317025" y="1056550"/>
                    <a:ext cx="3337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5" h="5967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30" y="5954"/>
                          <a:pt x="60" y="5958"/>
                          <a:pt x="86" y="5966"/>
                        </a:cubicBezTo>
                        <a:lnTo>
                          <a:pt x="1335" y="17"/>
                        </a:lnTo>
                        <a:cubicBezTo>
                          <a:pt x="1305" y="13"/>
                          <a:pt x="1275" y="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09" name="Google Shape;4060;p33"/>
                  <p:cNvSpPr/>
                  <p:nvPr/>
                </p:nvSpPr>
                <p:spPr>
                  <a:xfrm>
                    <a:off x="1247325" y="831025"/>
                    <a:ext cx="35525" cy="152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1" h="6092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60" y="5993"/>
                          <a:pt x="116" y="6040"/>
                          <a:pt x="175" y="6092"/>
                        </a:cubicBezTo>
                        <a:lnTo>
                          <a:pt x="1420" y="142"/>
                        </a:lnTo>
                        <a:cubicBezTo>
                          <a:pt x="1365" y="91"/>
                          <a:pt x="1304" y="4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10" name="Google Shape;4061;p33"/>
                  <p:cNvSpPr/>
                  <p:nvPr/>
                </p:nvSpPr>
                <p:spPr>
                  <a:xfrm>
                    <a:off x="1242400" y="827925"/>
                    <a:ext cx="36050" cy="151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2" h="6075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64" y="5989"/>
                          <a:pt x="133" y="6027"/>
                          <a:pt x="198" y="6074"/>
                        </a:cubicBezTo>
                        <a:lnTo>
                          <a:pt x="1442" y="124"/>
                        </a:lnTo>
                        <a:cubicBezTo>
                          <a:pt x="1378" y="82"/>
                          <a:pt x="1309" y="39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11" name="Google Shape;4062;p33"/>
                  <p:cNvSpPr/>
                  <p:nvPr/>
                </p:nvSpPr>
                <p:spPr>
                  <a:xfrm>
                    <a:off x="1237900" y="825575"/>
                    <a:ext cx="35625" cy="151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5" h="6044" extrusionOk="0">
                        <a:moveTo>
                          <a:pt x="1250" y="1"/>
                        </a:moveTo>
                        <a:lnTo>
                          <a:pt x="1" y="5950"/>
                        </a:lnTo>
                        <a:cubicBezTo>
                          <a:pt x="60" y="5980"/>
                          <a:pt x="121" y="6010"/>
                          <a:pt x="181" y="6044"/>
                        </a:cubicBezTo>
                        <a:lnTo>
                          <a:pt x="1425" y="94"/>
                        </a:lnTo>
                        <a:cubicBezTo>
                          <a:pt x="1365" y="60"/>
                          <a:pt x="1310" y="31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12" name="Google Shape;4063;p33"/>
                  <p:cNvSpPr/>
                  <p:nvPr/>
                </p:nvSpPr>
                <p:spPr>
                  <a:xfrm>
                    <a:off x="1232775" y="823325"/>
                    <a:ext cx="36400" cy="151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6" h="6041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69" y="5976"/>
                          <a:pt x="137" y="6006"/>
                          <a:pt x="206" y="6040"/>
                        </a:cubicBezTo>
                        <a:lnTo>
                          <a:pt x="1455" y="91"/>
                        </a:lnTo>
                        <a:cubicBezTo>
                          <a:pt x="1386" y="61"/>
                          <a:pt x="1314" y="30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13" name="Google Shape;4064;p33"/>
                  <p:cNvSpPr/>
                  <p:nvPr/>
                </p:nvSpPr>
                <p:spPr>
                  <a:xfrm>
                    <a:off x="1219750" y="818300"/>
                    <a:ext cx="44150" cy="153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6" h="6152" extrusionOk="0">
                        <a:moveTo>
                          <a:pt x="1248" y="0"/>
                        </a:moveTo>
                        <a:lnTo>
                          <a:pt x="0" y="5950"/>
                        </a:lnTo>
                        <a:cubicBezTo>
                          <a:pt x="166" y="6019"/>
                          <a:pt x="342" y="6078"/>
                          <a:pt x="522" y="6151"/>
                        </a:cubicBezTo>
                        <a:lnTo>
                          <a:pt x="1766" y="201"/>
                        </a:lnTo>
                        <a:cubicBezTo>
                          <a:pt x="1586" y="129"/>
                          <a:pt x="1412" y="69"/>
                          <a:pt x="1248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14" name="Google Shape;4065;p33"/>
                  <p:cNvSpPr/>
                  <p:nvPr/>
                </p:nvSpPr>
                <p:spPr>
                  <a:xfrm>
                    <a:off x="1215550" y="816500"/>
                    <a:ext cx="35425" cy="150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7" h="6022" extrusionOk="0">
                        <a:moveTo>
                          <a:pt x="1246" y="0"/>
                        </a:moveTo>
                        <a:lnTo>
                          <a:pt x="1" y="5945"/>
                        </a:lnTo>
                        <a:cubicBezTo>
                          <a:pt x="56" y="5975"/>
                          <a:pt x="112" y="5996"/>
                          <a:pt x="168" y="6022"/>
                        </a:cubicBezTo>
                        <a:lnTo>
                          <a:pt x="1416" y="72"/>
                        </a:lnTo>
                        <a:cubicBezTo>
                          <a:pt x="1357" y="52"/>
                          <a:pt x="1301" y="26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15" name="Google Shape;4066;p33"/>
                  <p:cNvSpPr/>
                  <p:nvPr/>
                </p:nvSpPr>
                <p:spPr>
                  <a:xfrm>
                    <a:off x="1212350" y="814775"/>
                    <a:ext cx="34375" cy="150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5" h="6014" extrusionOk="0">
                        <a:moveTo>
                          <a:pt x="1250" y="1"/>
                        </a:moveTo>
                        <a:lnTo>
                          <a:pt x="1" y="5950"/>
                        </a:lnTo>
                        <a:cubicBezTo>
                          <a:pt x="44" y="5972"/>
                          <a:pt x="86" y="5997"/>
                          <a:pt x="129" y="6014"/>
                        </a:cubicBezTo>
                        <a:lnTo>
                          <a:pt x="1374" y="69"/>
                        </a:lnTo>
                        <a:cubicBezTo>
                          <a:pt x="1331" y="48"/>
                          <a:pt x="1288" y="26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16" name="Google Shape;4067;p33"/>
                  <p:cNvSpPr/>
                  <p:nvPr/>
                </p:nvSpPr>
                <p:spPr>
                  <a:xfrm>
                    <a:off x="1209150" y="812750"/>
                    <a:ext cx="34450" cy="15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8" h="6032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43" y="5980"/>
                          <a:pt x="85" y="6006"/>
                          <a:pt x="129" y="6031"/>
                        </a:cubicBezTo>
                        <a:lnTo>
                          <a:pt x="1378" y="82"/>
                        </a:lnTo>
                        <a:cubicBezTo>
                          <a:pt x="1331" y="56"/>
                          <a:pt x="1287" y="30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17" name="Google Shape;4068;p33"/>
                  <p:cNvSpPr/>
                  <p:nvPr/>
                </p:nvSpPr>
                <p:spPr>
                  <a:xfrm>
                    <a:off x="1203700" y="807825"/>
                    <a:ext cx="36600" cy="153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4" h="6148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68" y="6027"/>
                          <a:pt x="141" y="6091"/>
                          <a:pt x="218" y="6147"/>
                        </a:cubicBezTo>
                        <a:lnTo>
                          <a:pt x="1463" y="198"/>
                        </a:lnTo>
                        <a:cubicBezTo>
                          <a:pt x="1386" y="142"/>
                          <a:pt x="1314" y="77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18" name="Google Shape;4069;p33"/>
                  <p:cNvSpPr/>
                  <p:nvPr/>
                </p:nvSpPr>
                <p:spPr>
                  <a:xfrm>
                    <a:off x="1302600" y="812650"/>
                    <a:ext cx="33500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0" h="5989" extrusionOk="0">
                        <a:moveTo>
                          <a:pt x="1339" y="0"/>
                        </a:moveTo>
                        <a:lnTo>
                          <a:pt x="1339" y="0"/>
                        </a:lnTo>
                        <a:cubicBezTo>
                          <a:pt x="1305" y="13"/>
                          <a:pt x="1275" y="26"/>
                          <a:pt x="1245" y="43"/>
                        </a:cubicBezTo>
                        <a:lnTo>
                          <a:pt x="1" y="5988"/>
                        </a:lnTo>
                        <a:cubicBezTo>
                          <a:pt x="31" y="5975"/>
                          <a:pt x="60" y="5962"/>
                          <a:pt x="90" y="5949"/>
                        </a:cubicBezTo>
                        <a:lnTo>
                          <a:pt x="1339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19" name="Google Shape;4070;p33"/>
                  <p:cNvSpPr/>
                  <p:nvPr/>
                </p:nvSpPr>
                <p:spPr>
                  <a:xfrm>
                    <a:off x="1277575" y="813700"/>
                    <a:ext cx="56150" cy="162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6" h="6494" extrusionOk="0">
                        <a:moveTo>
                          <a:pt x="2246" y="1"/>
                        </a:moveTo>
                        <a:cubicBezTo>
                          <a:pt x="1878" y="172"/>
                          <a:pt x="1618" y="373"/>
                          <a:pt x="1245" y="544"/>
                        </a:cubicBezTo>
                        <a:lnTo>
                          <a:pt x="1" y="6493"/>
                        </a:lnTo>
                        <a:cubicBezTo>
                          <a:pt x="368" y="6323"/>
                          <a:pt x="633" y="6117"/>
                          <a:pt x="1002" y="5946"/>
                        </a:cubicBezTo>
                        <a:lnTo>
                          <a:pt x="2246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20" name="Google Shape;4071;p33"/>
                  <p:cNvSpPr/>
                  <p:nvPr/>
                </p:nvSpPr>
                <p:spPr>
                  <a:xfrm>
                    <a:off x="1267525" y="827275"/>
                    <a:ext cx="41200" cy="152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8" h="6105" extrusionOk="0">
                        <a:moveTo>
                          <a:pt x="1647" y="1"/>
                        </a:moveTo>
                        <a:lnTo>
                          <a:pt x="1647" y="1"/>
                        </a:lnTo>
                        <a:cubicBezTo>
                          <a:pt x="1528" y="57"/>
                          <a:pt x="1395" y="108"/>
                          <a:pt x="1246" y="155"/>
                        </a:cubicBezTo>
                        <a:lnTo>
                          <a:pt x="1" y="6104"/>
                        </a:lnTo>
                        <a:cubicBezTo>
                          <a:pt x="150" y="6057"/>
                          <a:pt x="283" y="6006"/>
                          <a:pt x="403" y="5950"/>
                        </a:cubicBezTo>
                        <a:lnTo>
                          <a:pt x="1647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21" name="Google Shape;4072;p33"/>
                  <p:cNvSpPr/>
                  <p:nvPr/>
                </p:nvSpPr>
                <p:spPr>
                  <a:xfrm>
                    <a:off x="1251700" y="831125"/>
                    <a:ext cx="46975" cy="152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9" h="6088" extrusionOk="0">
                        <a:moveTo>
                          <a:pt x="1879" y="1"/>
                        </a:moveTo>
                        <a:lnTo>
                          <a:pt x="1879" y="1"/>
                        </a:lnTo>
                        <a:cubicBezTo>
                          <a:pt x="1699" y="57"/>
                          <a:pt x="1494" y="103"/>
                          <a:pt x="1245" y="138"/>
                        </a:cubicBezTo>
                        <a:lnTo>
                          <a:pt x="0" y="6088"/>
                        </a:lnTo>
                        <a:cubicBezTo>
                          <a:pt x="249" y="6053"/>
                          <a:pt x="454" y="6006"/>
                          <a:pt x="634" y="5950"/>
                        </a:cubicBezTo>
                        <a:lnTo>
                          <a:pt x="1879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22" name="Google Shape;4073;p33"/>
                  <p:cNvSpPr/>
                  <p:nvPr/>
                </p:nvSpPr>
                <p:spPr>
                  <a:xfrm>
                    <a:off x="1422675" y="847800"/>
                    <a:ext cx="38825" cy="15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3" h="6314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121" y="6041"/>
                          <a:pt x="224" y="6156"/>
                          <a:pt x="309" y="6314"/>
                        </a:cubicBezTo>
                        <a:lnTo>
                          <a:pt x="1553" y="369"/>
                        </a:lnTo>
                        <a:cubicBezTo>
                          <a:pt x="1468" y="211"/>
                          <a:pt x="1365" y="91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23" name="Google Shape;4074;p33"/>
                  <p:cNvSpPr/>
                  <p:nvPr/>
                </p:nvSpPr>
                <p:spPr>
                  <a:xfrm>
                    <a:off x="1420325" y="846325"/>
                    <a:ext cx="33475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9" h="6010" extrusionOk="0">
                        <a:moveTo>
                          <a:pt x="1246" y="0"/>
                        </a:moveTo>
                        <a:lnTo>
                          <a:pt x="0" y="5950"/>
                        </a:lnTo>
                        <a:cubicBezTo>
                          <a:pt x="35" y="5967"/>
                          <a:pt x="65" y="5988"/>
                          <a:pt x="95" y="6009"/>
                        </a:cubicBezTo>
                        <a:lnTo>
                          <a:pt x="1339" y="60"/>
                        </a:lnTo>
                        <a:cubicBezTo>
                          <a:pt x="1309" y="39"/>
                          <a:pt x="1279" y="18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24" name="Google Shape;4075;p33"/>
                  <p:cNvSpPr/>
                  <p:nvPr/>
                </p:nvSpPr>
                <p:spPr>
                  <a:xfrm>
                    <a:off x="1418825" y="845575"/>
                    <a:ext cx="32650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6" h="5980" extrusionOk="0">
                        <a:moveTo>
                          <a:pt x="1245" y="0"/>
                        </a:moveTo>
                        <a:lnTo>
                          <a:pt x="1" y="5946"/>
                        </a:lnTo>
                        <a:cubicBezTo>
                          <a:pt x="22" y="5958"/>
                          <a:pt x="44" y="5966"/>
                          <a:pt x="60" y="5980"/>
                        </a:cubicBezTo>
                        <a:lnTo>
                          <a:pt x="1306" y="30"/>
                        </a:lnTo>
                        <a:cubicBezTo>
                          <a:pt x="1288" y="18"/>
                          <a:pt x="1266" y="9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25" name="Google Shape;4076;p33"/>
                  <p:cNvSpPr/>
                  <p:nvPr/>
                </p:nvSpPr>
                <p:spPr>
                  <a:xfrm>
                    <a:off x="1417350" y="844825"/>
                    <a:ext cx="3260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4" h="5976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17" y="5959"/>
                          <a:pt x="38" y="5967"/>
                          <a:pt x="60" y="5976"/>
                        </a:cubicBezTo>
                        <a:lnTo>
                          <a:pt x="1304" y="30"/>
                        </a:lnTo>
                        <a:cubicBezTo>
                          <a:pt x="1288" y="17"/>
                          <a:pt x="1266" y="9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26" name="Google Shape;4077;p33"/>
                  <p:cNvSpPr/>
                  <p:nvPr/>
                </p:nvSpPr>
                <p:spPr>
                  <a:xfrm>
                    <a:off x="1415725" y="844300"/>
                    <a:ext cx="3275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5972" extrusionOk="0">
                        <a:moveTo>
                          <a:pt x="1246" y="0"/>
                        </a:moveTo>
                        <a:lnTo>
                          <a:pt x="1" y="5946"/>
                        </a:lnTo>
                        <a:cubicBezTo>
                          <a:pt x="22" y="5954"/>
                          <a:pt x="44" y="5962"/>
                          <a:pt x="65" y="5971"/>
                        </a:cubicBezTo>
                        <a:lnTo>
                          <a:pt x="1309" y="22"/>
                        </a:lnTo>
                        <a:cubicBezTo>
                          <a:pt x="1288" y="12"/>
                          <a:pt x="1266" y="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27" name="Google Shape;4078;p33"/>
                  <p:cNvSpPr/>
                  <p:nvPr/>
                </p:nvSpPr>
                <p:spPr>
                  <a:xfrm>
                    <a:off x="1414250" y="843750"/>
                    <a:ext cx="3262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5" h="5968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16" y="5954"/>
                          <a:pt x="38" y="5963"/>
                          <a:pt x="60" y="5968"/>
                        </a:cubicBezTo>
                        <a:lnTo>
                          <a:pt x="1305" y="22"/>
                        </a:lnTo>
                        <a:cubicBezTo>
                          <a:pt x="1287" y="14"/>
                          <a:pt x="1266" y="5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28" name="Google Shape;4079;p33"/>
                  <p:cNvSpPr/>
                  <p:nvPr/>
                </p:nvSpPr>
                <p:spPr>
                  <a:xfrm>
                    <a:off x="1412625" y="843325"/>
                    <a:ext cx="3275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5968" extrusionOk="0">
                        <a:moveTo>
                          <a:pt x="1246" y="0"/>
                        </a:moveTo>
                        <a:lnTo>
                          <a:pt x="0" y="5950"/>
                        </a:lnTo>
                        <a:cubicBezTo>
                          <a:pt x="22" y="5954"/>
                          <a:pt x="44" y="5959"/>
                          <a:pt x="65" y="5967"/>
                        </a:cubicBezTo>
                        <a:lnTo>
                          <a:pt x="1309" y="18"/>
                        </a:lnTo>
                        <a:cubicBezTo>
                          <a:pt x="1288" y="13"/>
                          <a:pt x="1267" y="5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29" name="Google Shape;4080;p33"/>
                  <p:cNvSpPr/>
                  <p:nvPr/>
                </p:nvSpPr>
                <p:spPr>
                  <a:xfrm>
                    <a:off x="1410150" y="842900"/>
                    <a:ext cx="3362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5" h="5967" extrusionOk="0">
                        <a:moveTo>
                          <a:pt x="1246" y="1"/>
                        </a:moveTo>
                        <a:lnTo>
                          <a:pt x="1" y="5945"/>
                        </a:lnTo>
                        <a:cubicBezTo>
                          <a:pt x="36" y="5954"/>
                          <a:pt x="66" y="5959"/>
                          <a:pt x="99" y="5967"/>
                        </a:cubicBezTo>
                        <a:lnTo>
                          <a:pt x="1345" y="17"/>
                        </a:lnTo>
                        <a:cubicBezTo>
                          <a:pt x="1310" y="9"/>
                          <a:pt x="1280" y="5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30" name="Google Shape;4081;p33"/>
                  <p:cNvSpPr/>
                  <p:nvPr/>
                </p:nvSpPr>
                <p:spPr>
                  <a:xfrm>
                    <a:off x="1407175" y="842475"/>
                    <a:ext cx="3415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" h="5963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39" y="5950"/>
                          <a:pt x="82" y="5958"/>
                          <a:pt x="120" y="5962"/>
                        </a:cubicBezTo>
                        <a:lnTo>
                          <a:pt x="1365" y="18"/>
                        </a:lnTo>
                        <a:cubicBezTo>
                          <a:pt x="1326" y="8"/>
                          <a:pt x="1288" y="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31" name="Google Shape;4082;p33"/>
                  <p:cNvSpPr/>
                  <p:nvPr/>
                </p:nvSpPr>
                <p:spPr>
                  <a:xfrm>
                    <a:off x="1361625" y="842200"/>
                    <a:ext cx="76675" cy="150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67" h="6036" extrusionOk="0">
                        <a:moveTo>
                          <a:pt x="2824" y="0"/>
                        </a:moveTo>
                        <a:cubicBezTo>
                          <a:pt x="2389" y="0"/>
                          <a:pt x="1911" y="90"/>
                          <a:pt x="1477" y="90"/>
                        </a:cubicBezTo>
                        <a:cubicBezTo>
                          <a:pt x="1399" y="90"/>
                          <a:pt x="1323" y="87"/>
                          <a:pt x="1249" y="80"/>
                        </a:cubicBezTo>
                        <a:lnTo>
                          <a:pt x="1" y="6025"/>
                        </a:lnTo>
                        <a:cubicBezTo>
                          <a:pt x="80" y="6032"/>
                          <a:pt x="162" y="6036"/>
                          <a:pt x="245" y="6036"/>
                        </a:cubicBezTo>
                        <a:cubicBezTo>
                          <a:pt x="674" y="6036"/>
                          <a:pt x="1141" y="5949"/>
                          <a:pt x="1568" y="5949"/>
                        </a:cubicBezTo>
                        <a:cubicBezTo>
                          <a:pt x="1655" y="5949"/>
                          <a:pt x="1740" y="5952"/>
                          <a:pt x="1823" y="5961"/>
                        </a:cubicBezTo>
                        <a:lnTo>
                          <a:pt x="3067" y="11"/>
                        </a:lnTo>
                        <a:cubicBezTo>
                          <a:pt x="2988" y="4"/>
                          <a:pt x="2906" y="0"/>
                          <a:pt x="2824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32" name="Google Shape;4083;p33"/>
                  <p:cNvSpPr/>
                  <p:nvPr/>
                </p:nvSpPr>
                <p:spPr>
                  <a:xfrm>
                    <a:off x="1358200" y="843650"/>
                    <a:ext cx="3465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6" h="5967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43" y="5958"/>
                          <a:pt x="91" y="5962"/>
                          <a:pt x="138" y="5967"/>
                        </a:cubicBezTo>
                        <a:lnTo>
                          <a:pt x="1386" y="22"/>
                        </a:lnTo>
                        <a:cubicBezTo>
                          <a:pt x="1340" y="13"/>
                          <a:pt x="1293" y="9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33" name="Google Shape;4084;p33"/>
                  <p:cNvSpPr/>
                  <p:nvPr/>
                </p:nvSpPr>
                <p:spPr>
                  <a:xfrm>
                    <a:off x="1356175" y="843200"/>
                    <a:ext cx="33175" cy="14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7" h="5969" extrusionOk="0">
                        <a:moveTo>
                          <a:pt x="1245" y="1"/>
                        </a:moveTo>
                        <a:lnTo>
                          <a:pt x="0" y="5951"/>
                        </a:lnTo>
                        <a:cubicBezTo>
                          <a:pt x="26" y="5959"/>
                          <a:pt x="51" y="5964"/>
                          <a:pt x="81" y="5968"/>
                        </a:cubicBezTo>
                        <a:lnTo>
                          <a:pt x="1326" y="18"/>
                        </a:lnTo>
                        <a:cubicBezTo>
                          <a:pt x="1301" y="14"/>
                          <a:pt x="1275" y="10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34" name="Google Shape;4085;p33"/>
                  <p:cNvSpPr/>
                  <p:nvPr/>
                </p:nvSpPr>
                <p:spPr>
                  <a:xfrm>
                    <a:off x="1354250" y="842800"/>
                    <a:ext cx="3307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3" h="5967" extrusionOk="0">
                        <a:moveTo>
                          <a:pt x="1245" y="1"/>
                        </a:moveTo>
                        <a:lnTo>
                          <a:pt x="0" y="5945"/>
                        </a:lnTo>
                        <a:cubicBezTo>
                          <a:pt x="26" y="5954"/>
                          <a:pt x="51" y="5963"/>
                          <a:pt x="77" y="5967"/>
                        </a:cubicBezTo>
                        <a:lnTo>
                          <a:pt x="1322" y="17"/>
                        </a:lnTo>
                        <a:cubicBezTo>
                          <a:pt x="1297" y="13"/>
                          <a:pt x="1271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35" name="Google Shape;4086;p33"/>
                  <p:cNvSpPr/>
                  <p:nvPr/>
                </p:nvSpPr>
                <p:spPr>
                  <a:xfrm>
                    <a:off x="1352750" y="842275"/>
                    <a:ext cx="3265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6" h="5967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18" y="5958"/>
                          <a:pt x="39" y="5962"/>
                          <a:pt x="60" y="5966"/>
                        </a:cubicBezTo>
                        <a:lnTo>
                          <a:pt x="1305" y="22"/>
                        </a:lnTo>
                        <a:cubicBezTo>
                          <a:pt x="1284" y="12"/>
                          <a:pt x="1266" y="8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36" name="Google Shape;4087;p33"/>
                  <p:cNvSpPr/>
                  <p:nvPr/>
                </p:nvSpPr>
                <p:spPr>
                  <a:xfrm>
                    <a:off x="1351275" y="841725"/>
                    <a:ext cx="3260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4" h="5972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16" y="5954"/>
                          <a:pt x="38" y="5962"/>
                          <a:pt x="60" y="5972"/>
                        </a:cubicBezTo>
                        <a:lnTo>
                          <a:pt x="1304" y="22"/>
                        </a:lnTo>
                        <a:cubicBezTo>
                          <a:pt x="1283" y="13"/>
                          <a:pt x="1266" y="9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37" name="Google Shape;4088;p33"/>
                  <p:cNvSpPr/>
                  <p:nvPr/>
                </p:nvSpPr>
                <p:spPr>
                  <a:xfrm>
                    <a:off x="1349750" y="841075"/>
                    <a:ext cx="32650" cy="14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6" h="5977" extrusionOk="0">
                        <a:moveTo>
                          <a:pt x="1246" y="1"/>
                        </a:moveTo>
                        <a:lnTo>
                          <a:pt x="0" y="5946"/>
                        </a:lnTo>
                        <a:cubicBezTo>
                          <a:pt x="18" y="5959"/>
                          <a:pt x="39" y="5967"/>
                          <a:pt x="61" y="5976"/>
                        </a:cubicBezTo>
                        <a:lnTo>
                          <a:pt x="1305" y="26"/>
                        </a:lnTo>
                        <a:cubicBezTo>
                          <a:pt x="1284" y="18"/>
                          <a:pt x="1267" y="9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38" name="Google Shape;4089;p33"/>
                  <p:cNvSpPr/>
                  <p:nvPr/>
                </p:nvSpPr>
                <p:spPr>
                  <a:xfrm>
                    <a:off x="1347825" y="840000"/>
                    <a:ext cx="33075" cy="149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3" h="5990" extrusionOk="0">
                        <a:moveTo>
                          <a:pt x="1250" y="1"/>
                        </a:moveTo>
                        <a:lnTo>
                          <a:pt x="0" y="5950"/>
                        </a:lnTo>
                        <a:cubicBezTo>
                          <a:pt x="26" y="5964"/>
                          <a:pt x="52" y="5980"/>
                          <a:pt x="77" y="5989"/>
                        </a:cubicBezTo>
                        <a:lnTo>
                          <a:pt x="1323" y="44"/>
                        </a:lnTo>
                        <a:cubicBezTo>
                          <a:pt x="1297" y="30"/>
                          <a:pt x="1271" y="18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39" name="Google Shape;4090;p33"/>
                  <p:cNvSpPr/>
                  <p:nvPr/>
                </p:nvSpPr>
                <p:spPr>
                  <a:xfrm>
                    <a:off x="1346125" y="838950"/>
                    <a:ext cx="32950" cy="14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8" h="5993" extrusionOk="0">
                        <a:moveTo>
                          <a:pt x="1245" y="1"/>
                        </a:moveTo>
                        <a:lnTo>
                          <a:pt x="1" y="5945"/>
                        </a:lnTo>
                        <a:cubicBezTo>
                          <a:pt x="21" y="5963"/>
                          <a:pt x="47" y="5980"/>
                          <a:pt x="68" y="5992"/>
                        </a:cubicBezTo>
                        <a:lnTo>
                          <a:pt x="1318" y="43"/>
                        </a:lnTo>
                        <a:cubicBezTo>
                          <a:pt x="1292" y="30"/>
                          <a:pt x="1266" y="13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40" name="Google Shape;4091;p33"/>
                  <p:cNvSpPr/>
                  <p:nvPr/>
                </p:nvSpPr>
                <p:spPr>
                  <a:xfrm>
                    <a:off x="1342600" y="835950"/>
                    <a:ext cx="34650" cy="151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6" h="6066" extrusionOk="0">
                        <a:moveTo>
                          <a:pt x="1245" y="0"/>
                        </a:moveTo>
                        <a:lnTo>
                          <a:pt x="0" y="5946"/>
                        </a:lnTo>
                        <a:cubicBezTo>
                          <a:pt x="43" y="5992"/>
                          <a:pt x="90" y="6031"/>
                          <a:pt x="142" y="6065"/>
                        </a:cubicBezTo>
                        <a:lnTo>
                          <a:pt x="1386" y="121"/>
                        </a:lnTo>
                        <a:cubicBezTo>
                          <a:pt x="1339" y="82"/>
                          <a:pt x="1291" y="4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41" name="Google Shape;4092;p33"/>
                  <p:cNvSpPr/>
                  <p:nvPr/>
                </p:nvSpPr>
                <p:spPr>
                  <a:xfrm>
                    <a:off x="1994750" y="998575"/>
                    <a:ext cx="31775" cy="15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6071" extrusionOk="0">
                        <a:moveTo>
                          <a:pt x="1253" y="0"/>
                        </a:moveTo>
                        <a:lnTo>
                          <a:pt x="9" y="5950"/>
                        </a:lnTo>
                        <a:cubicBezTo>
                          <a:pt x="1" y="5985"/>
                          <a:pt x="5" y="6023"/>
                          <a:pt x="21" y="6070"/>
                        </a:cubicBezTo>
                        <a:lnTo>
                          <a:pt x="1270" y="121"/>
                        </a:lnTo>
                        <a:cubicBezTo>
                          <a:pt x="1253" y="73"/>
                          <a:pt x="1249" y="35"/>
                          <a:pt x="1253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42" name="Google Shape;4093;p33"/>
                  <p:cNvSpPr/>
                  <p:nvPr/>
                </p:nvSpPr>
                <p:spPr>
                  <a:xfrm>
                    <a:off x="2510350" y="1095875"/>
                    <a:ext cx="32525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1" h="5981" extrusionOk="0">
                        <a:moveTo>
                          <a:pt x="1301" y="1"/>
                        </a:moveTo>
                        <a:lnTo>
                          <a:pt x="1301" y="1"/>
                        </a:lnTo>
                        <a:cubicBezTo>
                          <a:pt x="1283" y="14"/>
                          <a:pt x="1262" y="23"/>
                          <a:pt x="1245" y="31"/>
                        </a:cubicBezTo>
                        <a:lnTo>
                          <a:pt x="0" y="5980"/>
                        </a:lnTo>
                        <a:cubicBezTo>
                          <a:pt x="18" y="5972"/>
                          <a:pt x="35" y="5959"/>
                          <a:pt x="56" y="5951"/>
                        </a:cubicBezTo>
                        <a:lnTo>
                          <a:pt x="1301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43" name="Google Shape;4094;p33"/>
                  <p:cNvSpPr/>
                  <p:nvPr/>
                </p:nvSpPr>
                <p:spPr>
                  <a:xfrm>
                    <a:off x="2507775" y="1096625"/>
                    <a:ext cx="33725" cy="149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9" h="5990" extrusionOk="0">
                        <a:moveTo>
                          <a:pt x="1348" y="1"/>
                        </a:moveTo>
                        <a:lnTo>
                          <a:pt x="1348" y="1"/>
                        </a:lnTo>
                        <a:cubicBezTo>
                          <a:pt x="1313" y="14"/>
                          <a:pt x="1280" y="31"/>
                          <a:pt x="1246" y="40"/>
                        </a:cubicBezTo>
                        <a:lnTo>
                          <a:pt x="1" y="5989"/>
                        </a:lnTo>
                        <a:cubicBezTo>
                          <a:pt x="35" y="5976"/>
                          <a:pt x="69" y="5964"/>
                          <a:pt x="103" y="5950"/>
                        </a:cubicBezTo>
                        <a:lnTo>
                          <a:pt x="1348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44" name="Google Shape;4095;p33"/>
                  <p:cNvSpPr/>
                  <p:nvPr/>
                </p:nvSpPr>
                <p:spPr>
                  <a:xfrm>
                    <a:off x="2468100" y="1097600"/>
                    <a:ext cx="70825" cy="150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33" h="6007" extrusionOk="0">
                        <a:moveTo>
                          <a:pt x="2833" y="1"/>
                        </a:moveTo>
                        <a:lnTo>
                          <a:pt x="2833" y="1"/>
                        </a:lnTo>
                        <a:cubicBezTo>
                          <a:pt x="2772" y="17"/>
                          <a:pt x="2713" y="31"/>
                          <a:pt x="2649" y="39"/>
                        </a:cubicBezTo>
                        <a:cubicBezTo>
                          <a:pt x="2554" y="53"/>
                          <a:pt x="2453" y="59"/>
                          <a:pt x="2350" y="59"/>
                        </a:cubicBezTo>
                        <a:cubicBezTo>
                          <a:pt x="2203" y="59"/>
                          <a:pt x="2052" y="47"/>
                          <a:pt x="1909" y="35"/>
                        </a:cubicBezTo>
                        <a:cubicBezTo>
                          <a:pt x="1730" y="19"/>
                          <a:pt x="1565" y="1"/>
                          <a:pt x="1434" y="1"/>
                        </a:cubicBezTo>
                        <a:cubicBezTo>
                          <a:pt x="1386" y="1"/>
                          <a:pt x="1343" y="3"/>
                          <a:pt x="1305" y="9"/>
                        </a:cubicBezTo>
                        <a:cubicBezTo>
                          <a:pt x="1284" y="13"/>
                          <a:pt x="1263" y="17"/>
                          <a:pt x="1246" y="22"/>
                        </a:cubicBezTo>
                        <a:lnTo>
                          <a:pt x="1" y="5971"/>
                        </a:lnTo>
                        <a:cubicBezTo>
                          <a:pt x="18" y="5963"/>
                          <a:pt x="35" y="5959"/>
                          <a:pt x="61" y="5959"/>
                        </a:cubicBezTo>
                        <a:cubicBezTo>
                          <a:pt x="98" y="5953"/>
                          <a:pt x="140" y="5950"/>
                          <a:pt x="188" y="5950"/>
                        </a:cubicBezTo>
                        <a:cubicBezTo>
                          <a:pt x="318" y="5950"/>
                          <a:pt x="485" y="5968"/>
                          <a:pt x="664" y="5984"/>
                        </a:cubicBezTo>
                        <a:cubicBezTo>
                          <a:pt x="812" y="5995"/>
                          <a:pt x="968" y="6007"/>
                          <a:pt x="1119" y="6007"/>
                        </a:cubicBezTo>
                        <a:cubicBezTo>
                          <a:pt x="1217" y="6007"/>
                          <a:pt x="1313" y="6002"/>
                          <a:pt x="1404" y="5988"/>
                        </a:cubicBezTo>
                        <a:cubicBezTo>
                          <a:pt x="1468" y="5980"/>
                          <a:pt x="1528" y="5967"/>
                          <a:pt x="1588" y="5950"/>
                        </a:cubicBezTo>
                        <a:lnTo>
                          <a:pt x="2833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45" name="Google Shape;4096;p33"/>
                  <p:cNvSpPr/>
                  <p:nvPr/>
                </p:nvSpPr>
                <p:spPr>
                  <a:xfrm>
                    <a:off x="2467350" y="1098150"/>
                    <a:ext cx="319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5959" extrusionOk="0">
                        <a:moveTo>
                          <a:pt x="1276" y="0"/>
                        </a:moveTo>
                        <a:cubicBezTo>
                          <a:pt x="1262" y="4"/>
                          <a:pt x="1254" y="4"/>
                          <a:pt x="1246" y="9"/>
                        </a:cubicBezTo>
                        <a:lnTo>
                          <a:pt x="1" y="5958"/>
                        </a:lnTo>
                        <a:cubicBezTo>
                          <a:pt x="10" y="5954"/>
                          <a:pt x="18" y="5949"/>
                          <a:pt x="31" y="5949"/>
                        </a:cubicBezTo>
                        <a:lnTo>
                          <a:pt x="1276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46" name="Google Shape;4097;p33"/>
                  <p:cNvSpPr/>
                  <p:nvPr/>
                </p:nvSpPr>
                <p:spPr>
                  <a:xfrm>
                    <a:off x="2466825" y="1098350"/>
                    <a:ext cx="3167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63" extrusionOk="0">
                        <a:moveTo>
                          <a:pt x="1267" y="1"/>
                        </a:moveTo>
                        <a:lnTo>
                          <a:pt x="1267" y="1"/>
                        </a:lnTo>
                        <a:cubicBezTo>
                          <a:pt x="1263" y="5"/>
                          <a:pt x="1254" y="9"/>
                          <a:pt x="1249" y="13"/>
                        </a:cubicBezTo>
                        <a:lnTo>
                          <a:pt x="0" y="5962"/>
                        </a:lnTo>
                        <a:cubicBezTo>
                          <a:pt x="9" y="5958"/>
                          <a:pt x="14" y="5954"/>
                          <a:pt x="22" y="5950"/>
                        </a:cubicBezTo>
                        <a:lnTo>
                          <a:pt x="1267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47" name="Google Shape;4098;p33"/>
                  <p:cNvSpPr/>
                  <p:nvPr/>
                </p:nvSpPr>
                <p:spPr>
                  <a:xfrm>
                    <a:off x="2466500" y="1098650"/>
                    <a:ext cx="31575" cy="14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5960" extrusionOk="0">
                        <a:moveTo>
                          <a:pt x="1262" y="1"/>
                        </a:moveTo>
                        <a:lnTo>
                          <a:pt x="1262" y="1"/>
                        </a:lnTo>
                        <a:cubicBezTo>
                          <a:pt x="1254" y="6"/>
                          <a:pt x="1250" y="6"/>
                          <a:pt x="1245" y="10"/>
                        </a:cubicBezTo>
                        <a:lnTo>
                          <a:pt x="1" y="5960"/>
                        </a:lnTo>
                        <a:cubicBezTo>
                          <a:pt x="5" y="5955"/>
                          <a:pt x="9" y="5950"/>
                          <a:pt x="13" y="5950"/>
                        </a:cubicBezTo>
                        <a:lnTo>
                          <a:pt x="1262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48" name="Google Shape;4099;p33"/>
                  <p:cNvSpPr/>
                  <p:nvPr/>
                </p:nvSpPr>
                <p:spPr>
                  <a:xfrm>
                    <a:off x="2466175" y="1098900"/>
                    <a:ext cx="3147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63" extrusionOk="0">
                        <a:moveTo>
                          <a:pt x="1258" y="0"/>
                        </a:moveTo>
                        <a:cubicBezTo>
                          <a:pt x="1254" y="4"/>
                          <a:pt x="1250" y="8"/>
                          <a:pt x="1250" y="12"/>
                        </a:cubicBezTo>
                        <a:lnTo>
                          <a:pt x="1" y="5962"/>
                        </a:lnTo>
                        <a:cubicBezTo>
                          <a:pt x="6" y="5958"/>
                          <a:pt x="10" y="5954"/>
                          <a:pt x="14" y="5950"/>
                        </a:cubicBezTo>
                        <a:lnTo>
                          <a:pt x="1258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49" name="Google Shape;4100;p33"/>
                  <p:cNvSpPr/>
                  <p:nvPr/>
                </p:nvSpPr>
                <p:spPr>
                  <a:xfrm>
                    <a:off x="2465975" y="1099200"/>
                    <a:ext cx="31450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64" extrusionOk="0">
                        <a:moveTo>
                          <a:pt x="1258" y="0"/>
                        </a:moveTo>
                        <a:cubicBezTo>
                          <a:pt x="1254" y="5"/>
                          <a:pt x="1250" y="10"/>
                          <a:pt x="1246" y="14"/>
                        </a:cubicBezTo>
                        <a:lnTo>
                          <a:pt x="0" y="5963"/>
                        </a:lnTo>
                        <a:cubicBezTo>
                          <a:pt x="4" y="5958"/>
                          <a:pt x="4" y="5954"/>
                          <a:pt x="9" y="5950"/>
                        </a:cubicBezTo>
                        <a:lnTo>
                          <a:pt x="1258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50" name="Google Shape;4101;p33"/>
                  <p:cNvSpPr/>
                  <p:nvPr/>
                </p:nvSpPr>
                <p:spPr>
                  <a:xfrm>
                    <a:off x="2465775" y="1099525"/>
                    <a:ext cx="3135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67" extrusionOk="0">
                        <a:moveTo>
                          <a:pt x="1254" y="1"/>
                        </a:moveTo>
                        <a:lnTo>
                          <a:pt x="1252" y="8"/>
                        </a:lnTo>
                        <a:lnTo>
                          <a:pt x="1252" y="8"/>
                        </a:lnTo>
                        <a:cubicBezTo>
                          <a:pt x="1253" y="6"/>
                          <a:pt x="1254" y="3"/>
                          <a:pt x="1254" y="1"/>
                        </a:cubicBezTo>
                        <a:close/>
                        <a:moveTo>
                          <a:pt x="1252" y="8"/>
                        </a:moveTo>
                        <a:cubicBezTo>
                          <a:pt x="1250" y="12"/>
                          <a:pt x="1247" y="14"/>
                          <a:pt x="1244" y="17"/>
                        </a:cubicBezTo>
                        <a:lnTo>
                          <a:pt x="0" y="5967"/>
                        </a:lnTo>
                        <a:cubicBezTo>
                          <a:pt x="4" y="5963"/>
                          <a:pt x="4" y="5954"/>
                          <a:pt x="8" y="5950"/>
                        </a:cubicBezTo>
                        <a:lnTo>
                          <a:pt x="1252" y="8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51" name="Google Shape;4102;p33"/>
                  <p:cNvSpPr/>
                  <p:nvPr/>
                </p:nvSpPr>
                <p:spPr>
                  <a:xfrm>
                    <a:off x="2465675" y="1099950"/>
                    <a:ext cx="31225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9" h="5964" extrusionOk="0">
                        <a:moveTo>
                          <a:pt x="1248" y="0"/>
                        </a:moveTo>
                        <a:lnTo>
                          <a:pt x="400" y="4057"/>
                        </a:lnTo>
                        <a:lnTo>
                          <a:pt x="1248" y="14"/>
                        </a:lnTo>
                        <a:lnTo>
                          <a:pt x="1248" y="0"/>
                        </a:lnTo>
                        <a:close/>
                        <a:moveTo>
                          <a:pt x="400" y="4057"/>
                        </a:moveTo>
                        <a:lnTo>
                          <a:pt x="0" y="5963"/>
                        </a:lnTo>
                        <a:cubicBezTo>
                          <a:pt x="4" y="5959"/>
                          <a:pt x="4" y="5954"/>
                          <a:pt x="4" y="5950"/>
                        </a:cubicBezTo>
                        <a:lnTo>
                          <a:pt x="400" y="4057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52" name="Google Shape;4103;p33"/>
                  <p:cNvSpPr/>
                  <p:nvPr/>
                </p:nvSpPr>
                <p:spPr>
                  <a:xfrm>
                    <a:off x="2009075" y="1006275"/>
                    <a:ext cx="51900" cy="149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6" h="5962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88" y="5958"/>
                          <a:pt x="185" y="5961"/>
                          <a:pt x="300" y="5961"/>
                        </a:cubicBezTo>
                        <a:cubicBezTo>
                          <a:pt x="445" y="5961"/>
                          <a:pt x="617" y="5956"/>
                          <a:pt x="830" y="5946"/>
                        </a:cubicBezTo>
                        <a:lnTo>
                          <a:pt x="2075" y="0"/>
                        </a:lnTo>
                        <a:lnTo>
                          <a:pt x="2075" y="0"/>
                        </a:lnTo>
                        <a:cubicBezTo>
                          <a:pt x="1863" y="8"/>
                          <a:pt x="1691" y="14"/>
                          <a:pt x="1546" y="14"/>
                        </a:cubicBezTo>
                        <a:cubicBezTo>
                          <a:pt x="1430" y="14"/>
                          <a:pt x="1332" y="10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53" name="Google Shape;4104;p33"/>
                  <p:cNvSpPr/>
                  <p:nvPr/>
                </p:nvSpPr>
                <p:spPr>
                  <a:xfrm>
                    <a:off x="2006300" y="1005850"/>
                    <a:ext cx="3390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6" h="5968" extrusionOk="0">
                        <a:moveTo>
                          <a:pt x="1245" y="1"/>
                        </a:moveTo>
                        <a:lnTo>
                          <a:pt x="1" y="5951"/>
                        </a:lnTo>
                        <a:cubicBezTo>
                          <a:pt x="34" y="5955"/>
                          <a:pt x="68" y="5963"/>
                          <a:pt x="111" y="5967"/>
                        </a:cubicBezTo>
                        <a:lnTo>
                          <a:pt x="1356" y="17"/>
                        </a:lnTo>
                        <a:cubicBezTo>
                          <a:pt x="1318" y="13"/>
                          <a:pt x="1279" y="9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54" name="Google Shape;4105;p33"/>
                  <p:cNvSpPr/>
                  <p:nvPr/>
                </p:nvSpPr>
                <p:spPr>
                  <a:xfrm>
                    <a:off x="2004475" y="1005525"/>
                    <a:ext cx="32950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8" h="5964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22" y="5954"/>
                          <a:pt x="48" y="5958"/>
                          <a:pt x="74" y="5964"/>
                        </a:cubicBezTo>
                        <a:lnTo>
                          <a:pt x="1318" y="14"/>
                        </a:lnTo>
                        <a:cubicBezTo>
                          <a:pt x="1292" y="10"/>
                          <a:pt x="1270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55" name="Google Shape;4106;p33"/>
                  <p:cNvSpPr/>
                  <p:nvPr/>
                </p:nvSpPr>
                <p:spPr>
                  <a:xfrm>
                    <a:off x="2002975" y="1005125"/>
                    <a:ext cx="3262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5" h="5967" extrusionOk="0">
                        <a:moveTo>
                          <a:pt x="1249" y="0"/>
                        </a:moveTo>
                        <a:lnTo>
                          <a:pt x="0" y="5949"/>
                        </a:lnTo>
                        <a:cubicBezTo>
                          <a:pt x="22" y="5954"/>
                          <a:pt x="39" y="5958"/>
                          <a:pt x="61" y="5966"/>
                        </a:cubicBezTo>
                        <a:lnTo>
                          <a:pt x="1305" y="17"/>
                        </a:lnTo>
                        <a:cubicBezTo>
                          <a:pt x="1288" y="13"/>
                          <a:pt x="1267" y="8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56" name="Google Shape;4107;p33"/>
                  <p:cNvSpPr/>
                  <p:nvPr/>
                </p:nvSpPr>
                <p:spPr>
                  <a:xfrm>
                    <a:off x="2001675" y="1004675"/>
                    <a:ext cx="3255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5967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18" y="5955"/>
                          <a:pt x="36" y="5963"/>
                          <a:pt x="52" y="5967"/>
                        </a:cubicBezTo>
                        <a:lnTo>
                          <a:pt x="1301" y="18"/>
                        </a:lnTo>
                        <a:cubicBezTo>
                          <a:pt x="1284" y="13"/>
                          <a:pt x="1263" y="9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57" name="Google Shape;4108;p33"/>
                  <p:cNvSpPr/>
                  <p:nvPr/>
                </p:nvSpPr>
                <p:spPr>
                  <a:xfrm>
                    <a:off x="2000300" y="1004150"/>
                    <a:ext cx="32525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1" h="5972" extrusionOk="0">
                        <a:moveTo>
                          <a:pt x="1246" y="0"/>
                        </a:moveTo>
                        <a:lnTo>
                          <a:pt x="0" y="5950"/>
                        </a:lnTo>
                        <a:cubicBezTo>
                          <a:pt x="18" y="5958"/>
                          <a:pt x="39" y="5962"/>
                          <a:pt x="56" y="5971"/>
                        </a:cubicBezTo>
                        <a:lnTo>
                          <a:pt x="1301" y="22"/>
                        </a:lnTo>
                        <a:cubicBezTo>
                          <a:pt x="1284" y="18"/>
                          <a:pt x="1267" y="8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58" name="Google Shape;4109;p33"/>
                  <p:cNvSpPr/>
                  <p:nvPr/>
                </p:nvSpPr>
                <p:spPr>
                  <a:xfrm>
                    <a:off x="1998600" y="1003400"/>
                    <a:ext cx="32850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" h="5980" extrusionOk="0">
                        <a:moveTo>
                          <a:pt x="1249" y="0"/>
                        </a:moveTo>
                        <a:lnTo>
                          <a:pt x="1" y="5950"/>
                        </a:lnTo>
                        <a:cubicBezTo>
                          <a:pt x="26" y="5962"/>
                          <a:pt x="47" y="5972"/>
                          <a:pt x="68" y="5980"/>
                        </a:cubicBezTo>
                        <a:lnTo>
                          <a:pt x="1314" y="30"/>
                        </a:lnTo>
                        <a:cubicBezTo>
                          <a:pt x="1292" y="22"/>
                          <a:pt x="1270" y="13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59" name="Google Shape;4110;p33"/>
                  <p:cNvSpPr/>
                  <p:nvPr/>
                </p:nvSpPr>
                <p:spPr>
                  <a:xfrm>
                    <a:off x="1996350" y="1002225"/>
                    <a:ext cx="33475" cy="14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9" h="5998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30" y="5967"/>
                          <a:pt x="60" y="5984"/>
                          <a:pt x="91" y="5997"/>
                        </a:cubicBezTo>
                        <a:lnTo>
                          <a:pt x="1339" y="47"/>
                        </a:lnTo>
                        <a:cubicBezTo>
                          <a:pt x="1309" y="34"/>
                          <a:pt x="1275" y="18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60" name="Google Shape;4111;p33"/>
                  <p:cNvSpPr/>
                  <p:nvPr/>
                </p:nvSpPr>
                <p:spPr>
                  <a:xfrm>
                    <a:off x="1995275" y="1001575"/>
                    <a:ext cx="32225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9" h="5976" extrusionOk="0">
                        <a:moveTo>
                          <a:pt x="1249" y="1"/>
                        </a:moveTo>
                        <a:lnTo>
                          <a:pt x="0" y="5950"/>
                        </a:lnTo>
                        <a:cubicBezTo>
                          <a:pt x="18" y="5958"/>
                          <a:pt x="31" y="5968"/>
                          <a:pt x="43" y="5976"/>
                        </a:cubicBezTo>
                        <a:lnTo>
                          <a:pt x="1288" y="26"/>
                        </a:lnTo>
                        <a:cubicBezTo>
                          <a:pt x="1275" y="18"/>
                          <a:pt x="1263" y="9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61" name="Google Shape;4112;p33"/>
                  <p:cNvSpPr/>
                  <p:nvPr/>
                </p:nvSpPr>
                <p:spPr>
                  <a:xfrm>
                    <a:off x="2463750" y="1102300"/>
                    <a:ext cx="33375" cy="14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5" h="5953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17" y="5950"/>
                          <a:pt x="36" y="5952"/>
                          <a:pt x="56" y="5952"/>
                        </a:cubicBezTo>
                        <a:cubicBezTo>
                          <a:pt x="65" y="5952"/>
                          <a:pt x="75" y="5952"/>
                          <a:pt x="85" y="5950"/>
                        </a:cubicBezTo>
                        <a:lnTo>
                          <a:pt x="1335" y="1"/>
                        </a:lnTo>
                        <a:lnTo>
                          <a:pt x="1335" y="1"/>
                        </a:lnTo>
                        <a:cubicBezTo>
                          <a:pt x="1319" y="3"/>
                          <a:pt x="1304" y="4"/>
                          <a:pt x="1289" y="4"/>
                        </a:cubicBezTo>
                        <a:cubicBezTo>
                          <a:pt x="1274" y="4"/>
                          <a:pt x="1259" y="3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62" name="Google Shape;4113;p33"/>
                  <p:cNvSpPr/>
                  <p:nvPr/>
                </p:nvSpPr>
                <p:spPr>
                  <a:xfrm>
                    <a:off x="2462650" y="1102200"/>
                    <a:ext cx="32225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9" h="5955" extrusionOk="0">
                        <a:moveTo>
                          <a:pt x="1245" y="1"/>
                        </a:moveTo>
                        <a:lnTo>
                          <a:pt x="1" y="5946"/>
                        </a:lnTo>
                        <a:cubicBezTo>
                          <a:pt x="13" y="5950"/>
                          <a:pt x="27" y="5950"/>
                          <a:pt x="44" y="5954"/>
                        </a:cubicBezTo>
                        <a:lnTo>
                          <a:pt x="1288" y="5"/>
                        </a:lnTo>
                        <a:cubicBezTo>
                          <a:pt x="1276" y="5"/>
                          <a:pt x="1258" y="1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63" name="Google Shape;4114;p33"/>
                  <p:cNvSpPr/>
                  <p:nvPr/>
                </p:nvSpPr>
                <p:spPr>
                  <a:xfrm>
                    <a:off x="2461825" y="1102000"/>
                    <a:ext cx="31975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9" h="5955" extrusionOk="0">
                        <a:moveTo>
                          <a:pt x="1244" y="0"/>
                        </a:moveTo>
                        <a:lnTo>
                          <a:pt x="0" y="5949"/>
                        </a:lnTo>
                        <a:cubicBezTo>
                          <a:pt x="8" y="5949"/>
                          <a:pt x="21" y="5954"/>
                          <a:pt x="34" y="5954"/>
                        </a:cubicBezTo>
                        <a:lnTo>
                          <a:pt x="1278" y="9"/>
                        </a:lnTo>
                        <a:cubicBezTo>
                          <a:pt x="1266" y="4"/>
                          <a:pt x="1258" y="4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64" name="Google Shape;4115;p33"/>
                  <p:cNvSpPr/>
                  <p:nvPr/>
                </p:nvSpPr>
                <p:spPr>
                  <a:xfrm>
                    <a:off x="2461050" y="1101775"/>
                    <a:ext cx="31900" cy="14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5958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9" y="5954"/>
                          <a:pt x="18" y="5954"/>
                          <a:pt x="31" y="5958"/>
                        </a:cubicBezTo>
                        <a:lnTo>
                          <a:pt x="1275" y="9"/>
                        </a:lnTo>
                        <a:cubicBezTo>
                          <a:pt x="1267" y="4"/>
                          <a:pt x="1254" y="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65" name="Google Shape;4116;p33"/>
                  <p:cNvSpPr/>
                  <p:nvPr/>
                </p:nvSpPr>
                <p:spPr>
                  <a:xfrm>
                    <a:off x="2460300" y="1101550"/>
                    <a:ext cx="319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5959" extrusionOk="0">
                        <a:moveTo>
                          <a:pt x="1246" y="1"/>
                        </a:moveTo>
                        <a:lnTo>
                          <a:pt x="0" y="5950"/>
                        </a:lnTo>
                        <a:cubicBezTo>
                          <a:pt x="10" y="5950"/>
                          <a:pt x="18" y="5955"/>
                          <a:pt x="30" y="5959"/>
                        </a:cubicBezTo>
                        <a:lnTo>
                          <a:pt x="1275" y="9"/>
                        </a:lnTo>
                        <a:cubicBezTo>
                          <a:pt x="1267" y="5"/>
                          <a:pt x="1254" y="5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66" name="Google Shape;4117;p33"/>
                  <p:cNvSpPr/>
                  <p:nvPr/>
                </p:nvSpPr>
                <p:spPr>
                  <a:xfrm>
                    <a:off x="2459450" y="1101225"/>
                    <a:ext cx="32000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64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13" y="5954"/>
                          <a:pt x="22" y="5959"/>
                          <a:pt x="34" y="5963"/>
                        </a:cubicBezTo>
                        <a:lnTo>
                          <a:pt x="1280" y="14"/>
                        </a:lnTo>
                        <a:cubicBezTo>
                          <a:pt x="1270" y="10"/>
                          <a:pt x="1258" y="6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67" name="Google Shape;4118;p33"/>
                  <p:cNvSpPr/>
                  <p:nvPr/>
                </p:nvSpPr>
                <p:spPr>
                  <a:xfrm>
                    <a:off x="2458600" y="1100825"/>
                    <a:ext cx="3210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67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13" y="5954"/>
                          <a:pt x="21" y="5962"/>
                          <a:pt x="35" y="5966"/>
                        </a:cubicBezTo>
                        <a:lnTo>
                          <a:pt x="1284" y="16"/>
                        </a:lnTo>
                        <a:cubicBezTo>
                          <a:pt x="1271" y="12"/>
                          <a:pt x="1258" y="8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68" name="Google Shape;4119;p33"/>
                  <p:cNvSpPr/>
                  <p:nvPr/>
                </p:nvSpPr>
                <p:spPr>
                  <a:xfrm>
                    <a:off x="2457425" y="1100275"/>
                    <a:ext cx="3230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2" h="5972" extrusionOk="0">
                        <a:moveTo>
                          <a:pt x="1249" y="1"/>
                        </a:moveTo>
                        <a:lnTo>
                          <a:pt x="1" y="5946"/>
                        </a:lnTo>
                        <a:cubicBezTo>
                          <a:pt x="17" y="5954"/>
                          <a:pt x="30" y="5962"/>
                          <a:pt x="48" y="5972"/>
                        </a:cubicBezTo>
                        <a:lnTo>
                          <a:pt x="1292" y="22"/>
                        </a:lnTo>
                        <a:cubicBezTo>
                          <a:pt x="1280" y="18"/>
                          <a:pt x="1262" y="9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69" name="Google Shape;4120;p33"/>
                  <p:cNvSpPr/>
                  <p:nvPr/>
                </p:nvSpPr>
                <p:spPr>
                  <a:xfrm>
                    <a:off x="2455700" y="1099100"/>
                    <a:ext cx="32950" cy="14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8" h="5994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22" y="5967"/>
                          <a:pt x="48" y="5980"/>
                          <a:pt x="70" y="5993"/>
                        </a:cubicBezTo>
                        <a:lnTo>
                          <a:pt x="1318" y="48"/>
                        </a:lnTo>
                        <a:cubicBezTo>
                          <a:pt x="1292" y="30"/>
                          <a:pt x="1266" y="18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70" name="Google Shape;4121;p33"/>
                  <p:cNvSpPr/>
                  <p:nvPr/>
                </p:nvSpPr>
                <p:spPr>
                  <a:xfrm>
                    <a:off x="2442875" y="1086475"/>
                    <a:ext cx="43975" cy="161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9" h="6455" extrusionOk="0">
                        <a:moveTo>
                          <a:pt x="1246" y="0"/>
                        </a:moveTo>
                        <a:lnTo>
                          <a:pt x="0" y="5950"/>
                        </a:lnTo>
                        <a:cubicBezTo>
                          <a:pt x="172" y="6108"/>
                          <a:pt x="326" y="6318"/>
                          <a:pt x="514" y="6455"/>
                        </a:cubicBezTo>
                        <a:lnTo>
                          <a:pt x="1759" y="505"/>
                        </a:lnTo>
                        <a:cubicBezTo>
                          <a:pt x="1570" y="373"/>
                          <a:pt x="1416" y="159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71" name="Google Shape;4122;p33"/>
                  <p:cNvSpPr/>
                  <p:nvPr/>
                </p:nvSpPr>
                <p:spPr>
                  <a:xfrm>
                    <a:off x="1792425" y="925025"/>
                    <a:ext cx="32850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" h="6002" extrusionOk="0">
                        <a:moveTo>
                          <a:pt x="1314" y="1"/>
                        </a:moveTo>
                        <a:lnTo>
                          <a:pt x="1314" y="1"/>
                        </a:lnTo>
                        <a:cubicBezTo>
                          <a:pt x="1293" y="17"/>
                          <a:pt x="1267" y="34"/>
                          <a:pt x="1246" y="52"/>
                        </a:cubicBezTo>
                        <a:lnTo>
                          <a:pt x="1" y="6001"/>
                        </a:lnTo>
                        <a:cubicBezTo>
                          <a:pt x="22" y="5984"/>
                          <a:pt x="44" y="5967"/>
                          <a:pt x="69" y="5945"/>
                        </a:cubicBezTo>
                        <a:lnTo>
                          <a:pt x="1314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72" name="Google Shape;4123;p33"/>
                  <p:cNvSpPr/>
                  <p:nvPr/>
                </p:nvSpPr>
                <p:spPr>
                  <a:xfrm>
                    <a:off x="1789550" y="926300"/>
                    <a:ext cx="34025" cy="151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1" h="6066" extrusionOk="0">
                        <a:moveTo>
                          <a:pt x="1361" y="1"/>
                        </a:moveTo>
                        <a:cubicBezTo>
                          <a:pt x="1318" y="39"/>
                          <a:pt x="1280" y="78"/>
                          <a:pt x="1245" y="116"/>
                        </a:cubicBezTo>
                        <a:lnTo>
                          <a:pt x="1" y="6065"/>
                        </a:lnTo>
                        <a:cubicBezTo>
                          <a:pt x="35" y="6027"/>
                          <a:pt x="74" y="5988"/>
                          <a:pt x="116" y="5950"/>
                        </a:cubicBezTo>
                        <a:lnTo>
                          <a:pt x="1361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73" name="Google Shape;4124;p33"/>
                  <p:cNvSpPr/>
                  <p:nvPr/>
                </p:nvSpPr>
                <p:spPr>
                  <a:xfrm>
                    <a:off x="1786750" y="929175"/>
                    <a:ext cx="33925" cy="15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7" h="6109" extrusionOk="0">
                        <a:moveTo>
                          <a:pt x="1357" y="1"/>
                        </a:moveTo>
                        <a:cubicBezTo>
                          <a:pt x="1315" y="52"/>
                          <a:pt x="1280" y="108"/>
                          <a:pt x="1246" y="159"/>
                        </a:cubicBezTo>
                        <a:lnTo>
                          <a:pt x="1" y="6109"/>
                        </a:lnTo>
                        <a:cubicBezTo>
                          <a:pt x="32" y="6053"/>
                          <a:pt x="70" y="6002"/>
                          <a:pt x="113" y="5950"/>
                        </a:cubicBezTo>
                        <a:lnTo>
                          <a:pt x="1357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74" name="Google Shape;4125;p33"/>
                  <p:cNvSpPr/>
                  <p:nvPr/>
                </p:nvSpPr>
                <p:spPr>
                  <a:xfrm>
                    <a:off x="1778325" y="933125"/>
                    <a:ext cx="39575" cy="16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3" h="6756" extrusionOk="0">
                        <a:moveTo>
                          <a:pt x="1583" y="1"/>
                        </a:moveTo>
                        <a:lnTo>
                          <a:pt x="1583" y="1"/>
                        </a:lnTo>
                        <a:cubicBezTo>
                          <a:pt x="1437" y="263"/>
                          <a:pt x="1395" y="549"/>
                          <a:pt x="1249" y="806"/>
                        </a:cubicBezTo>
                        <a:lnTo>
                          <a:pt x="0" y="6755"/>
                        </a:lnTo>
                        <a:cubicBezTo>
                          <a:pt x="150" y="6499"/>
                          <a:pt x="189" y="6207"/>
                          <a:pt x="338" y="5951"/>
                        </a:cubicBezTo>
                        <a:lnTo>
                          <a:pt x="1583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75" name="Google Shape;4126;p33"/>
                  <p:cNvSpPr/>
                  <p:nvPr/>
                </p:nvSpPr>
                <p:spPr>
                  <a:xfrm>
                    <a:off x="1775650" y="953250"/>
                    <a:ext cx="33925" cy="15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7" h="6109" extrusionOk="0">
                        <a:moveTo>
                          <a:pt x="1356" y="1"/>
                        </a:moveTo>
                        <a:lnTo>
                          <a:pt x="1356" y="1"/>
                        </a:lnTo>
                        <a:cubicBezTo>
                          <a:pt x="1322" y="56"/>
                          <a:pt x="1288" y="107"/>
                          <a:pt x="1246" y="159"/>
                        </a:cubicBezTo>
                        <a:lnTo>
                          <a:pt x="0" y="6108"/>
                        </a:lnTo>
                        <a:cubicBezTo>
                          <a:pt x="43" y="6057"/>
                          <a:pt x="77" y="6006"/>
                          <a:pt x="107" y="5950"/>
                        </a:cubicBezTo>
                        <a:lnTo>
                          <a:pt x="1356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76" name="Google Shape;4127;p33"/>
                  <p:cNvSpPr/>
                  <p:nvPr/>
                </p:nvSpPr>
                <p:spPr>
                  <a:xfrm>
                    <a:off x="1772775" y="957200"/>
                    <a:ext cx="34025" cy="151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1" h="6066" extrusionOk="0">
                        <a:moveTo>
                          <a:pt x="1361" y="1"/>
                        </a:moveTo>
                        <a:cubicBezTo>
                          <a:pt x="1326" y="39"/>
                          <a:pt x="1288" y="78"/>
                          <a:pt x="1245" y="116"/>
                        </a:cubicBezTo>
                        <a:lnTo>
                          <a:pt x="0" y="6065"/>
                        </a:lnTo>
                        <a:cubicBezTo>
                          <a:pt x="42" y="6027"/>
                          <a:pt x="81" y="5988"/>
                          <a:pt x="115" y="5950"/>
                        </a:cubicBezTo>
                        <a:lnTo>
                          <a:pt x="1361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77" name="Google Shape;4128;p33"/>
                  <p:cNvSpPr/>
                  <p:nvPr/>
                </p:nvSpPr>
                <p:spPr>
                  <a:xfrm>
                    <a:off x="1770625" y="960075"/>
                    <a:ext cx="33275" cy="150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" h="6016" extrusionOk="0">
                        <a:moveTo>
                          <a:pt x="1331" y="1"/>
                        </a:moveTo>
                        <a:lnTo>
                          <a:pt x="1331" y="1"/>
                        </a:lnTo>
                        <a:cubicBezTo>
                          <a:pt x="1305" y="22"/>
                          <a:pt x="1279" y="44"/>
                          <a:pt x="1245" y="65"/>
                        </a:cubicBezTo>
                        <a:lnTo>
                          <a:pt x="0" y="6015"/>
                        </a:lnTo>
                        <a:cubicBezTo>
                          <a:pt x="30" y="5993"/>
                          <a:pt x="61" y="5972"/>
                          <a:pt x="86" y="5950"/>
                        </a:cubicBezTo>
                        <a:lnTo>
                          <a:pt x="1331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78" name="Google Shape;4129;p33"/>
                  <p:cNvSpPr/>
                  <p:nvPr/>
                </p:nvSpPr>
                <p:spPr>
                  <a:xfrm>
                    <a:off x="1261950" y="852100"/>
                    <a:ext cx="34175" cy="157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7" h="6280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91" y="6074"/>
                          <a:pt x="117" y="6185"/>
                          <a:pt x="99" y="6279"/>
                        </a:cubicBezTo>
                        <a:lnTo>
                          <a:pt x="1344" y="330"/>
                        </a:lnTo>
                        <a:cubicBezTo>
                          <a:pt x="1366" y="235"/>
                          <a:pt x="1335" y="128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79" name="Google Shape;4130;p33"/>
                  <p:cNvSpPr/>
                  <p:nvPr/>
                </p:nvSpPr>
                <p:spPr>
                  <a:xfrm>
                    <a:off x="2427275" y="1086475"/>
                    <a:ext cx="46750" cy="15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0" h="6031" extrusionOk="0">
                        <a:moveTo>
                          <a:pt x="1870" y="0"/>
                        </a:moveTo>
                        <a:lnTo>
                          <a:pt x="1870" y="0"/>
                        </a:lnTo>
                        <a:cubicBezTo>
                          <a:pt x="1728" y="5"/>
                          <a:pt x="1608" y="14"/>
                          <a:pt x="1505" y="26"/>
                        </a:cubicBezTo>
                        <a:cubicBezTo>
                          <a:pt x="1403" y="43"/>
                          <a:pt x="1321" y="61"/>
                          <a:pt x="1245" y="86"/>
                        </a:cubicBezTo>
                        <a:lnTo>
                          <a:pt x="0" y="6031"/>
                        </a:lnTo>
                        <a:cubicBezTo>
                          <a:pt x="73" y="6010"/>
                          <a:pt x="158" y="5989"/>
                          <a:pt x="261" y="5976"/>
                        </a:cubicBezTo>
                        <a:cubicBezTo>
                          <a:pt x="364" y="5963"/>
                          <a:pt x="484" y="5954"/>
                          <a:pt x="624" y="5950"/>
                        </a:cubicBezTo>
                        <a:lnTo>
                          <a:pt x="1870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80" name="Google Shape;4131;p33"/>
                  <p:cNvSpPr/>
                  <p:nvPr/>
                </p:nvSpPr>
                <p:spPr>
                  <a:xfrm>
                    <a:off x="2422550" y="1088625"/>
                    <a:ext cx="35850" cy="150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4" h="6018" extrusionOk="0">
                        <a:moveTo>
                          <a:pt x="1434" y="0"/>
                        </a:moveTo>
                        <a:cubicBezTo>
                          <a:pt x="1366" y="22"/>
                          <a:pt x="1301" y="43"/>
                          <a:pt x="1246" y="73"/>
                        </a:cubicBezTo>
                        <a:lnTo>
                          <a:pt x="1" y="6018"/>
                        </a:lnTo>
                        <a:cubicBezTo>
                          <a:pt x="57" y="5992"/>
                          <a:pt x="116" y="5967"/>
                          <a:pt x="189" y="5945"/>
                        </a:cubicBezTo>
                        <a:lnTo>
                          <a:pt x="1434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81" name="Google Shape;4132;p33"/>
                  <p:cNvSpPr/>
                  <p:nvPr/>
                </p:nvSpPr>
                <p:spPr>
                  <a:xfrm>
                    <a:off x="2415175" y="1090450"/>
                    <a:ext cx="38525" cy="152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1" h="6095" extrusionOk="0">
                        <a:moveTo>
                          <a:pt x="1541" y="0"/>
                        </a:moveTo>
                        <a:cubicBezTo>
                          <a:pt x="1489" y="21"/>
                          <a:pt x="1442" y="47"/>
                          <a:pt x="1395" y="72"/>
                        </a:cubicBezTo>
                        <a:cubicBezTo>
                          <a:pt x="1348" y="98"/>
                          <a:pt x="1301" y="124"/>
                          <a:pt x="1245" y="145"/>
                        </a:cubicBezTo>
                        <a:lnTo>
                          <a:pt x="1" y="6095"/>
                        </a:lnTo>
                        <a:cubicBezTo>
                          <a:pt x="52" y="6069"/>
                          <a:pt x="99" y="6043"/>
                          <a:pt x="151" y="6018"/>
                        </a:cubicBezTo>
                        <a:cubicBezTo>
                          <a:pt x="198" y="5996"/>
                          <a:pt x="244" y="5971"/>
                          <a:pt x="296" y="5945"/>
                        </a:cubicBezTo>
                        <a:lnTo>
                          <a:pt x="1541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82" name="Google Shape;4133;p33"/>
                  <p:cNvSpPr/>
                  <p:nvPr/>
                </p:nvSpPr>
                <p:spPr>
                  <a:xfrm>
                    <a:off x="2410600" y="1094075"/>
                    <a:ext cx="35725" cy="15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9" h="6019" extrusionOk="0">
                        <a:moveTo>
                          <a:pt x="1428" y="0"/>
                        </a:moveTo>
                        <a:lnTo>
                          <a:pt x="1428" y="0"/>
                        </a:lnTo>
                        <a:cubicBezTo>
                          <a:pt x="1373" y="26"/>
                          <a:pt x="1313" y="51"/>
                          <a:pt x="1244" y="73"/>
                        </a:cubicBezTo>
                        <a:lnTo>
                          <a:pt x="0" y="6019"/>
                        </a:lnTo>
                        <a:cubicBezTo>
                          <a:pt x="68" y="6001"/>
                          <a:pt x="128" y="5975"/>
                          <a:pt x="184" y="5950"/>
                        </a:cubicBezTo>
                        <a:lnTo>
                          <a:pt x="1428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83" name="Google Shape;4134;p33"/>
                  <p:cNvSpPr/>
                  <p:nvPr/>
                </p:nvSpPr>
                <p:spPr>
                  <a:xfrm>
                    <a:off x="2394750" y="1095875"/>
                    <a:ext cx="46975" cy="15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9" h="6032" extrusionOk="0">
                        <a:moveTo>
                          <a:pt x="1878" y="1"/>
                        </a:moveTo>
                        <a:lnTo>
                          <a:pt x="1878" y="1"/>
                        </a:lnTo>
                        <a:cubicBezTo>
                          <a:pt x="1805" y="23"/>
                          <a:pt x="1720" y="44"/>
                          <a:pt x="1618" y="56"/>
                        </a:cubicBezTo>
                        <a:cubicBezTo>
                          <a:pt x="1511" y="74"/>
                          <a:pt x="1391" y="82"/>
                          <a:pt x="1246" y="82"/>
                        </a:cubicBezTo>
                        <a:lnTo>
                          <a:pt x="1" y="6032"/>
                        </a:lnTo>
                        <a:cubicBezTo>
                          <a:pt x="147" y="6028"/>
                          <a:pt x="266" y="6019"/>
                          <a:pt x="368" y="6006"/>
                        </a:cubicBezTo>
                        <a:cubicBezTo>
                          <a:pt x="471" y="5989"/>
                          <a:pt x="557" y="5972"/>
                          <a:pt x="634" y="5947"/>
                        </a:cubicBezTo>
                        <a:lnTo>
                          <a:pt x="1878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84" name="Google Shape;4135;p33"/>
                  <p:cNvSpPr/>
                  <p:nvPr/>
                </p:nvSpPr>
                <p:spPr>
                  <a:xfrm>
                    <a:off x="2390175" y="1069475"/>
                    <a:ext cx="35725" cy="177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9" h="7088" extrusionOk="0">
                        <a:moveTo>
                          <a:pt x="1347" y="1"/>
                        </a:moveTo>
                        <a:lnTo>
                          <a:pt x="99" y="5950"/>
                        </a:lnTo>
                        <a:cubicBezTo>
                          <a:pt x="26" y="6296"/>
                          <a:pt x="0" y="6660"/>
                          <a:pt x="184" y="7088"/>
                        </a:cubicBezTo>
                        <a:lnTo>
                          <a:pt x="1429" y="1138"/>
                        </a:lnTo>
                        <a:cubicBezTo>
                          <a:pt x="1249" y="711"/>
                          <a:pt x="1275" y="352"/>
                          <a:pt x="1347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85" name="Google Shape;4136;p33"/>
                  <p:cNvSpPr/>
                  <p:nvPr/>
                </p:nvSpPr>
                <p:spPr>
                  <a:xfrm>
                    <a:off x="1778425" y="973250"/>
                    <a:ext cx="3125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5959" extrusionOk="0">
                        <a:moveTo>
                          <a:pt x="1249" y="0"/>
                        </a:moveTo>
                        <a:lnTo>
                          <a:pt x="831" y="1999"/>
                        </a:lnTo>
                        <a:lnTo>
                          <a:pt x="1249" y="9"/>
                        </a:lnTo>
                        <a:lnTo>
                          <a:pt x="1249" y="0"/>
                        </a:lnTo>
                        <a:close/>
                        <a:moveTo>
                          <a:pt x="831" y="1999"/>
                        </a:moveTo>
                        <a:lnTo>
                          <a:pt x="0" y="5958"/>
                        </a:lnTo>
                        <a:cubicBezTo>
                          <a:pt x="5" y="5954"/>
                          <a:pt x="5" y="5954"/>
                          <a:pt x="5" y="5950"/>
                        </a:cubicBezTo>
                        <a:lnTo>
                          <a:pt x="831" y="1999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86" name="Google Shape;4137;p33"/>
                  <p:cNvSpPr/>
                  <p:nvPr/>
                </p:nvSpPr>
                <p:spPr>
                  <a:xfrm>
                    <a:off x="1778325" y="973450"/>
                    <a:ext cx="3135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68" extrusionOk="0">
                        <a:moveTo>
                          <a:pt x="1253" y="1"/>
                        </a:moveTo>
                        <a:cubicBezTo>
                          <a:pt x="1249" y="10"/>
                          <a:pt x="1249" y="14"/>
                          <a:pt x="1245" y="18"/>
                        </a:cubicBezTo>
                        <a:lnTo>
                          <a:pt x="1" y="5961"/>
                        </a:lnTo>
                        <a:lnTo>
                          <a:pt x="1" y="5961"/>
                        </a:lnTo>
                        <a:cubicBezTo>
                          <a:pt x="3" y="5957"/>
                          <a:pt x="4" y="5953"/>
                          <a:pt x="4" y="5950"/>
                        </a:cubicBezTo>
                        <a:lnTo>
                          <a:pt x="1253" y="1"/>
                        </a:lnTo>
                        <a:close/>
                        <a:moveTo>
                          <a:pt x="1" y="5961"/>
                        </a:moveTo>
                        <a:lnTo>
                          <a:pt x="1" y="5961"/>
                        </a:lnTo>
                        <a:cubicBezTo>
                          <a:pt x="1" y="5964"/>
                          <a:pt x="0" y="5966"/>
                          <a:pt x="0" y="5968"/>
                        </a:cubicBezTo>
                        <a:lnTo>
                          <a:pt x="1" y="596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87" name="Google Shape;4138;p33"/>
                  <p:cNvSpPr/>
                  <p:nvPr/>
                </p:nvSpPr>
                <p:spPr>
                  <a:xfrm>
                    <a:off x="1778000" y="973875"/>
                    <a:ext cx="3147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63" extrusionOk="0">
                        <a:moveTo>
                          <a:pt x="1258" y="1"/>
                        </a:moveTo>
                        <a:cubicBezTo>
                          <a:pt x="1254" y="5"/>
                          <a:pt x="1254" y="9"/>
                          <a:pt x="1249" y="13"/>
                        </a:cubicBezTo>
                        <a:lnTo>
                          <a:pt x="1" y="5963"/>
                        </a:lnTo>
                        <a:cubicBezTo>
                          <a:pt x="5" y="5959"/>
                          <a:pt x="9" y="5955"/>
                          <a:pt x="13" y="5951"/>
                        </a:cubicBezTo>
                        <a:lnTo>
                          <a:pt x="1258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88" name="Google Shape;4139;p33"/>
                  <p:cNvSpPr/>
                  <p:nvPr/>
                </p:nvSpPr>
                <p:spPr>
                  <a:xfrm>
                    <a:off x="1777675" y="974200"/>
                    <a:ext cx="31575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5964" extrusionOk="0">
                        <a:moveTo>
                          <a:pt x="1262" y="0"/>
                        </a:moveTo>
                        <a:lnTo>
                          <a:pt x="1262" y="0"/>
                        </a:lnTo>
                        <a:cubicBezTo>
                          <a:pt x="1258" y="5"/>
                          <a:pt x="1254" y="10"/>
                          <a:pt x="1250" y="14"/>
                        </a:cubicBezTo>
                        <a:lnTo>
                          <a:pt x="0" y="5963"/>
                        </a:lnTo>
                        <a:cubicBezTo>
                          <a:pt x="10" y="5959"/>
                          <a:pt x="14" y="5954"/>
                          <a:pt x="14" y="5950"/>
                        </a:cubicBezTo>
                        <a:lnTo>
                          <a:pt x="1262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89" name="Google Shape;4140;p33"/>
                  <p:cNvSpPr/>
                  <p:nvPr/>
                </p:nvSpPr>
                <p:spPr>
                  <a:xfrm>
                    <a:off x="1777375" y="974525"/>
                    <a:ext cx="3155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" h="5963" extrusionOk="0">
                        <a:moveTo>
                          <a:pt x="1262" y="1"/>
                        </a:moveTo>
                        <a:lnTo>
                          <a:pt x="1262" y="1"/>
                        </a:lnTo>
                        <a:cubicBezTo>
                          <a:pt x="1258" y="5"/>
                          <a:pt x="1248" y="9"/>
                          <a:pt x="1244" y="13"/>
                        </a:cubicBezTo>
                        <a:lnTo>
                          <a:pt x="0" y="5963"/>
                        </a:lnTo>
                        <a:cubicBezTo>
                          <a:pt x="4" y="5958"/>
                          <a:pt x="8" y="5954"/>
                          <a:pt x="12" y="5950"/>
                        </a:cubicBezTo>
                        <a:lnTo>
                          <a:pt x="1262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90" name="Google Shape;4141;p33"/>
                  <p:cNvSpPr/>
                  <p:nvPr/>
                </p:nvSpPr>
                <p:spPr>
                  <a:xfrm>
                    <a:off x="1776725" y="974825"/>
                    <a:ext cx="31775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64" extrusionOk="0">
                        <a:moveTo>
                          <a:pt x="1270" y="1"/>
                        </a:moveTo>
                        <a:cubicBezTo>
                          <a:pt x="1262" y="6"/>
                          <a:pt x="1258" y="10"/>
                          <a:pt x="1249" y="14"/>
                        </a:cubicBezTo>
                        <a:lnTo>
                          <a:pt x="0" y="5964"/>
                        </a:lnTo>
                        <a:cubicBezTo>
                          <a:pt x="9" y="5960"/>
                          <a:pt x="17" y="5955"/>
                          <a:pt x="26" y="5951"/>
                        </a:cubicBezTo>
                        <a:lnTo>
                          <a:pt x="1270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91" name="Google Shape;4142;p33"/>
                  <p:cNvSpPr/>
                  <p:nvPr/>
                </p:nvSpPr>
                <p:spPr>
                  <a:xfrm>
                    <a:off x="1775850" y="975175"/>
                    <a:ext cx="3210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63" extrusionOk="0">
                        <a:moveTo>
                          <a:pt x="1284" y="0"/>
                        </a:moveTo>
                        <a:lnTo>
                          <a:pt x="1284" y="0"/>
                        </a:lnTo>
                        <a:cubicBezTo>
                          <a:pt x="1271" y="4"/>
                          <a:pt x="1258" y="9"/>
                          <a:pt x="1246" y="13"/>
                        </a:cubicBezTo>
                        <a:lnTo>
                          <a:pt x="1" y="5962"/>
                        </a:lnTo>
                        <a:cubicBezTo>
                          <a:pt x="14" y="5958"/>
                          <a:pt x="26" y="5954"/>
                          <a:pt x="35" y="5950"/>
                        </a:cubicBezTo>
                        <a:lnTo>
                          <a:pt x="1284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92" name="Google Shape;4143;p33"/>
                  <p:cNvSpPr/>
                  <p:nvPr/>
                </p:nvSpPr>
                <p:spPr>
                  <a:xfrm>
                    <a:off x="1773825" y="975475"/>
                    <a:ext cx="3317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7" h="5968" extrusionOk="0">
                        <a:moveTo>
                          <a:pt x="1327" y="1"/>
                        </a:moveTo>
                        <a:lnTo>
                          <a:pt x="1327" y="1"/>
                        </a:lnTo>
                        <a:cubicBezTo>
                          <a:pt x="1305" y="10"/>
                          <a:pt x="1279" y="14"/>
                          <a:pt x="1250" y="18"/>
                        </a:cubicBezTo>
                        <a:lnTo>
                          <a:pt x="0" y="5968"/>
                        </a:lnTo>
                        <a:cubicBezTo>
                          <a:pt x="30" y="5964"/>
                          <a:pt x="56" y="5954"/>
                          <a:pt x="82" y="5950"/>
                        </a:cubicBezTo>
                        <a:lnTo>
                          <a:pt x="1327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93" name="Google Shape;4144;p33"/>
                  <p:cNvSpPr/>
                  <p:nvPr/>
                </p:nvSpPr>
                <p:spPr>
                  <a:xfrm>
                    <a:off x="2342800" y="1076650"/>
                    <a:ext cx="32625" cy="149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5" h="5988" extrusionOk="0">
                        <a:moveTo>
                          <a:pt x="1305" y="0"/>
                        </a:moveTo>
                        <a:lnTo>
                          <a:pt x="1305" y="0"/>
                        </a:lnTo>
                        <a:cubicBezTo>
                          <a:pt x="1287" y="13"/>
                          <a:pt x="1266" y="26"/>
                          <a:pt x="1245" y="39"/>
                        </a:cubicBezTo>
                        <a:lnTo>
                          <a:pt x="0" y="5988"/>
                        </a:lnTo>
                        <a:cubicBezTo>
                          <a:pt x="22" y="5975"/>
                          <a:pt x="39" y="5962"/>
                          <a:pt x="60" y="5946"/>
                        </a:cubicBezTo>
                        <a:lnTo>
                          <a:pt x="1305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94" name="Google Shape;4145;p33"/>
                  <p:cNvSpPr/>
                  <p:nvPr/>
                </p:nvSpPr>
                <p:spPr>
                  <a:xfrm>
                    <a:off x="2336275" y="1077625"/>
                    <a:ext cx="37675" cy="152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7" h="6087" extrusionOk="0">
                        <a:moveTo>
                          <a:pt x="1506" y="0"/>
                        </a:moveTo>
                        <a:lnTo>
                          <a:pt x="1506" y="0"/>
                        </a:lnTo>
                        <a:cubicBezTo>
                          <a:pt x="1429" y="51"/>
                          <a:pt x="1339" y="94"/>
                          <a:pt x="1245" y="137"/>
                        </a:cubicBezTo>
                        <a:lnTo>
                          <a:pt x="0" y="6086"/>
                        </a:lnTo>
                        <a:cubicBezTo>
                          <a:pt x="95" y="6043"/>
                          <a:pt x="184" y="5996"/>
                          <a:pt x="261" y="5949"/>
                        </a:cubicBezTo>
                        <a:lnTo>
                          <a:pt x="1506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95" name="Google Shape;4146;p33"/>
                  <p:cNvSpPr/>
                  <p:nvPr/>
                </p:nvSpPr>
                <p:spPr>
                  <a:xfrm>
                    <a:off x="2331350" y="1081025"/>
                    <a:ext cx="36050" cy="151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2" h="6040" extrusionOk="0">
                        <a:moveTo>
                          <a:pt x="1442" y="1"/>
                        </a:moveTo>
                        <a:lnTo>
                          <a:pt x="1442" y="1"/>
                        </a:lnTo>
                        <a:cubicBezTo>
                          <a:pt x="1378" y="30"/>
                          <a:pt x="1309" y="60"/>
                          <a:pt x="1245" y="90"/>
                        </a:cubicBezTo>
                        <a:lnTo>
                          <a:pt x="0" y="6040"/>
                        </a:lnTo>
                        <a:cubicBezTo>
                          <a:pt x="65" y="6010"/>
                          <a:pt x="133" y="5980"/>
                          <a:pt x="197" y="5950"/>
                        </a:cubicBezTo>
                        <a:lnTo>
                          <a:pt x="1442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96" name="Google Shape;4147;p33"/>
                  <p:cNvSpPr/>
                  <p:nvPr/>
                </p:nvSpPr>
                <p:spPr>
                  <a:xfrm>
                    <a:off x="2324925" y="1083250"/>
                    <a:ext cx="37575" cy="152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3" h="6083" extrusionOk="0">
                        <a:moveTo>
                          <a:pt x="1502" y="1"/>
                        </a:moveTo>
                        <a:cubicBezTo>
                          <a:pt x="1412" y="44"/>
                          <a:pt x="1323" y="87"/>
                          <a:pt x="1250" y="134"/>
                        </a:cubicBezTo>
                        <a:lnTo>
                          <a:pt x="1" y="6083"/>
                        </a:lnTo>
                        <a:cubicBezTo>
                          <a:pt x="78" y="6037"/>
                          <a:pt x="164" y="5994"/>
                          <a:pt x="257" y="5951"/>
                        </a:cubicBezTo>
                        <a:lnTo>
                          <a:pt x="1502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97" name="Google Shape;4148;p33"/>
                  <p:cNvSpPr/>
                  <p:nvPr/>
                </p:nvSpPr>
                <p:spPr>
                  <a:xfrm>
                    <a:off x="2322700" y="1086600"/>
                    <a:ext cx="33475" cy="150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9" h="6014" extrusionOk="0">
                        <a:moveTo>
                          <a:pt x="1339" y="0"/>
                        </a:moveTo>
                        <a:lnTo>
                          <a:pt x="1339" y="0"/>
                        </a:lnTo>
                        <a:cubicBezTo>
                          <a:pt x="1305" y="21"/>
                          <a:pt x="1274" y="42"/>
                          <a:pt x="1244" y="68"/>
                        </a:cubicBezTo>
                        <a:lnTo>
                          <a:pt x="0" y="6014"/>
                        </a:lnTo>
                        <a:cubicBezTo>
                          <a:pt x="26" y="5992"/>
                          <a:pt x="60" y="5971"/>
                          <a:pt x="90" y="5949"/>
                        </a:cubicBezTo>
                        <a:lnTo>
                          <a:pt x="1339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98" name="Google Shape;4149;p33"/>
                  <p:cNvSpPr/>
                  <p:nvPr/>
                </p:nvSpPr>
                <p:spPr>
                  <a:xfrm>
                    <a:off x="2321300" y="1088300"/>
                    <a:ext cx="32525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1" h="6002" extrusionOk="0">
                        <a:moveTo>
                          <a:pt x="1300" y="0"/>
                        </a:moveTo>
                        <a:lnTo>
                          <a:pt x="1300" y="0"/>
                        </a:lnTo>
                        <a:cubicBezTo>
                          <a:pt x="1279" y="18"/>
                          <a:pt x="1263" y="35"/>
                          <a:pt x="1245" y="51"/>
                        </a:cubicBezTo>
                        <a:lnTo>
                          <a:pt x="1" y="6001"/>
                        </a:lnTo>
                        <a:cubicBezTo>
                          <a:pt x="17" y="5984"/>
                          <a:pt x="35" y="5963"/>
                          <a:pt x="56" y="5946"/>
                        </a:cubicBezTo>
                        <a:lnTo>
                          <a:pt x="1300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99" name="Google Shape;4150;p33"/>
                  <p:cNvSpPr/>
                  <p:nvPr/>
                </p:nvSpPr>
                <p:spPr>
                  <a:xfrm>
                    <a:off x="2320450" y="1089575"/>
                    <a:ext cx="32000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6002" extrusionOk="0">
                        <a:moveTo>
                          <a:pt x="1279" y="0"/>
                        </a:moveTo>
                        <a:lnTo>
                          <a:pt x="1279" y="0"/>
                        </a:lnTo>
                        <a:cubicBezTo>
                          <a:pt x="1267" y="18"/>
                          <a:pt x="1253" y="35"/>
                          <a:pt x="1245" y="52"/>
                        </a:cubicBezTo>
                        <a:lnTo>
                          <a:pt x="0" y="6001"/>
                        </a:lnTo>
                        <a:cubicBezTo>
                          <a:pt x="9" y="5984"/>
                          <a:pt x="22" y="5968"/>
                          <a:pt x="35" y="5950"/>
                        </a:cubicBezTo>
                        <a:lnTo>
                          <a:pt x="1279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00" name="Google Shape;4151;p33"/>
                  <p:cNvSpPr/>
                  <p:nvPr/>
                </p:nvSpPr>
                <p:spPr>
                  <a:xfrm>
                    <a:off x="2319800" y="1090850"/>
                    <a:ext cx="31800" cy="14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98" extrusionOk="0">
                        <a:moveTo>
                          <a:pt x="1271" y="1"/>
                        </a:moveTo>
                        <a:cubicBezTo>
                          <a:pt x="1262" y="18"/>
                          <a:pt x="1254" y="36"/>
                          <a:pt x="1250" y="52"/>
                        </a:cubicBezTo>
                        <a:lnTo>
                          <a:pt x="0" y="5998"/>
                        </a:lnTo>
                        <a:cubicBezTo>
                          <a:pt x="10" y="5980"/>
                          <a:pt x="14" y="5964"/>
                          <a:pt x="26" y="5950"/>
                        </a:cubicBezTo>
                        <a:lnTo>
                          <a:pt x="1271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01" name="Google Shape;4152;p33"/>
                  <p:cNvSpPr/>
                  <p:nvPr/>
                </p:nvSpPr>
                <p:spPr>
                  <a:xfrm>
                    <a:off x="2319700" y="1092150"/>
                    <a:ext cx="3135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72" extrusionOk="0">
                        <a:moveTo>
                          <a:pt x="1254" y="0"/>
                        </a:moveTo>
                        <a:cubicBezTo>
                          <a:pt x="1250" y="9"/>
                          <a:pt x="1245" y="18"/>
                          <a:pt x="1245" y="26"/>
                        </a:cubicBezTo>
                        <a:lnTo>
                          <a:pt x="390" y="4109"/>
                        </a:lnTo>
                        <a:lnTo>
                          <a:pt x="1254" y="0"/>
                        </a:lnTo>
                        <a:close/>
                        <a:moveTo>
                          <a:pt x="390" y="4109"/>
                        </a:moveTo>
                        <a:lnTo>
                          <a:pt x="4" y="5946"/>
                        </a:lnTo>
                        <a:cubicBezTo>
                          <a:pt x="4" y="5954"/>
                          <a:pt x="0" y="5963"/>
                          <a:pt x="0" y="5971"/>
                        </a:cubicBezTo>
                        <a:lnTo>
                          <a:pt x="390" y="4109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02" name="Google Shape;4153;p33"/>
                  <p:cNvSpPr/>
                  <p:nvPr/>
                </p:nvSpPr>
                <p:spPr>
                  <a:xfrm>
                    <a:off x="4701300" y="1555450"/>
                    <a:ext cx="45900" cy="19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36" h="7777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22" y="6507"/>
                          <a:pt x="128" y="7084"/>
                          <a:pt x="590" y="7776"/>
                        </a:cubicBezTo>
                        <a:lnTo>
                          <a:pt x="1835" y="1828"/>
                        </a:lnTo>
                        <a:cubicBezTo>
                          <a:pt x="1374" y="1135"/>
                          <a:pt x="1267" y="557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03" name="Google Shape;4154;p33"/>
                  <p:cNvSpPr/>
                  <p:nvPr/>
                </p:nvSpPr>
                <p:spPr>
                  <a:xfrm>
                    <a:off x="3319800" y="1268375"/>
                    <a:ext cx="54000" cy="207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" h="8311" extrusionOk="0">
                        <a:moveTo>
                          <a:pt x="1244" y="0"/>
                        </a:moveTo>
                        <a:lnTo>
                          <a:pt x="0" y="5946"/>
                        </a:lnTo>
                        <a:cubicBezTo>
                          <a:pt x="916" y="6933"/>
                          <a:pt x="916" y="7634"/>
                          <a:pt x="817" y="8311"/>
                        </a:cubicBezTo>
                        <a:lnTo>
                          <a:pt x="2061" y="2361"/>
                        </a:lnTo>
                        <a:cubicBezTo>
                          <a:pt x="2160" y="1690"/>
                          <a:pt x="2160" y="984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04" name="Google Shape;4155;p33"/>
                  <p:cNvSpPr/>
                  <p:nvPr/>
                </p:nvSpPr>
                <p:spPr>
                  <a:xfrm>
                    <a:off x="2022850" y="1013225"/>
                    <a:ext cx="54700" cy="196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8" h="7867" extrusionOk="0">
                        <a:moveTo>
                          <a:pt x="1357" y="1"/>
                        </a:moveTo>
                        <a:lnTo>
                          <a:pt x="113" y="5950"/>
                        </a:lnTo>
                        <a:cubicBezTo>
                          <a:pt x="1" y="6472"/>
                          <a:pt x="668" y="7229"/>
                          <a:pt x="942" y="7867"/>
                        </a:cubicBezTo>
                        <a:lnTo>
                          <a:pt x="2187" y="1921"/>
                        </a:lnTo>
                        <a:cubicBezTo>
                          <a:pt x="1917" y="1280"/>
                          <a:pt x="1250" y="523"/>
                          <a:pt x="1357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05" name="Google Shape;4156;p33"/>
                  <p:cNvSpPr/>
                  <p:nvPr/>
                </p:nvSpPr>
                <p:spPr>
                  <a:xfrm>
                    <a:off x="2337450" y="1130325"/>
                    <a:ext cx="37000" cy="15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6241" extrusionOk="0">
                        <a:moveTo>
                          <a:pt x="1249" y="1"/>
                        </a:moveTo>
                        <a:lnTo>
                          <a:pt x="1" y="5950"/>
                        </a:lnTo>
                        <a:cubicBezTo>
                          <a:pt x="180" y="6077"/>
                          <a:pt x="231" y="6164"/>
                          <a:pt x="220" y="6232"/>
                        </a:cubicBezTo>
                        <a:lnTo>
                          <a:pt x="220" y="6232"/>
                        </a:lnTo>
                        <a:lnTo>
                          <a:pt x="1467" y="291"/>
                        </a:lnTo>
                        <a:cubicBezTo>
                          <a:pt x="1480" y="222"/>
                          <a:pt x="1438" y="133"/>
                          <a:pt x="1249" y="1"/>
                        </a:cubicBezTo>
                        <a:close/>
                        <a:moveTo>
                          <a:pt x="220" y="6232"/>
                        </a:moveTo>
                        <a:lnTo>
                          <a:pt x="218" y="6241"/>
                        </a:lnTo>
                        <a:cubicBezTo>
                          <a:pt x="219" y="6238"/>
                          <a:pt x="220" y="6235"/>
                          <a:pt x="220" y="6232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06" name="Google Shape;4157;p33"/>
                  <p:cNvSpPr/>
                  <p:nvPr/>
                </p:nvSpPr>
                <p:spPr>
                  <a:xfrm>
                    <a:off x="2336925" y="1129900"/>
                    <a:ext cx="3175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0" h="5968" extrusionOk="0">
                        <a:moveTo>
                          <a:pt x="1249" y="0"/>
                        </a:moveTo>
                        <a:lnTo>
                          <a:pt x="0" y="5950"/>
                        </a:lnTo>
                        <a:cubicBezTo>
                          <a:pt x="8" y="5954"/>
                          <a:pt x="18" y="5958"/>
                          <a:pt x="22" y="5967"/>
                        </a:cubicBezTo>
                        <a:lnTo>
                          <a:pt x="1270" y="18"/>
                        </a:lnTo>
                        <a:cubicBezTo>
                          <a:pt x="1262" y="13"/>
                          <a:pt x="1253" y="8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07" name="Google Shape;4158;p33"/>
                  <p:cNvSpPr/>
                  <p:nvPr/>
                </p:nvSpPr>
                <p:spPr>
                  <a:xfrm>
                    <a:off x="4805225" y="1650000"/>
                    <a:ext cx="34350" cy="151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4" h="6040" extrusionOk="0">
                        <a:moveTo>
                          <a:pt x="1374" y="0"/>
                        </a:moveTo>
                        <a:lnTo>
                          <a:pt x="1374" y="0"/>
                        </a:lnTo>
                        <a:cubicBezTo>
                          <a:pt x="1327" y="30"/>
                          <a:pt x="1284" y="60"/>
                          <a:pt x="1246" y="90"/>
                        </a:cubicBezTo>
                        <a:lnTo>
                          <a:pt x="0" y="6039"/>
                        </a:lnTo>
                        <a:cubicBezTo>
                          <a:pt x="39" y="6009"/>
                          <a:pt x="82" y="5980"/>
                          <a:pt x="129" y="5945"/>
                        </a:cubicBez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08" name="Google Shape;4159;p33"/>
                  <p:cNvSpPr/>
                  <p:nvPr/>
                </p:nvSpPr>
                <p:spPr>
                  <a:xfrm>
                    <a:off x="4803950" y="1652225"/>
                    <a:ext cx="32425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" h="6002" extrusionOk="0">
                        <a:moveTo>
                          <a:pt x="1297" y="1"/>
                        </a:moveTo>
                        <a:lnTo>
                          <a:pt x="1297" y="1"/>
                        </a:lnTo>
                        <a:cubicBezTo>
                          <a:pt x="1279" y="18"/>
                          <a:pt x="1262" y="36"/>
                          <a:pt x="1245" y="52"/>
                        </a:cubicBezTo>
                        <a:lnTo>
                          <a:pt x="0" y="6002"/>
                        </a:lnTo>
                        <a:cubicBezTo>
                          <a:pt x="13" y="5984"/>
                          <a:pt x="30" y="5968"/>
                          <a:pt x="51" y="5950"/>
                        </a:cubicBezTo>
                        <a:lnTo>
                          <a:pt x="1297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09" name="Google Shape;4160;p33"/>
                  <p:cNvSpPr/>
                  <p:nvPr/>
                </p:nvSpPr>
                <p:spPr>
                  <a:xfrm>
                    <a:off x="4803200" y="1653500"/>
                    <a:ext cx="31900" cy="14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5994" extrusionOk="0">
                        <a:moveTo>
                          <a:pt x="1275" y="1"/>
                        </a:moveTo>
                        <a:lnTo>
                          <a:pt x="1275" y="1"/>
                        </a:lnTo>
                        <a:cubicBezTo>
                          <a:pt x="1266" y="14"/>
                          <a:pt x="1254" y="31"/>
                          <a:pt x="1246" y="44"/>
                        </a:cubicBezTo>
                        <a:lnTo>
                          <a:pt x="0" y="5994"/>
                        </a:lnTo>
                        <a:cubicBezTo>
                          <a:pt x="9" y="5976"/>
                          <a:pt x="18" y="5964"/>
                          <a:pt x="30" y="5951"/>
                        </a:cubicBezTo>
                        <a:lnTo>
                          <a:pt x="1275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10" name="Google Shape;4161;p33"/>
                  <p:cNvSpPr/>
                  <p:nvPr/>
                </p:nvSpPr>
                <p:spPr>
                  <a:xfrm>
                    <a:off x="4802750" y="1654600"/>
                    <a:ext cx="31600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4" h="5984" extrusionOk="0">
                        <a:moveTo>
                          <a:pt x="1264" y="0"/>
                        </a:moveTo>
                        <a:cubicBezTo>
                          <a:pt x="1258" y="12"/>
                          <a:pt x="1250" y="26"/>
                          <a:pt x="1246" y="38"/>
                        </a:cubicBezTo>
                        <a:lnTo>
                          <a:pt x="1" y="5984"/>
                        </a:lnTo>
                        <a:cubicBezTo>
                          <a:pt x="6" y="5971"/>
                          <a:pt x="10" y="5958"/>
                          <a:pt x="18" y="5950"/>
                        </a:cubicBezTo>
                        <a:lnTo>
                          <a:pt x="1264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11" name="Google Shape;4162;p33"/>
                  <p:cNvSpPr/>
                  <p:nvPr/>
                </p:nvSpPr>
                <p:spPr>
                  <a:xfrm>
                    <a:off x="4802650" y="1655550"/>
                    <a:ext cx="3127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1" h="5968" extrusionOk="0">
                        <a:moveTo>
                          <a:pt x="1250" y="0"/>
                        </a:moveTo>
                        <a:lnTo>
                          <a:pt x="1248" y="8"/>
                        </a:lnTo>
                        <a:lnTo>
                          <a:pt x="1248" y="8"/>
                        </a:lnTo>
                        <a:cubicBezTo>
                          <a:pt x="1249" y="5"/>
                          <a:pt x="1250" y="2"/>
                          <a:pt x="1250" y="0"/>
                        </a:cubicBezTo>
                        <a:close/>
                        <a:moveTo>
                          <a:pt x="1248" y="8"/>
                        </a:moveTo>
                        <a:cubicBezTo>
                          <a:pt x="1247" y="11"/>
                          <a:pt x="1246" y="15"/>
                          <a:pt x="1246" y="17"/>
                        </a:cubicBezTo>
                        <a:lnTo>
                          <a:pt x="592" y="3141"/>
                        </a:lnTo>
                        <a:lnTo>
                          <a:pt x="1248" y="8"/>
                        </a:lnTo>
                        <a:close/>
                        <a:moveTo>
                          <a:pt x="592" y="3141"/>
                        </a:moveTo>
                        <a:lnTo>
                          <a:pt x="5" y="5946"/>
                        </a:lnTo>
                        <a:cubicBezTo>
                          <a:pt x="5" y="5946"/>
                          <a:pt x="5" y="5947"/>
                          <a:pt x="5" y="5948"/>
                        </a:cubicBezTo>
                        <a:lnTo>
                          <a:pt x="5" y="5948"/>
                        </a:lnTo>
                        <a:lnTo>
                          <a:pt x="592" y="3141"/>
                        </a:lnTo>
                        <a:close/>
                        <a:moveTo>
                          <a:pt x="5" y="5948"/>
                        </a:moveTo>
                        <a:lnTo>
                          <a:pt x="4" y="5954"/>
                        </a:lnTo>
                        <a:lnTo>
                          <a:pt x="4" y="5954"/>
                        </a:lnTo>
                        <a:cubicBezTo>
                          <a:pt x="4" y="5952"/>
                          <a:pt x="5" y="5950"/>
                          <a:pt x="5" y="5948"/>
                        </a:cubicBezTo>
                        <a:close/>
                        <a:moveTo>
                          <a:pt x="4" y="5954"/>
                        </a:moveTo>
                        <a:lnTo>
                          <a:pt x="4" y="5954"/>
                        </a:lnTo>
                        <a:cubicBezTo>
                          <a:pt x="2" y="5958"/>
                          <a:pt x="1" y="5962"/>
                          <a:pt x="1" y="5967"/>
                        </a:cubicBezTo>
                        <a:lnTo>
                          <a:pt x="4" y="5954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12" name="Google Shape;4163;p33"/>
                  <p:cNvSpPr/>
                  <p:nvPr/>
                </p:nvSpPr>
                <p:spPr>
                  <a:xfrm>
                    <a:off x="1117200" y="883525"/>
                    <a:ext cx="32850" cy="15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" h="6190" extrusionOk="0">
                        <a:moveTo>
                          <a:pt x="1262" y="1"/>
                        </a:moveTo>
                        <a:lnTo>
                          <a:pt x="17" y="5950"/>
                        </a:lnTo>
                        <a:cubicBezTo>
                          <a:pt x="0" y="6023"/>
                          <a:pt x="68" y="6117"/>
                          <a:pt x="56" y="6189"/>
                        </a:cubicBezTo>
                        <a:lnTo>
                          <a:pt x="1300" y="240"/>
                        </a:lnTo>
                        <a:cubicBezTo>
                          <a:pt x="1313" y="172"/>
                          <a:pt x="1248" y="74"/>
                          <a:pt x="1262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13" name="Google Shape;4164;p33"/>
                  <p:cNvSpPr/>
                  <p:nvPr/>
                </p:nvSpPr>
                <p:spPr>
                  <a:xfrm>
                    <a:off x="2337875" y="1144350"/>
                    <a:ext cx="33375" cy="152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5" h="6116" extrusionOk="0">
                        <a:moveTo>
                          <a:pt x="1258" y="0"/>
                        </a:moveTo>
                        <a:lnTo>
                          <a:pt x="13" y="5945"/>
                        </a:lnTo>
                        <a:cubicBezTo>
                          <a:pt x="0" y="5992"/>
                          <a:pt x="17" y="6047"/>
                          <a:pt x="86" y="6116"/>
                        </a:cubicBezTo>
                        <a:lnTo>
                          <a:pt x="1334" y="166"/>
                        </a:lnTo>
                        <a:cubicBezTo>
                          <a:pt x="1267" y="98"/>
                          <a:pt x="1249" y="42"/>
                          <a:pt x="1258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14" name="Google Shape;4165;p33"/>
                  <p:cNvSpPr/>
                  <p:nvPr/>
                </p:nvSpPr>
                <p:spPr>
                  <a:xfrm>
                    <a:off x="2386200" y="1113300"/>
                    <a:ext cx="32525" cy="151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1" h="6062" extrusionOk="0">
                        <a:moveTo>
                          <a:pt x="1301" y="1"/>
                        </a:moveTo>
                        <a:lnTo>
                          <a:pt x="1301" y="1"/>
                        </a:lnTo>
                        <a:cubicBezTo>
                          <a:pt x="1288" y="40"/>
                          <a:pt x="1267" y="78"/>
                          <a:pt x="1245" y="117"/>
                        </a:cubicBezTo>
                        <a:lnTo>
                          <a:pt x="1" y="6061"/>
                        </a:lnTo>
                        <a:cubicBezTo>
                          <a:pt x="23" y="6028"/>
                          <a:pt x="39" y="5990"/>
                          <a:pt x="56" y="5951"/>
                        </a:cubicBezTo>
                        <a:lnTo>
                          <a:pt x="1301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15" name="Google Shape;4166;p33"/>
                  <p:cNvSpPr/>
                  <p:nvPr/>
                </p:nvSpPr>
                <p:spPr>
                  <a:xfrm>
                    <a:off x="2382900" y="1116200"/>
                    <a:ext cx="34450" cy="153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8" h="6131" extrusionOk="0">
                        <a:moveTo>
                          <a:pt x="1377" y="1"/>
                        </a:moveTo>
                        <a:lnTo>
                          <a:pt x="1377" y="1"/>
                        </a:lnTo>
                        <a:cubicBezTo>
                          <a:pt x="1343" y="61"/>
                          <a:pt x="1296" y="125"/>
                          <a:pt x="1249" y="181"/>
                        </a:cubicBezTo>
                        <a:lnTo>
                          <a:pt x="1" y="6130"/>
                        </a:lnTo>
                        <a:cubicBezTo>
                          <a:pt x="52" y="6070"/>
                          <a:pt x="94" y="6010"/>
                          <a:pt x="133" y="5945"/>
                        </a:cubicBezTo>
                        <a:lnTo>
                          <a:pt x="1377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16" name="Google Shape;4167;p33"/>
                  <p:cNvSpPr/>
                  <p:nvPr/>
                </p:nvSpPr>
                <p:spPr>
                  <a:xfrm>
                    <a:off x="2377650" y="1120700"/>
                    <a:ext cx="36475" cy="154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9" h="6160" extrusionOk="0">
                        <a:moveTo>
                          <a:pt x="1459" y="1"/>
                        </a:moveTo>
                        <a:cubicBezTo>
                          <a:pt x="1395" y="73"/>
                          <a:pt x="1326" y="141"/>
                          <a:pt x="1249" y="210"/>
                        </a:cubicBezTo>
                        <a:lnTo>
                          <a:pt x="0" y="6160"/>
                        </a:lnTo>
                        <a:cubicBezTo>
                          <a:pt x="82" y="6091"/>
                          <a:pt x="150" y="6022"/>
                          <a:pt x="211" y="5950"/>
                        </a:cubicBezTo>
                        <a:lnTo>
                          <a:pt x="1459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17" name="Google Shape;4168;p33"/>
                  <p:cNvSpPr/>
                  <p:nvPr/>
                </p:nvSpPr>
                <p:spPr>
                  <a:xfrm>
                    <a:off x="2367800" y="1125950"/>
                    <a:ext cx="41100" cy="155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4" h="6237" extrusionOk="0">
                        <a:moveTo>
                          <a:pt x="1643" y="0"/>
                        </a:moveTo>
                        <a:lnTo>
                          <a:pt x="1643" y="0"/>
                        </a:lnTo>
                        <a:cubicBezTo>
                          <a:pt x="1523" y="99"/>
                          <a:pt x="1391" y="197"/>
                          <a:pt x="1246" y="286"/>
                        </a:cubicBezTo>
                        <a:lnTo>
                          <a:pt x="1" y="6236"/>
                        </a:lnTo>
                        <a:cubicBezTo>
                          <a:pt x="143" y="6142"/>
                          <a:pt x="279" y="6048"/>
                          <a:pt x="394" y="5950"/>
                        </a:cubicBezTo>
                        <a:lnTo>
                          <a:pt x="1643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18" name="Google Shape;4169;p33"/>
                  <p:cNvSpPr/>
                  <p:nvPr/>
                </p:nvSpPr>
                <p:spPr>
                  <a:xfrm>
                    <a:off x="2340025" y="1133100"/>
                    <a:ext cx="58950" cy="164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8" h="6566" extrusionOk="0">
                        <a:moveTo>
                          <a:pt x="2357" y="0"/>
                        </a:moveTo>
                        <a:lnTo>
                          <a:pt x="2357" y="0"/>
                        </a:lnTo>
                        <a:cubicBezTo>
                          <a:pt x="2014" y="214"/>
                          <a:pt x="1621" y="411"/>
                          <a:pt x="1248" y="616"/>
                        </a:cubicBezTo>
                        <a:lnTo>
                          <a:pt x="0" y="6566"/>
                        </a:lnTo>
                        <a:cubicBezTo>
                          <a:pt x="372" y="6361"/>
                          <a:pt x="770" y="6164"/>
                          <a:pt x="1112" y="5950"/>
                        </a:cubicBezTo>
                        <a:lnTo>
                          <a:pt x="2357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19" name="Google Shape;4170;p33"/>
                  <p:cNvSpPr/>
                  <p:nvPr/>
                </p:nvSpPr>
                <p:spPr>
                  <a:xfrm>
                    <a:off x="3905000" y="1464875"/>
                    <a:ext cx="47300" cy="15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6020" extrusionOk="0">
                        <a:moveTo>
                          <a:pt x="1828" y="0"/>
                        </a:moveTo>
                        <a:cubicBezTo>
                          <a:pt x="1686" y="0"/>
                          <a:pt x="1568" y="12"/>
                          <a:pt x="1463" y="23"/>
                        </a:cubicBezTo>
                        <a:cubicBezTo>
                          <a:pt x="1382" y="36"/>
                          <a:pt x="1309" y="52"/>
                          <a:pt x="1246" y="70"/>
                        </a:cubicBezTo>
                        <a:lnTo>
                          <a:pt x="1" y="6020"/>
                        </a:lnTo>
                        <a:cubicBezTo>
                          <a:pt x="60" y="6002"/>
                          <a:pt x="133" y="5985"/>
                          <a:pt x="219" y="5972"/>
                        </a:cubicBezTo>
                        <a:cubicBezTo>
                          <a:pt x="334" y="5955"/>
                          <a:pt x="476" y="5947"/>
                          <a:pt x="642" y="5947"/>
                        </a:cubicBezTo>
                        <a:lnTo>
                          <a:pt x="1891" y="1"/>
                        </a:lnTo>
                        <a:cubicBezTo>
                          <a:pt x="1870" y="1"/>
                          <a:pt x="1849" y="0"/>
                          <a:pt x="1828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20" name="Google Shape;4171;p33"/>
                  <p:cNvSpPr/>
                  <p:nvPr/>
                </p:nvSpPr>
                <p:spPr>
                  <a:xfrm>
                    <a:off x="3902125" y="1466600"/>
                    <a:ext cx="34025" cy="14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1" h="5993" extrusionOk="0">
                        <a:moveTo>
                          <a:pt x="1361" y="1"/>
                        </a:moveTo>
                        <a:lnTo>
                          <a:pt x="1361" y="1"/>
                        </a:lnTo>
                        <a:cubicBezTo>
                          <a:pt x="1318" y="13"/>
                          <a:pt x="1279" y="31"/>
                          <a:pt x="1249" y="44"/>
                        </a:cubicBezTo>
                        <a:lnTo>
                          <a:pt x="1" y="5993"/>
                        </a:lnTo>
                        <a:cubicBezTo>
                          <a:pt x="35" y="5976"/>
                          <a:pt x="73" y="5963"/>
                          <a:pt x="116" y="5951"/>
                        </a:cubicBezTo>
                        <a:lnTo>
                          <a:pt x="1361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21" name="Google Shape;4172;p33"/>
                  <p:cNvSpPr/>
                  <p:nvPr/>
                </p:nvSpPr>
                <p:spPr>
                  <a:xfrm>
                    <a:off x="3900075" y="1467700"/>
                    <a:ext cx="33275" cy="149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" h="5996" extrusionOk="0">
                        <a:moveTo>
                          <a:pt x="1331" y="0"/>
                        </a:moveTo>
                        <a:cubicBezTo>
                          <a:pt x="1297" y="16"/>
                          <a:pt x="1271" y="30"/>
                          <a:pt x="1246" y="46"/>
                        </a:cubicBezTo>
                        <a:lnTo>
                          <a:pt x="1" y="5996"/>
                        </a:lnTo>
                        <a:cubicBezTo>
                          <a:pt x="26" y="5979"/>
                          <a:pt x="52" y="5962"/>
                          <a:pt x="83" y="5949"/>
                        </a:cubicBezTo>
                        <a:lnTo>
                          <a:pt x="1331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22" name="Google Shape;4173;p33"/>
                  <p:cNvSpPr/>
                  <p:nvPr/>
                </p:nvSpPr>
                <p:spPr>
                  <a:xfrm>
                    <a:off x="3898275" y="1468850"/>
                    <a:ext cx="32950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8" h="6002" extrusionOk="0">
                        <a:moveTo>
                          <a:pt x="1318" y="0"/>
                        </a:moveTo>
                        <a:cubicBezTo>
                          <a:pt x="1292" y="18"/>
                          <a:pt x="1266" y="35"/>
                          <a:pt x="1245" y="57"/>
                        </a:cubicBezTo>
                        <a:lnTo>
                          <a:pt x="1" y="6001"/>
                        </a:lnTo>
                        <a:cubicBezTo>
                          <a:pt x="21" y="5985"/>
                          <a:pt x="43" y="5967"/>
                          <a:pt x="73" y="5950"/>
                        </a:cubicBezTo>
                        <a:lnTo>
                          <a:pt x="1318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23" name="Google Shape;4174;p33"/>
                  <p:cNvSpPr/>
                  <p:nvPr/>
                </p:nvSpPr>
                <p:spPr>
                  <a:xfrm>
                    <a:off x="3895925" y="1470250"/>
                    <a:ext cx="33475" cy="151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9" h="6040" extrusionOk="0">
                        <a:moveTo>
                          <a:pt x="1339" y="1"/>
                        </a:moveTo>
                        <a:lnTo>
                          <a:pt x="1339" y="1"/>
                        </a:lnTo>
                        <a:cubicBezTo>
                          <a:pt x="1305" y="30"/>
                          <a:pt x="1275" y="60"/>
                          <a:pt x="1244" y="94"/>
                        </a:cubicBezTo>
                        <a:lnTo>
                          <a:pt x="0" y="6040"/>
                        </a:lnTo>
                        <a:cubicBezTo>
                          <a:pt x="26" y="6010"/>
                          <a:pt x="56" y="5975"/>
                          <a:pt x="95" y="5945"/>
                        </a:cubicBezTo>
                        <a:lnTo>
                          <a:pt x="1339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24" name="Google Shape;4175;p33"/>
                  <p:cNvSpPr/>
                  <p:nvPr/>
                </p:nvSpPr>
                <p:spPr>
                  <a:xfrm>
                    <a:off x="3893450" y="1472600"/>
                    <a:ext cx="33600" cy="151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4" h="6066" extrusionOk="0">
                        <a:moveTo>
                          <a:pt x="1343" y="0"/>
                        </a:moveTo>
                        <a:lnTo>
                          <a:pt x="1343" y="0"/>
                        </a:lnTo>
                        <a:cubicBezTo>
                          <a:pt x="1314" y="39"/>
                          <a:pt x="1280" y="77"/>
                          <a:pt x="1250" y="120"/>
                        </a:cubicBezTo>
                        <a:lnTo>
                          <a:pt x="1" y="6066"/>
                        </a:lnTo>
                        <a:cubicBezTo>
                          <a:pt x="35" y="6027"/>
                          <a:pt x="65" y="5989"/>
                          <a:pt x="99" y="5946"/>
                        </a:cubicBezTo>
                        <a:lnTo>
                          <a:pt x="1343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25" name="Google Shape;4176;p33"/>
                  <p:cNvSpPr/>
                  <p:nvPr/>
                </p:nvSpPr>
                <p:spPr>
                  <a:xfrm>
                    <a:off x="3891325" y="1475600"/>
                    <a:ext cx="33375" cy="15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5" h="6035" extrusionOk="0">
                        <a:moveTo>
                          <a:pt x="1335" y="0"/>
                        </a:moveTo>
                        <a:lnTo>
                          <a:pt x="1335" y="0"/>
                        </a:lnTo>
                        <a:cubicBezTo>
                          <a:pt x="1305" y="30"/>
                          <a:pt x="1280" y="60"/>
                          <a:pt x="1245" y="89"/>
                        </a:cubicBezTo>
                        <a:lnTo>
                          <a:pt x="1" y="6035"/>
                        </a:lnTo>
                        <a:cubicBezTo>
                          <a:pt x="30" y="6009"/>
                          <a:pt x="60" y="5980"/>
                          <a:pt x="86" y="5946"/>
                        </a:cubicBezTo>
                        <a:lnTo>
                          <a:pt x="1335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26" name="Google Shape;4177;p33"/>
                  <p:cNvSpPr/>
                  <p:nvPr/>
                </p:nvSpPr>
                <p:spPr>
                  <a:xfrm>
                    <a:off x="3890050" y="1477825"/>
                    <a:ext cx="32400" cy="14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6" h="5986" extrusionOk="0">
                        <a:moveTo>
                          <a:pt x="1296" y="0"/>
                        </a:moveTo>
                        <a:lnTo>
                          <a:pt x="1296" y="0"/>
                        </a:lnTo>
                        <a:cubicBezTo>
                          <a:pt x="1279" y="14"/>
                          <a:pt x="1266" y="26"/>
                          <a:pt x="1244" y="39"/>
                        </a:cubicBezTo>
                        <a:lnTo>
                          <a:pt x="0" y="5985"/>
                        </a:lnTo>
                        <a:cubicBezTo>
                          <a:pt x="17" y="5976"/>
                          <a:pt x="34" y="5963"/>
                          <a:pt x="52" y="5946"/>
                        </a:cubicBezTo>
                        <a:lnTo>
                          <a:pt x="1296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27" name="Google Shape;4178;p33"/>
                  <p:cNvSpPr/>
                  <p:nvPr/>
                </p:nvSpPr>
                <p:spPr>
                  <a:xfrm>
                    <a:off x="4713275" y="1659400"/>
                    <a:ext cx="39050" cy="156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2" h="6258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115" y="6031"/>
                          <a:pt x="223" y="6129"/>
                          <a:pt x="317" y="6258"/>
                        </a:cubicBezTo>
                        <a:lnTo>
                          <a:pt x="1562" y="308"/>
                        </a:lnTo>
                        <a:cubicBezTo>
                          <a:pt x="1467" y="180"/>
                          <a:pt x="1361" y="82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28" name="Google Shape;4179;p33"/>
                  <p:cNvSpPr/>
                  <p:nvPr/>
                </p:nvSpPr>
                <p:spPr>
                  <a:xfrm>
                    <a:off x="4708150" y="1656175"/>
                    <a:ext cx="36250" cy="15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0" h="6079" extrusionOk="0">
                        <a:moveTo>
                          <a:pt x="1249" y="1"/>
                        </a:moveTo>
                        <a:lnTo>
                          <a:pt x="0" y="5950"/>
                        </a:lnTo>
                        <a:cubicBezTo>
                          <a:pt x="73" y="5989"/>
                          <a:pt x="137" y="6031"/>
                          <a:pt x="205" y="6079"/>
                        </a:cubicBezTo>
                        <a:lnTo>
                          <a:pt x="1450" y="129"/>
                        </a:lnTo>
                        <a:cubicBezTo>
                          <a:pt x="1386" y="83"/>
                          <a:pt x="1317" y="44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29" name="Google Shape;4180;p33"/>
                  <p:cNvSpPr/>
                  <p:nvPr/>
                </p:nvSpPr>
                <p:spPr>
                  <a:xfrm>
                    <a:off x="4700550" y="1652025"/>
                    <a:ext cx="38850" cy="152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6117" extrusionOk="0">
                        <a:moveTo>
                          <a:pt x="1250" y="0"/>
                        </a:moveTo>
                        <a:lnTo>
                          <a:pt x="0" y="5950"/>
                        </a:lnTo>
                        <a:cubicBezTo>
                          <a:pt x="103" y="6005"/>
                          <a:pt x="206" y="6061"/>
                          <a:pt x="304" y="6116"/>
                        </a:cubicBezTo>
                        <a:lnTo>
                          <a:pt x="1553" y="167"/>
                        </a:lnTo>
                        <a:cubicBezTo>
                          <a:pt x="1451" y="111"/>
                          <a:pt x="1348" y="60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30" name="Google Shape;4181;p33"/>
                  <p:cNvSpPr/>
                  <p:nvPr/>
                </p:nvSpPr>
                <p:spPr>
                  <a:xfrm>
                    <a:off x="4695525" y="1648925"/>
                    <a:ext cx="36275" cy="151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1" h="6075" extrusionOk="0">
                        <a:moveTo>
                          <a:pt x="1249" y="0"/>
                        </a:moveTo>
                        <a:lnTo>
                          <a:pt x="0" y="5946"/>
                        </a:lnTo>
                        <a:cubicBezTo>
                          <a:pt x="69" y="5993"/>
                          <a:pt x="133" y="6035"/>
                          <a:pt x="201" y="6074"/>
                        </a:cubicBezTo>
                        <a:lnTo>
                          <a:pt x="1451" y="124"/>
                        </a:lnTo>
                        <a:cubicBezTo>
                          <a:pt x="1382" y="85"/>
                          <a:pt x="1313" y="47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31" name="Google Shape;4182;p33"/>
                  <p:cNvSpPr/>
                  <p:nvPr/>
                </p:nvSpPr>
                <p:spPr>
                  <a:xfrm>
                    <a:off x="4686125" y="1638750"/>
                    <a:ext cx="40650" cy="15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6" h="6353" extrusionOk="0">
                        <a:moveTo>
                          <a:pt x="1245" y="1"/>
                        </a:moveTo>
                        <a:lnTo>
                          <a:pt x="0" y="5946"/>
                        </a:lnTo>
                        <a:cubicBezTo>
                          <a:pt x="103" y="6126"/>
                          <a:pt x="236" y="6254"/>
                          <a:pt x="376" y="6353"/>
                        </a:cubicBezTo>
                        <a:lnTo>
                          <a:pt x="1625" y="407"/>
                        </a:lnTo>
                        <a:cubicBezTo>
                          <a:pt x="1480" y="305"/>
                          <a:pt x="1351" y="180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32" name="Google Shape;4183;p33"/>
                  <p:cNvSpPr/>
                  <p:nvPr/>
                </p:nvSpPr>
                <p:spPr>
                  <a:xfrm>
                    <a:off x="3816675" y="1476625"/>
                    <a:ext cx="104500" cy="151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80" h="6067" extrusionOk="0">
                        <a:moveTo>
                          <a:pt x="2232" y="1"/>
                        </a:moveTo>
                        <a:cubicBezTo>
                          <a:pt x="2042" y="1"/>
                          <a:pt x="1846" y="12"/>
                          <a:pt x="1643" y="40"/>
                        </a:cubicBezTo>
                        <a:cubicBezTo>
                          <a:pt x="1515" y="58"/>
                          <a:pt x="1382" y="83"/>
                          <a:pt x="1246" y="117"/>
                        </a:cubicBezTo>
                        <a:lnTo>
                          <a:pt x="0" y="6067"/>
                        </a:lnTo>
                        <a:cubicBezTo>
                          <a:pt x="134" y="6033"/>
                          <a:pt x="266" y="6007"/>
                          <a:pt x="395" y="5986"/>
                        </a:cubicBezTo>
                        <a:cubicBezTo>
                          <a:pt x="593" y="5959"/>
                          <a:pt x="784" y="5949"/>
                          <a:pt x="970" y="5949"/>
                        </a:cubicBezTo>
                        <a:cubicBezTo>
                          <a:pt x="1537" y="5949"/>
                          <a:pt x="2061" y="6043"/>
                          <a:pt x="2628" y="6043"/>
                        </a:cubicBezTo>
                        <a:cubicBezTo>
                          <a:pt x="2729" y="6043"/>
                          <a:pt x="2831" y="6040"/>
                          <a:pt x="2935" y="6033"/>
                        </a:cubicBezTo>
                        <a:lnTo>
                          <a:pt x="4179" y="87"/>
                        </a:lnTo>
                        <a:lnTo>
                          <a:pt x="4179" y="87"/>
                        </a:lnTo>
                        <a:cubicBezTo>
                          <a:pt x="4082" y="94"/>
                          <a:pt x="3986" y="96"/>
                          <a:pt x="3892" y="96"/>
                        </a:cubicBezTo>
                        <a:cubicBezTo>
                          <a:pt x="3323" y="96"/>
                          <a:pt x="2800" y="1"/>
                          <a:pt x="2232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33" name="Google Shape;4184;p33"/>
                  <p:cNvSpPr/>
                  <p:nvPr/>
                </p:nvSpPr>
                <p:spPr>
                  <a:xfrm>
                    <a:off x="3816575" y="1479550"/>
                    <a:ext cx="31250" cy="148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5950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lnTo>
                          <a:pt x="4" y="5950"/>
                        </a:lnTo>
                        <a:lnTo>
                          <a:pt x="1250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34" name="Google Shape;4185;p33"/>
                  <p:cNvSpPr/>
                  <p:nvPr/>
                </p:nvSpPr>
                <p:spPr>
                  <a:xfrm>
                    <a:off x="3815625" y="1479350"/>
                    <a:ext cx="32100" cy="14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58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13" y="5954"/>
                          <a:pt x="26" y="5954"/>
                          <a:pt x="38" y="5958"/>
                        </a:cubicBezTo>
                        <a:lnTo>
                          <a:pt x="1283" y="8"/>
                        </a:lnTo>
                        <a:cubicBezTo>
                          <a:pt x="1270" y="4"/>
                          <a:pt x="1258" y="4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35" name="Google Shape;4186;p33"/>
                  <p:cNvSpPr/>
                  <p:nvPr/>
                </p:nvSpPr>
                <p:spPr>
                  <a:xfrm>
                    <a:off x="3814650" y="1479225"/>
                    <a:ext cx="3210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55" extrusionOk="0">
                        <a:moveTo>
                          <a:pt x="1245" y="1"/>
                        </a:moveTo>
                        <a:lnTo>
                          <a:pt x="0" y="5945"/>
                        </a:lnTo>
                        <a:cubicBezTo>
                          <a:pt x="14" y="5950"/>
                          <a:pt x="26" y="5955"/>
                          <a:pt x="39" y="5955"/>
                        </a:cubicBezTo>
                        <a:lnTo>
                          <a:pt x="1283" y="5"/>
                        </a:lnTo>
                        <a:cubicBezTo>
                          <a:pt x="1271" y="5"/>
                          <a:pt x="1258" y="1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36" name="Google Shape;4187;p33"/>
                  <p:cNvSpPr/>
                  <p:nvPr/>
                </p:nvSpPr>
                <p:spPr>
                  <a:xfrm>
                    <a:off x="3813800" y="1479000"/>
                    <a:ext cx="3200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55" extrusionOk="0">
                        <a:moveTo>
                          <a:pt x="1250" y="1"/>
                        </a:moveTo>
                        <a:lnTo>
                          <a:pt x="0" y="5946"/>
                        </a:lnTo>
                        <a:cubicBezTo>
                          <a:pt x="13" y="5950"/>
                          <a:pt x="22" y="5954"/>
                          <a:pt x="34" y="5954"/>
                        </a:cubicBezTo>
                        <a:lnTo>
                          <a:pt x="1279" y="10"/>
                        </a:lnTo>
                        <a:cubicBezTo>
                          <a:pt x="1270" y="5"/>
                          <a:pt x="1258" y="1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37" name="Google Shape;4188;p33"/>
                  <p:cNvSpPr/>
                  <p:nvPr/>
                </p:nvSpPr>
                <p:spPr>
                  <a:xfrm>
                    <a:off x="3813050" y="1478700"/>
                    <a:ext cx="320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59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9" y="5954"/>
                          <a:pt x="22" y="5958"/>
                          <a:pt x="30" y="5958"/>
                        </a:cubicBezTo>
                        <a:lnTo>
                          <a:pt x="1280" y="13"/>
                        </a:lnTo>
                        <a:cubicBezTo>
                          <a:pt x="1266" y="9"/>
                          <a:pt x="1258" y="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38" name="Google Shape;4189;p33"/>
                  <p:cNvSpPr/>
                  <p:nvPr/>
                </p:nvSpPr>
                <p:spPr>
                  <a:xfrm>
                    <a:off x="3812175" y="1478375"/>
                    <a:ext cx="32000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64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10" y="5954"/>
                          <a:pt x="22" y="5958"/>
                          <a:pt x="36" y="5963"/>
                        </a:cubicBezTo>
                        <a:lnTo>
                          <a:pt x="1280" y="13"/>
                        </a:lnTo>
                        <a:cubicBezTo>
                          <a:pt x="1267" y="9"/>
                          <a:pt x="1258" y="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39" name="Google Shape;4190;p33"/>
                  <p:cNvSpPr/>
                  <p:nvPr/>
                </p:nvSpPr>
                <p:spPr>
                  <a:xfrm>
                    <a:off x="3811125" y="1477950"/>
                    <a:ext cx="3220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5967" extrusionOk="0">
                        <a:moveTo>
                          <a:pt x="1245" y="1"/>
                        </a:moveTo>
                        <a:lnTo>
                          <a:pt x="1" y="5949"/>
                        </a:lnTo>
                        <a:cubicBezTo>
                          <a:pt x="13" y="5954"/>
                          <a:pt x="26" y="5958"/>
                          <a:pt x="43" y="5967"/>
                        </a:cubicBezTo>
                        <a:lnTo>
                          <a:pt x="1288" y="17"/>
                        </a:lnTo>
                        <a:cubicBezTo>
                          <a:pt x="1275" y="13"/>
                          <a:pt x="1258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40" name="Google Shape;4191;p33"/>
                  <p:cNvSpPr/>
                  <p:nvPr/>
                </p:nvSpPr>
                <p:spPr>
                  <a:xfrm>
                    <a:off x="3809850" y="1477175"/>
                    <a:ext cx="32400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6" h="5981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17" y="5960"/>
                          <a:pt x="34" y="5972"/>
                          <a:pt x="52" y="5980"/>
                        </a:cubicBezTo>
                        <a:lnTo>
                          <a:pt x="1296" y="32"/>
                        </a:lnTo>
                        <a:cubicBezTo>
                          <a:pt x="1279" y="22"/>
                          <a:pt x="1262" y="14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41" name="Google Shape;4192;p33"/>
                  <p:cNvSpPr/>
                  <p:nvPr/>
                </p:nvSpPr>
                <p:spPr>
                  <a:xfrm>
                    <a:off x="3807600" y="1475800"/>
                    <a:ext cx="33375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5" h="6006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30" y="5967"/>
                          <a:pt x="61" y="5989"/>
                          <a:pt x="90" y="6005"/>
                        </a:cubicBezTo>
                        <a:lnTo>
                          <a:pt x="1335" y="56"/>
                        </a:lnTo>
                        <a:cubicBezTo>
                          <a:pt x="1305" y="39"/>
                          <a:pt x="1275" y="22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42" name="Google Shape;4193;p33"/>
                  <p:cNvSpPr/>
                  <p:nvPr/>
                </p:nvSpPr>
                <p:spPr>
                  <a:xfrm>
                    <a:off x="3798075" y="1468200"/>
                    <a:ext cx="40675" cy="15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7" h="6255" extrusionOk="0">
                        <a:moveTo>
                          <a:pt x="1249" y="1"/>
                        </a:moveTo>
                        <a:lnTo>
                          <a:pt x="0" y="5950"/>
                        </a:lnTo>
                        <a:cubicBezTo>
                          <a:pt x="134" y="6040"/>
                          <a:pt x="249" y="6160"/>
                          <a:pt x="381" y="6254"/>
                        </a:cubicBezTo>
                        <a:lnTo>
                          <a:pt x="1626" y="304"/>
                        </a:lnTo>
                        <a:cubicBezTo>
                          <a:pt x="1498" y="211"/>
                          <a:pt x="1378" y="91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43" name="Google Shape;4194;p33"/>
                  <p:cNvSpPr/>
                  <p:nvPr/>
                </p:nvSpPr>
                <p:spPr>
                  <a:xfrm>
                    <a:off x="3796050" y="1466825"/>
                    <a:ext cx="33275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" h="6006" extrusionOk="0">
                        <a:moveTo>
                          <a:pt x="1249" y="0"/>
                        </a:moveTo>
                        <a:lnTo>
                          <a:pt x="0" y="5950"/>
                        </a:lnTo>
                        <a:cubicBezTo>
                          <a:pt x="30" y="5967"/>
                          <a:pt x="56" y="5984"/>
                          <a:pt x="81" y="6005"/>
                        </a:cubicBezTo>
                        <a:lnTo>
                          <a:pt x="1330" y="56"/>
                        </a:lnTo>
                        <a:cubicBezTo>
                          <a:pt x="1305" y="35"/>
                          <a:pt x="1275" y="18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44" name="Google Shape;4195;p33"/>
                  <p:cNvSpPr/>
                  <p:nvPr/>
                </p:nvSpPr>
                <p:spPr>
                  <a:xfrm>
                    <a:off x="3794750" y="1466175"/>
                    <a:ext cx="3255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5976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18" y="5958"/>
                          <a:pt x="36" y="5968"/>
                          <a:pt x="52" y="5976"/>
                        </a:cubicBezTo>
                        <a:lnTo>
                          <a:pt x="1301" y="26"/>
                        </a:lnTo>
                        <a:cubicBezTo>
                          <a:pt x="1284" y="18"/>
                          <a:pt x="1267" y="10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45" name="Google Shape;4196;p33"/>
                  <p:cNvSpPr/>
                  <p:nvPr/>
                </p:nvSpPr>
                <p:spPr>
                  <a:xfrm>
                    <a:off x="3793800" y="1465775"/>
                    <a:ext cx="3222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9" h="5967" extrusionOk="0">
                        <a:moveTo>
                          <a:pt x="1245" y="0"/>
                        </a:moveTo>
                        <a:lnTo>
                          <a:pt x="1" y="5949"/>
                        </a:lnTo>
                        <a:cubicBezTo>
                          <a:pt x="13" y="5954"/>
                          <a:pt x="26" y="5958"/>
                          <a:pt x="39" y="5966"/>
                        </a:cubicBezTo>
                        <a:lnTo>
                          <a:pt x="1288" y="16"/>
                        </a:lnTo>
                        <a:cubicBezTo>
                          <a:pt x="1275" y="12"/>
                          <a:pt x="1262" y="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46" name="Google Shape;4197;p33"/>
                  <p:cNvSpPr/>
                  <p:nvPr/>
                </p:nvSpPr>
                <p:spPr>
                  <a:xfrm>
                    <a:off x="3793075" y="1465425"/>
                    <a:ext cx="3185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4" h="5963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8" y="5954"/>
                          <a:pt x="21" y="5959"/>
                          <a:pt x="30" y="5963"/>
                        </a:cubicBezTo>
                        <a:lnTo>
                          <a:pt x="1274" y="14"/>
                        </a:lnTo>
                        <a:cubicBezTo>
                          <a:pt x="1266" y="9"/>
                          <a:pt x="1258" y="5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47" name="Google Shape;4198;p33"/>
                  <p:cNvSpPr/>
                  <p:nvPr/>
                </p:nvSpPr>
                <p:spPr>
                  <a:xfrm>
                    <a:off x="3792300" y="1465225"/>
                    <a:ext cx="319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5959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9" y="5950"/>
                          <a:pt x="18" y="5954"/>
                          <a:pt x="31" y="5958"/>
                        </a:cubicBezTo>
                        <a:lnTo>
                          <a:pt x="1275" y="9"/>
                        </a:lnTo>
                        <a:cubicBezTo>
                          <a:pt x="1267" y="5"/>
                          <a:pt x="1254" y="5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48" name="Google Shape;4199;p33"/>
                  <p:cNvSpPr/>
                  <p:nvPr/>
                </p:nvSpPr>
                <p:spPr>
                  <a:xfrm>
                    <a:off x="3791550" y="1465000"/>
                    <a:ext cx="31900" cy="14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5960" extrusionOk="0">
                        <a:moveTo>
                          <a:pt x="1246" y="0"/>
                        </a:moveTo>
                        <a:lnTo>
                          <a:pt x="0" y="5950"/>
                        </a:lnTo>
                        <a:cubicBezTo>
                          <a:pt x="10" y="5950"/>
                          <a:pt x="18" y="5954"/>
                          <a:pt x="30" y="5959"/>
                        </a:cubicBezTo>
                        <a:lnTo>
                          <a:pt x="1275" y="9"/>
                        </a:lnTo>
                        <a:cubicBezTo>
                          <a:pt x="1267" y="5"/>
                          <a:pt x="1254" y="5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49" name="Google Shape;4200;p33"/>
                  <p:cNvSpPr/>
                  <p:nvPr/>
                </p:nvSpPr>
                <p:spPr>
                  <a:xfrm>
                    <a:off x="3790700" y="1464800"/>
                    <a:ext cx="32000" cy="14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58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13" y="5954"/>
                          <a:pt x="22" y="5954"/>
                          <a:pt x="34" y="5958"/>
                        </a:cubicBezTo>
                        <a:lnTo>
                          <a:pt x="1280" y="8"/>
                        </a:lnTo>
                        <a:cubicBezTo>
                          <a:pt x="1266" y="4"/>
                          <a:pt x="1258" y="4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50" name="Google Shape;4201;p33"/>
                  <p:cNvSpPr/>
                  <p:nvPr/>
                </p:nvSpPr>
                <p:spPr>
                  <a:xfrm>
                    <a:off x="3789625" y="1464675"/>
                    <a:ext cx="32325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3" h="5955" extrusionOk="0">
                        <a:moveTo>
                          <a:pt x="1246" y="1"/>
                        </a:moveTo>
                        <a:lnTo>
                          <a:pt x="0" y="5951"/>
                        </a:lnTo>
                        <a:cubicBezTo>
                          <a:pt x="14" y="5951"/>
                          <a:pt x="30" y="5955"/>
                          <a:pt x="44" y="5955"/>
                        </a:cubicBezTo>
                        <a:lnTo>
                          <a:pt x="1293" y="5"/>
                        </a:lnTo>
                        <a:cubicBezTo>
                          <a:pt x="1275" y="5"/>
                          <a:pt x="1262" y="1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51" name="Google Shape;4202;p33"/>
                  <p:cNvSpPr/>
                  <p:nvPr/>
                </p:nvSpPr>
                <p:spPr>
                  <a:xfrm>
                    <a:off x="3787150" y="1464600"/>
                    <a:ext cx="33625" cy="148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5" h="5954" extrusionOk="0">
                        <a:moveTo>
                          <a:pt x="1297" y="1"/>
                        </a:moveTo>
                        <a:cubicBezTo>
                          <a:pt x="1280" y="1"/>
                          <a:pt x="1263" y="2"/>
                          <a:pt x="1246" y="4"/>
                        </a:cubicBezTo>
                        <a:lnTo>
                          <a:pt x="1" y="5954"/>
                        </a:lnTo>
                        <a:cubicBezTo>
                          <a:pt x="18" y="5951"/>
                          <a:pt x="35" y="5950"/>
                          <a:pt x="51" y="5950"/>
                        </a:cubicBezTo>
                        <a:cubicBezTo>
                          <a:pt x="67" y="5950"/>
                          <a:pt x="83" y="5951"/>
                          <a:pt x="99" y="5954"/>
                        </a:cubicBezTo>
                        <a:lnTo>
                          <a:pt x="1345" y="4"/>
                        </a:lnTo>
                        <a:cubicBezTo>
                          <a:pt x="1330" y="2"/>
                          <a:pt x="1314" y="1"/>
                          <a:pt x="1297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52" name="Google Shape;4203;p33"/>
                  <p:cNvSpPr/>
                  <p:nvPr/>
                </p:nvSpPr>
                <p:spPr>
                  <a:xfrm>
                    <a:off x="3779900" y="1464675"/>
                    <a:ext cx="38425" cy="15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7" h="6011" extrusionOk="0">
                        <a:moveTo>
                          <a:pt x="1536" y="1"/>
                        </a:moveTo>
                        <a:lnTo>
                          <a:pt x="1536" y="1"/>
                        </a:lnTo>
                        <a:cubicBezTo>
                          <a:pt x="1420" y="13"/>
                          <a:pt x="1327" y="35"/>
                          <a:pt x="1250" y="60"/>
                        </a:cubicBezTo>
                        <a:lnTo>
                          <a:pt x="0" y="6010"/>
                        </a:lnTo>
                        <a:cubicBezTo>
                          <a:pt x="82" y="5984"/>
                          <a:pt x="176" y="5963"/>
                          <a:pt x="291" y="5951"/>
                        </a:cubicBezTo>
                        <a:lnTo>
                          <a:pt x="1536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53" name="Google Shape;4204;p33"/>
                  <p:cNvSpPr/>
                  <p:nvPr/>
                </p:nvSpPr>
                <p:spPr>
                  <a:xfrm>
                    <a:off x="3776900" y="1466175"/>
                    <a:ext cx="34250" cy="14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0" h="5994" extrusionOk="0">
                        <a:moveTo>
                          <a:pt x="1370" y="0"/>
                        </a:moveTo>
                        <a:cubicBezTo>
                          <a:pt x="1322" y="14"/>
                          <a:pt x="1279" y="30"/>
                          <a:pt x="1245" y="48"/>
                        </a:cubicBezTo>
                        <a:lnTo>
                          <a:pt x="0" y="5993"/>
                        </a:lnTo>
                        <a:cubicBezTo>
                          <a:pt x="35" y="5980"/>
                          <a:pt x="77" y="5963"/>
                          <a:pt x="120" y="5950"/>
                        </a:cubicBezTo>
                        <a:lnTo>
                          <a:pt x="1370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54" name="Google Shape;4205;p33"/>
                  <p:cNvSpPr/>
                  <p:nvPr/>
                </p:nvSpPr>
                <p:spPr>
                  <a:xfrm>
                    <a:off x="3774875" y="1467350"/>
                    <a:ext cx="33175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7" h="5989" extrusionOk="0">
                        <a:moveTo>
                          <a:pt x="1326" y="1"/>
                        </a:moveTo>
                        <a:lnTo>
                          <a:pt x="1326" y="1"/>
                        </a:lnTo>
                        <a:cubicBezTo>
                          <a:pt x="1297" y="14"/>
                          <a:pt x="1271" y="26"/>
                          <a:pt x="1245" y="44"/>
                        </a:cubicBezTo>
                        <a:lnTo>
                          <a:pt x="0" y="5988"/>
                        </a:lnTo>
                        <a:cubicBezTo>
                          <a:pt x="26" y="5976"/>
                          <a:pt x="52" y="5963"/>
                          <a:pt x="81" y="5946"/>
                        </a:cubicBezTo>
                        <a:lnTo>
                          <a:pt x="1326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55" name="Google Shape;4206;p33"/>
                  <p:cNvSpPr/>
                  <p:nvPr/>
                </p:nvSpPr>
                <p:spPr>
                  <a:xfrm>
                    <a:off x="3773375" y="1468425"/>
                    <a:ext cx="32650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6" h="5989" extrusionOk="0">
                        <a:moveTo>
                          <a:pt x="1305" y="1"/>
                        </a:moveTo>
                        <a:lnTo>
                          <a:pt x="1305" y="1"/>
                        </a:lnTo>
                        <a:cubicBezTo>
                          <a:pt x="1284" y="13"/>
                          <a:pt x="1266" y="26"/>
                          <a:pt x="1250" y="43"/>
                        </a:cubicBezTo>
                        <a:lnTo>
                          <a:pt x="1" y="5988"/>
                        </a:lnTo>
                        <a:cubicBezTo>
                          <a:pt x="18" y="5976"/>
                          <a:pt x="39" y="5963"/>
                          <a:pt x="60" y="5945"/>
                        </a:cubicBezTo>
                        <a:lnTo>
                          <a:pt x="1305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56" name="Google Shape;4207;p33"/>
                  <p:cNvSpPr/>
                  <p:nvPr/>
                </p:nvSpPr>
                <p:spPr>
                  <a:xfrm>
                    <a:off x="3772300" y="1469475"/>
                    <a:ext cx="32325" cy="14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3" h="5994" extrusionOk="0">
                        <a:moveTo>
                          <a:pt x="1293" y="1"/>
                        </a:moveTo>
                        <a:cubicBezTo>
                          <a:pt x="1276" y="14"/>
                          <a:pt x="1258" y="32"/>
                          <a:pt x="1246" y="44"/>
                        </a:cubicBezTo>
                        <a:lnTo>
                          <a:pt x="1" y="5994"/>
                        </a:lnTo>
                        <a:cubicBezTo>
                          <a:pt x="14" y="5976"/>
                          <a:pt x="26" y="5964"/>
                          <a:pt x="44" y="5946"/>
                        </a:cubicBezTo>
                        <a:lnTo>
                          <a:pt x="1293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57" name="Google Shape;4208;p33"/>
                  <p:cNvSpPr/>
                  <p:nvPr/>
                </p:nvSpPr>
                <p:spPr>
                  <a:xfrm>
                    <a:off x="3771350" y="1470550"/>
                    <a:ext cx="32100" cy="150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6007" extrusionOk="0">
                        <a:moveTo>
                          <a:pt x="1284" y="1"/>
                        </a:moveTo>
                        <a:cubicBezTo>
                          <a:pt x="1270" y="18"/>
                          <a:pt x="1258" y="40"/>
                          <a:pt x="1245" y="56"/>
                        </a:cubicBezTo>
                        <a:lnTo>
                          <a:pt x="1" y="6006"/>
                        </a:lnTo>
                        <a:cubicBezTo>
                          <a:pt x="9" y="5984"/>
                          <a:pt x="22" y="5968"/>
                          <a:pt x="39" y="5951"/>
                        </a:cubicBezTo>
                        <a:lnTo>
                          <a:pt x="1284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58" name="Google Shape;4209;p33"/>
                  <p:cNvSpPr/>
                  <p:nvPr/>
                </p:nvSpPr>
                <p:spPr>
                  <a:xfrm>
                    <a:off x="3770475" y="1471950"/>
                    <a:ext cx="32000" cy="15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6019" extrusionOk="0">
                        <a:moveTo>
                          <a:pt x="1280" y="0"/>
                        </a:moveTo>
                        <a:cubicBezTo>
                          <a:pt x="1267" y="22"/>
                          <a:pt x="1258" y="48"/>
                          <a:pt x="1250" y="73"/>
                        </a:cubicBezTo>
                        <a:lnTo>
                          <a:pt x="1" y="6019"/>
                        </a:lnTo>
                        <a:cubicBezTo>
                          <a:pt x="10" y="5997"/>
                          <a:pt x="22" y="5972"/>
                          <a:pt x="36" y="5950"/>
                        </a:cubicBezTo>
                        <a:lnTo>
                          <a:pt x="1280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59" name="Google Shape;4210;p33"/>
                  <p:cNvSpPr/>
                  <p:nvPr/>
                </p:nvSpPr>
                <p:spPr>
                  <a:xfrm>
                    <a:off x="3770275" y="1473775"/>
                    <a:ext cx="31450" cy="14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94" extrusionOk="0">
                        <a:moveTo>
                          <a:pt x="1258" y="0"/>
                        </a:moveTo>
                        <a:lnTo>
                          <a:pt x="1258" y="0"/>
                        </a:lnTo>
                        <a:cubicBezTo>
                          <a:pt x="1254" y="14"/>
                          <a:pt x="1250" y="30"/>
                          <a:pt x="1246" y="43"/>
                        </a:cubicBezTo>
                        <a:lnTo>
                          <a:pt x="429" y="3946"/>
                        </a:lnTo>
                        <a:lnTo>
                          <a:pt x="1258" y="0"/>
                        </a:lnTo>
                        <a:close/>
                        <a:moveTo>
                          <a:pt x="429" y="3946"/>
                        </a:moveTo>
                        <a:lnTo>
                          <a:pt x="9" y="5946"/>
                        </a:lnTo>
                        <a:cubicBezTo>
                          <a:pt x="5" y="5962"/>
                          <a:pt x="1" y="5976"/>
                          <a:pt x="1" y="5993"/>
                        </a:cubicBezTo>
                        <a:lnTo>
                          <a:pt x="429" y="3946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60" name="Google Shape;4211;p33"/>
                  <p:cNvSpPr/>
                  <p:nvPr/>
                </p:nvSpPr>
                <p:spPr>
                  <a:xfrm>
                    <a:off x="2327725" y="1129900"/>
                    <a:ext cx="40450" cy="153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8" h="6130" extrusionOk="0">
                        <a:moveTo>
                          <a:pt x="1617" y="0"/>
                        </a:moveTo>
                        <a:cubicBezTo>
                          <a:pt x="1497" y="60"/>
                          <a:pt x="1373" y="120"/>
                          <a:pt x="1249" y="180"/>
                        </a:cubicBezTo>
                        <a:lnTo>
                          <a:pt x="1" y="6129"/>
                        </a:lnTo>
                        <a:cubicBezTo>
                          <a:pt x="129" y="6070"/>
                          <a:pt x="252" y="6009"/>
                          <a:pt x="368" y="5950"/>
                        </a:cubicBezTo>
                        <a:lnTo>
                          <a:pt x="1617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61" name="Google Shape;4212;p33"/>
                  <p:cNvSpPr/>
                  <p:nvPr/>
                </p:nvSpPr>
                <p:spPr>
                  <a:xfrm>
                    <a:off x="2303550" y="1134375"/>
                    <a:ext cx="55400" cy="159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6" h="6383" extrusionOk="0">
                        <a:moveTo>
                          <a:pt x="2216" y="1"/>
                        </a:moveTo>
                        <a:lnTo>
                          <a:pt x="2216" y="1"/>
                        </a:lnTo>
                        <a:cubicBezTo>
                          <a:pt x="1900" y="147"/>
                          <a:pt x="1566" y="287"/>
                          <a:pt x="1250" y="433"/>
                        </a:cubicBezTo>
                        <a:lnTo>
                          <a:pt x="1" y="6383"/>
                        </a:lnTo>
                        <a:cubicBezTo>
                          <a:pt x="317" y="6237"/>
                          <a:pt x="650" y="6096"/>
                          <a:pt x="968" y="5950"/>
                        </a:cubicBezTo>
                        <a:lnTo>
                          <a:pt x="2216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62" name="Google Shape;4213;p33"/>
                  <p:cNvSpPr/>
                  <p:nvPr/>
                </p:nvSpPr>
                <p:spPr>
                  <a:xfrm>
                    <a:off x="2283875" y="1145175"/>
                    <a:ext cx="50925" cy="159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37" h="6366" extrusionOk="0">
                        <a:moveTo>
                          <a:pt x="2037" y="1"/>
                        </a:moveTo>
                        <a:lnTo>
                          <a:pt x="2037" y="1"/>
                        </a:lnTo>
                        <a:cubicBezTo>
                          <a:pt x="1749" y="133"/>
                          <a:pt x="1480" y="270"/>
                          <a:pt x="1245" y="416"/>
                        </a:cubicBezTo>
                        <a:lnTo>
                          <a:pt x="0" y="6365"/>
                        </a:lnTo>
                        <a:cubicBezTo>
                          <a:pt x="231" y="6215"/>
                          <a:pt x="505" y="6083"/>
                          <a:pt x="788" y="5951"/>
                        </a:cubicBezTo>
                        <a:lnTo>
                          <a:pt x="2037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63" name="Google Shape;4214;p33"/>
                  <p:cNvSpPr/>
                  <p:nvPr/>
                </p:nvSpPr>
                <p:spPr>
                  <a:xfrm>
                    <a:off x="2275975" y="1155550"/>
                    <a:ext cx="39050" cy="15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2" h="6178" extrusionOk="0">
                        <a:moveTo>
                          <a:pt x="1561" y="1"/>
                        </a:moveTo>
                        <a:lnTo>
                          <a:pt x="1561" y="1"/>
                        </a:lnTo>
                        <a:cubicBezTo>
                          <a:pt x="1445" y="73"/>
                          <a:pt x="1339" y="150"/>
                          <a:pt x="1244" y="232"/>
                        </a:cubicBezTo>
                        <a:lnTo>
                          <a:pt x="0" y="6177"/>
                        </a:lnTo>
                        <a:cubicBezTo>
                          <a:pt x="95" y="6100"/>
                          <a:pt x="201" y="6023"/>
                          <a:pt x="316" y="5950"/>
                        </a:cubicBezTo>
                        <a:lnTo>
                          <a:pt x="1561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64" name="Google Shape;4215;p33"/>
                  <p:cNvSpPr/>
                  <p:nvPr/>
                </p:nvSpPr>
                <p:spPr>
                  <a:xfrm>
                    <a:off x="2271275" y="1161325"/>
                    <a:ext cx="35825" cy="15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3" h="6134" extrusionOk="0">
                        <a:moveTo>
                          <a:pt x="1432" y="1"/>
                        </a:moveTo>
                        <a:lnTo>
                          <a:pt x="1432" y="1"/>
                        </a:lnTo>
                        <a:cubicBezTo>
                          <a:pt x="1364" y="60"/>
                          <a:pt x="1304" y="121"/>
                          <a:pt x="1248" y="184"/>
                        </a:cubicBezTo>
                        <a:lnTo>
                          <a:pt x="0" y="6134"/>
                        </a:lnTo>
                        <a:cubicBezTo>
                          <a:pt x="56" y="6070"/>
                          <a:pt x="119" y="6006"/>
                          <a:pt x="188" y="5946"/>
                        </a:cubicBezTo>
                        <a:lnTo>
                          <a:pt x="1432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65" name="Google Shape;4216;p33"/>
                  <p:cNvSpPr/>
                  <p:nvPr/>
                </p:nvSpPr>
                <p:spPr>
                  <a:xfrm>
                    <a:off x="2269650" y="1165925"/>
                    <a:ext cx="32850" cy="15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" h="6032" extrusionOk="0">
                        <a:moveTo>
                          <a:pt x="1313" y="0"/>
                        </a:moveTo>
                        <a:lnTo>
                          <a:pt x="1313" y="0"/>
                        </a:lnTo>
                        <a:cubicBezTo>
                          <a:pt x="1288" y="26"/>
                          <a:pt x="1266" y="56"/>
                          <a:pt x="1250" y="81"/>
                        </a:cubicBezTo>
                        <a:lnTo>
                          <a:pt x="1" y="6031"/>
                        </a:lnTo>
                        <a:cubicBezTo>
                          <a:pt x="22" y="6001"/>
                          <a:pt x="44" y="5976"/>
                          <a:pt x="65" y="5950"/>
                        </a:cubicBezTo>
                        <a:lnTo>
                          <a:pt x="1313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66" name="Google Shape;4217;p33"/>
                  <p:cNvSpPr/>
                  <p:nvPr/>
                </p:nvSpPr>
                <p:spPr>
                  <a:xfrm>
                    <a:off x="4620900" y="1632450"/>
                    <a:ext cx="38175" cy="154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7" h="6160" extrusionOk="0">
                        <a:moveTo>
                          <a:pt x="1526" y="0"/>
                        </a:moveTo>
                        <a:lnTo>
                          <a:pt x="1526" y="0"/>
                        </a:lnTo>
                        <a:cubicBezTo>
                          <a:pt x="1424" y="69"/>
                          <a:pt x="1330" y="138"/>
                          <a:pt x="1249" y="211"/>
                        </a:cubicBezTo>
                        <a:lnTo>
                          <a:pt x="0" y="6159"/>
                        </a:lnTo>
                        <a:cubicBezTo>
                          <a:pt x="85" y="6087"/>
                          <a:pt x="180" y="6019"/>
                          <a:pt x="282" y="5950"/>
                        </a:cubicBezTo>
                        <a:lnTo>
                          <a:pt x="1526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67" name="Google Shape;4218;p33"/>
                  <p:cNvSpPr/>
                  <p:nvPr/>
                </p:nvSpPr>
                <p:spPr>
                  <a:xfrm>
                    <a:off x="4614475" y="1637700"/>
                    <a:ext cx="37675" cy="155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7" h="6206" extrusionOk="0">
                        <a:moveTo>
                          <a:pt x="1506" y="1"/>
                        </a:moveTo>
                        <a:cubicBezTo>
                          <a:pt x="1408" y="82"/>
                          <a:pt x="1322" y="167"/>
                          <a:pt x="1250" y="257"/>
                        </a:cubicBezTo>
                        <a:lnTo>
                          <a:pt x="0" y="6206"/>
                        </a:lnTo>
                        <a:cubicBezTo>
                          <a:pt x="77" y="6117"/>
                          <a:pt x="163" y="6031"/>
                          <a:pt x="257" y="5949"/>
                        </a:cubicBezTo>
                        <a:lnTo>
                          <a:pt x="1506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68" name="Google Shape;4219;p33"/>
                  <p:cNvSpPr/>
                  <p:nvPr/>
                </p:nvSpPr>
                <p:spPr>
                  <a:xfrm>
                    <a:off x="4609775" y="1644125"/>
                    <a:ext cx="35950" cy="155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8" h="6215" extrusionOk="0">
                        <a:moveTo>
                          <a:pt x="1438" y="0"/>
                        </a:moveTo>
                        <a:lnTo>
                          <a:pt x="1438" y="0"/>
                        </a:lnTo>
                        <a:cubicBezTo>
                          <a:pt x="1365" y="85"/>
                          <a:pt x="1300" y="175"/>
                          <a:pt x="1249" y="265"/>
                        </a:cubicBezTo>
                        <a:lnTo>
                          <a:pt x="1" y="6215"/>
                        </a:lnTo>
                        <a:cubicBezTo>
                          <a:pt x="56" y="6120"/>
                          <a:pt x="116" y="6035"/>
                          <a:pt x="188" y="5949"/>
                        </a:cubicBezTo>
                        <a:lnTo>
                          <a:pt x="1438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69" name="Google Shape;4220;p33"/>
                  <p:cNvSpPr/>
                  <p:nvPr/>
                </p:nvSpPr>
                <p:spPr>
                  <a:xfrm>
                    <a:off x="4606450" y="1650750"/>
                    <a:ext cx="34550" cy="156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2" h="6245" extrusionOk="0">
                        <a:moveTo>
                          <a:pt x="1382" y="0"/>
                        </a:moveTo>
                        <a:cubicBezTo>
                          <a:pt x="1326" y="95"/>
                          <a:pt x="1279" y="192"/>
                          <a:pt x="1245" y="295"/>
                        </a:cubicBezTo>
                        <a:lnTo>
                          <a:pt x="0" y="6244"/>
                        </a:lnTo>
                        <a:cubicBezTo>
                          <a:pt x="35" y="6142"/>
                          <a:pt x="77" y="6043"/>
                          <a:pt x="134" y="5950"/>
                        </a:cubicBezTo>
                        <a:lnTo>
                          <a:pt x="1382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70" name="Google Shape;4221;p33"/>
                  <p:cNvSpPr/>
                  <p:nvPr/>
                </p:nvSpPr>
                <p:spPr>
                  <a:xfrm>
                    <a:off x="4605400" y="1658100"/>
                    <a:ext cx="32200" cy="152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6114" extrusionOk="0">
                        <a:moveTo>
                          <a:pt x="1287" y="1"/>
                        </a:moveTo>
                        <a:lnTo>
                          <a:pt x="1287" y="1"/>
                        </a:lnTo>
                        <a:cubicBezTo>
                          <a:pt x="1270" y="57"/>
                          <a:pt x="1258" y="113"/>
                          <a:pt x="1244" y="168"/>
                        </a:cubicBezTo>
                        <a:lnTo>
                          <a:pt x="0" y="6114"/>
                        </a:lnTo>
                        <a:cubicBezTo>
                          <a:pt x="12" y="6057"/>
                          <a:pt x="26" y="6006"/>
                          <a:pt x="42" y="5950"/>
                        </a:cubicBezTo>
                        <a:lnTo>
                          <a:pt x="1287" y="1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71" name="Google Shape;4222;p33"/>
                  <p:cNvSpPr/>
                  <p:nvPr/>
                </p:nvSpPr>
                <p:spPr>
                  <a:xfrm>
                    <a:off x="3769525" y="1487575"/>
                    <a:ext cx="31475" cy="14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93" extrusionOk="0">
                        <a:moveTo>
                          <a:pt x="1258" y="1"/>
                        </a:moveTo>
                        <a:lnTo>
                          <a:pt x="1258" y="1"/>
                        </a:lnTo>
                        <a:cubicBezTo>
                          <a:pt x="1257" y="6"/>
                          <a:pt x="1256" y="11"/>
                          <a:pt x="1255" y="17"/>
                        </a:cubicBezTo>
                        <a:lnTo>
                          <a:pt x="1255" y="17"/>
                        </a:lnTo>
                        <a:lnTo>
                          <a:pt x="1258" y="1"/>
                        </a:lnTo>
                        <a:close/>
                        <a:moveTo>
                          <a:pt x="1255" y="17"/>
                        </a:moveTo>
                        <a:lnTo>
                          <a:pt x="1058" y="956"/>
                        </a:lnTo>
                        <a:lnTo>
                          <a:pt x="1250" y="43"/>
                        </a:lnTo>
                        <a:cubicBezTo>
                          <a:pt x="1252" y="35"/>
                          <a:pt x="1253" y="26"/>
                          <a:pt x="1255" y="17"/>
                        </a:cubicBezTo>
                        <a:close/>
                        <a:moveTo>
                          <a:pt x="1058" y="956"/>
                        </a:moveTo>
                        <a:lnTo>
                          <a:pt x="1" y="5992"/>
                        </a:lnTo>
                        <a:cubicBezTo>
                          <a:pt x="5" y="5980"/>
                          <a:pt x="9" y="5962"/>
                          <a:pt x="13" y="5949"/>
                        </a:cubicBezTo>
                        <a:lnTo>
                          <a:pt x="1058" y="956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72" name="Google Shape;4223;p33"/>
                  <p:cNvSpPr/>
                  <p:nvPr/>
                </p:nvSpPr>
                <p:spPr>
                  <a:xfrm>
                    <a:off x="3768900" y="1488625"/>
                    <a:ext cx="31875" cy="150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6015" extrusionOk="0">
                        <a:moveTo>
                          <a:pt x="1275" y="1"/>
                        </a:moveTo>
                        <a:cubicBezTo>
                          <a:pt x="1266" y="22"/>
                          <a:pt x="1258" y="44"/>
                          <a:pt x="1244" y="65"/>
                        </a:cubicBezTo>
                        <a:lnTo>
                          <a:pt x="0" y="6015"/>
                        </a:lnTo>
                        <a:cubicBezTo>
                          <a:pt x="8" y="5993"/>
                          <a:pt x="22" y="5972"/>
                          <a:pt x="26" y="5950"/>
                        </a:cubicBezTo>
                        <a:lnTo>
                          <a:pt x="1275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73" name="Google Shape;4224;p33"/>
                  <p:cNvSpPr/>
                  <p:nvPr/>
                </p:nvSpPr>
                <p:spPr>
                  <a:xfrm>
                    <a:off x="3768150" y="1490250"/>
                    <a:ext cx="31875" cy="149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5988" extrusionOk="0">
                        <a:moveTo>
                          <a:pt x="1274" y="0"/>
                        </a:moveTo>
                        <a:lnTo>
                          <a:pt x="1274" y="0"/>
                        </a:lnTo>
                        <a:cubicBezTo>
                          <a:pt x="1266" y="13"/>
                          <a:pt x="1258" y="26"/>
                          <a:pt x="1249" y="38"/>
                        </a:cubicBezTo>
                        <a:lnTo>
                          <a:pt x="0" y="5988"/>
                        </a:lnTo>
                        <a:cubicBezTo>
                          <a:pt x="13" y="5976"/>
                          <a:pt x="22" y="5962"/>
                          <a:pt x="30" y="5950"/>
                        </a:cubicBezTo>
                        <a:lnTo>
                          <a:pt x="1274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74" name="Google Shape;4225;p33"/>
                  <p:cNvSpPr/>
                  <p:nvPr/>
                </p:nvSpPr>
                <p:spPr>
                  <a:xfrm>
                    <a:off x="4721175" y="1667075"/>
                    <a:ext cx="37975" cy="174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9" h="6991" extrusionOk="0">
                        <a:moveTo>
                          <a:pt x="1246" y="1"/>
                        </a:moveTo>
                        <a:lnTo>
                          <a:pt x="1" y="5951"/>
                        </a:lnTo>
                        <a:cubicBezTo>
                          <a:pt x="95" y="6300"/>
                          <a:pt x="274" y="6684"/>
                          <a:pt x="211" y="6987"/>
                        </a:cubicBezTo>
                        <a:lnTo>
                          <a:pt x="211" y="6987"/>
                        </a:lnTo>
                        <a:lnTo>
                          <a:pt x="1459" y="1041"/>
                        </a:lnTo>
                        <a:cubicBezTo>
                          <a:pt x="1519" y="737"/>
                          <a:pt x="1339" y="352"/>
                          <a:pt x="1246" y="1"/>
                        </a:cubicBezTo>
                        <a:close/>
                        <a:moveTo>
                          <a:pt x="211" y="6987"/>
                        </a:moveTo>
                        <a:lnTo>
                          <a:pt x="210" y="6990"/>
                        </a:lnTo>
                        <a:cubicBezTo>
                          <a:pt x="210" y="6989"/>
                          <a:pt x="210" y="6988"/>
                          <a:pt x="211" y="6987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75" name="Google Shape;4226;p33"/>
                  <p:cNvSpPr/>
                  <p:nvPr/>
                </p:nvSpPr>
                <p:spPr>
                  <a:xfrm>
                    <a:off x="3280650" y="1388225"/>
                    <a:ext cx="33300" cy="152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2" h="6117" extrusionOk="0">
                        <a:moveTo>
                          <a:pt x="1245" y="1"/>
                        </a:moveTo>
                        <a:lnTo>
                          <a:pt x="1" y="5945"/>
                        </a:lnTo>
                        <a:cubicBezTo>
                          <a:pt x="64" y="6013"/>
                          <a:pt x="83" y="6061"/>
                          <a:pt x="76" y="6106"/>
                        </a:cubicBezTo>
                        <a:lnTo>
                          <a:pt x="76" y="6106"/>
                        </a:lnTo>
                        <a:lnTo>
                          <a:pt x="1322" y="167"/>
                        </a:lnTo>
                        <a:cubicBezTo>
                          <a:pt x="1331" y="120"/>
                          <a:pt x="1314" y="69"/>
                          <a:pt x="1245" y="1"/>
                        </a:cubicBezTo>
                        <a:close/>
                        <a:moveTo>
                          <a:pt x="76" y="6106"/>
                        </a:moveTo>
                        <a:lnTo>
                          <a:pt x="74" y="6117"/>
                        </a:lnTo>
                        <a:cubicBezTo>
                          <a:pt x="75" y="6113"/>
                          <a:pt x="75" y="6109"/>
                          <a:pt x="76" y="6106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76" name="Google Shape;4227;p33"/>
                  <p:cNvSpPr/>
                  <p:nvPr/>
                </p:nvSpPr>
                <p:spPr>
                  <a:xfrm>
                    <a:off x="3921050" y="1464900"/>
                    <a:ext cx="91875" cy="22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75" h="9043" extrusionOk="0">
                        <a:moveTo>
                          <a:pt x="1249" y="0"/>
                        </a:moveTo>
                        <a:lnTo>
                          <a:pt x="0" y="5946"/>
                        </a:lnTo>
                        <a:cubicBezTo>
                          <a:pt x="1532" y="7207"/>
                          <a:pt x="1287" y="7913"/>
                          <a:pt x="2430" y="9043"/>
                        </a:cubicBezTo>
                        <a:lnTo>
                          <a:pt x="3674" y="3097"/>
                        </a:lnTo>
                        <a:cubicBezTo>
                          <a:pt x="2537" y="1964"/>
                          <a:pt x="2776" y="1258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77" name="Google Shape;4228;p33"/>
                  <p:cNvSpPr/>
                  <p:nvPr/>
                </p:nvSpPr>
                <p:spPr>
                  <a:xfrm>
                    <a:off x="3340225" y="1327400"/>
                    <a:ext cx="137625" cy="25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05" h="10309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1416" y="7399"/>
                          <a:pt x="2836" y="8850"/>
                          <a:pt x="4256" y="10308"/>
                        </a:cubicBezTo>
                        <a:lnTo>
                          <a:pt x="5504" y="4359"/>
                        </a:lnTo>
                        <a:cubicBezTo>
                          <a:pt x="4081" y="2904"/>
                          <a:pt x="2665" y="1455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78" name="Google Shape;4229;p33"/>
                  <p:cNvSpPr/>
                  <p:nvPr/>
                </p:nvSpPr>
                <p:spPr>
                  <a:xfrm>
                    <a:off x="3283025" y="1405975"/>
                    <a:ext cx="32300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2" h="5980" extrusionOk="0">
                        <a:moveTo>
                          <a:pt x="1248" y="0"/>
                        </a:moveTo>
                        <a:lnTo>
                          <a:pt x="0" y="5950"/>
                        </a:lnTo>
                        <a:cubicBezTo>
                          <a:pt x="17" y="5959"/>
                          <a:pt x="30" y="5967"/>
                          <a:pt x="42" y="5980"/>
                        </a:cubicBezTo>
                        <a:lnTo>
                          <a:pt x="1292" y="31"/>
                        </a:lnTo>
                        <a:cubicBezTo>
                          <a:pt x="1274" y="18"/>
                          <a:pt x="1262" y="9"/>
                          <a:pt x="1248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79" name="Google Shape;4230;p33"/>
                  <p:cNvSpPr/>
                  <p:nvPr/>
                </p:nvSpPr>
                <p:spPr>
                  <a:xfrm>
                    <a:off x="3277550" y="1398900"/>
                    <a:ext cx="36700" cy="155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8" h="6233" extrusionOk="0">
                        <a:moveTo>
                          <a:pt x="1258" y="1"/>
                        </a:moveTo>
                        <a:lnTo>
                          <a:pt x="14" y="5951"/>
                        </a:lnTo>
                        <a:cubicBezTo>
                          <a:pt x="1" y="6019"/>
                          <a:pt x="44" y="6105"/>
                          <a:pt x="219" y="6233"/>
                        </a:cubicBezTo>
                        <a:lnTo>
                          <a:pt x="1467" y="283"/>
                        </a:lnTo>
                        <a:cubicBezTo>
                          <a:pt x="1288" y="155"/>
                          <a:pt x="1246" y="70"/>
                          <a:pt x="1258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80" name="Google Shape;4231;p33"/>
                  <p:cNvSpPr/>
                  <p:nvPr/>
                </p:nvSpPr>
                <p:spPr>
                  <a:xfrm>
                    <a:off x="3284075" y="1403100"/>
                    <a:ext cx="57225" cy="152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89" h="6095" extrusionOk="0">
                        <a:moveTo>
                          <a:pt x="2288" y="0"/>
                        </a:moveTo>
                        <a:lnTo>
                          <a:pt x="2288" y="0"/>
                        </a:lnTo>
                        <a:cubicBezTo>
                          <a:pt x="1938" y="48"/>
                          <a:pt x="1596" y="95"/>
                          <a:pt x="1250" y="146"/>
                        </a:cubicBezTo>
                        <a:lnTo>
                          <a:pt x="0" y="6095"/>
                        </a:lnTo>
                        <a:cubicBezTo>
                          <a:pt x="351" y="6043"/>
                          <a:pt x="689" y="5997"/>
                          <a:pt x="1040" y="5946"/>
                        </a:cubicBezTo>
                        <a:lnTo>
                          <a:pt x="2288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81" name="Google Shape;4232;p33"/>
                  <p:cNvSpPr/>
                  <p:nvPr/>
                </p:nvSpPr>
                <p:spPr>
                  <a:xfrm>
                    <a:off x="3299150" y="1388175"/>
                    <a:ext cx="42150" cy="18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6" h="744" extrusionOk="0">
                        <a:moveTo>
                          <a:pt x="591" y="0"/>
                        </a:moveTo>
                        <a:cubicBezTo>
                          <a:pt x="563" y="0"/>
                          <a:pt x="534" y="1"/>
                          <a:pt x="505" y="3"/>
                        </a:cubicBezTo>
                        <a:cubicBezTo>
                          <a:pt x="830" y="332"/>
                          <a:pt x="1" y="315"/>
                          <a:pt x="647" y="743"/>
                        </a:cubicBezTo>
                        <a:cubicBezTo>
                          <a:pt x="993" y="692"/>
                          <a:pt x="1335" y="645"/>
                          <a:pt x="1685" y="597"/>
                        </a:cubicBezTo>
                        <a:cubicBezTo>
                          <a:pt x="1404" y="222"/>
                          <a:pt x="1043" y="0"/>
                          <a:pt x="591" y="0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82" name="Google Shape;4233;p33"/>
                  <p:cNvSpPr/>
                  <p:nvPr/>
                </p:nvSpPr>
                <p:spPr>
                  <a:xfrm>
                    <a:off x="3687400" y="1491200"/>
                    <a:ext cx="111975" cy="16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79" h="6541" extrusionOk="0">
                        <a:moveTo>
                          <a:pt x="4479" y="0"/>
                        </a:moveTo>
                        <a:lnTo>
                          <a:pt x="4479" y="0"/>
                        </a:lnTo>
                        <a:cubicBezTo>
                          <a:pt x="4158" y="35"/>
                          <a:pt x="3846" y="73"/>
                          <a:pt x="3542" y="116"/>
                        </a:cubicBezTo>
                        <a:cubicBezTo>
                          <a:pt x="2670" y="240"/>
                          <a:pt x="1892" y="394"/>
                          <a:pt x="1250" y="591"/>
                        </a:cubicBezTo>
                        <a:lnTo>
                          <a:pt x="1" y="6540"/>
                        </a:lnTo>
                        <a:cubicBezTo>
                          <a:pt x="642" y="6343"/>
                          <a:pt x="1425" y="6189"/>
                          <a:pt x="2297" y="6066"/>
                        </a:cubicBezTo>
                        <a:cubicBezTo>
                          <a:pt x="2597" y="6023"/>
                          <a:pt x="2909" y="5984"/>
                          <a:pt x="3230" y="5950"/>
                        </a:cubicBezTo>
                        <a:lnTo>
                          <a:pt x="4479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83" name="Google Shape;4234;p33"/>
                  <p:cNvSpPr/>
                  <p:nvPr/>
                </p:nvSpPr>
                <p:spPr>
                  <a:xfrm>
                    <a:off x="3680550" y="1505950"/>
                    <a:ext cx="38125" cy="151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5" h="6041" extrusionOk="0">
                        <a:moveTo>
                          <a:pt x="1524" y="1"/>
                        </a:moveTo>
                        <a:lnTo>
                          <a:pt x="1524" y="1"/>
                        </a:lnTo>
                        <a:cubicBezTo>
                          <a:pt x="1430" y="30"/>
                          <a:pt x="1335" y="61"/>
                          <a:pt x="1246" y="91"/>
                        </a:cubicBezTo>
                        <a:lnTo>
                          <a:pt x="1" y="6040"/>
                        </a:lnTo>
                        <a:cubicBezTo>
                          <a:pt x="91" y="6010"/>
                          <a:pt x="180" y="5976"/>
                          <a:pt x="275" y="5950"/>
                        </a:cubicBezTo>
                        <a:lnTo>
                          <a:pt x="1524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84" name="Google Shape;4235;p33"/>
                  <p:cNvSpPr/>
                  <p:nvPr/>
                </p:nvSpPr>
                <p:spPr>
                  <a:xfrm>
                    <a:off x="4717225" y="1554900"/>
                    <a:ext cx="156900" cy="18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76" h="7504" extrusionOk="0">
                        <a:moveTo>
                          <a:pt x="828" y="0"/>
                        </a:moveTo>
                        <a:cubicBezTo>
                          <a:pt x="784" y="0"/>
                          <a:pt x="740" y="4"/>
                          <a:pt x="693" y="10"/>
                        </a:cubicBezTo>
                        <a:cubicBezTo>
                          <a:pt x="664" y="14"/>
                          <a:pt x="638" y="19"/>
                          <a:pt x="608" y="23"/>
                        </a:cubicBezTo>
                        <a:cubicBezTo>
                          <a:pt x="630" y="579"/>
                          <a:pt x="737" y="1157"/>
                          <a:pt x="1198" y="1850"/>
                        </a:cubicBezTo>
                        <a:cubicBezTo>
                          <a:pt x="227" y="2174"/>
                          <a:pt x="150" y="2764"/>
                          <a:pt x="1" y="3355"/>
                        </a:cubicBezTo>
                        <a:cubicBezTo>
                          <a:pt x="356" y="3962"/>
                          <a:pt x="1010" y="3945"/>
                          <a:pt x="1404" y="4488"/>
                        </a:cubicBezTo>
                        <a:cubicBezTo>
                          <a:pt x="1506" y="4869"/>
                          <a:pt x="1712" y="5289"/>
                          <a:pt x="1592" y="5605"/>
                        </a:cubicBezTo>
                        <a:cubicBezTo>
                          <a:pt x="2900" y="6280"/>
                          <a:pt x="2802" y="7059"/>
                          <a:pt x="4351" y="7504"/>
                        </a:cubicBezTo>
                        <a:cubicBezTo>
                          <a:pt x="4393" y="7504"/>
                          <a:pt x="4432" y="7496"/>
                          <a:pt x="4470" y="7490"/>
                        </a:cubicBezTo>
                        <a:cubicBezTo>
                          <a:pt x="4782" y="7448"/>
                          <a:pt x="4962" y="7367"/>
                          <a:pt x="5141" y="7285"/>
                        </a:cubicBezTo>
                        <a:cubicBezTo>
                          <a:pt x="5326" y="7200"/>
                          <a:pt x="5506" y="7119"/>
                          <a:pt x="5814" y="7076"/>
                        </a:cubicBezTo>
                        <a:cubicBezTo>
                          <a:pt x="5942" y="7059"/>
                          <a:pt x="6091" y="7046"/>
                          <a:pt x="6276" y="7046"/>
                        </a:cubicBezTo>
                        <a:cubicBezTo>
                          <a:pt x="6108" y="6212"/>
                          <a:pt x="5565" y="5913"/>
                          <a:pt x="5526" y="5053"/>
                        </a:cubicBezTo>
                        <a:cubicBezTo>
                          <a:pt x="5249" y="4770"/>
                          <a:pt x="4979" y="4497"/>
                          <a:pt x="4705" y="4215"/>
                        </a:cubicBezTo>
                        <a:cubicBezTo>
                          <a:pt x="4582" y="4018"/>
                          <a:pt x="4736" y="3911"/>
                          <a:pt x="4894" y="3804"/>
                        </a:cubicBezTo>
                        <a:cubicBezTo>
                          <a:pt x="3704" y="3137"/>
                          <a:pt x="3978" y="2307"/>
                          <a:pt x="2798" y="1049"/>
                        </a:cubicBezTo>
                        <a:cubicBezTo>
                          <a:pt x="2753" y="1055"/>
                          <a:pt x="2710" y="1058"/>
                          <a:pt x="2669" y="1058"/>
                        </a:cubicBezTo>
                        <a:cubicBezTo>
                          <a:pt x="2276" y="1058"/>
                          <a:pt x="2013" y="795"/>
                          <a:pt x="1746" y="528"/>
                        </a:cubicBezTo>
                        <a:cubicBezTo>
                          <a:pt x="1484" y="266"/>
                          <a:pt x="1218" y="0"/>
                          <a:pt x="828" y="0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85" name="Google Shape;4236;p33"/>
                  <p:cNvSpPr/>
                  <p:nvPr/>
                </p:nvSpPr>
                <p:spPr>
                  <a:xfrm>
                    <a:off x="4794550" y="1742475"/>
                    <a:ext cx="31450" cy="14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51" extrusionOk="0">
                        <a:moveTo>
                          <a:pt x="1245" y="1"/>
                        </a:moveTo>
                        <a:lnTo>
                          <a:pt x="0" y="5946"/>
                        </a:lnTo>
                        <a:cubicBezTo>
                          <a:pt x="5" y="5950"/>
                          <a:pt x="9" y="5950"/>
                          <a:pt x="13" y="5950"/>
                        </a:cubicBezTo>
                        <a:lnTo>
                          <a:pt x="1258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86" name="Google Shape;4237;p33"/>
                  <p:cNvSpPr/>
                  <p:nvPr/>
                </p:nvSpPr>
                <p:spPr>
                  <a:xfrm>
                    <a:off x="4788975" y="1740650"/>
                    <a:ext cx="36700" cy="15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8" h="6020" extrusionOk="0">
                        <a:moveTo>
                          <a:pt x="1245" y="1"/>
                        </a:moveTo>
                        <a:lnTo>
                          <a:pt x="1" y="5951"/>
                        </a:lnTo>
                        <a:cubicBezTo>
                          <a:pt x="69" y="5972"/>
                          <a:pt x="146" y="5998"/>
                          <a:pt x="223" y="6019"/>
                        </a:cubicBezTo>
                        <a:lnTo>
                          <a:pt x="1468" y="74"/>
                        </a:lnTo>
                        <a:cubicBezTo>
                          <a:pt x="1391" y="48"/>
                          <a:pt x="1318" y="27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87" name="Google Shape;4238;p33"/>
                  <p:cNvSpPr/>
                  <p:nvPr/>
                </p:nvSpPr>
                <p:spPr>
                  <a:xfrm>
                    <a:off x="4784275" y="1738850"/>
                    <a:ext cx="35825" cy="15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3" h="6023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60" y="5975"/>
                          <a:pt x="120" y="5997"/>
                          <a:pt x="189" y="6023"/>
                        </a:cubicBezTo>
                        <a:lnTo>
                          <a:pt x="1433" y="73"/>
                        </a:lnTo>
                        <a:cubicBezTo>
                          <a:pt x="1369" y="51"/>
                          <a:pt x="1304" y="26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88" name="Google Shape;4239;p33"/>
                  <p:cNvSpPr/>
                  <p:nvPr/>
                </p:nvSpPr>
                <p:spPr>
                  <a:xfrm>
                    <a:off x="4779800" y="1736925"/>
                    <a:ext cx="35600" cy="150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4" h="6027" extrusionOk="0">
                        <a:moveTo>
                          <a:pt x="1244" y="0"/>
                        </a:moveTo>
                        <a:lnTo>
                          <a:pt x="0" y="5946"/>
                        </a:lnTo>
                        <a:cubicBezTo>
                          <a:pt x="56" y="5975"/>
                          <a:pt x="115" y="6001"/>
                          <a:pt x="180" y="6027"/>
                        </a:cubicBezTo>
                        <a:lnTo>
                          <a:pt x="1424" y="77"/>
                        </a:lnTo>
                        <a:cubicBezTo>
                          <a:pt x="1360" y="51"/>
                          <a:pt x="1300" y="26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89" name="Google Shape;4240;p33"/>
                  <p:cNvSpPr/>
                  <p:nvPr/>
                </p:nvSpPr>
                <p:spPr>
                  <a:xfrm>
                    <a:off x="4775175" y="1734450"/>
                    <a:ext cx="35750" cy="151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0" h="6045" extrusionOk="0">
                        <a:moveTo>
                          <a:pt x="1246" y="1"/>
                        </a:moveTo>
                        <a:lnTo>
                          <a:pt x="0" y="5950"/>
                        </a:lnTo>
                        <a:cubicBezTo>
                          <a:pt x="57" y="5980"/>
                          <a:pt x="121" y="6015"/>
                          <a:pt x="185" y="6045"/>
                        </a:cubicBezTo>
                        <a:lnTo>
                          <a:pt x="1429" y="99"/>
                        </a:lnTo>
                        <a:cubicBezTo>
                          <a:pt x="1366" y="65"/>
                          <a:pt x="1305" y="35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90" name="Google Shape;4241;p33"/>
                  <p:cNvSpPr/>
                  <p:nvPr/>
                </p:nvSpPr>
                <p:spPr>
                  <a:xfrm>
                    <a:off x="4769625" y="1730925"/>
                    <a:ext cx="36700" cy="152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8" h="6092" extrusionOk="0">
                        <a:moveTo>
                          <a:pt x="1245" y="1"/>
                        </a:moveTo>
                        <a:lnTo>
                          <a:pt x="1" y="5951"/>
                        </a:lnTo>
                        <a:cubicBezTo>
                          <a:pt x="68" y="5998"/>
                          <a:pt x="141" y="6044"/>
                          <a:pt x="222" y="6091"/>
                        </a:cubicBezTo>
                        <a:lnTo>
                          <a:pt x="1468" y="142"/>
                        </a:lnTo>
                        <a:cubicBezTo>
                          <a:pt x="1386" y="95"/>
                          <a:pt x="1314" y="48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91" name="Google Shape;4242;p33"/>
                  <p:cNvSpPr/>
                  <p:nvPr/>
                </p:nvSpPr>
                <p:spPr>
                  <a:xfrm>
                    <a:off x="4737650" y="1702175"/>
                    <a:ext cx="63100" cy="177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24" h="7101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557" y="6343"/>
                          <a:pt x="796" y="6754"/>
                          <a:pt x="1280" y="7101"/>
                        </a:cubicBezTo>
                        <a:lnTo>
                          <a:pt x="2524" y="1151"/>
                        </a:lnTo>
                        <a:cubicBezTo>
                          <a:pt x="2040" y="804"/>
                          <a:pt x="1805" y="398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92" name="Google Shape;4243;p33"/>
                  <p:cNvSpPr/>
                  <p:nvPr/>
                </p:nvSpPr>
                <p:spPr>
                  <a:xfrm>
                    <a:off x="4729850" y="1697250"/>
                    <a:ext cx="38925" cy="153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7" h="6147" extrusionOk="0">
                        <a:moveTo>
                          <a:pt x="1249" y="0"/>
                        </a:moveTo>
                        <a:lnTo>
                          <a:pt x="1" y="5950"/>
                        </a:lnTo>
                        <a:cubicBezTo>
                          <a:pt x="116" y="6014"/>
                          <a:pt x="218" y="6078"/>
                          <a:pt x="313" y="6147"/>
                        </a:cubicBezTo>
                        <a:lnTo>
                          <a:pt x="1557" y="197"/>
                        </a:lnTo>
                        <a:cubicBezTo>
                          <a:pt x="1463" y="134"/>
                          <a:pt x="1361" y="65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93" name="Google Shape;4244;p33"/>
                  <p:cNvSpPr/>
                  <p:nvPr/>
                </p:nvSpPr>
                <p:spPr>
                  <a:xfrm>
                    <a:off x="4725900" y="1695000"/>
                    <a:ext cx="35175" cy="151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7" h="6040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56" y="5980"/>
                          <a:pt x="111" y="6010"/>
                          <a:pt x="159" y="6040"/>
                        </a:cubicBezTo>
                        <a:lnTo>
                          <a:pt x="1407" y="90"/>
                        </a:lnTo>
                        <a:cubicBezTo>
                          <a:pt x="1356" y="60"/>
                          <a:pt x="1300" y="31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94" name="Google Shape;4245;p33"/>
                  <p:cNvSpPr/>
                  <p:nvPr/>
                </p:nvSpPr>
                <p:spPr>
                  <a:xfrm>
                    <a:off x="4823300" y="1731050"/>
                    <a:ext cx="50825" cy="151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33" h="6049" extrusionOk="0">
                        <a:moveTo>
                          <a:pt x="2033" y="0"/>
                        </a:moveTo>
                        <a:cubicBezTo>
                          <a:pt x="1848" y="0"/>
                          <a:pt x="1699" y="13"/>
                          <a:pt x="1571" y="30"/>
                        </a:cubicBezTo>
                        <a:cubicBezTo>
                          <a:pt x="1442" y="47"/>
                          <a:pt x="1340" y="73"/>
                          <a:pt x="1245" y="99"/>
                        </a:cubicBezTo>
                        <a:lnTo>
                          <a:pt x="0" y="6048"/>
                        </a:lnTo>
                        <a:cubicBezTo>
                          <a:pt x="90" y="6023"/>
                          <a:pt x="197" y="5997"/>
                          <a:pt x="326" y="5979"/>
                        </a:cubicBezTo>
                        <a:cubicBezTo>
                          <a:pt x="454" y="5958"/>
                          <a:pt x="604" y="5950"/>
                          <a:pt x="787" y="5946"/>
                        </a:cubicBezTo>
                        <a:lnTo>
                          <a:pt x="2033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95" name="Google Shape;4246;p33"/>
                  <p:cNvSpPr/>
                  <p:nvPr/>
                </p:nvSpPr>
                <p:spPr>
                  <a:xfrm>
                    <a:off x="4806100" y="1733500"/>
                    <a:ext cx="48350" cy="155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4" h="6224" extrusionOk="0">
                        <a:moveTo>
                          <a:pt x="1933" y="1"/>
                        </a:moveTo>
                        <a:lnTo>
                          <a:pt x="1933" y="1"/>
                        </a:lnTo>
                        <a:cubicBezTo>
                          <a:pt x="1801" y="44"/>
                          <a:pt x="1694" y="90"/>
                          <a:pt x="1586" y="141"/>
                        </a:cubicBezTo>
                        <a:cubicBezTo>
                          <a:pt x="1484" y="188"/>
                          <a:pt x="1377" y="236"/>
                          <a:pt x="1244" y="275"/>
                        </a:cubicBezTo>
                        <a:lnTo>
                          <a:pt x="0" y="6223"/>
                        </a:lnTo>
                        <a:cubicBezTo>
                          <a:pt x="133" y="6185"/>
                          <a:pt x="235" y="6134"/>
                          <a:pt x="342" y="6087"/>
                        </a:cubicBezTo>
                        <a:cubicBezTo>
                          <a:pt x="449" y="6039"/>
                          <a:pt x="556" y="5992"/>
                          <a:pt x="688" y="5950"/>
                        </a:cubicBezTo>
                        <a:lnTo>
                          <a:pt x="1933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96" name="Google Shape;4247;p33"/>
                  <p:cNvSpPr/>
                  <p:nvPr/>
                </p:nvSpPr>
                <p:spPr>
                  <a:xfrm>
                    <a:off x="4794850" y="1740350"/>
                    <a:ext cx="42375" cy="150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5" h="6036" extrusionOk="0">
                        <a:moveTo>
                          <a:pt x="1694" y="1"/>
                        </a:moveTo>
                        <a:lnTo>
                          <a:pt x="1694" y="1"/>
                        </a:lnTo>
                        <a:cubicBezTo>
                          <a:pt x="1600" y="30"/>
                          <a:pt x="1493" y="56"/>
                          <a:pt x="1365" y="72"/>
                        </a:cubicBezTo>
                        <a:cubicBezTo>
                          <a:pt x="1327" y="78"/>
                          <a:pt x="1288" y="86"/>
                          <a:pt x="1246" y="86"/>
                        </a:cubicBezTo>
                        <a:lnTo>
                          <a:pt x="1" y="6035"/>
                        </a:lnTo>
                        <a:cubicBezTo>
                          <a:pt x="44" y="6031"/>
                          <a:pt x="82" y="6026"/>
                          <a:pt x="121" y="6022"/>
                        </a:cubicBezTo>
                        <a:cubicBezTo>
                          <a:pt x="249" y="6006"/>
                          <a:pt x="356" y="5980"/>
                          <a:pt x="450" y="5949"/>
                        </a:cubicBezTo>
                        <a:lnTo>
                          <a:pt x="1694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97" name="Google Shape;4248;p33"/>
                  <p:cNvSpPr/>
                  <p:nvPr/>
                </p:nvSpPr>
                <p:spPr>
                  <a:xfrm>
                    <a:off x="3536300" y="1475050"/>
                    <a:ext cx="51250" cy="161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" h="6451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275" y="6108"/>
                          <a:pt x="540" y="6271"/>
                          <a:pt x="806" y="6450"/>
                        </a:cubicBezTo>
                        <a:lnTo>
                          <a:pt x="2050" y="502"/>
                        </a:lnTo>
                        <a:cubicBezTo>
                          <a:pt x="1789" y="326"/>
                          <a:pt x="1520" y="159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98" name="Google Shape;4249;p33"/>
                  <p:cNvSpPr/>
                  <p:nvPr/>
                </p:nvSpPr>
                <p:spPr>
                  <a:xfrm>
                    <a:off x="3512700" y="1462750"/>
                    <a:ext cx="54750" cy="161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0" h="6443" extrusionOk="0">
                        <a:moveTo>
                          <a:pt x="1249" y="1"/>
                        </a:moveTo>
                        <a:lnTo>
                          <a:pt x="0" y="5951"/>
                        </a:lnTo>
                        <a:cubicBezTo>
                          <a:pt x="321" y="6105"/>
                          <a:pt x="637" y="6267"/>
                          <a:pt x="945" y="6442"/>
                        </a:cubicBezTo>
                        <a:lnTo>
                          <a:pt x="2190" y="493"/>
                        </a:lnTo>
                        <a:cubicBezTo>
                          <a:pt x="1882" y="317"/>
                          <a:pt x="1570" y="155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99" name="Google Shape;4250;p33"/>
                  <p:cNvSpPr/>
                  <p:nvPr/>
                </p:nvSpPr>
                <p:spPr>
                  <a:xfrm>
                    <a:off x="3487250" y="1451425"/>
                    <a:ext cx="56675" cy="160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7" h="6404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346" y="6091"/>
                          <a:pt x="685" y="6240"/>
                          <a:pt x="1018" y="6404"/>
                        </a:cubicBezTo>
                        <a:lnTo>
                          <a:pt x="2267" y="454"/>
                        </a:lnTo>
                        <a:cubicBezTo>
                          <a:pt x="1933" y="292"/>
                          <a:pt x="1591" y="142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00" name="Google Shape;4251;p33"/>
                  <p:cNvSpPr/>
                  <p:nvPr/>
                </p:nvSpPr>
                <p:spPr>
                  <a:xfrm>
                    <a:off x="3453675" y="1438825"/>
                    <a:ext cx="64700" cy="161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8" h="6454" extrusionOk="0">
                        <a:moveTo>
                          <a:pt x="1245" y="0"/>
                        </a:moveTo>
                        <a:lnTo>
                          <a:pt x="1" y="5945"/>
                        </a:lnTo>
                        <a:cubicBezTo>
                          <a:pt x="453" y="6103"/>
                          <a:pt x="903" y="6270"/>
                          <a:pt x="1343" y="6454"/>
                        </a:cubicBezTo>
                        <a:lnTo>
                          <a:pt x="2587" y="504"/>
                        </a:lnTo>
                        <a:cubicBezTo>
                          <a:pt x="2147" y="325"/>
                          <a:pt x="1698" y="158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01" name="Google Shape;4252;p33"/>
                  <p:cNvSpPr/>
                  <p:nvPr/>
                </p:nvSpPr>
                <p:spPr>
                  <a:xfrm>
                    <a:off x="3446625" y="1436350"/>
                    <a:ext cx="38175" cy="151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7" h="6044" extrusionOk="0">
                        <a:moveTo>
                          <a:pt x="1248" y="1"/>
                        </a:moveTo>
                        <a:lnTo>
                          <a:pt x="0" y="5950"/>
                        </a:lnTo>
                        <a:cubicBezTo>
                          <a:pt x="94" y="5980"/>
                          <a:pt x="188" y="6014"/>
                          <a:pt x="283" y="6044"/>
                        </a:cubicBezTo>
                        <a:lnTo>
                          <a:pt x="1527" y="99"/>
                        </a:lnTo>
                        <a:cubicBezTo>
                          <a:pt x="1432" y="64"/>
                          <a:pt x="1343" y="30"/>
                          <a:pt x="1248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02" name="Google Shape;4253;p33"/>
                  <p:cNvSpPr/>
                  <p:nvPr/>
                </p:nvSpPr>
                <p:spPr>
                  <a:xfrm>
                    <a:off x="2307075" y="1191375"/>
                    <a:ext cx="31250" cy="14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5951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lnTo>
                          <a:pt x="5" y="5946"/>
                        </a:lnTo>
                        <a:lnTo>
                          <a:pt x="1249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03" name="Google Shape;4254;p33"/>
                  <p:cNvSpPr/>
                  <p:nvPr/>
                </p:nvSpPr>
                <p:spPr>
                  <a:xfrm>
                    <a:off x="2258300" y="1191375"/>
                    <a:ext cx="79925" cy="174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7" h="6981" extrusionOk="0">
                        <a:moveTo>
                          <a:pt x="3196" y="1"/>
                        </a:moveTo>
                        <a:cubicBezTo>
                          <a:pt x="2482" y="330"/>
                          <a:pt x="1892" y="689"/>
                          <a:pt x="1246" y="1035"/>
                        </a:cubicBezTo>
                        <a:lnTo>
                          <a:pt x="1" y="6981"/>
                        </a:lnTo>
                        <a:cubicBezTo>
                          <a:pt x="648" y="6634"/>
                          <a:pt x="1238" y="6280"/>
                          <a:pt x="1951" y="5950"/>
                        </a:cubicBezTo>
                        <a:lnTo>
                          <a:pt x="3196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04" name="Google Shape;4255;p33"/>
                  <p:cNvSpPr/>
                  <p:nvPr/>
                </p:nvSpPr>
                <p:spPr>
                  <a:xfrm>
                    <a:off x="4065725" y="1581875"/>
                    <a:ext cx="52000" cy="17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0" h="6823" extrusionOk="0">
                        <a:moveTo>
                          <a:pt x="1245" y="1"/>
                        </a:moveTo>
                        <a:lnTo>
                          <a:pt x="1" y="5945"/>
                        </a:lnTo>
                        <a:cubicBezTo>
                          <a:pt x="351" y="6194"/>
                          <a:pt x="637" y="6480"/>
                          <a:pt x="830" y="6822"/>
                        </a:cubicBezTo>
                        <a:lnTo>
                          <a:pt x="2079" y="873"/>
                        </a:lnTo>
                        <a:cubicBezTo>
                          <a:pt x="1882" y="531"/>
                          <a:pt x="1596" y="244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05" name="Google Shape;4256;p33"/>
                  <p:cNvSpPr/>
                  <p:nvPr/>
                </p:nvSpPr>
                <p:spPr>
                  <a:xfrm>
                    <a:off x="4055125" y="1575125"/>
                    <a:ext cx="41725" cy="155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9" h="6216" extrusionOk="0">
                        <a:moveTo>
                          <a:pt x="1246" y="1"/>
                        </a:moveTo>
                        <a:lnTo>
                          <a:pt x="1" y="5947"/>
                        </a:lnTo>
                        <a:cubicBezTo>
                          <a:pt x="151" y="6032"/>
                          <a:pt x="291" y="6122"/>
                          <a:pt x="425" y="6215"/>
                        </a:cubicBezTo>
                        <a:lnTo>
                          <a:pt x="1669" y="271"/>
                        </a:lnTo>
                        <a:cubicBezTo>
                          <a:pt x="1536" y="172"/>
                          <a:pt x="1395" y="86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06" name="Google Shape;4257;p33"/>
                  <p:cNvSpPr/>
                  <p:nvPr/>
                </p:nvSpPr>
                <p:spPr>
                  <a:xfrm>
                    <a:off x="4042625" y="1568625"/>
                    <a:ext cx="43650" cy="155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6" h="6207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171" y="6031"/>
                          <a:pt x="343" y="6116"/>
                          <a:pt x="501" y="6207"/>
                        </a:cubicBezTo>
                        <a:lnTo>
                          <a:pt x="1746" y="261"/>
                        </a:lnTo>
                        <a:cubicBezTo>
                          <a:pt x="1587" y="167"/>
                          <a:pt x="1420" y="81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07" name="Google Shape;4258;p33"/>
                  <p:cNvSpPr/>
                  <p:nvPr/>
                </p:nvSpPr>
                <p:spPr>
                  <a:xfrm>
                    <a:off x="3981775" y="1542325"/>
                    <a:ext cx="91975" cy="175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79" h="7002" extrusionOk="0">
                        <a:moveTo>
                          <a:pt x="1245" y="0"/>
                        </a:moveTo>
                        <a:lnTo>
                          <a:pt x="1" y="5946"/>
                        </a:lnTo>
                        <a:cubicBezTo>
                          <a:pt x="792" y="6325"/>
                          <a:pt x="1669" y="6633"/>
                          <a:pt x="2435" y="7002"/>
                        </a:cubicBezTo>
                        <a:lnTo>
                          <a:pt x="3679" y="1052"/>
                        </a:lnTo>
                        <a:cubicBezTo>
                          <a:pt x="2917" y="685"/>
                          <a:pt x="2041" y="377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08" name="Google Shape;4259;p33"/>
                  <p:cNvSpPr/>
                  <p:nvPr/>
                </p:nvSpPr>
                <p:spPr>
                  <a:xfrm>
                    <a:off x="3652325" y="1507125"/>
                    <a:ext cx="59375" cy="14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5" h="5998" extrusionOk="0">
                        <a:moveTo>
                          <a:pt x="1250" y="1"/>
                        </a:moveTo>
                        <a:lnTo>
                          <a:pt x="1" y="5950"/>
                        </a:lnTo>
                        <a:cubicBezTo>
                          <a:pt x="290" y="5980"/>
                          <a:pt x="582" y="5997"/>
                          <a:pt x="882" y="5997"/>
                        </a:cubicBezTo>
                        <a:cubicBezTo>
                          <a:pt x="964" y="5997"/>
                          <a:pt x="1047" y="5996"/>
                          <a:pt x="1130" y="5993"/>
                        </a:cubicBezTo>
                        <a:lnTo>
                          <a:pt x="2375" y="44"/>
                        </a:lnTo>
                        <a:lnTo>
                          <a:pt x="2375" y="44"/>
                        </a:lnTo>
                        <a:cubicBezTo>
                          <a:pt x="2291" y="47"/>
                          <a:pt x="2206" y="48"/>
                          <a:pt x="2123" y="48"/>
                        </a:cubicBezTo>
                        <a:cubicBezTo>
                          <a:pt x="1825" y="48"/>
                          <a:pt x="1534" y="31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09" name="Google Shape;4260;p33"/>
                  <p:cNvSpPr/>
                  <p:nvPr/>
                </p:nvSpPr>
                <p:spPr>
                  <a:xfrm>
                    <a:off x="3633525" y="1504450"/>
                    <a:ext cx="50050" cy="151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2" h="6058" extrusionOk="0">
                        <a:moveTo>
                          <a:pt x="1244" y="1"/>
                        </a:moveTo>
                        <a:lnTo>
                          <a:pt x="0" y="5951"/>
                        </a:lnTo>
                        <a:cubicBezTo>
                          <a:pt x="249" y="5993"/>
                          <a:pt x="496" y="6032"/>
                          <a:pt x="753" y="6057"/>
                        </a:cubicBezTo>
                        <a:lnTo>
                          <a:pt x="2002" y="108"/>
                        </a:lnTo>
                        <a:cubicBezTo>
                          <a:pt x="1745" y="82"/>
                          <a:pt x="1493" y="44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10" name="Google Shape;4261;p33"/>
                  <p:cNvSpPr/>
                  <p:nvPr/>
                </p:nvSpPr>
                <p:spPr>
                  <a:xfrm>
                    <a:off x="3605925" y="1498575"/>
                    <a:ext cx="58725" cy="154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9" h="6186" extrusionOk="0">
                        <a:moveTo>
                          <a:pt x="1245" y="1"/>
                        </a:moveTo>
                        <a:lnTo>
                          <a:pt x="1" y="5951"/>
                        </a:lnTo>
                        <a:cubicBezTo>
                          <a:pt x="364" y="6036"/>
                          <a:pt x="728" y="6117"/>
                          <a:pt x="1104" y="6186"/>
                        </a:cubicBezTo>
                        <a:lnTo>
                          <a:pt x="2348" y="236"/>
                        </a:lnTo>
                        <a:cubicBezTo>
                          <a:pt x="1977" y="171"/>
                          <a:pt x="1609" y="90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11" name="Google Shape;4262;p33"/>
                  <p:cNvSpPr/>
                  <p:nvPr/>
                </p:nvSpPr>
                <p:spPr>
                  <a:xfrm>
                    <a:off x="3584975" y="1493550"/>
                    <a:ext cx="52075" cy="153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3" h="6152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278" y="6018"/>
                          <a:pt x="561" y="6087"/>
                          <a:pt x="839" y="6152"/>
                        </a:cubicBezTo>
                        <a:lnTo>
                          <a:pt x="2083" y="202"/>
                        </a:lnTo>
                        <a:cubicBezTo>
                          <a:pt x="1806" y="137"/>
                          <a:pt x="1528" y="69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12" name="Google Shape;4263;p33"/>
                  <p:cNvSpPr/>
                  <p:nvPr/>
                </p:nvSpPr>
                <p:spPr>
                  <a:xfrm>
                    <a:off x="3557175" y="1487675"/>
                    <a:ext cx="58950" cy="154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8" h="6186" extrusionOk="0">
                        <a:moveTo>
                          <a:pt x="1250" y="1"/>
                        </a:moveTo>
                        <a:lnTo>
                          <a:pt x="0" y="5950"/>
                        </a:lnTo>
                        <a:cubicBezTo>
                          <a:pt x="377" y="6014"/>
                          <a:pt x="745" y="6099"/>
                          <a:pt x="1112" y="6185"/>
                        </a:cubicBezTo>
                        <a:lnTo>
                          <a:pt x="2357" y="236"/>
                        </a:lnTo>
                        <a:cubicBezTo>
                          <a:pt x="1994" y="151"/>
                          <a:pt x="1625" y="68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13" name="Google Shape;4264;p33"/>
                  <p:cNvSpPr/>
                  <p:nvPr/>
                </p:nvSpPr>
                <p:spPr>
                  <a:xfrm>
                    <a:off x="3556425" y="1487575"/>
                    <a:ext cx="3200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55" extrusionOk="0">
                        <a:moveTo>
                          <a:pt x="1245" y="1"/>
                        </a:moveTo>
                        <a:lnTo>
                          <a:pt x="1" y="5949"/>
                        </a:lnTo>
                        <a:cubicBezTo>
                          <a:pt x="9" y="5949"/>
                          <a:pt x="22" y="5949"/>
                          <a:pt x="30" y="5954"/>
                        </a:cubicBezTo>
                        <a:lnTo>
                          <a:pt x="1280" y="5"/>
                        </a:lnTo>
                        <a:cubicBezTo>
                          <a:pt x="1266" y="5"/>
                          <a:pt x="1258" y="1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14" name="Google Shape;4265;p33"/>
                  <p:cNvSpPr/>
                  <p:nvPr/>
                </p:nvSpPr>
                <p:spPr>
                  <a:xfrm>
                    <a:off x="2273200" y="1242600"/>
                    <a:ext cx="31450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6010" extrusionOk="0">
                        <a:moveTo>
                          <a:pt x="1258" y="1"/>
                        </a:moveTo>
                        <a:cubicBezTo>
                          <a:pt x="1253" y="22"/>
                          <a:pt x="1248" y="43"/>
                          <a:pt x="1244" y="60"/>
                        </a:cubicBezTo>
                        <a:lnTo>
                          <a:pt x="172" y="5186"/>
                        </a:lnTo>
                        <a:lnTo>
                          <a:pt x="1258" y="1"/>
                        </a:lnTo>
                        <a:close/>
                        <a:moveTo>
                          <a:pt x="172" y="5186"/>
                        </a:moveTo>
                        <a:lnTo>
                          <a:pt x="13" y="5950"/>
                        </a:lnTo>
                        <a:cubicBezTo>
                          <a:pt x="8" y="5971"/>
                          <a:pt x="4" y="5988"/>
                          <a:pt x="0" y="6010"/>
                        </a:cubicBezTo>
                        <a:lnTo>
                          <a:pt x="172" y="5186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15" name="Google Shape;4266;p33"/>
                  <p:cNvSpPr/>
                  <p:nvPr/>
                </p:nvSpPr>
                <p:spPr>
                  <a:xfrm>
                    <a:off x="4167750" y="1657150"/>
                    <a:ext cx="33475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9" h="6010" extrusionOk="0">
                        <a:moveTo>
                          <a:pt x="1248" y="1"/>
                        </a:moveTo>
                        <a:lnTo>
                          <a:pt x="0" y="5950"/>
                        </a:lnTo>
                        <a:cubicBezTo>
                          <a:pt x="30" y="5972"/>
                          <a:pt x="60" y="5988"/>
                          <a:pt x="89" y="6010"/>
                        </a:cubicBezTo>
                        <a:lnTo>
                          <a:pt x="1339" y="64"/>
                        </a:lnTo>
                        <a:cubicBezTo>
                          <a:pt x="1309" y="44"/>
                          <a:pt x="1278" y="22"/>
                          <a:pt x="1248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16" name="Google Shape;4267;p33"/>
                  <p:cNvSpPr/>
                  <p:nvPr/>
                </p:nvSpPr>
                <p:spPr>
                  <a:xfrm>
                    <a:off x="4125400" y="1625375"/>
                    <a:ext cx="73575" cy="180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43" h="7222" extrusionOk="0">
                        <a:moveTo>
                          <a:pt x="1244" y="1"/>
                        </a:moveTo>
                        <a:lnTo>
                          <a:pt x="0" y="5951"/>
                        </a:lnTo>
                        <a:cubicBezTo>
                          <a:pt x="573" y="6357"/>
                          <a:pt x="1120" y="6811"/>
                          <a:pt x="1694" y="7221"/>
                        </a:cubicBezTo>
                        <a:lnTo>
                          <a:pt x="2942" y="1272"/>
                        </a:lnTo>
                        <a:cubicBezTo>
                          <a:pt x="2369" y="865"/>
                          <a:pt x="1817" y="407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17" name="Google Shape;4268;p33"/>
                  <p:cNvSpPr/>
                  <p:nvPr/>
                </p:nvSpPr>
                <p:spPr>
                  <a:xfrm>
                    <a:off x="4106800" y="1613425"/>
                    <a:ext cx="49725" cy="16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9" h="6429" extrusionOk="0">
                        <a:moveTo>
                          <a:pt x="1248" y="1"/>
                        </a:moveTo>
                        <a:lnTo>
                          <a:pt x="0" y="5950"/>
                        </a:lnTo>
                        <a:cubicBezTo>
                          <a:pt x="257" y="6095"/>
                          <a:pt x="500" y="6258"/>
                          <a:pt x="744" y="6429"/>
                        </a:cubicBezTo>
                        <a:lnTo>
                          <a:pt x="1988" y="479"/>
                        </a:lnTo>
                        <a:cubicBezTo>
                          <a:pt x="1749" y="308"/>
                          <a:pt x="1501" y="145"/>
                          <a:pt x="1248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18" name="Google Shape;4269;p33"/>
                  <p:cNvSpPr/>
                  <p:nvPr/>
                </p:nvSpPr>
                <p:spPr>
                  <a:xfrm>
                    <a:off x="4097025" y="1608300"/>
                    <a:ext cx="41000" cy="153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0" h="6156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134" y="6014"/>
                          <a:pt x="263" y="6082"/>
                          <a:pt x="391" y="6155"/>
                        </a:cubicBezTo>
                        <a:lnTo>
                          <a:pt x="1639" y="206"/>
                        </a:lnTo>
                        <a:cubicBezTo>
                          <a:pt x="1511" y="133"/>
                          <a:pt x="1379" y="64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19" name="Google Shape;4270;p33"/>
                  <p:cNvSpPr/>
                  <p:nvPr/>
                </p:nvSpPr>
                <p:spPr>
                  <a:xfrm>
                    <a:off x="4089875" y="1605075"/>
                    <a:ext cx="38425" cy="15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7" h="6079" extrusionOk="0">
                        <a:moveTo>
                          <a:pt x="1250" y="1"/>
                        </a:moveTo>
                        <a:lnTo>
                          <a:pt x="1" y="5951"/>
                        </a:lnTo>
                        <a:cubicBezTo>
                          <a:pt x="99" y="5989"/>
                          <a:pt x="194" y="6032"/>
                          <a:pt x="287" y="6079"/>
                        </a:cubicBezTo>
                        <a:lnTo>
                          <a:pt x="1536" y="129"/>
                        </a:lnTo>
                        <a:cubicBezTo>
                          <a:pt x="1442" y="82"/>
                          <a:pt x="1344" y="39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20" name="Google Shape;4271;p33"/>
                  <p:cNvSpPr/>
                  <p:nvPr/>
                </p:nvSpPr>
                <p:spPr>
                  <a:xfrm>
                    <a:off x="4086475" y="1603700"/>
                    <a:ext cx="34650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6" h="6006" extrusionOk="0">
                        <a:moveTo>
                          <a:pt x="1249" y="0"/>
                        </a:moveTo>
                        <a:lnTo>
                          <a:pt x="0" y="5949"/>
                        </a:lnTo>
                        <a:cubicBezTo>
                          <a:pt x="47" y="5967"/>
                          <a:pt x="95" y="5984"/>
                          <a:pt x="137" y="6006"/>
                        </a:cubicBezTo>
                        <a:lnTo>
                          <a:pt x="1386" y="56"/>
                        </a:lnTo>
                        <a:cubicBezTo>
                          <a:pt x="1339" y="38"/>
                          <a:pt x="1291" y="17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21" name="Google Shape;4272;p33"/>
                  <p:cNvSpPr/>
                  <p:nvPr/>
                </p:nvSpPr>
                <p:spPr>
                  <a:xfrm>
                    <a:off x="4627400" y="1739825"/>
                    <a:ext cx="47200" cy="150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8" h="6022" extrusionOk="0">
                        <a:moveTo>
                          <a:pt x="1888" y="0"/>
                        </a:moveTo>
                        <a:cubicBezTo>
                          <a:pt x="1716" y="0"/>
                          <a:pt x="1580" y="8"/>
                          <a:pt x="1464" y="26"/>
                        </a:cubicBezTo>
                        <a:cubicBezTo>
                          <a:pt x="1378" y="38"/>
                          <a:pt x="1310" y="56"/>
                          <a:pt x="1246" y="73"/>
                        </a:cubicBezTo>
                        <a:lnTo>
                          <a:pt x="1" y="6022"/>
                        </a:lnTo>
                        <a:cubicBezTo>
                          <a:pt x="60" y="6001"/>
                          <a:pt x="133" y="5988"/>
                          <a:pt x="219" y="5975"/>
                        </a:cubicBezTo>
                        <a:cubicBezTo>
                          <a:pt x="334" y="5958"/>
                          <a:pt x="471" y="5950"/>
                          <a:pt x="638" y="5950"/>
                        </a:cubicBezTo>
                        <a:lnTo>
                          <a:pt x="1888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22" name="Google Shape;4273;p33"/>
                  <p:cNvSpPr/>
                  <p:nvPr/>
                </p:nvSpPr>
                <p:spPr>
                  <a:xfrm>
                    <a:off x="4624625" y="1741625"/>
                    <a:ext cx="33925" cy="14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7" h="5993" extrusionOk="0">
                        <a:moveTo>
                          <a:pt x="1357" y="1"/>
                        </a:moveTo>
                        <a:lnTo>
                          <a:pt x="1357" y="1"/>
                        </a:lnTo>
                        <a:cubicBezTo>
                          <a:pt x="1318" y="13"/>
                          <a:pt x="1280" y="27"/>
                          <a:pt x="1245" y="43"/>
                        </a:cubicBezTo>
                        <a:lnTo>
                          <a:pt x="1" y="5993"/>
                        </a:lnTo>
                        <a:cubicBezTo>
                          <a:pt x="35" y="5975"/>
                          <a:pt x="69" y="5963"/>
                          <a:pt x="112" y="5950"/>
                        </a:cubicBezTo>
                        <a:lnTo>
                          <a:pt x="1357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23" name="Google Shape;4274;p33"/>
                  <p:cNvSpPr/>
                  <p:nvPr/>
                </p:nvSpPr>
                <p:spPr>
                  <a:xfrm>
                    <a:off x="4622600" y="1742700"/>
                    <a:ext cx="33175" cy="14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7" h="5993" extrusionOk="0">
                        <a:moveTo>
                          <a:pt x="1326" y="0"/>
                        </a:moveTo>
                        <a:lnTo>
                          <a:pt x="1326" y="0"/>
                        </a:lnTo>
                        <a:cubicBezTo>
                          <a:pt x="1296" y="13"/>
                          <a:pt x="1271" y="30"/>
                          <a:pt x="1245" y="43"/>
                        </a:cubicBezTo>
                        <a:lnTo>
                          <a:pt x="1" y="5993"/>
                        </a:lnTo>
                        <a:cubicBezTo>
                          <a:pt x="21" y="5975"/>
                          <a:pt x="52" y="5963"/>
                          <a:pt x="82" y="5950"/>
                        </a:cubicBezTo>
                        <a:lnTo>
                          <a:pt x="1326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24" name="Google Shape;4275;p33"/>
                  <p:cNvSpPr/>
                  <p:nvPr/>
                </p:nvSpPr>
                <p:spPr>
                  <a:xfrm>
                    <a:off x="4620675" y="1743775"/>
                    <a:ext cx="33050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2" h="6006" extrusionOk="0">
                        <a:moveTo>
                          <a:pt x="1322" y="0"/>
                        </a:moveTo>
                        <a:cubicBezTo>
                          <a:pt x="1296" y="18"/>
                          <a:pt x="1271" y="38"/>
                          <a:pt x="1249" y="56"/>
                        </a:cubicBezTo>
                        <a:lnTo>
                          <a:pt x="1" y="6005"/>
                        </a:lnTo>
                        <a:cubicBezTo>
                          <a:pt x="27" y="5984"/>
                          <a:pt x="47" y="5966"/>
                          <a:pt x="78" y="5950"/>
                        </a:cubicBezTo>
                        <a:lnTo>
                          <a:pt x="1322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25" name="Google Shape;4276;p33"/>
                  <p:cNvSpPr/>
                  <p:nvPr/>
                </p:nvSpPr>
                <p:spPr>
                  <a:xfrm>
                    <a:off x="4618325" y="1745150"/>
                    <a:ext cx="33600" cy="151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4" h="6049" extrusionOk="0">
                        <a:moveTo>
                          <a:pt x="1343" y="1"/>
                        </a:moveTo>
                        <a:lnTo>
                          <a:pt x="1343" y="1"/>
                        </a:lnTo>
                        <a:cubicBezTo>
                          <a:pt x="1305" y="30"/>
                          <a:pt x="1275" y="65"/>
                          <a:pt x="1245" y="99"/>
                        </a:cubicBezTo>
                        <a:lnTo>
                          <a:pt x="0" y="6049"/>
                        </a:lnTo>
                        <a:cubicBezTo>
                          <a:pt x="30" y="6014"/>
                          <a:pt x="60" y="5980"/>
                          <a:pt x="95" y="5950"/>
                        </a:cubicBezTo>
                        <a:lnTo>
                          <a:pt x="1343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26" name="Google Shape;4277;p33"/>
                  <p:cNvSpPr/>
                  <p:nvPr/>
                </p:nvSpPr>
                <p:spPr>
                  <a:xfrm>
                    <a:off x="4616075" y="1747625"/>
                    <a:ext cx="33375" cy="151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5" h="6057" extrusionOk="0">
                        <a:moveTo>
                          <a:pt x="1335" y="0"/>
                        </a:moveTo>
                        <a:cubicBezTo>
                          <a:pt x="1305" y="34"/>
                          <a:pt x="1279" y="73"/>
                          <a:pt x="1249" y="107"/>
                        </a:cubicBezTo>
                        <a:lnTo>
                          <a:pt x="0" y="6057"/>
                        </a:lnTo>
                        <a:cubicBezTo>
                          <a:pt x="35" y="6018"/>
                          <a:pt x="61" y="5984"/>
                          <a:pt x="90" y="5950"/>
                        </a:cubicBezTo>
                        <a:lnTo>
                          <a:pt x="1335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27" name="Google Shape;4278;p33"/>
                  <p:cNvSpPr/>
                  <p:nvPr/>
                </p:nvSpPr>
                <p:spPr>
                  <a:xfrm>
                    <a:off x="4613725" y="1750275"/>
                    <a:ext cx="33600" cy="151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4" h="6050" extrusionOk="0">
                        <a:moveTo>
                          <a:pt x="1343" y="1"/>
                        </a:moveTo>
                        <a:lnTo>
                          <a:pt x="1343" y="1"/>
                        </a:lnTo>
                        <a:cubicBezTo>
                          <a:pt x="1314" y="35"/>
                          <a:pt x="1284" y="70"/>
                          <a:pt x="1245" y="99"/>
                        </a:cubicBezTo>
                        <a:lnTo>
                          <a:pt x="1" y="6049"/>
                        </a:lnTo>
                        <a:cubicBezTo>
                          <a:pt x="39" y="6014"/>
                          <a:pt x="68" y="5984"/>
                          <a:pt x="94" y="5951"/>
                        </a:cubicBezTo>
                        <a:lnTo>
                          <a:pt x="1343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28" name="Google Shape;4279;p33"/>
                  <p:cNvSpPr/>
                  <p:nvPr/>
                </p:nvSpPr>
                <p:spPr>
                  <a:xfrm>
                    <a:off x="4612225" y="1752750"/>
                    <a:ext cx="32625" cy="14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5" h="5993" extrusionOk="0">
                        <a:moveTo>
                          <a:pt x="1305" y="0"/>
                        </a:moveTo>
                        <a:lnTo>
                          <a:pt x="1305" y="0"/>
                        </a:lnTo>
                        <a:cubicBezTo>
                          <a:pt x="1288" y="18"/>
                          <a:pt x="1271" y="30"/>
                          <a:pt x="1249" y="44"/>
                        </a:cubicBezTo>
                        <a:lnTo>
                          <a:pt x="0" y="5992"/>
                        </a:lnTo>
                        <a:cubicBezTo>
                          <a:pt x="22" y="5980"/>
                          <a:pt x="43" y="5962"/>
                          <a:pt x="61" y="5950"/>
                        </a:cubicBezTo>
                        <a:lnTo>
                          <a:pt x="1305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29" name="Google Shape;4280;p33"/>
                  <p:cNvSpPr/>
                  <p:nvPr/>
                </p:nvSpPr>
                <p:spPr>
                  <a:xfrm>
                    <a:off x="2289225" y="1265150"/>
                    <a:ext cx="32425" cy="14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" h="5993" extrusionOk="0">
                        <a:moveTo>
                          <a:pt x="1296" y="1"/>
                        </a:moveTo>
                        <a:cubicBezTo>
                          <a:pt x="1279" y="13"/>
                          <a:pt x="1262" y="31"/>
                          <a:pt x="1245" y="48"/>
                        </a:cubicBezTo>
                        <a:lnTo>
                          <a:pt x="1" y="5993"/>
                        </a:lnTo>
                        <a:cubicBezTo>
                          <a:pt x="17" y="5980"/>
                          <a:pt x="35" y="5963"/>
                          <a:pt x="52" y="5946"/>
                        </a:cubicBezTo>
                        <a:lnTo>
                          <a:pt x="1296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30" name="Google Shape;4281;p33"/>
                  <p:cNvSpPr/>
                  <p:nvPr/>
                </p:nvSpPr>
                <p:spPr>
                  <a:xfrm>
                    <a:off x="2286975" y="1266350"/>
                    <a:ext cx="33375" cy="150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5" h="6014" extrusionOk="0">
                        <a:moveTo>
                          <a:pt x="1335" y="0"/>
                        </a:moveTo>
                        <a:lnTo>
                          <a:pt x="1335" y="0"/>
                        </a:lnTo>
                        <a:cubicBezTo>
                          <a:pt x="1309" y="22"/>
                          <a:pt x="1279" y="42"/>
                          <a:pt x="1246" y="64"/>
                        </a:cubicBezTo>
                        <a:lnTo>
                          <a:pt x="0" y="6013"/>
                        </a:lnTo>
                        <a:cubicBezTo>
                          <a:pt x="30" y="5992"/>
                          <a:pt x="60" y="5970"/>
                          <a:pt x="91" y="5945"/>
                        </a:cubicBezTo>
                        <a:lnTo>
                          <a:pt x="1335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31" name="Google Shape;4282;p33"/>
                  <p:cNvSpPr/>
                  <p:nvPr/>
                </p:nvSpPr>
                <p:spPr>
                  <a:xfrm>
                    <a:off x="2284100" y="1267925"/>
                    <a:ext cx="34025" cy="150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1" h="6015" extrusionOk="0">
                        <a:moveTo>
                          <a:pt x="1361" y="1"/>
                        </a:moveTo>
                        <a:lnTo>
                          <a:pt x="1361" y="1"/>
                        </a:lnTo>
                        <a:cubicBezTo>
                          <a:pt x="1326" y="22"/>
                          <a:pt x="1288" y="44"/>
                          <a:pt x="1245" y="65"/>
                        </a:cubicBezTo>
                        <a:lnTo>
                          <a:pt x="1" y="6015"/>
                        </a:lnTo>
                        <a:cubicBezTo>
                          <a:pt x="43" y="5993"/>
                          <a:pt x="77" y="5972"/>
                          <a:pt x="115" y="5950"/>
                        </a:cubicBezTo>
                        <a:lnTo>
                          <a:pt x="1361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32" name="Google Shape;4283;p33"/>
                  <p:cNvSpPr/>
                  <p:nvPr/>
                </p:nvSpPr>
                <p:spPr>
                  <a:xfrm>
                    <a:off x="2279700" y="1269550"/>
                    <a:ext cx="35525" cy="150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1" h="6014" extrusionOk="0">
                        <a:moveTo>
                          <a:pt x="1421" y="0"/>
                        </a:moveTo>
                        <a:cubicBezTo>
                          <a:pt x="1369" y="22"/>
                          <a:pt x="1314" y="42"/>
                          <a:pt x="1249" y="64"/>
                        </a:cubicBezTo>
                        <a:lnTo>
                          <a:pt x="1" y="6014"/>
                        </a:lnTo>
                        <a:cubicBezTo>
                          <a:pt x="65" y="5992"/>
                          <a:pt x="125" y="5971"/>
                          <a:pt x="177" y="5950"/>
                        </a:cubicBezTo>
                        <a:lnTo>
                          <a:pt x="1421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33" name="Google Shape;4284;p33"/>
                  <p:cNvSpPr/>
                  <p:nvPr/>
                </p:nvSpPr>
                <p:spPr>
                  <a:xfrm>
                    <a:off x="2261425" y="1271125"/>
                    <a:ext cx="49525" cy="151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1" h="6062" extrusionOk="0">
                        <a:moveTo>
                          <a:pt x="1980" y="1"/>
                        </a:moveTo>
                        <a:cubicBezTo>
                          <a:pt x="1873" y="36"/>
                          <a:pt x="1754" y="62"/>
                          <a:pt x="1613" y="78"/>
                        </a:cubicBezTo>
                        <a:cubicBezTo>
                          <a:pt x="1502" y="95"/>
                          <a:pt x="1382" y="108"/>
                          <a:pt x="1245" y="113"/>
                        </a:cubicBezTo>
                        <a:lnTo>
                          <a:pt x="0" y="6061"/>
                        </a:lnTo>
                        <a:cubicBezTo>
                          <a:pt x="138" y="6053"/>
                          <a:pt x="257" y="6045"/>
                          <a:pt x="363" y="6028"/>
                        </a:cubicBezTo>
                        <a:cubicBezTo>
                          <a:pt x="509" y="6006"/>
                          <a:pt x="629" y="5980"/>
                          <a:pt x="732" y="5951"/>
                        </a:cubicBezTo>
                        <a:lnTo>
                          <a:pt x="1980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34" name="Google Shape;4285;p33"/>
                  <p:cNvSpPr/>
                  <p:nvPr/>
                </p:nvSpPr>
                <p:spPr>
                  <a:xfrm>
                    <a:off x="800900" y="967475"/>
                    <a:ext cx="33800" cy="150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2" h="6014" extrusionOk="0">
                        <a:moveTo>
                          <a:pt x="1249" y="0"/>
                        </a:moveTo>
                        <a:lnTo>
                          <a:pt x="1" y="5950"/>
                        </a:lnTo>
                        <a:cubicBezTo>
                          <a:pt x="39" y="5966"/>
                          <a:pt x="73" y="5988"/>
                          <a:pt x="107" y="6014"/>
                        </a:cubicBezTo>
                        <a:lnTo>
                          <a:pt x="1351" y="64"/>
                        </a:lnTo>
                        <a:cubicBezTo>
                          <a:pt x="1318" y="43"/>
                          <a:pt x="1284" y="22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35" name="Google Shape;4286;p33"/>
                  <p:cNvSpPr/>
                  <p:nvPr/>
                </p:nvSpPr>
                <p:spPr>
                  <a:xfrm>
                    <a:off x="797475" y="965650"/>
                    <a:ext cx="34650" cy="15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6" h="6023" extrusionOk="0">
                        <a:moveTo>
                          <a:pt x="1245" y="0"/>
                        </a:moveTo>
                        <a:lnTo>
                          <a:pt x="0" y="5946"/>
                        </a:lnTo>
                        <a:cubicBezTo>
                          <a:pt x="47" y="5972"/>
                          <a:pt x="94" y="5993"/>
                          <a:pt x="138" y="6023"/>
                        </a:cubicBezTo>
                        <a:lnTo>
                          <a:pt x="1386" y="73"/>
                        </a:lnTo>
                        <a:cubicBezTo>
                          <a:pt x="1340" y="48"/>
                          <a:pt x="1292" y="22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36" name="Google Shape;4287;p33"/>
                  <p:cNvSpPr/>
                  <p:nvPr/>
                </p:nvSpPr>
                <p:spPr>
                  <a:xfrm>
                    <a:off x="794475" y="964275"/>
                    <a:ext cx="34150" cy="150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" h="6001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39" y="5966"/>
                          <a:pt x="78" y="5984"/>
                          <a:pt x="120" y="6001"/>
                        </a:cubicBezTo>
                        <a:lnTo>
                          <a:pt x="1365" y="55"/>
                        </a:lnTo>
                        <a:cubicBezTo>
                          <a:pt x="1326" y="34"/>
                          <a:pt x="1284" y="17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37" name="Google Shape;4288;p33"/>
                  <p:cNvSpPr/>
                  <p:nvPr/>
                </p:nvSpPr>
                <p:spPr>
                  <a:xfrm>
                    <a:off x="791575" y="963175"/>
                    <a:ext cx="34050" cy="14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2" h="5994" extrusionOk="0">
                        <a:moveTo>
                          <a:pt x="1250" y="1"/>
                        </a:moveTo>
                        <a:lnTo>
                          <a:pt x="1" y="5951"/>
                        </a:lnTo>
                        <a:cubicBezTo>
                          <a:pt x="40" y="5964"/>
                          <a:pt x="78" y="5976"/>
                          <a:pt x="117" y="5994"/>
                        </a:cubicBezTo>
                        <a:lnTo>
                          <a:pt x="1361" y="44"/>
                        </a:lnTo>
                        <a:cubicBezTo>
                          <a:pt x="1323" y="31"/>
                          <a:pt x="1288" y="14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38" name="Google Shape;4289;p33"/>
                  <p:cNvSpPr/>
                  <p:nvPr/>
                </p:nvSpPr>
                <p:spPr>
                  <a:xfrm>
                    <a:off x="788825" y="962350"/>
                    <a:ext cx="34025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1" h="5984" extrusionOk="0">
                        <a:moveTo>
                          <a:pt x="1244" y="0"/>
                        </a:moveTo>
                        <a:lnTo>
                          <a:pt x="0" y="5946"/>
                        </a:lnTo>
                        <a:cubicBezTo>
                          <a:pt x="38" y="5958"/>
                          <a:pt x="77" y="5971"/>
                          <a:pt x="111" y="5984"/>
                        </a:cubicBezTo>
                        <a:lnTo>
                          <a:pt x="1360" y="34"/>
                        </a:lnTo>
                        <a:cubicBezTo>
                          <a:pt x="1321" y="22"/>
                          <a:pt x="1283" y="8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39" name="Google Shape;4290;p33"/>
                  <p:cNvSpPr/>
                  <p:nvPr/>
                </p:nvSpPr>
                <p:spPr>
                  <a:xfrm>
                    <a:off x="785700" y="961500"/>
                    <a:ext cx="34250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0" h="5980" extrusionOk="0">
                        <a:moveTo>
                          <a:pt x="1250" y="0"/>
                        </a:moveTo>
                        <a:lnTo>
                          <a:pt x="1" y="5949"/>
                        </a:lnTo>
                        <a:cubicBezTo>
                          <a:pt x="44" y="5958"/>
                          <a:pt x="82" y="5970"/>
                          <a:pt x="125" y="5980"/>
                        </a:cubicBezTo>
                        <a:lnTo>
                          <a:pt x="1369" y="34"/>
                        </a:lnTo>
                        <a:cubicBezTo>
                          <a:pt x="1331" y="21"/>
                          <a:pt x="1288" y="8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40" name="Google Shape;4291;p33"/>
                  <p:cNvSpPr/>
                  <p:nvPr/>
                </p:nvSpPr>
                <p:spPr>
                  <a:xfrm>
                    <a:off x="782300" y="960850"/>
                    <a:ext cx="34675" cy="14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7" h="5975" extrusionOk="0">
                        <a:moveTo>
                          <a:pt x="1244" y="1"/>
                        </a:moveTo>
                        <a:lnTo>
                          <a:pt x="0" y="5945"/>
                        </a:lnTo>
                        <a:cubicBezTo>
                          <a:pt x="48" y="5954"/>
                          <a:pt x="94" y="5962"/>
                          <a:pt x="137" y="5975"/>
                        </a:cubicBezTo>
                        <a:lnTo>
                          <a:pt x="1386" y="26"/>
                        </a:lnTo>
                        <a:cubicBezTo>
                          <a:pt x="1339" y="17"/>
                          <a:pt x="1292" y="5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41" name="Google Shape;4292;p33"/>
                  <p:cNvSpPr/>
                  <p:nvPr/>
                </p:nvSpPr>
                <p:spPr>
                  <a:xfrm>
                    <a:off x="777575" y="960075"/>
                    <a:ext cx="3585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4" h="5976" extrusionOk="0">
                        <a:moveTo>
                          <a:pt x="1246" y="1"/>
                        </a:moveTo>
                        <a:lnTo>
                          <a:pt x="0" y="5950"/>
                        </a:lnTo>
                        <a:cubicBezTo>
                          <a:pt x="65" y="5960"/>
                          <a:pt x="125" y="5968"/>
                          <a:pt x="189" y="5976"/>
                        </a:cubicBezTo>
                        <a:lnTo>
                          <a:pt x="1433" y="32"/>
                        </a:lnTo>
                        <a:cubicBezTo>
                          <a:pt x="1374" y="18"/>
                          <a:pt x="1309" y="10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42" name="Google Shape;4293;p33"/>
                  <p:cNvSpPr/>
                  <p:nvPr/>
                </p:nvSpPr>
                <p:spPr>
                  <a:xfrm>
                    <a:off x="745300" y="959725"/>
                    <a:ext cx="63425" cy="15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37" h="6077" extrusionOk="0">
                        <a:moveTo>
                          <a:pt x="2242" y="0"/>
                        </a:moveTo>
                        <a:cubicBezTo>
                          <a:pt x="2072" y="0"/>
                          <a:pt x="1894" y="14"/>
                          <a:pt x="1711" y="40"/>
                        </a:cubicBezTo>
                        <a:cubicBezTo>
                          <a:pt x="1561" y="62"/>
                          <a:pt x="1403" y="92"/>
                          <a:pt x="1245" y="131"/>
                        </a:cubicBezTo>
                        <a:lnTo>
                          <a:pt x="0" y="6076"/>
                        </a:lnTo>
                        <a:cubicBezTo>
                          <a:pt x="158" y="6037"/>
                          <a:pt x="312" y="6007"/>
                          <a:pt x="466" y="5986"/>
                        </a:cubicBezTo>
                        <a:cubicBezTo>
                          <a:pt x="647" y="5962"/>
                          <a:pt x="820" y="5950"/>
                          <a:pt x="988" y="5950"/>
                        </a:cubicBezTo>
                        <a:cubicBezTo>
                          <a:pt x="1091" y="5950"/>
                          <a:pt x="1192" y="5955"/>
                          <a:pt x="1291" y="5964"/>
                        </a:cubicBezTo>
                        <a:lnTo>
                          <a:pt x="2537" y="15"/>
                        </a:lnTo>
                        <a:cubicBezTo>
                          <a:pt x="2441" y="5"/>
                          <a:pt x="2343" y="0"/>
                          <a:pt x="2242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43" name="Google Shape;4294;p33"/>
                  <p:cNvSpPr/>
                  <p:nvPr/>
                </p:nvSpPr>
                <p:spPr>
                  <a:xfrm>
                    <a:off x="744750" y="962650"/>
                    <a:ext cx="31700" cy="14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8" h="5960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10" y="5950"/>
                          <a:pt x="14" y="5954"/>
                          <a:pt x="22" y="5959"/>
                        </a:cubicBezTo>
                        <a:lnTo>
                          <a:pt x="1267" y="14"/>
                        </a:lnTo>
                        <a:cubicBezTo>
                          <a:pt x="1258" y="10"/>
                          <a:pt x="1254" y="5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44" name="Google Shape;4295;p33"/>
                  <p:cNvSpPr/>
                  <p:nvPr/>
                </p:nvSpPr>
                <p:spPr>
                  <a:xfrm>
                    <a:off x="741350" y="960850"/>
                    <a:ext cx="34550" cy="150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2" h="6022" extrusionOk="0">
                        <a:moveTo>
                          <a:pt x="1249" y="1"/>
                        </a:moveTo>
                        <a:lnTo>
                          <a:pt x="0" y="5949"/>
                        </a:lnTo>
                        <a:cubicBezTo>
                          <a:pt x="47" y="5971"/>
                          <a:pt x="95" y="5996"/>
                          <a:pt x="137" y="6022"/>
                        </a:cubicBezTo>
                        <a:lnTo>
                          <a:pt x="1382" y="72"/>
                        </a:lnTo>
                        <a:cubicBezTo>
                          <a:pt x="1339" y="47"/>
                          <a:pt x="1291" y="21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45" name="Google Shape;4296;p33"/>
                  <p:cNvSpPr/>
                  <p:nvPr/>
                </p:nvSpPr>
                <p:spPr>
                  <a:xfrm>
                    <a:off x="737925" y="959325"/>
                    <a:ext cx="34675" cy="15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7" h="6011" extrusionOk="0">
                        <a:moveTo>
                          <a:pt x="1245" y="1"/>
                        </a:moveTo>
                        <a:lnTo>
                          <a:pt x="1" y="5946"/>
                        </a:lnTo>
                        <a:cubicBezTo>
                          <a:pt x="47" y="5968"/>
                          <a:pt x="94" y="5990"/>
                          <a:pt x="137" y="6010"/>
                        </a:cubicBezTo>
                        <a:lnTo>
                          <a:pt x="1386" y="62"/>
                        </a:lnTo>
                        <a:cubicBezTo>
                          <a:pt x="1339" y="40"/>
                          <a:pt x="1292" y="18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46" name="Google Shape;4297;p33"/>
                  <p:cNvSpPr/>
                  <p:nvPr/>
                </p:nvSpPr>
                <p:spPr>
                  <a:xfrm>
                    <a:off x="733850" y="957750"/>
                    <a:ext cx="35200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8" h="6010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52" y="5970"/>
                          <a:pt x="107" y="5988"/>
                          <a:pt x="164" y="6009"/>
                        </a:cubicBezTo>
                        <a:lnTo>
                          <a:pt x="1408" y="64"/>
                        </a:lnTo>
                        <a:cubicBezTo>
                          <a:pt x="1352" y="42"/>
                          <a:pt x="1301" y="22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47" name="Google Shape;4298;p33"/>
                  <p:cNvSpPr/>
                  <p:nvPr/>
                </p:nvSpPr>
                <p:spPr>
                  <a:xfrm>
                    <a:off x="727875" y="955925"/>
                    <a:ext cx="37125" cy="15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5" h="6023" extrusionOk="0">
                        <a:moveTo>
                          <a:pt x="1249" y="0"/>
                        </a:moveTo>
                        <a:lnTo>
                          <a:pt x="0" y="5950"/>
                        </a:lnTo>
                        <a:cubicBezTo>
                          <a:pt x="81" y="5972"/>
                          <a:pt x="158" y="5997"/>
                          <a:pt x="239" y="6023"/>
                        </a:cubicBezTo>
                        <a:lnTo>
                          <a:pt x="1484" y="73"/>
                        </a:lnTo>
                        <a:cubicBezTo>
                          <a:pt x="1407" y="48"/>
                          <a:pt x="1326" y="22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48" name="Google Shape;4299;p33"/>
                  <p:cNvSpPr/>
                  <p:nvPr/>
                </p:nvSpPr>
                <p:spPr>
                  <a:xfrm>
                    <a:off x="715975" y="952600"/>
                    <a:ext cx="43150" cy="152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6" h="6084" extrusionOk="0">
                        <a:moveTo>
                          <a:pt x="1246" y="1"/>
                        </a:moveTo>
                        <a:lnTo>
                          <a:pt x="1" y="5951"/>
                        </a:lnTo>
                        <a:cubicBezTo>
                          <a:pt x="151" y="5993"/>
                          <a:pt x="314" y="6032"/>
                          <a:pt x="476" y="6083"/>
                        </a:cubicBezTo>
                        <a:lnTo>
                          <a:pt x="1725" y="133"/>
                        </a:lnTo>
                        <a:cubicBezTo>
                          <a:pt x="1558" y="86"/>
                          <a:pt x="1396" y="43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49" name="Google Shape;4300;p33"/>
                  <p:cNvSpPr/>
                  <p:nvPr/>
                </p:nvSpPr>
                <p:spPr>
                  <a:xfrm>
                    <a:off x="711400" y="951225"/>
                    <a:ext cx="35750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0" h="6006" extrusionOk="0">
                        <a:moveTo>
                          <a:pt x="1249" y="1"/>
                        </a:moveTo>
                        <a:lnTo>
                          <a:pt x="0" y="5945"/>
                        </a:lnTo>
                        <a:cubicBezTo>
                          <a:pt x="61" y="5967"/>
                          <a:pt x="120" y="5984"/>
                          <a:pt x="184" y="6006"/>
                        </a:cubicBezTo>
                        <a:lnTo>
                          <a:pt x="1429" y="56"/>
                        </a:lnTo>
                        <a:cubicBezTo>
                          <a:pt x="1364" y="39"/>
                          <a:pt x="1305" y="17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50" name="Google Shape;4301;p33"/>
                  <p:cNvSpPr/>
                  <p:nvPr/>
                </p:nvSpPr>
                <p:spPr>
                  <a:xfrm>
                    <a:off x="708825" y="950150"/>
                    <a:ext cx="33825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3" h="5989" extrusionOk="0">
                        <a:moveTo>
                          <a:pt x="1246" y="0"/>
                        </a:moveTo>
                        <a:lnTo>
                          <a:pt x="0" y="5950"/>
                        </a:lnTo>
                        <a:cubicBezTo>
                          <a:pt x="35" y="5962"/>
                          <a:pt x="69" y="5976"/>
                          <a:pt x="103" y="5988"/>
                        </a:cubicBezTo>
                        <a:lnTo>
                          <a:pt x="1352" y="44"/>
                        </a:lnTo>
                        <a:cubicBezTo>
                          <a:pt x="1313" y="30"/>
                          <a:pt x="1280" y="18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51" name="Google Shape;4302;p33"/>
                  <p:cNvSpPr/>
                  <p:nvPr/>
                </p:nvSpPr>
                <p:spPr>
                  <a:xfrm>
                    <a:off x="706900" y="949300"/>
                    <a:ext cx="33075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3" h="5985" extrusionOk="0">
                        <a:moveTo>
                          <a:pt x="1246" y="1"/>
                        </a:moveTo>
                        <a:lnTo>
                          <a:pt x="0" y="5949"/>
                        </a:lnTo>
                        <a:cubicBezTo>
                          <a:pt x="22" y="5963"/>
                          <a:pt x="52" y="5971"/>
                          <a:pt x="77" y="5984"/>
                        </a:cubicBezTo>
                        <a:lnTo>
                          <a:pt x="1323" y="34"/>
                        </a:lnTo>
                        <a:cubicBezTo>
                          <a:pt x="1297" y="26"/>
                          <a:pt x="1271" y="13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52" name="Google Shape;4303;p33"/>
                  <p:cNvSpPr/>
                  <p:nvPr/>
                </p:nvSpPr>
                <p:spPr>
                  <a:xfrm>
                    <a:off x="705075" y="948325"/>
                    <a:ext cx="32975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9" h="5989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22" y="5963"/>
                          <a:pt x="48" y="5976"/>
                          <a:pt x="73" y="5988"/>
                        </a:cubicBezTo>
                        <a:lnTo>
                          <a:pt x="1319" y="40"/>
                        </a:lnTo>
                        <a:cubicBezTo>
                          <a:pt x="1293" y="26"/>
                          <a:pt x="1267" y="14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53" name="Google Shape;4304;p33"/>
                  <p:cNvSpPr/>
                  <p:nvPr/>
                </p:nvSpPr>
                <p:spPr>
                  <a:xfrm>
                    <a:off x="703150" y="947150"/>
                    <a:ext cx="33075" cy="14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3" h="5998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26" y="5967"/>
                          <a:pt x="48" y="5980"/>
                          <a:pt x="78" y="5997"/>
                        </a:cubicBezTo>
                        <a:lnTo>
                          <a:pt x="1323" y="48"/>
                        </a:lnTo>
                        <a:cubicBezTo>
                          <a:pt x="1297" y="35"/>
                          <a:pt x="1271" y="18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54" name="Google Shape;4305;p33"/>
                  <p:cNvSpPr/>
                  <p:nvPr/>
                </p:nvSpPr>
                <p:spPr>
                  <a:xfrm>
                    <a:off x="697175" y="936250"/>
                    <a:ext cx="37125" cy="15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5" h="6386" extrusionOk="0">
                        <a:moveTo>
                          <a:pt x="1246" y="0"/>
                        </a:moveTo>
                        <a:lnTo>
                          <a:pt x="0" y="5946"/>
                        </a:lnTo>
                        <a:cubicBezTo>
                          <a:pt x="9" y="6151"/>
                          <a:pt x="99" y="6283"/>
                          <a:pt x="240" y="6386"/>
                        </a:cubicBezTo>
                        <a:lnTo>
                          <a:pt x="1485" y="436"/>
                        </a:lnTo>
                        <a:cubicBezTo>
                          <a:pt x="1348" y="338"/>
                          <a:pt x="1258" y="201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55" name="Google Shape;4306;p33"/>
                  <p:cNvSpPr/>
                  <p:nvPr/>
                </p:nvSpPr>
                <p:spPr>
                  <a:xfrm>
                    <a:off x="782200" y="974100"/>
                    <a:ext cx="33225" cy="15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9" h="6369" extrusionOk="0">
                        <a:moveTo>
                          <a:pt x="1274" y="0"/>
                        </a:moveTo>
                        <a:cubicBezTo>
                          <a:pt x="1273" y="3"/>
                          <a:pt x="1273" y="6"/>
                          <a:pt x="1272" y="9"/>
                        </a:cubicBezTo>
                        <a:lnTo>
                          <a:pt x="1272" y="9"/>
                        </a:lnTo>
                        <a:lnTo>
                          <a:pt x="1274" y="0"/>
                        </a:lnTo>
                        <a:close/>
                        <a:moveTo>
                          <a:pt x="1272" y="9"/>
                        </a:moveTo>
                        <a:lnTo>
                          <a:pt x="26" y="5950"/>
                        </a:lnTo>
                        <a:cubicBezTo>
                          <a:pt x="0" y="6078"/>
                          <a:pt x="85" y="6240"/>
                          <a:pt x="60" y="6369"/>
                        </a:cubicBezTo>
                        <a:lnTo>
                          <a:pt x="1304" y="420"/>
                        </a:lnTo>
                        <a:cubicBezTo>
                          <a:pt x="1329" y="295"/>
                          <a:pt x="1248" y="136"/>
                          <a:pt x="1272" y="9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56" name="Google Shape;4307;p33"/>
                  <p:cNvSpPr/>
                  <p:nvPr/>
                </p:nvSpPr>
                <p:spPr>
                  <a:xfrm>
                    <a:off x="4641525" y="1792525"/>
                    <a:ext cx="32300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2" h="5985" extrusionOk="0">
                        <a:moveTo>
                          <a:pt x="1292" y="1"/>
                        </a:moveTo>
                        <a:cubicBezTo>
                          <a:pt x="1279" y="13"/>
                          <a:pt x="1262" y="26"/>
                          <a:pt x="1250" y="39"/>
                        </a:cubicBezTo>
                        <a:lnTo>
                          <a:pt x="0" y="5984"/>
                        </a:lnTo>
                        <a:cubicBezTo>
                          <a:pt x="18" y="5972"/>
                          <a:pt x="30" y="5958"/>
                          <a:pt x="48" y="5946"/>
                        </a:cubicBezTo>
                        <a:lnTo>
                          <a:pt x="1292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57" name="Google Shape;4308;p33"/>
                  <p:cNvSpPr/>
                  <p:nvPr/>
                </p:nvSpPr>
                <p:spPr>
                  <a:xfrm>
                    <a:off x="4635300" y="1793475"/>
                    <a:ext cx="37475" cy="154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9" h="6195" extrusionOk="0">
                        <a:moveTo>
                          <a:pt x="1499" y="1"/>
                        </a:moveTo>
                        <a:lnTo>
                          <a:pt x="1499" y="1"/>
                        </a:lnTo>
                        <a:cubicBezTo>
                          <a:pt x="1404" y="77"/>
                          <a:pt x="1323" y="160"/>
                          <a:pt x="1250" y="245"/>
                        </a:cubicBezTo>
                        <a:lnTo>
                          <a:pt x="1" y="6194"/>
                        </a:lnTo>
                        <a:cubicBezTo>
                          <a:pt x="74" y="6108"/>
                          <a:pt x="160" y="6027"/>
                          <a:pt x="249" y="5946"/>
                        </a:cubicBezTo>
                        <a:lnTo>
                          <a:pt x="1499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58" name="Google Shape;4309;p33"/>
                  <p:cNvSpPr/>
                  <p:nvPr/>
                </p:nvSpPr>
                <p:spPr>
                  <a:xfrm>
                    <a:off x="4630825" y="1799575"/>
                    <a:ext cx="35750" cy="155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0" h="6203" extrusionOk="0">
                        <a:moveTo>
                          <a:pt x="1429" y="1"/>
                        </a:moveTo>
                        <a:lnTo>
                          <a:pt x="1429" y="1"/>
                        </a:lnTo>
                        <a:cubicBezTo>
                          <a:pt x="1356" y="82"/>
                          <a:pt x="1297" y="167"/>
                          <a:pt x="1250" y="257"/>
                        </a:cubicBezTo>
                        <a:lnTo>
                          <a:pt x="0" y="6203"/>
                        </a:lnTo>
                        <a:cubicBezTo>
                          <a:pt x="52" y="6117"/>
                          <a:pt x="112" y="6032"/>
                          <a:pt x="180" y="5950"/>
                        </a:cubicBezTo>
                        <a:lnTo>
                          <a:pt x="1429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59" name="Google Shape;4310;p33"/>
                  <p:cNvSpPr/>
                  <p:nvPr/>
                </p:nvSpPr>
                <p:spPr>
                  <a:xfrm>
                    <a:off x="4627750" y="1806000"/>
                    <a:ext cx="34325" cy="155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3" h="6229" extrusionOk="0">
                        <a:moveTo>
                          <a:pt x="1373" y="0"/>
                        </a:moveTo>
                        <a:cubicBezTo>
                          <a:pt x="1317" y="90"/>
                          <a:pt x="1274" y="180"/>
                          <a:pt x="1244" y="279"/>
                        </a:cubicBezTo>
                        <a:lnTo>
                          <a:pt x="0" y="6228"/>
                        </a:lnTo>
                        <a:cubicBezTo>
                          <a:pt x="30" y="6130"/>
                          <a:pt x="72" y="6035"/>
                          <a:pt x="123" y="5946"/>
                        </a:cubicBezTo>
                        <a:lnTo>
                          <a:pt x="1373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60" name="Google Shape;4311;p33"/>
                  <p:cNvSpPr/>
                  <p:nvPr/>
                </p:nvSpPr>
                <p:spPr>
                  <a:xfrm>
                    <a:off x="4626675" y="1812950"/>
                    <a:ext cx="32200" cy="152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6105" extrusionOk="0">
                        <a:moveTo>
                          <a:pt x="1287" y="1"/>
                        </a:moveTo>
                        <a:cubicBezTo>
                          <a:pt x="1270" y="52"/>
                          <a:pt x="1257" y="103"/>
                          <a:pt x="1244" y="155"/>
                        </a:cubicBezTo>
                        <a:lnTo>
                          <a:pt x="0" y="6104"/>
                        </a:lnTo>
                        <a:cubicBezTo>
                          <a:pt x="12" y="6053"/>
                          <a:pt x="26" y="6002"/>
                          <a:pt x="43" y="5950"/>
                        </a:cubicBezTo>
                        <a:lnTo>
                          <a:pt x="1287" y="1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61" name="Google Shape;4312;p33"/>
                  <p:cNvSpPr/>
                  <p:nvPr/>
                </p:nvSpPr>
                <p:spPr>
                  <a:xfrm>
                    <a:off x="1321625" y="1119950"/>
                    <a:ext cx="3252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1" h="5963" extrusionOk="0">
                        <a:moveTo>
                          <a:pt x="1301" y="1"/>
                        </a:moveTo>
                        <a:lnTo>
                          <a:pt x="1301" y="1"/>
                        </a:lnTo>
                        <a:cubicBezTo>
                          <a:pt x="1279" y="5"/>
                          <a:pt x="1263" y="9"/>
                          <a:pt x="1250" y="13"/>
                        </a:cubicBezTo>
                        <a:lnTo>
                          <a:pt x="0" y="5963"/>
                        </a:lnTo>
                        <a:cubicBezTo>
                          <a:pt x="18" y="5955"/>
                          <a:pt x="35" y="5949"/>
                          <a:pt x="52" y="5945"/>
                        </a:cubicBezTo>
                        <a:lnTo>
                          <a:pt x="1301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62" name="Google Shape;4313;p33"/>
                  <p:cNvSpPr/>
                  <p:nvPr/>
                </p:nvSpPr>
                <p:spPr>
                  <a:xfrm>
                    <a:off x="1319600" y="1120275"/>
                    <a:ext cx="33275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" h="5980" extrusionOk="0">
                        <a:moveTo>
                          <a:pt x="1331" y="0"/>
                        </a:moveTo>
                        <a:lnTo>
                          <a:pt x="1331" y="0"/>
                        </a:lnTo>
                        <a:cubicBezTo>
                          <a:pt x="1297" y="8"/>
                          <a:pt x="1271" y="18"/>
                          <a:pt x="1245" y="30"/>
                        </a:cubicBezTo>
                        <a:lnTo>
                          <a:pt x="0" y="5980"/>
                        </a:lnTo>
                        <a:cubicBezTo>
                          <a:pt x="22" y="5967"/>
                          <a:pt x="52" y="5958"/>
                          <a:pt x="81" y="5950"/>
                        </a:cubicBezTo>
                        <a:lnTo>
                          <a:pt x="1331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63" name="Google Shape;4314;p33"/>
                  <p:cNvSpPr/>
                  <p:nvPr/>
                </p:nvSpPr>
                <p:spPr>
                  <a:xfrm>
                    <a:off x="1318550" y="1121000"/>
                    <a:ext cx="32200" cy="14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5973" extrusionOk="0">
                        <a:moveTo>
                          <a:pt x="1287" y="1"/>
                        </a:moveTo>
                        <a:lnTo>
                          <a:pt x="1287" y="1"/>
                        </a:lnTo>
                        <a:cubicBezTo>
                          <a:pt x="1274" y="5"/>
                          <a:pt x="1262" y="14"/>
                          <a:pt x="1248" y="22"/>
                        </a:cubicBezTo>
                        <a:lnTo>
                          <a:pt x="0" y="5972"/>
                        </a:lnTo>
                        <a:cubicBezTo>
                          <a:pt x="13" y="5964"/>
                          <a:pt x="26" y="5955"/>
                          <a:pt x="42" y="5951"/>
                        </a:cubicBezTo>
                        <a:lnTo>
                          <a:pt x="1287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64" name="Google Shape;4315;p33"/>
                  <p:cNvSpPr/>
                  <p:nvPr/>
                </p:nvSpPr>
                <p:spPr>
                  <a:xfrm>
                    <a:off x="1317900" y="1121550"/>
                    <a:ext cx="3187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5968" extrusionOk="0">
                        <a:moveTo>
                          <a:pt x="1274" y="0"/>
                        </a:moveTo>
                        <a:lnTo>
                          <a:pt x="1274" y="0"/>
                        </a:lnTo>
                        <a:cubicBezTo>
                          <a:pt x="1262" y="5"/>
                          <a:pt x="1253" y="14"/>
                          <a:pt x="1245" y="22"/>
                        </a:cubicBezTo>
                        <a:lnTo>
                          <a:pt x="1" y="5968"/>
                        </a:lnTo>
                        <a:cubicBezTo>
                          <a:pt x="9" y="5962"/>
                          <a:pt x="17" y="5954"/>
                          <a:pt x="26" y="5950"/>
                        </a:cubicBezTo>
                        <a:lnTo>
                          <a:pt x="1274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65" name="Google Shape;4316;p33"/>
                  <p:cNvSpPr/>
                  <p:nvPr/>
                </p:nvSpPr>
                <p:spPr>
                  <a:xfrm>
                    <a:off x="1317475" y="1122100"/>
                    <a:ext cx="31550" cy="149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" h="5962" extrusionOk="0">
                        <a:moveTo>
                          <a:pt x="1262" y="0"/>
                        </a:moveTo>
                        <a:cubicBezTo>
                          <a:pt x="1253" y="4"/>
                          <a:pt x="1249" y="8"/>
                          <a:pt x="1244" y="17"/>
                        </a:cubicBezTo>
                        <a:lnTo>
                          <a:pt x="0" y="5962"/>
                        </a:lnTo>
                        <a:lnTo>
                          <a:pt x="18" y="5946"/>
                        </a:lnTo>
                        <a:lnTo>
                          <a:pt x="1262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66" name="Google Shape;4317;p33"/>
                  <p:cNvSpPr/>
                  <p:nvPr/>
                </p:nvSpPr>
                <p:spPr>
                  <a:xfrm>
                    <a:off x="1317025" y="1122525"/>
                    <a:ext cx="3157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5967" extrusionOk="0">
                        <a:moveTo>
                          <a:pt x="1262" y="0"/>
                        </a:moveTo>
                        <a:cubicBezTo>
                          <a:pt x="1258" y="5"/>
                          <a:pt x="1254" y="13"/>
                          <a:pt x="1250" y="17"/>
                        </a:cubicBezTo>
                        <a:lnTo>
                          <a:pt x="1" y="5967"/>
                        </a:lnTo>
                        <a:cubicBezTo>
                          <a:pt x="5" y="5958"/>
                          <a:pt x="10" y="5954"/>
                          <a:pt x="18" y="5945"/>
                        </a:cubicBezTo>
                        <a:lnTo>
                          <a:pt x="1262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67" name="Google Shape;4318;p33"/>
                  <p:cNvSpPr/>
                  <p:nvPr/>
                </p:nvSpPr>
                <p:spPr>
                  <a:xfrm>
                    <a:off x="1316825" y="1122925"/>
                    <a:ext cx="31450" cy="14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73" extrusionOk="0">
                        <a:moveTo>
                          <a:pt x="1258" y="1"/>
                        </a:moveTo>
                        <a:lnTo>
                          <a:pt x="1258" y="1"/>
                        </a:lnTo>
                        <a:cubicBezTo>
                          <a:pt x="1254" y="10"/>
                          <a:pt x="1250" y="18"/>
                          <a:pt x="1245" y="22"/>
                        </a:cubicBezTo>
                        <a:lnTo>
                          <a:pt x="0" y="5972"/>
                        </a:lnTo>
                        <a:cubicBezTo>
                          <a:pt x="5" y="5964"/>
                          <a:pt x="5" y="5959"/>
                          <a:pt x="9" y="5951"/>
                        </a:cubicBezTo>
                        <a:lnTo>
                          <a:pt x="1258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68" name="Google Shape;4319;p33"/>
                  <p:cNvSpPr/>
                  <p:nvPr/>
                </p:nvSpPr>
                <p:spPr>
                  <a:xfrm>
                    <a:off x="1316825" y="1123475"/>
                    <a:ext cx="3112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5" h="5959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lnTo>
                          <a:pt x="0" y="5958"/>
                        </a:lnTo>
                        <a:lnTo>
                          <a:pt x="1245" y="9"/>
                        </a:lnTo>
                        <a:lnTo>
                          <a:pt x="1245" y="0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69" name="Google Shape;4320;p33"/>
                  <p:cNvSpPr/>
                  <p:nvPr/>
                </p:nvSpPr>
                <p:spPr>
                  <a:xfrm>
                    <a:off x="1191825" y="1100175"/>
                    <a:ext cx="3135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55" extrusionOk="0">
                        <a:moveTo>
                          <a:pt x="1250" y="0"/>
                        </a:moveTo>
                        <a:lnTo>
                          <a:pt x="0" y="5950"/>
                        </a:lnTo>
                        <a:cubicBezTo>
                          <a:pt x="4" y="5950"/>
                          <a:pt x="4" y="5950"/>
                          <a:pt x="4" y="5954"/>
                        </a:cubicBezTo>
                        <a:lnTo>
                          <a:pt x="1254" y="5"/>
                        </a:lnTo>
                        <a:cubicBezTo>
                          <a:pt x="1250" y="5"/>
                          <a:pt x="1250" y="5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70" name="Google Shape;4321;p33"/>
                  <p:cNvSpPr/>
                  <p:nvPr/>
                </p:nvSpPr>
                <p:spPr>
                  <a:xfrm>
                    <a:off x="1170225" y="1091925"/>
                    <a:ext cx="52850" cy="157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14" h="6281" extrusionOk="0">
                        <a:moveTo>
                          <a:pt x="1245" y="1"/>
                        </a:moveTo>
                        <a:lnTo>
                          <a:pt x="0" y="5951"/>
                        </a:lnTo>
                        <a:cubicBezTo>
                          <a:pt x="292" y="6053"/>
                          <a:pt x="578" y="6164"/>
                          <a:pt x="864" y="6280"/>
                        </a:cubicBezTo>
                        <a:lnTo>
                          <a:pt x="2114" y="330"/>
                        </a:lnTo>
                        <a:cubicBezTo>
                          <a:pt x="1827" y="214"/>
                          <a:pt x="1536" y="104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71" name="Google Shape;4322;p33"/>
                  <p:cNvSpPr/>
                  <p:nvPr/>
                </p:nvSpPr>
                <p:spPr>
                  <a:xfrm>
                    <a:off x="1149575" y="1085425"/>
                    <a:ext cx="51800" cy="155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2" h="6211" extrusionOk="0">
                        <a:moveTo>
                          <a:pt x="1246" y="0"/>
                        </a:moveTo>
                        <a:lnTo>
                          <a:pt x="1" y="5945"/>
                        </a:lnTo>
                        <a:cubicBezTo>
                          <a:pt x="279" y="6027"/>
                          <a:pt x="553" y="6116"/>
                          <a:pt x="826" y="6211"/>
                        </a:cubicBezTo>
                        <a:lnTo>
                          <a:pt x="2071" y="261"/>
                        </a:lnTo>
                        <a:cubicBezTo>
                          <a:pt x="1797" y="166"/>
                          <a:pt x="1524" y="81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72" name="Google Shape;4323;p33"/>
                  <p:cNvSpPr/>
                  <p:nvPr/>
                </p:nvSpPr>
                <p:spPr>
                  <a:xfrm>
                    <a:off x="1128000" y="1079650"/>
                    <a:ext cx="52725" cy="154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09" h="6176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291" y="6018"/>
                          <a:pt x="577" y="6095"/>
                          <a:pt x="864" y="6176"/>
                        </a:cubicBezTo>
                        <a:lnTo>
                          <a:pt x="2109" y="231"/>
                        </a:lnTo>
                        <a:cubicBezTo>
                          <a:pt x="1827" y="145"/>
                          <a:pt x="1540" y="68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73" name="Google Shape;4324;p33"/>
                  <p:cNvSpPr/>
                  <p:nvPr/>
                </p:nvSpPr>
                <p:spPr>
                  <a:xfrm>
                    <a:off x="1117200" y="1077275"/>
                    <a:ext cx="41925" cy="151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7" h="6045" extrusionOk="0">
                        <a:moveTo>
                          <a:pt x="1244" y="1"/>
                        </a:moveTo>
                        <a:lnTo>
                          <a:pt x="0" y="5946"/>
                        </a:lnTo>
                        <a:cubicBezTo>
                          <a:pt x="145" y="5980"/>
                          <a:pt x="291" y="6010"/>
                          <a:pt x="432" y="6045"/>
                        </a:cubicBezTo>
                        <a:lnTo>
                          <a:pt x="1677" y="95"/>
                        </a:lnTo>
                        <a:cubicBezTo>
                          <a:pt x="1536" y="60"/>
                          <a:pt x="1390" y="31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74" name="Google Shape;4325;p33"/>
                  <p:cNvSpPr/>
                  <p:nvPr/>
                </p:nvSpPr>
                <p:spPr>
                  <a:xfrm>
                    <a:off x="4169975" y="1658750"/>
                    <a:ext cx="74550" cy="22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2" h="8941" extrusionOk="0">
                        <a:moveTo>
                          <a:pt x="1250" y="0"/>
                        </a:moveTo>
                        <a:lnTo>
                          <a:pt x="0" y="5946"/>
                        </a:lnTo>
                        <a:cubicBezTo>
                          <a:pt x="99" y="6801"/>
                          <a:pt x="1476" y="8038"/>
                          <a:pt x="1737" y="8940"/>
                        </a:cubicBezTo>
                        <a:lnTo>
                          <a:pt x="2981" y="2995"/>
                        </a:lnTo>
                        <a:cubicBezTo>
                          <a:pt x="2725" y="2088"/>
                          <a:pt x="1343" y="852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75" name="Google Shape;4326;p33"/>
                  <p:cNvSpPr/>
                  <p:nvPr/>
                </p:nvSpPr>
                <p:spPr>
                  <a:xfrm>
                    <a:off x="834375" y="1031200"/>
                    <a:ext cx="31550" cy="153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" h="6126" extrusionOk="0">
                        <a:moveTo>
                          <a:pt x="1254" y="0"/>
                        </a:moveTo>
                        <a:lnTo>
                          <a:pt x="8" y="5950"/>
                        </a:lnTo>
                        <a:cubicBezTo>
                          <a:pt x="12" y="6009"/>
                          <a:pt x="8" y="6070"/>
                          <a:pt x="0" y="6125"/>
                        </a:cubicBezTo>
                        <a:lnTo>
                          <a:pt x="1244" y="176"/>
                        </a:lnTo>
                        <a:cubicBezTo>
                          <a:pt x="1258" y="120"/>
                          <a:pt x="1262" y="61"/>
                          <a:pt x="1254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76" name="Google Shape;4327;p33"/>
                  <p:cNvSpPr/>
                  <p:nvPr/>
                </p:nvSpPr>
                <p:spPr>
                  <a:xfrm>
                    <a:off x="2271275" y="1299050"/>
                    <a:ext cx="45875" cy="154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35" h="6173" extrusionOk="0">
                        <a:moveTo>
                          <a:pt x="1835" y="1"/>
                        </a:moveTo>
                        <a:cubicBezTo>
                          <a:pt x="1617" y="69"/>
                          <a:pt x="1420" y="141"/>
                          <a:pt x="1244" y="223"/>
                        </a:cubicBezTo>
                        <a:lnTo>
                          <a:pt x="0" y="6172"/>
                        </a:lnTo>
                        <a:cubicBezTo>
                          <a:pt x="175" y="6091"/>
                          <a:pt x="372" y="6018"/>
                          <a:pt x="585" y="5950"/>
                        </a:cubicBezTo>
                        <a:lnTo>
                          <a:pt x="1835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77" name="Google Shape;4328;p33"/>
                  <p:cNvSpPr/>
                  <p:nvPr/>
                </p:nvSpPr>
                <p:spPr>
                  <a:xfrm>
                    <a:off x="2261850" y="1304600"/>
                    <a:ext cx="40550" cy="153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2" h="6152" extrusionOk="0">
                        <a:moveTo>
                          <a:pt x="1621" y="1"/>
                        </a:moveTo>
                        <a:cubicBezTo>
                          <a:pt x="1485" y="65"/>
                          <a:pt x="1361" y="134"/>
                          <a:pt x="1250" y="206"/>
                        </a:cubicBezTo>
                        <a:lnTo>
                          <a:pt x="1" y="6151"/>
                        </a:lnTo>
                        <a:cubicBezTo>
                          <a:pt x="115" y="6083"/>
                          <a:pt x="240" y="6015"/>
                          <a:pt x="377" y="5950"/>
                        </a:cubicBezTo>
                        <a:lnTo>
                          <a:pt x="1621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78" name="Google Shape;4329;p33"/>
                  <p:cNvSpPr/>
                  <p:nvPr/>
                </p:nvSpPr>
                <p:spPr>
                  <a:xfrm>
                    <a:off x="2255425" y="1309725"/>
                    <a:ext cx="37675" cy="153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7" h="6135" extrusionOk="0">
                        <a:moveTo>
                          <a:pt x="1507" y="1"/>
                        </a:moveTo>
                        <a:lnTo>
                          <a:pt x="1507" y="1"/>
                        </a:lnTo>
                        <a:cubicBezTo>
                          <a:pt x="1412" y="57"/>
                          <a:pt x="1327" y="121"/>
                          <a:pt x="1250" y="186"/>
                        </a:cubicBezTo>
                        <a:lnTo>
                          <a:pt x="1" y="6134"/>
                        </a:lnTo>
                        <a:cubicBezTo>
                          <a:pt x="78" y="6071"/>
                          <a:pt x="163" y="6006"/>
                          <a:pt x="258" y="5946"/>
                        </a:cubicBezTo>
                        <a:lnTo>
                          <a:pt x="1507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79" name="Google Shape;4330;p33"/>
                  <p:cNvSpPr/>
                  <p:nvPr/>
                </p:nvSpPr>
                <p:spPr>
                  <a:xfrm>
                    <a:off x="2250850" y="1314350"/>
                    <a:ext cx="35850" cy="153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4" h="6139" extrusionOk="0">
                        <a:moveTo>
                          <a:pt x="1433" y="1"/>
                        </a:moveTo>
                        <a:lnTo>
                          <a:pt x="1433" y="1"/>
                        </a:lnTo>
                        <a:cubicBezTo>
                          <a:pt x="1360" y="60"/>
                          <a:pt x="1300" y="124"/>
                          <a:pt x="1244" y="188"/>
                        </a:cubicBezTo>
                        <a:lnTo>
                          <a:pt x="0" y="6138"/>
                        </a:lnTo>
                        <a:cubicBezTo>
                          <a:pt x="51" y="6073"/>
                          <a:pt x="115" y="6010"/>
                          <a:pt x="184" y="5949"/>
                        </a:cubicBezTo>
                        <a:lnTo>
                          <a:pt x="1433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80" name="Google Shape;4331;p33"/>
                  <p:cNvSpPr/>
                  <p:nvPr/>
                </p:nvSpPr>
                <p:spPr>
                  <a:xfrm>
                    <a:off x="2247300" y="1319050"/>
                    <a:ext cx="34675" cy="153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7" h="6147" extrusionOk="0">
                        <a:moveTo>
                          <a:pt x="1386" y="0"/>
                        </a:moveTo>
                        <a:cubicBezTo>
                          <a:pt x="1331" y="64"/>
                          <a:pt x="1284" y="129"/>
                          <a:pt x="1246" y="198"/>
                        </a:cubicBezTo>
                        <a:lnTo>
                          <a:pt x="0" y="6146"/>
                        </a:lnTo>
                        <a:cubicBezTo>
                          <a:pt x="40" y="6078"/>
                          <a:pt x="87" y="6014"/>
                          <a:pt x="142" y="5950"/>
                        </a:cubicBezTo>
                        <a:lnTo>
                          <a:pt x="1386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81" name="Google Shape;4332;p33"/>
                  <p:cNvSpPr/>
                  <p:nvPr/>
                </p:nvSpPr>
                <p:spPr>
                  <a:xfrm>
                    <a:off x="2244825" y="1323975"/>
                    <a:ext cx="33625" cy="15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5" h="6168" extrusionOk="0">
                        <a:moveTo>
                          <a:pt x="1345" y="1"/>
                        </a:moveTo>
                        <a:lnTo>
                          <a:pt x="1345" y="1"/>
                        </a:lnTo>
                        <a:cubicBezTo>
                          <a:pt x="1306" y="68"/>
                          <a:pt x="1272" y="141"/>
                          <a:pt x="1246" y="218"/>
                        </a:cubicBezTo>
                        <a:lnTo>
                          <a:pt x="1" y="6168"/>
                        </a:lnTo>
                        <a:cubicBezTo>
                          <a:pt x="27" y="6091"/>
                          <a:pt x="57" y="6018"/>
                          <a:pt x="99" y="5949"/>
                        </a:cubicBezTo>
                        <a:lnTo>
                          <a:pt x="1345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82" name="Google Shape;4333;p33"/>
                  <p:cNvSpPr/>
                  <p:nvPr/>
                </p:nvSpPr>
                <p:spPr>
                  <a:xfrm>
                    <a:off x="2244000" y="1329425"/>
                    <a:ext cx="32000" cy="151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6070" extrusionOk="0">
                        <a:moveTo>
                          <a:pt x="1279" y="0"/>
                        </a:moveTo>
                        <a:cubicBezTo>
                          <a:pt x="1266" y="39"/>
                          <a:pt x="1258" y="81"/>
                          <a:pt x="1249" y="120"/>
                        </a:cubicBezTo>
                        <a:lnTo>
                          <a:pt x="0" y="6070"/>
                        </a:lnTo>
                        <a:cubicBezTo>
                          <a:pt x="8" y="6031"/>
                          <a:pt x="22" y="5988"/>
                          <a:pt x="34" y="5950"/>
                        </a:cubicBezTo>
                        <a:lnTo>
                          <a:pt x="1279" y="0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83" name="Google Shape;4334;p33"/>
                  <p:cNvSpPr/>
                  <p:nvPr/>
                </p:nvSpPr>
                <p:spPr>
                  <a:xfrm>
                    <a:off x="1105300" y="1077275"/>
                    <a:ext cx="43025" cy="151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1" h="6040" extrusionOk="0">
                        <a:moveTo>
                          <a:pt x="1720" y="1"/>
                        </a:moveTo>
                        <a:lnTo>
                          <a:pt x="1720" y="1"/>
                        </a:lnTo>
                        <a:cubicBezTo>
                          <a:pt x="1515" y="26"/>
                          <a:pt x="1365" y="56"/>
                          <a:pt x="1246" y="95"/>
                        </a:cubicBezTo>
                        <a:lnTo>
                          <a:pt x="1" y="6040"/>
                        </a:lnTo>
                        <a:cubicBezTo>
                          <a:pt x="117" y="6006"/>
                          <a:pt x="271" y="5972"/>
                          <a:pt x="476" y="5946"/>
                        </a:cubicBezTo>
                        <a:lnTo>
                          <a:pt x="1720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84" name="Google Shape;4335;p33"/>
                  <p:cNvSpPr/>
                  <p:nvPr/>
                </p:nvSpPr>
                <p:spPr>
                  <a:xfrm>
                    <a:off x="1101250" y="1079650"/>
                    <a:ext cx="35225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9" h="6010" extrusionOk="0">
                        <a:moveTo>
                          <a:pt x="1408" y="0"/>
                        </a:moveTo>
                        <a:lnTo>
                          <a:pt x="1408" y="0"/>
                        </a:lnTo>
                        <a:cubicBezTo>
                          <a:pt x="1343" y="17"/>
                          <a:pt x="1292" y="38"/>
                          <a:pt x="1245" y="60"/>
                        </a:cubicBezTo>
                        <a:lnTo>
                          <a:pt x="1" y="6009"/>
                        </a:lnTo>
                        <a:cubicBezTo>
                          <a:pt x="48" y="5988"/>
                          <a:pt x="99" y="5966"/>
                          <a:pt x="163" y="5945"/>
                        </a:cubicBezTo>
                        <a:lnTo>
                          <a:pt x="1408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85" name="Google Shape;4336;p33"/>
                  <p:cNvSpPr/>
                  <p:nvPr/>
                </p:nvSpPr>
                <p:spPr>
                  <a:xfrm>
                    <a:off x="1098475" y="1081125"/>
                    <a:ext cx="33900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6" h="6010" extrusionOk="0">
                        <a:moveTo>
                          <a:pt x="1356" y="1"/>
                        </a:moveTo>
                        <a:cubicBezTo>
                          <a:pt x="1314" y="18"/>
                          <a:pt x="1279" y="40"/>
                          <a:pt x="1245" y="60"/>
                        </a:cubicBezTo>
                        <a:lnTo>
                          <a:pt x="1" y="6010"/>
                        </a:lnTo>
                        <a:cubicBezTo>
                          <a:pt x="35" y="5988"/>
                          <a:pt x="69" y="5968"/>
                          <a:pt x="112" y="5950"/>
                        </a:cubicBezTo>
                        <a:lnTo>
                          <a:pt x="1356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86" name="Google Shape;4337;p33"/>
                  <p:cNvSpPr/>
                  <p:nvPr/>
                </p:nvSpPr>
                <p:spPr>
                  <a:xfrm>
                    <a:off x="1090250" y="1082625"/>
                    <a:ext cx="39375" cy="154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5" h="6199" extrusionOk="0">
                        <a:moveTo>
                          <a:pt x="1574" y="0"/>
                        </a:moveTo>
                        <a:cubicBezTo>
                          <a:pt x="1519" y="39"/>
                          <a:pt x="1471" y="77"/>
                          <a:pt x="1424" y="116"/>
                        </a:cubicBezTo>
                        <a:cubicBezTo>
                          <a:pt x="1369" y="163"/>
                          <a:pt x="1313" y="206"/>
                          <a:pt x="1245" y="253"/>
                        </a:cubicBezTo>
                        <a:lnTo>
                          <a:pt x="0" y="6198"/>
                        </a:lnTo>
                        <a:cubicBezTo>
                          <a:pt x="64" y="6155"/>
                          <a:pt x="125" y="6108"/>
                          <a:pt x="180" y="6066"/>
                        </a:cubicBezTo>
                        <a:cubicBezTo>
                          <a:pt x="222" y="6027"/>
                          <a:pt x="269" y="5985"/>
                          <a:pt x="330" y="5950"/>
                        </a:cubicBezTo>
                        <a:lnTo>
                          <a:pt x="1574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87" name="Google Shape;4338;p33"/>
                  <p:cNvSpPr/>
                  <p:nvPr/>
                </p:nvSpPr>
                <p:spPr>
                  <a:xfrm>
                    <a:off x="1087250" y="1088925"/>
                    <a:ext cx="34125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5" h="6010" extrusionOk="0">
                        <a:moveTo>
                          <a:pt x="1365" y="1"/>
                        </a:moveTo>
                        <a:lnTo>
                          <a:pt x="1365" y="1"/>
                        </a:lnTo>
                        <a:cubicBezTo>
                          <a:pt x="1331" y="22"/>
                          <a:pt x="1292" y="44"/>
                          <a:pt x="1245" y="61"/>
                        </a:cubicBezTo>
                        <a:lnTo>
                          <a:pt x="0" y="6010"/>
                        </a:lnTo>
                        <a:cubicBezTo>
                          <a:pt x="43" y="5994"/>
                          <a:pt x="81" y="5972"/>
                          <a:pt x="120" y="5946"/>
                        </a:cubicBezTo>
                        <a:lnTo>
                          <a:pt x="1365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88" name="Google Shape;4339;p33"/>
                  <p:cNvSpPr/>
                  <p:nvPr/>
                </p:nvSpPr>
                <p:spPr>
                  <a:xfrm>
                    <a:off x="1083725" y="1090450"/>
                    <a:ext cx="34675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7" h="6006" extrusionOk="0">
                        <a:moveTo>
                          <a:pt x="1386" y="0"/>
                        </a:moveTo>
                        <a:lnTo>
                          <a:pt x="1386" y="0"/>
                        </a:lnTo>
                        <a:cubicBezTo>
                          <a:pt x="1347" y="21"/>
                          <a:pt x="1300" y="38"/>
                          <a:pt x="1245" y="56"/>
                        </a:cubicBezTo>
                        <a:lnTo>
                          <a:pt x="1" y="6005"/>
                        </a:lnTo>
                        <a:cubicBezTo>
                          <a:pt x="52" y="5988"/>
                          <a:pt x="98" y="5971"/>
                          <a:pt x="141" y="5949"/>
                        </a:cubicBezTo>
                        <a:lnTo>
                          <a:pt x="1386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89" name="Google Shape;4340;p33"/>
                  <p:cNvSpPr/>
                  <p:nvPr/>
                </p:nvSpPr>
                <p:spPr>
                  <a:xfrm>
                    <a:off x="1066825" y="1091825"/>
                    <a:ext cx="48025" cy="15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21" h="6032" extrusionOk="0">
                        <a:moveTo>
                          <a:pt x="1921" y="1"/>
                        </a:moveTo>
                        <a:cubicBezTo>
                          <a:pt x="1852" y="22"/>
                          <a:pt x="1767" y="43"/>
                          <a:pt x="1668" y="56"/>
                        </a:cubicBezTo>
                        <a:cubicBezTo>
                          <a:pt x="1553" y="74"/>
                          <a:pt x="1412" y="82"/>
                          <a:pt x="1245" y="82"/>
                        </a:cubicBezTo>
                        <a:lnTo>
                          <a:pt x="0" y="6032"/>
                        </a:lnTo>
                        <a:cubicBezTo>
                          <a:pt x="168" y="6032"/>
                          <a:pt x="304" y="6018"/>
                          <a:pt x="424" y="6006"/>
                        </a:cubicBezTo>
                        <a:cubicBezTo>
                          <a:pt x="523" y="5988"/>
                          <a:pt x="604" y="5971"/>
                          <a:pt x="677" y="5950"/>
                        </a:cubicBezTo>
                        <a:lnTo>
                          <a:pt x="1921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90" name="Google Shape;4341;p33"/>
                  <p:cNvSpPr/>
                  <p:nvPr/>
                </p:nvSpPr>
                <p:spPr>
                  <a:xfrm>
                    <a:off x="1432850" y="1211900"/>
                    <a:ext cx="34875" cy="15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" h="6019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48" y="5972"/>
                          <a:pt x="99" y="5993"/>
                          <a:pt x="145" y="6018"/>
                        </a:cubicBezTo>
                        <a:lnTo>
                          <a:pt x="1394" y="70"/>
                        </a:lnTo>
                        <a:cubicBezTo>
                          <a:pt x="1343" y="48"/>
                          <a:pt x="1296" y="22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91" name="Google Shape;4342;p33"/>
                  <p:cNvSpPr/>
                  <p:nvPr/>
                </p:nvSpPr>
                <p:spPr>
                  <a:xfrm>
                    <a:off x="1421950" y="1206125"/>
                    <a:ext cx="42025" cy="154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1" h="6182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141" y="6032"/>
                          <a:pt x="286" y="6109"/>
                          <a:pt x="436" y="6181"/>
                        </a:cubicBezTo>
                        <a:lnTo>
                          <a:pt x="1680" y="232"/>
                        </a:lnTo>
                        <a:cubicBezTo>
                          <a:pt x="1536" y="159"/>
                          <a:pt x="1390" y="82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92" name="Google Shape;4343;p33"/>
                  <p:cNvSpPr/>
                  <p:nvPr/>
                </p:nvSpPr>
                <p:spPr>
                  <a:xfrm>
                    <a:off x="1404925" y="1195225"/>
                    <a:ext cx="48150" cy="159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26" h="6387" extrusionOk="0">
                        <a:moveTo>
                          <a:pt x="1250" y="1"/>
                        </a:moveTo>
                        <a:lnTo>
                          <a:pt x="0" y="5950"/>
                        </a:lnTo>
                        <a:cubicBezTo>
                          <a:pt x="223" y="6108"/>
                          <a:pt x="450" y="6254"/>
                          <a:pt x="681" y="6386"/>
                        </a:cubicBezTo>
                        <a:lnTo>
                          <a:pt x="1925" y="437"/>
                        </a:lnTo>
                        <a:cubicBezTo>
                          <a:pt x="1694" y="304"/>
                          <a:pt x="1467" y="159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93" name="Google Shape;4344;p33"/>
                  <p:cNvSpPr/>
                  <p:nvPr/>
                </p:nvSpPr>
                <p:spPr>
                  <a:xfrm>
                    <a:off x="1322900" y="1119950"/>
                    <a:ext cx="113275" cy="224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1" h="8962" extrusionOk="0">
                        <a:moveTo>
                          <a:pt x="1250" y="1"/>
                        </a:moveTo>
                        <a:lnTo>
                          <a:pt x="1" y="5945"/>
                        </a:lnTo>
                        <a:cubicBezTo>
                          <a:pt x="1079" y="6998"/>
                          <a:pt x="2105" y="8127"/>
                          <a:pt x="3281" y="8961"/>
                        </a:cubicBezTo>
                        <a:lnTo>
                          <a:pt x="4531" y="3012"/>
                        </a:lnTo>
                        <a:cubicBezTo>
                          <a:pt x="3354" y="2182"/>
                          <a:pt x="2328" y="1053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94" name="Google Shape;4345;p33"/>
                  <p:cNvSpPr/>
                  <p:nvPr/>
                </p:nvSpPr>
                <p:spPr>
                  <a:xfrm>
                    <a:off x="1299400" y="1128500"/>
                    <a:ext cx="52950" cy="16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18" h="6759" extrusionOk="0">
                        <a:moveTo>
                          <a:pt x="1245" y="1"/>
                        </a:moveTo>
                        <a:lnTo>
                          <a:pt x="0" y="5946"/>
                        </a:lnTo>
                        <a:cubicBezTo>
                          <a:pt x="313" y="6168"/>
                          <a:pt x="607" y="6438"/>
                          <a:pt x="873" y="6758"/>
                        </a:cubicBezTo>
                        <a:lnTo>
                          <a:pt x="2117" y="814"/>
                        </a:lnTo>
                        <a:cubicBezTo>
                          <a:pt x="1852" y="488"/>
                          <a:pt x="1562" y="223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95" name="Google Shape;4346;p33"/>
                  <p:cNvSpPr/>
                  <p:nvPr/>
                </p:nvSpPr>
                <p:spPr>
                  <a:xfrm>
                    <a:off x="1289975" y="1122400"/>
                    <a:ext cx="40550" cy="154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2" h="6191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129" y="6023"/>
                          <a:pt x="253" y="6104"/>
                          <a:pt x="377" y="6190"/>
                        </a:cubicBezTo>
                        <a:lnTo>
                          <a:pt x="1622" y="245"/>
                        </a:lnTo>
                        <a:cubicBezTo>
                          <a:pt x="1503" y="154"/>
                          <a:pt x="1374" y="77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96" name="Google Shape;4347;p33"/>
                  <p:cNvSpPr/>
                  <p:nvPr/>
                </p:nvSpPr>
                <p:spPr>
                  <a:xfrm>
                    <a:off x="1282175" y="1118350"/>
                    <a:ext cx="38950" cy="152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8" h="6112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107" y="6001"/>
                          <a:pt x="210" y="6052"/>
                          <a:pt x="313" y="6112"/>
                        </a:cubicBezTo>
                        <a:lnTo>
                          <a:pt x="1558" y="162"/>
                        </a:lnTo>
                        <a:cubicBezTo>
                          <a:pt x="1455" y="107"/>
                          <a:pt x="1353" y="51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97" name="Google Shape;4348;p33"/>
                  <p:cNvSpPr/>
                  <p:nvPr/>
                </p:nvSpPr>
                <p:spPr>
                  <a:xfrm>
                    <a:off x="1275025" y="1115125"/>
                    <a:ext cx="38275" cy="15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1" h="6079" extrusionOk="0">
                        <a:moveTo>
                          <a:pt x="1249" y="1"/>
                        </a:moveTo>
                        <a:lnTo>
                          <a:pt x="0" y="5950"/>
                        </a:lnTo>
                        <a:cubicBezTo>
                          <a:pt x="99" y="5988"/>
                          <a:pt x="192" y="6032"/>
                          <a:pt x="287" y="6079"/>
                        </a:cubicBezTo>
                        <a:lnTo>
                          <a:pt x="1531" y="129"/>
                        </a:lnTo>
                        <a:cubicBezTo>
                          <a:pt x="1437" y="86"/>
                          <a:pt x="1343" y="44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98" name="Google Shape;4349;p33"/>
                  <p:cNvSpPr/>
                  <p:nvPr/>
                </p:nvSpPr>
                <p:spPr>
                  <a:xfrm>
                    <a:off x="1267850" y="1112475"/>
                    <a:ext cx="38400" cy="151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6" h="6057" extrusionOk="0">
                        <a:moveTo>
                          <a:pt x="1245" y="0"/>
                        </a:moveTo>
                        <a:lnTo>
                          <a:pt x="1" y="5946"/>
                        </a:lnTo>
                        <a:cubicBezTo>
                          <a:pt x="94" y="5980"/>
                          <a:pt x="193" y="6017"/>
                          <a:pt x="287" y="6056"/>
                        </a:cubicBezTo>
                        <a:lnTo>
                          <a:pt x="1536" y="107"/>
                        </a:lnTo>
                        <a:cubicBezTo>
                          <a:pt x="1438" y="69"/>
                          <a:pt x="1344" y="3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99" name="Google Shape;4350;p33"/>
                  <p:cNvSpPr/>
                  <p:nvPr/>
                </p:nvSpPr>
                <p:spPr>
                  <a:xfrm>
                    <a:off x="1259925" y="1109900"/>
                    <a:ext cx="39075" cy="151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3" h="6049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107" y="5980"/>
                          <a:pt x="210" y="6014"/>
                          <a:pt x="318" y="6049"/>
                        </a:cubicBezTo>
                        <a:lnTo>
                          <a:pt x="1562" y="103"/>
                        </a:lnTo>
                        <a:cubicBezTo>
                          <a:pt x="1459" y="64"/>
                          <a:pt x="1353" y="30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00" name="Google Shape;4351;p33"/>
                  <p:cNvSpPr/>
                  <p:nvPr/>
                </p:nvSpPr>
                <p:spPr>
                  <a:xfrm>
                    <a:off x="1250850" y="1107550"/>
                    <a:ext cx="40325" cy="151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3" h="6045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125" y="5975"/>
                          <a:pt x="245" y="6009"/>
                          <a:pt x="364" y="6044"/>
                        </a:cubicBezTo>
                        <a:lnTo>
                          <a:pt x="1613" y="94"/>
                        </a:lnTo>
                        <a:cubicBezTo>
                          <a:pt x="1489" y="61"/>
                          <a:pt x="1369" y="30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01" name="Google Shape;4352;p33"/>
                  <p:cNvSpPr/>
                  <p:nvPr/>
                </p:nvSpPr>
                <p:spPr>
                  <a:xfrm>
                    <a:off x="1238650" y="1104975"/>
                    <a:ext cx="43350" cy="15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" h="6053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163" y="5980"/>
                          <a:pt x="326" y="6015"/>
                          <a:pt x="488" y="6053"/>
                        </a:cubicBezTo>
                        <a:lnTo>
                          <a:pt x="1733" y="103"/>
                        </a:lnTo>
                        <a:cubicBezTo>
                          <a:pt x="1574" y="65"/>
                          <a:pt x="1412" y="30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02" name="Google Shape;4353;p33"/>
                  <p:cNvSpPr/>
                  <p:nvPr/>
                </p:nvSpPr>
                <p:spPr>
                  <a:xfrm>
                    <a:off x="1218025" y="1102200"/>
                    <a:ext cx="51775" cy="151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1" h="6061" extrusionOk="0">
                        <a:moveTo>
                          <a:pt x="1250" y="1"/>
                        </a:moveTo>
                        <a:lnTo>
                          <a:pt x="0" y="5950"/>
                        </a:lnTo>
                        <a:cubicBezTo>
                          <a:pt x="283" y="5976"/>
                          <a:pt x="557" y="6014"/>
                          <a:pt x="826" y="6061"/>
                        </a:cubicBezTo>
                        <a:lnTo>
                          <a:pt x="2071" y="111"/>
                        </a:lnTo>
                        <a:cubicBezTo>
                          <a:pt x="1801" y="64"/>
                          <a:pt x="1527" y="30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03" name="Google Shape;4354;p33"/>
                  <p:cNvSpPr/>
                  <p:nvPr/>
                </p:nvSpPr>
                <p:spPr>
                  <a:xfrm>
                    <a:off x="1191925" y="1100275"/>
                    <a:ext cx="57350" cy="15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4" h="6028" extrusionOk="0">
                        <a:moveTo>
                          <a:pt x="1250" y="1"/>
                        </a:moveTo>
                        <a:lnTo>
                          <a:pt x="0" y="5950"/>
                        </a:lnTo>
                        <a:cubicBezTo>
                          <a:pt x="356" y="5967"/>
                          <a:pt x="703" y="5988"/>
                          <a:pt x="1044" y="6027"/>
                        </a:cubicBezTo>
                        <a:lnTo>
                          <a:pt x="2294" y="78"/>
                        </a:lnTo>
                        <a:cubicBezTo>
                          <a:pt x="1947" y="44"/>
                          <a:pt x="1601" y="18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04" name="Google Shape;4355;p33"/>
                  <p:cNvSpPr/>
                  <p:nvPr/>
                </p:nvSpPr>
                <p:spPr>
                  <a:xfrm>
                    <a:off x="1330300" y="1143150"/>
                    <a:ext cx="3125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5963" extrusionOk="0">
                        <a:moveTo>
                          <a:pt x="1250" y="1"/>
                        </a:moveTo>
                        <a:lnTo>
                          <a:pt x="1248" y="10"/>
                        </a:lnTo>
                        <a:lnTo>
                          <a:pt x="1248" y="10"/>
                        </a:lnTo>
                        <a:cubicBezTo>
                          <a:pt x="1250" y="7"/>
                          <a:pt x="1250" y="4"/>
                          <a:pt x="1250" y="1"/>
                        </a:cubicBezTo>
                        <a:close/>
                        <a:moveTo>
                          <a:pt x="1248" y="10"/>
                        </a:moveTo>
                        <a:cubicBezTo>
                          <a:pt x="1247" y="11"/>
                          <a:pt x="1246" y="12"/>
                          <a:pt x="1244" y="13"/>
                        </a:cubicBezTo>
                        <a:lnTo>
                          <a:pt x="1" y="5960"/>
                        </a:lnTo>
                        <a:lnTo>
                          <a:pt x="1" y="5960"/>
                        </a:lnTo>
                        <a:cubicBezTo>
                          <a:pt x="2" y="5957"/>
                          <a:pt x="4" y="5954"/>
                          <a:pt x="4" y="5950"/>
                        </a:cubicBezTo>
                        <a:lnTo>
                          <a:pt x="1248" y="10"/>
                        </a:lnTo>
                        <a:close/>
                        <a:moveTo>
                          <a:pt x="1" y="5960"/>
                        </a:moveTo>
                        <a:cubicBezTo>
                          <a:pt x="1" y="5961"/>
                          <a:pt x="0" y="5962"/>
                          <a:pt x="0" y="5963"/>
                        </a:cubicBezTo>
                        <a:lnTo>
                          <a:pt x="1" y="5960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05" name="Google Shape;4356;p33"/>
                  <p:cNvSpPr/>
                  <p:nvPr/>
                </p:nvSpPr>
                <p:spPr>
                  <a:xfrm>
                    <a:off x="1329975" y="1143475"/>
                    <a:ext cx="3145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76" extrusionOk="0">
                        <a:moveTo>
                          <a:pt x="1257" y="0"/>
                        </a:moveTo>
                        <a:cubicBezTo>
                          <a:pt x="1253" y="9"/>
                          <a:pt x="1253" y="22"/>
                          <a:pt x="1245" y="30"/>
                        </a:cubicBezTo>
                        <a:lnTo>
                          <a:pt x="0" y="5975"/>
                        </a:lnTo>
                        <a:cubicBezTo>
                          <a:pt x="5" y="5967"/>
                          <a:pt x="9" y="5958"/>
                          <a:pt x="13" y="5950"/>
                        </a:cubicBezTo>
                        <a:lnTo>
                          <a:pt x="1257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06" name="Google Shape;4357;p33"/>
                  <p:cNvSpPr/>
                  <p:nvPr/>
                </p:nvSpPr>
                <p:spPr>
                  <a:xfrm>
                    <a:off x="1329550" y="1144200"/>
                    <a:ext cx="31575" cy="14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5977" extrusionOk="0">
                        <a:moveTo>
                          <a:pt x="1262" y="1"/>
                        </a:moveTo>
                        <a:lnTo>
                          <a:pt x="1262" y="1"/>
                        </a:lnTo>
                        <a:cubicBezTo>
                          <a:pt x="1258" y="10"/>
                          <a:pt x="1254" y="18"/>
                          <a:pt x="1245" y="27"/>
                        </a:cubicBezTo>
                        <a:lnTo>
                          <a:pt x="1" y="5976"/>
                        </a:lnTo>
                        <a:cubicBezTo>
                          <a:pt x="5" y="5968"/>
                          <a:pt x="13" y="5955"/>
                          <a:pt x="17" y="5946"/>
                        </a:cubicBezTo>
                        <a:lnTo>
                          <a:pt x="1262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07" name="Google Shape;4358;p33"/>
                  <p:cNvSpPr/>
                  <p:nvPr/>
                </p:nvSpPr>
                <p:spPr>
                  <a:xfrm>
                    <a:off x="1328800" y="1144850"/>
                    <a:ext cx="31875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5976" extrusionOk="0">
                        <a:moveTo>
                          <a:pt x="1275" y="1"/>
                        </a:moveTo>
                        <a:cubicBezTo>
                          <a:pt x="1267" y="10"/>
                          <a:pt x="1258" y="18"/>
                          <a:pt x="1245" y="26"/>
                        </a:cubicBezTo>
                        <a:lnTo>
                          <a:pt x="1" y="5976"/>
                        </a:lnTo>
                        <a:cubicBezTo>
                          <a:pt x="13" y="5968"/>
                          <a:pt x="21" y="5959"/>
                          <a:pt x="31" y="5950"/>
                        </a:cubicBezTo>
                        <a:lnTo>
                          <a:pt x="1275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08" name="Google Shape;4359;p33"/>
                  <p:cNvSpPr/>
                  <p:nvPr/>
                </p:nvSpPr>
                <p:spPr>
                  <a:xfrm>
                    <a:off x="1327825" y="1145500"/>
                    <a:ext cx="32100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80" extrusionOk="0">
                        <a:moveTo>
                          <a:pt x="1284" y="0"/>
                        </a:moveTo>
                        <a:lnTo>
                          <a:pt x="1284" y="0"/>
                        </a:lnTo>
                        <a:cubicBezTo>
                          <a:pt x="1276" y="14"/>
                          <a:pt x="1262" y="22"/>
                          <a:pt x="1246" y="31"/>
                        </a:cubicBezTo>
                        <a:lnTo>
                          <a:pt x="1" y="5980"/>
                        </a:lnTo>
                        <a:cubicBezTo>
                          <a:pt x="14" y="5967"/>
                          <a:pt x="26" y="5959"/>
                          <a:pt x="40" y="5950"/>
                        </a:cubicBezTo>
                        <a:lnTo>
                          <a:pt x="1284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09" name="Google Shape;4360;p33"/>
                  <p:cNvSpPr/>
                  <p:nvPr/>
                </p:nvSpPr>
                <p:spPr>
                  <a:xfrm>
                    <a:off x="1326125" y="1146275"/>
                    <a:ext cx="32850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" h="5984" extrusionOk="0">
                        <a:moveTo>
                          <a:pt x="1314" y="0"/>
                        </a:moveTo>
                        <a:cubicBezTo>
                          <a:pt x="1297" y="12"/>
                          <a:pt x="1275" y="21"/>
                          <a:pt x="1249" y="34"/>
                        </a:cubicBezTo>
                        <a:lnTo>
                          <a:pt x="0" y="5984"/>
                        </a:lnTo>
                        <a:cubicBezTo>
                          <a:pt x="26" y="5970"/>
                          <a:pt x="51" y="5958"/>
                          <a:pt x="69" y="5949"/>
                        </a:cubicBezTo>
                        <a:lnTo>
                          <a:pt x="1314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10" name="Google Shape;4361;p33"/>
                  <p:cNvSpPr/>
                  <p:nvPr/>
                </p:nvSpPr>
                <p:spPr>
                  <a:xfrm>
                    <a:off x="1323025" y="1147100"/>
                    <a:ext cx="34350" cy="14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4" h="5998" extrusionOk="0">
                        <a:moveTo>
                          <a:pt x="1373" y="1"/>
                        </a:moveTo>
                        <a:lnTo>
                          <a:pt x="1373" y="1"/>
                        </a:lnTo>
                        <a:cubicBezTo>
                          <a:pt x="1335" y="18"/>
                          <a:pt x="1296" y="31"/>
                          <a:pt x="1245" y="48"/>
                        </a:cubicBezTo>
                        <a:lnTo>
                          <a:pt x="1" y="5998"/>
                        </a:lnTo>
                        <a:cubicBezTo>
                          <a:pt x="47" y="5980"/>
                          <a:pt x="90" y="5967"/>
                          <a:pt x="124" y="5951"/>
                        </a:cubicBezTo>
                        <a:lnTo>
                          <a:pt x="1373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11" name="Google Shape;4362;p33"/>
                  <p:cNvSpPr/>
                  <p:nvPr/>
                </p:nvSpPr>
                <p:spPr>
                  <a:xfrm>
                    <a:off x="1321200" y="1148300"/>
                    <a:ext cx="3295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8" h="5967" extrusionOk="0">
                        <a:moveTo>
                          <a:pt x="1318" y="0"/>
                        </a:moveTo>
                        <a:lnTo>
                          <a:pt x="1318" y="0"/>
                        </a:lnTo>
                        <a:cubicBezTo>
                          <a:pt x="1296" y="4"/>
                          <a:pt x="1271" y="12"/>
                          <a:pt x="1245" y="22"/>
                        </a:cubicBezTo>
                        <a:lnTo>
                          <a:pt x="1" y="5966"/>
                        </a:lnTo>
                        <a:cubicBezTo>
                          <a:pt x="27" y="5962"/>
                          <a:pt x="52" y="5954"/>
                          <a:pt x="74" y="5950"/>
                        </a:cubicBezTo>
                        <a:lnTo>
                          <a:pt x="1318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12" name="Google Shape;4363;p33"/>
                  <p:cNvSpPr/>
                  <p:nvPr/>
                </p:nvSpPr>
                <p:spPr>
                  <a:xfrm>
                    <a:off x="664450" y="1019225"/>
                    <a:ext cx="31475" cy="15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6053" extrusionOk="0">
                        <a:moveTo>
                          <a:pt x="1258" y="1"/>
                        </a:moveTo>
                        <a:cubicBezTo>
                          <a:pt x="1256" y="9"/>
                          <a:pt x="1254" y="17"/>
                          <a:pt x="1253" y="26"/>
                        </a:cubicBezTo>
                        <a:lnTo>
                          <a:pt x="1253" y="26"/>
                        </a:lnTo>
                        <a:lnTo>
                          <a:pt x="1258" y="1"/>
                        </a:lnTo>
                        <a:close/>
                        <a:moveTo>
                          <a:pt x="1253" y="26"/>
                        </a:moveTo>
                        <a:lnTo>
                          <a:pt x="9" y="5949"/>
                        </a:lnTo>
                        <a:cubicBezTo>
                          <a:pt x="5" y="5984"/>
                          <a:pt x="1" y="6014"/>
                          <a:pt x="1" y="6052"/>
                        </a:cubicBezTo>
                        <a:lnTo>
                          <a:pt x="1250" y="103"/>
                        </a:lnTo>
                        <a:cubicBezTo>
                          <a:pt x="1247" y="77"/>
                          <a:pt x="1248" y="51"/>
                          <a:pt x="1253" y="26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13" name="Google Shape;4364;p33"/>
                  <p:cNvSpPr/>
                  <p:nvPr/>
                </p:nvSpPr>
                <p:spPr>
                  <a:xfrm>
                    <a:off x="4308000" y="1773375"/>
                    <a:ext cx="61225" cy="167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49" h="6713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412" y="6185"/>
                          <a:pt x="810" y="6438"/>
                          <a:pt x="1203" y="6712"/>
                        </a:cubicBezTo>
                        <a:lnTo>
                          <a:pt x="2448" y="762"/>
                        </a:lnTo>
                        <a:cubicBezTo>
                          <a:pt x="2058" y="488"/>
                          <a:pt x="1657" y="236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14" name="Google Shape;4365;p33"/>
                  <p:cNvSpPr/>
                  <p:nvPr/>
                </p:nvSpPr>
                <p:spPr>
                  <a:xfrm>
                    <a:off x="4282250" y="1759900"/>
                    <a:ext cx="56925" cy="16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7" h="6490" extrusionOk="0">
                        <a:moveTo>
                          <a:pt x="1245" y="1"/>
                        </a:moveTo>
                        <a:lnTo>
                          <a:pt x="0" y="5946"/>
                        </a:lnTo>
                        <a:cubicBezTo>
                          <a:pt x="347" y="6117"/>
                          <a:pt x="693" y="6296"/>
                          <a:pt x="1031" y="6489"/>
                        </a:cubicBezTo>
                        <a:lnTo>
                          <a:pt x="2276" y="540"/>
                        </a:lnTo>
                        <a:cubicBezTo>
                          <a:pt x="1938" y="348"/>
                          <a:pt x="1595" y="168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15" name="Google Shape;4366;p33"/>
                  <p:cNvSpPr/>
                  <p:nvPr/>
                </p:nvSpPr>
                <p:spPr>
                  <a:xfrm>
                    <a:off x="4259050" y="1749550"/>
                    <a:ext cx="54350" cy="159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4" h="6361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312" y="6078"/>
                          <a:pt x="620" y="6215"/>
                          <a:pt x="928" y="6360"/>
                        </a:cubicBezTo>
                        <a:lnTo>
                          <a:pt x="2173" y="415"/>
                        </a:lnTo>
                        <a:cubicBezTo>
                          <a:pt x="1870" y="265"/>
                          <a:pt x="1558" y="128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16" name="Google Shape;4367;p33"/>
                  <p:cNvSpPr/>
                  <p:nvPr/>
                </p:nvSpPr>
                <p:spPr>
                  <a:xfrm>
                    <a:off x="4236375" y="1741000"/>
                    <a:ext cx="53800" cy="157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2" h="6292" extrusionOk="0">
                        <a:moveTo>
                          <a:pt x="1249" y="0"/>
                        </a:moveTo>
                        <a:lnTo>
                          <a:pt x="1" y="5949"/>
                        </a:lnTo>
                        <a:cubicBezTo>
                          <a:pt x="309" y="6057"/>
                          <a:pt x="608" y="6168"/>
                          <a:pt x="907" y="6292"/>
                        </a:cubicBezTo>
                        <a:lnTo>
                          <a:pt x="2151" y="342"/>
                        </a:lnTo>
                        <a:cubicBezTo>
                          <a:pt x="1853" y="218"/>
                          <a:pt x="1553" y="107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17" name="Google Shape;4368;p33"/>
                  <p:cNvSpPr/>
                  <p:nvPr/>
                </p:nvSpPr>
                <p:spPr>
                  <a:xfrm>
                    <a:off x="4213400" y="1733600"/>
                    <a:ext cx="54225" cy="156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9" h="6245" extrusionOk="0">
                        <a:moveTo>
                          <a:pt x="1244" y="1"/>
                        </a:moveTo>
                        <a:lnTo>
                          <a:pt x="0" y="5946"/>
                        </a:lnTo>
                        <a:cubicBezTo>
                          <a:pt x="308" y="6040"/>
                          <a:pt x="616" y="6138"/>
                          <a:pt x="920" y="6245"/>
                        </a:cubicBezTo>
                        <a:lnTo>
                          <a:pt x="2168" y="296"/>
                        </a:lnTo>
                        <a:cubicBezTo>
                          <a:pt x="1864" y="189"/>
                          <a:pt x="1556" y="91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18" name="Google Shape;4369;p33"/>
                  <p:cNvSpPr/>
                  <p:nvPr/>
                </p:nvSpPr>
                <p:spPr>
                  <a:xfrm>
                    <a:off x="736525" y="1040175"/>
                    <a:ext cx="41950" cy="157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8" h="6284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146" y="6053"/>
                          <a:pt x="292" y="6164"/>
                          <a:pt x="432" y="6284"/>
                        </a:cubicBezTo>
                        <a:lnTo>
                          <a:pt x="1677" y="334"/>
                        </a:lnTo>
                        <a:cubicBezTo>
                          <a:pt x="1536" y="215"/>
                          <a:pt x="1395" y="103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19" name="Google Shape;4370;p33"/>
                  <p:cNvSpPr/>
                  <p:nvPr/>
                </p:nvSpPr>
                <p:spPr>
                  <a:xfrm>
                    <a:off x="726250" y="1033650"/>
                    <a:ext cx="41425" cy="155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7" h="6212" extrusionOk="0">
                        <a:moveTo>
                          <a:pt x="1250" y="1"/>
                        </a:moveTo>
                        <a:lnTo>
                          <a:pt x="0" y="5946"/>
                        </a:lnTo>
                        <a:cubicBezTo>
                          <a:pt x="142" y="6027"/>
                          <a:pt x="279" y="6117"/>
                          <a:pt x="411" y="6211"/>
                        </a:cubicBezTo>
                        <a:lnTo>
                          <a:pt x="1656" y="261"/>
                        </a:lnTo>
                        <a:cubicBezTo>
                          <a:pt x="1524" y="168"/>
                          <a:pt x="1386" y="78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20" name="Google Shape;4371;p33"/>
                  <p:cNvSpPr/>
                  <p:nvPr/>
                </p:nvSpPr>
                <p:spPr>
                  <a:xfrm>
                    <a:off x="719625" y="1030150"/>
                    <a:ext cx="37875" cy="152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5" h="6087" extrusionOk="0">
                        <a:moveTo>
                          <a:pt x="1246" y="0"/>
                        </a:moveTo>
                        <a:lnTo>
                          <a:pt x="1" y="5945"/>
                        </a:lnTo>
                        <a:cubicBezTo>
                          <a:pt x="91" y="5992"/>
                          <a:pt x="180" y="6039"/>
                          <a:pt x="265" y="6086"/>
                        </a:cubicBezTo>
                        <a:lnTo>
                          <a:pt x="1515" y="141"/>
                        </a:lnTo>
                        <a:cubicBezTo>
                          <a:pt x="1425" y="89"/>
                          <a:pt x="1335" y="42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21" name="Google Shape;4372;p33"/>
                  <p:cNvSpPr/>
                  <p:nvPr/>
                </p:nvSpPr>
                <p:spPr>
                  <a:xfrm>
                    <a:off x="714200" y="1027675"/>
                    <a:ext cx="36575" cy="151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3" h="6044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72" y="5980"/>
                          <a:pt x="145" y="6010"/>
                          <a:pt x="218" y="6044"/>
                        </a:cubicBezTo>
                        <a:lnTo>
                          <a:pt x="1463" y="99"/>
                        </a:lnTo>
                        <a:cubicBezTo>
                          <a:pt x="1390" y="60"/>
                          <a:pt x="1317" y="30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22" name="Google Shape;4373;p33"/>
                  <p:cNvSpPr/>
                  <p:nvPr/>
                </p:nvSpPr>
                <p:spPr>
                  <a:xfrm>
                    <a:off x="709375" y="1025850"/>
                    <a:ext cx="35950" cy="15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8" h="6024" extrusionOk="0">
                        <a:moveTo>
                          <a:pt x="1249" y="1"/>
                        </a:moveTo>
                        <a:lnTo>
                          <a:pt x="0" y="5950"/>
                        </a:lnTo>
                        <a:cubicBezTo>
                          <a:pt x="65" y="5972"/>
                          <a:pt x="128" y="5997"/>
                          <a:pt x="193" y="6023"/>
                        </a:cubicBezTo>
                        <a:lnTo>
                          <a:pt x="1437" y="74"/>
                        </a:lnTo>
                        <a:cubicBezTo>
                          <a:pt x="1374" y="48"/>
                          <a:pt x="1309" y="22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23" name="Google Shape;4374;p33"/>
                  <p:cNvSpPr/>
                  <p:nvPr/>
                </p:nvSpPr>
                <p:spPr>
                  <a:xfrm>
                    <a:off x="704875" y="1024375"/>
                    <a:ext cx="35750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0" h="6010" extrusionOk="0">
                        <a:moveTo>
                          <a:pt x="1246" y="0"/>
                        </a:moveTo>
                        <a:lnTo>
                          <a:pt x="0" y="5949"/>
                        </a:lnTo>
                        <a:cubicBezTo>
                          <a:pt x="60" y="5966"/>
                          <a:pt x="120" y="5988"/>
                          <a:pt x="180" y="6009"/>
                        </a:cubicBezTo>
                        <a:lnTo>
                          <a:pt x="1429" y="60"/>
                        </a:lnTo>
                        <a:cubicBezTo>
                          <a:pt x="1369" y="38"/>
                          <a:pt x="1305" y="21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24" name="Google Shape;4375;p33"/>
                  <p:cNvSpPr/>
                  <p:nvPr/>
                </p:nvSpPr>
                <p:spPr>
                  <a:xfrm>
                    <a:off x="700275" y="1023175"/>
                    <a:ext cx="35750" cy="14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0" h="5997" extrusionOk="0">
                        <a:moveTo>
                          <a:pt x="1245" y="1"/>
                        </a:moveTo>
                        <a:lnTo>
                          <a:pt x="1" y="5951"/>
                        </a:lnTo>
                        <a:cubicBezTo>
                          <a:pt x="60" y="5963"/>
                          <a:pt x="125" y="5980"/>
                          <a:pt x="184" y="5997"/>
                        </a:cubicBezTo>
                        <a:lnTo>
                          <a:pt x="1430" y="48"/>
                        </a:lnTo>
                        <a:cubicBezTo>
                          <a:pt x="1369" y="31"/>
                          <a:pt x="1305" y="13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25" name="Google Shape;4376;p33"/>
                  <p:cNvSpPr/>
                  <p:nvPr/>
                </p:nvSpPr>
                <p:spPr>
                  <a:xfrm>
                    <a:off x="695150" y="1022100"/>
                    <a:ext cx="36250" cy="14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0" h="5994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69" y="5963"/>
                          <a:pt x="137" y="5976"/>
                          <a:pt x="206" y="5994"/>
                        </a:cubicBezTo>
                        <a:lnTo>
                          <a:pt x="1450" y="44"/>
                        </a:lnTo>
                        <a:cubicBezTo>
                          <a:pt x="1382" y="26"/>
                          <a:pt x="1313" y="14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26" name="Google Shape;4377;p33"/>
                  <p:cNvSpPr/>
                  <p:nvPr/>
                </p:nvSpPr>
                <p:spPr>
                  <a:xfrm>
                    <a:off x="688825" y="1021250"/>
                    <a:ext cx="37450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8" h="5985" extrusionOk="0">
                        <a:moveTo>
                          <a:pt x="1246" y="1"/>
                        </a:moveTo>
                        <a:lnTo>
                          <a:pt x="1" y="5951"/>
                        </a:lnTo>
                        <a:cubicBezTo>
                          <a:pt x="86" y="5959"/>
                          <a:pt x="168" y="5967"/>
                          <a:pt x="253" y="5984"/>
                        </a:cubicBezTo>
                        <a:lnTo>
                          <a:pt x="1497" y="35"/>
                        </a:lnTo>
                        <a:cubicBezTo>
                          <a:pt x="1416" y="22"/>
                          <a:pt x="1331" y="9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27" name="Google Shape;4378;p33"/>
                  <p:cNvSpPr/>
                  <p:nvPr/>
                </p:nvSpPr>
                <p:spPr>
                  <a:xfrm>
                    <a:off x="664450" y="1020725"/>
                    <a:ext cx="55525" cy="14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21" h="5993" extrusionOk="0">
                        <a:moveTo>
                          <a:pt x="1840" y="1"/>
                        </a:moveTo>
                        <a:cubicBezTo>
                          <a:pt x="1650" y="1"/>
                          <a:pt x="1453" y="15"/>
                          <a:pt x="1250" y="43"/>
                        </a:cubicBezTo>
                        <a:lnTo>
                          <a:pt x="1" y="5992"/>
                        </a:lnTo>
                        <a:cubicBezTo>
                          <a:pt x="199" y="5963"/>
                          <a:pt x="389" y="5949"/>
                          <a:pt x="572" y="5949"/>
                        </a:cubicBezTo>
                        <a:cubicBezTo>
                          <a:pt x="710" y="5949"/>
                          <a:pt x="844" y="5957"/>
                          <a:pt x="976" y="5972"/>
                        </a:cubicBezTo>
                        <a:lnTo>
                          <a:pt x="2221" y="22"/>
                        </a:lnTo>
                        <a:cubicBezTo>
                          <a:pt x="2097" y="8"/>
                          <a:pt x="1970" y="1"/>
                          <a:pt x="1840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28" name="Google Shape;4379;p33"/>
                  <p:cNvSpPr/>
                  <p:nvPr/>
                </p:nvSpPr>
                <p:spPr>
                  <a:xfrm>
                    <a:off x="829675" y="1031200"/>
                    <a:ext cx="36050" cy="15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2" h="6019" extrusionOk="0">
                        <a:moveTo>
                          <a:pt x="1442" y="0"/>
                        </a:moveTo>
                        <a:lnTo>
                          <a:pt x="1442" y="0"/>
                        </a:lnTo>
                        <a:cubicBezTo>
                          <a:pt x="1377" y="26"/>
                          <a:pt x="1313" y="47"/>
                          <a:pt x="1244" y="69"/>
                        </a:cubicBezTo>
                        <a:lnTo>
                          <a:pt x="0" y="6019"/>
                        </a:lnTo>
                        <a:cubicBezTo>
                          <a:pt x="68" y="5997"/>
                          <a:pt x="133" y="5975"/>
                          <a:pt x="196" y="5950"/>
                        </a:cubicBezTo>
                        <a:lnTo>
                          <a:pt x="1442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29" name="Google Shape;4380;p33"/>
                  <p:cNvSpPr/>
                  <p:nvPr/>
                </p:nvSpPr>
                <p:spPr>
                  <a:xfrm>
                    <a:off x="757825" y="1032900"/>
                    <a:ext cx="102975" cy="160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9" h="6413" extrusionOk="0">
                        <a:moveTo>
                          <a:pt x="4118" y="1"/>
                        </a:moveTo>
                        <a:lnTo>
                          <a:pt x="4118" y="1"/>
                        </a:lnTo>
                        <a:cubicBezTo>
                          <a:pt x="3901" y="70"/>
                          <a:pt x="3670" y="112"/>
                          <a:pt x="3430" y="147"/>
                        </a:cubicBezTo>
                        <a:cubicBezTo>
                          <a:pt x="3203" y="176"/>
                          <a:pt x="2968" y="198"/>
                          <a:pt x="2733" y="224"/>
                        </a:cubicBezTo>
                        <a:cubicBezTo>
                          <a:pt x="2493" y="244"/>
                          <a:pt x="2249" y="270"/>
                          <a:pt x="2014" y="301"/>
                        </a:cubicBezTo>
                        <a:cubicBezTo>
                          <a:pt x="1749" y="339"/>
                          <a:pt x="1493" y="390"/>
                          <a:pt x="1244" y="463"/>
                        </a:cubicBezTo>
                        <a:lnTo>
                          <a:pt x="0" y="6412"/>
                        </a:lnTo>
                        <a:cubicBezTo>
                          <a:pt x="247" y="6336"/>
                          <a:pt x="504" y="6288"/>
                          <a:pt x="765" y="6249"/>
                        </a:cubicBezTo>
                        <a:cubicBezTo>
                          <a:pt x="1005" y="6215"/>
                          <a:pt x="1244" y="6194"/>
                          <a:pt x="1483" y="6168"/>
                        </a:cubicBezTo>
                        <a:cubicBezTo>
                          <a:pt x="1724" y="6147"/>
                          <a:pt x="1959" y="6126"/>
                          <a:pt x="2186" y="6095"/>
                        </a:cubicBezTo>
                        <a:cubicBezTo>
                          <a:pt x="2425" y="6061"/>
                          <a:pt x="2656" y="6014"/>
                          <a:pt x="2874" y="5951"/>
                        </a:cubicBezTo>
                        <a:lnTo>
                          <a:pt x="4118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30" name="Google Shape;4381;p33"/>
                  <p:cNvSpPr/>
                  <p:nvPr/>
                </p:nvSpPr>
                <p:spPr>
                  <a:xfrm>
                    <a:off x="748200" y="1044450"/>
                    <a:ext cx="40750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0" h="6096" extrusionOk="0">
                        <a:moveTo>
                          <a:pt x="1629" y="1"/>
                        </a:moveTo>
                        <a:lnTo>
                          <a:pt x="1629" y="1"/>
                        </a:lnTo>
                        <a:cubicBezTo>
                          <a:pt x="1501" y="44"/>
                          <a:pt x="1373" y="90"/>
                          <a:pt x="1248" y="147"/>
                        </a:cubicBezTo>
                        <a:lnTo>
                          <a:pt x="0" y="6095"/>
                        </a:lnTo>
                        <a:cubicBezTo>
                          <a:pt x="123" y="6040"/>
                          <a:pt x="252" y="5988"/>
                          <a:pt x="385" y="5950"/>
                        </a:cubicBezTo>
                        <a:lnTo>
                          <a:pt x="1629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31" name="Google Shape;4382;p33"/>
                  <p:cNvSpPr/>
                  <p:nvPr/>
                </p:nvSpPr>
                <p:spPr>
                  <a:xfrm>
                    <a:off x="747325" y="1048100"/>
                    <a:ext cx="3210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67" extrusionOk="0">
                        <a:moveTo>
                          <a:pt x="1283" y="1"/>
                        </a:moveTo>
                        <a:lnTo>
                          <a:pt x="1283" y="1"/>
                        </a:lnTo>
                        <a:cubicBezTo>
                          <a:pt x="1271" y="9"/>
                          <a:pt x="1258" y="13"/>
                          <a:pt x="1245" y="17"/>
                        </a:cubicBezTo>
                        <a:lnTo>
                          <a:pt x="0" y="5967"/>
                        </a:lnTo>
                        <a:cubicBezTo>
                          <a:pt x="14" y="5963"/>
                          <a:pt x="26" y="5954"/>
                          <a:pt x="35" y="5949"/>
                        </a:cubicBezTo>
                        <a:lnTo>
                          <a:pt x="1283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32" name="Google Shape;4383;p33"/>
                  <p:cNvSpPr/>
                  <p:nvPr/>
                </p:nvSpPr>
                <p:spPr>
                  <a:xfrm>
                    <a:off x="4338050" y="1792425"/>
                    <a:ext cx="68050" cy="18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22" h="7455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493" y="6450"/>
                          <a:pt x="984" y="6951"/>
                          <a:pt x="1477" y="7455"/>
                        </a:cubicBezTo>
                        <a:lnTo>
                          <a:pt x="2721" y="1505"/>
                        </a:lnTo>
                        <a:cubicBezTo>
                          <a:pt x="2229" y="1005"/>
                          <a:pt x="1742" y="50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33" name="Google Shape;4384;p33"/>
                  <p:cNvSpPr/>
                  <p:nvPr/>
                </p:nvSpPr>
                <p:spPr>
                  <a:xfrm>
                    <a:off x="1021275" y="1133525"/>
                    <a:ext cx="3337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5" h="5967" extrusionOk="0">
                        <a:moveTo>
                          <a:pt x="1335" y="1"/>
                        </a:moveTo>
                        <a:lnTo>
                          <a:pt x="1335" y="1"/>
                        </a:lnTo>
                        <a:cubicBezTo>
                          <a:pt x="1301" y="5"/>
                          <a:pt x="1271" y="9"/>
                          <a:pt x="1249" y="17"/>
                        </a:cubicBezTo>
                        <a:lnTo>
                          <a:pt x="0" y="5967"/>
                        </a:lnTo>
                        <a:cubicBezTo>
                          <a:pt x="26" y="5959"/>
                          <a:pt x="56" y="5955"/>
                          <a:pt x="91" y="5950"/>
                        </a:cubicBezTo>
                        <a:lnTo>
                          <a:pt x="1335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34" name="Google Shape;4385;p33"/>
                  <p:cNvSpPr/>
                  <p:nvPr/>
                </p:nvSpPr>
                <p:spPr>
                  <a:xfrm>
                    <a:off x="1020625" y="1133950"/>
                    <a:ext cx="31900" cy="14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5960" extrusionOk="0">
                        <a:moveTo>
                          <a:pt x="1275" y="0"/>
                        </a:moveTo>
                        <a:cubicBezTo>
                          <a:pt x="1262" y="0"/>
                          <a:pt x="1254" y="5"/>
                          <a:pt x="1250" y="10"/>
                        </a:cubicBezTo>
                        <a:lnTo>
                          <a:pt x="1" y="5959"/>
                        </a:lnTo>
                        <a:cubicBezTo>
                          <a:pt x="10" y="5954"/>
                          <a:pt x="18" y="5950"/>
                          <a:pt x="26" y="5950"/>
                        </a:cubicBezTo>
                        <a:lnTo>
                          <a:pt x="1275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35" name="Google Shape;4386;p33"/>
                  <p:cNvSpPr/>
                  <p:nvPr/>
                </p:nvSpPr>
                <p:spPr>
                  <a:xfrm>
                    <a:off x="1020325" y="1134175"/>
                    <a:ext cx="3155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" h="5959" extrusionOk="0">
                        <a:moveTo>
                          <a:pt x="1262" y="1"/>
                        </a:moveTo>
                        <a:lnTo>
                          <a:pt x="1262" y="1"/>
                        </a:lnTo>
                        <a:cubicBezTo>
                          <a:pt x="1254" y="5"/>
                          <a:pt x="1248" y="5"/>
                          <a:pt x="1244" y="9"/>
                        </a:cubicBezTo>
                        <a:lnTo>
                          <a:pt x="0" y="5958"/>
                        </a:lnTo>
                        <a:cubicBezTo>
                          <a:pt x="4" y="5954"/>
                          <a:pt x="8" y="5950"/>
                          <a:pt x="13" y="5950"/>
                        </a:cubicBezTo>
                        <a:lnTo>
                          <a:pt x="1262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36" name="Google Shape;4387;p33"/>
                  <p:cNvSpPr/>
                  <p:nvPr/>
                </p:nvSpPr>
                <p:spPr>
                  <a:xfrm>
                    <a:off x="1019975" y="1134375"/>
                    <a:ext cx="31475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55" extrusionOk="0">
                        <a:moveTo>
                          <a:pt x="1258" y="1"/>
                        </a:moveTo>
                        <a:cubicBezTo>
                          <a:pt x="1254" y="1"/>
                          <a:pt x="1250" y="5"/>
                          <a:pt x="1250" y="9"/>
                        </a:cubicBezTo>
                        <a:lnTo>
                          <a:pt x="1" y="5954"/>
                        </a:lnTo>
                        <a:cubicBezTo>
                          <a:pt x="5" y="5954"/>
                          <a:pt x="10" y="5950"/>
                          <a:pt x="14" y="5950"/>
                        </a:cubicBezTo>
                        <a:lnTo>
                          <a:pt x="1258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37" name="Google Shape;4388;p33"/>
                  <p:cNvSpPr/>
                  <p:nvPr/>
                </p:nvSpPr>
                <p:spPr>
                  <a:xfrm>
                    <a:off x="1019875" y="1134575"/>
                    <a:ext cx="31375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5" h="5955" extrusionOk="0">
                        <a:moveTo>
                          <a:pt x="1254" y="1"/>
                        </a:moveTo>
                        <a:cubicBezTo>
                          <a:pt x="1250" y="1"/>
                          <a:pt x="1246" y="6"/>
                          <a:pt x="1246" y="6"/>
                        </a:cubicBezTo>
                        <a:lnTo>
                          <a:pt x="1" y="5955"/>
                        </a:lnTo>
                        <a:cubicBezTo>
                          <a:pt x="1" y="5955"/>
                          <a:pt x="5" y="5951"/>
                          <a:pt x="5" y="5946"/>
                        </a:cubicBezTo>
                        <a:lnTo>
                          <a:pt x="1254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38" name="Google Shape;4389;p33"/>
                  <p:cNvSpPr/>
                  <p:nvPr/>
                </p:nvSpPr>
                <p:spPr>
                  <a:xfrm>
                    <a:off x="1019675" y="1134725"/>
                    <a:ext cx="31350" cy="14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58" extrusionOk="0">
                        <a:moveTo>
                          <a:pt x="1254" y="0"/>
                        </a:moveTo>
                        <a:cubicBezTo>
                          <a:pt x="1249" y="4"/>
                          <a:pt x="1249" y="8"/>
                          <a:pt x="1245" y="8"/>
                        </a:cubicBezTo>
                        <a:lnTo>
                          <a:pt x="1" y="5958"/>
                        </a:lnTo>
                        <a:cubicBezTo>
                          <a:pt x="5" y="5954"/>
                          <a:pt x="5" y="5954"/>
                          <a:pt x="9" y="5949"/>
                        </a:cubicBezTo>
                        <a:lnTo>
                          <a:pt x="1254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39" name="Google Shape;4390;p33"/>
                  <p:cNvSpPr/>
                  <p:nvPr/>
                </p:nvSpPr>
                <p:spPr>
                  <a:xfrm>
                    <a:off x="1019575" y="1134925"/>
                    <a:ext cx="3122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9" h="5959" extrusionOk="0">
                        <a:moveTo>
                          <a:pt x="1249" y="0"/>
                        </a:moveTo>
                        <a:lnTo>
                          <a:pt x="601" y="3097"/>
                        </a:lnTo>
                        <a:lnTo>
                          <a:pt x="1249" y="13"/>
                        </a:lnTo>
                        <a:lnTo>
                          <a:pt x="1249" y="0"/>
                        </a:lnTo>
                        <a:close/>
                        <a:moveTo>
                          <a:pt x="601" y="3097"/>
                        </a:moveTo>
                        <a:lnTo>
                          <a:pt x="0" y="5958"/>
                        </a:lnTo>
                        <a:cubicBezTo>
                          <a:pt x="0" y="5958"/>
                          <a:pt x="5" y="5954"/>
                          <a:pt x="5" y="5950"/>
                        </a:cubicBezTo>
                        <a:lnTo>
                          <a:pt x="601" y="3097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40" name="Google Shape;4391;p33"/>
                  <p:cNvSpPr/>
                  <p:nvPr/>
                </p:nvSpPr>
                <p:spPr>
                  <a:xfrm>
                    <a:off x="1019575" y="1135225"/>
                    <a:ext cx="31225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9" h="5955" extrusionOk="0">
                        <a:moveTo>
                          <a:pt x="1249" y="1"/>
                        </a:moveTo>
                        <a:cubicBezTo>
                          <a:pt x="1245" y="1"/>
                          <a:pt x="1245" y="1"/>
                          <a:pt x="1245" y="6"/>
                        </a:cubicBezTo>
                        <a:lnTo>
                          <a:pt x="452" y="3796"/>
                        </a:lnTo>
                        <a:lnTo>
                          <a:pt x="1249" y="1"/>
                        </a:lnTo>
                        <a:close/>
                        <a:moveTo>
                          <a:pt x="452" y="3796"/>
                        </a:moveTo>
                        <a:lnTo>
                          <a:pt x="0" y="5946"/>
                        </a:lnTo>
                        <a:lnTo>
                          <a:pt x="0" y="5954"/>
                        </a:lnTo>
                        <a:lnTo>
                          <a:pt x="452" y="3796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41" name="Google Shape;4392;p33"/>
                  <p:cNvSpPr/>
                  <p:nvPr/>
                </p:nvSpPr>
                <p:spPr>
                  <a:xfrm>
                    <a:off x="2506600" y="1442425"/>
                    <a:ext cx="3125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5959" extrusionOk="0">
                        <a:moveTo>
                          <a:pt x="1250" y="1"/>
                        </a:moveTo>
                        <a:lnTo>
                          <a:pt x="1247" y="12"/>
                        </a:lnTo>
                        <a:lnTo>
                          <a:pt x="1247" y="12"/>
                        </a:lnTo>
                        <a:cubicBezTo>
                          <a:pt x="1250" y="8"/>
                          <a:pt x="1250" y="4"/>
                          <a:pt x="1250" y="1"/>
                        </a:cubicBezTo>
                        <a:close/>
                        <a:moveTo>
                          <a:pt x="1247" y="12"/>
                        </a:moveTo>
                        <a:cubicBezTo>
                          <a:pt x="1247" y="13"/>
                          <a:pt x="1246" y="14"/>
                          <a:pt x="1245" y="14"/>
                        </a:cubicBezTo>
                        <a:lnTo>
                          <a:pt x="1" y="5957"/>
                        </a:lnTo>
                        <a:lnTo>
                          <a:pt x="1" y="5957"/>
                        </a:lnTo>
                        <a:cubicBezTo>
                          <a:pt x="2" y="5955"/>
                          <a:pt x="5" y="5954"/>
                          <a:pt x="5" y="5951"/>
                        </a:cubicBezTo>
                        <a:lnTo>
                          <a:pt x="1247" y="12"/>
                        </a:lnTo>
                        <a:close/>
                        <a:moveTo>
                          <a:pt x="1" y="5957"/>
                        </a:moveTo>
                        <a:lnTo>
                          <a:pt x="1" y="5957"/>
                        </a:lnTo>
                        <a:cubicBezTo>
                          <a:pt x="0" y="5958"/>
                          <a:pt x="0" y="5958"/>
                          <a:pt x="0" y="5959"/>
                        </a:cubicBezTo>
                        <a:lnTo>
                          <a:pt x="1" y="5957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42" name="Google Shape;4393;p33"/>
                  <p:cNvSpPr/>
                  <p:nvPr/>
                </p:nvSpPr>
                <p:spPr>
                  <a:xfrm>
                    <a:off x="2506400" y="1442775"/>
                    <a:ext cx="3135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67" extrusionOk="0">
                        <a:moveTo>
                          <a:pt x="1253" y="0"/>
                        </a:moveTo>
                        <a:lnTo>
                          <a:pt x="1252" y="5"/>
                        </a:lnTo>
                        <a:lnTo>
                          <a:pt x="1252" y="5"/>
                        </a:lnTo>
                        <a:cubicBezTo>
                          <a:pt x="1253" y="3"/>
                          <a:pt x="1253" y="1"/>
                          <a:pt x="1253" y="0"/>
                        </a:cubicBezTo>
                        <a:close/>
                        <a:moveTo>
                          <a:pt x="1252" y="5"/>
                        </a:moveTo>
                        <a:cubicBezTo>
                          <a:pt x="1251" y="9"/>
                          <a:pt x="1248" y="15"/>
                          <a:pt x="1245" y="22"/>
                        </a:cubicBezTo>
                        <a:lnTo>
                          <a:pt x="0" y="5966"/>
                        </a:lnTo>
                        <a:cubicBezTo>
                          <a:pt x="4" y="5962"/>
                          <a:pt x="8" y="5954"/>
                          <a:pt x="8" y="5945"/>
                        </a:cubicBezTo>
                        <a:lnTo>
                          <a:pt x="1252" y="5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43" name="Google Shape;4394;p33"/>
                  <p:cNvSpPr/>
                  <p:nvPr/>
                </p:nvSpPr>
                <p:spPr>
                  <a:xfrm>
                    <a:off x="2505950" y="1443300"/>
                    <a:ext cx="3160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4" h="5967" extrusionOk="0">
                        <a:moveTo>
                          <a:pt x="1263" y="1"/>
                        </a:moveTo>
                        <a:lnTo>
                          <a:pt x="1263" y="1"/>
                        </a:lnTo>
                        <a:cubicBezTo>
                          <a:pt x="1258" y="5"/>
                          <a:pt x="1254" y="13"/>
                          <a:pt x="1250" y="21"/>
                        </a:cubicBezTo>
                        <a:lnTo>
                          <a:pt x="1" y="5967"/>
                        </a:lnTo>
                        <a:cubicBezTo>
                          <a:pt x="10" y="5963"/>
                          <a:pt x="14" y="5955"/>
                          <a:pt x="18" y="5945"/>
                        </a:cubicBezTo>
                        <a:lnTo>
                          <a:pt x="1263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44" name="Google Shape;4395;p33"/>
                  <p:cNvSpPr/>
                  <p:nvPr/>
                </p:nvSpPr>
                <p:spPr>
                  <a:xfrm>
                    <a:off x="2505550" y="1443825"/>
                    <a:ext cx="3165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6" h="5968" extrusionOk="0">
                        <a:moveTo>
                          <a:pt x="1266" y="0"/>
                        </a:moveTo>
                        <a:lnTo>
                          <a:pt x="1266" y="0"/>
                        </a:lnTo>
                        <a:cubicBezTo>
                          <a:pt x="1258" y="5"/>
                          <a:pt x="1254" y="14"/>
                          <a:pt x="1244" y="18"/>
                        </a:cubicBezTo>
                        <a:lnTo>
                          <a:pt x="0" y="5967"/>
                        </a:lnTo>
                        <a:cubicBezTo>
                          <a:pt x="4" y="5963"/>
                          <a:pt x="13" y="5954"/>
                          <a:pt x="17" y="5946"/>
                        </a:cubicBezTo>
                        <a:lnTo>
                          <a:pt x="1266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45" name="Google Shape;4396;p33"/>
                  <p:cNvSpPr/>
                  <p:nvPr/>
                </p:nvSpPr>
                <p:spPr>
                  <a:xfrm>
                    <a:off x="2504800" y="1444250"/>
                    <a:ext cx="31875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5972" extrusionOk="0">
                        <a:moveTo>
                          <a:pt x="1274" y="1"/>
                        </a:moveTo>
                        <a:cubicBezTo>
                          <a:pt x="1266" y="9"/>
                          <a:pt x="1258" y="18"/>
                          <a:pt x="1245" y="22"/>
                        </a:cubicBezTo>
                        <a:lnTo>
                          <a:pt x="0" y="5972"/>
                        </a:lnTo>
                        <a:cubicBezTo>
                          <a:pt x="9" y="5963"/>
                          <a:pt x="21" y="5959"/>
                          <a:pt x="30" y="5950"/>
                        </a:cubicBezTo>
                        <a:lnTo>
                          <a:pt x="1274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46" name="Google Shape;4397;p33"/>
                  <p:cNvSpPr/>
                  <p:nvPr/>
                </p:nvSpPr>
                <p:spPr>
                  <a:xfrm>
                    <a:off x="2503725" y="1444800"/>
                    <a:ext cx="3220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5972" extrusionOk="0">
                        <a:moveTo>
                          <a:pt x="1288" y="0"/>
                        </a:moveTo>
                        <a:lnTo>
                          <a:pt x="1288" y="0"/>
                        </a:lnTo>
                        <a:cubicBezTo>
                          <a:pt x="1275" y="9"/>
                          <a:pt x="1262" y="18"/>
                          <a:pt x="1250" y="22"/>
                        </a:cubicBezTo>
                        <a:lnTo>
                          <a:pt x="0" y="5972"/>
                        </a:lnTo>
                        <a:cubicBezTo>
                          <a:pt x="18" y="5966"/>
                          <a:pt x="30" y="5958"/>
                          <a:pt x="43" y="5950"/>
                        </a:cubicBezTo>
                        <a:lnTo>
                          <a:pt x="1288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47" name="Google Shape;4398;p33"/>
                  <p:cNvSpPr/>
                  <p:nvPr/>
                </p:nvSpPr>
                <p:spPr>
                  <a:xfrm>
                    <a:off x="2502000" y="1445325"/>
                    <a:ext cx="32975" cy="14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9" h="5977" extrusionOk="0">
                        <a:moveTo>
                          <a:pt x="1319" y="1"/>
                        </a:moveTo>
                        <a:lnTo>
                          <a:pt x="1319" y="1"/>
                        </a:lnTo>
                        <a:cubicBezTo>
                          <a:pt x="1297" y="13"/>
                          <a:pt x="1271" y="22"/>
                          <a:pt x="1246" y="27"/>
                        </a:cubicBezTo>
                        <a:lnTo>
                          <a:pt x="1" y="5976"/>
                        </a:lnTo>
                        <a:cubicBezTo>
                          <a:pt x="26" y="5967"/>
                          <a:pt x="48" y="5959"/>
                          <a:pt x="69" y="5951"/>
                        </a:cubicBezTo>
                        <a:lnTo>
                          <a:pt x="1319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48" name="Google Shape;4399;p33"/>
                  <p:cNvSpPr/>
                  <p:nvPr/>
                </p:nvSpPr>
                <p:spPr>
                  <a:xfrm>
                    <a:off x="2489400" y="1445975"/>
                    <a:ext cx="43750" cy="14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0" h="5993" extrusionOk="0">
                        <a:moveTo>
                          <a:pt x="1750" y="1"/>
                        </a:moveTo>
                        <a:cubicBezTo>
                          <a:pt x="1711" y="13"/>
                          <a:pt x="1663" y="26"/>
                          <a:pt x="1612" y="30"/>
                        </a:cubicBezTo>
                        <a:cubicBezTo>
                          <a:pt x="1550" y="40"/>
                          <a:pt x="1483" y="46"/>
                          <a:pt x="1413" y="46"/>
                        </a:cubicBezTo>
                        <a:cubicBezTo>
                          <a:pt x="1358" y="46"/>
                          <a:pt x="1301" y="42"/>
                          <a:pt x="1245" y="34"/>
                        </a:cubicBezTo>
                        <a:lnTo>
                          <a:pt x="1" y="5984"/>
                        </a:lnTo>
                        <a:cubicBezTo>
                          <a:pt x="60" y="5990"/>
                          <a:pt x="120" y="5993"/>
                          <a:pt x="177" y="5993"/>
                        </a:cubicBezTo>
                        <a:cubicBezTo>
                          <a:pt x="243" y="5993"/>
                          <a:pt x="307" y="5989"/>
                          <a:pt x="364" y="5980"/>
                        </a:cubicBezTo>
                        <a:cubicBezTo>
                          <a:pt x="415" y="5976"/>
                          <a:pt x="462" y="5963"/>
                          <a:pt x="505" y="5950"/>
                        </a:cubicBezTo>
                        <a:lnTo>
                          <a:pt x="1750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49" name="Google Shape;4400;p33"/>
                  <p:cNvSpPr/>
                  <p:nvPr/>
                </p:nvSpPr>
                <p:spPr>
                  <a:xfrm>
                    <a:off x="2486400" y="1446525"/>
                    <a:ext cx="3412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5" h="5963" extrusionOk="0">
                        <a:moveTo>
                          <a:pt x="1250" y="0"/>
                        </a:moveTo>
                        <a:lnTo>
                          <a:pt x="0" y="5945"/>
                        </a:lnTo>
                        <a:cubicBezTo>
                          <a:pt x="38" y="5954"/>
                          <a:pt x="82" y="5958"/>
                          <a:pt x="121" y="5962"/>
                        </a:cubicBezTo>
                        <a:lnTo>
                          <a:pt x="1365" y="12"/>
                        </a:lnTo>
                        <a:cubicBezTo>
                          <a:pt x="1327" y="12"/>
                          <a:pt x="1288" y="4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50" name="Google Shape;4401;p33"/>
                  <p:cNvSpPr/>
                  <p:nvPr/>
                </p:nvSpPr>
                <p:spPr>
                  <a:xfrm>
                    <a:off x="2484375" y="1446075"/>
                    <a:ext cx="3327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" h="5963" extrusionOk="0">
                        <a:moveTo>
                          <a:pt x="1244" y="1"/>
                        </a:moveTo>
                        <a:lnTo>
                          <a:pt x="0" y="5946"/>
                        </a:lnTo>
                        <a:cubicBezTo>
                          <a:pt x="26" y="5954"/>
                          <a:pt x="56" y="5959"/>
                          <a:pt x="81" y="5963"/>
                        </a:cubicBezTo>
                        <a:lnTo>
                          <a:pt x="1331" y="18"/>
                        </a:lnTo>
                        <a:cubicBezTo>
                          <a:pt x="1300" y="9"/>
                          <a:pt x="1274" y="5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51" name="Google Shape;4402;p33"/>
                  <p:cNvSpPr/>
                  <p:nvPr/>
                </p:nvSpPr>
                <p:spPr>
                  <a:xfrm>
                    <a:off x="2482650" y="1445550"/>
                    <a:ext cx="3285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" h="5968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22" y="5958"/>
                          <a:pt x="44" y="5962"/>
                          <a:pt x="69" y="5967"/>
                        </a:cubicBezTo>
                        <a:lnTo>
                          <a:pt x="1313" y="22"/>
                        </a:lnTo>
                        <a:cubicBezTo>
                          <a:pt x="1292" y="13"/>
                          <a:pt x="1266" y="8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52" name="Google Shape;4403;p33"/>
                  <p:cNvSpPr/>
                  <p:nvPr/>
                </p:nvSpPr>
                <p:spPr>
                  <a:xfrm>
                    <a:off x="2481175" y="1445100"/>
                    <a:ext cx="3262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5" h="5968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16" y="5954"/>
                          <a:pt x="38" y="5964"/>
                          <a:pt x="60" y="5968"/>
                        </a:cubicBezTo>
                        <a:lnTo>
                          <a:pt x="1305" y="18"/>
                        </a:lnTo>
                        <a:cubicBezTo>
                          <a:pt x="1283" y="14"/>
                          <a:pt x="1266" y="6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53" name="Google Shape;4404;p33"/>
                  <p:cNvSpPr/>
                  <p:nvPr/>
                </p:nvSpPr>
                <p:spPr>
                  <a:xfrm>
                    <a:off x="2479775" y="1444600"/>
                    <a:ext cx="32525" cy="14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1" h="5971" extrusionOk="0">
                        <a:moveTo>
                          <a:pt x="1245" y="0"/>
                        </a:moveTo>
                        <a:lnTo>
                          <a:pt x="1" y="5949"/>
                        </a:lnTo>
                        <a:cubicBezTo>
                          <a:pt x="17" y="5958"/>
                          <a:pt x="34" y="5962"/>
                          <a:pt x="56" y="5970"/>
                        </a:cubicBezTo>
                        <a:lnTo>
                          <a:pt x="1300" y="21"/>
                        </a:lnTo>
                        <a:cubicBezTo>
                          <a:pt x="1284" y="12"/>
                          <a:pt x="1266" y="8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54" name="Google Shape;4405;p33"/>
                  <p:cNvSpPr/>
                  <p:nvPr/>
                </p:nvSpPr>
                <p:spPr>
                  <a:xfrm>
                    <a:off x="2478500" y="1444050"/>
                    <a:ext cx="32400" cy="14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6" h="5971" extrusionOk="0">
                        <a:moveTo>
                          <a:pt x="1244" y="1"/>
                        </a:moveTo>
                        <a:lnTo>
                          <a:pt x="0" y="5945"/>
                        </a:lnTo>
                        <a:cubicBezTo>
                          <a:pt x="17" y="5954"/>
                          <a:pt x="34" y="5963"/>
                          <a:pt x="52" y="5971"/>
                        </a:cubicBezTo>
                        <a:lnTo>
                          <a:pt x="1296" y="22"/>
                        </a:lnTo>
                        <a:cubicBezTo>
                          <a:pt x="1278" y="13"/>
                          <a:pt x="1262" y="9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55" name="Google Shape;4406;p33"/>
                  <p:cNvSpPr/>
                  <p:nvPr/>
                </p:nvSpPr>
                <p:spPr>
                  <a:xfrm>
                    <a:off x="2477200" y="1443300"/>
                    <a:ext cx="32425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" h="5976" extrusionOk="0">
                        <a:moveTo>
                          <a:pt x="1245" y="1"/>
                        </a:moveTo>
                        <a:lnTo>
                          <a:pt x="1" y="5949"/>
                        </a:lnTo>
                        <a:cubicBezTo>
                          <a:pt x="17" y="5959"/>
                          <a:pt x="35" y="5967"/>
                          <a:pt x="52" y="5975"/>
                        </a:cubicBezTo>
                        <a:lnTo>
                          <a:pt x="1296" y="31"/>
                        </a:lnTo>
                        <a:cubicBezTo>
                          <a:pt x="1279" y="21"/>
                          <a:pt x="1263" y="13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56" name="Google Shape;4407;p33"/>
                  <p:cNvSpPr/>
                  <p:nvPr/>
                </p:nvSpPr>
                <p:spPr>
                  <a:xfrm>
                    <a:off x="2475700" y="1442425"/>
                    <a:ext cx="32650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6" h="5985" extrusionOk="0">
                        <a:moveTo>
                          <a:pt x="1250" y="1"/>
                        </a:moveTo>
                        <a:lnTo>
                          <a:pt x="0" y="5946"/>
                        </a:lnTo>
                        <a:cubicBezTo>
                          <a:pt x="22" y="5964"/>
                          <a:pt x="39" y="5972"/>
                          <a:pt x="61" y="5984"/>
                        </a:cubicBezTo>
                        <a:lnTo>
                          <a:pt x="1305" y="36"/>
                        </a:lnTo>
                        <a:cubicBezTo>
                          <a:pt x="1284" y="27"/>
                          <a:pt x="1267" y="14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57" name="Google Shape;4408;p33"/>
                  <p:cNvSpPr/>
                  <p:nvPr/>
                </p:nvSpPr>
                <p:spPr>
                  <a:xfrm>
                    <a:off x="2471200" y="1435075"/>
                    <a:ext cx="35750" cy="15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0" h="6241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10" y="6073"/>
                          <a:pt x="78" y="6168"/>
                          <a:pt x="180" y="6240"/>
                        </a:cubicBezTo>
                        <a:lnTo>
                          <a:pt x="1430" y="295"/>
                        </a:lnTo>
                        <a:cubicBezTo>
                          <a:pt x="1323" y="218"/>
                          <a:pt x="1254" y="125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58" name="Google Shape;4409;p33"/>
                  <p:cNvSpPr/>
                  <p:nvPr/>
                </p:nvSpPr>
                <p:spPr>
                  <a:xfrm>
                    <a:off x="2502325" y="1432975"/>
                    <a:ext cx="39700" cy="14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8" h="564" extrusionOk="0">
                        <a:moveTo>
                          <a:pt x="797" y="1"/>
                        </a:moveTo>
                        <a:cubicBezTo>
                          <a:pt x="685" y="1"/>
                          <a:pt x="566" y="15"/>
                          <a:pt x="445" y="33"/>
                        </a:cubicBezTo>
                        <a:cubicBezTo>
                          <a:pt x="416" y="37"/>
                          <a:pt x="382" y="41"/>
                          <a:pt x="351" y="45"/>
                        </a:cubicBezTo>
                        <a:cubicBezTo>
                          <a:pt x="321" y="49"/>
                          <a:pt x="291" y="55"/>
                          <a:pt x="262" y="59"/>
                        </a:cubicBezTo>
                        <a:cubicBezTo>
                          <a:pt x="176" y="71"/>
                          <a:pt x="86" y="80"/>
                          <a:pt x="1" y="84"/>
                        </a:cubicBezTo>
                        <a:cubicBezTo>
                          <a:pt x="26" y="418"/>
                          <a:pt x="501" y="564"/>
                          <a:pt x="896" y="564"/>
                        </a:cubicBezTo>
                        <a:cubicBezTo>
                          <a:pt x="966" y="564"/>
                          <a:pt x="1033" y="559"/>
                          <a:pt x="1095" y="550"/>
                        </a:cubicBezTo>
                        <a:cubicBezTo>
                          <a:pt x="1412" y="507"/>
                          <a:pt x="1588" y="349"/>
                          <a:pt x="1211" y="110"/>
                        </a:cubicBezTo>
                        <a:cubicBezTo>
                          <a:pt x="1094" y="28"/>
                          <a:pt x="952" y="1"/>
                          <a:pt x="797" y="1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59" name="Google Shape;4410;p33"/>
                  <p:cNvSpPr/>
                  <p:nvPr/>
                </p:nvSpPr>
                <p:spPr>
                  <a:xfrm>
                    <a:off x="2426200" y="1427050"/>
                    <a:ext cx="31250" cy="148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5950" extrusionOk="0">
                        <a:moveTo>
                          <a:pt x="1250" y="0"/>
                        </a:moveTo>
                        <a:lnTo>
                          <a:pt x="0" y="5950"/>
                        </a:lnTo>
                        <a:lnTo>
                          <a:pt x="0" y="5950"/>
                        </a:lnTo>
                        <a:lnTo>
                          <a:pt x="1250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60" name="Google Shape;4411;p33"/>
                  <p:cNvSpPr/>
                  <p:nvPr/>
                </p:nvSpPr>
                <p:spPr>
                  <a:xfrm>
                    <a:off x="2409200" y="1427050"/>
                    <a:ext cx="48250" cy="150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0" h="6036" extrusionOk="0">
                        <a:moveTo>
                          <a:pt x="1930" y="0"/>
                        </a:moveTo>
                        <a:cubicBezTo>
                          <a:pt x="1818" y="35"/>
                          <a:pt x="1715" y="55"/>
                          <a:pt x="1617" y="73"/>
                        </a:cubicBezTo>
                        <a:cubicBezTo>
                          <a:pt x="1540" y="83"/>
                          <a:pt x="1466" y="87"/>
                          <a:pt x="1395" y="87"/>
                        </a:cubicBezTo>
                        <a:cubicBezTo>
                          <a:pt x="1344" y="87"/>
                          <a:pt x="1294" y="85"/>
                          <a:pt x="1245" y="81"/>
                        </a:cubicBezTo>
                        <a:lnTo>
                          <a:pt x="1" y="6027"/>
                        </a:lnTo>
                        <a:cubicBezTo>
                          <a:pt x="51" y="6033"/>
                          <a:pt x="104" y="6036"/>
                          <a:pt x="158" y="6036"/>
                        </a:cubicBezTo>
                        <a:cubicBezTo>
                          <a:pt x="226" y="6036"/>
                          <a:pt x="296" y="6030"/>
                          <a:pt x="368" y="6018"/>
                        </a:cubicBezTo>
                        <a:cubicBezTo>
                          <a:pt x="471" y="6005"/>
                          <a:pt x="574" y="5984"/>
                          <a:pt x="680" y="5950"/>
                        </a:cubicBezTo>
                        <a:lnTo>
                          <a:pt x="1930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61" name="Google Shape;4412;p33"/>
                  <p:cNvSpPr/>
                  <p:nvPr/>
                </p:nvSpPr>
                <p:spPr>
                  <a:xfrm>
                    <a:off x="2406750" y="1428650"/>
                    <a:ext cx="3357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3" h="5963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30" y="5954"/>
                          <a:pt x="64" y="5959"/>
                          <a:pt x="99" y="5963"/>
                        </a:cubicBezTo>
                        <a:lnTo>
                          <a:pt x="1343" y="17"/>
                        </a:lnTo>
                        <a:cubicBezTo>
                          <a:pt x="1309" y="13"/>
                          <a:pt x="1279" y="9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62" name="Google Shape;4413;p33"/>
                  <p:cNvSpPr/>
                  <p:nvPr/>
                </p:nvSpPr>
                <p:spPr>
                  <a:xfrm>
                    <a:off x="2404825" y="1428325"/>
                    <a:ext cx="33050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2" h="5964" extrusionOk="0">
                        <a:moveTo>
                          <a:pt x="1248" y="0"/>
                        </a:moveTo>
                        <a:lnTo>
                          <a:pt x="0" y="5946"/>
                        </a:lnTo>
                        <a:cubicBezTo>
                          <a:pt x="26" y="5954"/>
                          <a:pt x="52" y="5958"/>
                          <a:pt x="77" y="5963"/>
                        </a:cubicBezTo>
                        <a:lnTo>
                          <a:pt x="1321" y="14"/>
                        </a:lnTo>
                        <a:cubicBezTo>
                          <a:pt x="1296" y="10"/>
                          <a:pt x="1270" y="4"/>
                          <a:pt x="1248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63" name="Google Shape;4414;p33"/>
                  <p:cNvSpPr/>
                  <p:nvPr/>
                </p:nvSpPr>
                <p:spPr>
                  <a:xfrm>
                    <a:off x="2403100" y="1427900"/>
                    <a:ext cx="3295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8" h="5963" extrusionOk="0">
                        <a:moveTo>
                          <a:pt x="1250" y="1"/>
                        </a:moveTo>
                        <a:lnTo>
                          <a:pt x="0" y="5945"/>
                        </a:lnTo>
                        <a:cubicBezTo>
                          <a:pt x="26" y="5955"/>
                          <a:pt x="48" y="5959"/>
                          <a:pt x="69" y="5963"/>
                        </a:cubicBezTo>
                        <a:lnTo>
                          <a:pt x="1317" y="17"/>
                        </a:lnTo>
                        <a:cubicBezTo>
                          <a:pt x="1292" y="9"/>
                          <a:pt x="1271" y="5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64" name="Google Shape;4415;p33"/>
                  <p:cNvSpPr/>
                  <p:nvPr/>
                </p:nvSpPr>
                <p:spPr>
                  <a:xfrm>
                    <a:off x="2401500" y="1427375"/>
                    <a:ext cx="3285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" h="5967" extrusionOk="0">
                        <a:moveTo>
                          <a:pt x="1245" y="0"/>
                        </a:moveTo>
                        <a:lnTo>
                          <a:pt x="1" y="5945"/>
                        </a:lnTo>
                        <a:cubicBezTo>
                          <a:pt x="21" y="5954"/>
                          <a:pt x="43" y="5962"/>
                          <a:pt x="64" y="5966"/>
                        </a:cubicBezTo>
                        <a:lnTo>
                          <a:pt x="1314" y="22"/>
                        </a:lnTo>
                        <a:cubicBezTo>
                          <a:pt x="1288" y="13"/>
                          <a:pt x="1266" y="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65" name="Google Shape;4416;p33"/>
                  <p:cNvSpPr/>
                  <p:nvPr/>
                </p:nvSpPr>
                <p:spPr>
                  <a:xfrm>
                    <a:off x="2399775" y="1426625"/>
                    <a:ext cx="32850" cy="14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" h="5975" extrusionOk="0">
                        <a:moveTo>
                          <a:pt x="1245" y="1"/>
                        </a:moveTo>
                        <a:lnTo>
                          <a:pt x="1" y="5949"/>
                        </a:lnTo>
                        <a:cubicBezTo>
                          <a:pt x="23" y="5958"/>
                          <a:pt x="44" y="5967"/>
                          <a:pt x="70" y="5975"/>
                        </a:cubicBezTo>
                        <a:lnTo>
                          <a:pt x="1314" y="30"/>
                        </a:lnTo>
                        <a:cubicBezTo>
                          <a:pt x="1292" y="21"/>
                          <a:pt x="1267" y="13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66" name="Google Shape;4417;p33"/>
                  <p:cNvSpPr/>
                  <p:nvPr/>
                </p:nvSpPr>
                <p:spPr>
                  <a:xfrm>
                    <a:off x="2397875" y="1425750"/>
                    <a:ext cx="33050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2" h="5985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26" y="5964"/>
                          <a:pt x="51" y="5976"/>
                          <a:pt x="77" y="5984"/>
                        </a:cubicBezTo>
                        <a:lnTo>
                          <a:pt x="1321" y="36"/>
                        </a:lnTo>
                        <a:cubicBezTo>
                          <a:pt x="1295" y="26"/>
                          <a:pt x="1270" y="14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67" name="Google Shape;4418;p33"/>
                  <p:cNvSpPr/>
                  <p:nvPr/>
                </p:nvSpPr>
                <p:spPr>
                  <a:xfrm>
                    <a:off x="2395500" y="1424575"/>
                    <a:ext cx="33500" cy="14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0" h="5998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30" y="5968"/>
                          <a:pt x="61" y="5985"/>
                          <a:pt x="95" y="5997"/>
                        </a:cubicBezTo>
                        <a:lnTo>
                          <a:pt x="1339" y="48"/>
                        </a:lnTo>
                        <a:cubicBezTo>
                          <a:pt x="1309" y="35"/>
                          <a:pt x="1275" y="18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68" name="Google Shape;4419;p33"/>
                  <p:cNvSpPr/>
                  <p:nvPr/>
                </p:nvSpPr>
                <p:spPr>
                  <a:xfrm>
                    <a:off x="2392200" y="1422450"/>
                    <a:ext cx="34450" cy="150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8" h="6036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43" y="5980"/>
                          <a:pt x="85" y="6009"/>
                          <a:pt x="133" y="6035"/>
                        </a:cubicBezTo>
                        <a:lnTo>
                          <a:pt x="1378" y="85"/>
                        </a:lnTo>
                        <a:cubicBezTo>
                          <a:pt x="1335" y="60"/>
                          <a:pt x="1287" y="30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69" name="Google Shape;4420;p33"/>
                  <p:cNvSpPr/>
                  <p:nvPr/>
                </p:nvSpPr>
                <p:spPr>
                  <a:xfrm>
                    <a:off x="2379575" y="1410050"/>
                    <a:ext cx="43775" cy="161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1" h="6446" extrusionOk="0">
                        <a:moveTo>
                          <a:pt x="1245" y="0"/>
                        </a:moveTo>
                        <a:lnTo>
                          <a:pt x="0" y="5945"/>
                        </a:lnTo>
                        <a:cubicBezTo>
                          <a:pt x="154" y="6142"/>
                          <a:pt x="321" y="6313"/>
                          <a:pt x="505" y="6446"/>
                        </a:cubicBezTo>
                        <a:lnTo>
                          <a:pt x="1750" y="496"/>
                        </a:lnTo>
                        <a:cubicBezTo>
                          <a:pt x="1566" y="364"/>
                          <a:pt x="1399" y="192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70" name="Google Shape;4421;p33"/>
                  <p:cNvSpPr/>
                  <p:nvPr/>
                </p:nvSpPr>
                <p:spPr>
                  <a:xfrm>
                    <a:off x="2410700" y="1407250"/>
                    <a:ext cx="46750" cy="2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0" h="881" extrusionOk="0">
                        <a:moveTo>
                          <a:pt x="792" y="1"/>
                        </a:moveTo>
                        <a:cubicBezTo>
                          <a:pt x="522" y="40"/>
                          <a:pt x="269" y="73"/>
                          <a:pt x="0" y="112"/>
                        </a:cubicBezTo>
                        <a:cubicBezTo>
                          <a:pt x="357" y="564"/>
                          <a:pt x="771" y="881"/>
                          <a:pt x="1334" y="881"/>
                        </a:cubicBezTo>
                        <a:cubicBezTo>
                          <a:pt x="1406" y="881"/>
                          <a:pt x="1480" y="876"/>
                          <a:pt x="1557" y="865"/>
                        </a:cubicBezTo>
                        <a:cubicBezTo>
                          <a:pt x="1655" y="847"/>
                          <a:pt x="1758" y="827"/>
                          <a:pt x="1870" y="792"/>
                        </a:cubicBezTo>
                        <a:cubicBezTo>
                          <a:pt x="1570" y="399"/>
                          <a:pt x="1206" y="160"/>
                          <a:pt x="792" y="1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71" name="Google Shape;4422;p33"/>
                  <p:cNvSpPr/>
                  <p:nvPr/>
                </p:nvSpPr>
                <p:spPr>
                  <a:xfrm>
                    <a:off x="2428650" y="1422125"/>
                    <a:ext cx="51675" cy="16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67" h="6785" extrusionOk="0">
                        <a:moveTo>
                          <a:pt x="1250" y="1"/>
                        </a:moveTo>
                        <a:lnTo>
                          <a:pt x="1" y="5950"/>
                        </a:lnTo>
                        <a:cubicBezTo>
                          <a:pt x="275" y="6228"/>
                          <a:pt x="544" y="6506"/>
                          <a:pt x="822" y="6784"/>
                        </a:cubicBezTo>
                        <a:lnTo>
                          <a:pt x="2066" y="839"/>
                        </a:lnTo>
                        <a:cubicBezTo>
                          <a:pt x="1793" y="556"/>
                          <a:pt x="1523" y="278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72" name="Google Shape;4423;p33"/>
                  <p:cNvSpPr/>
                  <p:nvPr/>
                </p:nvSpPr>
                <p:spPr>
                  <a:xfrm>
                    <a:off x="2469825" y="1435075"/>
                    <a:ext cx="32525" cy="14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1" h="5971" extrusionOk="0">
                        <a:moveTo>
                          <a:pt x="1301" y="0"/>
                        </a:moveTo>
                        <a:lnTo>
                          <a:pt x="1301" y="0"/>
                        </a:lnTo>
                        <a:cubicBezTo>
                          <a:pt x="1279" y="9"/>
                          <a:pt x="1262" y="17"/>
                          <a:pt x="1245" y="22"/>
                        </a:cubicBezTo>
                        <a:lnTo>
                          <a:pt x="0" y="5970"/>
                        </a:lnTo>
                        <a:cubicBezTo>
                          <a:pt x="18" y="5962"/>
                          <a:pt x="34" y="5958"/>
                          <a:pt x="56" y="5950"/>
                        </a:cubicBezTo>
                        <a:lnTo>
                          <a:pt x="1301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73" name="Google Shape;4424;p33"/>
                  <p:cNvSpPr/>
                  <p:nvPr/>
                </p:nvSpPr>
                <p:spPr>
                  <a:xfrm>
                    <a:off x="2467800" y="1435600"/>
                    <a:ext cx="33175" cy="14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7" h="5997" extrusionOk="0">
                        <a:moveTo>
                          <a:pt x="1326" y="1"/>
                        </a:moveTo>
                        <a:lnTo>
                          <a:pt x="1326" y="1"/>
                        </a:lnTo>
                        <a:cubicBezTo>
                          <a:pt x="1296" y="17"/>
                          <a:pt x="1270" y="31"/>
                          <a:pt x="1244" y="47"/>
                        </a:cubicBezTo>
                        <a:lnTo>
                          <a:pt x="0" y="5997"/>
                        </a:lnTo>
                        <a:cubicBezTo>
                          <a:pt x="26" y="5980"/>
                          <a:pt x="52" y="5967"/>
                          <a:pt x="81" y="5949"/>
                        </a:cubicBezTo>
                        <a:lnTo>
                          <a:pt x="1326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74" name="Google Shape;4425;p33"/>
                  <p:cNvSpPr/>
                  <p:nvPr/>
                </p:nvSpPr>
                <p:spPr>
                  <a:xfrm>
                    <a:off x="2463500" y="1436775"/>
                    <a:ext cx="35425" cy="151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7" h="6070" extrusionOk="0">
                        <a:moveTo>
                          <a:pt x="1416" y="0"/>
                        </a:moveTo>
                        <a:lnTo>
                          <a:pt x="1416" y="0"/>
                        </a:lnTo>
                        <a:cubicBezTo>
                          <a:pt x="1357" y="39"/>
                          <a:pt x="1305" y="82"/>
                          <a:pt x="1246" y="120"/>
                        </a:cubicBezTo>
                        <a:lnTo>
                          <a:pt x="1" y="6070"/>
                        </a:lnTo>
                        <a:cubicBezTo>
                          <a:pt x="61" y="6031"/>
                          <a:pt x="113" y="5989"/>
                          <a:pt x="172" y="5950"/>
                        </a:cubicBezTo>
                        <a:lnTo>
                          <a:pt x="1416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75" name="Google Shape;4426;p33"/>
                  <p:cNvSpPr/>
                  <p:nvPr/>
                </p:nvSpPr>
                <p:spPr>
                  <a:xfrm>
                    <a:off x="2461475" y="1439775"/>
                    <a:ext cx="33175" cy="14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7" h="5993" extrusionOk="0">
                        <a:moveTo>
                          <a:pt x="1327" y="0"/>
                        </a:moveTo>
                        <a:lnTo>
                          <a:pt x="1327" y="0"/>
                        </a:lnTo>
                        <a:cubicBezTo>
                          <a:pt x="1301" y="18"/>
                          <a:pt x="1276" y="30"/>
                          <a:pt x="1246" y="47"/>
                        </a:cubicBezTo>
                        <a:lnTo>
                          <a:pt x="1" y="5993"/>
                        </a:lnTo>
                        <a:cubicBezTo>
                          <a:pt x="30" y="5980"/>
                          <a:pt x="56" y="5967"/>
                          <a:pt x="82" y="5950"/>
                        </a:cubicBezTo>
                        <a:lnTo>
                          <a:pt x="1327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76" name="Google Shape;4427;p33"/>
                  <p:cNvSpPr/>
                  <p:nvPr/>
                </p:nvSpPr>
                <p:spPr>
                  <a:xfrm>
                    <a:off x="2459125" y="1440950"/>
                    <a:ext cx="33500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0" h="5980" extrusionOk="0">
                        <a:moveTo>
                          <a:pt x="1340" y="0"/>
                        </a:moveTo>
                        <a:lnTo>
                          <a:pt x="1340" y="0"/>
                        </a:lnTo>
                        <a:cubicBezTo>
                          <a:pt x="1314" y="13"/>
                          <a:pt x="1283" y="22"/>
                          <a:pt x="1250" y="34"/>
                        </a:cubicBezTo>
                        <a:lnTo>
                          <a:pt x="0" y="5980"/>
                        </a:lnTo>
                        <a:cubicBezTo>
                          <a:pt x="35" y="5972"/>
                          <a:pt x="65" y="5958"/>
                          <a:pt x="95" y="5946"/>
                        </a:cubicBezTo>
                        <a:lnTo>
                          <a:pt x="1340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77" name="Google Shape;4428;p33"/>
                  <p:cNvSpPr/>
                  <p:nvPr/>
                </p:nvSpPr>
                <p:spPr>
                  <a:xfrm>
                    <a:off x="2449200" y="1441800"/>
                    <a:ext cx="41175" cy="14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7" h="5998" extrusionOk="0">
                        <a:moveTo>
                          <a:pt x="1647" y="0"/>
                        </a:moveTo>
                        <a:lnTo>
                          <a:pt x="1647" y="0"/>
                        </a:lnTo>
                        <a:cubicBezTo>
                          <a:pt x="1599" y="14"/>
                          <a:pt x="1548" y="26"/>
                          <a:pt x="1484" y="35"/>
                        </a:cubicBezTo>
                        <a:cubicBezTo>
                          <a:pt x="1420" y="43"/>
                          <a:pt x="1339" y="47"/>
                          <a:pt x="1244" y="52"/>
                        </a:cubicBezTo>
                        <a:lnTo>
                          <a:pt x="0" y="5997"/>
                        </a:lnTo>
                        <a:cubicBezTo>
                          <a:pt x="94" y="5997"/>
                          <a:pt x="171" y="5993"/>
                          <a:pt x="239" y="5984"/>
                        </a:cubicBezTo>
                        <a:cubicBezTo>
                          <a:pt x="304" y="5971"/>
                          <a:pt x="355" y="5963"/>
                          <a:pt x="397" y="5946"/>
                        </a:cubicBezTo>
                        <a:lnTo>
                          <a:pt x="1647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78" name="Google Shape;4429;p33"/>
                  <p:cNvSpPr/>
                  <p:nvPr/>
                </p:nvSpPr>
                <p:spPr>
                  <a:xfrm>
                    <a:off x="2459900" y="1421700"/>
                    <a:ext cx="42450" cy="21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8" h="856" extrusionOk="0">
                        <a:moveTo>
                          <a:pt x="308" y="0"/>
                        </a:moveTo>
                        <a:cubicBezTo>
                          <a:pt x="208" y="0"/>
                          <a:pt x="106" y="6"/>
                          <a:pt x="0" y="18"/>
                        </a:cubicBezTo>
                        <a:cubicBezTo>
                          <a:pt x="273" y="295"/>
                          <a:pt x="543" y="573"/>
                          <a:pt x="816" y="856"/>
                        </a:cubicBezTo>
                        <a:cubicBezTo>
                          <a:pt x="911" y="851"/>
                          <a:pt x="992" y="847"/>
                          <a:pt x="1056" y="839"/>
                        </a:cubicBezTo>
                        <a:cubicBezTo>
                          <a:pt x="1432" y="788"/>
                          <a:pt x="1449" y="625"/>
                          <a:pt x="1698" y="535"/>
                        </a:cubicBezTo>
                        <a:cubicBezTo>
                          <a:pt x="1321" y="180"/>
                          <a:pt x="858" y="0"/>
                          <a:pt x="308" y="0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79" name="Google Shape;4430;p33"/>
                  <p:cNvSpPr/>
                  <p:nvPr/>
                </p:nvSpPr>
                <p:spPr>
                  <a:xfrm>
                    <a:off x="1016475" y="1138575"/>
                    <a:ext cx="35850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4" h="5984" extrusionOk="0">
                        <a:moveTo>
                          <a:pt x="1433" y="0"/>
                        </a:moveTo>
                        <a:cubicBezTo>
                          <a:pt x="1356" y="8"/>
                          <a:pt x="1296" y="21"/>
                          <a:pt x="1244" y="34"/>
                        </a:cubicBezTo>
                        <a:lnTo>
                          <a:pt x="0" y="5984"/>
                        </a:lnTo>
                        <a:cubicBezTo>
                          <a:pt x="52" y="5966"/>
                          <a:pt x="111" y="5958"/>
                          <a:pt x="184" y="5949"/>
                        </a:cubicBezTo>
                        <a:lnTo>
                          <a:pt x="1433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80" name="Google Shape;4431;p33"/>
                  <p:cNvSpPr/>
                  <p:nvPr/>
                </p:nvSpPr>
                <p:spPr>
                  <a:xfrm>
                    <a:off x="1014950" y="1139400"/>
                    <a:ext cx="32650" cy="14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6" h="5973" extrusionOk="0">
                        <a:moveTo>
                          <a:pt x="1305" y="1"/>
                        </a:moveTo>
                        <a:lnTo>
                          <a:pt x="1305" y="1"/>
                        </a:lnTo>
                        <a:cubicBezTo>
                          <a:pt x="1284" y="9"/>
                          <a:pt x="1263" y="18"/>
                          <a:pt x="1246" y="22"/>
                        </a:cubicBezTo>
                        <a:lnTo>
                          <a:pt x="1" y="5972"/>
                        </a:lnTo>
                        <a:cubicBezTo>
                          <a:pt x="18" y="5963"/>
                          <a:pt x="40" y="5955"/>
                          <a:pt x="61" y="5951"/>
                        </a:cubicBezTo>
                        <a:lnTo>
                          <a:pt x="1305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81" name="Google Shape;4432;p33"/>
                  <p:cNvSpPr/>
                  <p:nvPr/>
                </p:nvSpPr>
                <p:spPr>
                  <a:xfrm>
                    <a:off x="1014000" y="1139950"/>
                    <a:ext cx="32100" cy="14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71" extrusionOk="0">
                        <a:moveTo>
                          <a:pt x="1284" y="0"/>
                        </a:moveTo>
                        <a:lnTo>
                          <a:pt x="1284" y="0"/>
                        </a:lnTo>
                        <a:cubicBezTo>
                          <a:pt x="1270" y="9"/>
                          <a:pt x="1258" y="17"/>
                          <a:pt x="1245" y="22"/>
                        </a:cubicBezTo>
                        <a:lnTo>
                          <a:pt x="1" y="5971"/>
                        </a:lnTo>
                        <a:cubicBezTo>
                          <a:pt x="13" y="5962"/>
                          <a:pt x="26" y="5958"/>
                          <a:pt x="39" y="5950"/>
                        </a:cubicBezTo>
                        <a:lnTo>
                          <a:pt x="1284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82" name="Google Shape;4433;p33"/>
                  <p:cNvSpPr/>
                  <p:nvPr/>
                </p:nvSpPr>
                <p:spPr>
                  <a:xfrm>
                    <a:off x="1013375" y="1140500"/>
                    <a:ext cx="3175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0" h="5967" extrusionOk="0">
                        <a:moveTo>
                          <a:pt x="1270" y="0"/>
                        </a:moveTo>
                        <a:lnTo>
                          <a:pt x="1270" y="0"/>
                        </a:lnTo>
                        <a:cubicBezTo>
                          <a:pt x="1262" y="8"/>
                          <a:pt x="1253" y="12"/>
                          <a:pt x="1244" y="21"/>
                        </a:cubicBezTo>
                        <a:lnTo>
                          <a:pt x="0" y="5966"/>
                        </a:lnTo>
                        <a:cubicBezTo>
                          <a:pt x="8" y="5962"/>
                          <a:pt x="17" y="5954"/>
                          <a:pt x="26" y="5949"/>
                        </a:cubicBezTo>
                        <a:lnTo>
                          <a:pt x="1270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83" name="Google Shape;4434;p33"/>
                  <p:cNvSpPr/>
                  <p:nvPr/>
                </p:nvSpPr>
                <p:spPr>
                  <a:xfrm>
                    <a:off x="1012825" y="1141000"/>
                    <a:ext cx="3167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68" extrusionOk="0">
                        <a:moveTo>
                          <a:pt x="1266" y="1"/>
                        </a:moveTo>
                        <a:cubicBezTo>
                          <a:pt x="1262" y="6"/>
                          <a:pt x="1254" y="14"/>
                          <a:pt x="1250" y="18"/>
                        </a:cubicBezTo>
                        <a:lnTo>
                          <a:pt x="0" y="5968"/>
                        </a:lnTo>
                        <a:lnTo>
                          <a:pt x="0" y="5968"/>
                        </a:lnTo>
                        <a:lnTo>
                          <a:pt x="22" y="5946"/>
                        </a:lnTo>
                        <a:lnTo>
                          <a:pt x="1266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84" name="Google Shape;4435;p33"/>
                  <p:cNvSpPr/>
                  <p:nvPr/>
                </p:nvSpPr>
                <p:spPr>
                  <a:xfrm>
                    <a:off x="1012525" y="1141450"/>
                    <a:ext cx="3155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" h="5972" extrusionOk="0">
                        <a:moveTo>
                          <a:pt x="1262" y="0"/>
                        </a:moveTo>
                        <a:lnTo>
                          <a:pt x="1262" y="0"/>
                        </a:lnTo>
                        <a:cubicBezTo>
                          <a:pt x="1252" y="8"/>
                          <a:pt x="1248" y="17"/>
                          <a:pt x="1244" y="22"/>
                        </a:cubicBezTo>
                        <a:lnTo>
                          <a:pt x="0" y="5971"/>
                        </a:lnTo>
                        <a:cubicBezTo>
                          <a:pt x="4" y="5962"/>
                          <a:pt x="8" y="5958"/>
                          <a:pt x="12" y="5950"/>
                        </a:cubicBezTo>
                        <a:lnTo>
                          <a:pt x="1262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85" name="Google Shape;4436;p33"/>
                  <p:cNvSpPr/>
                  <p:nvPr/>
                </p:nvSpPr>
                <p:spPr>
                  <a:xfrm>
                    <a:off x="1012175" y="1141975"/>
                    <a:ext cx="31475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76" extrusionOk="0">
                        <a:moveTo>
                          <a:pt x="1258" y="1"/>
                        </a:moveTo>
                        <a:lnTo>
                          <a:pt x="1258" y="1"/>
                        </a:lnTo>
                        <a:cubicBezTo>
                          <a:pt x="1254" y="9"/>
                          <a:pt x="1250" y="18"/>
                          <a:pt x="1246" y="26"/>
                        </a:cubicBezTo>
                        <a:lnTo>
                          <a:pt x="1" y="5976"/>
                        </a:lnTo>
                        <a:cubicBezTo>
                          <a:pt x="5" y="5967"/>
                          <a:pt x="9" y="5958"/>
                          <a:pt x="14" y="5950"/>
                        </a:cubicBezTo>
                        <a:lnTo>
                          <a:pt x="1258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86" name="Google Shape;4437;p33"/>
                  <p:cNvSpPr/>
                  <p:nvPr/>
                </p:nvSpPr>
                <p:spPr>
                  <a:xfrm>
                    <a:off x="1012075" y="1142625"/>
                    <a:ext cx="3125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5967" extrusionOk="0">
                        <a:moveTo>
                          <a:pt x="1250" y="0"/>
                        </a:moveTo>
                        <a:lnTo>
                          <a:pt x="1247" y="15"/>
                        </a:lnTo>
                        <a:lnTo>
                          <a:pt x="1247" y="15"/>
                        </a:lnTo>
                        <a:cubicBezTo>
                          <a:pt x="1250" y="11"/>
                          <a:pt x="1250" y="7"/>
                          <a:pt x="1250" y="0"/>
                        </a:cubicBezTo>
                        <a:close/>
                        <a:moveTo>
                          <a:pt x="1247" y="15"/>
                        </a:moveTo>
                        <a:cubicBezTo>
                          <a:pt x="1246" y="16"/>
                          <a:pt x="1246" y="17"/>
                          <a:pt x="1245" y="18"/>
                        </a:cubicBezTo>
                        <a:lnTo>
                          <a:pt x="3" y="5957"/>
                        </a:lnTo>
                        <a:lnTo>
                          <a:pt x="3" y="5957"/>
                        </a:lnTo>
                        <a:cubicBezTo>
                          <a:pt x="4" y="5954"/>
                          <a:pt x="5" y="5952"/>
                          <a:pt x="5" y="5950"/>
                        </a:cubicBezTo>
                        <a:lnTo>
                          <a:pt x="1247" y="15"/>
                        </a:lnTo>
                        <a:close/>
                        <a:moveTo>
                          <a:pt x="3" y="5957"/>
                        </a:moveTo>
                        <a:cubicBezTo>
                          <a:pt x="2" y="5959"/>
                          <a:pt x="1" y="5962"/>
                          <a:pt x="1" y="5966"/>
                        </a:cubicBezTo>
                        <a:lnTo>
                          <a:pt x="3" y="5957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87" name="Google Shape;4438;p33"/>
                  <p:cNvSpPr/>
                  <p:nvPr/>
                </p:nvSpPr>
                <p:spPr>
                  <a:xfrm>
                    <a:off x="1459250" y="1239400"/>
                    <a:ext cx="37125" cy="152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5" h="6091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78" y="5992"/>
                          <a:pt x="159" y="6039"/>
                          <a:pt x="240" y="6090"/>
                        </a:cubicBezTo>
                        <a:lnTo>
                          <a:pt x="1485" y="145"/>
                        </a:lnTo>
                        <a:cubicBezTo>
                          <a:pt x="1404" y="90"/>
                          <a:pt x="1322" y="42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88" name="Google Shape;4439;p33"/>
                  <p:cNvSpPr/>
                  <p:nvPr/>
                </p:nvSpPr>
                <p:spPr>
                  <a:xfrm>
                    <a:off x="1443950" y="1231050"/>
                    <a:ext cx="46425" cy="157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7" h="6284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168" y="6048"/>
                          <a:pt x="382" y="6150"/>
                          <a:pt x="613" y="6284"/>
                        </a:cubicBezTo>
                        <a:lnTo>
                          <a:pt x="1857" y="334"/>
                        </a:lnTo>
                        <a:cubicBezTo>
                          <a:pt x="1626" y="202"/>
                          <a:pt x="1416" y="99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89" name="Google Shape;4440;p33"/>
                  <p:cNvSpPr/>
                  <p:nvPr/>
                </p:nvSpPr>
                <p:spPr>
                  <a:xfrm>
                    <a:off x="1439575" y="1228375"/>
                    <a:ext cx="35525" cy="151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1" h="6058" extrusionOk="0">
                        <a:moveTo>
                          <a:pt x="1249" y="1"/>
                        </a:moveTo>
                        <a:lnTo>
                          <a:pt x="0" y="5949"/>
                        </a:lnTo>
                        <a:cubicBezTo>
                          <a:pt x="52" y="5984"/>
                          <a:pt x="112" y="6022"/>
                          <a:pt x="176" y="6057"/>
                        </a:cubicBezTo>
                        <a:lnTo>
                          <a:pt x="1421" y="108"/>
                        </a:lnTo>
                        <a:cubicBezTo>
                          <a:pt x="1356" y="73"/>
                          <a:pt x="1301" y="39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90" name="Google Shape;4441;p33"/>
                  <p:cNvSpPr/>
                  <p:nvPr/>
                </p:nvSpPr>
                <p:spPr>
                  <a:xfrm>
                    <a:off x="1433375" y="1218525"/>
                    <a:ext cx="37450" cy="158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8" h="6344" extrusionOk="0">
                        <a:moveTo>
                          <a:pt x="1279" y="1"/>
                        </a:moveTo>
                        <a:lnTo>
                          <a:pt x="35" y="5950"/>
                        </a:lnTo>
                        <a:cubicBezTo>
                          <a:pt x="1" y="6108"/>
                          <a:pt x="86" y="6228"/>
                          <a:pt x="248" y="6343"/>
                        </a:cubicBezTo>
                        <a:lnTo>
                          <a:pt x="1497" y="395"/>
                        </a:lnTo>
                        <a:cubicBezTo>
                          <a:pt x="1335" y="279"/>
                          <a:pt x="1245" y="164"/>
                          <a:pt x="1279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91" name="Google Shape;4442;p33"/>
                  <p:cNvSpPr/>
                  <p:nvPr/>
                </p:nvSpPr>
                <p:spPr>
                  <a:xfrm>
                    <a:off x="2247625" y="1389300"/>
                    <a:ext cx="32225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9" h="5985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13" y="5963"/>
                          <a:pt x="27" y="5971"/>
                          <a:pt x="43" y="5985"/>
                        </a:cubicBezTo>
                        <a:lnTo>
                          <a:pt x="1288" y="35"/>
                        </a:lnTo>
                        <a:cubicBezTo>
                          <a:pt x="1275" y="22"/>
                          <a:pt x="1258" y="13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92" name="Google Shape;4443;p33"/>
                  <p:cNvSpPr/>
                  <p:nvPr/>
                </p:nvSpPr>
                <p:spPr>
                  <a:xfrm>
                    <a:off x="2244425" y="1387250"/>
                    <a:ext cx="34325" cy="15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3" h="6032" extrusionOk="0">
                        <a:moveTo>
                          <a:pt x="1245" y="1"/>
                        </a:moveTo>
                        <a:lnTo>
                          <a:pt x="1" y="5951"/>
                        </a:lnTo>
                        <a:cubicBezTo>
                          <a:pt x="43" y="5976"/>
                          <a:pt x="86" y="6002"/>
                          <a:pt x="129" y="6032"/>
                        </a:cubicBezTo>
                        <a:lnTo>
                          <a:pt x="1373" y="82"/>
                        </a:lnTo>
                        <a:cubicBezTo>
                          <a:pt x="1331" y="56"/>
                          <a:pt x="1288" y="27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93" name="Google Shape;4444;p33"/>
                  <p:cNvSpPr/>
                  <p:nvPr/>
                </p:nvSpPr>
                <p:spPr>
                  <a:xfrm>
                    <a:off x="2241950" y="1386075"/>
                    <a:ext cx="33600" cy="14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4" h="5998" extrusionOk="0">
                        <a:moveTo>
                          <a:pt x="1250" y="1"/>
                        </a:moveTo>
                        <a:lnTo>
                          <a:pt x="1" y="5946"/>
                        </a:lnTo>
                        <a:cubicBezTo>
                          <a:pt x="35" y="5964"/>
                          <a:pt x="70" y="5980"/>
                          <a:pt x="100" y="5998"/>
                        </a:cubicBezTo>
                        <a:lnTo>
                          <a:pt x="1344" y="48"/>
                        </a:lnTo>
                        <a:cubicBezTo>
                          <a:pt x="1314" y="32"/>
                          <a:pt x="1280" y="14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94" name="Google Shape;4445;p33"/>
                  <p:cNvSpPr/>
                  <p:nvPr/>
                </p:nvSpPr>
                <p:spPr>
                  <a:xfrm>
                    <a:off x="2239825" y="1385025"/>
                    <a:ext cx="33400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6" h="5989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31" y="5963"/>
                          <a:pt x="60" y="5976"/>
                          <a:pt x="86" y="5988"/>
                        </a:cubicBezTo>
                        <a:lnTo>
                          <a:pt x="1335" y="43"/>
                        </a:lnTo>
                        <a:cubicBezTo>
                          <a:pt x="1304" y="26"/>
                          <a:pt x="1275" y="13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95" name="Google Shape;4446;p33"/>
                  <p:cNvSpPr/>
                  <p:nvPr/>
                </p:nvSpPr>
                <p:spPr>
                  <a:xfrm>
                    <a:off x="2237675" y="1384275"/>
                    <a:ext cx="33275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" h="5981" extrusionOk="0">
                        <a:moveTo>
                          <a:pt x="1246" y="1"/>
                        </a:moveTo>
                        <a:lnTo>
                          <a:pt x="1" y="5949"/>
                        </a:lnTo>
                        <a:cubicBezTo>
                          <a:pt x="30" y="5959"/>
                          <a:pt x="56" y="5971"/>
                          <a:pt x="87" y="5980"/>
                        </a:cubicBezTo>
                        <a:lnTo>
                          <a:pt x="1331" y="31"/>
                        </a:lnTo>
                        <a:cubicBezTo>
                          <a:pt x="1305" y="21"/>
                          <a:pt x="1275" y="9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96" name="Google Shape;4447;p33"/>
                  <p:cNvSpPr/>
                  <p:nvPr/>
                </p:nvSpPr>
                <p:spPr>
                  <a:xfrm>
                    <a:off x="2235450" y="1383525"/>
                    <a:ext cx="33375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5" h="5980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30" y="5959"/>
                          <a:pt x="60" y="5967"/>
                          <a:pt x="90" y="5979"/>
                        </a:cubicBezTo>
                        <a:lnTo>
                          <a:pt x="1335" y="31"/>
                        </a:lnTo>
                        <a:cubicBezTo>
                          <a:pt x="1305" y="18"/>
                          <a:pt x="1274" y="9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97" name="Google Shape;4448;p33"/>
                  <p:cNvSpPr/>
                  <p:nvPr/>
                </p:nvSpPr>
                <p:spPr>
                  <a:xfrm>
                    <a:off x="2232975" y="1382875"/>
                    <a:ext cx="3360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4" h="5976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35" y="5959"/>
                          <a:pt x="64" y="5967"/>
                          <a:pt x="99" y="5976"/>
                        </a:cubicBezTo>
                        <a:lnTo>
                          <a:pt x="1343" y="26"/>
                        </a:lnTo>
                        <a:cubicBezTo>
                          <a:pt x="1314" y="18"/>
                          <a:pt x="1280" y="10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98" name="Google Shape;4449;p33"/>
                  <p:cNvSpPr/>
                  <p:nvPr/>
                </p:nvSpPr>
                <p:spPr>
                  <a:xfrm>
                    <a:off x="2229975" y="1382225"/>
                    <a:ext cx="34125" cy="14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5" h="5977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40" y="5960"/>
                          <a:pt x="82" y="5968"/>
                          <a:pt x="121" y="5976"/>
                        </a:cubicBezTo>
                        <a:lnTo>
                          <a:pt x="1365" y="26"/>
                        </a:lnTo>
                        <a:cubicBezTo>
                          <a:pt x="1327" y="18"/>
                          <a:pt x="1288" y="10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99" name="Google Shape;4450;p33"/>
                  <p:cNvSpPr/>
                  <p:nvPr/>
                </p:nvSpPr>
                <p:spPr>
                  <a:xfrm>
                    <a:off x="2225475" y="1381725"/>
                    <a:ext cx="35650" cy="14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6" h="5971" extrusionOk="0">
                        <a:moveTo>
                          <a:pt x="1246" y="0"/>
                        </a:moveTo>
                        <a:lnTo>
                          <a:pt x="1" y="5945"/>
                        </a:lnTo>
                        <a:cubicBezTo>
                          <a:pt x="62" y="5954"/>
                          <a:pt x="121" y="5962"/>
                          <a:pt x="181" y="5970"/>
                        </a:cubicBezTo>
                        <a:lnTo>
                          <a:pt x="1426" y="21"/>
                        </a:lnTo>
                        <a:cubicBezTo>
                          <a:pt x="1365" y="13"/>
                          <a:pt x="1310" y="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00" name="Google Shape;4451;p33"/>
                  <p:cNvSpPr/>
                  <p:nvPr/>
                </p:nvSpPr>
                <p:spPr>
                  <a:xfrm>
                    <a:off x="2158025" y="1381300"/>
                    <a:ext cx="98625" cy="156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45" h="6244" extrusionOk="0">
                        <a:moveTo>
                          <a:pt x="3609" y="0"/>
                        </a:moveTo>
                        <a:cubicBezTo>
                          <a:pt x="3340" y="0"/>
                          <a:pt x="3055" y="29"/>
                          <a:pt x="2764" y="69"/>
                        </a:cubicBezTo>
                        <a:cubicBezTo>
                          <a:pt x="2567" y="98"/>
                          <a:pt x="2369" y="128"/>
                          <a:pt x="2169" y="162"/>
                        </a:cubicBezTo>
                        <a:cubicBezTo>
                          <a:pt x="1972" y="197"/>
                          <a:pt x="1779" y="227"/>
                          <a:pt x="1583" y="256"/>
                        </a:cubicBezTo>
                        <a:cubicBezTo>
                          <a:pt x="1471" y="269"/>
                          <a:pt x="1356" y="286"/>
                          <a:pt x="1245" y="294"/>
                        </a:cubicBezTo>
                        <a:lnTo>
                          <a:pt x="0" y="6244"/>
                        </a:lnTo>
                        <a:cubicBezTo>
                          <a:pt x="111" y="6232"/>
                          <a:pt x="223" y="6218"/>
                          <a:pt x="338" y="6202"/>
                        </a:cubicBezTo>
                        <a:cubicBezTo>
                          <a:pt x="531" y="6176"/>
                          <a:pt x="727" y="6141"/>
                          <a:pt x="924" y="6112"/>
                        </a:cubicBezTo>
                        <a:cubicBezTo>
                          <a:pt x="1121" y="6078"/>
                          <a:pt x="1322" y="6048"/>
                          <a:pt x="1518" y="6017"/>
                        </a:cubicBezTo>
                        <a:cubicBezTo>
                          <a:pt x="1814" y="5977"/>
                          <a:pt x="2105" y="5946"/>
                          <a:pt x="2382" y="5946"/>
                        </a:cubicBezTo>
                        <a:cubicBezTo>
                          <a:pt x="2490" y="5946"/>
                          <a:pt x="2596" y="5951"/>
                          <a:pt x="2699" y="5962"/>
                        </a:cubicBezTo>
                        <a:lnTo>
                          <a:pt x="3944" y="17"/>
                        </a:lnTo>
                        <a:cubicBezTo>
                          <a:pt x="3836" y="6"/>
                          <a:pt x="3724" y="0"/>
                          <a:pt x="3609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01" name="Google Shape;4452;p33"/>
                  <p:cNvSpPr/>
                  <p:nvPr/>
                </p:nvSpPr>
                <p:spPr>
                  <a:xfrm>
                    <a:off x="2157575" y="1388650"/>
                    <a:ext cx="3160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4" h="5955" extrusionOk="0">
                        <a:moveTo>
                          <a:pt x="1263" y="0"/>
                        </a:moveTo>
                        <a:cubicBezTo>
                          <a:pt x="1258" y="5"/>
                          <a:pt x="1254" y="5"/>
                          <a:pt x="1246" y="10"/>
                        </a:cubicBezTo>
                        <a:lnTo>
                          <a:pt x="1" y="5954"/>
                        </a:lnTo>
                        <a:cubicBezTo>
                          <a:pt x="6" y="5954"/>
                          <a:pt x="14" y="5950"/>
                          <a:pt x="18" y="5950"/>
                        </a:cubicBezTo>
                        <a:lnTo>
                          <a:pt x="1263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02" name="Google Shape;4453;p33"/>
                  <p:cNvSpPr/>
                  <p:nvPr/>
                </p:nvSpPr>
                <p:spPr>
                  <a:xfrm>
                    <a:off x="2156625" y="1388875"/>
                    <a:ext cx="3210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63" extrusionOk="0">
                        <a:moveTo>
                          <a:pt x="1284" y="1"/>
                        </a:moveTo>
                        <a:lnTo>
                          <a:pt x="1284" y="1"/>
                        </a:lnTo>
                        <a:cubicBezTo>
                          <a:pt x="1271" y="5"/>
                          <a:pt x="1258" y="9"/>
                          <a:pt x="1245" y="13"/>
                        </a:cubicBezTo>
                        <a:lnTo>
                          <a:pt x="1" y="5963"/>
                        </a:lnTo>
                        <a:cubicBezTo>
                          <a:pt x="13" y="5954"/>
                          <a:pt x="27" y="5950"/>
                          <a:pt x="39" y="5945"/>
                        </a:cubicBezTo>
                        <a:lnTo>
                          <a:pt x="1284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03" name="Google Shape;4454;p33"/>
                  <p:cNvSpPr/>
                  <p:nvPr/>
                </p:nvSpPr>
                <p:spPr>
                  <a:xfrm>
                    <a:off x="2156100" y="1389175"/>
                    <a:ext cx="3165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6" h="5959" extrusionOk="0">
                        <a:moveTo>
                          <a:pt x="1266" y="1"/>
                        </a:moveTo>
                        <a:cubicBezTo>
                          <a:pt x="1258" y="5"/>
                          <a:pt x="1250" y="10"/>
                          <a:pt x="1245" y="14"/>
                        </a:cubicBezTo>
                        <a:lnTo>
                          <a:pt x="0" y="5959"/>
                        </a:lnTo>
                        <a:cubicBezTo>
                          <a:pt x="4" y="5955"/>
                          <a:pt x="14" y="5951"/>
                          <a:pt x="22" y="5951"/>
                        </a:cubicBezTo>
                        <a:lnTo>
                          <a:pt x="1266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04" name="Google Shape;4455;p33"/>
                  <p:cNvSpPr/>
                  <p:nvPr/>
                </p:nvSpPr>
                <p:spPr>
                  <a:xfrm>
                    <a:off x="2155650" y="1389525"/>
                    <a:ext cx="316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4" h="5959" extrusionOk="0">
                        <a:moveTo>
                          <a:pt x="1263" y="0"/>
                        </a:moveTo>
                        <a:lnTo>
                          <a:pt x="1263" y="0"/>
                        </a:lnTo>
                        <a:cubicBezTo>
                          <a:pt x="1254" y="4"/>
                          <a:pt x="1250" y="8"/>
                          <a:pt x="1246" y="13"/>
                        </a:cubicBezTo>
                        <a:lnTo>
                          <a:pt x="1" y="5958"/>
                        </a:lnTo>
                        <a:cubicBezTo>
                          <a:pt x="6" y="5954"/>
                          <a:pt x="10" y="5950"/>
                          <a:pt x="18" y="5945"/>
                        </a:cubicBezTo>
                        <a:lnTo>
                          <a:pt x="1263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05" name="Google Shape;4456;p33"/>
                  <p:cNvSpPr/>
                  <p:nvPr/>
                </p:nvSpPr>
                <p:spPr>
                  <a:xfrm>
                    <a:off x="2155350" y="1389825"/>
                    <a:ext cx="3145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59" extrusionOk="0">
                        <a:moveTo>
                          <a:pt x="1258" y="1"/>
                        </a:moveTo>
                        <a:cubicBezTo>
                          <a:pt x="1254" y="1"/>
                          <a:pt x="1250" y="5"/>
                          <a:pt x="1245" y="10"/>
                        </a:cubicBezTo>
                        <a:lnTo>
                          <a:pt x="1" y="5958"/>
                        </a:lnTo>
                        <a:cubicBezTo>
                          <a:pt x="5" y="5954"/>
                          <a:pt x="9" y="5950"/>
                          <a:pt x="13" y="5946"/>
                        </a:cubicBezTo>
                        <a:lnTo>
                          <a:pt x="1258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06" name="Google Shape;4457;p33"/>
                  <p:cNvSpPr/>
                  <p:nvPr/>
                </p:nvSpPr>
                <p:spPr>
                  <a:xfrm>
                    <a:off x="2155150" y="1390050"/>
                    <a:ext cx="3132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3" h="5963" extrusionOk="0">
                        <a:moveTo>
                          <a:pt x="1253" y="1"/>
                        </a:moveTo>
                        <a:cubicBezTo>
                          <a:pt x="1249" y="5"/>
                          <a:pt x="1249" y="9"/>
                          <a:pt x="1244" y="13"/>
                        </a:cubicBezTo>
                        <a:lnTo>
                          <a:pt x="1" y="5960"/>
                        </a:lnTo>
                        <a:lnTo>
                          <a:pt x="1" y="5960"/>
                        </a:lnTo>
                        <a:cubicBezTo>
                          <a:pt x="2" y="5957"/>
                          <a:pt x="5" y="5953"/>
                          <a:pt x="9" y="5949"/>
                        </a:cubicBezTo>
                        <a:lnTo>
                          <a:pt x="1253" y="1"/>
                        </a:lnTo>
                        <a:close/>
                        <a:moveTo>
                          <a:pt x="1" y="5960"/>
                        </a:moveTo>
                        <a:lnTo>
                          <a:pt x="1" y="5960"/>
                        </a:lnTo>
                        <a:cubicBezTo>
                          <a:pt x="1" y="5961"/>
                          <a:pt x="0" y="5962"/>
                          <a:pt x="0" y="5963"/>
                        </a:cubicBezTo>
                        <a:lnTo>
                          <a:pt x="1" y="596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07" name="Google Shape;4458;p33"/>
                  <p:cNvSpPr/>
                  <p:nvPr/>
                </p:nvSpPr>
                <p:spPr>
                  <a:xfrm>
                    <a:off x="2154925" y="1390375"/>
                    <a:ext cx="3135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68" extrusionOk="0">
                        <a:moveTo>
                          <a:pt x="1253" y="0"/>
                        </a:moveTo>
                        <a:cubicBezTo>
                          <a:pt x="1249" y="8"/>
                          <a:pt x="1249" y="13"/>
                          <a:pt x="1245" y="18"/>
                        </a:cubicBezTo>
                        <a:lnTo>
                          <a:pt x="0" y="5967"/>
                        </a:lnTo>
                        <a:cubicBezTo>
                          <a:pt x="4" y="5958"/>
                          <a:pt x="4" y="5954"/>
                          <a:pt x="9" y="5950"/>
                        </a:cubicBezTo>
                        <a:lnTo>
                          <a:pt x="1253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08" name="Google Shape;4459;p33"/>
                  <p:cNvSpPr/>
                  <p:nvPr/>
                </p:nvSpPr>
                <p:spPr>
                  <a:xfrm>
                    <a:off x="2154925" y="1390800"/>
                    <a:ext cx="3115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6" h="5959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lnTo>
                          <a:pt x="0" y="5958"/>
                        </a:lnTo>
                        <a:lnTo>
                          <a:pt x="1245" y="9"/>
                        </a:lnTo>
                        <a:lnTo>
                          <a:pt x="1245" y="1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09" name="Google Shape;4460;p33"/>
                  <p:cNvSpPr/>
                  <p:nvPr/>
                </p:nvSpPr>
                <p:spPr>
                  <a:xfrm>
                    <a:off x="1465225" y="1243000"/>
                    <a:ext cx="33300" cy="152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2" h="6118" extrusionOk="0">
                        <a:moveTo>
                          <a:pt x="1246" y="1"/>
                        </a:moveTo>
                        <a:lnTo>
                          <a:pt x="1" y="5946"/>
                        </a:lnTo>
                        <a:cubicBezTo>
                          <a:pt x="70" y="6019"/>
                          <a:pt x="82" y="6071"/>
                          <a:pt x="74" y="6118"/>
                        </a:cubicBezTo>
                        <a:lnTo>
                          <a:pt x="1323" y="168"/>
                        </a:lnTo>
                        <a:cubicBezTo>
                          <a:pt x="1331" y="121"/>
                          <a:pt x="1314" y="70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10" name="Google Shape;4461;p33"/>
                  <p:cNvSpPr/>
                  <p:nvPr/>
                </p:nvSpPr>
                <p:spPr>
                  <a:xfrm>
                    <a:off x="2365250" y="1415975"/>
                    <a:ext cx="42475" cy="17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9" h="688" extrusionOk="0">
                        <a:moveTo>
                          <a:pt x="290" y="0"/>
                        </a:moveTo>
                        <a:cubicBezTo>
                          <a:pt x="195" y="0"/>
                          <a:pt x="99" y="5"/>
                          <a:pt x="0" y="16"/>
                        </a:cubicBezTo>
                        <a:cubicBezTo>
                          <a:pt x="214" y="238"/>
                          <a:pt x="428" y="460"/>
                          <a:pt x="650" y="687"/>
                        </a:cubicBezTo>
                        <a:cubicBezTo>
                          <a:pt x="997" y="636"/>
                          <a:pt x="1343" y="589"/>
                          <a:pt x="1698" y="537"/>
                        </a:cubicBezTo>
                        <a:cubicBezTo>
                          <a:pt x="1318" y="183"/>
                          <a:pt x="844" y="0"/>
                          <a:pt x="290" y="0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11" name="Google Shape;4462;p33"/>
                  <p:cNvSpPr/>
                  <p:nvPr/>
                </p:nvSpPr>
                <p:spPr>
                  <a:xfrm>
                    <a:off x="2334025" y="1416350"/>
                    <a:ext cx="47500" cy="165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0" h="6617" extrusionOk="0">
                        <a:moveTo>
                          <a:pt x="1249" y="1"/>
                        </a:moveTo>
                        <a:lnTo>
                          <a:pt x="0" y="5950"/>
                        </a:lnTo>
                        <a:cubicBezTo>
                          <a:pt x="219" y="6172"/>
                          <a:pt x="432" y="6391"/>
                          <a:pt x="655" y="6617"/>
                        </a:cubicBezTo>
                        <a:lnTo>
                          <a:pt x="1899" y="672"/>
                        </a:lnTo>
                        <a:cubicBezTo>
                          <a:pt x="1677" y="445"/>
                          <a:pt x="1463" y="223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12" name="Google Shape;4463;p33"/>
                  <p:cNvSpPr/>
                  <p:nvPr/>
                </p:nvSpPr>
                <p:spPr>
                  <a:xfrm>
                    <a:off x="2350375" y="1429400"/>
                    <a:ext cx="57350" cy="152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4" h="6095" extrusionOk="0">
                        <a:moveTo>
                          <a:pt x="2293" y="0"/>
                        </a:moveTo>
                        <a:lnTo>
                          <a:pt x="2293" y="0"/>
                        </a:lnTo>
                        <a:cubicBezTo>
                          <a:pt x="1938" y="52"/>
                          <a:pt x="1592" y="99"/>
                          <a:pt x="1245" y="150"/>
                        </a:cubicBezTo>
                        <a:lnTo>
                          <a:pt x="1" y="6095"/>
                        </a:lnTo>
                        <a:cubicBezTo>
                          <a:pt x="343" y="6049"/>
                          <a:pt x="690" y="6001"/>
                          <a:pt x="1045" y="5950"/>
                        </a:cubicBezTo>
                        <a:lnTo>
                          <a:pt x="2293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13" name="Google Shape;4464;p33"/>
                  <p:cNvSpPr/>
                  <p:nvPr/>
                </p:nvSpPr>
                <p:spPr>
                  <a:xfrm>
                    <a:off x="2626575" y="1475150"/>
                    <a:ext cx="3125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5968" extrusionOk="0">
                        <a:moveTo>
                          <a:pt x="1249" y="1"/>
                        </a:moveTo>
                        <a:lnTo>
                          <a:pt x="1246" y="16"/>
                        </a:lnTo>
                        <a:lnTo>
                          <a:pt x="1246" y="16"/>
                        </a:lnTo>
                        <a:cubicBezTo>
                          <a:pt x="1249" y="9"/>
                          <a:pt x="1249" y="5"/>
                          <a:pt x="1249" y="1"/>
                        </a:cubicBezTo>
                        <a:close/>
                        <a:moveTo>
                          <a:pt x="1246" y="16"/>
                        </a:moveTo>
                        <a:cubicBezTo>
                          <a:pt x="1246" y="17"/>
                          <a:pt x="1246" y="18"/>
                          <a:pt x="1245" y="18"/>
                        </a:cubicBezTo>
                        <a:lnTo>
                          <a:pt x="2" y="5959"/>
                        </a:lnTo>
                        <a:lnTo>
                          <a:pt x="2" y="5959"/>
                        </a:lnTo>
                        <a:cubicBezTo>
                          <a:pt x="4" y="5955"/>
                          <a:pt x="5" y="5953"/>
                          <a:pt x="5" y="5950"/>
                        </a:cubicBezTo>
                        <a:lnTo>
                          <a:pt x="1246" y="16"/>
                        </a:lnTo>
                        <a:close/>
                        <a:moveTo>
                          <a:pt x="2" y="5959"/>
                        </a:moveTo>
                        <a:lnTo>
                          <a:pt x="2" y="5959"/>
                        </a:lnTo>
                        <a:cubicBezTo>
                          <a:pt x="1" y="5961"/>
                          <a:pt x="0" y="5964"/>
                          <a:pt x="0" y="5968"/>
                        </a:cubicBezTo>
                        <a:lnTo>
                          <a:pt x="2" y="5959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14" name="Google Shape;4465;p33"/>
                  <p:cNvSpPr/>
                  <p:nvPr/>
                </p:nvSpPr>
                <p:spPr>
                  <a:xfrm>
                    <a:off x="2626150" y="1475600"/>
                    <a:ext cx="31575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5980" extrusionOk="0">
                        <a:moveTo>
                          <a:pt x="1262" y="0"/>
                        </a:moveTo>
                        <a:lnTo>
                          <a:pt x="1262" y="0"/>
                        </a:lnTo>
                        <a:cubicBezTo>
                          <a:pt x="1258" y="8"/>
                          <a:pt x="1254" y="22"/>
                          <a:pt x="1249" y="34"/>
                        </a:cubicBezTo>
                        <a:lnTo>
                          <a:pt x="1" y="5980"/>
                        </a:lnTo>
                        <a:cubicBezTo>
                          <a:pt x="9" y="5971"/>
                          <a:pt x="13" y="5958"/>
                          <a:pt x="17" y="5950"/>
                        </a:cubicBezTo>
                        <a:lnTo>
                          <a:pt x="1262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15" name="Google Shape;4466;p33"/>
                  <p:cNvSpPr/>
                  <p:nvPr/>
                </p:nvSpPr>
                <p:spPr>
                  <a:xfrm>
                    <a:off x="2625625" y="1476450"/>
                    <a:ext cx="31775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80" extrusionOk="0">
                        <a:moveTo>
                          <a:pt x="1270" y="0"/>
                        </a:moveTo>
                        <a:lnTo>
                          <a:pt x="1270" y="0"/>
                        </a:lnTo>
                        <a:cubicBezTo>
                          <a:pt x="1262" y="9"/>
                          <a:pt x="1258" y="17"/>
                          <a:pt x="1249" y="30"/>
                        </a:cubicBezTo>
                        <a:lnTo>
                          <a:pt x="0" y="5979"/>
                        </a:lnTo>
                        <a:cubicBezTo>
                          <a:pt x="8" y="5967"/>
                          <a:pt x="18" y="5958"/>
                          <a:pt x="22" y="5946"/>
                        </a:cubicBezTo>
                        <a:lnTo>
                          <a:pt x="1270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16" name="Google Shape;4467;p33"/>
                  <p:cNvSpPr/>
                  <p:nvPr/>
                </p:nvSpPr>
                <p:spPr>
                  <a:xfrm>
                    <a:off x="2624875" y="1477175"/>
                    <a:ext cx="32000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81" extrusionOk="0">
                        <a:moveTo>
                          <a:pt x="1279" y="1"/>
                        </a:moveTo>
                        <a:lnTo>
                          <a:pt x="1279" y="1"/>
                        </a:lnTo>
                        <a:cubicBezTo>
                          <a:pt x="1266" y="10"/>
                          <a:pt x="1258" y="22"/>
                          <a:pt x="1245" y="32"/>
                        </a:cubicBezTo>
                        <a:lnTo>
                          <a:pt x="0" y="5980"/>
                        </a:lnTo>
                        <a:lnTo>
                          <a:pt x="30" y="5950"/>
                        </a:lnTo>
                        <a:lnTo>
                          <a:pt x="1279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17" name="Google Shape;4468;p33"/>
                  <p:cNvSpPr/>
                  <p:nvPr/>
                </p:nvSpPr>
                <p:spPr>
                  <a:xfrm>
                    <a:off x="2623800" y="1477950"/>
                    <a:ext cx="32200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5981" extrusionOk="0">
                        <a:moveTo>
                          <a:pt x="1288" y="1"/>
                        </a:moveTo>
                        <a:lnTo>
                          <a:pt x="1288" y="1"/>
                        </a:lnTo>
                        <a:cubicBezTo>
                          <a:pt x="1275" y="9"/>
                          <a:pt x="1262" y="21"/>
                          <a:pt x="1246" y="30"/>
                        </a:cubicBezTo>
                        <a:lnTo>
                          <a:pt x="0" y="5980"/>
                        </a:lnTo>
                        <a:cubicBezTo>
                          <a:pt x="18" y="5971"/>
                          <a:pt x="30" y="5958"/>
                          <a:pt x="43" y="5949"/>
                        </a:cubicBezTo>
                        <a:lnTo>
                          <a:pt x="1288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18" name="Google Shape;4469;p33"/>
                  <p:cNvSpPr/>
                  <p:nvPr/>
                </p:nvSpPr>
                <p:spPr>
                  <a:xfrm>
                    <a:off x="2621975" y="1478700"/>
                    <a:ext cx="32975" cy="149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9" h="5988" extrusionOk="0">
                        <a:moveTo>
                          <a:pt x="1319" y="0"/>
                        </a:moveTo>
                        <a:lnTo>
                          <a:pt x="1319" y="0"/>
                        </a:lnTo>
                        <a:cubicBezTo>
                          <a:pt x="1297" y="13"/>
                          <a:pt x="1275" y="26"/>
                          <a:pt x="1250" y="38"/>
                        </a:cubicBezTo>
                        <a:lnTo>
                          <a:pt x="0" y="5988"/>
                        </a:lnTo>
                        <a:cubicBezTo>
                          <a:pt x="26" y="5976"/>
                          <a:pt x="52" y="5962"/>
                          <a:pt x="73" y="5950"/>
                        </a:cubicBezTo>
                        <a:lnTo>
                          <a:pt x="1319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19" name="Google Shape;4470;p33"/>
                  <p:cNvSpPr/>
                  <p:nvPr/>
                </p:nvSpPr>
                <p:spPr>
                  <a:xfrm>
                    <a:off x="2618675" y="1479650"/>
                    <a:ext cx="34550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2" h="6002" extrusionOk="0">
                        <a:moveTo>
                          <a:pt x="1382" y="0"/>
                        </a:moveTo>
                        <a:cubicBezTo>
                          <a:pt x="1339" y="18"/>
                          <a:pt x="1297" y="35"/>
                          <a:pt x="1249" y="52"/>
                        </a:cubicBezTo>
                        <a:lnTo>
                          <a:pt x="0" y="6001"/>
                        </a:lnTo>
                        <a:cubicBezTo>
                          <a:pt x="51" y="5984"/>
                          <a:pt x="94" y="5967"/>
                          <a:pt x="132" y="5950"/>
                        </a:cubicBezTo>
                        <a:lnTo>
                          <a:pt x="1382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20" name="Google Shape;4471;p33"/>
                  <p:cNvSpPr/>
                  <p:nvPr/>
                </p:nvSpPr>
                <p:spPr>
                  <a:xfrm>
                    <a:off x="2593850" y="1480925"/>
                    <a:ext cx="56075" cy="152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3" h="6101" extrusionOk="0">
                        <a:moveTo>
                          <a:pt x="2242" y="1"/>
                        </a:moveTo>
                        <a:cubicBezTo>
                          <a:pt x="2114" y="40"/>
                          <a:pt x="1960" y="69"/>
                          <a:pt x="1784" y="91"/>
                        </a:cubicBezTo>
                        <a:cubicBezTo>
                          <a:pt x="1617" y="117"/>
                          <a:pt x="1433" y="133"/>
                          <a:pt x="1246" y="151"/>
                        </a:cubicBezTo>
                        <a:lnTo>
                          <a:pt x="0" y="6100"/>
                        </a:lnTo>
                        <a:cubicBezTo>
                          <a:pt x="189" y="6083"/>
                          <a:pt x="373" y="6066"/>
                          <a:pt x="539" y="6041"/>
                        </a:cubicBezTo>
                        <a:cubicBezTo>
                          <a:pt x="711" y="6015"/>
                          <a:pt x="869" y="5989"/>
                          <a:pt x="993" y="5950"/>
                        </a:cubicBezTo>
                        <a:lnTo>
                          <a:pt x="2242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21" name="Google Shape;4472;p33"/>
                  <p:cNvSpPr/>
                  <p:nvPr/>
                </p:nvSpPr>
                <p:spPr>
                  <a:xfrm>
                    <a:off x="2577400" y="1467800"/>
                    <a:ext cx="47600" cy="16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4" h="6626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222" y="6181"/>
                          <a:pt x="437" y="6398"/>
                          <a:pt x="658" y="6625"/>
                        </a:cubicBezTo>
                        <a:lnTo>
                          <a:pt x="1904" y="676"/>
                        </a:lnTo>
                        <a:cubicBezTo>
                          <a:pt x="1685" y="453"/>
                          <a:pt x="1467" y="231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22" name="Google Shape;4473;p33"/>
                  <p:cNvSpPr/>
                  <p:nvPr/>
                </p:nvSpPr>
                <p:spPr>
                  <a:xfrm>
                    <a:off x="2608500" y="1462325"/>
                    <a:ext cx="58300" cy="22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2" h="895" extrusionOk="0">
                        <a:moveTo>
                          <a:pt x="1575" y="0"/>
                        </a:moveTo>
                        <a:cubicBezTo>
                          <a:pt x="1053" y="73"/>
                          <a:pt x="527" y="146"/>
                          <a:pt x="1" y="219"/>
                        </a:cubicBezTo>
                        <a:cubicBezTo>
                          <a:pt x="223" y="450"/>
                          <a:pt x="441" y="672"/>
                          <a:pt x="660" y="895"/>
                        </a:cubicBezTo>
                        <a:cubicBezTo>
                          <a:pt x="847" y="877"/>
                          <a:pt x="1031" y="861"/>
                          <a:pt x="1198" y="835"/>
                        </a:cubicBezTo>
                        <a:cubicBezTo>
                          <a:pt x="1913" y="736"/>
                          <a:pt x="2332" y="549"/>
                          <a:pt x="1575" y="0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23" name="Google Shape;4474;p33"/>
                  <p:cNvSpPr/>
                  <p:nvPr/>
                </p:nvSpPr>
                <p:spPr>
                  <a:xfrm>
                    <a:off x="1014200" y="1152975"/>
                    <a:ext cx="3127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1" h="5959" extrusionOk="0">
                        <a:moveTo>
                          <a:pt x="1250" y="1"/>
                        </a:moveTo>
                        <a:lnTo>
                          <a:pt x="1248" y="12"/>
                        </a:lnTo>
                        <a:lnTo>
                          <a:pt x="1248" y="12"/>
                        </a:lnTo>
                        <a:cubicBezTo>
                          <a:pt x="1250" y="8"/>
                          <a:pt x="1250" y="4"/>
                          <a:pt x="1250" y="1"/>
                        </a:cubicBezTo>
                        <a:close/>
                        <a:moveTo>
                          <a:pt x="1248" y="12"/>
                        </a:moveTo>
                        <a:lnTo>
                          <a:pt x="1248" y="12"/>
                        </a:lnTo>
                        <a:cubicBezTo>
                          <a:pt x="1247" y="12"/>
                          <a:pt x="1247" y="13"/>
                          <a:pt x="1246" y="14"/>
                        </a:cubicBezTo>
                        <a:lnTo>
                          <a:pt x="1" y="5956"/>
                        </a:lnTo>
                        <a:lnTo>
                          <a:pt x="1" y="5956"/>
                        </a:lnTo>
                        <a:cubicBezTo>
                          <a:pt x="2" y="5955"/>
                          <a:pt x="3" y="5953"/>
                          <a:pt x="5" y="5951"/>
                        </a:cubicBezTo>
                        <a:lnTo>
                          <a:pt x="1248" y="12"/>
                        </a:lnTo>
                        <a:close/>
                        <a:moveTo>
                          <a:pt x="1" y="5956"/>
                        </a:moveTo>
                        <a:cubicBezTo>
                          <a:pt x="1" y="5958"/>
                          <a:pt x="1" y="5959"/>
                          <a:pt x="1" y="5959"/>
                        </a:cubicBezTo>
                        <a:lnTo>
                          <a:pt x="1" y="5956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24" name="Google Shape;4475;p33"/>
                  <p:cNvSpPr/>
                  <p:nvPr/>
                </p:nvSpPr>
                <p:spPr>
                  <a:xfrm>
                    <a:off x="1014000" y="1153325"/>
                    <a:ext cx="3137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5" h="5967" extrusionOk="0">
                        <a:moveTo>
                          <a:pt x="1254" y="0"/>
                        </a:moveTo>
                        <a:lnTo>
                          <a:pt x="1253" y="4"/>
                        </a:lnTo>
                        <a:lnTo>
                          <a:pt x="1253" y="4"/>
                        </a:lnTo>
                        <a:cubicBezTo>
                          <a:pt x="1254" y="3"/>
                          <a:pt x="1254" y="1"/>
                          <a:pt x="1254" y="0"/>
                        </a:cubicBezTo>
                        <a:close/>
                        <a:moveTo>
                          <a:pt x="1253" y="4"/>
                        </a:moveTo>
                        <a:cubicBezTo>
                          <a:pt x="1252" y="9"/>
                          <a:pt x="1249" y="14"/>
                          <a:pt x="1245" y="17"/>
                        </a:cubicBezTo>
                        <a:lnTo>
                          <a:pt x="1" y="5966"/>
                        </a:lnTo>
                        <a:cubicBezTo>
                          <a:pt x="5" y="5962"/>
                          <a:pt x="5" y="5954"/>
                          <a:pt x="9" y="5945"/>
                        </a:cubicBezTo>
                        <a:lnTo>
                          <a:pt x="1253" y="4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25" name="Google Shape;4476;p33"/>
                  <p:cNvSpPr/>
                  <p:nvPr/>
                </p:nvSpPr>
                <p:spPr>
                  <a:xfrm>
                    <a:off x="1014000" y="1153725"/>
                    <a:ext cx="31125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5" h="5955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lnTo>
                          <a:pt x="1" y="5954"/>
                        </a:lnTo>
                        <a:lnTo>
                          <a:pt x="1245" y="5"/>
                        </a:lnTo>
                        <a:lnTo>
                          <a:pt x="1245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26" name="Google Shape;4477;p33"/>
                  <p:cNvSpPr/>
                  <p:nvPr/>
                </p:nvSpPr>
                <p:spPr>
                  <a:xfrm>
                    <a:off x="2309000" y="1421275"/>
                    <a:ext cx="5350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40" h="5972" extrusionOk="0">
                        <a:moveTo>
                          <a:pt x="1249" y="0"/>
                        </a:moveTo>
                        <a:lnTo>
                          <a:pt x="0" y="5946"/>
                        </a:lnTo>
                        <a:cubicBezTo>
                          <a:pt x="167" y="5963"/>
                          <a:pt x="337" y="5971"/>
                          <a:pt x="511" y="5971"/>
                        </a:cubicBezTo>
                        <a:cubicBezTo>
                          <a:pt x="637" y="5971"/>
                          <a:pt x="765" y="5967"/>
                          <a:pt x="894" y="5958"/>
                        </a:cubicBezTo>
                        <a:lnTo>
                          <a:pt x="2139" y="13"/>
                        </a:lnTo>
                        <a:lnTo>
                          <a:pt x="2139" y="13"/>
                        </a:lnTo>
                        <a:cubicBezTo>
                          <a:pt x="2008" y="20"/>
                          <a:pt x="1879" y="24"/>
                          <a:pt x="1752" y="24"/>
                        </a:cubicBezTo>
                        <a:cubicBezTo>
                          <a:pt x="1581" y="24"/>
                          <a:pt x="1414" y="17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27" name="Google Shape;4478;p33"/>
                  <p:cNvSpPr/>
                  <p:nvPr/>
                </p:nvSpPr>
                <p:spPr>
                  <a:xfrm>
                    <a:off x="2301300" y="1420200"/>
                    <a:ext cx="38950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8" h="5989" extrusionOk="0">
                        <a:moveTo>
                          <a:pt x="1250" y="1"/>
                        </a:moveTo>
                        <a:lnTo>
                          <a:pt x="0" y="5945"/>
                        </a:lnTo>
                        <a:cubicBezTo>
                          <a:pt x="103" y="5967"/>
                          <a:pt x="206" y="5980"/>
                          <a:pt x="308" y="5989"/>
                        </a:cubicBezTo>
                        <a:lnTo>
                          <a:pt x="1557" y="43"/>
                        </a:lnTo>
                        <a:cubicBezTo>
                          <a:pt x="1451" y="31"/>
                          <a:pt x="1348" y="17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28" name="Google Shape;4479;p33"/>
                  <p:cNvSpPr/>
                  <p:nvPr/>
                </p:nvSpPr>
                <p:spPr>
                  <a:xfrm>
                    <a:off x="2295650" y="1419025"/>
                    <a:ext cx="36900" cy="14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6" h="5993" extrusionOk="0">
                        <a:moveTo>
                          <a:pt x="1249" y="1"/>
                        </a:moveTo>
                        <a:lnTo>
                          <a:pt x="0" y="5950"/>
                        </a:lnTo>
                        <a:cubicBezTo>
                          <a:pt x="77" y="5967"/>
                          <a:pt x="149" y="5980"/>
                          <a:pt x="226" y="5992"/>
                        </a:cubicBezTo>
                        <a:lnTo>
                          <a:pt x="1476" y="48"/>
                        </a:lnTo>
                        <a:cubicBezTo>
                          <a:pt x="1399" y="31"/>
                          <a:pt x="1322" y="17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29" name="Google Shape;4480;p33"/>
                  <p:cNvSpPr/>
                  <p:nvPr/>
                </p:nvSpPr>
                <p:spPr>
                  <a:xfrm>
                    <a:off x="2290825" y="1417750"/>
                    <a:ext cx="36050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2" h="6002" extrusionOk="0">
                        <a:moveTo>
                          <a:pt x="1246" y="0"/>
                        </a:moveTo>
                        <a:lnTo>
                          <a:pt x="0" y="5950"/>
                        </a:lnTo>
                        <a:cubicBezTo>
                          <a:pt x="65" y="5966"/>
                          <a:pt x="129" y="5984"/>
                          <a:pt x="193" y="6001"/>
                        </a:cubicBezTo>
                        <a:lnTo>
                          <a:pt x="1442" y="52"/>
                        </a:lnTo>
                        <a:cubicBezTo>
                          <a:pt x="1374" y="34"/>
                          <a:pt x="1309" y="17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30" name="Google Shape;4481;p33"/>
                  <p:cNvSpPr/>
                  <p:nvPr/>
                </p:nvSpPr>
                <p:spPr>
                  <a:xfrm>
                    <a:off x="2286325" y="1416225"/>
                    <a:ext cx="35650" cy="150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6" h="6012" extrusionOk="0">
                        <a:moveTo>
                          <a:pt x="1250" y="1"/>
                        </a:moveTo>
                        <a:lnTo>
                          <a:pt x="1" y="5950"/>
                        </a:lnTo>
                        <a:cubicBezTo>
                          <a:pt x="60" y="5972"/>
                          <a:pt x="121" y="5989"/>
                          <a:pt x="180" y="6011"/>
                        </a:cubicBezTo>
                        <a:lnTo>
                          <a:pt x="1426" y="61"/>
                        </a:lnTo>
                        <a:cubicBezTo>
                          <a:pt x="1365" y="44"/>
                          <a:pt x="1305" y="22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31" name="Google Shape;4482;p33"/>
                  <p:cNvSpPr/>
                  <p:nvPr/>
                </p:nvSpPr>
                <p:spPr>
                  <a:xfrm>
                    <a:off x="2281950" y="1414650"/>
                    <a:ext cx="35650" cy="150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6" h="6014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61" y="5971"/>
                          <a:pt x="116" y="5992"/>
                          <a:pt x="176" y="6013"/>
                        </a:cubicBezTo>
                        <a:lnTo>
                          <a:pt x="1425" y="64"/>
                        </a:lnTo>
                        <a:cubicBezTo>
                          <a:pt x="1365" y="47"/>
                          <a:pt x="1305" y="22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32" name="Google Shape;4483;p33"/>
                  <p:cNvSpPr/>
                  <p:nvPr/>
                </p:nvSpPr>
                <p:spPr>
                  <a:xfrm>
                    <a:off x="2277350" y="1412625"/>
                    <a:ext cx="35750" cy="15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0" h="6031" extrusionOk="0">
                        <a:moveTo>
                          <a:pt x="1246" y="0"/>
                        </a:moveTo>
                        <a:lnTo>
                          <a:pt x="1" y="5945"/>
                        </a:lnTo>
                        <a:cubicBezTo>
                          <a:pt x="60" y="5975"/>
                          <a:pt x="121" y="6005"/>
                          <a:pt x="184" y="6031"/>
                        </a:cubicBezTo>
                        <a:lnTo>
                          <a:pt x="1429" y="81"/>
                        </a:lnTo>
                        <a:cubicBezTo>
                          <a:pt x="1369" y="56"/>
                          <a:pt x="1305" y="26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33" name="Google Shape;4484;p33"/>
                  <p:cNvSpPr/>
                  <p:nvPr/>
                </p:nvSpPr>
                <p:spPr>
                  <a:xfrm>
                    <a:off x="2272025" y="1409725"/>
                    <a:ext cx="36475" cy="151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9" h="6061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68" y="5989"/>
                          <a:pt x="141" y="6027"/>
                          <a:pt x="214" y="6061"/>
                        </a:cubicBezTo>
                        <a:lnTo>
                          <a:pt x="1459" y="116"/>
                        </a:lnTo>
                        <a:cubicBezTo>
                          <a:pt x="1386" y="77"/>
                          <a:pt x="1317" y="43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34" name="Google Shape;4485;p33"/>
                  <p:cNvSpPr/>
                  <p:nvPr/>
                </p:nvSpPr>
                <p:spPr>
                  <a:xfrm>
                    <a:off x="2265150" y="1405325"/>
                    <a:ext cx="38000" cy="153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0" h="6126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91" y="6015"/>
                          <a:pt x="181" y="6074"/>
                          <a:pt x="275" y="6126"/>
                        </a:cubicBezTo>
                        <a:lnTo>
                          <a:pt x="1519" y="176"/>
                        </a:lnTo>
                        <a:cubicBezTo>
                          <a:pt x="1430" y="125"/>
                          <a:pt x="1335" y="65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35" name="Google Shape;4486;p33"/>
                  <p:cNvSpPr/>
                  <p:nvPr/>
                </p:nvSpPr>
                <p:spPr>
                  <a:xfrm>
                    <a:off x="2248675" y="1390150"/>
                    <a:ext cx="47650" cy="163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6" h="6558" extrusionOk="0">
                        <a:moveTo>
                          <a:pt x="1246" y="1"/>
                        </a:moveTo>
                        <a:lnTo>
                          <a:pt x="1" y="5951"/>
                        </a:lnTo>
                        <a:cubicBezTo>
                          <a:pt x="202" y="6190"/>
                          <a:pt x="425" y="6391"/>
                          <a:pt x="660" y="6557"/>
                        </a:cubicBezTo>
                        <a:lnTo>
                          <a:pt x="1905" y="608"/>
                        </a:lnTo>
                        <a:cubicBezTo>
                          <a:pt x="1669" y="441"/>
                          <a:pt x="1451" y="240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36" name="Google Shape;4487;p33"/>
                  <p:cNvSpPr/>
                  <p:nvPr/>
                </p:nvSpPr>
                <p:spPr>
                  <a:xfrm>
                    <a:off x="1021050" y="1138575"/>
                    <a:ext cx="42700" cy="16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8" h="6758" extrusionOk="0">
                        <a:moveTo>
                          <a:pt x="1250" y="0"/>
                        </a:moveTo>
                        <a:lnTo>
                          <a:pt x="1" y="5949"/>
                        </a:lnTo>
                        <a:cubicBezTo>
                          <a:pt x="412" y="6304"/>
                          <a:pt x="463" y="6548"/>
                          <a:pt x="420" y="6758"/>
                        </a:cubicBezTo>
                        <a:lnTo>
                          <a:pt x="1665" y="812"/>
                        </a:lnTo>
                        <a:cubicBezTo>
                          <a:pt x="1707" y="599"/>
                          <a:pt x="1656" y="354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37" name="Google Shape;4488;p33"/>
                  <p:cNvSpPr/>
                  <p:nvPr/>
                </p:nvSpPr>
                <p:spPr>
                  <a:xfrm>
                    <a:off x="1000725" y="1153825"/>
                    <a:ext cx="44400" cy="15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6" h="6024" extrusionOk="0">
                        <a:moveTo>
                          <a:pt x="1776" y="1"/>
                        </a:moveTo>
                        <a:lnTo>
                          <a:pt x="1776" y="1"/>
                        </a:lnTo>
                        <a:cubicBezTo>
                          <a:pt x="1588" y="26"/>
                          <a:pt x="1412" y="52"/>
                          <a:pt x="1246" y="74"/>
                        </a:cubicBezTo>
                        <a:lnTo>
                          <a:pt x="1" y="6023"/>
                        </a:lnTo>
                        <a:cubicBezTo>
                          <a:pt x="168" y="6002"/>
                          <a:pt x="339" y="5976"/>
                          <a:pt x="532" y="5950"/>
                        </a:cubicBezTo>
                        <a:lnTo>
                          <a:pt x="1776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38" name="Google Shape;4489;p33"/>
                  <p:cNvSpPr/>
                  <p:nvPr/>
                </p:nvSpPr>
                <p:spPr>
                  <a:xfrm>
                    <a:off x="1467700" y="1260775"/>
                    <a:ext cx="32300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2" h="5980" extrusionOk="0">
                        <a:moveTo>
                          <a:pt x="1250" y="0"/>
                        </a:moveTo>
                        <a:lnTo>
                          <a:pt x="0" y="5950"/>
                        </a:lnTo>
                        <a:cubicBezTo>
                          <a:pt x="18" y="5958"/>
                          <a:pt x="30" y="5971"/>
                          <a:pt x="47" y="5980"/>
                        </a:cubicBezTo>
                        <a:lnTo>
                          <a:pt x="1292" y="30"/>
                        </a:lnTo>
                        <a:cubicBezTo>
                          <a:pt x="1279" y="22"/>
                          <a:pt x="1262" y="8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39" name="Google Shape;4490;p33"/>
                  <p:cNvSpPr/>
                  <p:nvPr/>
                </p:nvSpPr>
                <p:spPr>
                  <a:xfrm>
                    <a:off x="1462125" y="1253700"/>
                    <a:ext cx="36825" cy="155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3" h="6233" extrusionOk="0">
                        <a:moveTo>
                          <a:pt x="1258" y="1"/>
                        </a:moveTo>
                        <a:lnTo>
                          <a:pt x="14" y="5951"/>
                        </a:lnTo>
                        <a:cubicBezTo>
                          <a:pt x="1" y="6014"/>
                          <a:pt x="44" y="6105"/>
                          <a:pt x="223" y="6233"/>
                        </a:cubicBezTo>
                        <a:lnTo>
                          <a:pt x="1473" y="283"/>
                        </a:lnTo>
                        <a:cubicBezTo>
                          <a:pt x="1289" y="155"/>
                          <a:pt x="1246" y="70"/>
                          <a:pt x="1258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40" name="Google Shape;4491;p33"/>
                  <p:cNvSpPr/>
                  <p:nvPr/>
                </p:nvSpPr>
                <p:spPr>
                  <a:xfrm>
                    <a:off x="2539325" y="1478150"/>
                    <a:ext cx="64600" cy="153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4" h="6152" extrusionOk="0">
                        <a:moveTo>
                          <a:pt x="2584" y="1"/>
                        </a:moveTo>
                        <a:lnTo>
                          <a:pt x="2584" y="1"/>
                        </a:lnTo>
                        <a:cubicBezTo>
                          <a:pt x="2515" y="13"/>
                          <a:pt x="2447" y="22"/>
                          <a:pt x="2374" y="35"/>
                        </a:cubicBezTo>
                        <a:cubicBezTo>
                          <a:pt x="2258" y="52"/>
                          <a:pt x="2135" y="64"/>
                          <a:pt x="2015" y="78"/>
                        </a:cubicBezTo>
                        <a:cubicBezTo>
                          <a:pt x="1891" y="90"/>
                          <a:pt x="1767" y="108"/>
                          <a:pt x="1652" y="121"/>
                        </a:cubicBezTo>
                        <a:cubicBezTo>
                          <a:pt x="1498" y="141"/>
                          <a:pt x="1356" y="167"/>
                          <a:pt x="1245" y="202"/>
                        </a:cubicBezTo>
                        <a:lnTo>
                          <a:pt x="0" y="6152"/>
                        </a:lnTo>
                        <a:cubicBezTo>
                          <a:pt x="112" y="6117"/>
                          <a:pt x="253" y="6091"/>
                          <a:pt x="402" y="6070"/>
                        </a:cubicBezTo>
                        <a:cubicBezTo>
                          <a:pt x="518" y="6053"/>
                          <a:pt x="642" y="6040"/>
                          <a:pt x="766" y="6027"/>
                        </a:cubicBezTo>
                        <a:cubicBezTo>
                          <a:pt x="890" y="6014"/>
                          <a:pt x="1010" y="5998"/>
                          <a:pt x="1125" y="5984"/>
                        </a:cubicBezTo>
                        <a:cubicBezTo>
                          <a:pt x="1198" y="5972"/>
                          <a:pt x="1271" y="5959"/>
                          <a:pt x="1335" y="5946"/>
                        </a:cubicBezTo>
                        <a:lnTo>
                          <a:pt x="2584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41" name="Google Shape;4492;p33"/>
                  <p:cNvSpPr/>
                  <p:nvPr/>
                </p:nvSpPr>
                <p:spPr>
                  <a:xfrm>
                    <a:off x="2536650" y="1483200"/>
                    <a:ext cx="33825" cy="149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3" h="5988" extrusionOk="0">
                        <a:moveTo>
                          <a:pt x="1352" y="0"/>
                        </a:moveTo>
                        <a:lnTo>
                          <a:pt x="1352" y="0"/>
                        </a:lnTo>
                        <a:cubicBezTo>
                          <a:pt x="1313" y="12"/>
                          <a:pt x="1279" y="26"/>
                          <a:pt x="1245" y="42"/>
                        </a:cubicBezTo>
                        <a:lnTo>
                          <a:pt x="0" y="5988"/>
                        </a:lnTo>
                        <a:cubicBezTo>
                          <a:pt x="30" y="5975"/>
                          <a:pt x="69" y="5962"/>
                          <a:pt x="107" y="5950"/>
                        </a:cubicBezTo>
                        <a:lnTo>
                          <a:pt x="1352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42" name="Google Shape;4493;p33"/>
                  <p:cNvSpPr/>
                  <p:nvPr/>
                </p:nvSpPr>
                <p:spPr>
                  <a:xfrm>
                    <a:off x="2535250" y="1484250"/>
                    <a:ext cx="3255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5976" extrusionOk="0">
                        <a:moveTo>
                          <a:pt x="1301" y="0"/>
                        </a:moveTo>
                        <a:lnTo>
                          <a:pt x="1301" y="0"/>
                        </a:lnTo>
                        <a:cubicBezTo>
                          <a:pt x="1284" y="9"/>
                          <a:pt x="1262" y="18"/>
                          <a:pt x="1250" y="26"/>
                        </a:cubicBezTo>
                        <a:lnTo>
                          <a:pt x="1" y="5975"/>
                        </a:lnTo>
                        <a:cubicBezTo>
                          <a:pt x="18" y="5967"/>
                          <a:pt x="35" y="5954"/>
                          <a:pt x="56" y="5946"/>
                        </a:cubicBezTo>
                        <a:lnTo>
                          <a:pt x="1301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43" name="Google Shape;4494;p33"/>
                  <p:cNvSpPr/>
                  <p:nvPr/>
                </p:nvSpPr>
                <p:spPr>
                  <a:xfrm>
                    <a:off x="2534425" y="1484875"/>
                    <a:ext cx="32100" cy="14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77" extrusionOk="0">
                        <a:moveTo>
                          <a:pt x="1283" y="1"/>
                        </a:moveTo>
                        <a:lnTo>
                          <a:pt x="1283" y="1"/>
                        </a:lnTo>
                        <a:cubicBezTo>
                          <a:pt x="1270" y="10"/>
                          <a:pt x="1258" y="18"/>
                          <a:pt x="1248" y="26"/>
                        </a:cubicBezTo>
                        <a:lnTo>
                          <a:pt x="0" y="5976"/>
                        </a:lnTo>
                        <a:cubicBezTo>
                          <a:pt x="12" y="5968"/>
                          <a:pt x="22" y="5960"/>
                          <a:pt x="34" y="5950"/>
                        </a:cubicBezTo>
                        <a:lnTo>
                          <a:pt x="1283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44" name="Google Shape;4495;p33"/>
                  <p:cNvSpPr/>
                  <p:nvPr/>
                </p:nvSpPr>
                <p:spPr>
                  <a:xfrm>
                    <a:off x="2533875" y="1485525"/>
                    <a:ext cx="31775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72" extrusionOk="0">
                        <a:moveTo>
                          <a:pt x="1270" y="0"/>
                        </a:moveTo>
                        <a:lnTo>
                          <a:pt x="1270" y="0"/>
                        </a:lnTo>
                        <a:cubicBezTo>
                          <a:pt x="1262" y="10"/>
                          <a:pt x="1254" y="18"/>
                          <a:pt x="1245" y="26"/>
                        </a:cubicBezTo>
                        <a:lnTo>
                          <a:pt x="0" y="5972"/>
                        </a:lnTo>
                        <a:cubicBezTo>
                          <a:pt x="5" y="5968"/>
                          <a:pt x="13" y="5959"/>
                          <a:pt x="22" y="5950"/>
                        </a:cubicBezTo>
                        <a:lnTo>
                          <a:pt x="1270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45" name="Google Shape;4496;p33"/>
                  <p:cNvSpPr/>
                  <p:nvPr/>
                </p:nvSpPr>
                <p:spPr>
                  <a:xfrm>
                    <a:off x="2533450" y="1486175"/>
                    <a:ext cx="3155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" h="5972" extrusionOk="0">
                        <a:moveTo>
                          <a:pt x="1262" y="0"/>
                        </a:moveTo>
                        <a:cubicBezTo>
                          <a:pt x="1258" y="5"/>
                          <a:pt x="1249" y="13"/>
                          <a:pt x="1245" y="22"/>
                        </a:cubicBezTo>
                        <a:lnTo>
                          <a:pt x="0" y="5971"/>
                        </a:lnTo>
                        <a:cubicBezTo>
                          <a:pt x="4" y="5963"/>
                          <a:pt x="9" y="5954"/>
                          <a:pt x="17" y="5946"/>
                        </a:cubicBezTo>
                        <a:lnTo>
                          <a:pt x="1262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46" name="Google Shape;4497;p33"/>
                  <p:cNvSpPr/>
                  <p:nvPr/>
                </p:nvSpPr>
                <p:spPr>
                  <a:xfrm>
                    <a:off x="2533125" y="1486700"/>
                    <a:ext cx="31475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76" extrusionOk="0">
                        <a:moveTo>
                          <a:pt x="1258" y="1"/>
                        </a:moveTo>
                        <a:cubicBezTo>
                          <a:pt x="1254" y="10"/>
                          <a:pt x="1249" y="18"/>
                          <a:pt x="1249" y="26"/>
                        </a:cubicBezTo>
                        <a:lnTo>
                          <a:pt x="1" y="5976"/>
                        </a:lnTo>
                        <a:cubicBezTo>
                          <a:pt x="5" y="5968"/>
                          <a:pt x="9" y="5958"/>
                          <a:pt x="13" y="5950"/>
                        </a:cubicBezTo>
                        <a:lnTo>
                          <a:pt x="1258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47" name="Google Shape;4498;p33"/>
                  <p:cNvSpPr/>
                  <p:nvPr/>
                </p:nvSpPr>
                <p:spPr>
                  <a:xfrm>
                    <a:off x="2533025" y="1487350"/>
                    <a:ext cx="31325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3" h="5964" extrusionOk="0">
                        <a:moveTo>
                          <a:pt x="1253" y="0"/>
                        </a:moveTo>
                        <a:cubicBezTo>
                          <a:pt x="1249" y="4"/>
                          <a:pt x="1249" y="10"/>
                          <a:pt x="1249" y="14"/>
                        </a:cubicBezTo>
                        <a:lnTo>
                          <a:pt x="1" y="5963"/>
                        </a:lnTo>
                        <a:cubicBezTo>
                          <a:pt x="5" y="5958"/>
                          <a:pt x="5" y="5954"/>
                          <a:pt x="5" y="5950"/>
                        </a:cubicBezTo>
                        <a:lnTo>
                          <a:pt x="1253" y="0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48" name="Google Shape;4499;p33"/>
                  <p:cNvSpPr/>
                  <p:nvPr/>
                </p:nvSpPr>
                <p:spPr>
                  <a:xfrm>
                    <a:off x="4615125" y="1851000"/>
                    <a:ext cx="49300" cy="155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2" h="6233" extrusionOk="0">
                        <a:moveTo>
                          <a:pt x="1972" y="1"/>
                        </a:moveTo>
                        <a:lnTo>
                          <a:pt x="1972" y="1"/>
                        </a:lnTo>
                        <a:cubicBezTo>
                          <a:pt x="1702" y="86"/>
                          <a:pt x="1463" y="185"/>
                          <a:pt x="1244" y="283"/>
                        </a:cubicBezTo>
                        <a:lnTo>
                          <a:pt x="0" y="6233"/>
                        </a:lnTo>
                        <a:cubicBezTo>
                          <a:pt x="218" y="6130"/>
                          <a:pt x="458" y="6036"/>
                          <a:pt x="727" y="5951"/>
                        </a:cubicBezTo>
                        <a:lnTo>
                          <a:pt x="1972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49" name="Google Shape;4500;p33"/>
                  <p:cNvSpPr/>
                  <p:nvPr/>
                </p:nvSpPr>
                <p:spPr>
                  <a:xfrm>
                    <a:off x="4593400" y="1858075"/>
                    <a:ext cx="52850" cy="160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14" h="6430" extrusionOk="0">
                        <a:moveTo>
                          <a:pt x="2113" y="0"/>
                        </a:moveTo>
                        <a:cubicBezTo>
                          <a:pt x="1789" y="150"/>
                          <a:pt x="1511" y="312"/>
                          <a:pt x="1246" y="484"/>
                        </a:cubicBezTo>
                        <a:lnTo>
                          <a:pt x="1" y="6429"/>
                        </a:lnTo>
                        <a:cubicBezTo>
                          <a:pt x="266" y="6262"/>
                          <a:pt x="544" y="6100"/>
                          <a:pt x="869" y="5950"/>
                        </a:cubicBezTo>
                        <a:lnTo>
                          <a:pt x="2113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50" name="Google Shape;4501;p33"/>
                  <p:cNvSpPr/>
                  <p:nvPr/>
                </p:nvSpPr>
                <p:spPr>
                  <a:xfrm>
                    <a:off x="4576175" y="1870150"/>
                    <a:ext cx="48375" cy="159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5" h="6395" extrusionOk="0">
                        <a:moveTo>
                          <a:pt x="1935" y="1"/>
                        </a:moveTo>
                        <a:lnTo>
                          <a:pt x="1935" y="1"/>
                        </a:lnTo>
                        <a:cubicBezTo>
                          <a:pt x="1704" y="146"/>
                          <a:pt x="1481" y="300"/>
                          <a:pt x="1246" y="449"/>
                        </a:cubicBezTo>
                        <a:lnTo>
                          <a:pt x="1" y="6395"/>
                        </a:lnTo>
                        <a:cubicBezTo>
                          <a:pt x="232" y="6249"/>
                          <a:pt x="455" y="6095"/>
                          <a:pt x="690" y="5946"/>
                        </a:cubicBezTo>
                        <a:lnTo>
                          <a:pt x="1935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51" name="Google Shape;4502;p33"/>
                  <p:cNvSpPr/>
                  <p:nvPr/>
                </p:nvSpPr>
                <p:spPr>
                  <a:xfrm>
                    <a:off x="4554475" y="1881375"/>
                    <a:ext cx="52875" cy="160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15" h="6430" extrusionOk="0">
                        <a:moveTo>
                          <a:pt x="2114" y="0"/>
                        </a:moveTo>
                        <a:lnTo>
                          <a:pt x="2114" y="0"/>
                        </a:lnTo>
                        <a:cubicBezTo>
                          <a:pt x="1848" y="168"/>
                          <a:pt x="1571" y="330"/>
                          <a:pt x="1246" y="484"/>
                        </a:cubicBezTo>
                        <a:lnTo>
                          <a:pt x="0" y="6429"/>
                        </a:lnTo>
                        <a:cubicBezTo>
                          <a:pt x="326" y="6279"/>
                          <a:pt x="604" y="6117"/>
                          <a:pt x="869" y="5946"/>
                        </a:cubicBezTo>
                        <a:lnTo>
                          <a:pt x="2114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52" name="Google Shape;4503;p33"/>
                  <p:cNvSpPr/>
                  <p:nvPr/>
                </p:nvSpPr>
                <p:spPr>
                  <a:xfrm>
                    <a:off x="4534925" y="1893450"/>
                    <a:ext cx="50700" cy="15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8" h="6247" extrusionOk="0">
                        <a:moveTo>
                          <a:pt x="2028" y="1"/>
                        </a:moveTo>
                        <a:lnTo>
                          <a:pt x="2028" y="1"/>
                        </a:lnTo>
                        <a:cubicBezTo>
                          <a:pt x="1793" y="108"/>
                          <a:pt x="1536" y="206"/>
                          <a:pt x="1244" y="296"/>
                        </a:cubicBezTo>
                        <a:lnTo>
                          <a:pt x="0" y="6246"/>
                        </a:lnTo>
                        <a:cubicBezTo>
                          <a:pt x="291" y="6156"/>
                          <a:pt x="547" y="6053"/>
                          <a:pt x="782" y="5946"/>
                        </a:cubicBezTo>
                        <a:lnTo>
                          <a:pt x="2028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53" name="Google Shape;4504;p33"/>
                  <p:cNvSpPr/>
                  <p:nvPr/>
                </p:nvSpPr>
                <p:spPr>
                  <a:xfrm>
                    <a:off x="4515475" y="1900850"/>
                    <a:ext cx="50575" cy="15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3" h="6142" extrusionOk="0">
                        <a:moveTo>
                          <a:pt x="2022" y="0"/>
                        </a:moveTo>
                        <a:cubicBezTo>
                          <a:pt x="1787" y="73"/>
                          <a:pt x="1531" y="137"/>
                          <a:pt x="1244" y="192"/>
                        </a:cubicBezTo>
                        <a:lnTo>
                          <a:pt x="0" y="6142"/>
                        </a:lnTo>
                        <a:cubicBezTo>
                          <a:pt x="287" y="6087"/>
                          <a:pt x="543" y="6022"/>
                          <a:pt x="778" y="5950"/>
                        </a:cubicBezTo>
                        <a:lnTo>
                          <a:pt x="2022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54" name="Google Shape;4505;p33"/>
                  <p:cNvSpPr/>
                  <p:nvPr/>
                </p:nvSpPr>
                <p:spPr>
                  <a:xfrm>
                    <a:off x="3160475" y="285475"/>
                    <a:ext cx="2500075" cy="1620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003" h="64808" extrusionOk="0">
                        <a:moveTo>
                          <a:pt x="48481" y="2290"/>
                        </a:moveTo>
                        <a:cubicBezTo>
                          <a:pt x="48490" y="2290"/>
                          <a:pt x="48498" y="2291"/>
                          <a:pt x="48507" y="2293"/>
                        </a:cubicBezTo>
                        <a:cubicBezTo>
                          <a:pt x="48699" y="2358"/>
                          <a:pt x="48580" y="2490"/>
                          <a:pt x="48464" y="2503"/>
                        </a:cubicBezTo>
                        <a:cubicBezTo>
                          <a:pt x="48453" y="2505"/>
                          <a:pt x="48444" y="2506"/>
                          <a:pt x="48435" y="2506"/>
                        </a:cubicBezTo>
                        <a:cubicBezTo>
                          <a:pt x="48426" y="2506"/>
                          <a:pt x="48417" y="2505"/>
                          <a:pt x="48409" y="2503"/>
                        </a:cubicBezTo>
                        <a:cubicBezTo>
                          <a:pt x="48225" y="2447"/>
                          <a:pt x="48340" y="2306"/>
                          <a:pt x="48456" y="2293"/>
                        </a:cubicBezTo>
                        <a:cubicBezTo>
                          <a:pt x="48464" y="2291"/>
                          <a:pt x="48473" y="2290"/>
                          <a:pt x="48481" y="2290"/>
                        </a:cubicBezTo>
                        <a:close/>
                        <a:moveTo>
                          <a:pt x="47998" y="2743"/>
                        </a:moveTo>
                        <a:cubicBezTo>
                          <a:pt x="48015" y="2743"/>
                          <a:pt x="48036" y="2743"/>
                          <a:pt x="48053" y="2747"/>
                        </a:cubicBezTo>
                        <a:cubicBezTo>
                          <a:pt x="48237" y="2798"/>
                          <a:pt x="48126" y="2935"/>
                          <a:pt x="48010" y="2952"/>
                        </a:cubicBezTo>
                        <a:cubicBezTo>
                          <a:pt x="48004" y="2954"/>
                          <a:pt x="47996" y="2955"/>
                          <a:pt x="47988" y="2955"/>
                        </a:cubicBezTo>
                        <a:cubicBezTo>
                          <a:pt x="47977" y="2955"/>
                          <a:pt x="47965" y="2953"/>
                          <a:pt x="47955" y="2948"/>
                        </a:cubicBezTo>
                        <a:cubicBezTo>
                          <a:pt x="47771" y="2893"/>
                          <a:pt x="47887" y="2759"/>
                          <a:pt x="47998" y="2743"/>
                        </a:cubicBezTo>
                        <a:close/>
                        <a:moveTo>
                          <a:pt x="47378" y="3016"/>
                        </a:moveTo>
                        <a:cubicBezTo>
                          <a:pt x="47400" y="3016"/>
                          <a:pt x="47420" y="3016"/>
                          <a:pt x="47438" y="3021"/>
                        </a:cubicBezTo>
                        <a:cubicBezTo>
                          <a:pt x="47635" y="3080"/>
                          <a:pt x="47502" y="3217"/>
                          <a:pt x="47382" y="3234"/>
                        </a:cubicBezTo>
                        <a:cubicBezTo>
                          <a:pt x="47373" y="3236"/>
                          <a:pt x="47364" y="3238"/>
                          <a:pt x="47354" y="3238"/>
                        </a:cubicBezTo>
                        <a:cubicBezTo>
                          <a:pt x="47344" y="3238"/>
                          <a:pt x="47335" y="3236"/>
                          <a:pt x="47327" y="3234"/>
                        </a:cubicBezTo>
                        <a:cubicBezTo>
                          <a:pt x="47151" y="3175"/>
                          <a:pt x="47262" y="3033"/>
                          <a:pt x="47378" y="3016"/>
                        </a:cubicBezTo>
                        <a:close/>
                        <a:moveTo>
                          <a:pt x="32164" y="7861"/>
                        </a:moveTo>
                        <a:cubicBezTo>
                          <a:pt x="32258" y="7861"/>
                          <a:pt x="32389" y="7936"/>
                          <a:pt x="32528" y="8170"/>
                        </a:cubicBezTo>
                        <a:cubicBezTo>
                          <a:pt x="32492" y="8173"/>
                          <a:pt x="32459" y="8174"/>
                          <a:pt x="32428" y="8174"/>
                        </a:cubicBezTo>
                        <a:cubicBezTo>
                          <a:pt x="31987" y="8174"/>
                          <a:pt x="31983" y="7882"/>
                          <a:pt x="32143" y="7862"/>
                        </a:cubicBezTo>
                        <a:cubicBezTo>
                          <a:pt x="32150" y="7861"/>
                          <a:pt x="32157" y="7861"/>
                          <a:pt x="32164" y="7861"/>
                        </a:cubicBezTo>
                        <a:close/>
                        <a:moveTo>
                          <a:pt x="32528" y="8170"/>
                        </a:moveTo>
                        <a:lnTo>
                          <a:pt x="32528" y="8170"/>
                        </a:lnTo>
                        <a:cubicBezTo>
                          <a:pt x="32638" y="8229"/>
                          <a:pt x="32769" y="8246"/>
                          <a:pt x="32910" y="8246"/>
                        </a:cubicBezTo>
                        <a:cubicBezTo>
                          <a:pt x="33087" y="8246"/>
                          <a:pt x="33277" y="8220"/>
                          <a:pt x="33456" y="8220"/>
                        </a:cubicBezTo>
                        <a:cubicBezTo>
                          <a:pt x="33706" y="8220"/>
                          <a:pt x="33932" y="8272"/>
                          <a:pt x="34063" y="8521"/>
                        </a:cubicBezTo>
                        <a:cubicBezTo>
                          <a:pt x="33886" y="8522"/>
                          <a:pt x="33704" y="8533"/>
                          <a:pt x="33528" y="8533"/>
                        </a:cubicBezTo>
                        <a:cubicBezTo>
                          <a:pt x="33139" y="8533"/>
                          <a:pt x="32775" y="8482"/>
                          <a:pt x="32528" y="8170"/>
                        </a:cubicBezTo>
                        <a:close/>
                        <a:moveTo>
                          <a:pt x="9153" y="11063"/>
                        </a:moveTo>
                        <a:cubicBezTo>
                          <a:pt x="9162" y="11063"/>
                          <a:pt x="9170" y="11064"/>
                          <a:pt x="9179" y="11066"/>
                        </a:cubicBezTo>
                        <a:cubicBezTo>
                          <a:pt x="9368" y="11130"/>
                          <a:pt x="9252" y="11263"/>
                          <a:pt x="9141" y="11275"/>
                        </a:cubicBezTo>
                        <a:cubicBezTo>
                          <a:pt x="9132" y="11277"/>
                          <a:pt x="9122" y="11278"/>
                          <a:pt x="9113" y="11278"/>
                        </a:cubicBezTo>
                        <a:cubicBezTo>
                          <a:pt x="9103" y="11278"/>
                          <a:pt x="9093" y="11277"/>
                          <a:pt x="9085" y="11275"/>
                        </a:cubicBezTo>
                        <a:cubicBezTo>
                          <a:pt x="8892" y="11216"/>
                          <a:pt x="9012" y="11079"/>
                          <a:pt x="9123" y="11066"/>
                        </a:cubicBezTo>
                        <a:cubicBezTo>
                          <a:pt x="9134" y="11064"/>
                          <a:pt x="9144" y="11063"/>
                          <a:pt x="9153" y="11063"/>
                        </a:cubicBezTo>
                        <a:close/>
                        <a:moveTo>
                          <a:pt x="17365" y="13717"/>
                        </a:moveTo>
                        <a:cubicBezTo>
                          <a:pt x="17387" y="13717"/>
                          <a:pt x="17408" y="13717"/>
                          <a:pt x="17426" y="13722"/>
                        </a:cubicBezTo>
                        <a:cubicBezTo>
                          <a:pt x="17609" y="13782"/>
                          <a:pt x="17493" y="13914"/>
                          <a:pt x="17382" y="13928"/>
                        </a:cubicBezTo>
                        <a:cubicBezTo>
                          <a:pt x="17374" y="13929"/>
                          <a:pt x="17366" y="13930"/>
                          <a:pt x="17358" y="13930"/>
                        </a:cubicBezTo>
                        <a:cubicBezTo>
                          <a:pt x="17347" y="13930"/>
                          <a:pt x="17337" y="13928"/>
                          <a:pt x="17327" y="13922"/>
                        </a:cubicBezTo>
                        <a:cubicBezTo>
                          <a:pt x="17138" y="13867"/>
                          <a:pt x="17254" y="13735"/>
                          <a:pt x="17365" y="13717"/>
                        </a:cubicBezTo>
                        <a:close/>
                        <a:moveTo>
                          <a:pt x="14457" y="17379"/>
                        </a:moveTo>
                        <a:lnTo>
                          <a:pt x="14457" y="17379"/>
                        </a:lnTo>
                        <a:cubicBezTo>
                          <a:pt x="14983" y="17896"/>
                          <a:pt x="14157" y="17990"/>
                          <a:pt x="13379" y="18101"/>
                        </a:cubicBezTo>
                        <a:cubicBezTo>
                          <a:pt x="12866" y="17597"/>
                          <a:pt x="13896" y="17558"/>
                          <a:pt x="14457" y="17379"/>
                        </a:cubicBezTo>
                        <a:close/>
                        <a:moveTo>
                          <a:pt x="81749" y="21082"/>
                        </a:moveTo>
                        <a:cubicBezTo>
                          <a:pt x="82006" y="21332"/>
                          <a:pt x="82232" y="21712"/>
                          <a:pt x="82623" y="21712"/>
                        </a:cubicBezTo>
                        <a:cubicBezTo>
                          <a:pt x="82633" y="21712"/>
                          <a:pt x="82644" y="21712"/>
                          <a:pt x="82655" y="21712"/>
                        </a:cubicBezTo>
                        <a:lnTo>
                          <a:pt x="82655" y="21712"/>
                        </a:lnTo>
                        <a:cubicBezTo>
                          <a:pt x="82686" y="21874"/>
                          <a:pt x="82587" y="21943"/>
                          <a:pt x="82420" y="21968"/>
                        </a:cubicBezTo>
                        <a:cubicBezTo>
                          <a:pt x="82375" y="21974"/>
                          <a:pt x="82325" y="21976"/>
                          <a:pt x="82271" y="21976"/>
                        </a:cubicBezTo>
                        <a:cubicBezTo>
                          <a:pt x="82119" y="21976"/>
                          <a:pt x="81935" y="21957"/>
                          <a:pt x="81749" y="21938"/>
                        </a:cubicBezTo>
                        <a:cubicBezTo>
                          <a:pt x="81578" y="21922"/>
                          <a:pt x="81405" y="21907"/>
                          <a:pt x="81247" y="21907"/>
                        </a:cubicBezTo>
                        <a:cubicBezTo>
                          <a:pt x="81164" y="21907"/>
                          <a:pt x="81085" y="21911"/>
                          <a:pt x="81013" y="21921"/>
                        </a:cubicBezTo>
                        <a:cubicBezTo>
                          <a:pt x="80941" y="21929"/>
                          <a:pt x="80880" y="21943"/>
                          <a:pt x="80825" y="21968"/>
                        </a:cubicBezTo>
                        <a:cubicBezTo>
                          <a:pt x="80876" y="21626"/>
                          <a:pt x="80714" y="21216"/>
                          <a:pt x="81518" y="21104"/>
                        </a:cubicBezTo>
                        <a:cubicBezTo>
                          <a:pt x="81586" y="21092"/>
                          <a:pt x="81663" y="21087"/>
                          <a:pt x="81749" y="21082"/>
                        </a:cubicBezTo>
                        <a:close/>
                        <a:moveTo>
                          <a:pt x="8560" y="14399"/>
                        </a:moveTo>
                        <a:cubicBezTo>
                          <a:pt x="8725" y="14399"/>
                          <a:pt x="8863" y="14443"/>
                          <a:pt x="8983" y="14526"/>
                        </a:cubicBezTo>
                        <a:cubicBezTo>
                          <a:pt x="9897" y="15711"/>
                          <a:pt x="7716" y="15929"/>
                          <a:pt x="9358" y="17336"/>
                        </a:cubicBezTo>
                        <a:cubicBezTo>
                          <a:pt x="10114" y="17587"/>
                          <a:pt x="10932" y="17716"/>
                          <a:pt x="11814" y="17716"/>
                        </a:cubicBezTo>
                        <a:cubicBezTo>
                          <a:pt x="11906" y="17716"/>
                          <a:pt x="11999" y="17715"/>
                          <a:pt x="12092" y="17712"/>
                        </a:cubicBezTo>
                        <a:cubicBezTo>
                          <a:pt x="12639" y="18273"/>
                          <a:pt x="13186" y="18833"/>
                          <a:pt x="13730" y="19389"/>
                        </a:cubicBezTo>
                        <a:cubicBezTo>
                          <a:pt x="13725" y="19389"/>
                          <a:pt x="13720" y="19389"/>
                          <a:pt x="13715" y="19389"/>
                        </a:cubicBezTo>
                        <a:cubicBezTo>
                          <a:pt x="13196" y="19389"/>
                          <a:pt x="12990" y="18736"/>
                          <a:pt x="12475" y="18736"/>
                        </a:cubicBezTo>
                        <a:cubicBezTo>
                          <a:pt x="12445" y="18736"/>
                          <a:pt x="12414" y="18738"/>
                          <a:pt x="12382" y="18743"/>
                        </a:cubicBezTo>
                        <a:cubicBezTo>
                          <a:pt x="12284" y="18756"/>
                          <a:pt x="12169" y="18794"/>
                          <a:pt x="12041" y="18867"/>
                        </a:cubicBezTo>
                        <a:cubicBezTo>
                          <a:pt x="12023" y="19526"/>
                          <a:pt x="13545" y="20655"/>
                          <a:pt x="13131" y="21194"/>
                        </a:cubicBezTo>
                        <a:cubicBezTo>
                          <a:pt x="12986" y="21224"/>
                          <a:pt x="12840" y="21250"/>
                          <a:pt x="12699" y="21267"/>
                        </a:cubicBezTo>
                        <a:cubicBezTo>
                          <a:pt x="12468" y="21301"/>
                          <a:pt x="12246" y="21322"/>
                          <a:pt x="12036" y="21339"/>
                        </a:cubicBezTo>
                        <a:cubicBezTo>
                          <a:pt x="11822" y="21356"/>
                          <a:pt x="11621" y="21374"/>
                          <a:pt x="11441" y="21399"/>
                        </a:cubicBezTo>
                        <a:cubicBezTo>
                          <a:pt x="11287" y="21421"/>
                          <a:pt x="11146" y="21451"/>
                          <a:pt x="11022" y="21489"/>
                        </a:cubicBezTo>
                        <a:cubicBezTo>
                          <a:pt x="10389" y="21686"/>
                          <a:pt x="10616" y="22096"/>
                          <a:pt x="9944" y="22211"/>
                        </a:cubicBezTo>
                        <a:cubicBezTo>
                          <a:pt x="9874" y="22080"/>
                          <a:pt x="9398" y="21930"/>
                          <a:pt x="9125" y="21930"/>
                        </a:cubicBezTo>
                        <a:cubicBezTo>
                          <a:pt x="9098" y="21930"/>
                          <a:pt x="9073" y="21931"/>
                          <a:pt x="9050" y="21934"/>
                        </a:cubicBezTo>
                        <a:cubicBezTo>
                          <a:pt x="8926" y="21951"/>
                          <a:pt x="8884" y="22015"/>
                          <a:pt x="9003" y="22152"/>
                        </a:cubicBezTo>
                        <a:cubicBezTo>
                          <a:pt x="8974" y="22154"/>
                          <a:pt x="8944" y="22155"/>
                          <a:pt x="8916" y="22155"/>
                        </a:cubicBezTo>
                        <a:cubicBezTo>
                          <a:pt x="8311" y="22155"/>
                          <a:pt x="7972" y="21774"/>
                          <a:pt x="8511" y="21647"/>
                        </a:cubicBezTo>
                        <a:cubicBezTo>
                          <a:pt x="7524" y="21331"/>
                          <a:pt x="6600" y="20865"/>
                          <a:pt x="5826" y="20116"/>
                        </a:cubicBezTo>
                        <a:cubicBezTo>
                          <a:pt x="5857" y="20114"/>
                          <a:pt x="5889" y="20113"/>
                          <a:pt x="5920" y="20113"/>
                        </a:cubicBezTo>
                        <a:cubicBezTo>
                          <a:pt x="7034" y="20113"/>
                          <a:pt x="8371" y="21607"/>
                          <a:pt x="9713" y="21607"/>
                        </a:cubicBezTo>
                        <a:cubicBezTo>
                          <a:pt x="9791" y="21607"/>
                          <a:pt x="9870" y="21602"/>
                          <a:pt x="9949" y="21591"/>
                        </a:cubicBezTo>
                        <a:cubicBezTo>
                          <a:pt x="10167" y="21558"/>
                          <a:pt x="10385" y="21485"/>
                          <a:pt x="10599" y="21352"/>
                        </a:cubicBezTo>
                        <a:cubicBezTo>
                          <a:pt x="10522" y="20591"/>
                          <a:pt x="10142" y="19731"/>
                          <a:pt x="10030" y="18948"/>
                        </a:cubicBezTo>
                        <a:cubicBezTo>
                          <a:pt x="9573" y="18577"/>
                          <a:pt x="9046" y="18307"/>
                          <a:pt x="8525" y="18016"/>
                        </a:cubicBezTo>
                        <a:cubicBezTo>
                          <a:pt x="7139" y="16421"/>
                          <a:pt x="8529" y="15677"/>
                          <a:pt x="8290" y="14432"/>
                        </a:cubicBezTo>
                        <a:cubicBezTo>
                          <a:pt x="8332" y="14423"/>
                          <a:pt x="8371" y="14415"/>
                          <a:pt x="8409" y="14410"/>
                        </a:cubicBezTo>
                        <a:cubicBezTo>
                          <a:pt x="8462" y="14402"/>
                          <a:pt x="8512" y="14399"/>
                          <a:pt x="8560" y="14399"/>
                        </a:cubicBezTo>
                        <a:close/>
                        <a:moveTo>
                          <a:pt x="37417" y="34539"/>
                        </a:moveTo>
                        <a:cubicBezTo>
                          <a:pt x="37437" y="34539"/>
                          <a:pt x="37455" y="34539"/>
                          <a:pt x="37472" y="34543"/>
                        </a:cubicBezTo>
                        <a:cubicBezTo>
                          <a:pt x="37664" y="34598"/>
                          <a:pt x="37549" y="34740"/>
                          <a:pt x="37437" y="34756"/>
                        </a:cubicBezTo>
                        <a:cubicBezTo>
                          <a:pt x="37421" y="34756"/>
                          <a:pt x="37399" y="34756"/>
                          <a:pt x="37386" y="34752"/>
                        </a:cubicBezTo>
                        <a:cubicBezTo>
                          <a:pt x="37194" y="34693"/>
                          <a:pt x="37309" y="34555"/>
                          <a:pt x="37417" y="34539"/>
                        </a:cubicBezTo>
                        <a:close/>
                        <a:moveTo>
                          <a:pt x="87925" y="1"/>
                        </a:moveTo>
                        <a:cubicBezTo>
                          <a:pt x="87775" y="39"/>
                          <a:pt x="87633" y="65"/>
                          <a:pt x="87493" y="86"/>
                        </a:cubicBezTo>
                        <a:cubicBezTo>
                          <a:pt x="87265" y="117"/>
                          <a:pt x="87045" y="129"/>
                          <a:pt x="86832" y="129"/>
                        </a:cubicBezTo>
                        <a:cubicBezTo>
                          <a:pt x="86517" y="129"/>
                          <a:pt x="86215" y="104"/>
                          <a:pt x="85914" y="78"/>
                        </a:cubicBezTo>
                        <a:cubicBezTo>
                          <a:pt x="85614" y="50"/>
                          <a:pt x="85313" y="24"/>
                          <a:pt x="84999" y="24"/>
                        </a:cubicBezTo>
                        <a:cubicBezTo>
                          <a:pt x="84783" y="24"/>
                          <a:pt x="84560" y="36"/>
                          <a:pt x="84328" y="70"/>
                        </a:cubicBezTo>
                        <a:cubicBezTo>
                          <a:pt x="84114" y="99"/>
                          <a:pt x="83896" y="147"/>
                          <a:pt x="83665" y="214"/>
                        </a:cubicBezTo>
                        <a:cubicBezTo>
                          <a:pt x="83784" y="757"/>
                          <a:pt x="85226" y="972"/>
                          <a:pt x="84648" y="1225"/>
                        </a:cubicBezTo>
                        <a:cubicBezTo>
                          <a:pt x="84628" y="1225"/>
                          <a:pt x="84608" y="1226"/>
                          <a:pt x="84588" y="1226"/>
                        </a:cubicBezTo>
                        <a:cubicBezTo>
                          <a:pt x="83798" y="1226"/>
                          <a:pt x="83303" y="587"/>
                          <a:pt x="82532" y="570"/>
                        </a:cubicBezTo>
                        <a:cubicBezTo>
                          <a:pt x="82420" y="830"/>
                          <a:pt x="82035" y="933"/>
                          <a:pt x="81535" y="1006"/>
                        </a:cubicBezTo>
                        <a:cubicBezTo>
                          <a:pt x="81351" y="1032"/>
                          <a:pt x="81150" y="1053"/>
                          <a:pt x="80945" y="1075"/>
                        </a:cubicBezTo>
                        <a:cubicBezTo>
                          <a:pt x="80735" y="1096"/>
                          <a:pt x="80521" y="1122"/>
                          <a:pt x="80303" y="1152"/>
                        </a:cubicBezTo>
                        <a:cubicBezTo>
                          <a:pt x="79909" y="1207"/>
                          <a:pt x="79516" y="1284"/>
                          <a:pt x="79174" y="1425"/>
                        </a:cubicBezTo>
                        <a:cubicBezTo>
                          <a:pt x="78123" y="1217"/>
                          <a:pt x="77298" y="494"/>
                          <a:pt x="76130" y="494"/>
                        </a:cubicBezTo>
                        <a:cubicBezTo>
                          <a:pt x="76000" y="494"/>
                          <a:pt x="75865" y="503"/>
                          <a:pt x="75726" y="522"/>
                        </a:cubicBezTo>
                        <a:cubicBezTo>
                          <a:pt x="75551" y="548"/>
                          <a:pt x="75367" y="591"/>
                          <a:pt x="75171" y="651"/>
                        </a:cubicBezTo>
                        <a:cubicBezTo>
                          <a:pt x="74828" y="745"/>
                          <a:pt x="75568" y="1164"/>
                          <a:pt x="75128" y="1225"/>
                        </a:cubicBezTo>
                        <a:cubicBezTo>
                          <a:pt x="73742" y="1079"/>
                          <a:pt x="72356" y="895"/>
                          <a:pt x="71017" y="668"/>
                        </a:cubicBezTo>
                        <a:lnTo>
                          <a:pt x="71017" y="668"/>
                        </a:lnTo>
                        <a:cubicBezTo>
                          <a:pt x="71043" y="830"/>
                          <a:pt x="71073" y="994"/>
                          <a:pt x="70820" y="1075"/>
                        </a:cubicBezTo>
                        <a:cubicBezTo>
                          <a:pt x="70661" y="716"/>
                          <a:pt x="70378" y="614"/>
                          <a:pt x="70049" y="614"/>
                        </a:cubicBezTo>
                        <a:cubicBezTo>
                          <a:pt x="69939" y="614"/>
                          <a:pt x="69823" y="625"/>
                          <a:pt x="69705" y="642"/>
                        </a:cubicBezTo>
                        <a:cubicBezTo>
                          <a:pt x="69478" y="672"/>
                          <a:pt x="69243" y="724"/>
                          <a:pt x="69016" y="757"/>
                        </a:cubicBezTo>
                        <a:cubicBezTo>
                          <a:pt x="69272" y="266"/>
                          <a:pt x="68366" y="416"/>
                          <a:pt x="67848" y="155"/>
                        </a:cubicBezTo>
                        <a:cubicBezTo>
                          <a:pt x="67587" y="279"/>
                          <a:pt x="67373" y="343"/>
                          <a:pt x="67180" y="373"/>
                        </a:cubicBezTo>
                        <a:cubicBezTo>
                          <a:pt x="67095" y="384"/>
                          <a:pt x="67012" y="389"/>
                          <a:pt x="66931" y="389"/>
                        </a:cubicBezTo>
                        <a:cubicBezTo>
                          <a:pt x="66587" y="389"/>
                          <a:pt x="66252" y="305"/>
                          <a:pt x="65728" y="305"/>
                        </a:cubicBezTo>
                        <a:cubicBezTo>
                          <a:pt x="65605" y="305"/>
                          <a:pt x="65471" y="310"/>
                          <a:pt x="65324" y="321"/>
                        </a:cubicBezTo>
                        <a:cubicBezTo>
                          <a:pt x="65410" y="475"/>
                          <a:pt x="65158" y="527"/>
                          <a:pt x="64444" y="634"/>
                        </a:cubicBezTo>
                        <a:cubicBezTo>
                          <a:pt x="64486" y="980"/>
                          <a:pt x="65774" y="1087"/>
                          <a:pt x="65102" y="1306"/>
                        </a:cubicBezTo>
                        <a:cubicBezTo>
                          <a:pt x="64636" y="1322"/>
                          <a:pt x="64178" y="1369"/>
                          <a:pt x="63721" y="1434"/>
                        </a:cubicBezTo>
                        <a:cubicBezTo>
                          <a:pt x="63015" y="1532"/>
                          <a:pt x="62322" y="1673"/>
                          <a:pt x="61637" y="1815"/>
                        </a:cubicBezTo>
                        <a:cubicBezTo>
                          <a:pt x="60954" y="1951"/>
                          <a:pt x="60282" y="2092"/>
                          <a:pt x="59615" y="2186"/>
                        </a:cubicBezTo>
                        <a:cubicBezTo>
                          <a:pt x="59102" y="2256"/>
                          <a:pt x="58592" y="2303"/>
                          <a:pt x="58091" y="2303"/>
                        </a:cubicBezTo>
                        <a:cubicBezTo>
                          <a:pt x="58070" y="2303"/>
                          <a:pt x="58049" y="2303"/>
                          <a:pt x="58028" y="2302"/>
                        </a:cubicBezTo>
                        <a:cubicBezTo>
                          <a:pt x="57435" y="2291"/>
                          <a:pt x="56845" y="1997"/>
                          <a:pt x="56253" y="1997"/>
                        </a:cubicBezTo>
                        <a:cubicBezTo>
                          <a:pt x="56162" y="1997"/>
                          <a:pt x="56070" y="2004"/>
                          <a:pt x="55979" y="2020"/>
                        </a:cubicBezTo>
                        <a:cubicBezTo>
                          <a:pt x="55778" y="2084"/>
                          <a:pt x="55577" y="2131"/>
                          <a:pt x="55371" y="2157"/>
                        </a:cubicBezTo>
                        <a:cubicBezTo>
                          <a:pt x="55099" y="2195"/>
                          <a:pt x="54823" y="2206"/>
                          <a:pt x="54516" y="2206"/>
                        </a:cubicBezTo>
                        <a:cubicBezTo>
                          <a:pt x="54131" y="2206"/>
                          <a:pt x="53697" y="2189"/>
                          <a:pt x="53160" y="2189"/>
                        </a:cubicBezTo>
                        <a:cubicBezTo>
                          <a:pt x="52751" y="2189"/>
                          <a:pt x="52281" y="2199"/>
                          <a:pt x="51727" y="2234"/>
                        </a:cubicBezTo>
                        <a:cubicBezTo>
                          <a:pt x="51718" y="2234"/>
                          <a:pt x="51708" y="2234"/>
                          <a:pt x="51699" y="2234"/>
                        </a:cubicBezTo>
                        <a:cubicBezTo>
                          <a:pt x="51217" y="2234"/>
                          <a:pt x="50652" y="2076"/>
                          <a:pt x="49966" y="2076"/>
                        </a:cubicBezTo>
                        <a:cubicBezTo>
                          <a:pt x="49787" y="2076"/>
                          <a:pt x="49601" y="2087"/>
                          <a:pt x="49405" y="2113"/>
                        </a:cubicBezTo>
                        <a:cubicBezTo>
                          <a:pt x="49204" y="2143"/>
                          <a:pt x="48999" y="2190"/>
                          <a:pt x="48776" y="2255"/>
                        </a:cubicBezTo>
                        <a:cubicBezTo>
                          <a:pt x="48456" y="1815"/>
                          <a:pt x="49054" y="1643"/>
                          <a:pt x="48580" y="1148"/>
                        </a:cubicBezTo>
                        <a:cubicBezTo>
                          <a:pt x="47728" y="706"/>
                          <a:pt x="46707" y="642"/>
                          <a:pt x="45860" y="189"/>
                        </a:cubicBezTo>
                        <a:cubicBezTo>
                          <a:pt x="45470" y="420"/>
                          <a:pt x="44751" y="552"/>
                          <a:pt x="43973" y="660"/>
                        </a:cubicBezTo>
                        <a:cubicBezTo>
                          <a:pt x="43618" y="711"/>
                          <a:pt x="43246" y="757"/>
                          <a:pt x="42891" y="805"/>
                        </a:cubicBezTo>
                        <a:cubicBezTo>
                          <a:pt x="42235" y="763"/>
                          <a:pt x="41782" y="326"/>
                          <a:pt x="40997" y="326"/>
                        </a:cubicBezTo>
                        <a:cubicBezTo>
                          <a:pt x="40892" y="326"/>
                          <a:pt x="40781" y="334"/>
                          <a:pt x="40663" y="352"/>
                        </a:cubicBezTo>
                        <a:cubicBezTo>
                          <a:pt x="40209" y="609"/>
                          <a:pt x="40389" y="1049"/>
                          <a:pt x="41022" y="1639"/>
                        </a:cubicBezTo>
                        <a:cubicBezTo>
                          <a:pt x="40936" y="1634"/>
                          <a:pt x="40859" y="1631"/>
                          <a:pt x="40790" y="1631"/>
                        </a:cubicBezTo>
                        <a:cubicBezTo>
                          <a:pt x="40688" y="1631"/>
                          <a:pt x="40602" y="1637"/>
                          <a:pt x="40530" y="1647"/>
                        </a:cubicBezTo>
                        <a:cubicBezTo>
                          <a:pt x="40171" y="1695"/>
                          <a:pt x="40171" y="1857"/>
                          <a:pt x="40171" y="2015"/>
                        </a:cubicBezTo>
                        <a:cubicBezTo>
                          <a:pt x="40171" y="2178"/>
                          <a:pt x="40171" y="2336"/>
                          <a:pt x="39683" y="2396"/>
                        </a:cubicBezTo>
                        <a:cubicBezTo>
                          <a:pt x="39239" y="2396"/>
                          <a:pt x="38970" y="2018"/>
                          <a:pt x="38398" y="2018"/>
                        </a:cubicBezTo>
                        <a:cubicBezTo>
                          <a:pt x="38321" y="2018"/>
                          <a:pt x="38238" y="2025"/>
                          <a:pt x="38148" y="2041"/>
                        </a:cubicBezTo>
                        <a:cubicBezTo>
                          <a:pt x="37946" y="2533"/>
                          <a:pt x="37403" y="2922"/>
                          <a:pt x="36185" y="3093"/>
                        </a:cubicBezTo>
                        <a:cubicBezTo>
                          <a:pt x="36022" y="3114"/>
                          <a:pt x="35851" y="3132"/>
                          <a:pt x="35667" y="3149"/>
                        </a:cubicBezTo>
                        <a:cubicBezTo>
                          <a:pt x="35432" y="3410"/>
                          <a:pt x="35513" y="3756"/>
                          <a:pt x="34594" y="3876"/>
                        </a:cubicBezTo>
                        <a:cubicBezTo>
                          <a:pt x="34431" y="4141"/>
                          <a:pt x="35269" y="4710"/>
                          <a:pt x="34367" y="4881"/>
                        </a:cubicBezTo>
                        <a:cubicBezTo>
                          <a:pt x="34235" y="4902"/>
                          <a:pt x="34081" y="4911"/>
                          <a:pt x="33922" y="4920"/>
                        </a:cubicBezTo>
                        <a:cubicBezTo>
                          <a:pt x="33763" y="4932"/>
                          <a:pt x="33605" y="4946"/>
                          <a:pt x="33473" y="4962"/>
                        </a:cubicBezTo>
                        <a:cubicBezTo>
                          <a:pt x="33143" y="5009"/>
                          <a:pt x="32977" y="5104"/>
                          <a:pt x="33388" y="5377"/>
                        </a:cubicBezTo>
                        <a:cubicBezTo>
                          <a:pt x="33986" y="5993"/>
                          <a:pt x="35145" y="5412"/>
                          <a:pt x="35672" y="6203"/>
                        </a:cubicBezTo>
                        <a:cubicBezTo>
                          <a:pt x="34776" y="6170"/>
                          <a:pt x="34062" y="5812"/>
                          <a:pt x="33172" y="5812"/>
                        </a:cubicBezTo>
                        <a:cubicBezTo>
                          <a:pt x="33025" y="5812"/>
                          <a:pt x="32873" y="5821"/>
                          <a:pt x="32715" y="5844"/>
                        </a:cubicBezTo>
                        <a:cubicBezTo>
                          <a:pt x="32613" y="5856"/>
                          <a:pt x="32506" y="5878"/>
                          <a:pt x="32395" y="5903"/>
                        </a:cubicBezTo>
                        <a:cubicBezTo>
                          <a:pt x="32823" y="6344"/>
                          <a:pt x="33503" y="6865"/>
                          <a:pt x="32853" y="6981"/>
                        </a:cubicBezTo>
                        <a:cubicBezTo>
                          <a:pt x="32356" y="6823"/>
                          <a:pt x="31967" y="6425"/>
                          <a:pt x="31381" y="6028"/>
                        </a:cubicBezTo>
                        <a:cubicBezTo>
                          <a:pt x="31065" y="6070"/>
                          <a:pt x="31104" y="6224"/>
                          <a:pt x="31142" y="6378"/>
                        </a:cubicBezTo>
                        <a:cubicBezTo>
                          <a:pt x="31181" y="6527"/>
                          <a:pt x="31219" y="6681"/>
                          <a:pt x="30907" y="6725"/>
                        </a:cubicBezTo>
                        <a:cubicBezTo>
                          <a:pt x="30846" y="6733"/>
                          <a:pt x="30774" y="6737"/>
                          <a:pt x="30688" y="6737"/>
                        </a:cubicBezTo>
                        <a:cubicBezTo>
                          <a:pt x="30641" y="6737"/>
                          <a:pt x="30590" y="6736"/>
                          <a:pt x="30534" y="6733"/>
                        </a:cubicBezTo>
                        <a:cubicBezTo>
                          <a:pt x="29999" y="6548"/>
                          <a:pt x="29562" y="6153"/>
                          <a:pt x="28944" y="6153"/>
                        </a:cubicBezTo>
                        <a:cubicBezTo>
                          <a:pt x="28875" y="6153"/>
                          <a:pt x="28803" y="6157"/>
                          <a:pt x="28729" y="6168"/>
                        </a:cubicBezTo>
                        <a:cubicBezTo>
                          <a:pt x="28597" y="6186"/>
                          <a:pt x="28455" y="6224"/>
                          <a:pt x="28307" y="6284"/>
                        </a:cubicBezTo>
                        <a:cubicBezTo>
                          <a:pt x="28259" y="7092"/>
                          <a:pt x="27780" y="7763"/>
                          <a:pt x="27485" y="8495"/>
                        </a:cubicBezTo>
                        <a:cubicBezTo>
                          <a:pt x="27335" y="8525"/>
                          <a:pt x="27198" y="8547"/>
                          <a:pt x="27070" y="8564"/>
                        </a:cubicBezTo>
                        <a:cubicBezTo>
                          <a:pt x="26770" y="8607"/>
                          <a:pt x="26520" y="8621"/>
                          <a:pt x="26292" y="8621"/>
                        </a:cubicBezTo>
                        <a:cubicBezTo>
                          <a:pt x="25819" y="8621"/>
                          <a:pt x="25436" y="8560"/>
                          <a:pt x="24881" y="8560"/>
                        </a:cubicBezTo>
                        <a:cubicBezTo>
                          <a:pt x="24575" y="8560"/>
                          <a:pt x="24218" y="8578"/>
                          <a:pt x="23764" y="8636"/>
                        </a:cubicBezTo>
                        <a:cubicBezTo>
                          <a:pt x="24144" y="9522"/>
                          <a:pt x="25364" y="8701"/>
                          <a:pt x="25786" y="9496"/>
                        </a:cubicBezTo>
                        <a:cubicBezTo>
                          <a:pt x="25767" y="9496"/>
                          <a:pt x="25747" y="9496"/>
                          <a:pt x="25728" y="9496"/>
                        </a:cubicBezTo>
                        <a:cubicBezTo>
                          <a:pt x="25433" y="9496"/>
                          <a:pt x="25152" y="9524"/>
                          <a:pt x="24872" y="9560"/>
                        </a:cubicBezTo>
                        <a:cubicBezTo>
                          <a:pt x="24529" y="9607"/>
                          <a:pt x="24191" y="9680"/>
                          <a:pt x="23828" y="9753"/>
                        </a:cubicBezTo>
                        <a:cubicBezTo>
                          <a:pt x="23469" y="9822"/>
                          <a:pt x="23080" y="9899"/>
                          <a:pt x="22639" y="9962"/>
                        </a:cubicBezTo>
                        <a:cubicBezTo>
                          <a:pt x="22399" y="9992"/>
                          <a:pt x="22142" y="10022"/>
                          <a:pt x="21865" y="10047"/>
                        </a:cubicBezTo>
                        <a:cubicBezTo>
                          <a:pt x="20988" y="10519"/>
                          <a:pt x="20975" y="11259"/>
                          <a:pt x="19872" y="11660"/>
                        </a:cubicBezTo>
                        <a:cubicBezTo>
                          <a:pt x="19546" y="11326"/>
                          <a:pt x="19222" y="10993"/>
                          <a:pt x="18888" y="10655"/>
                        </a:cubicBezTo>
                        <a:cubicBezTo>
                          <a:pt x="18717" y="10689"/>
                          <a:pt x="18541" y="10720"/>
                          <a:pt x="18370" y="10740"/>
                        </a:cubicBezTo>
                        <a:cubicBezTo>
                          <a:pt x="18165" y="10771"/>
                          <a:pt x="17966" y="10789"/>
                          <a:pt x="17774" y="10789"/>
                        </a:cubicBezTo>
                        <a:cubicBezTo>
                          <a:pt x="17557" y="10789"/>
                          <a:pt x="17351" y="10765"/>
                          <a:pt x="17160" y="10706"/>
                        </a:cubicBezTo>
                        <a:lnTo>
                          <a:pt x="17160" y="10706"/>
                        </a:lnTo>
                        <a:cubicBezTo>
                          <a:pt x="18079" y="11579"/>
                          <a:pt x="18824" y="12392"/>
                          <a:pt x="17229" y="12605"/>
                        </a:cubicBezTo>
                        <a:cubicBezTo>
                          <a:pt x="17921" y="13213"/>
                          <a:pt x="16762" y="13243"/>
                          <a:pt x="16313" y="13499"/>
                        </a:cubicBezTo>
                        <a:cubicBezTo>
                          <a:pt x="15886" y="13812"/>
                          <a:pt x="17272" y="13936"/>
                          <a:pt x="16437" y="14261"/>
                        </a:cubicBezTo>
                        <a:cubicBezTo>
                          <a:pt x="16353" y="14273"/>
                          <a:pt x="16268" y="14279"/>
                          <a:pt x="16184" y="14279"/>
                        </a:cubicBezTo>
                        <a:cubicBezTo>
                          <a:pt x="15008" y="14279"/>
                          <a:pt x="13880" y="13180"/>
                          <a:pt x="13815" y="12901"/>
                        </a:cubicBezTo>
                        <a:cubicBezTo>
                          <a:pt x="14021" y="12870"/>
                          <a:pt x="14230" y="12840"/>
                          <a:pt x="14435" y="12807"/>
                        </a:cubicBezTo>
                        <a:cubicBezTo>
                          <a:pt x="14658" y="12777"/>
                          <a:pt x="14876" y="12742"/>
                          <a:pt x="15094" y="12712"/>
                        </a:cubicBezTo>
                        <a:cubicBezTo>
                          <a:pt x="15630" y="12635"/>
                          <a:pt x="16157" y="12576"/>
                          <a:pt x="16657" y="12576"/>
                        </a:cubicBezTo>
                        <a:cubicBezTo>
                          <a:pt x="16852" y="12576"/>
                          <a:pt x="17043" y="12585"/>
                          <a:pt x="17229" y="12605"/>
                        </a:cubicBezTo>
                        <a:cubicBezTo>
                          <a:pt x="16956" y="11657"/>
                          <a:pt x="15065" y="11329"/>
                          <a:pt x="13425" y="11329"/>
                        </a:cubicBezTo>
                        <a:cubicBezTo>
                          <a:pt x="13082" y="11329"/>
                          <a:pt x="12751" y="11344"/>
                          <a:pt x="12447" y="11369"/>
                        </a:cubicBezTo>
                        <a:cubicBezTo>
                          <a:pt x="11813" y="11096"/>
                          <a:pt x="11108" y="10964"/>
                          <a:pt x="10341" y="10964"/>
                        </a:cubicBezTo>
                        <a:cubicBezTo>
                          <a:pt x="10135" y="10964"/>
                          <a:pt x="9924" y="10974"/>
                          <a:pt x="9709" y="10993"/>
                        </a:cubicBezTo>
                        <a:cubicBezTo>
                          <a:pt x="8961" y="10655"/>
                          <a:pt x="8233" y="10347"/>
                          <a:pt x="7417" y="10176"/>
                        </a:cubicBezTo>
                        <a:cubicBezTo>
                          <a:pt x="6634" y="10283"/>
                          <a:pt x="5847" y="10394"/>
                          <a:pt x="5051" y="10505"/>
                        </a:cubicBezTo>
                        <a:cubicBezTo>
                          <a:pt x="4654" y="10925"/>
                          <a:pt x="4338" y="11382"/>
                          <a:pt x="3157" y="11913"/>
                        </a:cubicBezTo>
                        <a:cubicBezTo>
                          <a:pt x="2844" y="12678"/>
                          <a:pt x="2131" y="13316"/>
                          <a:pt x="1669" y="14034"/>
                        </a:cubicBezTo>
                        <a:cubicBezTo>
                          <a:pt x="2121" y="14842"/>
                          <a:pt x="2194" y="15527"/>
                          <a:pt x="1895" y="16091"/>
                        </a:cubicBezTo>
                        <a:cubicBezTo>
                          <a:pt x="1792" y="16011"/>
                          <a:pt x="1665" y="15987"/>
                          <a:pt x="1526" y="15987"/>
                        </a:cubicBezTo>
                        <a:cubicBezTo>
                          <a:pt x="1341" y="15987"/>
                          <a:pt x="1136" y="16030"/>
                          <a:pt x="945" y="16040"/>
                        </a:cubicBezTo>
                        <a:cubicBezTo>
                          <a:pt x="1164" y="16258"/>
                          <a:pt x="1381" y="16485"/>
                          <a:pt x="1596" y="16703"/>
                        </a:cubicBezTo>
                        <a:cubicBezTo>
                          <a:pt x="1" y="17002"/>
                          <a:pt x="800" y="18024"/>
                          <a:pt x="1039" y="18885"/>
                        </a:cubicBezTo>
                        <a:cubicBezTo>
                          <a:pt x="1955" y="19205"/>
                          <a:pt x="2690" y="19872"/>
                          <a:pt x="3367" y="20651"/>
                        </a:cubicBezTo>
                        <a:cubicBezTo>
                          <a:pt x="3606" y="20795"/>
                          <a:pt x="3896" y="20834"/>
                          <a:pt x="4206" y="20834"/>
                        </a:cubicBezTo>
                        <a:cubicBezTo>
                          <a:pt x="4574" y="20834"/>
                          <a:pt x="4969" y="20778"/>
                          <a:pt x="5337" y="20778"/>
                        </a:cubicBezTo>
                        <a:cubicBezTo>
                          <a:pt x="5560" y="20778"/>
                          <a:pt x="5773" y="20799"/>
                          <a:pt x="5963" y="20865"/>
                        </a:cubicBezTo>
                        <a:cubicBezTo>
                          <a:pt x="5872" y="21437"/>
                          <a:pt x="5578" y="21690"/>
                          <a:pt x="6211" y="22152"/>
                        </a:cubicBezTo>
                        <a:cubicBezTo>
                          <a:pt x="6244" y="22147"/>
                          <a:pt x="6276" y="22145"/>
                          <a:pt x="6307" y="22145"/>
                        </a:cubicBezTo>
                        <a:cubicBezTo>
                          <a:pt x="6634" y="22145"/>
                          <a:pt x="6836" y="22399"/>
                          <a:pt x="7074" y="22614"/>
                        </a:cubicBezTo>
                        <a:cubicBezTo>
                          <a:pt x="6155" y="22756"/>
                          <a:pt x="5809" y="23089"/>
                          <a:pt x="5043" y="23273"/>
                        </a:cubicBezTo>
                        <a:cubicBezTo>
                          <a:pt x="5098" y="23611"/>
                          <a:pt x="4727" y="23808"/>
                          <a:pt x="5501" y="24359"/>
                        </a:cubicBezTo>
                        <a:cubicBezTo>
                          <a:pt x="5440" y="24356"/>
                          <a:pt x="5385" y="24355"/>
                          <a:pt x="5334" y="24355"/>
                        </a:cubicBezTo>
                        <a:cubicBezTo>
                          <a:pt x="5230" y="24355"/>
                          <a:pt x="5144" y="24361"/>
                          <a:pt x="5073" y="24372"/>
                        </a:cubicBezTo>
                        <a:cubicBezTo>
                          <a:pt x="4628" y="24432"/>
                          <a:pt x="4748" y="24667"/>
                          <a:pt x="4867" y="24906"/>
                        </a:cubicBezTo>
                        <a:cubicBezTo>
                          <a:pt x="4987" y="25142"/>
                          <a:pt x="5108" y="25377"/>
                          <a:pt x="4487" y="25454"/>
                        </a:cubicBezTo>
                        <a:cubicBezTo>
                          <a:pt x="4723" y="25646"/>
                          <a:pt x="4727" y="25758"/>
                          <a:pt x="4324" y="25847"/>
                        </a:cubicBezTo>
                        <a:cubicBezTo>
                          <a:pt x="3357" y="25984"/>
                          <a:pt x="3576" y="26493"/>
                          <a:pt x="3110" y="26797"/>
                        </a:cubicBezTo>
                        <a:cubicBezTo>
                          <a:pt x="2571" y="26972"/>
                          <a:pt x="1916" y="27126"/>
                          <a:pt x="2472" y="27644"/>
                        </a:cubicBezTo>
                        <a:cubicBezTo>
                          <a:pt x="2633" y="27696"/>
                          <a:pt x="2808" y="27719"/>
                          <a:pt x="3020" y="27719"/>
                        </a:cubicBezTo>
                        <a:cubicBezTo>
                          <a:pt x="3293" y="27719"/>
                          <a:pt x="3625" y="27681"/>
                          <a:pt x="4059" y="27618"/>
                        </a:cubicBezTo>
                        <a:cubicBezTo>
                          <a:pt x="4192" y="27597"/>
                          <a:pt x="4328" y="27575"/>
                          <a:pt x="4457" y="27559"/>
                        </a:cubicBezTo>
                        <a:cubicBezTo>
                          <a:pt x="5073" y="28333"/>
                          <a:pt x="6223" y="27952"/>
                          <a:pt x="6827" y="28751"/>
                        </a:cubicBezTo>
                        <a:cubicBezTo>
                          <a:pt x="6770" y="29012"/>
                          <a:pt x="7169" y="29410"/>
                          <a:pt x="6681" y="29530"/>
                        </a:cubicBezTo>
                        <a:cubicBezTo>
                          <a:pt x="6460" y="29498"/>
                          <a:pt x="6258" y="29484"/>
                          <a:pt x="6070" y="29484"/>
                        </a:cubicBezTo>
                        <a:cubicBezTo>
                          <a:pt x="5884" y="29484"/>
                          <a:pt x="5712" y="29498"/>
                          <a:pt x="5548" y="29521"/>
                        </a:cubicBezTo>
                        <a:cubicBezTo>
                          <a:pt x="5189" y="29573"/>
                          <a:pt x="4871" y="29667"/>
                          <a:pt x="4530" y="29766"/>
                        </a:cubicBezTo>
                        <a:cubicBezTo>
                          <a:pt x="4192" y="29864"/>
                          <a:pt x="3833" y="29962"/>
                          <a:pt x="3388" y="30022"/>
                        </a:cubicBezTo>
                        <a:cubicBezTo>
                          <a:pt x="3199" y="30052"/>
                          <a:pt x="2994" y="30069"/>
                          <a:pt x="2767" y="30082"/>
                        </a:cubicBezTo>
                        <a:cubicBezTo>
                          <a:pt x="3041" y="30672"/>
                          <a:pt x="5133" y="31823"/>
                          <a:pt x="4034" y="32002"/>
                        </a:cubicBezTo>
                        <a:cubicBezTo>
                          <a:pt x="4709" y="32468"/>
                          <a:pt x="5539" y="32614"/>
                          <a:pt x="6044" y="33435"/>
                        </a:cubicBezTo>
                        <a:cubicBezTo>
                          <a:pt x="6227" y="33375"/>
                          <a:pt x="6403" y="33337"/>
                          <a:pt x="6570" y="33315"/>
                        </a:cubicBezTo>
                        <a:cubicBezTo>
                          <a:pt x="6724" y="33293"/>
                          <a:pt x="6873" y="33285"/>
                          <a:pt x="7017" y="33285"/>
                        </a:cubicBezTo>
                        <a:cubicBezTo>
                          <a:pt x="7610" y="33285"/>
                          <a:pt x="8138" y="33432"/>
                          <a:pt x="8726" y="33435"/>
                        </a:cubicBezTo>
                        <a:cubicBezTo>
                          <a:pt x="9054" y="33208"/>
                          <a:pt x="9256" y="33088"/>
                          <a:pt x="9534" y="33050"/>
                        </a:cubicBezTo>
                        <a:cubicBezTo>
                          <a:pt x="9605" y="33040"/>
                          <a:pt x="9682" y="33035"/>
                          <a:pt x="9769" y="33035"/>
                        </a:cubicBezTo>
                        <a:cubicBezTo>
                          <a:pt x="10014" y="33035"/>
                          <a:pt x="10335" y="33075"/>
                          <a:pt x="10813" y="33144"/>
                        </a:cubicBezTo>
                        <a:cubicBezTo>
                          <a:pt x="10744" y="32383"/>
                          <a:pt x="11168" y="31763"/>
                          <a:pt x="9820" y="30612"/>
                        </a:cubicBezTo>
                        <a:cubicBezTo>
                          <a:pt x="10766" y="30240"/>
                          <a:pt x="9522" y="29192"/>
                          <a:pt x="10864" y="28940"/>
                        </a:cubicBezTo>
                        <a:cubicBezTo>
                          <a:pt x="11125" y="28988"/>
                          <a:pt x="11339" y="29007"/>
                          <a:pt x="11520" y="29007"/>
                        </a:cubicBezTo>
                        <a:cubicBezTo>
                          <a:pt x="11632" y="29007"/>
                          <a:pt x="11732" y="29000"/>
                          <a:pt x="11822" y="28986"/>
                        </a:cubicBezTo>
                        <a:cubicBezTo>
                          <a:pt x="12430" y="28901"/>
                          <a:pt x="12592" y="28550"/>
                          <a:pt x="13332" y="28405"/>
                        </a:cubicBezTo>
                        <a:lnTo>
                          <a:pt x="13332" y="28405"/>
                        </a:lnTo>
                        <a:cubicBezTo>
                          <a:pt x="13229" y="29162"/>
                          <a:pt x="14623" y="30155"/>
                          <a:pt x="15791" y="30920"/>
                        </a:cubicBezTo>
                        <a:cubicBezTo>
                          <a:pt x="17353" y="30595"/>
                          <a:pt x="15488" y="29885"/>
                          <a:pt x="14765" y="28966"/>
                        </a:cubicBezTo>
                        <a:cubicBezTo>
                          <a:pt x="14750" y="28968"/>
                          <a:pt x="14735" y="28969"/>
                          <a:pt x="14719" y="28969"/>
                        </a:cubicBezTo>
                        <a:cubicBezTo>
                          <a:pt x="14458" y="28969"/>
                          <a:pt x="14161" y="28709"/>
                          <a:pt x="14435" y="28632"/>
                        </a:cubicBezTo>
                        <a:lnTo>
                          <a:pt x="14435" y="28632"/>
                        </a:lnTo>
                        <a:cubicBezTo>
                          <a:pt x="14546" y="28743"/>
                          <a:pt x="14658" y="28854"/>
                          <a:pt x="14765" y="28966"/>
                        </a:cubicBezTo>
                        <a:cubicBezTo>
                          <a:pt x="14783" y="28965"/>
                          <a:pt x="14801" y="28965"/>
                          <a:pt x="14818" y="28965"/>
                        </a:cubicBezTo>
                        <a:cubicBezTo>
                          <a:pt x="15374" y="28965"/>
                          <a:pt x="15738" y="29347"/>
                          <a:pt x="16214" y="29525"/>
                        </a:cubicBezTo>
                        <a:cubicBezTo>
                          <a:pt x="16485" y="29492"/>
                          <a:pt x="16747" y="29475"/>
                          <a:pt x="17001" y="29475"/>
                        </a:cubicBezTo>
                        <a:cubicBezTo>
                          <a:pt x="17957" y="29475"/>
                          <a:pt x="18799" y="29713"/>
                          <a:pt x="19542" y="30206"/>
                        </a:cubicBezTo>
                        <a:cubicBezTo>
                          <a:pt x="19781" y="30492"/>
                          <a:pt x="19465" y="30603"/>
                          <a:pt x="18991" y="30668"/>
                        </a:cubicBezTo>
                        <a:cubicBezTo>
                          <a:pt x="18853" y="30689"/>
                          <a:pt x="18704" y="30706"/>
                          <a:pt x="18550" y="30719"/>
                        </a:cubicBezTo>
                        <a:cubicBezTo>
                          <a:pt x="19094" y="31313"/>
                          <a:pt x="19996" y="31116"/>
                          <a:pt x="20685" y="31378"/>
                        </a:cubicBezTo>
                        <a:cubicBezTo>
                          <a:pt x="19825" y="30642"/>
                          <a:pt x="20522" y="30390"/>
                          <a:pt x="20851" y="30022"/>
                        </a:cubicBezTo>
                        <a:cubicBezTo>
                          <a:pt x="20624" y="29620"/>
                          <a:pt x="20120" y="29851"/>
                          <a:pt x="19829" y="29586"/>
                        </a:cubicBezTo>
                        <a:cubicBezTo>
                          <a:pt x="19820" y="29466"/>
                          <a:pt x="19876" y="29414"/>
                          <a:pt x="19970" y="29402"/>
                        </a:cubicBezTo>
                        <a:cubicBezTo>
                          <a:pt x="19988" y="29399"/>
                          <a:pt x="20008" y="29398"/>
                          <a:pt x="20028" y="29398"/>
                        </a:cubicBezTo>
                        <a:cubicBezTo>
                          <a:pt x="20158" y="29398"/>
                          <a:pt x="20332" y="29452"/>
                          <a:pt x="20509" y="29505"/>
                        </a:cubicBezTo>
                        <a:cubicBezTo>
                          <a:pt x="20684" y="29557"/>
                          <a:pt x="20855" y="29611"/>
                          <a:pt x="20978" y="29611"/>
                        </a:cubicBezTo>
                        <a:cubicBezTo>
                          <a:pt x="20997" y="29611"/>
                          <a:pt x="21014" y="29610"/>
                          <a:pt x="21031" y="29607"/>
                        </a:cubicBezTo>
                        <a:cubicBezTo>
                          <a:pt x="21125" y="29594"/>
                          <a:pt x="21176" y="29539"/>
                          <a:pt x="21151" y="29402"/>
                        </a:cubicBezTo>
                        <a:cubicBezTo>
                          <a:pt x="19564" y="28615"/>
                          <a:pt x="16168" y="28923"/>
                          <a:pt x="15723" y="27498"/>
                        </a:cubicBezTo>
                        <a:lnTo>
                          <a:pt x="15723" y="27498"/>
                        </a:lnTo>
                        <a:cubicBezTo>
                          <a:pt x="17250" y="28157"/>
                          <a:pt x="19080" y="28311"/>
                          <a:pt x="20663" y="28901"/>
                        </a:cubicBezTo>
                        <a:cubicBezTo>
                          <a:pt x="20932" y="29008"/>
                          <a:pt x="21544" y="29371"/>
                          <a:pt x="21830" y="29500"/>
                        </a:cubicBezTo>
                        <a:cubicBezTo>
                          <a:pt x="22241" y="29684"/>
                          <a:pt x="22857" y="29813"/>
                          <a:pt x="23011" y="30090"/>
                        </a:cubicBezTo>
                        <a:cubicBezTo>
                          <a:pt x="23344" y="30437"/>
                          <a:pt x="23670" y="30766"/>
                          <a:pt x="23995" y="31100"/>
                        </a:cubicBezTo>
                        <a:cubicBezTo>
                          <a:pt x="24168" y="31155"/>
                          <a:pt x="24360" y="31176"/>
                          <a:pt x="24562" y="31176"/>
                        </a:cubicBezTo>
                        <a:cubicBezTo>
                          <a:pt x="24785" y="31176"/>
                          <a:pt x="25021" y="31150"/>
                          <a:pt x="25261" y="31116"/>
                        </a:cubicBezTo>
                        <a:cubicBezTo>
                          <a:pt x="25372" y="31104"/>
                          <a:pt x="25488" y="31087"/>
                          <a:pt x="25599" y="31065"/>
                        </a:cubicBezTo>
                        <a:cubicBezTo>
                          <a:pt x="25731" y="31049"/>
                          <a:pt x="25859" y="31027"/>
                          <a:pt x="25988" y="31010"/>
                        </a:cubicBezTo>
                        <a:cubicBezTo>
                          <a:pt x="25863" y="30372"/>
                          <a:pt x="24153" y="29675"/>
                          <a:pt x="24278" y="28961"/>
                        </a:cubicBezTo>
                        <a:cubicBezTo>
                          <a:pt x="24555" y="28923"/>
                          <a:pt x="24811" y="28889"/>
                          <a:pt x="25060" y="28850"/>
                        </a:cubicBezTo>
                        <a:cubicBezTo>
                          <a:pt x="25415" y="29551"/>
                          <a:pt x="25628" y="29483"/>
                          <a:pt x="26193" y="30206"/>
                        </a:cubicBezTo>
                        <a:cubicBezTo>
                          <a:pt x="26221" y="30202"/>
                          <a:pt x="26248" y="30200"/>
                          <a:pt x="26274" y="30200"/>
                        </a:cubicBezTo>
                        <a:cubicBezTo>
                          <a:pt x="26708" y="30200"/>
                          <a:pt x="27006" y="30675"/>
                          <a:pt x="27557" y="30788"/>
                        </a:cubicBezTo>
                        <a:cubicBezTo>
                          <a:pt x="27895" y="30862"/>
                          <a:pt x="28249" y="30894"/>
                          <a:pt x="28597" y="30894"/>
                        </a:cubicBezTo>
                        <a:cubicBezTo>
                          <a:pt x="28888" y="30894"/>
                          <a:pt x="29175" y="30872"/>
                          <a:pt x="29444" y="30834"/>
                        </a:cubicBezTo>
                        <a:cubicBezTo>
                          <a:pt x="30149" y="30737"/>
                          <a:pt x="30731" y="30526"/>
                          <a:pt x="30954" y="30313"/>
                        </a:cubicBezTo>
                        <a:cubicBezTo>
                          <a:pt x="31855" y="30429"/>
                          <a:pt x="31298" y="31094"/>
                          <a:pt x="32132" y="31094"/>
                        </a:cubicBezTo>
                        <a:cubicBezTo>
                          <a:pt x="32220" y="31094"/>
                          <a:pt x="32324" y="31086"/>
                          <a:pt x="32446" y="31070"/>
                        </a:cubicBezTo>
                        <a:cubicBezTo>
                          <a:pt x="32827" y="31014"/>
                          <a:pt x="32644" y="30792"/>
                          <a:pt x="32455" y="30565"/>
                        </a:cubicBezTo>
                        <a:cubicBezTo>
                          <a:pt x="32271" y="30342"/>
                          <a:pt x="32087" y="30116"/>
                          <a:pt x="32792" y="30052"/>
                        </a:cubicBezTo>
                        <a:cubicBezTo>
                          <a:pt x="33122" y="30390"/>
                          <a:pt x="33451" y="30727"/>
                          <a:pt x="33773" y="31057"/>
                        </a:cubicBezTo>
                        <a:cubicBezTo>
                          <a:pt x="33293" y="31459"/>
                          <a:pt x="34918" y="32511"/>
                          <a:pt x="33927" y="32751"/>
                        </a:cubicBezTo>
                        <a:cubicBezTo>
                          <a:pt x="33274" y="32701"/>
                          <a:pt x="32608" y="32678"/>
                          <a:pt x="31930" y="32678"/>
                        </a:cubicBezTo>
                        <a:cubicBezTo>
                          <a:pt x="30174" y="32678"/>
                          <a:pt x="28341" y="32829"/>
                          <a:pt x="26471" y="33041"/>
                        </a:cubicBezTo>
                        <a:cubicBezTo>
                          <a:pt x="25843" y="33272"/>
                          <a:pt x="26659" y="33957"/>
                          <a:pt x="26155" y="34235"/>
                        </a:cubicBezTo>
                        <a:cubicBezTo>
                          <a:pt x="24175" y="33606"/>
                          <a:pt x="21749" y="33897"/>
                          <a:pt x="19816" y="33217"/>
                        </a:cubicBezTo>
                        <a:cubicBezTo>
                          <a:pt x="19448" y="32605"/>
                          <a:pt x="18824" y="32545"/>
                          <a:pt x="18306" y="32280"/>
                        </a:cubicBezTo>
                        <a:cubicBezTo>
                          <a:pt x="18871" y="32148"/>
                          <a:pt x="18464" y="31750"/>
                          <a:pt x="17763" y="31596"/>
                        </a:cubicBezTo>
                        <a:cubicBezTo>
                          <a:pt x="16249" y="31809"/>
                          <a:pt x="15227" y="32178"/>
                          <a:pt x="14469" y="32626"/>
                        </a:cubicBezTo>
                        <a:cubicBezTo>
                          <a:pt x="14068" y="32670"/>
                          <a:pt x="13679" y="32713"/>
                          <a:pt x="13314" y="32764"/>
                        </a:cubicBezTo>
                        <a:cubicBezTo>
                          <a:pt x="11681" y="32995"/>
                          <a:pt x="10462" y="33354"/>
                          <a:pt x="10154" y="34004"/>
                        </a:cubicBezTo>
                        <a:cubicBezTo>
                          <a:pt x="9754" y="33778"/>
                          <a:pt x="9291" y="33666"/>
                          <a:pt x="8748" y="33666"/>
                        </a:cubicBezTo>
                        <a:cubicBezTo>
                          <a:pt x="8542" y="33666"/>
                          <a:pt x="8326" y="33682"/>
                          <a:pt x="8097" y="33713"/>
                        </a:cubicBezTo>
                        <a:cubicBezTo>
                          <a:pt x="8456" y="34338"/>
                          <a:pt x="7635" y="34586"/>
                          <a:pt x="7254" y="34979"/>
                        </a:cubicBezTo>
                        <a:cubicBezTo>
                          <a:pt x="7315" y="35869"/>
                          <a:pt x="8584" y="36857"/>
                          <a:pt x="8670" y="37640"/>
                        </a:cubicBezTo>
                        <a:cubicBezTo>
                          <a:pt x="8709" y="38136"/>
                          <a:pt x="7746" y="38785"/>
                          <a:pt x="7617" y="39316"/>
                        </a:cubicBezTo>
                        <a:cubicBezTo>
                          <a:pt x="8533" y="40300"/>
                          <a:pt x="8533" y="41006"/>
                          <a:pt x="8434" y="41677"/>
                        </a:cubicBezTo>
                        <a:cubicBezTo>
                          <a:pt x="9855" y="43132"/>
                          <a:pt x="11271" y="44581"/>
                          <a:pt x="12694" y="46036"/>
                        </a:cubicBezTo>
                        <a:cubicBezTo>
                          <a:pt x="14234" y="46561"/>
                          <a:pt x="15736" y="47177"/>
                          <a:pt x="17083" y="48085"/>
                        </a:cubicBezTo>
                        <a:cubicBezTo>
                          <a:pt x="18653" y="48357"/>
                          <a:pt x="20090" y="48915"/>
                          <a:pt x="21782" y="48915"/>
                        </a:cubicBezTo>
                        <a:cubicBezTo>
                          <a:pt x="21870" y="48915"/>
                          <a:pt x="21959" y="48913"/>
                          <a:pt x="22049" y="48910"/>
                        </a:cubicBezTo>
                        <a:cubicBezTo>
                          <a:pt x="22738" y="48670"/>
                          <a:pt x="23619" y="48486"/>
                          <a:pt x="24619" y="48345"/>
                        </a:cubicBezTo>
                        <a:cubicBezTo>
                          <a:pt x="24923" y="48302"/>
                          <a:pt x="25235" y="48264"/>
                          <a:pt x="25556" y="48229"/>
                        </a:cubicBezTo>
                        <a:cubicBezTo>
                          <a:pt x="25817" y="47900"/>
                          <a:pt x="25235" y="47315"/>
                          <a:pt x="26313" y="47169"/>
                        </a:cubicBezTo>
                        <a:cubicBezTo>
                          <a:pt x="26329" y="47168"/>
                          <a:pt x="26344" y="47167"/>
                          <a:pt x="26360" y="47167"/>
                        </a:cubicBezTo>
                        <a:cubicBezTo>
                          <a:pt x="26819" y="47167"/>
                          <a:pt x="27034" y="47718"/>
                          <a:pt x="27494" y="47763"/>
                        </a:cubicBezTo>
                        <a:cubicBezTo>
                          <a:pt x="27630" y="47729"/>
                          <a:pt x="27763" y="47704"/>
                          <a:pt x="27891" y="47686"/>
                        </a:cubicBezTo>
                        <a:cubicBezTo>
                          <a:pt x="28094" y="47658"/>
                          <a:pt x="28290" y="47647"/>
                          <a:pt x="28480" y="47647"/>
                        </a:cubicBezTo>
                        <a:cubicBezTo>
                          <a:pt x="29048" y="47647"/>
                          <a:pt x="29571" y="47742"/>
                          <a:pt x="30140" y="47742"/>
                        </a:cubicBezTo>
                        <a:cubicBezTo>
                          <a:pt x="30234" y="47742"/>
                          <a:pt x="30330" y="47740"/>
                          <a:pt x="30427" y="47733"/>
                        </a:cubicBezTo>
                        <a:cubicBezTo>
                          <a:pt x="30684" y="47558"/>
                          <a:pt x="30658" y="47284"/>
                          <a:pt x="31244" y="47199"/>
                        </a:cubicBezTo>
                        <a:cubicBezTo>
                          <a:pt x="31349" y="47188"/>
                          <a:pt x="31467" y="47176"/>
                          <a:pt x="31609" y="47176"/>
                        </a:cubicBezTo>
                        <a:cubicBezTo>
                          <a:pt x="31630" y="47176"/>
                          <a:pt x="31651" y="47177"/>
                          <a:pt x="31672" y="47177"/>
                        </a:cubicBezTo>
                        <a:cubicBezTo>
                          <a:pt x="33199" y="48435"/>
                          <a:pt x="32960" y="49141"/>
                          <a:pt x="34097" y="50274"/>
                        </a:cubicBezTo>
                        <a:cubicBezTo>
                          <a:pt x="35684" y="51027"/>
                          <a:pt x="37591" y="51498"/>
                          <a:pt x="38289" y="52729"/>
                        </a:cubicBezTo>
                        <a:cubicBezTo>
                          <a:pt x="39529" y="53200"/>
                          <a:pt x="40526" y="54167"/>
                          <a:pt x="41630" y="54931"/>
                        </a:cubicBezTo>
                        <a:cubicBezTo>
                          <a:pt x="41723" y="55783"/>
                          <a:pt x="43105" y="57019"/>
                          <a:pt x="43361" y="57926"/>
                        </a:cubicBezTo>
                        <a:cubicBezTo>
                          <a:pt x="45149" y="58452"/>
                          <a:pt x="46813" y="59209"/>
                          <a:pt x="48349" y="60278"/>
                        </a:cubicBezTo>
                        <a:cubicBezTo>
                          <a:pt x="48845" y="60782"/>
                          <a:pt x="49332" y="61283"/>
                          <a:pt x="49824" y="61783"/>
                        </a:cubicBezTo>
                        <a:cubicBezTo>
                          <a:pt x="51834" y="62494"/>
                          <a:pt x="53405" y="64132"/>
                          <a:pt x="55444" y="64807"/>
                        </a:cubicBezTo>
                        <a:cubicBezTo>
                          <a:pt x="57848" y="64337"/>
                          <a:pt x="58212" y="63242"/>
                          <a:pt x="60158" y="62622"/>
                        </a:cubicBezTo>
                        <a:cubicBezTo>
                          <a:pt x="59653" y="61647"/>
                          <a:pt x="59807" y="60877"/>
                          <a:pt x="60534" y="60283"/>
                        </a:cubicBezTo>
                        <a:cubicBezTo>
                          <a:pt x="59773" y="59649"/>
                          <a:pt x="60209" y="59397"/>
                          <a:pt x="59319" y="58735"/>
                        </a:cubicBezTo>
                        <a:cubicBezTo>
                          <a:pt x="59584" y="58555"/>
                          <a:pt x="59554" y="58281"/>
                          <a:pt x="60141" y="58200"/>
                        </a:cubicBezTo>
                        <a:cubicBezTo>
                          <a:pt x="60257" y="58182"/>
                          <a:pt x="60393" y="58174"/>
                          <a:pt x="60565" y="58174"/>
                        </a:cubicBezTo>
                        <a:cubicBezTo>
                          <a:pt x="58703" y="56240"/>
                          <a:pt x="58532" y="54820"/>
                          <a:pt x="59943" y="53879"/>
                        </a:cubicBezTo>
                        <a:cubicBezTo>
                          <a:pt x="58990" y="52464"/>
                          <a:pt x="57074" y="50497"/>
                          <a:pt x="55359" y="49188"/>
                        </a:cubicBezTo>
                        <a:cubicBezTo>
                          <a:pt x="55278" y="48460"/>
                          <a:pt x="55030" y="47686"/>
                          <a:pt x="54525" y="46827"/>
                        </a:cubicBezTo>
                        <a:cubicBezTo>
                          <a:pt x="54884" y="46468"/>
                          <a:pt x="55089" y="46065"/>
                          <a:pt x="55543" y="45728"/>
                        </a:cubicBezTo>
                        <a:cubicBezTo>
                          <a:pt x="55654" y="44397"/>
                          <a:pt x="55577" y="43003"/>
                          <a:pt x="55778" y="41699"/>
                        </a:cubicBezTo>
                        <a:cubicBezTo>
                          <a:pt x="55359" y="41040"/>
                          <a:pt x="54867" y="40137"/>
                          <a:pt x="53464" y="39910"/>
                        </a:cubicBezTo>
                        <a:cubicBezTo>
                          <a:pt x="53032" y="39970"/>
                          <a:pt x="52933" y="40133"/>
                          <a:pt x="52835" y="40295"/>
                        </a:cubicBezTo>
                        <a:cubicBezTo>
                          <a:pt x="52737" y="40453"/>
                          <a:pt x="52639" y="40617"/>
                          <a:pt x="52112" y="40684"/>
                        </a:cubicBezTo>
                        <a:cubicBezTo>
                          <a:pt x="51313" y="40800"/>
                          <a:pt x="50539" y="40907"/>
                          <a:pt x="49751" y="41018"/>
                        </a:cubicBezTo>
                        <a:cubicBezTo>
                          <a:pt x="48503" y="39889"/>
                          <a:pt x="46813" y="39675"/>
                          <a:pt x="45260" y="39170"/>
                        </a:cubicBezTo>
                        <a:cubicBezTo>
                          <a:pt x="44418" y="38037"/>
                          <a:pt x="42822" y="38487"/>
                          <a:pt x="42082" y="37135"/>
                        </a:cubicBezTo>
                        <a:cubicBezTo>
                          <a:pt x="41270" y="36819"/>
                          <a:pt x="40303" y="36780"/>
                          <a:pt x="39538" y="36352"/>
                        </a:cubicBezTo>
                        <a:cubicBezTo>
                          <a:pt x="39294" y="35813"/>
                          <a:pt x="37891" y="35103"/>
                          <a:pt x="38225" y="35013"/>
                        </a:cubicBezTo>
                        <a:lnTo>
                          <a:pt x="38225" y="35013"/>
                        </a:lnTo>
                        <a:cubicBezTo>
                          <a:pt x="39131" y="35214"/>
                          <a:pt x="40692" y="35992"/>
                          <a:pt x="40740" y="36373"/>
                        </a:cubicBezTo>
                        <a:cubicBezTo>
                          <a:pt x="42528" y="36921"/>
                          <a:pt x="44153" y="37737"/>
                          <a:pt x="45919" y="38315"/>
                        </a:cubicBezTo>
                        <a:cubicBezTo>
                          <a:pt x="47224" y="38927"/>
                          <a:pt x="48148" y="39987"/>
                          <a:pt x="50047" y="40402"/>
                        </a:cubicBezTo>
                        <a:cubicBezTo>
                          <a:pt x="51488" y="39757"/>
                          <a:pt x="52039" y="38833"/>
                          <a:pt x="53956" y="38323"/>
                        </a:cubicBezTo>
                        <a:cubicBezTo>
                          <a:pt x="54230" y="38174"/>
                          <a:pt x="53374" y="37674"/>
                          <a:pt x="53823" y="37589"/>
                        </a:cubicBezTo>
                        <a:cubicBezTo>
                          <a:pt x="54850" y="37310"/>
                          <a:pt x="54803" y="36707"/>
                          <a:pt x="55624" y="36373"/>
                        </a:cubicBezTo>
                        <a:cubicBezTo>
                          <a:pt x="54722" y="35668"/>
                          <a:pt x="55663" y="35522"/>
                          <a:pt x="55107" y="34928"/>
                        </a:cubicBezTo>
                        <a:cubicBezTo>
                          <a:pt x="54063" y="34389"/>
                          <a:pt x="52681" y="34539"/>
                          <a:pt x="51891" y="33473"/>
                        </a:cubicBezTo>
                        <a:cubicBezTo>
                          <a:pt x="51676" y="33487"/>
                          <a:pt x="51484" y="33503"/>
                          <a:pt x="51309" y="33529"/>
                        </a:cubicBezTo>
                        <a:cubicBezTo>
                          <a:pt x="50616" y="33623"/>
                          <a:pt x="50243" y="33824"/>
                          <a:pt x="50124" y="34093"/>
                        </a:cubicBezTo>
                        <a:cubicBezTo>
                          <a:pt x="49289" y="33491"/>
                          <a:pt x="48160" y="33457"/>
                          <a:pt x="47348" y="32584"/>
                        </a:cubicBezTo>
                        <a:cubicBezTo>
                          <a:pt x="47281" y="32594"/>
                          <a:pt x="47216" y="32598"/>
                          <a:pt x="47153" y="32598"/>
                        </a:cubicBezTo>
                        <a:cubicBezTo>
                          <a:pt x="46517" y="32598"/>
                          <a:pt x="46094" y="32150"/>
                          <a:pt x="45483" y="32083"/>
                        </a:cubicBezTo>
                        <a:cubicBezTo>
                          <a:pt x="45787" y="31938"/>
                          <a:pt x="45902" y="31746"/>
                          <a:pt x="46202" y="31600"/>
                        </a:cubicBezTo>
                        <a:cubicBezTo>
                          <a:pt x="47951" y="31925"/>
                          <a:pt x="49171" y="33368"/>
                          <a:pt x="51087" y="33368"/>
                        </a:cubicBezTo>
                        <a:cubicBezTo>
                          <a:pt x="51264" y="33368"/>
                          <a:pt x="51448" y="33355"/>
                          <a:pt x="51638" y="33329"/>
                        </a:cubicBezTo>
                        <a:cubicBezTo>
                          <a:pt x="51753" y="33315"/>
                          <a:pt x="51873" y="33294"/>
                          <a:pt x="51993" y="33264"/>
                        </a:cubicBezTo>
                        <a:cubicBezTo>
                          <a:pt x="52416" y="33572"/>
                          <a:pt x="53040" y="33469"/>
                          <a:pt x="53579" y="34008"/>
                        </a:cubicBezTo>
                        <a:cubicBezTo>
                          <a:pt x="54098" y="33931"/>
                          <a:pt x="54294" y="33760"/>
                          <a:pt x="54491" y="33589"/>
                        </a:cubicBezTo>
                        <a:cubicBezTo>
                          <a:pt x="54692" y="33418"/>
                          <a:pt x="54888" y="33242"/>
                          <a:pt x="55466" y="33161"/>
                        </a:cubicBezTo>
                        <a:cubicBezTo>
                          <a:pt x="55761" y="33217"/>
                          <a:pt x="55996" y="33403"/>
                          <a:pt x="56383" y="33403"/>
                        </a:cubicBezTo>
                        <a:cubicBezTo>
                          <a:pt x="56444" y="33403"/>
                          <a:pt x="56508" y="33399"/>
                          <a:pt x="56578" y="33388"/>
                        </a:cubicBezTo>
                        <a:cubicBezTo>
                          <a:pt x="56753" y="33341"/>
                          <a:pt x="56920" y="33311"/>
                          <a:pt x="57083" y="33285"/>
                        </a:cubicBezTo>
                        <a:cubicBezTo>
                          <a:pt x="57291" y="33257"/>
                          <a:pt x="57492" y="33244"/>
                          <a:pt x="57686" y="33244"/>
                        </a:cubicBezTo>
                        <a:cubicBezTo>
                          <a:pt x="58794" y="33244"/>
                          <a:pt x="59700" y="33649"/>
                          <a:pt x="60624" y="33751"/>
                        </a:cubicBezTo>
                        <a:cubicBezTo>
                          <a:pt x="60320" y="33795"/>
                          <a:pt x="60440" y="33970"/>
                          <a:pt x="60602" y="34154"/>
                        </a:cubicBezTo>
                        <a:cubicBezTo>
                          <a:pt x="61185" y="34436"/>
                          <a:pt x="62018" y="34213"/>
                          <a:pt x="62664" y="34436"/>
                        </a:cubicBezTo>
                        <a:cubicBezTo>
                          <a:pt x="63040" y="34983"/>
                          <a:pt x="63708" y="34962"/>
                          <a:pt x="64059" y="35573"/>
                        </a:cubicBezTo>
                        <a:cubicBezTo>
                          <a:pt x="65397" y="36023"/>
                          <a:pt x="66560" y="36819"/>
                          <a:pt x="67762" y="37532"/>
                        </a:cubicBezTo>
                        <a:cubicBezTo>
                          <a:pt x="68627" y="37776"/>
                          <a:pt x="69478" y="38020"/>
                          <a:pt x="70226" y="38516"/>
                        </a:cubicBezTo>
                        <a:cubicBezTo>
                          <a:pt x="70555" y="38858"/>
                          <a:pt x="70885" y="39192"/>
                          <a:pt x="71215" y="39530"/>
                        </a:cubicBezTo>
                        <a:cubicBezTo>
                          <a:pt x="71387" y="39588"/>
                          <a:pt x="71578" y="39610"/>
                          <a:pt x="71779" y="39610"/>
                        </a:cubicBezTo>
                        <a:cubicBezTo>
                          <a:pt x="71981" y="39610"/>
                          <a:pt x="72193" y="39588"/>
                          <a:pt x="72411" y="39555"/>
                        </a:cubicBezTo>
                        <a:cubicBezTo>
                          <a:pt x="72532" y="39539"/>
                          <a:pt x="72656" y="39521"/>
                          <a:pt x="72780" y="39500"/>
                        </a:cubicBezTo>
                        <a:cubicBezTo>
                          <a:pt x="72921" y="39478"/>
                          <a:pt x="73057" y="39457"/>
                          <a:pt x="73199" y="39436"/>
                        </a:cubicBezTo>
                        <a:cubicBezTo>
                          <a:pt x="72498" y="38319"/>
                          <a:pt x="72771" y="37506"/>
                          <a:pt x="71128" y="36104"/>
                        </a:cubicBezTo>
                        <a:cubicBezTo>
                          <a:pt x="71488" y="36057"/>
                          <a:pt x="71825" y="36006"/>
                          <a:pt x="72176" y="35958"/>
                        </a:cubicBezTo>
                        <a:cubicBezTo>
                          <a:pt x="71959" y="35736"/>
                          <a:pt x="71740" y="35514"/>
                          <a:pt x="71517" y="35283"/>
                        </a:cubicBezTo>
                        <a:lnTo>
                          <a:pt x="71517" y="35283"/>
                        </a:lnTo>
                        <a:cubicBezTo>
                          <a:pt x="71619" y="35292"/>
                          <a:pt x="71704" y="35296"/>
                          <a:pt x="71775" y="35296"/>
                        </a:cubicBezTo>
                        <a:cubicBezTo>
                          <a:pt x="71837" y="35296"/>
                          <a:pt x="71889" y="35293"/>
                          <a:pt x="71933" y="35287"/>
                        </a:cubicBezTo>
                        <a:cubicBezTo>
                          <a:pt x="72159" y="35253"/>
                          <a:pt x="72142" y="35145"/>
                          <a:pt x="72121" y="35035"/>
                        </a:cubicBezTo>
                        <a:cubicBezTo>
                          <a:pt x="72099" y="34924"/>
                          <a:pt x="72082" y="34812"/>
                          <a:pt x="72502" y="34770"/>
                        </a:cubicBezTo>
                        <a:cubicBezTo>
                          <a:pt x="71671" y="34012"/>
                          <a:pt x="72630" y="33790"/>
                          <a:pt x="72502" y="33242"/>
                        </a:cubicBezTo>
                        <a:cubicBezTo>
                          <a:pt x="72826" y="32836"/>
                          <a:pt x="73323" y="32482"/>
                          <a:pt x="74195" y="32241"/>
                        </a:cubicBezTo>
                        <a:cubicBezTo>
                          <a:pt x="75244" y="32622"/>
                          <a:pt x="76060" y="33457"/>
                          <a:pt x="77253" y="33538"/>
                        </a:cubicBezTo>
                        <a:cubicBezTo>
                          <a:pt x="77728" y="33919"/>
                          <a:pt x="77121" y="33961"/>
                          <a:pt x="77784" y="34401"/>
                        </a:cubicBezTo>
                        <a:cubicBezTo>
                          <a:pt x="78027" y="34551"/>
                          <a:pt x="78318" y="34598"/>
                          <a:pt x="78629" y="34598"/>
                        </a:cubicBezTo>
                        <a:cubicBezTo>
                          <a:pt x="79171" y="34598"/>
                          <a:pt x="79779" y="34455"/>
                          <a:pt x="80319" y="34455"/>
                        </a:cubicBezTo>
                        <a:cubicBezTo>
                          <a:pt x="80527" y="34455"/>
                          <a:pt x="80725" y="34476"/>
                          <a:pt x="80906" y="34535"/>
                        </a:cubicBezTo>
                        <a:cubicBezTo>
                          <a:pt x="80906" y="34940"/>
                          <a:pt x="81526" y="35013"/>
                          <a:pt x="81628" y="35587"/>
                        </a:cubicBezTo>
                        <a:cubicBezTo>
                          <a:pt x="82480" y="35664"/>
                          <a:pt x="83263" y="35903"/>
                          <a:pt x="83918" y="36408"/>
                        </a:cubicBezTo>
                        <a:cubicBezTo>
                          <a:pt x="84131" y="36737"/>
                          <a:pt x="83464" y="36814"/>
                          <a:pt x="84216" y="37319"/>
                        </a:cubicBezTo>
                        <a:cubicBezTo>
                          <a:pt x="84794" y="37814"/>
                          <a:pt x="85606" y="37802"/>
                          <a:pt x="86048" y="38584"/>
                        </a:cubicBezTo>
                        <a:cubicBezTo>
                          <a:pt x="87989" y="39107"/>
                          <a:pt x="89909" y="39693"/>
                          <a:pt x="91937" y="40047"/>
                        </a:cubicBezTo>
                        <a:cubicBezTo>
                          <a:pt x="90923" y="38931"/>
                          <a:pt x="89409" y="38892"/>
                          <a:pt x="88336" y="37879"/>
                        </a:cubicBezTo>
                        <a:cubicBezTo>
                          <a:pt x="87296" y="37660"/>
                          <a:pt x="86273" y="37425"/>
                          <a:pt x="85355" y="36963"/>
                        </a:cubicBezTo>
                        <a:cubicBezTo>
                          <a:pt x="84944" y="36403"/>
                          <a:pt x="83600" y="35565"/>
                          <a:pt x="84400" y="35382"/>
                        </a:cubicBezTo>
                        <a:lnTo>
                          <a:pt x="84400" y="35382"/>
                        </a:lnTo>
                        <a:cubicBezTo>
                          <a:pt x="85400" y="35764"/>
                          <a:pt x="86344" y="36261"/>
                          <a:pt x="87514" y="36261"/>
                        </a:cubicBezTo>
                        <a:cubicBezTo>
                          <a:pt x="87561" y="36261"/>
                          <a:pt x="87608" y="36260"/>
                          <a:pt x="87655" y="36258"/>
                        </a:cubicBezTo>
                        <a:cubicBezTo>
                          <a:pt x="88002" y="36386"/>
                          <a:pt x="88297" y="36596"/>
                          <a:pt x="88553" y="36896"/>
                        </a:cubicBezTo>
                        <a:cubicBezTo>
                          <a:pt x="90889" y="36322"/>
                          <a:pt x="90089" y="34786"/>
                          <a:pt x="87835" y="32806"/>
                        </a:cubicBezTo>
                        <a:cubicBezTo>
                          <a:pt x="87335" y="32682"/>
                          <a:pt x="86710" y="32772"/>
                          <a:pt x="86201" y="32656"/>
                        </a:cubicBezTo>
                        <a:cubicBezTo>
                          <a:pt x="85811" y="31870"/>
                          <a:pt x="84277" y="32143"/>
                          <a:pt x="84533" y="31553"/>
                        </a:cubicBezTo>
                        <a:cubicBezTo>
                          <a:pt x="84589" y="31442"/>
                          <a:pt x="84670" y="31390"/>
                          <a:pt x="84768" y="31378"/>
                        </a:cubicBezTo>
                        <a:cubicBezTo>
                          <a:pt x="84787" y="31376"/>
                          <a:pt x="84807" y="31374"/>
                          <a:pt x="84827" y="31374"/>
                        </a:cubicBezTo>
                        <a:cubicBezTo>
                          <a:pt x="85003" y="31374"/>
                          <a:pt x="85230" y="31469"/>
                          <a:pt x="85483" y="31558"/>
                        </a:cubicBezTo>
                        <a:cubicBezTo>
                          <a:pt x="85673" y="31623"/>
                          <a:pt x="85880" y="31688"/>
                          <a:pt x="86177" y="31688"/>
                        </a:cubicBezTo>
                        <a:cubicBezTo>
                          <a:pt x="86322" y="31688"/>
                          <a:pt x="86488" y="31672"/>
                          <a:pt x="86684" y="31635"/>
                        </a:cubicBezTo>
                        <a:cubicBezTo>
                          <a:pt x="86273" y="31031"/>
                          <a:pt x="87061" y="30800"/>
                          <a:pt x="88117" y="30650"/>
                        </a:cubicBezTo>
                        <a:cubicBezTo>
                          <a:pt x="88369" y="30616"/>
                          <a:pt x="88639" y="30583"/>
                          <a:pt x="88908" y="30552"/>
                        </a:cubicBezTo>
                        <a:cubicBezTo>
                          <a:pt x="88951" y="29628"/>
                          <a:pt x="89456" y="28850"/>
                          <a:pt x="88934" y="27699"/>
                        </a:cubicBezTo>
                        <a:cubicBezTo>
                          <a:pt x="89246" y="27652"/>
                          <a:pt x="89135" y="27486"/>
                          <a:pt x="89435" y="27438"/>
                        </a:cubicBezTo>
                        <a:cubicBezTo>
                          <a:pt x="89204" y="26694"/>
                          <a:pt x="87479" y="25506"/>
                          <a:pt x="87929" y="24983"/>
                        </a:cubicBezTo>
                        <a:cubicBezTo>
                          <a:pt x="87223" y="24906"/>
                          <a:pt x="86654" y="24594"/>
                          <a:pt x="86150" y="24077"/>
                        </a:cubicBezTo>
                        <a:cubicBezTo>
                          <a:pt x="85503" y="23931"/>
                          <a:pt x="84794" y="23875"/>
                          <a:pt x="84293" y="23388"/>
                        </a:cubicBezTo>
                        <a:cubicBezTo>
                          <a:pt x="83784" y="23003"/>
                          <a:pt x="84417" y="22952"/>
                          <a:pt x="84007" y="22494"/>
                        </a:cubicBezTo>
                        <a:cubicBezTo>
                          <a:pt x="84374" y="22442"/>
                          <a:pt x="84465" y="22314"/>
                          <a:pt x="84182" y="22063"/>
                        </a:cubicBezTo>
                        <a:cubicBezTo>
                          <a:pt x="84721" y="21745"/>
                          <a:pt x="82023" y="21228"/>
                          <a:pt x="83733" y="20989"/>
                        </a:cubicBezTo>
                        <a:lnTo>
                          <a:pt x="83733" y="20989"/>
                        </a:lnTo>
                        <a:cubicBezTo>
                          <a:pt x="84554" y="21481"/>
                          <a:pt x="85594" y="21493"/>
                          <a:pt x="86453" y="21943"/>
                        </a:cubicBezTo>
                        <a:cubicBezTo>
                          <a:pt x="87061" y="22862"/>
                          <a:pt x="88057" y="23012"/>
                          <a:pt x="89080" y="23097"/>
                        </a:cubicBezTo>
                        <a:cubicBezTo>
                          <a:pt x="89931" y="22148"/>
                          <a:pt x="86509" y="20535"/>
                          <a:pt x="86094" y="19137"/>
                        </a:cubicBezTo>
                        <a:cubicBezTo>
                          <a:pt x="86330" y="18743"/>
                          <a:pt x="86958" y="18465"/>
                          <a:pt x="87527" y="18166"/>
                        </a:cubicBezTo>
                        <a:cubicBezTo>
                          <a:pt x="87365" y="17298"/>
                          <a:pt x="87095" y="16399"/>
                          <a:pt x="87479" y="15698"/>
                        </a:cubicBezTo>
                        <a:cubicBezTo>
                          <a:pt x="86522" y="14295"/>
                          <a:pt x="84204" y="13038"/>
                          <a:pt x="83874" y="12007"/>
                        </a:cubicBezTo>
                        <a:lnTo>
                          <a:pt x="83874" y="12007"/>
                        </a:lnTo>
                        <a:cubicBezTo>
                          <a:pt x="84451" y="13016"/>
                          <a:pt x="85525" y="12994"/>
                          <a:pt x="86299" y="13572"/>
                        </a:cubicBezTo>
                        <a:cubicBezTo>
                          <a:pt x="87369" y="14607"/>
                          <a:pt x="88429" y="15600"/>
                          <a:pt x="89905" y="15732"/>
                        </a:cubicBezTo>
                        <a:cubicBezTo>
                          <a:pt x="90106" y="15369"/>
                          <a:pt x="89281" y="15339"/>
                          <a:pt x="88989" y="14723"/>
                        </a:cubicBezTo>
                        <a:cubicBezTo>
                          <a:pt x="89064" y="14712"/>
                          <a:pt x="89131" y="14708"/>
                          <a:pt x="89204" y="14708"/>
                        </a:cubicBezTo>
                        <a:cubicBezTo>
                          <a:pt x="89340" y="14708"/>
                          <a:pt x="89496" y="14725"/>
                          <a:pt x="89755" y="14753"/>
                        </a:cubicBezTo>
                        <a:cubicBezTo>
                          <a:pt x="89828" y="14744"/>
                          <a:pt x="89892" y="14702"/>
                          <a:pt x="89974" y="14586"/>
                        </a:cubicBezTo>
                        <a:cubicBezTo>
                          <a:pt x="89499" y="14047"/>
                          <a:pt x="88725" y="14115"/>
                          <a:pt x="88301" y="13478"/>
                        </a:cubicBezTo>
                        <a:cubicBezTo>
                          <a:pt x="88280" y="13478"/>
                          <a:pt x="88260" y="13479"/>
                          <a:pt x="88239" y="13479"/>
                        </a:cubicBezTo>
                        <a:cubicBezTo>
                          <a:pt x="87217" y="13479"/>
                          <a:pt x="86428" y="12956"/>
                          <a:pt x="85586" y="12533"/>
                        </a:cubicBezTo>
                        <a:cubicBezTo>
                          <a:pt x="84902" y="11947"/>
                          <a:pt x="84320" y="11130"/>
                          <a:pt x="83355" y="11130"/>
                        </a:cubicBezTo>
                        <a:cubicBezTo>
                          <a:pt x="83347" y="11130"/>
                          <a:pt x="83339" y="11130"/>
                          <a:pt x="83331" y="11130"/>
                        </a:cubicBezTo>
                        <a:cubicBezTo>
                          <a:pt x="82852" y="11245"/>
                          <a:pt x="83883" y="11827"/>
                          <a:pt x="83211" y="11913"/>
                        </a:cubicBezTo>
                        <a:cubicBezTo>
                          <a:pt x="82851" y="11657"/>
                          <a:pt x="82577" y="11567"/>
                          <a:pt x="82347" y="11567"/>
                        </a:cubicBezTo>
                        <a:cubicBezTo>
                          <a:pt x="82308" y="11567"/>
                          <a:pt x="82269" y="11570"/>
                          <a:pt x="82232" y="11575"/>
                        </a:cubicBezTo>
                        <a:cubicBezTo>
                          <a:pt x="82001" y="11609"/>
                          <a:pt x="81817" y="11737"/>
                          <a:pt x="81624" y="11865"/>
                        </a:cubicBezTo>
                        <a:cubicBezTo>
                          <a:pt x="81432" y="11994"/>
                          <a:pt x="81235" y="12126"/>
                          <a:pt x="80975" y="12161"/>
                        </a:cubicBezTo>
                        <a:cubicBezTo>
                          <a:pt x="80926" y="12168"/>
                          <a:pt x="80876" y="12172"/>
                          <a:pt x="80823" y="12172"/>
                        </a:cubicBezTo>
                        <a:cubicBezTo>
                          <a:pt x="80563" y="12172"/>
                          <a:pt x="80244" y="12078"/>
                          <a:pt x="79828" y="11818"/>
                        </a:cubicBezTo>
                        <a:cubicBezTo>
                          <a:pt x="79623" y="11399"/>
                          <a:pt x="79926" y="11147"/>
                          <a:pt x="80063" y="10831"/>
                        </a:cubicBezTo>
                        <a:cubicBezTo>
                          <a:pt x="79841" y="10258"/>
                          <a:pt x="78969" y="9483"/>
                          <a:pt x="79627" y="9167"/>
                        </a:cubicBezTo>
                        <a:lnTo>
                          <a:pt x="79627" y="9167"/>
                        </a:lnTo>
                        <a:cubicBezTo>
                          <a:pt x="79836" y="9235"/>
                          <a:pt x="79966" y="9264"/>
                          <a:pt x="80053" y="9264"/>
                        </a:cubicBezTo>
                        <a:cubicBezTo>
                          <a:pt x="80070" y="9264"/>
                          <a:pt x="80084" y="9263"/>
                          <a:pt x="80098" y="9261"/>
                        </a:cubicBezTo>
                        <a:cubicBezTo>
                          <a:pt x="80217" y="9244"/>
                          <a:pt x="80226" y="9154"/>
                          <a:pt x="80264" y="9060"/>
                        </a:cubicBezTo>
                        <a:cubicBezTo>
                          <a:pt x="80303" y="8970"/>
                          <a:pt x="80371" y="8867"/>
                          <a:pt x="80761" y="8821"/>
                        </a:cubicBezTo>
                        <a:cubicBezTo>
                          <a:pt x="81010" y="8810"/>
                          <a:pt x="81263" y="8807"/>
                          <a:pt x="81519" y="8807"/>
                        </a:cubicBezTo>
                        <a:cubicBezTo>
                          <a:pt x="81880" y="8807"/>
                          <a:pt x="82247" y="8813"/>
                          <a:pt x="82619" y="8813"/>
                        </a:cubicBezTo>
                        <a:cubicBezTo>
                          <a:pt x="83223" y="8813"/>
                          <a:pt x="83838" y="8796"/>
                          <a:pt x="84456" y="8709"/>
                        </a:cubicBezTo>
                        <a:cubicBezTo>
                          <a:pt x="84644" y="8683"/>
                          <a:pt x="84836" y="8649"/>
                          <a:pt x="85029" y="8606"/>
                        </a:cubicBezTo>
                        <a:cubicBezTo>
                          <a:pt x="85168" y="8828"/>
                          <a:pt x="85383" y="8881"/>
                          <a:pt x="85618" y="8881"/>
                        </a:cubicBezTo>
                        <a:cubicBezTo>
                          <a:pt x="85699" y="8881"/>
                          <a:pt x="85784" y="8875"/>
                          <a:pt x="85868" y="8867"/>
                        </a:cubicBezTo>
                        <a:cubicBezTo>
                          <a:pt x="85949" y="8683"/>
                          <a:pt x="86350" y="8606"/>
                          <a:pt x="87540" y="8440"/>
                        </a:cubicBezTo>
                        <a:cubicBezTo>
                          <a:pt x="87155" y="7892"/>
                          <a:pt x="86500" y="7917"/>
                          <a:pt x="86137" y="7307"/>
                        </a:cubicBezTo>
                        <a:cubicBezTo>
                          <a:pt x="86620" y="7182"/>
                          <a:pt x="86206" y="6784"/>
                          <a:pt x="86689" y="6656"/>
                        </a:cubicBezTo>
                        <a:cubicBezTo>
                          <a:pt x="86704" y="6655"/>
                          <a:pt x="86719" y="6655"/>
                          <a:pt x="86734" y="6655"/>
                        </a:cubicBezTo>
                        <a:cubicBezTo>
                          <a:pt x="87273" y="6655"/>
                          <a:pt x="87635" y="7013"/>
                          <a:pt x="88168" y="7013"/>
                        </a:cubicBezTo>
                        <a:cubicBezTo>
                          <a:pt x="88188" y="7013"/>
                          <a:pt x="88208" y="7012"/>
                          <a:pt x="88229" y="7011"/>
                        </a:cubicBezTo>
                        <a:cubicBezTo>
                          <a:pt x="87870" y="6750"/>
                          <a:pt x="87976" y="6306"/>
                          <a:pt x="88331" y="6254"/>
                        </a:cubicBezTo>
                        <a:cubicBezTo>
                          <a:pt x="88353" y="6251"/>
                          <a:pt x="88376" y="6250"/>
                          <a:pt x="88400" y="6250"/>
                        </a:cubicBezTo>
                        <a:cubicBezTo>
                          <a:pt x="88509" y="6250"/>
                          <a:pt x="88635" y="6284"/>
                          <a:pt x="88776" y="6365"/>
                        </a:cubicBezTo>
                        <a:cubicBezTo>
                          <a:pt x="88985" y="7558"/>
                          <a:pt x="88579" y="8564"/>
                          <a:pt x="89696" y="10043"/>
                        </a:cubicBezTo>
                        <a:cubicBezTo>
                          <a:pt x="90312" y="10475"/>
                          <a:pt x="91072" y="10578"/>
                          <a:pt x="91731" y="10903"/>
                        </a:cubicBezTo>
                        <a:cubicBezTo>
                          <a:pt x="92475" y="11532"/>
                          <a:pt x="93267" y="12118"/>
                          <a:pt x="94246" y="12264"/>
                        </a:cubicBezTo>
                        <a:cubicBezTo>
                          <a:pt x="94485" y="11750"/>
                          <a:pt x="94293" y="11109"/>
                          <a:pt x="94768" y="10663"/>
                        </a:cubicBezTo>
                        <a:cubicBezTo>
                          <a:pt x="93716" y="9868"/>
                          <a:pt x="94913" y="9838"/>
                          <a:pt x="93737" y="9291"/>
                        </a:cubicBezTo>
                        <a:cubicBezTo>
                          <a:pt x="93472" y="8940"/>
                          <a:pt x="94106" y="8859"/>
                          <a:pt x="93857" y="8508"/>
                        </a:cubicBezTo>
                        <a:cubicBezTo>
                          <a:pt x="93275" y="8363"/>
                          <a:pt x="92535" y="8525"/>
                          <a:pt x="92150" y="7986"/>
                        </a:cubicBezTo>
                        <a:cubicBezTo>
                          <a:pt x="91411" y="7041"/>
                          <a:pt x="91928" y="6720"/>
                          <a:pt x="92933" y="6579"/>
                        </a:cubicBezTo>
                        <a:cubicBezTo>
                          <a:pt x="93532" y="6494"/>
                          <a:pt x="94306" y="6472"/>
                          <a:pt x="95093" y="6425"/>
                        </a:cubicBezTo>
                        <a:cubicBezTo>
                          <a:pt x="95221" y="6117"/>
                          <a:pt x="94670" y="5595"/>
                          <a:pt x="94901" y="5313"/>
                        </a:cubicBezTo>
                        <a:cubicBezTo>
                          <a:pt x="96313" y="5035"/>
                          <a:pt x="97014" y="4441"/>
                          <a:pt x="98058" y="4295"/>
                        </a:cubicBezTo>
                        <a:cubicBezTo>
                          <a:pt x="97355" y="3576"/>
                          <a:pt x="96163" y="3863"/>
                          <a:pt x="95452" y="3136"/>
                        </a:cubicBezTo>
                        <a:cubicBezTo>
                          <a:pt x="95974" y="3003"/>
                          <a:pt x="95461" y="2559"/>
                          <a:pt x="96261" y="2456"/>
                        </a:cubicBezTo>
                        <a:cubicBezTo>
                          <a:pt x="96370" y="2443"/>
                          <a:pt x="96476" y="2436"/>
                          <a:pt x="96578" y="2436"/>
                        </a:cubicBezTo>
                        <a:cubicBezTo>
                          <a:pt x="97544" y="2436"/>
                          <a:pt x="98250" y="2990"/>
                          <a:pt x="99210" y="2990"/>
                        </a:cubicBezTo>
                        <a:cubicBezTo>
                          <a:pt x="99324" y="2990"/>
                          <a:pt x="99441" y="2982"/>
                          <a:pt x="99562" y="2964"/>
                        </a:cubicBezTo>
                        <a:cubicBezTo>
                          <a:pt x="99687" y="2948"/>
                          <a:pt x="99815" y="2922"/>
                          <a:pt x="99952" y="2883"/>
                        </a:cubicBezTo>
                        <a:cubicBezTo>
                          <a:pt x="100003" y="2537"/>
                          <a:pt x="98895" y="2076"/>
                          <a:pt x="98913" y="1511"/>
                        </a:cubicBezTo>
                        <a:cubicBezTo>
                          <a:pt x="98330" y="1441"/>
                          <a:pt x="97331" y="1099"/>
                          <a:pt x="96729" y="1099"/>
                        </a:cubicBezTo>
                        <a:cubicBezTo>
                          <a:pt x="96672" y="1099"/>
                          <a:pt x="96618" y="1102"/>
                          <a:pt x="96569" y="1109"/>
                        </a:cubicBezTo>
                        <a:cubicBezTo>
                          <a:pt x="96338" y="1142"/>
                          <a:pt x="96205" y="1254"/>
                          <a:pt x="96236" y="1502"/>
                        </a:cubicBezTo>
                        <a:cubicBezTo>
                          <a:pt x="95936" y="1104"/>
                          <a:pt x="95559" y="865"/>
                          <a:pt x="95158" y="702"/>
                        </a:cubicBezTo>
                        <a:cubicBezTo>
                          <a:pt x="93924" y="612"/>
                          <a:pt x="92818" y="266"/>
                          <a:pt x="91555" y="266"/>
                        </a:cubicBezTo>
                        <a:cubicBezTo>
                          <a:pt x="91268" y="266"/>
                          <a:pt x="90973" y="284"/>
                          <a:pt x="90667" y="326"/>
                        </a:cubicBezTo>
                        <a:cubicBezTo>
                          <a:pt x="90418" y="360"/>
                          <a:pt x="90158" y="416"/>
                          <a:pt x="89888" y="489"/>
                        </a:cubicBezTo>
                        <a:cubicBezTo>
                          <a:pt x="89281" y="219"/>
                          <a:pt x="88528" y="270"/>
                          <a:pt x="87925" y="1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55" name="Google Shape;4506;p33"/>
                  <p:cNvSpPr/>
                  <p:nvPr/>
                </p:nvSpPr>
                <p:spPr>
                  <a:xfrm>
                    <a:off x="4512675" y="1904700"/>
                    <a:ext cx="33925" cy="149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7" h="5988" extrusionOk="0">
                        <a:moveTo>
                          <a:pt x="1250" y="0"/>
                        </a:moveTo>
                        <a:lnTo>
                          <a:pt x="0" y="5950"/>
                        </a:lnTo>
                        <a:cubicBezTo>
                          <a:pt x="39" y="5962"/>
                          <a:pt x="77" y="5976"/>
                          <a:pt x="112" y="5988"/>
                        </a:cubicBezTo>
                        <a:lnTo>
                          <a:pt x="1356" y="38"/>
                        </a:lnTo>
                        <a:cubicBezTo>
                          <a:pt x="1322" y="26"/>
                          <a:pt x="1283" y="13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56" name="Google Shape;4507;p33"/>
                  <p:cNvSpPr/>
                  <p:nvPr/>
                </p:nvSpPr>
                <p:spPr>
                  <a:xfrm>
                    <a:off x="4503800" y="1901375"/>
                    <a:ext cx="40125" cy="152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5" h="6084" extrusionOk="0">
                        <a:moveTo>
                          <a:pt x="1249" y="1"/>
                        </a:moveTo>
                        <a:lnTo>
                          <a:pt x="0" y="5950"/>
                        </a:lnTo>
                        <a:cubicBezTo>
                          <a:pt x="120" y="5997"/>
                          <a:pt x="236" y="6040"/>
                          <a:pt x="355" y="6083"/>
                        </a:cubicBezTo>
                        <a:lnTo>
                          <a:pt x="1605" y="133"/>
                        </a:lnTo>
                        <a:cubicBezTo>
                          <a:pt x="1484" y="94"/>
                          <a:pt x="1365" y="47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57" name="Google Shape;4508;p33"/>
                  <p:cNvSpPr/>
                  <p:nvPr/>
                </p:nvSpPr>
                <p:spPr>
                  <a:xfrm>
                    <a:off x="4492875" y="1896450"/>
                    <a:ext cx="42175" cy="153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7" h="6147" extrusionOk="0">
                        <a:moveTo>
                          <a:pt x="1250" y="1"/>
                        </a:moveTo>
                        <a:lnTo>
                          <a:pt x="1" y="5951"/>
                        </a:lnTo>
                        <a:cubicBezTo>
                          <a:pt x="147" y="6018"/>
                          <a:pt x="292" y="6083"/>
                          <a:pt x="437" y="6147"/>
                        </a:cubicBezTo>
                        <a:lnTo>
                          <a:pt x="1686" y="198"/>
                        </a:lnTo>
                        <a:cubicBezTo>
                          <a:pt x="1537" y="137"/>
                          <a:pt x="1392" y="70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58" name="Google Shape;4509;p33"/>
                  <p:cNvSpPr/>
                  <p:nvPr/>
                </p:nvSpPr>
                <p:spPr>
                  <a:xfrm>
                    <a:off x="4475800" y="1887375"/>
                    <a:ext cx="48350" cy="15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4" h="6314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227" y="6078"/>
                          <a:pt x="453" y="6202"/>
                          <a:pt x="684" y="6314"/>
                        </a:cubicBezTo>
                        <a:lnTo>
                          <a:pt x="1933" y="364"/>
                        </a:lnTo>
                        <a:cubicBezTo>
                          <a:pt x="1698" y="253"/>
                          <a:pt x="1471" y="129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59" name="Google Shape;4510;p33"/>
                  <p:cNvSpPr/>
                  <p:nvPr/>
                </p:nvSpPr>
                <p:spPr>
                  <a:xfrm>
                    <a:off x="4410775" y="1846950"/>
                    <a:ext cx="96150" cy="18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46" h="7568" extrusionOk="0">
                        <a:moveTo>
                          <a:pt x="1249" y="1"/>
                        </a:moveTo>
                        <a:lnTo>
                          <a:pt x="0" y="5950"/>
                        </a:lnTo>
                        <a:cubicBezTo>
                          <a:pt x="886" y="6454"/>
                          <a:pt x="1715" y="7062"/>
                          <a:pt x="2601" y="7567"/>
                        </a:cubicBezTo>
                        <a:lnTo>
                          <a:pt x="3845" y="1617"/>
                        </a:lnTo>
                        <a:cubicBezTo>
                          <a:pt x="2965" y="1112"/>
                          <a:pt x="2130" y="505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60" name="Google Shape;4511;p33"/>
                  <p:cNvSpPr/>
                  <p:nvPr/>
                </p:nvSpPr>
                <p:spPr>
                  <a:xfrm>
                    <a:off x="4394200" y="1838175"/>
                    <a:ext cx="47825" cy="157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3" h="6302" extrusionOk="0">
                        <a:moveTo>
                          <a:pt x="1249" y="1"/>
                        </a:moveTo>
                        <a:lnTo>
                          <a:pt x="1" y="5950"/>
                        </a:lnTo>
                        <a:cubicBezTo>
                          <a:pt x="227" y="6057"/>
                          <a:pt x="450" y="6177"/>
                          <a:pt x="663" y="6301"/>
                        </a:cubicBezTo>
                        <a:lnTo>
                          <a:pt x="1912" y="352"/>
                        </a:lnTo>
                        <a:cubicBezTo>
                          <a:pt x="1695" y="228"/>
                          <a:pt x="1472" y="112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61" name="Google Shape;4512;p33"/>
                  <p:cNvSpPr/>
                  <p:nvPr/>
                </p:nvSpPr>
                <p:spPr>
                  <a:xfrm>
                    <a:off x="4383175" y="1833250"/>
                    <a:ext cx="42275" cy="153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1" h="6148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150" y="6011"/>
                          <a:pt x="296" y="6079"/>
                          <a:pt x="442" y="6147"/>
                        </a:cubicBezTo>
                        <a:lnTo>
                          <a:pt x="1690" y="198"/>
                        </a:lnTo>
                        <a:cubicBezTo>
                          <a:pt x="1545" y="129"/>
                          <a:pt x="1396" y="61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62" name="Google Shape;4513;p33"/>
                  <p:cNvSpPr/>
                  <p:nvPr/>
                </p:nvSpPr>
                <p:spPr>
                  <a:xfrm>
                    <a:off x="4374975" y="1830050"/>
                    <a:ext cx="39350" cy="15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4" h="6079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111" y="5989"/>
                          <a:pt x="222" y="6031"/>
                          <a:pt x="329" y="6078"/>
                        </a:cubicBezTo>
                        <a:lnTo>
                          <a:pt x="1574" y="129"/>
                        </a:lnTo>
                        <a:cubicBezTo>
                          <a:pt x="1467" y="87"/>
                          <a:pt x="1355" y="43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63" name="Google Shape;4514;p33"/>
                  <p:cNvSpPr/>
                  <p:nvPr/>
                </p:nvSpPr>
                <p:spPr>
                  <a:xfrm>
                    <a:off x="1027275" y="1170100"/>
                    <a:ext cx="31675" cy="154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6172" extrusionOk="0">
                        <a:moveTo>
                          <a:pt x="1266" y="1"/>
                        </a:moveTo>
                        <a:lnTo>
                          <a:pt x="21" y="5950"/>
                        </a:lnTo>
                        <a:cubicBezTo>
                          <a:pt x="4" y="6018"/>
                          <a:pt x="0" y="6095"/>
                          <a:pt x="17" y="6172"/>
                        </a:cubicBezTo>
                        <a:lnTo>
                          <a:pt x="1262" y="227"/>
                        </a:lnTo>
                        <a:cubicBezTo>
                          <a:pt x="1249" y="145"/>
                          <a:pt x="1253" y="68"/>
                          <a:pt x="1266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64" name="Google Shape;4515;p33"/>
                  <p:cNvSpPr/>
                  <p:nvPr/>
                </p:nvSpPr>
                <p:spPr>
                  <a:xfrm>
                    <a:off x="1110250" y="1139075"/>
                    <a:ext cx="39450" cy="15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8" h="6037" extrusionOk="0">
                        <a:moveTo>
                          <a:pt x="1578" y="1"/>
                        </a:moveTo>
                        <a:lnTo>
                          <a:pt x="1578" y="1"/>
                        </a:lnTo>
                        <a:cubicBezTo>
                          <a:pt x="1459" y="26"/>
                          <a:pt x="1347" y="57"/>
                          <a:pt x="1244" y="87"/>
                        </a:cubicBezTo>
                        <a:lnTo>
                          <a:pt x="0" y="6036"/>
                        </a:lnTo>
                        <a:cubicBezTo>
                          <a:pt x="103" y="6006"/>
                          <a:pt x="209" y="5976"/>
                          <a:pt x="334" y="5950"/>
                        </a:cubicBezTo>
                        <a:lnTo>
                          <a:pt x="1578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65" name="Google Shape;4516;p33"/>
                  <p:cNvSpPr/>
                  <p:nvPr/>
                </p:nvSpPr>
                <p:spPr>
                  <a:xfrm>
                    <a:off x="1100825" y="1141225"/>
                    <a:ext cx="40550" cy="152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2" h="6092" extrusionOk="0">
                        <a:moveTo>
                          <a:pt x="1621" y="1"/>
                        </a:moveTo>
                        <a:lnTo>
                          <a:pt x="1621" y="1"/>
                        </a:lnTo>
                        <a:cubicBezTo>
                          <a:pt x="1485" y="43"/>
                          <a:pt x="1360" y="90"/>
                          <a:pt x="1250" y="141"/>
                        </a:cubicBezTo>
                        <a:lnTo>
                          <a:pt x="0" y="6091"/>
                        </a:lnTo>
                        <a:cubicBezTo>
                          <a:pt x="112" y="6040"/>
                          <a:pt x="235" y="5993"/>
                          <a:pt x="377" y="5950"/>
                        </a:cubicBezTo>
                        <a:lnTo>
                          <a:pt x="1621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66" name="Google Shape;4517;p33"/>
                  <p:cNvSpPr/>
                  <p:nvPr/>
                </p:nvSpPr>
                <p:spPr>
                  <a:xfrm>
                    <a:off x="1092825" y="1144750"/>
                    <a:ext cx="39250" cy="153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0" h="6126" extrusionOk="0">
                        <a:moveTo>
                          <a:pt x="1570" y="0"/>
                        </a:moveTo>
                        <a:cubicBezTo>
                          <a:pt x="1450" y="56"/>
                          <a:pt x="1343" y="116"/>
                          <a:pt x="1248" y="176"/>
                        </a:cubicBezTo>
                        <a:lnTo>
                          <a:pt x="0" y="6126"/>
                        </a:lnTo>
                        <a:cubicBezTo>
                          <a:pt x="99" y="6066"/>
                          <a:pt x="205" y="6006"/>
                          <a:pt x="320" y="5950"/>
                        </a:cubicBezTo>
                        <a:lnTo>
                          <a:pt x="1570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67" name="Google Shape;4518;p33"/>
                  <p:cNvSpPr/>
                  <p:nvPr/>
                </p:nvSpPr>
                <p:spPr>
                  <a:xfrm>
                    <a:off x="1073325" y="1149125"/>
                    <a:ext cx="50725" cy="162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9" h="6512" extrusionOk="0">
                        <a:moveTo>
                          <a:pt x="2028" y="1"/>
                        </a:moveTo>
                        <a:cubicBezTo>
                          <a:pt x="1742" y="185"/>
                          <a:pt x="1528" y="382"/>
                          <a:pt x="1250" y="561"/>
                        </a:cubicBezTo>
                        <a:lnTo>
                          <a:pt x="1" y="6511"/>
                        </a:lnTo>
                        <a:cubicBezTo>
                          <a:pt x="283" y="6331"/>
                          <a:pt x="498" y="6130"/>
                          <a:pt x="780" y="5951"/>
                        </a:cubicBezTo>
                        <a:lnTo>
                          <a:pt x="2028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68" name="Google Shape;4519;p33"/>
                  <p:cNvSpPr/>
                  <p:nvPr/>
                </p:nvSpPr>
                <p:spPr>
                  <a:xfrm>
                    <a:off x="1065325" y="1163150"/>
                    <a:ext cx="39275" cy="153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1" h="6126" extrusionOk="0">
                        <a:moveTo>
                          <a:pt x="1570" y="0"/>
                        </a:moveTo>
                        <a:lnTo>
                          <a:pt x="1570" y="0"/>
                        </a:lnTo>
                        <a:cubicBezTo>
                          <a:pt x="1472" y="64"/>
                          <a:pt x="1365" y="125"/>
                          <a:pt x="1250" y="176"/>
                        </a:cubicBezTo>
                        <a:lnTo>
                          <a:pt x="1" y="6126"/>
                        </a:lnTo>
                        <a:cubicBezTo>
                          <a:pt x="121" y="6069"/>
                          <a:pt x="228" y="6010"/>
                          <a:pt x="321" y="5950"/>
                        </a:cubicBezTo>
                        <a:lnTo>
                          <a:pt x="1570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69" name="Google Shape;4520;p33"/>
                  <p:cNvSpPr/>
                  <p:nvPr/>
                </p:nvSpPr>
                <p:spPr>
                  <a:xfrm>
                    <a:off x="1056250" y="1167525"/>
                    <a:ext cx="40325" cy="152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3" h="6088" extrusionOk="0">
                        <a:moveTo>
                          <a:pt x="1613" y="1"/>
                        </a:moveTo>
                        <a:cubicBezTo>
                          <a:pt x="1501" y="52"/>
                          <a:pt x="1382" y="100"/>
                          <a:pt x="1244" y="142"/>
                        </a:cubicBezTo>
                        <a:lnTo>
                          <a:pt x="0" y="6087"/>
                        </a:lnTo>
                        <a:cubicBezTo>
                          <a:pt x="137" y="6048"/>
                          <a:pt x="257" y="6002"/>
                          <a:pt x="364" y="5951"/>
                        </a:cubicBezTo>
                        <a:lnTo>
                          <a:pt x="1613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70" name="Google Shape;4521;p33"/>
                  <p:cNvSpPr/>
                  <p:nvPr/>
                </p:nvSpPr>
                <p:spPr>
                  <a:xfrm>
                    <a:off x="1027675" y="1171050"/>
                    <a:ext cx="59700" cy="15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8" h="6134" extrusionOk="0">
                        <a:moveTo>
                          <a:pt x="2387" y="1"/>
                        </a:moveTo>
                        <a:lnTo>
                          <a:pt x="2387" y="1"/>
                        </a:lnTo>
                        <a:cubicBezTo>
                          <a:pt x="2208" y="56"/>
                          <a:pt x="1994" y="103"/>
                          <a:pt x="1746" y="138"/>
                        </a:cubicBezTo>
                        <a:cubicBezTo>
                          <a:pt x="1596" y="159"/>
                          <a:pt x="1430" y="176"/>
                          <a:pt x="1246" y="189"/>
                        </a:cubicBezTo>
                        <a:lnTo>
                          <a:pt x="1" y="6134"/>
                        </a:lnTo>
                        <a:cubicBezTo>
                          <a:pt x="185" y="6126"/>
                          <a:pt x="348" y="6108"/>
                          <a:pt x="502" y="6087"/>
                        </a:cubicBezTo>
                        <a:cubicBezTo>
                          <a:pt x="749" y="6053"/>
                          <a:pt x="960" y="6006"/>
                          <a:pt x="1143" y="5946"/>
                        </a:cubicBezTo>
                        <a:lnTo>
                          <a:pt x="2387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71" name="Google Shape;4522;p33"/>
                  <p:cNvSpPr/>
                  <p:nvPr/>
                </p:nvSpPr>
                <p:spPr>
                  <a:xfrm>
                    <a:off x="2131500" y="1402125"/>
                    <a:ext cx="63325" cy="149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33" h="5999" extrusionOk="0">
                        <a:moveTo>
                          <a:pt x="2532" y="0"/>
                        </a:moveTo>
                        <a:lnTo>
                          <a:pt x="2532" y="0"/>
                        </a:lnTo>
                        <a:cubicBezTo>
                          <a:pt x="2279" y="37"/>
                          <a:pt x="2051" y="51"/>
                          <a:pt x="1839" y="51"/>
                        </a:cubicBezTo>
                        <a:cubicBezTo>
                          <a:pt x="1628" y="51"/>
                          <a:pt x="1435" y="37"/>
                          <a:pt x="1249" y="18"/>
                        </a:cubicBezTo>
                        <a:lnTo>
                          <a:pt x="1" y="5967"/>
                        </a:lnTo>
                        <a:cubicBezTo>
                          <a:pt x="182" y="5986"/>
                          <a:pt x="370" y="5998"/>
                          <a:pt x="572" y="5998"/>
                        </a:cubicBezTo>
                        <a:cubicBezTo>
                          <a:pt x="790" y="5998"/>
                          <a:pt x="1024" y="5984"/>
                          <a:pt x="1284" y="5946"/>
                        </a:cubicBezTo>
                        <a:lnTo>
                          <a:pt x="2532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72" name="Google Shape;4523;p33"/>
                  <p:cNvSpPr/>
                  <p:nvPr/>
                </p:nvSpPr>
                <p:spPr>
                  <a:xfrm>
                    <a:off x="2107025" y="1399450"/>
                    <a:ext cx="55725" cy="151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29" h="6075" extrusionOk="0">
                        <a:moveTo>
                          <a:pt x="1249" y="1"/>
                        </a:moveTo>
                        <a:lnTo>
                          <a:pt x="1" y="5950"/>
                        </a:lnTo>
                        <a:cubicBezTo>
                          <a:pt x="175" y="5968"/>
                          <a:pt x="347" y="5993"/>
                          <a:pt x="514" y="6015"/>
                        </a:cubicBezTo>
                        <a:cubicBezTo>
                          <a:pt x="668" y="6035"/>
                          <a:pt x="822" y="6057"/>
                          <a:pt x="980" y="6074"/>
                        </a:cubicBezTo>
                        <a:lnTo>
                          <a:pt x="2228" y="125"/>
                        </a:lnTo>
                        <a:cubicBezTo>
                          <a:pt x="2070" y="107"/>
                          <a:pt x="1916" y="87"/>
                          <a:pt x="1762" y="65"/>
                        </a:cubicBezTo>
                        <a:cubicBezTo>
                          <a:pt x="1592" y="44"/>
                          <a:pt x="1420" y="18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73" name="Google Shape;4524;p33"/>
                  <p:cNvSpPr/>
                  <p:nvPr/>
                </p:nvSpPr>
                <p:spPr>
                  <a:xfrm>
                    <a:off x="2079000" y="1398650"/>
                    <a:ext cx="59250" cy="149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0" h="5987" extrusionOk="0">
                        <a:moveTo>
                          <a:pt x="1785" y="1"/>
                        </a:moveTo>
                        <a:cubicBezTo>
                          <a:pt x="1612" y="1"/>
                          <a:pt x="1434" y="11"/>
                          <a:pt x="1250" y="37"/>
                        </a:cubicBezTo>
                        <a:lnTo>
                          <a:pt x="1" y="5986"/>
                        </a:lnTo>
                        <a:cubicBezTo>
                          <a:pt x="192" y="5960"/>
                          <a:pt x="375" y="5949"/>
                          <a:pt x="552" y="5949"/>
                        </a:cubicBezTo>
                        <a:cubicBezTo>
                          <a:pt x="747" y="5949"/>
                          <a:pt x="935" y="5962"/>
                          <a:pt x="1122" y="5982"/>
                        </a:cubicBezTo>
                        <a:lnTo>
                          <a:pt x="2370" y="33"/>
                        </a:lnTo>
                        <a:cubicBezTo>
                          <a:pt x="2179" y="14"/>
                          <a:pt x="1985" y="1"/>
                          <a:pt x="1785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74" name="Google Shape;4525;p33"/>
                  <p:cNvSpPr/>
                  <p:nvPr/>
                </p:nvSpPr>
                <p:spPr>
                  <a:xfrm>
                    <a:off x="726800" y="1093950"/>
                    <a:ext cx="51350" cy="17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4" h="7175" extrusionOk="0">
                        <a:moveTo>
                          <a:pt x="1309" y="1"/>
                        </a:moveTo>
                        <a:lnTo>
                          <a:pt x="65" y="5951"/>
                        </a:lnTo>
                        <a:cubicBezTo>
                          <a:pt x="0" y="6263"/>
                          <a:pt x="197" y="6656"/>
                          <a:pt x="809" y="7174"/>
                        </a:cubicBezTo>
                        <a:lnTo>
                          <a:pt x="2053" y="1225"/>
                        </a:lnTo>
                        <a:cubicBezTo>
                          <a:pt x="1446" y="707"/>
                          <a:pt x="1245" y="313"/>
                          <a:pt x="1309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75" name="Google Shape;4526;p33"/>
                  <p:cNvSpPr/>
                  <p:nvPr/>
                </p:nvSpPr>
                <p:spPr>
                  <a:xfrm>
                    <a:off x="2477200" y="1472050"/>
                    <a:ext cx="31775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64" extrusionOk="0">
                        <a:moveTo>
                          <a:pt x="1249" y="1"/>
                        </a:moveTo>
                        <a:lnTo>
                          <a:pt x="1" y="5950"/>
                        </a:lnTo>
                        <a:cubicBezTo>
                          <a:pt x="9" y="5954"/>
                          <a:pt x="17" y="5959"/>
                          <a:pt x="27" y="5963"/>
                        </a:cubicBezTo>
                        <a:lnTo>
                          <a:pt x="1271" y="14"/>
                        </a:lnTo>
                        <a:cubicBezTo>
                          <a:pt x="1263" y="10"/>
                          <a:pt x="1258" y="6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76" name="Google Shape;4527;p33"/>
                  <p:cNvSpPr/>
                  <p:nvPr/>
                </p:nvSpPr>
                <p:spPr>
                  <a:xfrm>
                    <a:off x="2476125" y="1471400"/>
                    <a:ext cx="32325" cy="14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3" h="5977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13" y="5960"/>
                          <a:pt x="31" y="5968"/>
                          <a:pt x="44" y="5976"/>
                        </a:cubicBezTo>
                        <a:lnTo>
                          <a:pt x="1292" y="27"/>
                        </a:lnTo>
                        <a:cubicBezTo>
                          <a:pt x="1276" y="18"/>
                          <a:pt x="1262" y="10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77" name="Google Shape;4528;p33"/>
                  <p:cNvSpPr/>
                  <p:nvPr/>
                </p:nvSpPr>
                <p:spPr>
                  <a:xfrm>
                    <a:off x="2475050" y="1471000"/>
                    <a:ext cx="3220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5967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14" y="5954"/>
                          <a:pt x="26" y="5958"/>
                          <a:pt x="44" y="5966"/>
                        </a:cubicBezTo>
                        <a:lnTo>
                          <a:pt x="1288" y="17"/>
                        </a:lnTo>
                        <a:cubicBezTo>
                          <a:pt x="1276" y="13"/>
                          <a:pt x="1262" y="5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78" name="Google Shape;4529;p33"/>
                  <p:cNvSpPr/>
                  <p:nvPr/>
                </p:nvSpPr>
                <p:spPr>
                  <a:xfrm>
                    <a:off x="2474100" y="1470550"/>
                    <a:ext cx="32100" cy="14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69" extrusionOk="0">
                        <a:moveTo>
                          <a:pt x="1245" y="1"/>
                        </a:moveTo>
                        <a:lnTo>
                          <a:pt x="1" y="5951"/>
                        </a:lnTo>
                        <a:cubicBezTo>
                          <a:pt x="13" y="5955"/>
                          <a:pt x="26" y="5959"/>
                          <a:pt x="39" y="5968"/>
                        </a:cubicBezTo>
                        <a:lnTo>
                          <a:pt x="1284" y="18"/>
                        </a:lnTo>
                        <a:cubicBezTo>
                          <a:pt x="1271" y="14"/>
                          <a:pt x="1258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79" name="Google Shape;4530;p33"/>
                  <p:cNvSpPr/>
                  <p:nvPr/>
                </p:nvSpPr>
                <p:spPr>
                  <a:xfrm>
                    <a:off x="2473025" y="1470250"/>
                    <a:ext cx="3220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5963" extrusionOk="0">
                        <a:moveTo>
                          <a:pt x="1246" y="1"/>
                        </a:moveTo>
                        <a:lnTo>
                          <a:pt x="1" y="5949"/>
                        </a:lnTo>
                        <a:cubicBezTo>
                          <a:pt x="14" y="5954"/>
                          <a:pt x="26" y="5958"/>
                          <a:pt x="44" y="5963"/>
                        </a:cubicBezTo>
                        <a:lnTo>
                          <a:pt x="1288" y="13"/>
                        </a:lnTo>
                        <a:cubicBezTo>
                          <a:pt x="1276" y="9"/>
                          <a:pt x="1262" y="5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80" name="Google Shape;4531;p33"/>
                  <p:cNvSpPr/>
                  <p:nvPr/>
                </p:nvSpPr>
                <p:spPr>
                  <a:xfrm>
                    <a:off x="2471850" y="1469925"/>
                    <a:ext cx="3232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3" h="5963" extrusionOk="0">
                        <a:moveTo>
                          <a:pt x="1246" y="0"/>
                        </a:moveTo>
                        <a:lnTo>
                          <a:pt x="0" y="5950"/>
                        </a:lnTo>
                        <a:cubicBezTo>
                          <a:pt x="18" y="5954"/>
                          <a:pt x="30" y="5958"/>
                          <a:pt x="48" y="5962"/>
                        </a:cubicBezTo>
                        <a:lnTo>
                          <a:pt x="1293" y="14"/>
                        </a:lnTo>
                        <a:cubicBezTo>
                          <a:pt x="1279" y="9"/>
                          <a:pt x="1262" y="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81" name="Google Shape;4532;p33"/>
                  <p:cNvSpPr/>
                  <p:nvPr/>
                </p:nvSpPr>
                <p:spPr>
                  <a:xfrm>
                    <a:off x="2470450" y="1469725"/>
                    <a:ext cx="32550" cy="14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5958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23" y="5950"/>
                          <a:pt x="40" y="5954"/>
                          <a:pt x="56" y="5958"/>
                        </a:cubicBezTo>
                        <a:lnTo>
                          <a:pt x="1302" y="8"/>
                        </a:lnTo>
                        <a:cubicBezTo>
                          <a:pt x="1284" y="4"/>
                          <a:pt x="1267" y="4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82" name="Google Shape;4533;p33"/>
                  <p:cNvSpPr/>
                  <p:nvPr/>
                </p:nvSpPr>
                <p:spPr>
                  <a:xfrm>
                    <a:off x="2468550" y="1469375"/>
                    <a:ext cx="33175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7" h="5964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26" y="5954"/>
                          <a:pt x="51" y="5954"/>
                          <a:pt x="77" y="5964"/>
                        </a:cubicBezTo>
                        <a:lnTo>
                          <a:pt x="1326" y="14"/>
                        </a:lnTo>
                        <a:cubicBezTo>
                          <a:pt x="1296" y="10"/>
                          <a:pt x="1271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83" name="Google Shape;4534;p33"/>
                  <p:cNvSpPr/>
                  <p:nvPr/>
                </p:nvSpPr>
                <p:spPr>
                  <a:xfrm>
                    <a:off x="2421600" y="1469250"/>
                    <a:ext cx="78100" cy="155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24" h="6201" extrusionOk="0">
                        <a:moveTo>
                          <a:pt x="2982" y="0"/>
                        </a:moveTo>
                        <a:cubicBezTo>
                          <a:pt x="2879" y="0"/>
                          <a:pt x="2772" y="8"/>
                          <a:pt x="2661" y="23"/>
                        </a:cubicBezTo>
                        <a:cubicBezTo>
                          <a:pt x="2486" y="49"/>
                          <a:pt x="2306" y="87"/>
                          <a:pt x="2126" y="126"/>
                        </a:cubicBezTo>
                        <a:cubicBezTo>
                          <a:pt x="1951" y="164"/>
                          <a:pt x="1771" y="203"/>
                          <a:pt x="1600" y="229"/>
                        </a:cubicBezTo>
                        <a:cubicBezTo>
                          <a:pt x="1476" y="246"/>
                          <a:pt x="1357" y="254"/>
                          <a:pt x="1245" y="254"/>
                        </a:cubicBezTo>
                        <a:lnTo>
                          <a:pt x="1" y="6200"/>
                        </a:lnTo>
                        <a:cubicBezTo>
                          <a:pt x="18" y="6200"/>
                          <a:pt x="36" y="6201"/>
                          <a:pt x="54" y="6201"/>
                        </a:cubicBezTo>
                        <a:cubicBezTo>
                          <a:pt x="150" y="6201"/>
                          <a:pt x="251" y="6192"/>
                          <a:pt x="356" y="6178"/>
                        </a:cubicBezTo>
                        <a:cubicBezTo>
                          <a:pt x="526" y="6152"/>
                          <a:pt x="702" y="6113"/>
                          <a:pt x="881" y="6075"/>
                        </a:cubicBezTo>
                        <a:cubicBezTo>
                          <a:pt x="1061" y="6036"/>
                          <a:pt x="1241" y="5998"/>
                          <a:pt x="1412" y="5973"/>
                        </a:cubicBezTo>
                        <a:cubicBezTo>
                          <a:pt x="1522" y="5958"/>
                          <a:pt x="1630" y="5947"/>
                          <a:pt x="1734" y="5947"/>
                        </a:cubicBezTo>
                        <a:cubicBezTo>
                          <a:pt x="1783" y="5947"/>
                          <a:pt x="1831" y="5950"/>
                          <a:pt x="1878" y="5955"/>
                        </a:cubicBezTo>
                        <a:lnTo>
                          <a:pt x="3123" y="6"/>
                        </a:lnTo>
                        <a:cubicBezTo>
                          <a:pt x="3077" y="2"/>
                          <a:pt x="3030" y="0"/>
                          <a:pt x="2982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84" name="Google Shape;4535;p33"/>
                  <p:cNvSpPr/>
                  <p:nvPr/>
                </p:nvSpPr>
                <p:spPr>
                  <a:xfrm>
                    <a:off x="2533550" y="1492700"/>
                    <a:ext cx="3307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3" h="5959" extrusionOk="0">
                        <a:moveTo>
                          <a:pt x="1249" y="1"/>
                        </a:moveTo>
                        <a:lnTo>
                          <a:pt x="0" y="5949"/>
                        </a:lnTo>
                        <a:cubicBezTo>
                          <a:pt x="26" y="5955"/>
                          <a:pt x="51" y="5955"/>
                          <a:pt x="73" y="5959"/>
                        </a:cubicBezTo>
                        <a:lnTo>
                          <a:pt x="1322" y="9"/>
                        </a:lnTo>
                        <a:cubicBezTo>
                          <a:pt x="1297" y="9"/>
                          <a:pt x="1271" y="5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85" name="Google Shape;4536;p33"/>
                  <p:cNvSpPr/>
                  <p:nvPr/>
                </p:nvSpPr>
                <p:spPr>
                  <a:xfrm>
                    <a:off x="2508200" y="1489075"/>
                    <a:ext cx="56600" cy="152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" h="6095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343" y="5984"/>
                          <a:pt x="668" y="6061"/>
                          <a:pt x="1014" y="6094"/>
                        </a:cubicBezTo>
                        <a:lnTo>
                          <a:pt x="2263" y="146"/>
                        </a:lnTo>
                        <a:cubicBezTo>
                          <a:pt x="1917" y="111"/>
                          <a:pt x="1588" y="3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86" name="Google Shape;4537;p33"/>
                  <p:cNvSpPr/>
                  <p:nvPr/>
                </p:nvSpPr>
                <p:spPr>
                  <a:xfrm>
                    <a:off x="2481175" y="1488575"/>
                    <a:ext cx="58175" cy="15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27" h="6047" extrusionOk="0">
                        <a:moveTo>
                          <a:pt x="1980" y="0"/>
                        </a:moveTo>
                        <a:cubicBezTo>
                          <a:pt x="1854" y="0"/>
                          <a:pt x="1724" y="9"/>
                          <a:pt x="1587" y="28"/>
                        </a:cubicBezTo>
                        <a:cubicBezTo>
                          <a:pt x="1475" y="42"/>
                          <a:pt x="1364" y="67"/>
                          <a:pt x="1244" y="97"/>
                        </a:cubicBezTo>
                        <a:lnTo>
                          <a:pt x="0" y="6047"/>
                        </a:lnTo>
                        <a:cubicBezTo>
                          <a:pt x="119" y="6012"/>
                          <a:pt x="231" y="5991"/>
                          <a:pt x="342" y="5974"/>
                        </a:cubicBezTo>
                        <a:cubicBezTo>
                          <a:pt x="472" y="5957"/>
                          <a:pt x="598" y="5949"/>
                          <a:pt x="722" y="5949"/>
                        </a:cubicBezTo>
                        <a:cubicBezTo>
                          <a:pt x="845" y="5949"/>
                          <a:pt x="964" y="5957"/>
                          <a:pt x="1082" y="5970"/>
                        </a:cubicBezTo>
                        <a:lnTo>
                          <a:pt x="2326" y="20"/>
                        </a:lnTo>
                        <a:cubicBezTo>
                          <a:pt x="2212" y="8"/>
                          <a:pt x="2098" y="0"/>
                          <a:pt x="1980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87" name="Google Shape;4538;p33"/>
                  <p:cNvSpPr/>
                  <p:nvPr/>
                </p:nvSpPr>
                <p:spPr>
                  <a:xfrm>
                    <a:off x="2478500" y="1489075"/>
                    <a:ext cx="33800" cy="150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2" h="6027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34" y="5975"/>
                          <a:pt x="72" y="6001"/>
                          <a:pt x="107" y="6027"/>
                        </a:cubicBezTo>
                        <a:lnTo>
                          <a:pt x="1351" y="77"/>
                        </a:lnTo>
                        <a:cubicBezTo>
                          <a:pt x="1317" y="51"/>
                          <a:pt x="1283" y="26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88" name="Google Shape;4539;p33"/>
                  <p:cNvSpPr/>
                  <p:nvPr/>
                </p:nvSpPr>
                <p:spPr>
                  <a:xfrm>
                    <a:off x="2470575" y="1483600"/>
                    <a:ext cx="39050" cy="15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2" h="6169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90" y="6015"/>
                          <a:pt x="201" y="6088"/>
                          <a:pt x="317" y="6169"/>
                        </a:cubicBezTo>
                        <a:lnTo>
                          <a:pt x="1561" y="219"/>
                        </a:lnTo>
                        <a:cubicBezTo>
                          <a:pt x="1446" y="138"/>
                          <a:pt x="1335" y="65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89" name="Google Shape;4540;p33"/>
                  <p:cNvSpPr/>
                  <p:nvPr/>
                </p:nvSpPr>
                <p:spPr>
                  <a:xfrm>
                    <a:off x="2464575" y="1477300"/>
                    <a:ext cx="37150" cy="155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6" h="6203" extrusionOk="0">
                        <a:moveTo>
                          <a:pt x="1258" y="1"/>
                        </a:moveTo>
                        <a:lnTo>
                          <a:pt x="13" y="5945"/>
                        </a:lnTo>
                        <a:cubicBezTo>
                          <a:pt x="1" y="6014"/>
                          <a:pt x="95" y="6099"/>
                          <a:pt x="240" y="6202"/>
                        </a:cubicBezTo>
                        <a:lnTo>
                          <a:pt x="1485" y="252"/>
                        </a:lnTo>
                        <a:cubicBezTo>
                          <a:pt x="1339" y="150"/>
                          <a:pt x="1245" y="69"/>
                          <a:pt x="1258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90" name="Google Shape;4541;p33"/>
                  <p:cNvSpPr/>
                  <p:nvPr/>
                </p:nvSpPr>
                <p:spPr>
                  <a:xfrm>
                    <a:off x="2410700" y="1475150"/>
                    <a:ext cx="4202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1" h="5967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102" y="5960"/>
                          <a:pt x="207" y="5967"/>
                          <a:pt x="313" y="5967"/>
                        </a:cubicBezTo>
                        <a:cubicBezTo>
                          <a:pt x="354" y="5967"/>
                          <a:pt x="395" y="5966"/>
                          <a:pt x="437" y="5964"/>
                        </a:cubicBezTo>
                        <a:lnTo>
                          <a:pt x="1681" y="18"/>
                        </a:lnTo>
                        <a:lnTo>
                          <a:pt x="1681" y="18"/>
                        </a:lnTo>
                        <a:cubicBezTo>
                          <a:pt x="1646" y="19"/>
                          <a:pt x="1611" y="20"/>
                          <a:pt x="1577" y="20"/>
                        </a:cubicBezTo>
                        <a:cubicBezTo>
                          <a:pt x="1464" y="20"/>
                          <a:pt x="1353" y="14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91" name="Google Shape;4542;p33"/>
                  <p:cNvSpPr/>
                  <p:nvPr/>
                </p:nvSpPr>
                <p:spPr>
                  <a:xfrm>
                    <a:off x="2404475" y="1474300"/>
                    <a:ext cx="37350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4" h="5985" extrusionOk="0">
                        <a:moveTo>
                          <a:pt x="1250" y="1"/>
                        </a:moveTo>
                        <a:lnTo>
                          <a:pt x="1" y="5950"/>
                        </a:lnTo>
                        <a:cubicBezTo>
                          <a:pt x="82" y="5963"/>
                          <a:pt x="164" y="5976"/>
                          <a:pt x="249" y="5984"/>
                        </a:cubicBezTo>
                        <a:lnTo>
                          <a:pt x="1493" y="35"/>
                        </a:lnTo>
                        <a:cubicBezTo>
                          <a:pt x="1412" y="27"/>
                          <a:pt x="1327" y="18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92" name="Google Shape;4543;p33"/>
                  <p:cNvSpPr/>
                  <p:nvPr/>
                </p:nvSpPr>
                <p:spPr>
                  <a:xfrm>
                    <a:off x="2398700" y="1473125"/>
                    <a:ext cx="37050" cy="14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2" h="5998" extrusionOk="0">
                        <a:moveTo>
                          <a:pt x="1250" y="1"/>
                        </a:moveTo>
                        <a:lnTo>
                          <a:pt x="1" y="5950"/>
                        </a:lnTo>
                        <a:cubicBezTo>
                          <a:pt x="78" y="5968"/>
                          <a:pt x="155" y="5984"/>
                          <a:pt x="232" y="5997"/>
                        </a:cubicBezTo>
                        <a:lnTo>
                          <a:pt x="1481" y="48"/>
                        </a:lnTo>
                        <a:cubicBezTo>
                          <a:pt x="1400" y="34"/>
                          <a:pt x="1323" y="18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93" name="Google Shape;4544;p33"/>
                  <p:cNvSpPr/>
                  <p:nvPr/>
                </p:nvSpPr>
                <p:spPr>
                  <a:xfrm>
                    <a:off x="2391975" y="1471300"/>
                    <a:ext cx="38000" cy="15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0" h="6024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90" y="5976"/>
                          <a:pt x="181" y="6002"/>
                          <a:pt x="270" y="6023"/>
                        </a:cubicBezTo>
                        <a:lnTo>
                          <a:pt x="1519" y="74"/>
                        </a:lnTo>
                        <a:cubicBezTo>
                          <a:pt x="1425" y="52"/>
                          <a:pt x="1335" y="26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94" name="Google Shape;4545;p33"/>
                  <p:cNvSpPr/>
                  <p:nvPr/>
                </p:nvSpPr>
                <p:spPr>
                  <a:xfrm>
                    <a:off x="2366325" y="1463075"/>
                    <a:ext cx="56800" cy="157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2" h="6280" extrusionOk="0">
                        <a:moveTo>
                          <a:pt x="1245" y="0"/>
                        </a:moveTo>
                        <a:lnTo>
                          <a:pt x="0" y="5946"/>
                        </a:lnTo>
                        <a:cubicBezTo>
                          <a:pt x="346" y="6048"/>
                          <a:pt x="680" y="6177"/>
                          <a:pt x="1027" y="6279"/>
                        </a:cubicBezTo>
                        <a:lnTo>
                          <a:pt x="2271" y="330"/>
                        </a:lnTo>
                        <a:cubicBezTo>
                          <a:pt x="1925" y="227"/>
                          <a:pt x="1592" y="99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95" name="Google Shape;4546;p33"/>
                  <p:cNvSpPr/>
                  <p:nvPr/>
                </p:nvSpPr>
                <p:spPr>
                  <a:xfrm>
                    <a:off x="2359275" y="1461150"/>
                    <a:ext cx="38175" cy="15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7" h="6023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94" y="5971"/>
                          <a:pt x="188" y="5997"/>
                          <a:pt x="282" y="6023"/>
                        </a:cubicBezTo>
                        <a:lnTo>
                          <a:pt x="1527" y="77"/>
                        </a:lnTo>
                        <a:cubicBezTo>
                          <a:pt x="1433" y="47"/>
                          <a:pt x="1343" y="22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96" name="Google Shape;4547;p33"/>
                  <p:cNvSpPr/>
                  <p:nvPr/>
                </p:nvSpPr>
                <p:spPr>
                  <a:xfrm>
                    <a:off x="2353500" y="1460000"/>
                    <a:ext cx="36900" cy="149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6" h="5996" extrusionOk="0">
                        <a:moveTo>
                          <a:pt x="1244" y="0"/>
                        </a:moveTo>
                        <a:lnTo>
                          <a:pt x="0" y="5949"/>
                        </a:lnTo>
                        <a:cubicBezTo>
                          <a:pt x="77" y="5962"/>
                          <a:pt x="154" y="5979"/>
                          <a:pt x="231" y="5996"/>
                        </a:cubicBezTo>
                        <a:lnTo>
                          <a:pt x="1475" y="46"/>
                        </a:lnTo>
                        <a:cubicBezTo>
                          <a:pt x="1398" y="30"/>
                          <a:pt x="1321" y="12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97" name="Google Shape;4548;p33"/>
                  <p:cNvSpPr/>
                  <p:nvPr/>
                </p:nvSpPr>
                <p:spPr>
                  <a:xfrm>
                    <a:off x="2347275" y="1459125"/>
                    <a:ext cx="37350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4" h="5984" extrusionOk="0">
                        <a:moveTo>
                          <a:pt x="1246" y="0"/>
                        </a:moveTo>
                        <a:lnTo>
                          <a:pt x="1" y="5946"/>
                        </a:lnTo>
                        <a:cubicBezTo>
                          <a:pt x="82" y="5954"/>
                          <a:pt x="168" y="5967"/>
                          <a:pt x="249" y="5984"/>
                        </a:cubicBezTo>
                        <a:lnTo>
                          <a:pt x="1493" y="35"/>
                        </a:lnTo>
                        <a:cubicBezTo>
                          <a:pt x="1412" y="18"/>
                          <a:pt x="1331" y="9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98" name="Google Shape;4549;p33"/>
                  <p:cNvSpPr/>
                  <p:nvPr/>
                </p:nvSpPr>
                <p:spPr>
                  <a:xfrm>
                    <a:off x="2338100" y="1458675"/>
                    <a:ext cx="40325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3" h="5964" extrusionOk="0">
                        <a:moveTo>
                          <a:pt x="1320" y="0"/>
                        </a:moveTo>
                        <a:cubicBezTo>
                          <a:pt x="1296" y="0"/>
                          <a:pt x="1273" y="1"/>
                          <a:pt x="1249" y="2"/>
                        </a:cubicBezTo>
                        <a:lnTo>
                          <a:pt x="0" y="5946"/>
                        </a:lnTo>
                        <a:cubicBezTo>
                          <a:pt x="129" y="5946"/>
                          <a:pt x="248" y="5955"/>
                          <a:pt x="368" y="5964"/>
                        </a:cubicBezTo>
                        <a:lnTo>
                          <a:pt x="1613" y="18"/>
                        </a:lnTo>
                        <a:cubicBezTo>
                          <a:pt x="1516" y="8"/>
                          <a:pt x="1419" y="0"/>
                          <a:pt x="1320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99" name="Google Shape;4550;p33"/>
                  <p:cNvSpPr/>
                  <p:nvPr/>
                </p:nvSpPr>
                <p:spPr>
                  <a:xfrm>
                    <a:off x="923850" y="1155750"/>
                    <a:ext cx="34250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0" h="5981" extrusionOk="0">
                        <a:moveTo>
                          <a:pt x="1250" y="1"/>
                        </a:moveTo>
                        <a:lnTo>
                          <a:pt x="1" y="5950"/>
                        </a:lnTo>
                        <a:cubicBezTo>
                          <a:pt x="44" y="5960"/>
                          <a:pt x="83" y="5972"/>
                          <a:pt x="125" y="5980"/>
                        </a:cubicBezTo>
                        <a:lnTo>
                          <a:pt x="1370" y="32"/>
                        </a:lnTo>
                        <a:cubicBezTo>
                          <a:pt x="1331" y="22"/>
                          <a:pt x="1289" y="10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00" name="Google Shape;4551;p33"/>
                  <p:cNvSpPr/>
                  <p:nvPr/>
                </p:nvSpPr>
                <p:spPr>
                  <a:xfrm>
                    <a:off x="917575" y="1154475"/>
                    <a:ext cx="37525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1" h="6002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81" y="5963"/>
                          <a:pt x="166" y="5980"/>
                          <a:pt x="252" y="6001"/>
                        </a:cubicBezTo>
                        <a:lnTo>
                          <a:pt x="1501" y="52"/>
                        </a:lnTo>
                        <a:cubicBezTo>
                          <a:pt x="1412" y="31"/>
                          <a:pt x="1325" y="14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01" name="Google Shape;4552;p33"/>
                  <p:cNvSpPr/>
                  <p:nvPr/>
                </p:nvSpPr>
                <p:spPr>
                  <a:xfrm>
                    <a:off x="910375" y="1153425"/>
                    <a:ext cx="38325" cy="14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3" h="5993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91" y="5958"/>
                          <a:pt x="190" y="5971"/>
                          <a:pt x="288" y="5992"/>
                        </a:cubicBezTo>
                        <a:lnTo>
                          <a:pt x="1532" y="42"/>
                        </a:lnTo>
                        <a:cubicBezTo>
                          <a:pt x="1434" y="26"/>
                          <a:pt x="1340" y="13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02" name="Google Shape;4553;p33"/>
                  <p:cNvSpPr/>
                  <p:nvPr/>
                </p:nvSpPr>
                <p:spPr>
                  <a:xfrm>
                    <a:off x="886775" y="1153000"/>
                    <a:ext cx="54750" cy="150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0" h="6027" extrusionOk="0">
                        <a:moveTo>
                          <a:pt x="1851" y="0"/>
                        </a:moveTo>
                        <a:cubicBezTo>
                          <a:pt x="1725" y="0"/>
                          <a:pt x="1607" y="8"/>
                          <a:pt x="1501" y="22"/>
                        </a:cubicBezTo>
                        <a:cubicBezTo>
                          <a:pt x="1407" y="34"/>
                          <a:pt x="1325" y="51"/>
                          <a:pt x="1249" y="77"/>
                        </a:cubicBezTo>
                        <a:lnTo>
                          <a:pt x="0" y="6027"/>
                        </a:lnTo>
                        <a:cubicBezTo>
                          <a:pt x="77" y="6001"/>
                          <a:pt x="162" y="5983"/>
                          <a:pt x="252" y="5971"/>
                        </a:cubicBezTo>
                        <a:cubicBezTo>
                          <a:pt x="356" y="5956"/>
                          <a:pt x="470" y="5948"/>
                          <a:pt x="590" y="5948"/>
                        </a:cubicBezTo>
                        <a:cubicBezTo>
                          <a:pt x="703" y="5948"/>
                          <a:pt x="821" y="5955"/>
                          <a:pt x="945" y="5967"/>
                        </a:cubicBezTo>
                        <a:lnTo>
                          <a:pt x="2190" y="17"/>
                        </a:lnTo>
                        <a:cubicBezTo>
                          <a:pt x="2072" y="6"/>
                          <a:pt x="1958" y="0"/>
                          <a:pt x="1851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03" name="Google Shape;4554;p33"/>
                  <p:cNvSpPr/>
                  <p:nvPr/>
                </p:nvSpPr>
                <p:spPr>
                  <a:xfrm>
                    <a:off x="883225" y="1154900"/>
                    <a:ext cx="34775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1" h="6002" extrusionOk="0">
                        <a:moveTo>
                          <a:pt x="1391" y="1"/>
                        </a:moveTo>
                        <a:cubicBezTo>
                          <a:pt x="1339" y="18"/>
                          <a:pt x="1292" y="35"/>
                          <a:pt x="1246" y="52"/>
                        </a:cubicBezTo>
                        <a:lnTo>
                          <a:pt x="1" y="6002"/>
                        </a:lnTo>
                        <a:cubicBezTo>
                          <a:pt x="44" y="5980"/>
                          <a:pt x="91" y="5963"/>
                          <a:pt x="142" y="5951"/>
                        </a:cubicBezTo>
                        <a:lnTo>
                          <a:pt x="1391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04" name="Google Shape;4555;p33"/>
                  <p:cNvSpPr/>
                  <p:nvPr/>
                </p:nvSpPr>
                <p:spPr>
                  <a:xfrm>
                    <a:off x="880775" y="1156200"/>
                    <a:ext cx="33600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4" h="6006" extrusionOk="0">
                        <a:moveTo>
                          <a:pt x="1344" y="0"/>
                        </a:moveTo>
                        <a:cubicBezTo>
                          <a:pt x="1309" y="18"/>
                          <a:pt x="1275" y="34"/>
                          <a:pt x="1245" y="56"/>
                        </a:cubicBezTo>
                        <a:lnTo>
                          <a:pt x="0" y="6005"/>
                        </a:lnTo>
                        <a:cubicBezTo>
                          <a:pt x="30" y="5984"/>
                          <a:pt x="65" y="5967"/>
                          <a:pt x="99" y="5950"/>
                        </a:cubicBezTo>
                        <a:lnTo>
                          <a:pt x="1344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05" name="Google Shape;4556;p33"/>
                  <p:cNvSpPr/>
                  <p:nvPr/>
                </p:nvSpPr>
                <p:spPr>
                  <a:xfrm>
                    <a:off x="878950" y="1157575"/>
                    <a:ext cx="32975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9" h="6002" extrusionOk="0">
                        <a:moveTo>
                          <a:pt x="1318" y="1"/>
                        </a:moveTo>
                        <a:cubicBezTo>
                          <a:pt x="1293" y="18"/>
                          <a:pt x="1267" y="36"/>
                          <a:pt x="1245" y="56"/>
                        </a:cubicBezTo>
                        <a:lnTo>
                          <a:pt x="0" y="6002"/>
                        </a:lnTo>
                        <a:cubicBezTo>
                          <a:pt x="22" y="5984"/>
                          <a:pt x="47" y="5968"/>
                          <a:pt x="73" y="5950"/>
                        </a:cubicBezTo>
                        <a:lnTo>
                          <a:pt x="1318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06" name="Google Shape;4557;p33"/>
                  <p:cNvSpPr/>
                  <p:nvPr/>
                </p:nvSpPr>
                <p:spPr>
                  <a:xfrm>
                    <a:off x="877450" y="1158975"/>
                    <a:ext cx="32650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6" h="6006" extrusionOk="0">
                        <a:moveTo>
                          <a:pt x="1305" y="0"/>
                        </a:moveTo>
                        <a:lnTo>
                          <a:pt x="1305" y="0"/>
                        </a:lnTo>
                        <a:cubicBezTo>
                          <a:pt x="1284" y="18"/>
                          <a:pt x="1262" y="39"/>
                          <a:pt x="1246" y="57"/>
                        </a:cubicBezTo>
                        <a:lnTo>
                          <a:pt x="1" y="6005"/>
                        </a:lnTo>
                        <a:cubicBezTo>
                          <a:pt x="18" y="5985"/>
                          <a:pt x="40" y="5967"/>
                          <a:pt x="60" y="5946"/>
                        </a:cubicBezTo>
                        <a:lnTo>
                          <a:pt x="1305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07" name="Google Shape;4558;p33"/>
                  <p:cNvSpPr/>
                  <p:nvPr/>
                </p:nvSpPr>
                <p:spPr>
                  <a:xfrm>
                    <a:off x="876275" y="1160375"/>
                    <a:ext cx="32325" cy="150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3" h="6014" extrusionOk="0">
                        <a:moveTo>
                          <a:pt x="1293" y="1"/>
                        </a:moveTo>
                        <a:cubicBezTo>
                          <a:pt x="1275" y="21"/>
                          <a:pt x="1262" y="43"/>
                          <a:pt x="1246" y="68"/>
                        </a:cubicBezTo>
                        <a:lnTo>
                          <a:pt x="0" y="6014"/>
                        </a:lnTo>
                        <a:cubicBezTo>
                          <a:pt x="14" y="5992"/>
                          <a:pt x="30" y="5971"/>
                          <a:pt x="48" y="5949"/>
                        </a:cubicBezTo>
                        <a:lnTo>
                          <a:pt x="1293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08" name="Google Shape;4559;p33"/>
                  <p:cNvSpPr/>
                  <p:nvPr/>
                </p:nvSpPr>
                <p:spPr>
                  <a:xfrm>
                    <a:off x="875425" y="1162075"/>
                    <a:ext cx="32000" cy="15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6023" extrusionOk="0">
                        <a:moveTo>
                          <a:pt x="1280" y="0"/>
                        </a:moveTo>
                        <a:cubicBezTo>
                          <a:pt x="1266" y="22"/>
                          <a:pt x="1258" y="48"/>
                          <a:pt x="1250" y="73"/>
                        </a:cubicBezTo>
                        <a:lnTo>
                          <a:pt x="1" y="6023"/>
                        </a:lnTo>
                        <a:cubicBezTo>
                          <a:pt x="9" y="5997"/>
                          <a:pt x="22" y="5972"/>
                          <a:pt x="34" y="5946"/>
                        </a:cubicBezTo>
                        <a:lnTo>
                          <a:pt x="1280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09" name="Google Shape;4560;p33"/>
                  <p:cNvSpPr/>
                  <p:nvPr/>
                </p:nvSpPr>
                <p:spPr>
                  <a:xfrm>
                    <a:off x="875225" y="1163900"/>
                    <a:ext cx="31450" cy="14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93" extrusionOk="0">
                        <a:moveTo>
                          <a:pt x="1258" y="0"/>
                        </a:moveTo>
                        <a:lnTo>
                          <a:pt x="1258" y="0"/>
                        </a:lnTo>
                        <a:cubicBezTo>
                          <a:pt x="1253" y="14"/>
                          <a:pt x="1249" y="30"/>
                          <a:pt x="1244" y="43"/>
                        </a:cubicBezTo>
                        <a:lnTo>
                          <a:pt x="204" y="5019"/>
                        </a:lnTo>
                        <a:lnTo>
                          <a:pt x="204" y="5019"/>
                        </a:lnTo>
                        <a:lnTo>
                          <a:pt x="1258" y="0"/>
                        </a:lnTo>
                        <a:close/>
                        <a:moveTo>
                          <a:pt x="204" y="5019"/>
                        </a:moveTo>
                        <a:lnTo>
                          <a:pt x="9" y="5950"/>
                        </a:lnTo>
                        <a:cubicBezTo>
                          <a:pt x="4" y="5962"/>
                          <a:pt x="0" y="5976"/>
                          <a:pt x="0" y="5993"/>
                        </a:cubicBezTo>
                        <a:lnTo>
                          <a:pt x="204" y="5019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10" name="Google Shape;4561;p33"/>
                  <p:cNvSpPr/>
                  <p:nvPr/>
                </p:nvSpPr>
                <p:spPr>
                  <a:xfrm>
                    <a:off x="815125" y="1147550"/>
                    <a:ext cx="37425" cy="150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7" h="6001" extrusionOk="0">
                        <a:moveTo>
                          <a:pt x="1497" y="0"/>
                        </a:moveTo>
                        <a:cubicBezTo>
                          <a:pt x="1386" y="13"/>
                          <a:pt x="1305" y="30"/>
                          <a:pt x="1244" y="52"/>
                        </a:cubicBezTo>
                        <a:lnTo>
                          <a:pt x="0" y="6000"/>
                        </a:lnTo>
                        <a:cubicBezTo>
                          <a:pt x="60" y="5980"/>
                          <a:pt x="141" y="5962"/>
                          <a:pt x="253" y="5949"/>
                        </a:cubicBezTo>
                        <a:lnTo>
                          <a:pt x="1497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11" name="Google Shape;4562;p33"/>
                  <p:cNvSpPr/>
                  <p:nvPr/>
                </p:nvSpPr>
                <p:spPr>
                  <a:xfrm>
                    <a:off x="813000" y="1148825"/>
                    <a:ext cx="33250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" h="5981" extrusionOk="0">
                        <a:moveTo>
                          <a:pt x="1329" y="1"/>
                        </a:moveTo>
                        <a:lnTo>
                          <a:pt x="1329" y="1"/>
                        </a:lnTo>
                        <a:cubicBezTo>
                          <a:pt x="1296" y="9"/>
                          <a:pt x="1270" y="21"/>
                          <a:pt x="1244" y="30"/>
                        </a:cubicBezTo>
                        <a:lnTo>
                          <a:pt x="0" y="5980"/>
                        </a:lnTo>
                        <a:cubicBezTo>
                          <a:pt x="26" y="5967"/>
                          <a:pt x="51" y="5959"/>
                          <a:pt x="85" y="5949"/>
                        </a:cubicBezTo>
                        <a:lnTo>
                          <a:pt x="1329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12" name="Google Shape;4563;p33"/>
                  <p:cNvSpPr/>
                  <p:nvPr/>
                </p:nvSpPr>
                <p:spPr>
                  <a:xfrm>
                    <a:off x="811575" y="1149575"/>
                    <a:ext cx="32550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5980" extrusionOk="0">
                        <a:moveTo>
                          <a:pt x="1301" y="0"/>
                        </a:moveTo>
                        <a:lnTo>
                          <a:pt x="1301" y="0"/>
                        </a:lnTo>
                        <a:cubicBezTo>
                          <a:pt x="1280" y="13"/>
                          <a:pt x="1263" y="22"/>
                          <a:pt x="1246" y="34"/>
                        </a:cubicBezTo>
                        <a:lnTo>
                          <a:pt x="1" y="5980"/>
                        </a:lnTo>
                        <a:cubicBezTo>
                          <a:pt x="18" y="5971"/>
                          <a:pt x="36" y="5958"/>
                          <a:pt x="57" y="5950"/>
                        </a:cubicBezTo>
                        <a:lnTo>
                          <a:pt x="1301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13" name="Google Shape;4564;p33"/>
                  <p:cNvSpPr/>
                  <p:nvPr/>
                </p:nvSpPr>
                <p:spPr>
                  <a:xfrm>
                    <a:off x="808050" y="1150425"/>
                    <a:ext cx="34675" cy="151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7" h="6049" extrusionOk="0">
                        <a:moveTo>
                          <a:pt x="1387" y="0"/>
                        </a:moveTo>
                        <a:lnTo>
                          <a:pt x="1387" y="0"/>
                        </a:lnTo>
                        <a:cubicBezTo>
                          <a:pt x="1361" y="14"/>
                          <a:pt x="1344" y="30"/>
                          <a:pt x="1322" y="43"/>
                        </a:cubicBezTo>
                        <a:cubicBezTo>
                          <a:pt x="1296" y="65"/>
                          <a:pt x="1276" y="81"/>
                          <a:pt x="1245" y="99"/>
                        </a:cubicBezTo>
                        <a:lnTo>
                          <a:pt x="1" y="6048"/>
                        </a:lnTo>
                        <a:cubicBezTo>
                          <a:pt x="27" y="6031"/>
                          <a:pt x="52" y="6009"/>
                          <a:pt x="78" y="5993"/>
                        </a:cubicBezTo>
                        <a:cubicBezTo>
                          <a:pt x="95" y="5976"/>
                          <a:pt x="116" y="5962"/>
                          <a:pt x="142" y="5946"/>
                        </a:cubicBezTo>
                        <a:lnTo>
                          <a:pt x="1387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14" name="Google Shape;4565;p33"/>
                  <p:cNvSpPr/>
                  <p:nvPr/>
                </p:nvSpPr>
                <p:spPr>
                  <a:xfrm>
                    <a:off x="806350" y="1152875"/>
                    <a:ext cx="32850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" h="5985" extrusionOk="0">
                        <a:moveTo>
                          <a:pt x="1313" y="1"/>
                        </a:moveTo>
                        <a:lnTo>
                          <a:pt x="1313" y="1"/>
                        </a:lnTo>
                        <a:cubicBezTo>
                          <a:pt x="1293" y="13"/>
                          <a:pt x="1271" y="27"/>
                          <a:pt x="1249" y="39"/>
                        </a:cubicBezTo>
                        <a:lnTo>
                          <a:pt x="0" y="5984"/>
                        </a:lnTo>
                        <a:cubicBezTo>
                          <a:pt x="26" y="5976"/>
                          <a:pt x="47" y="5963"/>
                          <a:pt x="69" y="5950"/>
                        </a:cubicBezTo>
                        <a:lnTo>
                          <a:pt x="1313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15" name="Google Shape;4566;p33"/>
                  <p:cNvSpPr/>
                  <p:nvPr/>
                </p:nvSpPr>
                <p:spPr>
                  <a:xfrm>
                    <a:off x="804525" y="1153825"/>
                    <a:ext cx="33075" cy="14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3" h="5977" extrusionOk="0">
                        <a:moveTo>
                          <a:pt x="1322" y="1"/>
                        </a:moveTo>
                        <a:cubicBezTo>
                          <a:pt x="1297" y="10"/>
                          <a:pt x="1275" y="18"/>
                          <a:pt x="1245" y="26"/>
                        </a:cubicBezTo>
                        <a:lnTo>
                          <a:pt x="0" y="5976"/>
                        </a:lnTo>
                        <a:cubicBezTo>
                          <a:pt x="26" y="5968"/>
                          <a:pt x="52" y="5960"/>
                          <a:pt x="73" y="5946"/>
                        </a:cubicBezTo>
                        <a:lnTo>
                          <a:pt x="1322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16" name="Google Shape;4567;p33"/>
                  <p:cNvSpPr/>
                  <p:nvPr/>
                </p:nvSpPr>
                <p:spPr>
                  <a:xfrm>
                    <a:off x="801200" y="1154475"/>
                    <a:ext cx="34475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9" h="5980" extrusionOk="0">
                        <a:moveTo>
                          <a:pt x="1378" y="0"/>
                        </a:moveTo>
                        <a:lnTo>
                          <a:pt x="1378" y="0"/>
                        </a:lnTo>
                        <a:cubicBezTo>
                          <a:pt x="1339" y="14"/>
                          <a:pt x="1297" y="22"/>
                          <a:pt x="1246" y="31"/>
                        </a:cubicBezTo>
                        <a:lnTo>
                          <a:pt x="1" y="5980"/>
                        </a:lnTo>
                        <a:cubicBezTo>
                          <a:pt x="52" y="5972"/>
                          <a:pt x="95" y="5963"/>
                          <a:pt x="133" y="5950"/>
                        </a:cubicBezTo>
                        <a:lnTo>
                          <a:pt x="1378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17" name="Google Shape;4568;p33"/>
                  <p:cNvSpPr/>
                  <p:nvPr/>
                </p:nvSpPr>
                <p:spPr>
                  <a:xfrm>
                    <a:off x="784625" y="1136850"/>
                    <a:ext cx="47750" cy="167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0" h="6685" extrusionOk="0">
                        <a:moveTo>
                          <a:pt x="1246" y="0"/>
                        </a:moveTo>
                        <a:lnTo>
                          <a:pt x="1" y="5946"/>
                        </a:lnTo>
                        <a:cubicBezTo>
                          <a:pt x="219" y="6100"/>
                          <a:pt x="411" y="6322"/>
                          <a:pt x="664" y="6685"/>
                        </a:cubicBezTo>
                        <a:lnTo>
                          <a:pt x="1909" y="736"/>
                        </a:lnTo>
                        <a:cubicBezTo>
                          <a:pt x="1657" y="377"/>
                          <a:pt x="1464" y="15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18" name="Google Shape;4569;p33"/>
                  <p:cNvSpPr/>
                  <p:nvPr/>
                </p:nvSpPr>
                <p:spPr>
                  <a:xfrm>
                    <a:off x="781550" y="1134825"/>
                    <a:ext cx="34225" cy="150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6027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43" y="5970"/>
                          <a:pt x="86" y="6001"/>
                          <a:pt x="124" y="6027"/>
                        </a:cubicBezTo>
                        <a:lnTo>
                          <a:pt x="1369" y="81"/>
                        </a:lnTo>
                        <a:cubicBezTo>
                          <a:pt x="1330" y="52"/>
                          <a:pt x="1288" y="26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19" name="Google Shape;4570;p33"/>
                  <p:cNvSpPr/>
                  <p:nvPr/>
                </p:nvSpPr>
                <p:spPr>
                  <a:xfrm>
                    <a:off x="778975" y="1133425"/>
                    <a:ext cx="33700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8" h="6006" extrusionOk="0">
                        <a:moveTo>
                          <a:pt x="1245" y="1"/>
                        </a:moveTo>
                        <a:lnTo>
                          <a:pt x="1" y="5949"/>
                        </a:lnTo>
                        <a:cubicBezTo>
                          <a:pt x="35" y="5967"/>
                          <a:pt x="69" y="5984"/>
                          <a:pt x="104" y="6006"/>
                        </a:cubicBezTo>
                        <a:lnTo>
                          <a:pt x="1348" y="56"/>
                        </a:lnTo>
                        <a:cubicBezTo>
                          <a:pt x="1314" y="35"/>
                          <a:pt x="1279" y="17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20" name="Google Shape;4571;p33"/>
                  <p:cNvSpPr/>
                  <p:nvPr/>
                </p:nvSpPr>
                <p:spPr>
                  <a:xfrm>
                    <a:off x="776425" y="1132350"/>
                    <a:ext cx="33700" cy="14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8" h="5993" extrusionOk="0">
                        <a:moveTo>
                          <a:pt x="1244" y="1"/>
                        </a:moveTo>
                        <a:lnTo>
                          <a:pt x="0" y="5946"/>
                        </a:lnTo>
                        <a:cubicBezTo>
                          <a:pt x="34" y="5963"/>
                          <a:pt x="68" y="5976"/>
                          <a:pt x="103" y="5992"/>
                        </a:cubicBezTo>
                        <a:lnTo>
                          <a:pt x="1347" y="44"/>
                        </a:lnTo>
                        <a:cubicBezTo>
                          <a:pt x="1313" y="26"/>
                          <a:pt x="1278" y="13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21" name="Google Shape;4572;p33"/>
                  <p:cNvSpPr/>
                  <p:nvPr/>
                </p:nvSpPr>
                <p:spPr>
                  <a:xfrm>
                    <a:off x="773425" y="1131175"/>
                    <a:ext cx="34125" cy="14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5" h="5994" extrusionOk="0">
                        <a:moveTo>
                          <a:pt x="1249" y="0"/>
                        </a:moveTo>
                        <a:lnTo>
                          <a:pt x="0" y="5950"/>
                        </a:lnTo>
                        <a:cubicBezTo>
                          <a:pt x="43" y="5962"/>
                          <a:pt x="81" y="5980"/>
                          <a:pt x="120" y="5993"/>
                        </a:cubicBezTo>
                        <a:lnTo>
                          <a:pt x="1364" y="48"/>
                        </a:lnTo>
                        <a:cubicBezTo>
                          <a:pt x="1326" y="30"/>
                          <a:pt x="1287" y="14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22" name="Google Shape;4573;p33"/>
                  <p:cNvSpPr/>
                  <p:nvPr/>
                </p:nvSpPr>
                <p:spPr>
                  <a:xfrm>
                    <a:off x="769475" y="1129900"/>
                    <a:ext cx="35200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8" h="6002" extrusionOk="0">
                        <a:moveTo>
                          <a:pt x="1248" y="0"/>
                        </a:moveTo>
                        <a:lnTo>
                          <a:pt x="0" y="5950"/>
                        </a:lnTo>
                        <a:cubicBezTo>
                          <a:pt x="56" y="5967"/>
                          <a:pt x="111" y="5984"/>
                          <a:pt x="158" y="6001"/>
                        </a:cubicBezTo>
                        <a:lnTo>
                          <a:pt x="1407" y="51"/>
                        </a:lnTo>
                        <a:cubicBezTo>
                          <a:pt x="1356" y="34"/>
                          <a:pt x="1305" y="18"/>
                          <a:pt x="1248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23" name="Google Shape;4574;p33"/>
                  <p:cNvSpPr/>
                  <p:nvPr/>
                </p:nvSpPr>
                <p:spPr>
                  <a:xfrm>
                    <a:off x="761025" y="1127750"/>
                    <a:ext cx="39675" cy="150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7" h="6036" extrusionOk="0">
                        <a:moveTo>
                          <a:pt x="1245" y="1"/>
                        </a:moveTo>
                        <a:lnTo>
                          <a:pt x="0" y="5951"/>
                        </a:lnTo>
                        <a:cubicBezTo>
                          <a:pt x="124" y="5976"/>
                          <a:pt x="235" y="6006"/>
                          <a:pt x="338" y="6036"/>
                        </a:cubicBezTo>
                        <a:lnTo>
                          <a:pt x="1586" y="86"/>
                        </a:lnTo>
                        <a:cubicBezTo>
                          <a:pt x="1484" y="56"/>
                          <a:pt x="1369" y="31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24" name="Google Shape;4575;p33"/>
                  <p:cNvSpPr/>
                  <p:nvPr/>
                </p:nvSpPr>
                <p:spPr>
                  <a:xfrm>
                    <a:off x="747000" y="1124550"/>
                    <a:ext cx="45150" cy="15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6" h="6079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214" y="5996"/>
                          <a:pt x="398" y="6040"/>
                          <a:pt x="561" y="6079"/>
                        </a:cubicBezTo>
                        <a:lnTo>
                          <a:pt x="1806" y="129"/>
                        </a:lnTo>
                        <a:cubicBezTo>
                          <a:pt x="1643" y="90"/>
                          <a:pt x="1460" y="48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25" name="Google Shape;4576;p33"/>
                  <p:cNvSpPr/>
                  <p:nvPr/>
                </p:nvSpPr>
                <p:spPr>
                  <a:xfrm>
                    <a:off x="843250" y="1159400"/>
                    <a:ext cx="3275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5972" extrusionOk="0">
                        <a:moveTo>
                          <a:pt x="1309" y="1"/>
                        </a:moveTo>
                        <a:cubicBezTo>
                          <a:pt x="1288" y="9"/>
                          <a:pt x="1266" y="18"/>
                          <a:pt x="1249" y="22"/>
                        </a:cubicBezTo>
                        <a:lnTo>
                          <a:pt x="0" y="5972"/>
                        </a:lnTo>
                        <a:cubicBezTo>
                          <a:pt x="22" y="5968"/>
                          <a:pt x="42" y="5958"/>
                          <a:pt x="64" y="5950"/>
                        </a:cubicBezTo>
                        <a:lnTo>
                          <a:pt x="1309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26" name="Google Shape;4577;p33"/>
                  <p:cNvSpPr/>
                  <p:nvPr/>
                </p:nvSpPr>
                <p:spPr>
                  <a:xfrm>
                    <a:off x="838425" y="1159950"/>
                    <a:ext cx="36050" cy="14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2" h="5975" extrusionOk="0">
                        <a:moveTo>
                          <a:pt x="1442" y="0"/>
                        </a:moveTo>
                        <a:lnTo>
                          <a:pt x="1442" y="0"/>
                        </a:lnTo>
                        <a:cubicBezTo>
                          <a:pt x="1382" y="18"/>
                          <a:pt x="1329" y="27"/>
                          <a:pt x="1279" y="27"/>
                        </a:cubicBezTo>
                        <a:cubicBezTo>
                          <a:pt x="1269" y="27"/>
                          <a:pt x="1259" y="26"/>
                          <a:pt x="1250" y="26"/>
                        </a:cubicBezTo>
                        <a:lnTo>
                          <a:pt x="0" y="5971"/>
                        </a:lnTo>
                        <a:cubicBezTo>
                          <a:pt x="16" y="5973"/>
                          <a:pt x="32" y="5974"/>
                          <a:pt x="48" y="5974"/>
                        </a:cubicBezTo>
                        <a:cubicBezTo>
                          <a:pt x="94" y="5974"/>
                          <a:pt x="142" y="5966"/>
                          <a:pt x="193" y="5950"/>
                        </a:cubicBezTo>
                        <a:lnTo>
                          <a:pt x="1442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27" name="Google Shape;4578;p33"/>
                  <p:cNvSpPr/>
                  <p:nvPr/>
                </p:nvSpPr>
                <p:spPr>
                  <a:xfrm>
                    <a:off x="837575" y="1160375"/>
                    <a:ext cx="3210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55" extrusionOk="0">
                        <a:moveTo>
                          <a:pt x="1250" y="1"/>
                        </a:moveTo>
                        <a:lnTo>
                          <a:pt x="0" y="5949"/>
                        </a:lnTo>
                        <a:cubicBezTo>
                          <a:pt x="13" y="5954"/>
                          <a:pt x="26" y="5954"/>
                          <a:pt x="34" y="5954"/>
                        </a:cubicBezTo>
                        <a:lnTo>
                          <a:pt x="1284" y="9"/>
                        </a:lnTo>
                        <a:cubicBezTo>
                          <a:pt x="1270" y="5"/>
                          <a:pt x="1258" y="5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28" name="Google Shape;4579;p33"/>
                  <p:cNvSpPr/>
                  <p:nvPr/>
                </p:nvSpPr>
                <p:spPr>
                  <a:xfrm>
                    <a:off x="837025" y="1160250"/>
                    <a:ext cx="3180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55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9" y="5950"/>
                          <a:pt x="14" y="5954"/>
                          <a:pt x="22" y="5954"/>
                        </a:cubicBezTo>
                        <a:lnTo>
                          <a:pt x="1272" y="6"/>
                        </a:lnTo>
                        <a:cubicBezTo>
                          <a:pt x="1262" y="6"/>
                          <a:pt x="1254" y="6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29" name="Google Shape;4580;p33"/>
                  <p:cNvSpPr/>
                  <p:nvPr/>
                </p:nvSpPr>
                <p:spPr>
                  <a:xfrm>
                    <a:off x="836400" y="1160150"/>
                    <a:ext cx="3180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55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8" y="5950"/>
                          <a:pt x="18" y="5954"/>
                          <a:pt x="26" y="5954"/>
                        </a:cubicBezTo>
                        <a:lnTo>
                          <a:pt x="1271" y="4"/>
                        </a:lnTo>
                        <a:cubicBezTo>
                          <a:pt x="1262" y="4"/>
                          <a:pt x="1254" y="0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30" name="Google Shape;4581;p33"/>
                  <p:cNvSpPr/>
                  <p:nvPr/>
                </p:nvSpPr>
                <p:spPr>
                  <a:xfrm>
                    <a:off x="835750" y="1159950"/>
                    <a:ext cx="31800" cy="14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58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9" y="5950"/>
                          <a:pt x="18" y="5954"/>
                          <a:pt x="26" y="5958"/>
                        </a:cubicBezTo>
                        <a:lnTo>
                          <a:pt x="1271" y="8"/>
                        </a:lnTo>
                        <a:cubicBezTo>
                          <a:pt x="1266" y="4"/>
                          <a:pt x="1258" y="4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31" name="Google Shape;4582;p33"/>
                  <p:cNvSpPr/>
                  <p:nvPr/>
                </p:nvSpPr>
                <p:spPr>
                  <a:xfrm>
                    <a:off x="835225" y="1159725"/>
                    <a:ext cx="3177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59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9" y="5950"/>
                          <a:pt x="17" y="5955"/>
                          <a:pt x="22" y="5959"/>
                        </a:cubicBezTo>
                        <a:lnTo>
                          <a:pt x="1271" y="9"/>
                        </a:lnTo>
                        <a:cubicBezTo>
                          <a:pt x="1262" y="5"/>
                          <a:pt x="1253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32" name="Google Shape;4583;p33"/>
                  <p:cNvSpPr/>
                  <p:nvPr/>
                </p:nvSpPr>
                <p:spPr>
                  <a:xfrm>
                    <a:off x="834475" y="1159400"/>
                    <a:ext cx="3190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5963" extrusionOk="0">
                        <a:moveTo>
                          <a:pt x="1245" y="1"/>
                        </a:moveTo>
                        <a:lnTo>
                          <a:pt x="0" y="5946"/>
                        </a:lnTo>
                        <a:cubicBezTo>
                          <a:pt x="8" y="5954"/>
                          <a:pt x="22" y="5958"/>
                          <a:pt x="30" y="5963"/>
                        </a:cubicBezTo>
                        <a:lnTo>
                          <a:pt x="1275" y="14"/>
                        </a:lnTo>
                        <a:cubicBezTo>
                          <a:pt x="1266" y="9"/>
                          <a:pt x="1258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33" name="Google Shape;4584;p33"/>
                  <p:cNvSpPr/>
                  <p:nvPr/>
                </p:nvSpPr>
                <p:spPr>
                  <a:xfrm>
                    <a:off x="833525" y="1158875"/>
                    <a:ext cx="3210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68" extrusionOk="0">
                        <a:moveTo>
                          <a:pt x="1249" y="0"/>
                        </a:moveTo>
                        <a:lnTo>
                          <a:pt x="0" y="5950"/>
                        </a:lnTo>
                        <a:cubicBezTo>
                          <a:pt x="13" y="5958"/>
                          <a:pt x="26" y="5963"/>
                          <a:pt x="38" y="5967"/>
                        </a:cubicBezTo>
                        <a:lnTo>
                          <a:pt x="1283" y="22"/>
                        </a:lnTo>
                        <a:cubicBezTo>
                          <a:pt x="1270" y="13"/>
                          <a:pt x="1258" y="9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34" name="Google Shape;4585;p33"/>
                  <p:cNvSpPr/>
                  <p:nvPr/>
                </p:nvSpPr>
                <p:spPr>
                  <a:xfrm>
                    <a:off x="832100" y="1157925"/>
                    <a:ext cx="32650" cy="149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6" h="5988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18" y="5962"/>
                          <a:pt x="40" y="5975"/>
                          <a:pt x="57" y="5988"/>
                        </a:cubicBezTo>
                        <a:lnTo>
                          <a:pt x="1306" y="38"/>
                        </a:lnTo>
                        <a:cubicBezTo>
                          <a:pt x="1284" y="30"/>
                          <a:pt x="1268" y="16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35" name="Google Shape;4586;p33"/>
                  <p:cNvSpPr/>
                  <p:nvPr/>
                </p:nvSpPr>
                <p:spPr>
                  <a:xfrm>
                    <a:off x="821425" y="1147550"/>
                    <a:ext cx="41825" cy="159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" h="6365" extrusionOk="0">
                        <a:moveTo>
                          <a:pt x="1245" y="0"/>
                        </a:moveTo>
                        <a:lnTo>
                          <a:pt x="1" y="5949"/>
                        </a:lnTo>
                        <a:cubicBezTo>
                          <a:pt x="146" y="6086"/>
                          <a:pt x="279" y="6257"/>
                          <a:pt x="428" y="6365"/>
                        </a:cubicBezTo>
                        <a:lnTo>
                          <a:pt x="1673" y="415"/>
                        </a:lnTo>
                        <a:cubicBezTo>
                          <a:pt x="1523" y="308"/>
                          <a:pt x="1395" y="137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36" name="Google Shape;4587;p33"/>
                  <p:cNvSpPr/>
                  <p:nvPr/>
                </p:nvSpPr>
                <p:spPr>
                  <a:xfrm>
                    <a:off x="870725" y="1173200"/>
                    <a:ext cx="3680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2" h="5963" extrusionOk="0">
                        <a:moveTo>
                          <a:pt x="1472" y="1"/>
                        </a:moveTo>
                        <a:lnTo>
                          <a:pt x="1472" y="1"/>
                        </a:lnTo>
                        <a:cubicBezTo>
                          <a:pt x="1427" y="10"/>
                          <a:pt x="1381" y="14"/>
                          <a:pt x="1338" y="14"/>
                        </a:cubicBezTo>
                        <a:cubicBezTo>
                          <a:pt x="1307" y="14"/>
                          <a:pt x="1277" y="12"/>
                          <a:pt x="1249" y="9"/>
                        </a:cubicBezTo>
                        <a:lnTo>
                          <a:pt x="1" y="5959"/>
                        </a:lnTo>
                        <a:cubicBezTo>
                          <a:pt x="24" y="5961"/>
                          <a:pt x="49" y="5963"/>
                          <a:pt x="73" y="5963"/>
                        </a:cubicBezTo>
                        <a:cubicBezTo>
                          <a:pt x="123" y="5963"/>
                          <a:pt x="175" y="5957"/>
                          <a:pt x="227" y="5945"/>
                        </a:cubicBezTo>
                        <a:lnTo>
                          <a:pt x="1472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37" name="Google Shape;4588;p33"/>
                  <p:cNvSpPr/>
                  <p:nvPr/>
                </p:nvSpPr>
                <p:spPr>
                  <a:xfrm>
                    <a:off x="869450" y="1173300"/>
                    <a:ext cx="3250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0" h="5955" extrusionOk="0">
                        <a:moveTo>
                          <a:pt x="1245" y="1"/>
                        </a:moveTo>
                        <a:lnTo>
                          <a:pt x="0" y="5945"/>
                        </a:lnTo>
                        <a:cubicBezTo>
                          <a:pt x="17" y="5951"/>
                          <a:pt x="34" y="5955"/>
                          <a:pt x="52" y="5955"/>
                        </a:cubicBezTo>
                        <a:lnTo>
                          <a:pt x="1300" y="5"/>
                        </a:lnTo>
                        <a:cubicBezTo>
                          <a:pt x="1284" y="5"/>
                          <a:pt x="1262" y="1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38" name="Google Shape;4589;p33"/>
                  <p:cNvSpPr/>
                  <p:nvPr/>
                </p:nvSpPr>
                <p:spPr>
                  <a:xfrm>
                    <a:off x="868375" y="1173075"/>
                    <a:ext cx="3220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5955" extrusionOk="0">
                        <a:moveTo>
                          <a:pt x="1244" y="1"/>
                        </a:moveTo>
                        <a:lnTo>
                          <a:pt x="0" y="5946"/>
                        </a:lnTo>
                        <a:cubicBezTo>
                          <a:pt x="13" y="5950"/>
                          <a:pt x="30" y="5954"/>
                          <a:pt x="43" y="5954"/>
                        </a:cubicBezTo>
                        <a:lnTo>
                          <a:pt x="1288" y="10"/>
                        </a:lnTo>
                        <a:cubicBezTo>
                          <a:pt x="1275" y="6"/>
                          <a:pt x="1262" y="1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39" name="Google Shape;4590;p33"/>
                  <p:cNvSpPr/>
                  <p:nvPr/>
                </p:nvSpPr>
                <p:spPr>
                  <a:xfrm>
                    <a:off x="867300" y="1172775"/>
                    <a:ext cx="322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5959" extrusionOk="0">
                        <a:moveTo>
                          <a:pt x="1249" y="0"/>
                        </a:moveTo>
                        <a:lnTo>
                          <a:pt x="0" y="5950"/>
                        </a:lnTo>
                        <a:cubicBezTo>
                          <a:pt x="13" y="5954"/>
                          <a:pt x="30" y="5958"/>
                          <a:pt x="43" y="5958"/>
                        </a:cubicBezTo>
                        <a:lnTo>
                          <a:pt x="1287" y="13"/>
                        </a:lnTo>
                        <a:cubicBezTo>
                          <a:pt x="1275" y="9"/>
                          <a:pt x="1262" y="4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40" name="Google Shape;4591;p33"/>
                  <p:cNvSpPr/>
                  <p:nvPr/>
                </p:nvSpPr>
                <p:spPr>
                  <a:xfrm>
                    <a:off x="866250" y="1172450"/>
                    <a:ext cx="32300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2" h="5964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12" y="5954"/>
                          <a:pt x="30" y="5959"/>
                          <a:pt x="42" y="5963"/>
                        </a:cubicBezTo>
                        <a:lnTo>
                          <a:pt x="1291" y="13"/>
                        </a:lnTo>
                        <a:cubicBezTo>
                          <a:pt x="1274" y="9"/>
                          <a:pt x="1262" y="5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41" name="Google Shape;4592;p33"/>
                  <p:cNvSpPr/>
                  <p:nvPr/>
                </p:nvSpPr>
                <p:spPr>
                  <a:xfrm>
                    <a:off x="865050" y="1172025"/>
                    <a:ext cx="3232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3" h="5967" extrusionOk="0">
                        <a:moveTo>
                          <a:pt x="1245" y="1"/>
                        </a:moveTo>
                        <a:lnTo>
                          <a:pt x="1" y="5945"/>
                        </a:lnTo>
                        <a:cubicBezTo>
                          <a:pt x="17" y="5954"/>
                          <a:pt x="31" y="5958"/>
                          <a:pt x="48" y="5967"/>
                        </a:cubicBezTo>
                        <a:lnTo>
                          <a:pt x="1292" y="17"/>
                        </a:lnTo>
                        <a:cubicBezTo>
                          <a:pt x="1280" y="13"/>
                          <a:pt x="1262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42" name="Google Shape;4593;p33"/>
                  <p:cNvSpPr/>
                  <p:nvPr/>
                </p:nvSpPr>
                <p:spPr>
                  <a:xfrm>
                    <a:off x="863675" y="1171375"/>
                    <a:ext cx="3250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0" h="5972" extrusionOk="0">
                        <a:moveTo>
                          <a:pt x="1245" y="1"/>
                        </a:moveTo>
                        <a:lnTo>
                          <a:pt x="0" y="5945"/>
                        </a:lnTo>
                        <a:cubicBezTo>
                          <a:pt x="17" y="5955"/>
                          <a:pt x="34" y="5963"/>
                          <a:pt x="56" y="5971"/>
                        </a:cubicBezTo>
                        <a:lnTo>
                          <a:pt x="1300" y="27"/>
                        </a:lnTo>
                        <a:cubicBezTo>
                          <a:pt x="1284" y="17"/>
                          <a:pt x="1262" y="9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43" name="Google Shape;4594;p33"/>
                  <p:cNvSpPr/>
                  <p:nvPr/>
                </p:nvSpPr>
                <p:spPr>
                  <a:xfrm>
                    <a:off x="861525" y="1170200"/>
                    <a:ext cx="33275" cy="14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" h="5993" extrusionOk="0">
                        <a:moveTo>
                          <a:pt x="1249" y="1"/>
                        </a:moveTo>
                        <a:lnTo>
                          <a:pt x="0" y="5950"/>
                        </a:lnTo>
                        <a:cubicBezTo>
                          <a:pt x="30" y="5967"/>
                          <a:pt x="56" y="5980"/>
                          <a:pt x="86" y="5992"/>
                        </a:cubicBezTo>
                        <a:lnTo>
                          <a:pt x="1331" y="48"/>
                        </a:lnTo>
                        <a:cubicBezTo>
                          <a:pt x="1301" y="31"/>
                          <a:pt x="1275" y="18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44" name="Google Shape;4595;p33"/>
                  <p:cNvSpPr/>
                  <p:nvPr/>
                </p:nvSpPr>
                <p:spPr>
                  <a:xfrm>
                    <a:off x="857025" y="1167300"/>
                    <a:ext cx="35750" cy="151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0" h="6067" extrusionOk="0">
                        <a:moveTo>
                          <a:pt x="1246" y="1"/>
                        </a:moveTo>
                        <a:lnTo>
                          <a:pt x="1" y="5946"/>
                        </a:lnTo>
                        <a:cubicBezTo>
                          <a:pt x="56" y="5989"/>
                          <a:pt x="121" y="6031"/>
                          <a:pt x="180" y="6066"/>
                        </a:cubicBezTo>
                        <a:lnTo>
                          <a:pt x="1429" y="117"/>
                        </a:lnTo>
                        <a:cubicBezTo>
                          <a:pt x="1365" y="83"/>
                          <a:pt x="1305" y="40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45" name="Google Shape;4596;p33"/>
                  <p:cNvSpPr/>
                  <p:nvPr/>
                </p:nvSpPr>
                <p:spPr>
                  <a:xfrm>
                    <a:off x="849550" y="1161875"/>
                    <a:ext cx="38625" cy="154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5" h="6164" extrusionOk="0">
                        <a:moveTo>
                          <a:pt x="1245" y="0"/>
                        </a:moveTo>
                        <a:lnTo>
                          <a:pt x="1" y="5946"/>
                        </a:lnTo>
                        <a:cubicBezTo>
                          <a:pt x="82" y="6005"/>
                          <a:pt x="185" y="6082"/>
                          <a:pt x="291" y="6159"/>
                        </a:cubicBezTo>
                        <a:cubicBezTo>
                          <a:pt x="291" y="6163"/>
                          <a:pt x="295" y="6163"/>
                          <a:pt x="300" y="6163"/>
                        </a:cubicBezTo>
                        <a:lnTo>
                          <a:pt x="1545" y="218"/>
                        </a:lnTo>
                        <a:cubicBezTo>
                          <a:pt x="1541" y="214"/>
                          <a:pt x="1541" y="214"/>
                          <a:pt x="1535" y="210"/>
                        </a:cubicBezTo>
                        <a:cubicBezTo>
                          <a:pt x="1429" y="133"/>
                          <a:pt x="1330" y="56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46" name="Google Shape;4597;p33"/>
                  <p:cNvSpPr/>
                  <p:nvPr/>
                </p:nvSpPr>
                <p:spPr>
                  <a:xfrm>
                    <a:off x="847100" y="1160250"/>
                    <a:ext cx="33575" cy="15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3" h="6011" extrusionOk="0">
                        <a:moveTo>
                          <a:pt x="1249" y="0"/>
                        </a:moveTo>
                        <a:lnTo>
                          <a:pt x="0" y="5946"/>
                        </a:lnTo>
                        <a:cubicBezTo>
                          <a:pt x="30" y="5963"/>
                          <a:pt x="64" y="5985"/>
                          <a:pt x="99" y="6011"/>
                        </a:cubicBezTo>
                        <a:lnTo>
                          <a:pt x="1343" y="65"/>
                        </a:lnTo>
                        <a:cubicBezTo>
                          <a:pt x="1309" y="39"/>
                          <a:pt x="1274" y="18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47" name="Google Shape;4598;p33"/>
                  <p:cNvSpPr/>
                  <p:nvPr/>
                </p:nvSpPr>
                <p:spPr>
                  <a:xfrm>
                    <a:off x="846450" y="1159850"/>
                    <a:ext cx="31875" cy="149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5962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9" y="5954"/>
                          <a:pt x="17" y="5958"/>
                          <a:pt x="26" y="5962"/>
                        </a:cubicBezTo>
                        <a:lnTo>
                          <a:pt x="1275" y="16"/>
                        </a:lnTo>
                        <a:cubicBezTo>
                          <a:pt x="1262" y="8"/>
                          <a:pt x="1254" y="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48" name="Google Shape;4599;p33"/>
                  <p:cNvSpPr/>
                  <p:nvPr/>
                </p:nvSpPr>
                <p:spPr>
                  <a:xfrm>
                    <a:off x="846025" y="1159725"/>
                    <a:ext cx="3155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" h="5955" extrusionOk="0">
                        <a:moveTo>
                          <a:pt x="1249" y="1"/>
                        </a:moveTo>
                        <a:lnTo>
                          <a:pt x="0" y="5945"/>
                        </a:lnTo>
                        <a:cubicBezTo>
                          <a:pt x="4" y="5950"/>
                          <a:pt x="14" y="5950"/>
                          <a:pt x="18" y="5955"/>
                        </a:cubicBezTo>
                        <a:lnTo>
                          <a:pt x="1262" y="5"/>
                        </a:lnTo>
                        <a:cubicBezTo>
                          <a:pt x="1258" y="5"/>
                          <a:pt x="1254" y="1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49" name="Google Shape;4600;p33"/>
                  <p:cNvSpPr/>
                  <p:nvPr/>
                </p:nvSpPr>
                <p:spPr>
                  <a:xfrm>
                    <a:off x="845800" y="1159600"/>
                    <a:ext cx="31475" cy="14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51" extrusionOk="0">
                        <a:moveTo>
                          <a:pt x="1245" y="1"/>
                        </a:moveTo>
                        <a:lnTo>
                          <a:pt x="1" y="5946"/>
                        </a:lnTo>
                        <a:cubicBezTo>
                          <a:pt x="5" y="5950"/>
                          <a:pt x="5" y="5950"/>
                          <a:pt x="9" y="5950"/>
                        </a:cubicBezTo>
                        <a:lnTo>
                          <a:pt x="1258" y="6"/>
                        </a:lnTo>
                        <a:cubicBezTo>
                          <a:pt x="1254" y="1"/>
                          <a:pt x="1249" y="1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50" name="Google Shape;4601;p33"/>
                  <p:cNvSpPr/>
                  <p:nvPr/>
                </p:nvSpPr>
                <p:spPr>
                  <a:xfrm>
                    <a:off x="845575" y="1159500"/>
                    <a:ext cx="31375" cy="14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5" h="5951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lnTo>
                          <a:pt x="10" y="5950"/>
                        </a:lnTo>
                        <a:lnTo>
                          <a:pt x="1254" y="5"/>
                        </a:lnTo>
                        <a:cubicBezTo>
                          <a:pt x="1254" y="1"/>
                          <a:pt x="1250" y="1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51" name="Google Shape;4602;p33"/>
                  <p:cNvSpPr/>
                  <p:nvPr/>
                </p:nvSpPr>
                <p:spPr>
                  <a:xfrm>
                    <a:off x="845375" y="1159500"/>
                    <a:ext cx="31350" cy="14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51" extrusionOk="0">
                        <a:moveTo>
                          <a:pt x="1250" y="1"/>
                        </a:moveTo>
                        <a:lnTo>
                          <a:pt x="1" y="5946"/>
                        </a:lnTo>
                        <a:cubicBezTo>
                          <a:pt x="5" y="5950"/>
                          <a:pt x="9" y="5950"/>
                          <a:pt x="9" y="5950"/>
                        </a:cubicBezTo>
                        <a:lnTo>
                          <a:pt x="1254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52" name="Google Shape;4603;p33"/>
                  <p:cNvSpPr/>
                  <p:nvPr/>
                </p:nvSpPr>
                <p:spPr>
                  <a:xfrm>
                    <a:off x="845275" y="1159400"/>
                    <a:ext cx="31350" cy="14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51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lnTo>
                          <a:pt x="5" y="5950"/>
                        </a:lnTo>
                        <a:lnTo>
                          <a:pt x="1254" y="5"/>
                        </a:lnTo>
                        <a:cubicBezTo>
                          <a:pt x="1250" y="5"/>
                          <a:pt x="1250" y="1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53" name="Google Shape;4604;p33"/>
                  <p:cNvSpPr/>
                  <p:nvPr/>
                </p:nvSpPr>
                <p:spPr>
                  <a:xfrm>
                    <a:off x="845175" y="1159400"/>
                    <a:ext cx="31225" cy="14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9" h="5951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lnTo>
                          <a:pt x="4" y="5950"/>
                        </a:lnTo>
                        <a:lnTo>
                          <a:pt x="1249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54" name="Google Shape;4605;p33"/>
                  <p:cNvSpPr/>
                  <p:nvPr/>
                </p:nvSpPr>
                <p:spPr>
                  <a:xfrm>
                    <a:off x="844825" y="1159400"/>
                    <a:ext cx="31475" cy="14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51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lnTo>
                          <a:pt x="14" y="5950"/>
                        </a:lnTo>
                        <a:lnTo>
                          <a:pt x="1258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55" name="Google Shape;4606;p33"/>
                  <p:cNvSpPr/>
                  <p:nvPr/>
                </p:nvSpPr>
                <p:spPr>
                  <a:xfrm>
                    <a:off x="2276175" y="1452500"/>
                    <a:ext cx="42475" cy="17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9" h="6865" extrusionOk="0">
                        <a:moveTo>
                          <a:pt x="1408" y="0"/>
                        </a:moveTo>
                        <a:lnTo>
                          <a:pt x="164" y="5950"/>
                        </a:lnTo>
                        <a:cubicBezTo>
                          <a:pt x="355" y="6284"/>
                          <a:pt x="0" y="6450"/>
                          <a:pt x="450" y="6865"/>
                        </a:cubicBezTo>
                        <a:lnTo>
                          <a:pt x="1698" y="916"/>
                        </a:lnTo>
                        <a:cubicBezTo>
                          <a:pt x="1250" y="500"/>
                          <a:pt x="1601" y="338"/>
                          <a:pt x="1408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56" name="Google Shape;4607;p33"/>
                  <p:cNvSpPr/>
                  <p:nvPr/>
                </p:nvSpPr>
                <p:spPr>
                  <a:xfrm>
                    <a:off x="2318525" y="1458675"/>
                    <a:ext cx="50800" cy="15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32" h="6024" extrusionOk="0">
                        <a:moveTo>
                          <a:pt x="1913" y="0"/>
                        </a:moveTo>
                        <a:cubicBezTo>
                          <a:pt x="1742" y="0"/>
                          <a:pt x="1600" y="10"/>
                          <a:pt x="1484" y="27"/>
                        </a:cubicBezTo>
                        <a:cubicBezTo>
                          <a:pt x="1390" y="40"/>
                          <a:pt x="1313" y="57"/>
                          <a:pt x="1245" y="74"/>
                        </a:cubicBezTo>
                        <a:lnTo>
                          <a:pt x="0" y="6023"/>
                        </a:lnTo>
                        <a:cubicBezTo>
                          <a:pt x="69" y="6002"/>
                          <a:pt x="146" y="5985"/>
                          <a:pt x="240" y="5972"/>
                        </a:cubicBezTo>
                        <a:cubicBezTo>
                          <a:pt x="363" y="5958"/>
                          <a:pt x="517" y="5945"/>
                          <a:pt x="702" y="5945"/>
                        </a:cubicBezTo>
                        <a:cubicBezTo>
                          <a:pt x="729" y="5945"/>
                          <a:pt x="756" y="5946"/>
                          <a:pt x="783" y="5946"/>
                        </a:cubicBezTo>
                        <a:lnTo>
                          <a:pt x="2032" y="2"/>
                        </a:lnTo>
                        <a:cubicBezTo>
                          <a:pt x="1991" y="1"/>
                          <a:pt x="1951" y="0"/>
                          <a:pt x="1913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57" name="Google Shape;4608;p33"/>
                  <p:cNvSpPr/>
                  <p:nvPr/>
                </p:nvSpPr>
                <p:spPr>
                  <a:xfrm>
                    <a:off x="2315300" y="1460500"/>
                    <a:ext cx="34375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5" h="6002" extrusionOk="0">
                        <a:moveTo>
                          <a:pt x="1374" y="1"/>
                        </a:moveTo>
                        <a:cubicBezTo>
                          <a:pt x="1327" y="18"/>
                          <a:pt x="1284" y="35"/>
                          <a:pt x="1246" y="52"/>
                        </a:cubicBezTo>
                        <a:lnTo>
                          <a:pt x="1" y="6002"/>
                        </a:lnTo>
                        <a:cubicBezTo>
                          <a:pt x="40" y="5980"/>
                          <a:pt x="82" y="5968"/>
                          <a:pt x="129" y="5950"/>
                        </a:cubicBezTo>
                        <a:lnTo>
                          <a:pt x="1374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58" name="Google Shape;4609;p33"/>
                  <p:cNvSpPr/>
                  <p:nvPr/>
                </p:nvSpPr>
                <p:spPr>
                  <a:xfrm>
                    <a:off x="2312850" y="1461775"/>
                    <a:ext cx="33600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4" h="6002" extrusionOk="0">
                        <a:moveTo>
                          <a:pt x="1344" y="1"/>
                        </a:moveTo>
                        <a:cubicBezTo>
                          <a:pt x="1309" y="18"/>
                          <a:pt x="1275" y="36"/>
                          <a:pt x="1245" y="57"/>
                        </a:cubicBezTo>
                        <a:lnTo>
                          <a:pt x="0" y="6002"/>
                        </a:lnTo>
                        <a:cubicBezTo>
                          <a:pt x="31" y="5985"/>
                          <a:pt x="61" y="5968"/>
                          <a:pt x="99" y="5951"/>
                        </a:cubicBezTo>
                        <a:lnTo>
                          <a:pt x="1344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59" name="Google Shape;4610;p33"/>
                  <p:cNvSpPr/>
                  <p:nvPr/>
                </p:nvSpPr>
                <p:spPr>
                  <a:xfrm>
                    <a:off x="2310075" y="1463200"/>
                    <a:ext cx="33925" cy="15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7" h="6032" extrusionOk="0">
                        <a:moveTo>
                          <a:pt x="1356" y="0"/>
                        </a:moveTo>
                        <a:lnTo>
                          <a:pt x="1356" y="0"/>
                        </a:lnTo>
                        <a:cubicBezTo>
                          <a:pt x="1313" y="26"/>
                          <a:pt x="1279" y="52"/>
                          <a:pt x="1245" y="81"/>
                        </a:cubicBezTo>
                        <a:lnTo>
                          <a:pt x="0" y="6031"/>
                        </a:lnTo>
                        <a:cubicBezTo>
                          <a:pt x="30" y="6000"/>
                          <a:pt x="69" y="5971"/>
                          <a:pt x="111" y="5945"/>
                        </a:cubicBezTo>
                        <a:lnTo>
                          <a:pt x="1356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60" name="Google Shape;4611;p33"/>
                  <p:cNvSpPr/>
                  <p:nvPr/>
                </p:nvSpPr>
                <p:spPr>
                  <a:xfrm>
                    <a:off x="2305675" y="1465225"/>
                    <a:ext cx="35550" cy="15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2" h="6109" extrusionOk="0">
                        <a:moveTo>
                          <a:pt x="1421" y="0"/>
                        </a:moveTo>
                        <a:lnTo>
                          <a:pt x="1421" y="0"/>
                        </a:lnTo>
                        <a:cubicBezTo>
                          <a:pt x="1391" y="26"/>
                          <a:pt x="1365" y="52"/>
                          <a:pt x="1335" y="77"/>
                        </a:cubicBezTo>
                        <a:cubicBezTo>
                          <a:pt x="1305" y="103"/>
                          <a:pt x="1280" y="133"/>
                          <a:pt x="1246" y="159"/>
                        </a:cubicBezTo>
                        <a:lnTo>
                          <a:pt x="1" y="6108"/>
                        </a:lnTo>
                        <a:cubicBezTo>
                          <a:pt x="31" y="6083"/>
                          <a:pt x="61" y="6053"/>
                          <a:pt x="91" y="6027"/>
                        </a:cubicBezTo>
                        <a:cubicBezTo>
                          <a:pt x="117" y="6001"/>
                          <a:pt x="147" y="5976"/>
                          <a:pt x="176" y="5950"/>
                        </a:cubicBezTo>
                        <a:lnTo>
                          <a:pt x="1421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61" name="Google Shape;4612;p33"/>
                  <p:cNvSpPr/>
                  <p:nvPr/>
                </p:nvSpPr>
                <p:spPr>
                  <a:xfrm>
                    <a:off x="2303025" y="1469175"/>
                    <a:ext cx="33800" cy="15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2" h="6028" extrusionOk="0">
                        <a:moveTo>
                          <a:pt x="1352" y="1"/>
                        </a:moveTo>
                        <a:lnTo>
                          <a:pt x="1352" y="1"/>
                        </a:lnTo>
                        <a:cubicBezTo>
                          <a:pt x="1322" y="26"/>
                          <a:pt x="1287" y="56"/>
                          <a:pt x="1249" y="78"/>
                        </a:cubicBezTo>
                        <a:lnTo>
                          <a:pt x="0" y="6027"/>
                        </a:lnTo>
                        <a:cubicBezTo>
                          <a:pt x="39" y="6001"/>
                          <a:pt x="77" y="5976"/>
                          <a:pt x="107" y="5950"/>
                        </a:cubicBezTo>
                        <a:lnTo>
                          <a:pt x="1352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62" name="Google Shape;4613;p33"/>
                  <p:cNvSpPr/>
                  <p:nvPr/>
                </p:nvSpPr>
                <p:spPr>
                  <a:xfrm>
                    <a:off x="2300550" y="1471100"/>
                    <a:ext cx="33725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9" h="6006" extrusionOk="0">
                        <a:moveTo>
                          <a:pt x="1348" y="1"/>
                        </a:moveTo>
                        <a:lnTo>
                          <a:pt x="1348" y="1"/>
                        </a:lnTo>
                        <a:cubicBezTo>
                          <a:pt x="1319" y="22"/>
                          <a:pt x="1284" y="39"/>
                          <a:pt x="1250" y="56"/>
                        </a:cubicBezTo>
                        <a:lnTo>
                          <a:pt x="0" y="6006"/>
                        </a:lnTo>
                        <a:cubicBezTo>
                          <a:pt x="40" y="5988"/>
                          <a:pt x="69" y="5972"/>
                          <a:pt x="99" y="5950"/>
                        </a:cubicBezTo>
                        <a:lnTo>
                          <a:pt x="1348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63" name="Google Shape;4614;p33"/>
                  <p:cNvSpPr/>
                  <p:nvPr/>
                </p:nvSpPr>
                <p:spPr>
                  <a:xfrm>
                    <a:off x="2297450" y="1472475"/>
                    <a:ext cx="34350" cy="14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4" h="5998" extrusionOk="0">
                        <a:moveTo>
                          <a:pt x="1374" y="1"/>
                        </a:moveTo>
                        <a:lnTo>
                          <a:pt x="1374" y="1"/>
                        </a:lnTo>
                        <a:cubicBezTo>
                          <a:pt x="1335" y="18"/>
                          <a:pt x="1293" y="35"/>
                          <a:pt x="1245" y="48"/>
                        </a:cubicBezTo>
                        <a:lnTo>
                          <a:pt x="0" y="5998"/>
                        </a:lnTo>
                        <a:cubicBezTo>
                          <a:pt x="48" y="5984"/>
                          <a:pt x="87" y="5968"/>
                          <a:pt x="124" y="5951"/>
                        </a:cubicBezTo>
                        <a:lnTo>
                          <a:pt x="1374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64" name="Google Shape;4615;p33"/>
                  <p:cNvSpPr/>
                  <p:nvPr/>
                </p:nvSpPr>
                <p:spPr>
                  <a:xfrm>
                    <a:off x="2287400" y="1473675"/>
                    <a:ext cx="41200" cy="150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8" h="6018" extrusionOk="0">
                        <a:moveTo>
                          <a:pt x="1647" y="0"/>
                        </a:moveTo>
                        <a:lnTo>
                          <a:pt x="1647" y="0"/>
                        </a:lnTo>
                        <a:cubicBezTo>
                          <a:pt x="1579" y="22"/>
                          <a:pt x="1502" y="38"/>
                          <a:pt x="1412" y="52"/>
                        </a:cubicBezTo>
                        <a:cubicBezTo>
                          <a:pt x="1361" y="60"/>
                          <a:pt x="1310" y="64"/>
                          <a:pt x="1249" y="69"/>
                        </a:cubicBezTo>
                        <a:lnTo>
                          <a:pt x="1" y="6018"/>
                        </a:lnTo>
                        <a:cubicBezTo>
                          <a:pt x="60" y="6013"/>
                          <a:pt x="116" y="6005"/>
                          <a:pt x="167" y="6001"/>
                        </a:cubicBezTo>
                        <a:cubicBezTo>
                          <a:pt x="258" y="5988"/>
                          <a:pt x="335" y="5971"/>
                          <a:pt x="402" y="5950"/>
                        </a:cubicBezTo>
                        <a:lnTo>
                          <a:pt x="1647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65" name="Google Shape;4616;p33"/>
                  <p:cNvSpPr/>
                  <p:nvPr/>
                </p:nvSpPr>
                <p:spPr>
                  <a:xfrm>
                    <a:off x="2307400" y="1438825"/>
                    <a:ext cx="296525" cy="54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61" h="2165" extrusionOk="0">
                        <a:moveTo>
                          <a:pt x="4077" y="0"/>
                        </a:moveTo>
                        <a:cubicBezTo>
                          <a:pt x="2764" y="184"/>
                          <a:pt x="1459" y="368"/>
                          <a:pt x="159" y="547"/>
                        </a:cubicBezTo>
                        <a:cubicBezTo>
                          <a:pt x="352" y="885"/>
                          <a:pt x="1" y="1047"/>
                          <a:pt x="449" y="1463"/>
                        </a:cubicBezTo>
                        <a:cubicBezTo>
                          <a:pt x="510" y="1458"/>
                          <a:pt x="561" y="1454"/>
                          <a:pt x="612" y="1446"/>
                        </a:cubicBezTo>
                        <a:cubicBezTo>
                          <a:pt x="993" y="1394"/>
                          <a:pt x="1130" y="1262"/>
                          <a:pt x="1266" y="1133"/>
                        </a:cubicBezTo>
                        <a:cubicBezTo>
                          <a:pt x="1404" y="1005"/>
                          <a:pt x="1544" y="873"/>
                          <a:pt x="1929" y="821"/>
                        </a:cubicBezTo>
                        <a:cubicBezTo>
                          <a:pt x="2045" y="804"/>
                          <a:pt x="2187" y="794"/>
                          <a:pt x="2358" y="794"/>
                        </a:cubicBezTo>
                        <a:cubicBezTo>
                          <a:pt x="2396" y="794"/>
                          <a:pt x="2436" y="795"/>
                          <a:pt x="2477" y="796"/>
                        </a:cubicBezTo>
                        <a:cubicBezTo>
                          <a:pt x="2491" y="796"/>
                          <a:pt x="2505" y="795"/>
                          <a:pt x="2520" y="795"/>
                        </a:cubicBezTo>
                        <a:cubicBezTo>
                          <a:pt x="3696" y="795"/>
                          <a:pt x="4537" y="1473"/>
                          <a:pt x="5699" y="1473"/>
                        </a:cubicBezTo>
                        <a:cubicBezTo>
                          <a:pt x="5737" y="1473"/>
                          <a:pt x="5774" y="1473"/>
                          <a:pt x="5813" y="1471"/>
                        </a:cubicBezTo>
                        <a:cubicBezTo>
                          <a:pt x="5925" y="1471"/>
                          <a:pt x="6044" y="1463"/>
                          <a:pt x="6168" y="1446"/>
                        </a:cubicBezTo>
                        <a:cubicBezTo>
                          <a:pt x="6339" y="1420"/>
                          <a:pt x="6519" y="1381"/>
                          <a:pt x="6694" y="1343"/>
                        </a:cubicBezTo>
                        <a:cubicBezTo>
                          <a:pt x="6874" y="1304"/>
                          <a:pt x="7054" y="1266"/>
                          <a:pt x="7229" y="1240"/>
                        </a:cubicBezTo>
                        <a:cubicBezTo>
                          <a:pt x="7338" y="1225"/>
                          <a:pt x="7443" y="1216"/>
                          <a:pt x="7544" y="1216"/>
                        </a:cubicBezTo>
                        <a:cubicBezTo>
                          <a:pt x="7738" y="1216"/>
                          <a:pt x="7914" y="1250"/>
                          <a:pt x="8063" y="1343"/>
                        </a:cubicBezTo>
                        <a:cubicBezTo>
                          <a:pt x="7121" y="1493"/>
                          <a:pt x="7644" y="1676"/>
                          <a:pt x="8195" y="2087"/>
                        </a:cubicBezTo>
                        <a:cubicBezTo>
                          <a:pt x="8315" y="2057"/>
                          <a:pt x="8426" y="2032"/>
                          <a:pt x="8538" y="2018"/>
                        </a:cubicBezTo>
                        <a:cubicBezTo>
                          <a:pt x="8672" y="1999"/>
                          <a:pt x="8800" y="1991"/>
                          <a:pt x="8925" y="1991"/>
                        </a:cubicBezTo>
                        <a:cubicBezTo>
                          <a:pt x="9430" y="1991"/>
                          <a:pt x="9874" y="2123"/>
                          <a:pt x="10368" y="2164"/>
                        </a:cubicBezTo>
                        <a:cubicBezTo>
                          <a:pt x="10090" y="1868"/>
                          <a:pt x="10445" y="1762"/>
                          <a:pt x="10929" y="1694"/>
                        </a:cubicBezTo>
                        <a:cubicBezTo>
                          <a:pt x="11044" y="1681"/>
                          <a:pt x="11168" y="1663"/>
                          <a:pt x="11292" y="1651"/>
                        </a:cubicBezTo>
                        <a:cubicBezTo>
                          <a:pt x="11412" y="1637"/>
                          <a:pt x="11535" y="1625"/>
                          <a:pt x="11651" y="1608"/>
                        </a:cubicBezTo>
                        <a:cubicBezTo>
                          <a:pt x="11724" y="1595"/>
                          <a:pt x="11792" y="1586"/>
                          <a:pt x="11861" y="1574"/>
                        </a:cubicBezTo>
                        <a:cubicBezTo>
                          <a:pt x="11075" y="1004"/>
                          <a:pt x="10337" y="843"/>
                          <a:pt x="9570" y="843"/>
                        </a:cubicBezTo>
                        <a:cubicBezTo>
                          <a:pt x="8911" y="843"/>
                          <a:pt x="8231" y="962"/>
                          <a:pt x="7481" y="1043"/>
                        </a:cubicBezTo>
                        <a:cubicBezTo>
                          <a:pt x="7224" y="560"/>
                          <a:pt x="6613" y="778"/>
                          <a:pt x="6288" y="449"/>
                        </a:cubicBezTo>
                        <a:cubicBezTo>
                          <a:pt x="5540" y="338"/>
                          <a:pt x="4658" y="453"/>
                          <a:pt x="4077" y="0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66" name="Google Shape;4617;p33"/>
                  <p:cNvSpPr/>
                  <p:nvPr/>
                </p:nvSpPr>
                <p:spPr>
                  <a:xfrm>
                    <a:off x="2070025" y="1399550"/>
                    <a:ext cx="40225" cy="152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9" h="6097" extrusionOk="0">
                        <a:moveTo>
                          <a:pt x="1609" y="1"/>
                        </a:moveTo>
                        <a:lnTo>
                          <a:pt x="1609" y="1"/>
                        </a:lnTo>
                        <a:cubicBezTo>
                          <a:pt x="1471" y="48"/>
                          <a:pt x="1352" y="99"/>
                          <a:pt x="1245" y="146"/>
                        </a:cubicBezTo>
                        <a:lnTo>
                          <a:pt x="0" y="6096"/>
                        </a:lnTo>
                        <a:cubicBezTo>
                          <a:pt x="107" y="6045"/>
                          <a:pt x="227" y="5997"/>
                          <a:pt x="360" y="5950"/>
                        </a:cubicBezTo>
                        <a:lnTo>
                          <a:pt x="1609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67" name="Google Shape;4618;p33"/>
                  <p:cNvSpPr/>
                  <p:nvPr/>
                </p:nvSpPr>
                <p:spPr>
                  <a:xfrm>
                    <a:off x="2059225" y="1403200"/>
                    <a:ext cx="41925" cy="154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7" h="6186" extrusionOk="0">
                        <a:moveTo>
                          <a:pt x="1677" y="0"/>
                        </a:moveTo>
                        <a:cubicBezTo>
                          <a:pt x="1510" y="77"/>
                          <a:pt x="1374" y="158"/>
                          <a:pt x="1245" y="235"/>
                        </a:cubicBezTo>
                        <a:lnTo>
                          <a:pt x="0" y="6185"/>
                        </a:lnTo>
                        <a:cubicBezTo>
                          <a:pt x="129" y="6104"/>
                          <a:pt x="265" y="6027"/>
                          <a:pt x="432" y="5950"/>
                        </a:cubicBezTo>
                        <a:lnTo>
                          <a:pt x="1677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68" name="Google Shape;4619;p33"/>
                  <p:cNvSpPr/>
                  <p:nvPr/>
                </p:nvSpPr>
                <p:spPr>
                  <a:xfrm>
                    <a:off x="2045850" y="1409075"/>
                    <a:ext cx="44525" cy="157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1" h="6310" extrusionOk="0">
                        <a:moveTo>
                          <a:pt x="1780" y="0"/>
                        </a:moveTo>
                        <a:lnTo>
                          <a:pt x="1780" y="0"/>
                        </a:lnTo>
                        <a:cubicBezTo>
                          <a:pt x="1592" y="125"/>
                          <a:pt x="1429" y="249"/>
                          <a:pt x="1250" y="360"/>
                        </a:cubicBezTo>
                        <a:lnTo>
                          <a:pt x="0" y="6309"/>
                        </a:lnTo>
                        <a:cubicBezTo>
                          <a:pt x="180" y="6194"/>
                          <a:pt x="343" y="6074"/>
                          <a:pt x="535" y="5950"/>
                        </a:cubicBezTo>
                        <a:lnTo>
                          <a:pt x="1780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69" name="Google Shape;4620;p33"/>
                  <p:cNvSpPr/>
                  <p:nvPr/>
                </p:nvSpPr>
                <p:spPr>
                  <a:xfrm>
                    <a:off x="2037200" y="1418050"/>
                    <a:ext cx="39900" cy="153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6" h="6144" extrusionOk="0">
                        <a:moveTo>
                          <a:pt x="1596" y="1"/>
                        </a:moveTo>
                        <a:lnTo>
                          <a:pt x="1596" y="1"/>
                        </a:lnTo>
                        <a:cubicBezTo>
                          <a:pt x="1489" y="70"/>
                          <a:pt x="1373" y="133"/>
                          <a:pt x="1245" y="194"/>
                        </a:cubicBezTo>
                        <a:lnTo>
                          <a:pt x="0" y="6143"/>
                        </a:lnTo>
                        <a:cubicBezTo>
                          <a:pt x="129" y="6083"/>
                          <a:pt x="240" y="6019"/>
                          <a:pt x="346" y="5950"/>
                        </a:cubicBezTo>
                        <a:lnTo>
                          <a:pt x="1596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70" name="Google Shape;4621;p33"/>
                  <p:cNvSpPr/>
                  <p:nvPr/>
                </p:nvSpPr>
                <p:spPr>
                  <a:xfrm>
                    <a:off x="2030450" y="1422875"/>
                    <a:ext cx="37875" cy="151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5" h="6058" extrusionOk="0">
                        <a:moveTo>
                          <a:pt x="1515" y="1"/>
                        </a:moveTo>
                        <a:lnTo>
                          <a:pt x="1515" y="1"/>
                        </a:lnTo>
                        <a:cubicBezTo>
                          <a:pt x="1434" y="39"/>
                          <a:pt x="1344" y="78"/>
                          <a:pt x="1246" y="107"/>
                        </a:cubicBezTo>
                        <a:lnTo>
                          <a:pt x="1" y="6057"/>
                        </a:lnTo>
                        <a:cubicBezTo>
                          <a:pt x="99" y="6022"/>
                          <a:pt x="184" y="5988"/>
                          <a:pt x="270" y="5950"/>
                        </a:cubicBezTo>
                        <a:lnTo>
                          <a:pt x="1515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71" name="Google Shape;4622;p33"/>
                  <p:cNvSpPr/>
                  <p:nvPr/>
                </p:nvSpPr>
                <p:spPr>
                  <a:xfrm>
                    <a:off x="2599850" y="1538125"/>
                    <a:ext cx="34025" cy="15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1" h="6336" extrusionOk="0">
                        <a:moveTo>
                          <a:pt x="1270" y="1"/>
                        </a:moveTo>
                        <a:lnTo>
                          <a:pt x="26" y="5950"/>
                        </a:lnTo>
                        <a:cubicBezTo>
                          <a:pt x="1" y="6061"/>
                          <a:pt x="113" y="6217"/>
                          <a:pt x="91" y="6332"/>
                        </a:cubicBezTo>
                        <a:lnTo>
                          <a:pt x="91" y="6332"/>
                        </a:lnTo>
                        <a:lnTo>
                          <a:pt x="1339" y="386"/>
                        </a:lnTo>
                        <a:cubicBezTo>
                          <a:pt x="1361" y="271"/>
                          <a:pt x="1249" y="113"/>
                          <a:pt x="1270" y="1"/>
                        </a:cubicBezTo>
                        <a:close/>
                        <a:moveTo>
                          <a:pt x="91" y="6332"/>
                        </a:moveTo>
                        <a:lnTo>
                          <a:pt x="90" y="6335"/>
                        </a:lnTo>
                        <a:cubicBezTo>
                          <a:pt x="90" y="6334"/>
                          <a:pt x="90" y="6333"/>
                          <a:pt x="91" y="6332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72" name="Google Shape;4623;p33"/>
                  <p:cNvSpPr/>
                  <p:nvPr/>
                </p:nvSpPr>
                <p:spPr>
                  <a:xfrm>
                    <a:off x="2400875" y="1492700"/>
                    <a:ext cx="47600" cy="165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4" h="6622" extrusionOk="0">
                        <a:moveTo>
                          <a:pt x="1244" y="1"/>
                        </a:moveTo>
                        <a:lnTo>
                          <a:pt x="0" y="5945"/>
                        </a:lnTo>
                        <a:cubicBezTo>
                          <a:pt x="222" y="6176"/>
                          <a:pt x="436" y="6395"/>
                          <a:pt x="658" y="6622"/>
                        </a:cubicBezTo>
                        <a:lnTo>
                          <a:pt x="1903" y="672"/>
                        </a:lnTo>
                        <a:cubicBezTo>
                          <a:pt x="1685" y="449"/>
                          <a:pt x="1467" y="227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73" name="Google Shape;4624;p33"/>
                  <p:cNvSpPr/>
                  <p:nvPr/>
                </p:nvSpPr>
                <p:spPr>
                  <a:xfrm>
                    <a:off x="2431975" y="1488425"/>
                    <a:ext cx="58200" cy="21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28" h="844" extrusionOk="0">
                        <a:moveTo>
                          <a:pt x="1387" y="0"/>
                        </a:moveTo>
                        <a:cubicBezTo>
                          <a:pt x="1220" y="0"/>
                          <a:pt x="1044" y="19"/>
                          <a:pt x="865" y="44"/>
                        </a:cubicBezTo>
                        <a:cubicBezTo>
                          <a:pt x="758" y="60"/>
                          <a:pt x="646" y="77"/>
                          <a:pt x="539" y="95"/>
                        </a:cubicBezTo>
                        <a:cubicBezTo>
                          <a:pt x="432" y="111"/>
                          <a:pt x="330" y="129"/>
                          <a:pt x="227" y="141"/>
                        </a:cubicBezTo>
                        <a:cubicBezTo>
                          <a:pt x="150" y="154"/>
                          <a:pt x="73" y="163"/>
                          <a:pt x="0" y="172"/>
                        </a:cubicBezTo>
                        <a:cubicBezTo>
                          <a:pt x="223" y="398"/>
                          <a:pt x="441" y="620"/>
                          <a:pt x="659" y="843"/>
                        </a:cubicBezTo>
                        <a:cubicBezTo>
                          <a:pt x="898" y="745"/>
                          <a:pt x="1082" y="702"/>
                          <a:pt x="1249" y="676"/>
                        </a:cubicBezTo>
                        <a:cubicBezTo>
                          <a:pt x="1322" y="668"/>
                          <a:pt x="1386" y="664"/>
                          <a:pt x="1455" y="654"/>
                        </a:cubicBezTo>
                        <a:cubicBezTo>
                          <a:pt x="1523" y="646"/>
                          <a:pt x="1591" y="642"/>
                          <a:pt x="1664" y="629"/>
                        </a:cubicBezTo>
                        <a:cubicBezTo>
                          <a:pt x="1852" y="603"/>
                          <a:pt x="2053" y="557"/>
                          <a:pt x="2327" y="419"/>
                        </a:cubicBezTo>
                        <a:cubicBezTo>
                          <a:pt x="2104" y="95"/>
                          <a:pt x="1769" y="0"/>
                          <a:pt x="1387" y="0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74" name="Google Shape;4625;p33"/>
                  <p:cNvSpPr/>
                  <p:nvPr/>
                </p:nvSpPr>
                <p:spPr>
                  <a:xfrm>
                    <a:off x="2457200" y="1498900"/>
                    <a:ext cx="32975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9" h="5984" extrusionOk="0">
                        <a:moveTo>
                          <a:pt x="1318" y="0"/>
                        </a:moveTo>
                        <a:lnTo>
                          <a:pt x="1318" y="0"/>
                        </a:lnTo>
                        <a:cubicBezTo>
                          <a:pt x="1293" y="14"/>
                          <a:pt x="1271" y="26"/>
                          <a:pt x="1245" y="35"/>
                        </a:cubicBezTo>
                        <a:lnTo>
                          <a:pt x="0" y="5984"/>
                        </a:lnTo>
                        <a:cubicBezTo>
                          <a:pt x="22" y="5971"/>
                          <a:pt x="48" y="5963"/>
                          <a:pt x="69" y="5950"/>
                        </a:cubicBezTo>
                        <a:lnTo>
                          <a:pt x="1318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75" name="Google Shape;4626;p33"/>
                  <p:cNvSpPr/>
                  <p:nvPr/>
                </p:nvSpPr>
                <p:spPr>
                  <a:xfrm>
                    <a:off x="2450275" y="1499775"/>
                    <a:ext cx="38075" cy="151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6057" extrusionOk="0">
                        <a:moveTo>
                          <a:pt x="1522" y="0"/>
                        </a:moveTo>
                        <a:cubicBezTo>
                          <a:pt x="1424" y="46"/>
                          <a:pt x="1329" y="81"/>
                          <a:pt x="1244" y="107"/>
                        </a:cubicBezTo>
                        <a:lnTo>
                          <a:pt x="0" y="6057"/>
                        </a:lnTo>
                        <a:cubicBezTo>
                          <a:pt x="85" y="6031"/>
                          <a:pt x="175" y="5996"/>
                          <a:pt x="277" y="5949"/>
                        </a:cubicBezTo>
                        <a:lnTo>
                          <a:pt x="1522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76" name="Google Shape;4627;p33"/>
                  <p:cNvSpPr/>
                  <p:nvPr/>
                </p:nvSpPr>
                <p:spPr>
                  <a:xfrm>
                    <a:off x="2423525" y="1502425"/>
                    <a:ext cx="57875" cy="153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5" h="6143" extrusionOk="0">
                        <a:moveTo>
                          <a:pt x="2314" y="1"/>
                        </a:moveTo>
                        <a:lnTo>
                          <a:pt x="2314" y="1"/>
                        </a:lnTo>
                        <a:cubicBezTo>
                          <a:pt x="2203" y="39"/>
                          <a:pt x="2101" y="56"/>
                          <a:pt x="2002" y="69"/>
                        </a:cubicBezTo>
                        <a:cubicBezTo>
                          <a:pt x="1929" y="82"/>
                          <a:pt x="1861" y="86"/>
                          <a:pt x="1793" y="94"/>
                        </a:cubicBezTo>
                        <a:cubicBezTo>
                          <a:pt x="1724" y="104"/>
                          <a:pt x="1660" y="108"/>
                          <a:pt x="1587" y="116"/>
                        </a:cubicBezTo>
                        <a:cubicBezTo>
                          <a:pt x="1485" y="133"/>
                          <a:pt x="1373" y="155"/>
                          <a:pt x="1245" y="193"/>
                        </a:cubicBezTo>
                        <a:lnTo>
                          <a:pt x="1" y="6142"/>
                        </a:lnTo>
                        <a:cubicBezTo>
                          <a:pt x="125" y="6105"/>
                          <a:pt x="236" y="6083"/>
                          <a:pt x="342" y="6065"/>
                        </a:cubicBezTo>
                        <a:cubicBezTo>
                          <a:pt x="411" y="6057"/>
                          <a:pt x="480" y="6048"/>
                          <a:pt x="544" y="6044"/>
                        </a:cubicBezTo>
                        <a:cubicBezTo>
                          <a:pt x="616" y="6036"/>
                          <a:pt x="685" y="6032"/>
                          <a:pt x="757" y="6018"/>
                        </a:cubicBezTo>
                        <a:cubicBezTo>
                          <a:pt x="851" y="6006"/>
                          <a:pt x="954" y="5984"/>
                          <a:pt x="1070" y="5951"/>
                        </a:cubicBezTo>
                        <a:lnTo>
                          <a:pt x="2314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77" name="Google Shape;4628;p33"/>
                  <p:cNvSpPr/>
                  <p:nvPr/>
                </p:nvSpPr>
                <p:spPr>
                  <a:xfrm>
                    <a:off x="2417325" y="1507225"/>
                    <a:ext cx="37325" cy="151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3" h="6041" extrusionOk="0">
                        <a:moveTo>
                          <a:pt x="1493" y="1"/>
                        </a:moveTo>
                        <a:lnTo>
                          <a:pt x="1493" y="1"/>
                        </a:lnTo>
                        <a:cubicBezTo>
                          <a:pt x="1416" y="22"/>
                          <a:pt x="1335" y="52"/>
                          <a:pt x="1245" y="91"/>
                        </a:cubicBezTo>
                        <a:lnTo>
                          <a:pt x="0" y="6041"/>
                        </a:lnTo>
                        <a:cubicBezTo>
                          <a:pt x="90" y="6002"/>
                          <a:pt x="172" y="5972"/>
                          <a:pt x="249" y="5950"/>
                        </a:cubicBezTo>
                        <a:lnTo>
                          <a:pt x="1493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78" name="Google Shape;4629;p33"/>
                  <p:cNvSpPr/>
                  <p:nvPr/>
                </p:nvSpPr>
                <p:spPr>
                  <a:xfrm>
                    <a:off x="917575" y="1170525"/>
                    <a:ext cx="34325" cy="17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3" h="6990" extrusionOk="0">
                        <a:moveTo>
                          <a:pt x="1373" y="0"/>
                        </a:moveTo>
                        <a:lnTo>
                          <a:pt x="1373" y="0"/>
                        </a:lnTo>
                        <a:cubicBezTo>
                          <a:pt x="1371" y="7"/>
                          <a:pt x="1369" y="15"/>
                          <a:pt x="1368" y="22"/>
                        </a:cubicBezTo>
                        <a:lnTo>
                          <a:pt x="1368" y="22"/>
                        </a:lnTo>
                        <a:lnTo>
                          <a:pt x="1373" y="0"/>
                        </a:lnTo>
                        <a:close/>
                        <a:moveTo>
                          <a:pt x="1368" y="22"/>
                        </a:moveTo>
                        <a:lnTo>
                          <a:pt x="128" y="5950"/>
                        </a:lnTo>
                        <a:cubicBezTo>
                          <a:pt x="56" y="6287"/>
                          <a:pt x="68" y="6652"/>
                          <a:pt x="0" y="6990"/>
                        </a:cubicBezTo>
                        <a:lnTo>
                          <a:pt x="1244" y="1044"/>
                        </a:lnTo>
                        <a:cubicBezTo>
                          <a:pt x="1316" y="714"/>
                          <a:pt x="1300" y="355"/>
                          <a:pt x="1368" y="22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79" name="Google Shape;4630;p33"/>
                  <p:cNvSpPr/>
                  <p:nvPr/>
                </p:nvSpPr>
                <p:spPr>
                  <a:xfrm>
                    <a:off x="2549925" y="1538575"/>
                    <a:ext cx="31750" cy="155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0" h="6219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12" y="6039"/>
                          <a:pt x="26" y="6134"/>
                          <a:pt x="8" y="6219"/>
                        </a:cubicBezTo>
                        <a:lnTo>
                          <a:pt x="1253" y="270"/>
                        </a:lnTo>
                        <a:cubicBezTo>
                          <a:pt x="1270" y="184"/>
                          <a:pt x="1258" y="91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80" name="Google Shape;4631;p33"/>
                  <p:cNvSpPr/>
                  <p:nvPr/>
                </p:nvSpPr>
                <p:spPr>
                  <a:xfrm>
                    <a:off x="3377625" y="1717575"/>
                    <a:ext cx="32750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5984" extrusionOk="0">
                        <a:moveTo>
                          <a:pt x="1310" y="0"/>
                        </a:moveTo>
                        <a:lnTo>
                          <a:pt x="1310" y="0"/>
                        </a:lnTo>
                        <a:cubicBezTo>
                          <a:pt x="1288" y="13"/>
                          <a:pt x="1263" y="26"/>
                          <a:pt x="1246" y="34"/>
                        </a:cubicBezTo>
                        <a:lnTo>
                          <a:pt x="1" y="5984"/>
                        </a:lnTo>
                        <a:cubicBezTo>
                          <a:pt x="18" y="5971"/>
                          <a:pt x="40" y="5958"/>
                          <a:pt x="66" y="5950"/>
                        </a:cubicBezTo>
                        <a:lnTo>
                          <a:pt x="1310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81" name="Google Shape;4632;p33"/>
                  <p:cNvSpPr/>
                  <p:nvPr/>
                </p:nvSpPr>
                <p:spPr>
                  <a:xfrm>
                    <a:off x="3376250" y="1718400"/>
                    <a:ext cx="32550" cy="149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5990" extrusionOk="0">
                        <a:moveTo>
                          <a:pt x="1301" y="1"/>
                        </a:moveTo>
                        <a:lnTo>
                          <a:pt x="1301" y="1"/>
                        </a:lnTo>
                        <a:cubicBezTo>
                          <a:pt x="1280" y="14"/>
                          <a:pt x="1262" y="27"/>
                          <a:pt x="1250" y="40"/>
                        </a:cubicBezTo>
                        <a:lnTo>
                          <a:pt x="1" y="5990"/>
                        </a:lnTo>
                        <a:cubicBezTo>
                          <a:pt x="18" y="5976"/>
                          <a:pt x="34" y="5964"/>
                          <a:pt x="56" y="5951"/>
                        </a:cubicBezTo>
                        <a:lnTo>
                          <a:pt x="1301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82" name="Google Shape;4633;p33"/>
                  <p:cNvSpPr/>
                  <p:nvPr/>
                </p:nvSpPr>
                <p:spPr>
                  <a:xfrm>
                    <a:off x="3375400" y="1719375"/>
                    <a:ext cx="32100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85" extrusionOk="0">
                        <a:moveTo>
                          <a:pt x="1284" y="1"/>
                        </a:moveTo>
                        <a:cubicBezTo>
                          <a:pt x="1266" y="13"/>
                          <a:pt x="1258" y="23"/>
                          <a:pt x="1249" y="35"/>
                        </a:cubicBezTo>
                        <a:lnTo>
                          <a:pt x="1" y="5984"/>
                        </a:lnTo>
                        <a:lnTo>
                          <a:pt x="35" y="5951"/>
                        </a:lnTo>
                        <a:lnTo>
                          <a:pt x="1284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83" name="Google Shape;4634;p33"/>
                  <p:cNvSpPr/>
                  <p:nvPr/>
                </p:nvSpPr>
                <p:spPr>
                  <a:xfrm>
                    <a:off x="3374875" y="1720225"/>
                    <a:ext cx="31750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0" h="5981" extrusionOk="0">
                        <a:moveTo>
                          <a:pt x="1270" y="1"/>
                        </a:moveTo>
                        <a:lnTo>
                          <a:pt x="1270" y="1"/>
                        </a:lnTo>
                        <a:cubicBezTo>
                          <a:pt x="1262" y="10"/>
                          <a:pt x="1253" y="22"/>
                          <a:pt x="1248" y="31"/>
                        </a:cubicBezTo>
                        <a:lnTo>
                          <a:pt x="0" y="5980"/>
                        </a:lnTo>
                        <a:cubicBezTo>
                          <a:pt x="8" y="5968"/>
                          <a:pt x="12" y="5959"/>
                          <a:pt x="22" y="5950"/>
                        </a:cubicBezTo>
                        <a:lnTo>
                          <a:pt x="1270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84" name="Google Shape;4635;p33"/>
                  <p:cNvSpPr/>
                  <p:nvPr/>
                </p:nvSpPr>
                <p:spPr>
                  <a:xfrm>
                    <a:off x="3374525" y="1720975"/>
                    <a:ext cx="31575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5981" extrusionOk="0">
                        <a:moveTo>
                          <a:pt x="1262" y="1"/>
                        </a:moveTo>
                        <a:cubicBezTo>
                          <a:pt x="1254" y="10"/>
                          <a:pt x="1250" y="22"/>
                          <a:pt x="1250" y="31"/>
                        </a:cubicBezTo>
                        <a:lnTo>
                          <a:pt x="1" y="5980"/>
                        </a:lnTo>
                        <a:cubicBezTo>
                          <a:pt x="5" y="5968"/>
                          <a:pt x="10" y="5959"/>
                          <a:pt x="14" y="5950"/>
                        </a:cubicBezTo>
                        <a:lnTo>
                          <a:pt x="1262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85" name="Google Shape;4636;p33"/>
                  <p:cNvSpPr/>
                  <p:nvPr/>
                </p:nvSpPr>
                <p:spPr>
                  <a:xfrm>
                    <a:off x="3374425" y="1721750"/>
                    <a:ext cx="3137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5" h="5963" extrusionOk="0">
                        <a:moveTo>
                          <a:pt x="1254" y="0"/>
                        </a:moveTo>
                        <a:cubicBezTo>
                          <a:pt x="1250" y="5"/>
                          <a:pt x="1250" y="9"/>
                          <a:pt x="1250" y="13"/>
                        </a:cubicBezTo>
                        <a:lnTo>
                          <a:pt x="1" y="5962"/>
                        </a:lnTo>
                        <a:cubicBezTo>
                          <a:pt x="5" y="5958"/>
                          <a:pt x="5" y="5954"/>
                          <a:pt x="5" y="5949"/>
                        </a:cubicBezTo>
                        <a:lnTo>
                          <a:pt x="1254" y="0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86" name="Google Shape;4637;p33"/>
                  <p:cNvSpPr/>
                  <p:nvPr/>
                </p:nvSpPr>
                <p:spPr>
                  <a:xfrm>
                    <a:off x="971650" y="1155650"/>
                    <a:ext cx="60250" cy="190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0" h="7607" extrusionOk="0">
                        <a:moveTo>
                          <a:pt x="2409" y="1"/>
                        </a:moveTo>
                        <a:lnTo>
                          <a:pt x="2409" y="1"/>
                        </a:lnTo>
                        <a:cubicBezTo>
                          <a:pt x="2041" y="561"/>
                          <a:pt x="1575" y="1088"/>
                          <a:pt x="1245" y="1656"/>
                        </a:cubicBezTo>
                        <a:lnTo>
                          <a:pt x="1" y="7606"/>
                        </a:lnTo>
                        <a:cubicBezTo>
                          <a:pt x="330" y="7036"/>
                          <a:pt x="796" y="6507"/>
                          <a:pt x="1164" y="5950"/>
                        </a:cubicBezTo>
                        <a:lnTo>
                          <a:pt x="2409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87" name="Google Shape;4638;p33"/>
                  <p:cNvSpPr/>
                  <p:nvPr/>
                </p:nvSpPr>
                <p:spPr>
                  <a:xfrm>
                    <a:off x="964275" y="1197050"/>
                    <a:ext cx="38525" cy="16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1" h="6592" extrusionOk="0">
                        <a:moveTo>
                          <a:pt x="1540" y="0"/>
                        </a:moveTo>
                        <a:lnTo>
                          <a:pt x="1540" y="0"/>
                        </a:lnTo>
                        <a:cubicBezTo>
                          <a:pt x="1421" y="210"/>
                          <a:pt x="1318" y="419"/>
                          <a:pt x="1245" y="642"/>
                        </a:cubicBezTo>
                        <a:lnTo>
                          <a:pt x="0" y="6592"/>
                        </a:lnTo>
                        <a:cubicBezTo>
                          <a:pt x="73" y="6369"/>
                          <a:pt x="176" y="6155"/>
                          <a:pt x="296" y="5950"/>
                        </a:cubicBezTo>
                        <a:lnTo>
                          <a:pt x="1540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88" name="Google Shape;4639;p33"/>
                  <p:cNvSpPr/>
                  <p:nvPr/>
                </p:nvSpPr>
                <p:spPr>
                  <a:xfrm>
                    <a:off x="962475" y="1213100"/>
                    <a:ext cx="32950" cy="155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8" h="6219" extrusionOk="0">
                        <a:moveTo>
                          <a:pt x="1317" y="0"/>
                        </a:moveTo>
                        <a:lnTo>
                          <a:pt x="1317" y="0"/>
                        </a:lnTo>
                        <a:cubicBezTo>
                          <a:pt x="1288" y="89"/>
                          <a:pt x="1266" y="180"/>
                          <a:pt x="1245" y="273"/>
                        </a:cubicBezTo>
                        <a:lnTo>
                          <a:pt x="15" y="6148"/>
                        </a:lnTo>
                        <a:lnTo>
                          <a:pt x="15" y="6148"/>
                        </a:lnTo>
                        <a:cubicBezTo>
                          <a:pt x="31" y="6082"/>
                          <a:pt x="50" y="6015"/>
                          <a:pt x="72" y="5950"/>
                        </a:cubicBezTo>
                        <a:lnTo>
                          <a:pt x="1317" y="0"/>
                        </a:lnTo>
                        <a:close/>
                        <a:moveTo>
                          <a:pt x="15" y="6148"/>
                        </a:moveTo>
                        <a:lnTo>
                          <a:pt x="15" y="6148"/>
                        </a:lnTo>
                        <a:cubicBezTo>
                          <a:pt x="10" y="6172"/>
                          <a:pt x="5" y="6195"/>
                          <a:pt x="0" y="6219"/>
                        </a:cubicBezTo>
                        <a:lnTo>
                          <a:pt x="15" y="6148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89" name="Google Shape;4640;p33"/>
                  <p:cNvSpPr/>
                  <p:nvPr/>
                </p:nvSpPr>
                <p:spPr>
                  <a:xfrm>
                    <a:off x="3385125" y="1743025"/>
                    <a:ext cx="31475" cy="149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88" extrusionOk="0">
                        <a:moveTo>
                          <a:pt x="1258" y="0"/>
                        </a:moveTo>
                        <a:cubicBezTo>
                          <a:pt x="1254" y="13"/>
                          <a:pt x="1249" y="26"/>
                          <a:pt x="1245" y="38"/>
                        </a:cubicBezTo>
                        <a:lnTo>
                          <a:pt x="1" y="5988"/>
                        </a:lnTo>
                        <a:cubicBezTo>
                          <a:pt x="5" y="5976"/>
                          <a:pt x="9" y="5962"/>
                          <a:pt x="9" y="5950"/>
                        </a:cubicBezTo>
                        <a:lnTo>
                          <a:pt x="1258" y="0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90" name="Google Shape;4641;p33"/>
                  <p:cNvSpPr/>
                  <p:nvPr/>
                </p:nvSpPr>
                <p:spPr>
                  <a:xfrm>
                    <a:off x="3384500" y="1743975"/>
                    <a:ext cx="31750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0" h="6010" extrusionOk="0">
                        <a:moveTo>
                          <a:pt x="1270" y="0"/>
                        </a:moveTo>
                        <a:lnTo>
                          <a:pt x="1269" y="6"/>
                        </a:lnTo>
                        <a:lnTo>
                          <a:pt x="1269" y="6"/>
                        </a:lnTo>
                        <a:cubicBezTo>
                          <a:pt x="1269" y="4"/>
                          <a:pt x="1269" y="2"/>
                          <a:pt x="1270" y="0"/>
                        </a:cubicBezTo>
                        <a:close/>
                        <a:moveTo>
                          <a:pt x="1269" y="6"/>
                        </a:moveTo>
                        <a:lnTo>
                          <a:pt x="1269" y="6"/>
                        </a:lnTo>
                        <a:cubicBezTo>
                          <a:pt x="1264" y="25"/>
                          <a:pt x="1257" y="41"/>
                          <a:pt x="1248" y="61"/>
                        </a:cubicBezTo>
                        <a:lnTo>
                          <a:pt x="0" y="6010"/>
                        </a:lnTo>
                        <a:cubicBezTo>
                          <a:pt x="12" y="5989"/>
                          <a:pt x="16" y="5972"/>
                          <a:pt x="26" y="5950"/>
                        </a:cubicBezTo>
                        <a:lnTo>
                          <a:pt x="1269" y="6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91" name="Google Shape;4642;p33"/>
                  <p:cNvSpPr/>
                  <p:nvPr/>
                </p:nvSpPr>
                <p:spPr>
                  <a:xfrm>
                    <a:off x="2529475" y="1555675"/>
                    <a:ext cx="32950" cy="161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8" h="6443" extrusionOk="0">
                        <a:moveTo>
                          <a:pt x="1246" y="1"/>
                        </a:moveTo>
                        <a:lnTo>
                          <a:pt x="1" y="5951"/>
                        </a:lnTo>
                        <a:cubicBezTo>
                          <a:pt x="70" y="6130"/>
                          <a:pt x="74" y="6292"/>
                          <a:pt x="44" y="6442"/>
                        </a:cubicBezTo>
                        <a:lnTo>
                          <a:pt x="1288" y="493"/>
                        </a:lnTo>
                        <a:cubicBezTo>
                          <a:pt x="1318" y="343"/>
                          <a:pt x="1314" y="181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92" name="Google Shape;4643;p33"/>
                  <p:cNvSpPr/>
                  <p:nvPr/>
                </p:nvSpPr>
                <p:spPr>
                  <a:xfrm>
                    <a:off x="1468875" y="1261525"/>
                    <a:ext cx="149825" cy="270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93" h="10809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1669" y="7806"/>
                          <a:pt x="2699" y="9063"/>
                          <a:pt x="4748" y="10808"/>
                        </a:cubicBezTo>
                        <a:lnTo>
                          <a:pt x="5992" y="4860"/>
                        </a:lnTo>
                        <a:cubicBezTo>
                          <a:pt x="3944" y="3114"/>
                          <a:pt x="2913" y="1857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93" name="Google Shape;4644;p33"/>
                  <p:cNvSpPr/>
                  <p:nvPr/>
                </p:nvSpPr>
                <p:spPr>
                  <a:xfrm>
                    <a:off x="3382575" y="1753925"/>
                    <a:ext cx="33275" cy="156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" h="6279" extrusionOk="0">
                        <a:moveTo>
                          <a:pt x="1330" y="1"/>
                        </a:moveTo>
                        <a:lnTo>
                          <a:pt x="1324" y="32"/>
                        </a:lnTo>
                        <a:lnTo>
                          <a:pt x="1324" y="32"/>
                        </a:lnTo>
                        <a:cubicBezTo>
                          <a:pt x="1326" y="22"/>
                          <a:pt x="1328" y="11"/>
                          <a:pt x="1330" y="1"/>
                        </a:cubicBezTo>
                        <a:close/>
                        <a:moveTo>
                          <a:pt x="1324" y="32"/>
                        </a:moveTo>
                        <a:lnTo>
                          <a:pt x="1324" y="32"/>
                        </a:lnTo>
                        <a:cubicBezTo>
                          <a:pt x="1302" y="132"/>
                          <a:pt x="1267" y="229"/>
                          <a:pt x="1244" y="330"/>
                        </a:cubicBezTo>
                        <a:lnTo>
                          <a:pt x="6" y="6252"/>
                        </a:lnTo>
                        <a:lnTo>
                          <a:pt x="6" y="6252"/>
                        </a:lnTo>
                        <a:cubicBezTo>
                          <a:pt x="28" y="6151"/>
                          <a:pt x="65" y="6052"/>
                          <a:pt x="85" y="5950"/>
                        </a:cubicBezTo>
                        <a:lnTo>
                          <a:pt x="1324" y="32"/>
                        </a:lnTo>
                        <a:close/>
                        <a:moveTo>
                          <a:pt x="6" y="6252"/>
                        </a:moveTo>
                        <a:cubicBezTo>
                          <a:pt x="4" y="6261"/>
                          <a:pt x="2" y="6270"/>
                          <a:pt x="0" y="6279"/>
                        </a:cubicBezTo>
                        <a:lnTo>
                          <a:pt x="6" y="6252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94" name="Google Shape;4645;p33"/>
                  <p:cNvSpPr/>
                  <p:nvPr/>
                </p:nvSpPr>
                <p:spPr>
                  <a:xfrm>
                    <a:off x="1652675" y="1400725"/>
                    <a:ext cx="36175" cy="14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7" h="5994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69" y="5964"/>
                          <a:pt x="134" y="5980"/>
                          <a:pt x="202" y="5994"/>
                        </a:cubicBezTo>
                        <a:lnTo>
                          <a:pt x="1447" y="44"/>
                        </a:lnTo>
                        <a:cubicBezTo>
                          <a:pt x="1382" y="31"/>
                          <a:pt x="1314" y="14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95" name="Google Shape;4646;p33"/>
                  <p:cNvSpPr/>
                  <p:nvPr/>
                </p:nvSpPr>
                <p:spPr>
                  <a:xfrm>
                    <a:off x="1636225" y="1396250"/>
                    <a:ext cx="47600" cy="153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4" h="6130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218" y="6015"/>
                          <a:pt x="437" y="6074"/>
                          <a:pt x="658" y="6129"/>
                        </a:cubicBezTo>
                        <a:lnTo>
                          <a:pt x="1903" y="180"/>
                        </a:lnTo>
                        <a:cubicBezTo>
                          <a:pt x="1681" y="124"/>
                          <a:pt x="1463" y="65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96" name="Google Shape;4647;p33"/>
                  <p:cNvSpPr/>
                  <p:nvPr/>
                </p:nvSpPr>
                <p:spPr>
                  <a:xfrm>
                    <a:off x="1613425" y="1389425"/>
                    <a:ext cx="53925" cy="155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" h="6223" extrusionOk="0">
                        <a:moveTo>
                          <a:pt x="1246" y="0"/>
                        </a:moveTo>
                        <a:lnTo>
                          <a:pt x="1" y="5949"/>
                        </a:lnTo>
                        <a:cubicBezTo>
                          <a:pt x="305" y="6039"/>
                          <a:pt x="608" y="6134"/>
                          <a:pt x="912" y="6223"/>
                        </a:cubicBezTo>
                        <a:lnTo>
                          <a:pt x="2156" y="273"/>
                        </a:lnTo>
                        <a:cubicBezTo>
                          <a:pt x="1853" y="184"/>
                          <a:pt x="1550" y="89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97" name="Google Shape;4648;p33"/>
                  <p:cNvSpPr/>
                  <p:nvPr/>
                </p:nvSpPr>
                <p:spPr>
                  <a:xfrm>
                    <a:off x="1596975" y="1385025"/>
                    <a:ext cx="47600" cy="153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4" h="6125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223" y="6002"/>
                          <a:pt x="441" y="6061"/>
                          <a:pt x="659" y="6125"/>
                        </a:cubicBezTo>
                        <a:lnTo>
                          <a:pt x="1904" y="176"/>
                        </a:lnTo>
                        <a:cubicBezTo>
                          <a:pt x="1685" y="111"/>
                          <a:pt x="1468" y="52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98" name="Google Shape;4649;p33"/>
                  <p:cNvSpPr/>
                  <p:nvPr/>
                </p:nvSpPr>
                <p:spPr>
                  <a:xfrm>
                    <a:off x="1587575" y="1383000"/>
                    <a:ext cx="40525" cy="15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1" h="6032" extrusionOk="0">
                        <a:moveTo>
                          <a:pt x="1244" y="1"/>
                        </a:moveTo>
                        <a:lnTo>
                          <a:pt x="0" y="5949"/>
                        </a:lnTo>
                        <a:cubicBezTo>
                          <a:pt x="124" y="5971"/>
                          <a:pt x="253" y="6000"/>
                          <a:pt x="377" y="6031"/>
                        </a:cubicBezTo>
                        <a:lnTo>
                          <a:pt x="1621" y="82"/>
                        </a:lnTo>
                        <a:cubicBezTo>
                          <a:pt x="1497" y="52"/>
                          <a:pt x="1373" y="26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99" name="Google Shape;4650;p33"/>
                  <p:cNvSpPr/>
                  <p:nvPr/>
                </p:nvSpPr>
                <p:spPr>
                  <a:xfrm>
                    <a:off x="2176825" y="1486400"/>
                    <a:ext cx="44525" cy="17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1" h="7143" extrusionOk="0">
                        <a:moveTo>
                          <a:pt x="1315" y="0"/>
                        </a:moveTo>
                        <a:cubicBezTo>
                          <a:pt x="1314" y="1"/>
                          <a:pt x="1314" y="2"/>
                          <a:pt x="1314" y="3"/>
                        </a:cubicBezTo>
                        <a:lnTo>
                          <a:pt x="1314" y="3"/>
                        </a:lnTo>
                        <a:lnTo>
                          <a:pt x="1315" y="0"/>
                        </a:lnTo>
                        <a:close/>
                        <a:moveTo>
                          <a:pt x="1314" y="3"/>
                        </a:moveTo>
                        <a:lnTo>
                          <a:pt x="69" y="5945"/>
                        </a:lnTo>
                        <a:cubicBezTo>
                          <a:pt x="1" y="6270"/>
                          <a:pt x="534" y="6778"/>
                          <a:pt x="459" y="7142"/>
                        </a:cubicBezTo>
                        <a:lnTo>
                          <a:pt x="459" y="7142"/>
                        </a:lnTo>
                        <a:lnTo>
                          <a:pt x="1708" y="1193"/>
                        </a:lnTo>
                        <a:cubicBezTo>
                          <a:pt x="1780" y="835"/>
                          <a:pt x="1249" y="323"/>
                          <a:pt x="1314" y="3"/>
                        </a:cubicBezTo>
                        <a:close/>
                        <a:moveTo>
                          <a:pt x="459" y="7142"/>
                        </a:moveTo>
                        <a:lnTo>
                          <a:pt x="459" y="7143"/>
                        </a:lnTo>
                        <a:cubicBezTo>
                          <a:pt x="459" y="7142"/>
                          <a:pt x="459" y="7142"/>
                          <a:pt x="459" y="7142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00" name="Google Shape;4651;p33"/>
                  <p:cNvSpPr/>
                  <p:nvPr/>
                </p:nvSpPr>
                <p:spPr>
                  <a:xfrm>
                    <a:off x="1765575" y="1428750"/>
                    <a:ext cx="3180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72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10" y="5959"/>
                          <a:pt x="18" y="5963"/>
                          <a:pt x="27" y="5972"/>
                        </a:cubicBezTo>
                        <a:lnTo>
                          <a:pt x="1272" y="26"/>
                        </a:lnTo>
                        <a:lnTo>
                          <a:pt x="1246" y="1"/>
                        </a:ln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01" name="Google Shape;4652;p33"/>
                  <p:cNvSpPr/>
                  <p:nvPr/>
                </p:nvSpPr>
                <p:spPr>
                  <a:xfrm>
                    <a:off x="1764950" y="1428325"/>
                    <a:ext cx="3180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68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10" y="5954"/>
                          <a:pt x="18" y="5963"/>
                          <a:pt x="26" y="5967"/>
                        </a:cubicBezTo>
                        <a:lnTo>
                          <a:pt x="1271" y="18"/>
                        </a:lnTo>
                        <a:cubicBezTo>
                          <a:pt x="1263" y="14"/>
                          <a:pt x="1254" y="10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02" name="Google Shape;4653;p33"/>
                  <p:cNvSpPr/>
                  <p:nvPr/>
                </p:nvSpPr>
                <p:spPr>
                  <a:xfrm>
                    <a:off x="1764300" y="1428025"/>
                    <a:ext cx="31800" cy="149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62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10" y="5954"/>
                          <a:pt x="18" y="5958"/>
                          <a:pt x="26" y="5962"/>
                        </a:cubicBezTo>
                        <a:lnTo>
                          <a:pt x="1271" y="12"/>
                        </a:lnTo>
                        <a:cubicBezTo>
                          <a:pt x="1263" y="8"/>
                          <a:pt x="1254" y="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03" name="Google Shape;4654;p33"/>
                  <p:cNvSpPr/>
                  <p:nvPr/>
                </p:nvSpPr>
                <p:spPr>
                  <a:xfrm>
                    <a:off x="1763650" y="1427775"/>
                    <a:ext cx="31800" cy="14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60" extrusionOk="0">
                        <a:moveTo>
                          <a:pt x="1250" y="1"/>
                        </a:moveTo>
                        <a:lnTo>
                          <a:pt x="1" y="5950"/>
                        </a:lnTo>
                        <a:cubicBezTo>
                          <a:pt x="10" y="5955"/>
                          <a:pt x="18" y="5955"/>
                          <a:pt x="27" y="5960"/>
                        </a:cubicBezTo>
                        <a:lnTo>
                          <a:pt x="1272" y="10"/>
                        </a:lnTo>
                        <a:cubicBezTo>
                          <a:pt x="1264" y="10"/>
                          <a:pt x="1258" y="6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04" name="Google Shape;4655;p33"/>
                  <p:cNvSpPr/>
                  <p:nvPr/>
                </p:nvSpPr>
                <p:spPr>
                  <a:xfrm>
                    <a:off x="1763150" y="1427575"/>
                    <a:ext cx="3177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59" extrusionOk="0">
                        <a:moveTo>
                          <a:pt x="1249" y="1"/>
                        </a:moveTo>
                        <a:lnTo>
                          <a:pt x="0" y="5950"/>
                        </a:lnTo>
                        <a:cubicBezTo>
                          <a:pt x="9" y="5950"/>
                          <a:pt x="17" y="5954"/>
                          <a:pt x="21" y="5958"/>
                        </a:cubicBezTo>
                        <a:lnTo>
                          <a:pt x="1270" y="9"/>
                        </a:lnTo>
                        <a:cubicBezTo>
                          <a:pt x="1262" y="5"/>
                          <a:pt x="1253" y="5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05" name="Google Shape;4656;p33"/>
                  <p:cNvSpPr/>
                  <p:nvPr/>
                </p:nvSpPr>
                <p:spPr>
                  <a:xfrm>
                    <a:off x="1762600" y="1427375"/>
                    <a:ext cx="3177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59" extrusionOk="0">
                        <a:moveTo>
                          <a:pt x="1249" y="0"/>
                        </a:moveTo>
                        <a:lnTo>
                          <a:pt x="1" y="5950"/>
                        </a:lnTo>
                        <a:cubicBezTo>
                          <a:pt x="9" y="5954"/>
                          <a:pt x="17" y="5954"/>
                          <a:pt x="22" y="5958"/>
                        </a:cubicBezTo>
                        <a:lnTo>
                          <a:pt x="1271" y="9"/>
                        </a:lnTo>
                        <a:cubicBezTo>
                          <a:pt x="1262" y="4"/>
                          <a:pt x="1254" y="4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06" name="Google Shape;4657;p33"/>
                  <p:cNvSpPr/>
                  <p:nvPr/>
                </p:nvSpPr>
                <p:spPr>
                  <a:xfrm>
                    <a:off x="1762175" y="1427275"/>
                    <a:ext cx="31675" cy="148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54" extrusionOk="0">
                        <a:moveTo>
                          <a:pt x="1246" y="0"/>
                        </a:moveTo>
                        <a:lnTo>
                          <a:pt x="0" y="5949"/>
                        </a:lnTo>
                        <a:cubicBezTo>
                          <a:pt x="5" y="5949"/>
                          <a:pt x="14" y="5954"/>
                          <a:pt x="18" y="5954"/>
                        </a:cubicBezTo>
                        <a:lnTo>
                          <a:pt x="1266" y="4"/>
                        </a:lnTo>
                        <a:cubicBezTo>
                          <a:pt x="1258" y="4"/>
                          <a:pt x="1254" y="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07" name="Google Shape;4658;p33"/>
                  <p:cNvSpPr/>
                  <p:nvPr/>
                </p:nvSpPr>
                <p:spPr>
                  <a:xfrm>
                    <a:off x="1761625" y="1427150"/>
                    <a:ext cx="31700" cy="148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8" h="5954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10" y="5950"/>
                          <a:pt x="14" y="5954"/>
                          <a:pt x="22" y="5954"/>
                        </a:cubicBezTo>
                        <a:lnTo>
                          <a:pt x="1268" y="5"/>
                        </a:lnTo>
                        <a:cubicBezTo>
                          <a:pt x="1262" y="5"/>
                          <a:pt x="1254" y="5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08" name="Google Shape;4659;p33"/>
                  <p:cNvSpPr/>
                  <p:nvPr/>
                </p:nvSpPr>
                <p:spPr>
                  <a:xfrm>
                    <a:off x="1761225" y="1427150"/>
                    <a:ext cx="31675" cy="148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50" extrusionOk="0">
                        <a:moveTo>
                          <a:pt x="1245" y="0"/>
                        </a:moveTo>
                        <a:lnTo>
                          <a:pt x="0" y="5946"/>
                        </a:lnTo>
                        <a:cubicBezTo>
                          <a:pt x="5" y="5950"/>
                          <a:pt x="13" y="5950"/>
                          <a:pt x="17" y="5950"/>
                        </a:cubicBezTo>
                        <a:lnTo>
                          <a:pt x="1266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09" name="Google Shape;4660;p33"/>
                  <p:cNvSpPr/>
                  <p:nvPr/>
                </p:nvSpPr>
                <p:spPr>
                  <a:xfrm>
                    <a:off x="1759800" y="1427075"/>
                    <a:ext cx="32550" cy="14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5953" extrusionOk="0">
                        <a:moveTo>
                          <a:pt x="1281" y="0"/>
                        </a:moveTo>
                        <a:cubicBezTo>
                          <a:pt x="1274" y="0"/>
                          <a:pt x="1268" y="1"/>
                          <a:pt x="1264" y="3"/>
                        </a:cubicBezTo>
                        <a:lnTo>
                          <a:pt x="1246" y="3"/>
                        </a:lnTo>
                        <a:lnTo>
                          <a:pt x="1" y="5953"/>
                        </a:lnTo>
                        <a:cubicBezTo>
                          <a:pt x="6" y="5953"/>
                          <a:pt x="10" y="5953"/>
                          <a:pt x="14" y="5949"/>
                        </a:cubicBezTo>
                        <a:lnTo>
                          <a:pt x="57" y="5949"/>
                        </a:lnTo>
                        <a:lnTo>
                          <a:pt x="1302" y="3"/>
                        </a:lnTo>
                        <a:cubicBezTo>
                          <a:pt x="1295" y="1"/>
                          <a:pt x="1288" y="0"/>
                          <a:pt x="1281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10" name="Google Shape;4661;p33"/>
                  <p:cNvSpPr/>
                  <p:nvPr/>
                </p:nvSpPr>
                <p:spPr>
                  <a:xfrm>
                    <a:off x="1759600" y="1427150"/>
                    <a:ext cx="31375" cy="148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5" h="5954" extrusionOk="0">
                        <a:moveTo>
                          <a:pt x="1254" y="0"/>
                        </a:moveTo>
                        <a:lnTo>
                          <a:pt x="1254" y="3"/>
                        </a:lnTo>
                        <a:lnTo>
                          <a:pt x="1254" y="3"/>
                        </a:lnTo>
                        <a:cubicBezTo>
                          <a:pt x="1254" y="2"/>
                          <a:pt x="1254" y="1"/>
                          <a:pt x="1254" y="0"/>
                        </a:cubicBezTo>
                        <a:close/>
                        <a:moveTo>
                          <a:pt x="1254" y="3"/>
                        </a:moveTo>
                        <a:cubicBezTo>
                          <a:pt x="1252" y="5"/>
                          <a:pt x="1250" y="5"/>
                          <a:pt x="1250" y="5"/>
                        </a:cubicBezTo>
                        <a:lnTo>
                          <a:pt x="1" y="5954"/>
                        </a:lnTo>
                        <a:cubicBezTo>
                          <a:pt x="5" y="5954"/>
                          <a:pt x="5" y="5950"/>
                          <a:pt x="9" y="5950"/>
                        </a:cubicBezTo>
                        <a:lnTo>
                          <a:pt x="1254" y="3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11" name="Google Shape;4662;p33"/>
                  <p:cNvSpPr/>
                  <p:nvPr/>
                </p:nvSpPr>
                <p:spPr>
                  <a:xfrm>
                    <a:off x="1759500" y="1427275"/>
                    <a:ext cx="31375" cy="148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5" h="5954" extrusionOk="0">
                        <a:moveTo>
                          <a:pt x="1254" y="0"/>
                        </a:moveTo>
                        <a:cubicBezTo>
                          <a:pt x="1250" y="0"/>
                          <a:pt x="1250" y="4"/>
                          <a:pt x="1245" y="4"/>
                        </a:cubicBezTo>
                        <a:lnTo>
                          <a:pt x="1" y="5951"/>
                        </a:lnTo>
                        <a:lnTo>
                          <a:pt x="1" y="5951"/>
                        </a:lnTo>
                        <a:cubicBezTo>
                          <a:pt x="2" y="5949"/>
                          <a:pt x="5" y="5949"/>
                          <a:pt x="5" y="5949"/>
                        </a:cubicBezTo>
                        <a:lnTo>
                          <a:pt x="1254" y="0"/>
                        </a:lnTo>
                        <a:close/>
                        <a:moveTo>
                          <a:pt x="1" y="5951"/>
                        </a:moveTo>
                        <a:cubicBezTo>
                          <a:pt x="1" y="5952"/>
                          <a:pt x="1" y="5953"/>
                          <a:pt x="1" y="5954"/>
                        </a:cubicBezTo>
                        <a:lnTo>
                          <a:pt x="1" y="595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12" name="Google Shape;4663;p33"/>
                  <p:cNvSpPr/>
                  <p:nvPr/>
                </p:nvSpPr>
                <p:spPr>
                  <a:xfrm>
                    <a:off x="1759400" y="1427375"/>
                    <a:ext cx="31225" cy="148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9" h="5950" extrusionOk="0">
                        <a:moveTo>
                          <a:pt x="1249" y="0"/>
                        </a:moveTo>
                        <a:cubicBezTo>
                          <a:pt x="1249" y="0"/>
                          <a:pt x="1245" y="0"/>
                          <a:pt x="1245" y="4"/>
                        </a:cubicBezTo>
                        <a:lnTo>
                          <a:pt x="1" y="5950"/>
                        </a:lnTo>
                        <a:lnTo>
                          <a:pt x="5" y="5950"/>
                        </a:lnTo>
                        <a:lnTo>
                          <a:pt x="1249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13" name="Google Shape;4664;p33"/>
                  <p:cNvSpPr/>
                  <p:nvPr/>
                </p:nvSpPr>
                <p:spPr>
                  <a:xfrm>
                    <a:off x="1759300" y="1427475"/>
                    <a:ext cx="31225" cy="14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9" h="5951" extrusionOk="0">
                        <a:moveTo>
                          <a:pt x="1249" y="0"/>
                        </a:moveTo>
                        <a:cubicBezTo>
                          <a:pt x="1249" y="0"/>
                          <a:pt x="1245" y="0"/>
                          <a:pt x="1245" y="5"/>
                        </a:cubicBezTo>
                        <a:lnTo>
                          <a:pt x="0" y="5950"/>
                        </a:lnTo>
                        <a:lnTo>
                          <a:pt x="0" y="5950"/>
                        </a:lnTo>
                        <a:lnTo>
                          <a:pt x="5" y="5946"/>
                        </a:lnTo>
                        <a:lnTo>
                          <a:pt x="1249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14" name="Google Shape;4665;p33"/>
                  <p:cNvSpPr/>
                  <p:nvPr/>
                </p:nvSpPr>
                <p:spPr>
                  <a:xfrm>
                    <a:off x="1759175" y="1427575"/>
                    <a:ext cx="3125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5955" extrusionOk="0">
                        <a:moveTo>
                          <a:pt x="1250" y="1"/>
                        </a:moveTo>
                        <a:cubicBezTo>
                          <a:pt x="1250" y="1"/>
                          <a:pt x="1245" y="1"/>
                          <a:pt x="1245" y="5"/>
                        </a:cubicBezTo>
                        <a:lnTo>
                          <a:pt x="1" y="5950"/>
                        </a:lnTo>
                        <a:lnTo>
                          <a:pt x="1" y="5950"/>
                        </a:lnTo>
                        <a:cubicBezTo>
                          <a:pt x="2" y="5949"/>
                          <a:pt x="3" y="5948"/>
                          <a:pt x="5" y="5946"/>
                        </a:cubicBezTo>
                        <a:lnTo>
                          <a:pt x="1250" y="1"/>
                        </a:lnTo>
                        <a:close/>
                        <a:moveTo>
                          <a:pt x="1" y="5950"/>
                        </a:moveTo>
                        <a:cubicBezTo>
                          <a:pt x="0" y="5951"/>
                          <a:pt x="0" y="5952"/>
                          <a:pt x="0" y="5954"/>
                        </a:cubicBezTo>
                        <a:lnTo>
                          <a:pt x="1" y="595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15" name="Google Shape;4666;p33"/>
                  <p:cNvSpPr/>
                  <p:nvPr/>
                </p:nvSpPr>
                <p:spPr>
                  <a:xfrm>
                    <a:off x="1759075" y="1427675"/>
                    <a:ext cx="3125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5955" extrusionOk="0">
                        <a:moveTo>
                          <a:pt x="1249" y="1"/>
                        </a:moveTo>
                        <a:lnTo>
                          <a:pt x="1249" y="2"/>
                        </a:lnTo>
                        <a:lnTo>
                          <a:pt x="1249" y="2"/>
                        </a:lnTo>
                        <a:cubicBezTo>
                          <a:pt x="1249" y="1"/>
                          <a:pt x="1249" y="1"/>
                          <a:pt x="1249" y="1"/>
                        </a:cubicBezTo>
                        <a:close/>
                        <a:moveTo>
                          <a:pt x="1249" y="2"/>
                        </a:moveTo>
                        <a:cubicBezTo>
                          <a:pt x="1249" y="4"/>
                          <a:pt x="1248" y="5"/>
                          <a:pt x="1245" y="5"/>
                        </a:cubicBezTo>
                        <a:lnTo>
                          <a:pt x="0" y="5954"/>
                        </a:lnTo>
                        <a:lnTo>
                          <a:pt x="4" y="5950"/>
                        </a:lnTo>
                        <a:lnTo>
                          <a:pt x="1249" y="2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16" name="Google Shape;4667;p33"/>
                  <p:cNvSpPr/>
                  <p:nvPr/>
                </p:nvSpPr>
                <p:spPr>
                  <a:xfrm>
                    <a:off x="1759075" y="1427775"/>
                    <a:ext cx="3115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6" h="5955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lnTo>
                          <a:pt x="0" y="5955"/>
                        </a:lnTo>
                        <a:lnTo>
                          <a:pt x="1245" y="6"/>
                        </a:lnTo>
                        <a:lnTo>
                          <a:pt x="1245" y="1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17" name="Google Shape;4668;p33"/>
                  <p:cNvSpPr/>
                  <p:nvPr/>
                </p:nvSpPr>
                <p:spPr>
                  <a:xfrm>
                    <a:off x="1766225" y="1429400"/>
                    <a:ext cx="32225" cy="151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9" h="6040" extrusionOk="0">
                        <a:moveTo>
                          <a:pt x="1246" y="0"/>
                        </a:moveTo>
                        <a:lnTo>
                          <a:pt x="1" y="5946"/>
                        </a:lnTo>
                        <a:cubicBezTo>
                          <a:pt x="30" y="5987"/>
                          <a:pt x="43" y="6021"/>
                          <a:pt x="40" y="6038"/>
                        </a:cubicBezTo>
                        <a:lnTo>
                          <a:pt x="40" y="6038"/>
                        </a:lnTo>
                        <a:lnTo>
                          <a:pt x="1284" y="95"/>
                        </a:lnTo>
                        <a:cubicBezTo>
                          <a:pt x="1289" y="73"/>
                          <a:pt x="1280" y="44"/>
                          <a:pt x="1246" y="0"/>
                        </a:cubicBezTo>
                        <a:close/>
                        <a:moveTo>
                          <a:pt x="40" y="6038"/>
                        </a:moveTo>
                        <a:lnTo>
                          <a:pt x="40" y="6039"/>
                        </a:lnTo>
                        <a:cubicBezTo>
                          <a:pt x="40" y="6039"/>
                          <a:pt x="40" y="6038"/>
                          <a:pt x="40" y="6038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18" name="Google Shape;4669;p33"/>
                  <p:cNvSpPr/>
                  <p:nvPr/>
                </p:nvSpPr>
                <p:spPr>
                  <a:xfrm>
                    <a:off x="945250" y="1237375"/>
                    <a:ext cx="47500" cy="152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0" h="6108" extrusionOk="0">
                        <a:moveTo>
                          <a:pt x="1900" y="0"/>
                        </a:moveTo>
                        <a:cubicBezTo>
                          <a:pt x="1660" y="46"/>
                          <a:pt x="1442" y="98"/>
                          <a:pt x="1245" y="162"/>
                        </a:cubicBezTo>
                        <a:lnTo>
                          <a:pt x="1" y="6108"/>
                        </a:lnTo>
                        <a:cubicBezTo>
                          <a:pt x="193" y="6047"/>
                          <a:pt x="415" y="5996"/>
                          <a:pt x="655" y="5949"/>
                        </a:cubicBezTo>
                        <a:lnTo>
                          <a:pt x="1900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19" name="Google Shape;4670;p33"/>
                  <p:cNvSpPr/>
                  <p:nvPr/>
                </p:nvSpPr>
                <p:spPr>
                  <a:xfrm>
                    <a:off x="936375" y="1241425"/>
                    <a:ext cx="40000" cy="15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" h="6079" extrusionOk="0">
                        <a:moveTo>
                          <a:pt x="1600" y="0"/>
                        </a:moveTo>
                        <a:lnTo>
                          <a:pt x="1600" y="0"/>
                        </a:lnTo>
                        <a:cubicBezTo>
                          <a:pt x="1467" y="38"/>
                          <a:pt x="1352" y="81"/>
                          <a:pt x="1245" y="129"/>
                        </a:cubicBezTo>
                        <a:lnTo>
                          <a:pt x="1" y="6078"/>
                        </a:lnTo>
                        <a:cubicBezTo>
                          <a:pt x="103" y="6031"/>
                          <a:pt x="223" y="5988"/>
                          <a:pt x="356" y="5946"/>
                        </a:cubicBezTo>
                        <a:lnTo>
                          <a:pt x="1600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20" name="Google Shape;4671;p33"/>
                  <p:cNvSpPr/>
                  <p:nvPr/>
                </p:nvSpPr>
                <p:spPr>
                  <a:xfrm>
                    <a:off x="932100" y="1244625"/>
                    <a:ext cx="35400" cy="151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6" h="6044" extrusionOk="0">
                        <a:moveTo>
                          <a:pt x="1416" y="1"/>
                        </a:moveTo>
                        <a:lnTo>
                          <a:pt x="1416" y="1"/>
                        </a:lnTo>
                        <a:cubicBezTo>
                          <a:pt x="1356" y="30"/>
                          <a:pt x="1297" y="60"/>
                          <a:pt x="1245" y="95"/>
                        </a:cubicBezTo>
                        <a:lnTo>
                          <a:pt x="0" y="6044"/>
                        </a:lnTo>
                        <a:cubicBezTo>
                          <a:pt x="51" y="6010"/>
                          <a:pt x="107" y="5980"/>
                          <a:pt x="172" y="5950"/>
                        </a:cubicBezTo>
                        <a:lnTo>
                          <a:pt x="1416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21" name="Google Shape;4672;p33"/>
                  <p:cNvSpPr/>
                  <p:nvPr/>
                </p:nvSpPr>
                <p:spPr>
                  <a:xfrm>
                    <a:off x="929325" y="1247000"/>
                    <a:ext cx="33925" cy="150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7" h="6026" extrusionOk="0">
                        <a:moveTo>
                          <a:pt x="1356" y="0"/>
                        </a:moveTo>
                        <a:lnTo>
                          <a:pt x="1356" y="0"/>
                        </a:lnTo>
                        <a:cubicBezTo>
                          <a:pt x="1317" y="26"/>
                          <a:pt x="1279" y="51"/>
                          <a:pt x="1249" y="77"/>
                        </a:cubicBezTo>
                        <a:lnTo>
                          <a:pt x="0" y="6026"/>
                        </a:lnTo>
                        <a:cubicBezTo>
                          <a:pt x="34" y="6000"/>
                          <a:pt x="69" y="5974"/>
                          <a:pt x="111" y="5949"/>
                        </a:cubicBezTo>
                        <a:lnTo>
                          <a:pt x="1356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22" name="Google Shape;4673;p33"/>
                  <p:cNvSpPr/>
                  <p:nvPr/>
                </p:nvSpPr>
                <p:spPr>
                  <a:xfrm>
                    <a:off x="927500" y="1248925"/>
                    <a:ext cx="33075" cy="150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3" h="6022" extrusionOk="0">
                        <a:moveTo>
                          <a:pt x="1322" y="0"/>
                        </a:moveTo>
                        <a:cubicBezTo>
                          <a:pt x="1292" y="26"/>
                          <a:pt x="1266" y="46"/>
                          <a:pt x="1245" y="72"/>
                        </a:cubicBezTo>
                        <a:lnTo>
                          <a:pt x="0" y="6022"/>
                        </a:lnTo>
                        <a:cubicBezTo>
                          <a:pt x="22" y="5996"/>
                          <a:pt x="48" y="5974"/>
                          <a:pt x="73" y="5949"/>
                        </a:cubicBezTo>
                        <a:lnTo>
                          <a:pt x="1322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23" name="Google Shape;4674;p33"/>
                  <p:cNvSpPr/>
                  <p:nvPr/>
                </p:nvSpPr>
                <p:spPr>
                  <a:xfrm>
                    <a:off x="926225" y="1250700"/>
                    <a:ext cx="32425" cy="15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" h="6024" extrusionOk="0">
                        <a:moveTo>
                          <a:pt x="1296" y="1"/>
                        </a:moveTo>
                        <a:lnTo>
                          <a:pt x="1296" y="1"/>
                        </a:lnTo>
                        <a:cubicBezTo>
                          <a:pt x="1279" y="27"/>
                          <a:pt x="1262" y="52"/>
                          <a:pt x="1245" y="74"/>
                        </a:cubicBezTo>
                        <a:lnTo>
                          <a:pt x="0" y="6023"/>
                        </a:lnTo>
                        <a:cubicBezTo>
                          <a:pt x="13" y="5998"/>
                          <a:pt x="30" y="5976"/>
                          <a:pt x="51" y="5951"/>
                        </a:cubicBezTo>
                        <a:lnTo>
                          <a:pt x="1296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24" name="Google Shape;4675;p33"/>
                  <p:cNvSpPr/>
                  <p:nvPr/>
                </p:nvSpPr>
                <p:spPr>
                  <a:xfrm>
                    <a:off x="925375" y="1252525"/>
                    <a:ext cx="32000" cy="15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6028" extrusionOk="0">
                        <a:moveTo>
                          <a:pt x="1279" y="1"/>
                        </a:moveTo>
                        <a:lnTo>
                          <a:pt x="1279" y="1"/>
                        </a:lnTo>
                        <a:cubicBezTo>
                          <a:pt x="1266" y="26"/>
                          <a:pt x="1253" y="52"/>
                          <a:pt x="1244" y="78"/>
                        </a:cubicBezTo>
                        <a:lnTo>
                          <a:pt x="0" y="6027"/>
                        </a:lnTo>
                        <a:cubicBezTo>
                          <a:pt x="8" y="6002"/>
                          <a:pt x="22" y="5976"/>
                          <a:pt x="34" y="5950"/>
                        </a:cubicBezTo>
                        <a:lnTo>
                          <a:pt x="1279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25" name="Google Shape;4676;p33"/>
                  <p:cNvSpPr/>
                  <p:nvPr/>
                </p:nvSpPr>
                <p:spPr>
                  <a:xfrm>
                    <a:off x="925025" y="1254450"/>
                    <a:ext cx="31475" cy="14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94" extrusionOk="0">
                        <a:moveTo>
                          <a:pt x="1258" y="1"/>
                        </a:moveTo>
                        <a:cubicBezTo>
                          <a:pt x="1255" y="16"/>
                          <a:pt x="1251" y="28"/>
                          <a:pt x="1250" y="39"/>
                        </a:cubicBezTo>
                        <a:lnTo>
                          <a:pt x="1250" y="39"/>
                        </a:lnTo>
                        <a:lnTo>
                          <a:pt x="1258" y="1"/>
                        </a:lnTo>
                        <a:close/>
                        <a:moveTo>
                          <a:pt x="1250" y="39"/>
                        </a:moveTo>
                        <a:lnTo>
                          <a:pt x="1055" y="975"/>
                        </a:lnTo>
                        <a:lnTo>
                          <a:pt x="1250" y="44"/>
                        </a:lnTo>
                        <a:cubicBezTo>
                          <a:pt x="1250" y="42"/>
                          <a:pt x="1250" y="41"/>
                          <a:pt x="1250" y="39"/>
                        </a:cubicBezTo>
                        <a:close/>
                        <a:moveTo>
                          <a:pt x="1055" y="975"/>
                        </a:moveTo>
                        <a:lnTo>
                          <a:pt x="1" y="5994"/>
                        </a:lnTo>
                        <a:cubicBezTo>
                          <a:pt x="5" y="5980"/>
                          <a:pt x="10" y="5964"/>
                          <a:pt x="14" y="5950"/>
                        </a:cubicBezTo>
                        <a:lnTo>
                          <a:pt x="1055" y="975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26" name="Google Shape;4677;p33"/>
                  <p:cNvSpPr/>
                  <p:nvPr/>
                </p:nvSpPr>
                <p:spPr>
                  <a:xfrm>
                    <a:off x="1815850" y="1450575"/>
                    <a:ext cx="3242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" h="5959" extrusionOk="0">
                        <a:moveTo>
                          <a:pt x="1249" y="0"/>
                        </a:moveTo>
                        <a:lnTo>
                          <a:pt x="1" y="5950"/>
                        </a:lnTo>
                        <a:cubicBezTo>
                          <a:pt x="17" y="5954"/>
                          <a:pt x="35" y="5954"/>
                          <a:pt x="48" y="5958"/>
                        </a:cubicBezTo>
                        <a:lnTo>
                          <a:pt x="1296" y="9"/>
                        </a:lnTo>
                        <a:cubicBezTo>
                          <a:pt x="1280" y="9"/>
                          <a:pt x="1262" y="4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27" name="Google Shape;4678;p33"/>
                  <p:cNvSpPr/>
                  <p:nvPr/>
                </p:nvSpPr>
                <p:spPr>
                  <a:xfrm>
                    <a:off x="1813825" y="1450125"/>
                    <a:ext cx="3327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" h="5968" extrusionOk="0">
                        <a:moveTo>
                          <a:pt x="1245" y="1"/>
                        </a:moveTo>
                        <a:lnTo>
                          <a:pt x="1" y="5951"/>
                        </a:lnTo>
                        <a:cubicBezTo>
                          <a:pt x="26" y="5959"/>
                          <a:pt x="56" y="5964"/>
                          <a:pt x="82" y="5968"/>
                        </a:cubicBezTo>
                        <a:lnTo>
                          <a:pt x="1330" y="18"/>
                        </a:lnTo>
                        <a:cubicBezTo>
                          <a:pt x="1300" y="14"/>
                          <a:pt x="1271" y="10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28" name="Google Shape;4679;p33"/>
                  <p:cNvSpPr/>
                  <p:nvPr/>
                </p:nvSpPr>
                <p:spPr>
                  <a:xfrm>
                    <a:off x="1811675" y="1449600"/>
                    <a:ext cx="33275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" h="5972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26" y="5959"/>
                          <a:pt x="56" y="5967"/>
                          <a:pt x="87" y="5972"/>
                        </a:cubicBezTo>
                        <a:lnTo>
                          <a:pt x="1331" y="22"/>
                        </a:lnTo>
                        <a:cubicBezTo>
                          <a:pt x="1301" y="18"/>
                          <a:pt x="1275" y="10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29" name="Google Shape;4680;p33"/>
                  <p:cNvSpPr/>
                  <p:nvPr/>
                </p:nvSpPr>
                <p:spPr>
                  <a:xfrm>
                    <a:off x="1809350" y="1448850"/>
                    <a:ext cx="33475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9" h="5980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30" y="5958"/>
                          <a:pt x="64" y="5972"/>
                          <a:pt x="94" y="5980"/>
                        </a:cubicBezTo>
                        <a:lnTo>
                          <a:pt x="1339" y="30"/>
                        </a:lnTo>
                        <a:cubicBezTo>
                          <a:pt x="1309" y="22"/>
                          <a:pt x="1278" y="14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30" name="Google Shape;4681;p33"/>
                  <p:cNvSpPr/>
                  <p:nvPr/>
                </p:nvSpPr>
                <p:spPr>
                  <a:xfrm>
                    <a:off x="1806350" y="1447675"/>
                    <a:ext cx="34125" cy="14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5" h="5998" extrusionOk="0">
                        <a:moveTo>
                          <a:pt x="1249" y="0"/>
                        </a:moveTo>
                        <a:lnTo>
                          <a:pt x="0" y="5950"/>
                        </a:lnTo>
                        <a:cubicBezTo>
                          <a:pt x="38" y="5967"/>
                          <a:pt x="81" y="5985"/>
                          <a:pt x="120" y="5997"/>
                        </a:cubicBezTo>
                        <a:lnTo>
                          <a:pt x="1364" y="48"/>
                        </a:lnTo>
                        <a:cubicBezTo>
                          <a:pt x="1326" y="35"/>
                          <a:pt x="1287" y="18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31" name="Google Shape;4682;p33"/>
                  <p:cNvSpPr/>
                  <p:nvPr/>
                </p:nvSpPr>
                <p:spPr>
                  <a:xfrm>
                    <a:off x="1792125" y="1441250"/>
                    <a:ext cx="45475" cy="155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19" h="6207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192" y="6027"/>
                          <a:pt x="376" y="6130"/>
                          <a:pt x="569" y="6207"/>
                        </a:cubicBezTo>
                        <a:lnTo>
                          <a:pt x="1818" y="257"/>
                        </a:lnTo>
                        <a:cubicBezTo>
                          <a:pt x="1621" y="180"/>
                          <a:pt x="1437" y="83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32" name="Google Shape;4683;p33"/>
                  <p:cNvSpPr/>
                  <p:nvPr/>
                </p:nvSpPr>
                <p:spPr>
                  <a:xfrm>
                    <a:off x="1788925" y="1440100"/>
                    <a:ext cx="34325" cy="14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3" h="5997" extrusionOk="0">
                        <a:moveTo>
                          <a:pt x="1248" y="1"/>
                        </a:moveTo>
                        <a:lnTo>
                          <a:pt x="0" y="5949"/>
                        </a:lnTo>
                        <a:cubicBezTo>
                          <a:pt x="42" y="5962"/>
                          <a:pt x="85" y="5980"/>
                          <a:pt x="128" y="5996"/>
                        </a:cubicBezTo>
                        <a:lnTo>
                          <a:pt x="1372" y="47"/>
                        </a:lnTo>
                        <a:cubicBezTo>
                          <a:pt x="1330" y="30"/>
                          <a:pt x="1291" y="13"/>
                          <a:pt x="1248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33" name="Google Shape;4684;p33"/>
                  <p:cNvSpPr/>
                  <p:nvPr/>
                </p:nvSpPr>
                <p:spPr>
                  <a:xfrm>
                    <a:off x="1786550" y="1439225"/>
                    <a:ext cx="33600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4" h="5985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30" y="5958"/>
                          <a:pt x="65" y="5972"/>
                          <a:pt x="95" y="5984"/>
                        </a:cubicBezTo>
                        <a:lnTo>
                          <a:pt x="1343" y="36"/>
                        </a:lnTo>
                        <a:cubicBezTo>
                          <a:pt x="1309" y="22"/>
                          <a:pt x="1280" y="14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34" name="Google Shape;4685;p33"/>
                  <p:cNvSpPr/>
                  <p:nvPr/>
                </p:nvSpPr>
                <p:spPr>
                  <a:xfrm>
                    <a:off x="1784325" y="1438700"/>
                    <a:ext cx="33375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5" h="5972" extrusionOk="0">
                        <a:moveTo>
                          <a:pt x="1249" y="0"/>
                        </a:moveTo>
                        <a:lnTo>
                          <a:pt x="0" y="5950"/>
                        </a:lnTo>
                        <a:cubicBezTo>
                          <a:pt x="30" y="5954"/>
                          <a:pt x="60" y="5963"/>
                          <a:pt x="90" y="5971"/>
                        </a:cubicBezTo>
                        <a:lnTo>
                          <a:pt x="1335" y="22"/>
                        </a:lnTo>
                        <a:cubicBezTo>
                          <a:pt x="1304" y="18"/>
                          <a:pt x="1278" y="9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35" name="Google Shape;4686;p33"/>
                  <p:cNvSpPr/>
                  <p:nvPr/>
                </p:nvSpPr>
                <p:spPr>
                  <a:xfrm>
                    <a:off x="1782175" y="1438275"/>
                    <a:ext cx="3337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5" h="5967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30" y="5954"/>
                          <a:pt x="61" y="5958"/>
                          <a:pt x="86" y="5967"/>
                        </a:cubicBezTo>
                        <a:lnTo>
                          <a:pt x="1335" y="17"/>
                        </a:lnTo>
                        <a:cubicBezTo>
                          <a:pt x="1305" y="9"/>
                          <a:pt x="1275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36" name="Google Shape;4687;p33"/>
                  <p:cNvSpPr/>
                  <p:nvPr/>
                </p:nvSpPr>
                <p:spPr>
                  <a:xfrm>
                    <a:off x="1779600" y="1437850"/>
                    <a:ext cx="3372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9" h="5968" extrusionOk="0">
                        <a:moveTo>
                          <a:pt x="1246" y="0"/>
                        </a:moveTo>
                        <a:lnTo>
                          <a:pt x="0" y="5950"/>
                        </a:lnTo>
                        <a:cubicBezTo>
                          <a:pt x="35" y="5954"/>
                          <a:pt x="69" y="5958"/>
                          <a:pt x="103" y="5967"/>
                        </a:cubicBezTo>
                        <a:lnTo>
                          <a:pt x="1348" y="18"/>
                        </a:lnTo>
                        <a:cubicBezTo>
                          <a:pt x="1313" y="8"/>
                          <a:pt x="1279" y="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37" name="Google Shape;4688;p33"/>
                  <p:cNvSpPr/>
                  <p:nvPr/>
                </p:nvSpPr>
                <p:spPr>
                  <a:xfrm>
                    <a:off x="1774475" y="1437700"/>
                    <a:ext cx="36275" cy="14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1" h="5956" extrusionOk="0">
                        <a:moveTo>
                          <a:pt x="1308" y="0"/>
                        </a:moveTo>
                        <a:cubicBezTo>
                          <a:pt x="1288" y="0"/>
                          <a:pt x="1267" y="1"/>
                          <a:pt x="1245" y="2"/>
                        </a:cubicBezTo>
                        <a:lnTo>
                          <a:pt x="0" y="5952"/>
                        </a:lnTo>
                        <a:cubicBezTo>
                          <a:pt x="20" y="5951"/>
                          <a:pt x="40" y="5950"/>
                          <a:pt x="61" y="5950"/>
                        </a:cubicBezTo>
                        <a:cubicBezTo>
                          <a:pt x="109" y="5950"/>
                          <a:pt x="158" y="5953"/>
                          <a:pt x="205" y="5956"/>
                        </a:cubicBezTo>
                        <a:lnTo>
                          <a:pt x="1451" y="6"/>
                        </a:lnTo>
                        <a:cubicBezTo>
                          <a:pt x="1405" y="3"/>
                          <a:pt x="1358" y="0"/>
                          <a:pt x="1308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38" name="Google Shape;4689;p33"/>
                  <p:cNvSpPr/>
                  <p:nvPr/>
                </p:nvSpPr>
                <p:spPr>
                  <a:xfrm>
                    <a:off x="1817050" y="1450775"/>
                    <a:ext cx="31325" cy="150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3" h="6015" extrusionOk="0">
                        <a:moveTo>
                          <a:pt x="1248" y="1"/>
                        </a:moveTo>
                        <a:lnTo>
                          <a:pt x="0" y="5950"/>
                        </a:lnTo>
                        <a:cubicBezTo>
                          <a:pt x="4" y="5974"/>
                          <a:pt x="4" y="5994"/>
                          <a:pt x="1" y="6010"/>
                        </a:cubicBezTo>
                        <a:lnTo>
                          <a:pt x="1" y="6010"/>
                        </a:lnTo>
                        <a:lnTo>
                          <a:pt x="1248" y="69"/>
                        </a:lnTo>
                        <a:cubicBezTo>
                          <a:pt x="1252" y="48"/>
                          <a:pt x="1252" y="26"/>
                          <a:pt x="1248" y="1"/>
                        </a:cubicBezTo>
                        <a:close/>
                        <a:moveTo>
                          <a:pt x="1" y="6010"/>
                        </a:moveTo>
                        <a:lnTo>
                          <a:pt x="0" y="6015"/>
                        </a:lnTo>
                        <a:cubicBezTo>
                          <a:pt x="0" y="6013"/>
                          <a:pt x="1" y="6012"/>
                          <a:pt x="1" y="601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39" name="Google Shape;4690;p33"/>
                  <p:cNvSpPr/>
                  <p:nvPr/>
                </p:nvSpPr>
                <p:spPr>
                  <a:xfrm>
                    <a:off x="2514200" y="1600050"/>
                    <a:ext cx="31350" cy="14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77" extrusionOk="0">
                        <a:moveTo>
                          <a:pt x="1254" y="1"/>
                        </a:moveTo>
                        <a:cubicBezTo>
                          <a:pt x="1249" y="9"/>
                          <a:pt x="1249" y="18"/>
                          <a:pt x="1245" y="30"/>
                        </a:cubicBezTo>
                        <a:lnTo>
                          <a:pt x="652" y="2864"/>
                        </a:lnTo>
                        <a:lnTo>
                          <a:pt x="1254" y="1"/>
                        </a:lnTo>
                        <a:close/>
                        <a:moveTo>
                          <a:pt x="652" y="2864"/>
                        </a:moveTo>
                        <a:lnTo>
                          <a:pt x="4" y="5946"/>
                        </a:lnTo>
                        <a:cubicBezTo>
                          <a:pt x="4" y="5959"/>
                          <a:pt x="0" y="5967"/>
                          <a:pt x="0" y="5976"/>
                        </a:cubicBezTo>
                        <a:lnTo>
                          <a:pt x="652" y="2864"/>
                        </a:ln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40" name="Google Shape;4691;p33"/>
                  <p:cNvSpPr/>
                  <p:nvPr/>
                </p:nvSpPr>
                <p:spPr>
                  <a:xfrm>
                    <a:off x="3385125" y="1778400"/>
                    <a:ext cx="3285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" h="5963" extrusionOk="0">
                        <a:moveTo>
                          <a:pt x="1314" y="1"/>
                        </a:moveTo>
                        <a:lnTo>
                          <a:pt x="1314" y="1"/>
                        </a:lnTo>
                        <a:cubicBezTo>
                          <a:pt x="1288" y="5"/>
                          <a:pt x="1266" y="9"/>
                          <a:pt x="1245" y="13"/>
                        </a:cubicBezTo>
                        <a:lnTo>
                          <a:pt x="1" y="5963"/>
                        </a:lnTo>
                        <a:cubicBezTo>
                          <a:pt x="22" y="5959"/>
                          <a:pt x="43" y="5951"/>
                          <a:pt x="68" y="5946"/>
                        </a:cubicBezTo>
                        <a:lnTo>
                          <a:pt x="1314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41" name="Google Shape;4692;p33"/>
                  <p:cNvSpPr/>
                  <p:nvPr/>
                </p:nvSpPr>
                <p:spPr>
                  <a:xfrm>
                    <a:off x="3383950" y="1778725"/>
                    <a:ext cx="3230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2" h="5968" extrusionOk="0">
                        <a:moveTo>
                          <a:pt x="1292" y="0"/>
                        </a:moveTo>
                        <a:lnTo>
                          <a:pt x="1292" y="0"/>
                        </a:lnTo>
                        <a:cubicBezTo>
                          <a:pt x="1275" y="10"/>
                          <a:pt x="1262" y="14"/>
                          <a:pt x="1245" y="22"/>
                        </a:cubicBezTo>
                        <a:lnTo>
                          <a:pt x="0" y="5967"/>
                        </a:lnTo>
                        <a:cubicBezTo>
                          <a:pt x="13" y="5963"/>
                          <a:pt x="30" y="5954"/>
                          <a:pt x="48" y="5950"/>
                        </a:cubicBezTo>
                        <a:lnTo>
                          <a:pt x="1292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42" name="Google Shape;4693;p33"/>
                  <p:cNvSpPr/>
                  <p:nvPr/>
                </p:nvSpPr>
                <p:spPr>
                  <a:xfrm>
                    <a:off x="3383100" y="1779250"/>
                    <a:ext cx="31975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9" h="5968" extrusionOk="0">
                        <a:moveTo>
                          <a:pt x="1279" y="1"/>
                        </a:moveTo>
                        <a:lnTo>
                          <a:pt x="1279" y="1"/>
                        </a:lnTo>
                        <a:cubicBezTo>
                          <a:pt x="1266" y="5"/>
                          <a:pt x="1258" y="10"/>
                          <a:pt x="1245" y="18"/>
                        </a:cubicBezTo>
                        <a:lnTo>
                          <a:pt x="1" y="5968"/>
                        </a:lnTo>
                        <a:cubicBezTo>
                          <a:pt x="9" y="5959"/>
                          <a:pt x="21" y="5955"/>
                          <a:pt x="34" y="5946"/>
                        </a:cubicBezTo>
                        <a:lnTo>
                          <a:pt x="1279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43" name="Google Shape;4694;p33"/>
                  <p:cNvSpPr/>
                  <p:nvPr/>
                </p:nvSpPr>
                <p:spPr>
                  <a:xfrm>
                    <a:off x="3382225" y="1779700"/>
                    <a:ext cx="3200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76" extrusionOk="0">
                        <a:moveTo>
                          <a:pt x="1280" y="0"/>
                        </a:moveTo>
                        <a:cubicBezTo>
                          <a:pt x="1267" y="8"/>
                          <a:pt x="1258" y="18"/>
                          <a:pt x="1246" y="26"/>
                        </a:cubicBezTo>
                        <a:lnTo>
                          <a:pt x="1" y="5976"/>
                        </a:lnTo>
                        <a:cubicBezTo>
                          <a:pt x="10" y="5966"/>
                          <a:pt x="22" y="5958"/>
                          <a:pt x="36" y="5950"/>
                        </a:cubicBezTo>
                        <a:lnTo>
                          <a:pt x="1280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44" name="Google Shape;4695;p33"/>
                  <p:cNvSpPr/>
                  <p:nvPr/>
                </p:nvSpPr>
                <p:spPr>
                  <a:xfrm>
                    <a:off x="3379675" y="1780325"/>
                    <a:ext cx="33700" cy="151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8" h="6054" extrusionOk="0">
                        <a:moveTo>
                          <a:pt x="1348" y="1"/>
                        </a:moveTo>
                        <a:cubicBezTo>
                          <a:pt x="1309" y="35"/>
                          <a:pt x="1283" y="74"/>
                          <a:pt x="1245" y="108"/>
                        </a:cubicBezTo>
                        <a:lnTo>
                          <a:pt x="0" y="6053"/>
                        </a:lnTo>
                        <a:cubicBezTo>
                          <a:pt x="39" y="6023"/>
                          <a:pt x="65" y="5980"/>
                          <a:pt x="103" y="5951"/>
                        </a:cubicBezTo>
                        <a:lnTo>
                          <a:pt x="1348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45" name="Google Shape;4696;p33"/>
                  <p:cNvSpPr/>
                  <p:nvPr/>
                </p:nvSpPr>
                <p:spPr>
                  <a:xfrm>
                    <a:off x="3378825" y="1783000"/>
                    <a:ext cx="3200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72" extrusionOk="0">
                        <a:moveTo>
                          <a:pt x="1279" y="1"/>
                        </a:moveTo>
                        <a:lnTo>
                          <a:pt x="1279" y="1"/>
                        </a:lnTo>
                        <a:cubicBezTo>
                          <a:pt x="1270" y="9"/>
                          <a:pt x="1258" y="18"/>
                          <a:pt x="1244" y="22"/>
                        </a:cubicBezTo>
                        <a:lnTo>
                          <a:pt x="0" y="5972"/>
                        </a:lnTo>
                        <a:cubicBezTo>
                          <a:pt x="13" y="5963"/>
                          <a:pt x="22" y="5954"/>
                          <a:pt x="34" y="5946"/>
                        </a:cubicBezTo>
                        <a:lnTo>
                          <a:pt x="1279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46" name="Google Shape;4697;p33"/>
                  <p:cNvSpPr/>
                  <p:nvPr/>
                </p:nvSpPr>
                <p:spPr>
                  <a:xfrm>
                    <a:off x="3377975" y="1783550"/>
                    <a:ext cx="31975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9" h="5972" extrusionOk="0">
                        <a:moveTo>
                          <a:pt x="1278" y="0"/>
                        </a:moveTo>
                        <a:cubicBezTo>
                          <a:pt x="1270" y="8"/>
                          <a:pt x="1258" y="13"/>
                          <a:pt x="1244" y="22"/>
                        </a:cubicBezTo>
                        <a:lnTo>
                          <a:pt x="0" y="5971"/>
                        </a:lnTo>
                        <a:cubicBezTo>
                          <a:pt x="13" y="5962"/>
                          <a:pt x="26" y="5958"/>
                          <a:pt x="34" y="5950"/>
                        </a:cubicBezTo>
                        <a:lnTo>
                          <a:pt x="1278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47" name="Google Shape;4698;p33"/>
                  <p:cNvSpPr/>
                  <p:nvPr/>
                </p:nvSpPr>
                <p:spPr>
                  <a:xfrm>
                    <a:off x="3376800" y="1784075"/>
                    <a:ext cx="3230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2" h="5967" extrusionOk="0">
                        <a:moveTo>
                          <a:pt x="1291" y="1"/>
                        </a:moveTo>
                        <a:lnTo>
                          <a:pt x="1291" y="1"/>
                        </a:lnTo>
                        <a:cubicBezTo>
                          <a:pt x="1279" y="5"/>
                          <a:pt x="1262" y="13"/>
                          <a:pt x="1244" y="17"/>
                        </a:cubicBezTo>
                        <a:lnTo>
                          <a:pt x="0" y="5967"/>
                        </a:lnTo>
                        <a:cubicBezTo>
                          <a:pt x="17" y="5959"/>
                          <a:pt x="34" y="5955"/>
                          <a:pt x="47" y="5950"/>
                        </a:cubicBezTo>
                        <a:lnTo>
                          <a:pt x="1291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48" name="Google Shape;4699;p33"/>
                  <p:cNvSpPr/>
                  <p:nvPr/>
                </p:nvSpPr>
                <p:spPr>
                  <a:xfrm>
                    <a:off x="3374625" y="1784500"/>
                    <a:ext cx="3330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2" h="5968" extrusionOk="0">
                        <a:moveTo>
                          <a:pt x="1331" y="0"/>
                        </a:moveTo>
                        <a:cubicBezTo>
                          <a:pt x="1310" y="9"/>
                          <a:pt x="1280" y="14"/>
                          <a:pt x="1246" y="18"/>
                        </a:cubicBezTo>
                        <a:lnTo>
                          <a:pt x="1" y="5967"/>
                        </a:lnTo>
                        <a:cubicBezTo>
                          <a:pt x="36" y="5963"/>
                          <a:pt x="61" y="5954"/>
                          <a:pt x="87" y="5950"/>
                        </a:cubicBezTo>
                        <a:lnTo>
                          <a:pt x="1331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49" name="Google Shape;4700;p33"/>
                  <p:cNvSpPr/>
                  <p:nvPr/>
                </p:nvSpPr>
                <p:spPr>
                  <a:xfrm>
                    <a:off x="851150" y="1253500"/>
                    <a:ext cx="40000" cy="160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" h="6408" extrusionOk="0">
                        <a:moveTo>
                          <a:pt x="1246" y="1"/>
                        </a:moveTo>
                        <a:lnTo>
                          <a:pt x="0" y="5945"/>
                        </a:lnTo>
                        <a:cubicBezTo>
                          <a:pt x="295" y="6157"/>
                          <a:pt x="352" y="6288"/>
                          <a:pt x="332" y="6397"/>
                        </a:cubicBezTo>
                        <a:lnTo>
                          <a:pt x="332" y="6397"/>
                        </a:lnTo>
                        <a:lnTo>
                          <a:pt x="1574" y="463"/>
                        </a:lnTo>
                        <a:cubicBezTo>
                          <a:pt x="1600" y="351"/>
                          <a:pt x="1548" y="214"/>
                          <a:pt x="1246" y="1"/>
                        </a:cubicBezTo>
                        <a:close/>
                        <a:moveTo>
                          <a:pt x="332" y="6397"/>
                        </a:moveTo>
                        <a:lnTo>
                          <a:pt x="330" y="6407"/>
                        </a:lnTo>
                        <a:cubicBezTo>
                          <a:pt x="331" y="6404"/>
                          <a:pt x="331" y="6401"/>
                          <a:pt x="332" y="6397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50" name="Google Shape;4701;p33"/>
                  <p:cNvSpPr/>
                  <p:nvPr/>
                </p:nvSpPr>
                <p:spPr>
                  <a:xfrm>
                    <a:off x="850500" y="1252975"/>
                    <a:ext cx="3180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67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9" y="5954"/>
                          <a:pt x="18" y="5962"/>
                          <a:pt x="26" y="5966"/>
                        </a:cubicBezTo>
                        <a:lnTo>
                          <a:pt x="1272" y="22"/>
                        </a:lnTo>
                        <a:cubicBezTo>
                          <a:pt x="1262" y="13"/>
                          <a:pt x="1254" y="8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51" name="Google Shape;4702;p33"/>
                  <p:cNvSpPr/>
                  <p:nvPr/>
                </p:nvSpPr>
                <p:spPr>
                  <a:xfrm>
                    <a:off x="1855850" y="1469075"/>
                    <a:ext cx="40425" cy="157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7" h="6284" extrusionOk="0">
                        <a:moveTo>
                          <a:pt x="1249" y="0"/>
                        </a:moveTo>
                        <a:lnTo>
                          <a:pt x="0" y="5950"/>
                        </a:lnTo>
                        <a:cubicBezTo>
                          <a:pt x="133" y="6043"/>
                          <a:pt x="249" y="6172"/>
                          <a:pt x="373" y="6284"/>
                        </a:cubicBezTo>
                        <a:lnTo>
                          <a:pt x="1617" y="334"/>
                        </a:lnTo>
                        <a:cubicBezTo>
                          <a:pt x="1497" y="222"/>
                          <a:pt x="1378" y="94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52" name="Google Shape;4703;p33"/>
                  <p:cNvSpPr/>
                  <p:nvPr/>
                </p:nvSpPr>
                <p:spPr>
                  <a:xfrm>
                    <a:off x="1854025" y="1467900"/>
                    <a:ext cx="33075" cy="14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3" h="5998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26" y="5962"/>
                          <a:pt x="52" y="5980"/>
                          <a:pt x="73" y="5997"/>
                        </a:cubicBezTo>
                        <a:lnTo>
                          <a:pt x="1322" y="47"/>
                        </a:lnTo>
                        <a:cubicBezTo>
                          <a:pt x="1297" y="30"/>
                          <a:pt x="1271" y="13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53" name="Google Shape;4704;p33"/>
                  <p:cNvSpPr/>
                  <p:nvPr/>
                </p:nvSpPr>
                <p:spPr>
                  <a:xfrm>
                    <a:off x="1852725" y="1467250"/>
                    <a:ext cx="3245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8" h="5976" extrusionOk="0">
                        <a:moveTo>
                          <a:pt x="1250" y="1"/>
                        </a:moveTo>
                        <a:lnTo>
                          <a:pt x="1" y="5950"/>
                        </a:lnTo>
                        <a:cubicBezTo>
                          <a:pt x="18" y="5958"/>
                          <a:pt x="36" y="5967"/>
                          <a:pt x="52" y="5976"/>
                        </a:cubicBezTo>
                        <a:lnTo>
                          <a:pt x="1297" y="26"/>
                        </a:lnTo>
                        <a:cubicBezTo>
                          <a:pt x="1280" y="18"/>
                          <a:pt x="1268" y="9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54" name="Google Shape;4705;p33"/>
                  <p:cNvSpPr/>
                  <p:nvPr/>
                </p:nvSpPr>
                <p:spPr>
                  <a:xfrm>
                    <a:off x="1851900" y="1466825"/>
                    <a:ext cx="3210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68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12" y="5954"/>
                          <a:pt x="26" y="5958"/>
                          <a:pt x="34" y="5967"/>
                        </a:cubicBezTo>
                        <a:lnTo>
                          <a:pt x="1283" y="18"/>
                        </a:lnTo>
                        <a:cubicBezTo>
                          <a:pt x="1270" y="13"/>
                          <a:pt x="1258" y="4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55" name="Google Shape;4706;p33"/>
                  <p:cNvSpPr/>
                  <p:nvPr/>
                </p:nvSpPr>
                <p:spPr>
                  <a:xfrm>
                    <a:off x="1851050" y="1466500"/>
                    <a:ext cx="3197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9" h="5963" extrusionOk="0">
                        <a:moveTo>
                          <a:pt x="1248" y="1"/>
                        </a:moveTo>
                        <a:lnTo>
                          <a:pt x="0" y="5950"/>
                        </a:lnTo>
                        <a:cubicBezTo>
                          <a:pt x="13" y="5955"/>
                          <a:pt x="21" y="5959"/>
                          <a:pt x="34" y="5963"/>
                        </a:cubicBezTo>
                        <a:lnTo>
                          <a:pt x="1278" y="13"/>
                        </a:lnTo>
                        <a:cubicBezTo>
                          <a:pt x="1270" y="9"/>
                          <a:pt x="1258" y="5"/>
                          <a:pt x="1248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56" name="Google Shape;4707;p33"/>
                  <p:cNvSpPr/>
                  <p:nvPr/>
                </p:nvSpPr>
                <p:spPr>
                  <a:xfrm>
                    <a:off x="1850275" y="1466275"/>
                    <a:ext cx="32000" cy="14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60" extrusionOk="0">
                        <a:moveTo>
                          <a:pt x="1246" y="1"/>
                        </a:moveTo>
                        <a:lnTo>
                          <a:pt x="0" y="5950"/>
                        </a:lnTo>
                        <a:cubicBezTo>
                          <a:pt x="14" y="5950"/>
                          <a:pt x="22" y="5954"/>
                          <a:pt x="31" y="5959"/>
                        </a:cubicBezTo>
                        <a:lnTo>
                          <a:pt x="1279" y="10"/>
                        </a:lnTo>
                        <a:cubicBezTo>
                          <a:pt x="1267" y="6"/>
                          <a:pt x="1258" y="6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57" name="Google Shape;4708;p33"/>
                  <p:cNvSpPr/>
                  <p:nvPr/>
                </p:nvSpPr>
                <p:spPr>
                  <a:xfrm>
                    <a:off x="1849525" y="1466075"/>
                    <a:ext cx="319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5959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10" y="5950"/>
                          <a:pt x="22" y="5954"/>
                          <a:pt x="30" y="5958"/>
                        </a:cubicBezTo>
                        <a:lnTo>
                          <a:pt x="1276" y="9"/>
                        </a:lnTo>
                        <a:cubicBezTo>
                          <a:pt x="1267" y="4"/>
                          <a:pt x="1258" y="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58" name="Google Shape;4709;p33"/>
                  <p:cNvSpPr/>
                  <p:nvPr/>
                </p:nvSpPr>
                <p:spPr>
                  <a:xfrm>
                    <a:off x="1848675" y="1465875"/>
                    <a:ext cx="32000" cy="14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58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13" y="5954"/>
                          <a:pt x="22" y="5954"/>
                          <a:pt x="35" y="5958"/>
                        </a:cubicBezTo>
                        <a:lnTo>
                          <a:pt x="1280" y="8"/>
                        </a:lnTo>
                        <a:cubicBezTo>
                          <a:pt x="1271" y="4"/>
                          <a:pt x="1258" y="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59" name="Google Shape;4710;p33"/>
                  <p:cNvSpPr/>
                  <p:nvPr/>
                </p:nvSpPr>
                <p:spPr>
                  <a:xfrm>
                    <a:off x="1847600" y="1465775"/>
                    <a:ext cx="32200" cy="148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5954" extrusionOk="0">
                        <a:moveTo>
                          <a:pt x="1250" y="0"/>
                        </a:moveTo>
                        <a:lnTo>
                          <a:pt x="1" y="5949"/>
                        </a:lnTo>
                        <a:cubicBezTo>
                          <a:pt x="18" y="5949"/>
                          <a:pt x="30" y="5954"/>
                          <a:pt x="44" y="5954"/>
                        </a:cubicBezTo>
                        <a:lnTo>
                          <a:pt x="1288" y="4"/>
                        </a:lnTo>
                        <a:cubicBezTo>
                          <a:pt x="1276" y="4"/>
                          <a:pt x="1262" y="0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60" name="Google Shape;4711;p33"/>
                  <p:cNvSpPr/>
                  <p:nvPr/>
                </p:nvSpPr>
                <p:spPr>
                  <a:xfrm>
                    <a:off x="1843975" y="1465675"/>
                    <a:ext cx="34875" cy="14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" h="5958" extrusionOk="0">
                        <a:moveTo>
                          <a:pt x="1333" y="1"/>
                        </a:moveTo>
                        <a:cubicBezTo>
                          <a:pt x="1304" y="1"/>
                          <a:pt x="1274" y="3"/>
                          <a:pt x="1245" y="8"/>
                        </a:cubicBezTo>
                        <a:lnTo>
                          <a:pt x="1" y="5958"/>
                        </a:lnTo>
                        <a:cubicBezTo>
                          <a:pt x="32" y="5952"/>
                          <a:pt x="63" y="5950"/>
                          <a:pt x="91" y="5950"/>
                        </a:cubicBezTo>
                        <a:cubicBezTo>
                          <a:pt x="111" y="5950"/>
                          <a:pt x="129" y="5951"/>
                          <a:pt x="146" y="5953"/>
                        </a:cubicBezTo>
                        <a:lnTo>
                          <a:pt x="1395" y="4"/>
                        </a:lnTo>
                        <a:cubicBezTo>
                          <a:pt x="1375" y="2"/>
                          <a:pt x="1354" y="1"/>
                          <a:pt x="1333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61" name="Google Shape;4712;p33"/>
                  <p:cNvSpPr/>
                  <p:nvPr/>
                </p:nvSpPr>
                <p:spPr>
                  <a:xfrm>
                    <a:off x="1749025" y="1453250"/>
                    <a:ext cx="36275" cy="150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1" h="6014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69" y="5971"/>
                          <a:pt x="137" y="5997"/>
                          <a:pt x="206" y="6013"/>
                        </a:cubicBezTo>
                        <a:lnTo>
                          <a:pt x="1450" y="69"/>
                        </a:lnTo>
                        <a:cubicBezTo>
                          <a:pt x="1382" y="47"/>
                          <a:pt x="1314" y="26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62" name="Google Shape;4713;p33"/>
                  <p:cNvSpPr/>
                  <p:nvPr/>
                </p:nvSpPr>
                <p:spPr>
                  <a:xfrm>
                    <a:off x="1743125" y="1451000"/>
                    <a:ext cx="37025" cy="151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1" h="6040" extrusionOk="0">
                        <a:moveTo>
                          <a:pt x="1250" y="1"/>
                        </a:moveTo>
                        <a:lnTo>
                          <a:pt x="1" y="5949"/>
                        </a:lnTo>
                        <a:cubicBezTo>
                          <a:pt x="78" y="5984"/>
                          <a:pt x="155" y="6010"/>
                          <a:pt x="237" y="6040"/>
                        </a:cubicBezTo>
                        <a:lnTo>
                          <a:pt x="1481" y="90"/>
                        </a:lnTo>
                        <a:cubicBezTo>
                          <a:pt x="1404" y="64"/>
                          <a:pt x="1327" y="35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63" name="Google Shape;4714;p33"/>
                  <p:cNvSpPr/>
                  <p:nvPr/>
                </p:nvSpPr>
                <p:spPr>
                  <a:xfrm>
                    <a:off x="1735875" y="1447800"/>
                    <a:ext cx="38525" cy="151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1" h="6078" extrusionOk="0">
                        <a:moveTo>
                          <a:pt x="1250" y="0"/>
                        </a:moveTo>
                        <a:lnTo>
                          <a:pt x="0" y="5949"/>
                        </a:lnTo>
                        <a:cubicBezTo>
                          <a:pt x="99" y="5992"/>
                          <a:pt x="193" y="6039"/>
                          <a:pt x="291" y="6077"/>
                        </a:cubicBezTo>
                        <a:lnTo>
                          <a:pt x="1540" y="129"/>
                        </a:lnTo>
                        <a:cubicBezTo>
                          <a:pt x="1441" y="90"/>
                          <a:pt x="1343" y="47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64" name="Google Shape;4715;p33"/>
                  <p:cNvSpPr/>
                  <p:nvPr/>
                </p:nvSpPr>
                <p:spPr>
                  <a:xfrm>
                    <a:off x="1725300" y="1442125"/>
                    <a:ext cx="41825" cy="15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" h="6177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137" y="6031"/>
                          <a:pt x="278" y="6104"/>
                          <a:pt x="423" y="6176"/>
                        </a:cubicBezTo>
                        <a:lnTo>
                          <a:pt x="1673" y="227"/>
                        </a:lnTo>
                        <a:cubicBezTo>
                          <a:pt x="1527" y="159"/>
                          <a:pt x="1386" y="82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65" name="Google Shape;4716;p33"/>
                  <p:cNvSpPr/>
                  <p:nvPr/>
                </p:nvSpPr>
                <p:spPr>
                  <a:xfrm>
                    <a:off x="1676100" y="1410900"/>
                    <a:ext cx="80325" cy="18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3" h="7200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672" y="6331"/>
                          <a:pt x="1292" y="6814"/>
                          <a:pt x="1968" y="7199"/>
                        </a:cubicBezTo>
                        <a:lnTo>
                          <a:pt x="3212" y="1250"/>
                        </a:lnTo>
                        <a:cubicBezTo>
                          <a:pt x="2541" y="865"/>
                          <a:pt x="1917" y="381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66" name="Google Shape;4717;p33"/>
                  <p:cNvSpPr/>
                  <p:nvPr/>
                </p:nvSpPr>
                <p:spPr>
                  <a:xfrm>
                    <a:off x="1665625" y="1405325"/>
                    <a:ext cx="41600" cy="154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4" h="6173" extrusionOk="0">
                        <a:moveTo>
                          <a:pt x="1249" y="1"/>
                        </a:moveTo>
                        <a:lnTo>
                          <a:pt x="1" y="5950"/>
                        </a:lnTo>
                        <a:cubicBezTo>
                          <a:pt x="145" y="6019"/>
                          <a:pt x="283" y="6092"/>
                          <a:pt x="420" y="6173"/>
                        </a:cubicBezTo>
                        <a:lnTo>
                          <a:pt x="1664" y="223"/>
                        </a:lnTo>
                        <a:cubicBezTo>
                          <a:pt x="1527" y="146"/>
                          <a:pt x="1391" y="69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67" name="Google Shape;4718;p33"/>
                  <p:cNvSpPr/>
                  <p:nvPr/>
                </p:nvSpPr>
                <p:spPr>
                  <a:xfrm>
                    <a:off x="1658575" y="1402250"/>
                    <a:ext cx="38275" cy="151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1" h="6074" extrusionOk="0">
                        <a:moveTo>
                          <a:pt x="1245" y="0"/>
                        </a:moveTo>
                        <a:lnTo>
                          <a:pt x="0" y="5945"/>
                        </a:lnTo>
                        <a:cubicBezTo>
                          <a:pt x="94" y="5988"/>
                          <a:pt x="192" y="6026"/>
                          <a:pt x="283" y="6073"/>
                        </a:cubicBezTo>
                        <a:lnTo>
                          <a:pt x="1531" y="124"/>
                        </a:lnTo>
                        <a:cubicBezTo>
                          <a:pt x="1438" y="82"/>
                          <a:pt x="1343" y="38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68" name="Google Shape;4719;p33"/>
                  <p:cNvSpPr/>
                  <p:nvPr/>
                </p:nvSpPr>
                <p:spPr>
                  <a:xfrm>
                    <a:off x="1657700" y="1401800"/>
                    <a:ext cx="3200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63" extrusionOk="0">
                        <a:moveTo>
                          <a:pt x="1246" y="1"/>
                        </a:moveTo>
                        <a:lnTo>
                          <a:pt x="1" y="5951"/>
                        </a:lnTo>
                        <a:cubicBezTo>
                          <a:pt x="14" y="5955"/>
                          <a:pt x="22" y="5959"/>
                          <a:pt x="35" y="5963"/>
                        </a:cubicBezTo>
                        <a:lnTo>
                          <a:pt x="1280" y="18"/>
                        </a:lnTo>
                        <a:cubicBezTo>
                          <a:pt x="1271" y="9"/>
                          <a:pt x="1258" y="5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69" name="Google Shape;4720;p33"/>
                  <p:cNvSpPr/>
                  <p:nvPr/>
                </p:nvSpPr>
                <p:spPr>
                  <a:xfrm>
                    <a:off x="1928225" y="1495150"/>
                    <a:ext cx="53500" cy="157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40" h="6288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301" y="6057"/>
                          <a:pt x="599" y="6169"/>
                          <a:pt x="891" y="6288"/>
                        </a:cubicBezTo>
                        <a:lnTo>
                          <a:pt x="2139" y="339"/>
                        </a:lnTo>
                        <a:cubicBezTo>
                          <a:pt x="1845" y="219"/>
                          <a:pt x="1549" y="108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70" name="Google Shape;4721;p33"/>
                  <p:cNvSpPr/>
                  <p:nvPr/>
                </p:nvSpPr>
                <p:spPr>
                  <a:xfrm>
                    <a:off x="1902775" y="1487025"/>
                    <a:ext cx="56725" cy="156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9" h="6275" extrusionOk="0">
                        <a:moveTo>
                          <a:pt x="1246" y="1"/>
                        </a:moveTo>
                        <a:lnTo>
                          <a:pt x="1" y="5951"/>
                        </a:lnTo>
                        <a:cubicBezTo>
                          <a:pt x="344" y="6048"/>
                          <a:pt x="685" y="6160"/>
                          <a:pt x="1019" y="6275"/>
                        </a:cubicBezTo>
                        <a:lnTo>
                          <a:pt x="2268" y="325"/>
                        </a:lnTo>
                        <a:cubicBezTo>
                          <a:pt x="1929" y="210"/>
                          <a:pt x="1592" y="104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71" name="Google Shape;4722;p33"/>
                  <p:cNvSpPr/>
                  <p:nvPr/>
                </p:nvSpPr>
                <p:spPr>
                  <a:xfrm>
                    <a:off x="1874250" y="1479550"/>
                    <a:ext cx="59675" cy="156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7" h="6250" extrusionOk="0">
                        <a:moveTo>
                          <a:pt x="1244" y="0"/>
                        </a:moveTo>
                        <a:lnTo>
                          <a:pt x="0" y="5946"/>
                        </a:lnTo>
                        <a:cubicBezTo>
                          <a:pt x="385" y="6039"/>
                          <a:pt x="766" y="6138"/>
                          <a:pt x="1142" y="6250"/>
                        </a:cubicBezTo>
                        <a:lnTo>
                          <a:pt x="2387" y="300"/>
                        </a:lnTo>
                        <a:cubicBezTo>
                          <a:pt x="2014" y="188"/>
                          <a:pt x="1633" y="91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72" name="Google Shape;4723;p33"/>
                  <p:cNvSpPr/>
                  <p:nvPr/>
                </p:nvSpPr>
                <p:spPr>
                  <a:xfrm>
                    <a:off x="1865150" y="1477425"/>
                    <a:ext cx="40225" cy="15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9" h="6031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120" y="5975"/>
                          <a:pt x="244" y="6005"/>
                          <a:pt x="364" y="6031"/>
                        </a:cubicBezTo>
                        <a:lnTo>
                          <a:pt x="1608" y="85"/>
                        </a:lnTo>
                        <a:cubicBezTo>
                          <a:pt x="1489" y="55"/>
                          <a:pt x="1369" y="26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73" name="Google Shape;4724;p33"/>
                  <p:cNvSpPr/>
                  <p:nvPr/>
                </p:nvSpPr>
                <p:spPr>
                  <a:xfrm>
                    <a:off x="2495175" y="1612875"/>
                    <a:ext cx="321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59" extrusionOk="0">
                        <a:moveTo>
                          <a:pt x="1284" y="1"/>
                        </a:moveTo>
                        <a:lnTo>
                          <a:pt x="1284" y="1"/>
                        </a:lnTo>
                        <a:cubicBezTo>
                          <a:pt x="1270" y="5"/>
                          <a:pt x="1258" y="9"/>
                          <a:pt x="1245" y="13"/>
                        </a:cubicBezTo>
                        <a:lnTo>
                          <a:pt x="1" y="5959"/>
                        </a:lnTo>
                        <a:cubicBezTo>
                          <a:pt x="9" y="5959"/>
                          <a:pt x="21" y="5955"/>
                          <a:pt x="34" y="5951"/>
                        </a:cubicBezTo>
                        <a:lnTo>
                          <a:pt x="1284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74" name="Google Shape;4725;p33"/>
                  <p:cNvSpPr/>
                  <p:nvPr/>
                </p:nvSpPr>
                <p:spPr>
                  <a:xfrm>
                    <a:off x="2493550" y="1613200"/>
                    <a:ext cx="3275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5972" extrusionOk="0">
                        <a:moveTo>
                          <a:pt x="1310" y="0"/>
                        </a:moveTo>
                        <a:cubicBezTo>
                          <a:pt x="1284" y="5"/>
                          <a:pt x="1262" y="14"/>
                          <a:pt x="1246" y="22"/>
                        </a:cubicBezTo>
                        <a:lnTo>
                          <a:pt x="1" y="5971"/>
                        </a:lnTo>
                        <a:cubicBezTo>
                          <a:pt x="18" y="5963"/>
                          <a:pt x="40" y="5954"/>
                          <a:pt x="66" y="5946"/>
                        </a:cubicBezTo>
                        <a:lnTo>
                          <a:pt x="1310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75" name="Google Shape;4726;p33"/>
                  <p:cNvSpPr/>
                  <p:nvPr/>
                </p:nvSpPr>
                <p:spPr>
                  <a:xfrm>
                    <a:off x="2492475" y="1613725"/>
                    <a:ext cx="32225" cy="14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9" h="5973" extrusionOk="0">
                        <a:moveTo>
                          <a:pt x="1289" y="1"/>
                        </a:moveTo>
                        <a:cubicBezTo>
                          <a:pt x="1272" y="10"/>
                          <a:pt x="1258" y="18"/>
                          <a:pt x="1246" y="22"/>
                        </a:cubicBezTo>
                        <a:lnTo>
                          <a:pt x="1" y="5972"/>
                        </a:lnTo>
                        <a:cubicBezTo>
                          <a:pt x="14" y="5964"/>
                          <a:pt x="26" y="5959"/>
                          <a:pt x="44" y="5950"/>
                        </a:cubicBezTo>
                        <a:lnTo>
                          <a:pt x="1289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76" name="Google Shape;4727;p33"/>
                  <p:cNvSpPr/>
                  <p:nvPr/>
                </p:nvSpPr>
                <p:spPr>
                  <a:xfrm>
                    <a:off x="2491725" y="1614275"/>
                    <a:ext cx="3190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5972" extrusionOk="0">
                        <a:moveTo>
                          <a:pt x="1276" y="0"/>
                        </a:moveTo>
                        <a:lnTo>
                          <a:pt x="1276" y="0"/>
                        </a:lnTo>
                        <a:cubicBezTo>
                          <a:pt x="1268" y="9"/>
                          <a:pt x="1258" y="18"/>
                          <a:pt x="1246" y="26"/>
                        </a:cubicBezTo>
                        <a:lnTo>
                          <a:pt x="1" y="5972"/>
                        </a:lnTo>
                        <a:cubicBezTo>
                          <a:pt x="10" y="5962"/>
                          <a:pt x="23" y="5958"/>
                          <a:pt x="31" y="5950"/>
                        </a:cubicBezTo>
                        <a:lnTo>
                          <a:pt x="1276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77" name="Google Shape;4728;p33"/>
                  <p:cNvSpPr/>
                  <p:nvPr/>
                </p:nvSpPr>
                <p:spPr>
                  <a:xfrm>
                    <a:off x="2491200" y="1614925"/>
                    <a:ext cx="3170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8" h="5972" extrusionOk="0">
                        <a:moveTo>
                          <a:pt x="1267" y="0"/>
                        </a:moveTo>
                        <a:lnTo>
                          <a:pt x="1267" y="0"/>
                        </a:lnTo>
                        <a:cubicBezTo>
                          <a:pt x="1258" y="4"/>
                          <a:pt x="1250" y="13"/>
                          <a:pt x="1246" y="22"/>
                        </a:cubicBezTo>
                        <a:lnTo>
                          <a:pt x="0" y="5971"/>
                        </a:lnTo>
                        <a:cubicBezTo>
                          <a:pt x="6" y="5962"/>
                          <a:pt x="14" y="5954"/>
                          <a:pt x="22" y="5946"/>
                        </a:cubicBezTo>
                        <a:lnTo>
                          <a:pt x="1267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78" name="Google Shape;4729;p33"/>
                  <p:cNvSpPr/>
                  <p:nvPr/>
                </p:nvSpPr>
                <p:spPr>
                  <a:xfrm>
                    <a:off x="2490675" y="1615450"/>
                    <a:ext cx="31675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76" extrusionOk="0">
                        <a:moveTo>
                          <a:pt x="1267" y="1"/>
                        </a:moveTo>
                        <a:cubicBezTo>
                          <a:pt x="1258" y="9"/>
                          <a:pt x="1253" y="18"/>
                          <a:pt x="1245" y="30"/>
                        </a:cubicBezTo>
                        <a:lnTo>
                          <a:pt x="1" y="5976"/>
                        </a:lnTo>
                        <a:cubicBezTo>
                          <a:pt x="5" y="5967"/>
                          <a:pt x="13" y="5958"/>
                          <a:pt x="21" y="5950"/>
                        </a:cubicBezTo>
                        <a:lnTo>
                          <a:pt x="1267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79" name="Google Shape;4730;p33"/>
                  <p:cNvSpPr/>
                  <p:nvPr/>
                </p:nvSpPr>
                <p:spPr>
                  <a:xfrm>
                    <a:off x="2490250" y="1616200"/>
                    <a:ext cx="31550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" h="5980" extrusionOk="0">
                        <a:moveTo>
                          <a:pt x="1262" y="0"/>
                        </a:moveTo>
                        <a:lnTo>
                          <a:pt x="1262" y="0"/>
                        </a:lnTo>
                        <a:cubicBezTo>
                          <a:pt x="1258" y="9"/>
                          <a:pt x="1254" y="22"/>
                          <a:pt x="1250" y="34"/>
                        </a:cubicBezTo>
                        <a:lnTo>
                          <a:pt x="0" y="5980"/>
                        </a:lnTo>
                        <a:cubicBezTo>
                          <a:pt x="5" y="5972"/>
                          <a:pt x="9" y="5958"/>
                          <a:pt x="18" y="5946"/>
                        </a:cubicBezTo>
                        <a:lnTo>
                          <a:pt x="1262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80" name="Google Shape;4731;p33"/>
                  <p:cNvSpPr/>
                  <p:nvPr/>
                </p:nvSpPr>
                <p:spPr>
                  <a:xfrm>
                    <a:off x="2490150" y="1617050"/>
                    <a:ext cx="3135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68" extrusionOk="0">
                        <a:moveTo>
                          <a:pt x="1254" y="0"/>
                        </a:moveTo>
                        <a:cubicBezTo>
                          <a:pt x="1249" y="5"/>
                          <a:pt x="1249" y="14"/>
                          <a:pt x="1244" y="18"/>
                        </a:cubicBezTo>
                        <a:lnTo>
                          <a:pt x="88" y="5547"/>
                        </a:lnTo>
                        <a:lnTo>
                          <a:pt x="88" y="5547"/>
                        </a:lnTo>
                        <a:lnTo>
                          <a:pt x="1254" y="0"/>
                        </a:lnTo>
                        <a:close/>
                        <a:moveTo>
                          <a:pt x="88" y="5547"/>
                        </a:moveTo>
                        <a:lnTo>
                          <a:pt x="4" y="5946"/>
                        </a:lnTo>
                        <a:cubicBezTo>
                          <a:pt x="4" y="5947"/>
                          <a:pt x="4" y="5947"/>
                          <a:pt x="4" y="5948"/>
                        </a:cubicBezTo>
                        <a:lnTo>
                          <a:pt x="4" y="5948"/>
                        </a:lnTo>
                        <a:lnTo>
                          <a:pt x="88" y="5547"/>
                        </a:lnTo>
                        <a:close/>
                        <a:moveTo>
                          <a:pt x="4" y="5948"/>
                        </a:moveTo>
                        <a:lnTo>
                          <a:pt x="2" y="5960"/>
                        </a:lnTo>
                        <a:lnTo>
                          <a:pt x="2" y="5960"/>
                        </a:lnTo>
                        <a:cubicBezTo>
                          <a:pt x="3" y="5957"/>
                          <a:pt x="4" y="5952"/>
                          <a:pt x="4" y="5948"/>
                        </a:cubicBezTo>
                        <a:close/>
                        <a:moveTo>
                          <a:pt x="2" y="5960"/>
                        </a:moveTo>
                        <a:cubicBezTo>
                          <a:pt x="1" y="5963"/>
                          <a:pt x="0" y="5966"/>
                          <a:pt x="0" y="5967"/>
                        </a:cubicBezTo>
                        <a:lnTo>
                          <a:pt x="2" y="5960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81" name="Google Shape;4732;p33"/>
                  <p:cNvSpPr/>
                  <p:nvPr/>
                </p:nvSpPr>
                <p:spPr>
                  <a:xfrm>
                    <a:off x="899050" y="1261525"/>
                    <a:ext cx="57675" cy="152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7" h="6112" extrusionOk="0">
                        <a:moveTo>
                          <a:pt x="2306" y="0"/>
                        </a:moveTo>
                        <a:lnTo>
                          <a:pt x="2306" y="0"/>
                        </a:lnTo>
                        <a:cubicBezTo>
                          <a:pt x="2109" y="9"/>
                          <a:pt x="1938" y="26"/>
                          <a:pt x="1788" y="43"/>
                        </a:cubicBezTo>
                        <a:cubicBezTo>
                          <a:pt x="1575" y="73"/>
                          <a:pt x="1403" y="116"/>
                          <a:pt x="1245" y="167"/>
                        </a:cubicBezTo>
                        <a:lnTo>
                          <a:pt x="1" y="6112"/>
                        </a:lnTo>
                        <a:cubicBezTo>
                          <a:pt x="155" y="6066"/>
                          <a:pt x="330" y="6023"/>
                          <a:pt x="544" y="5993"/>
                        </a:cubicBezTo>
                        <a:cubicBezTo>
                          <a:pt x="694" y="5971"/>
                          <a:pt x="864" y="5958"/>
                          <a:pt x="1061" y="5950"/>
                        </a:cubicBezTo>
                        <a:lnTo>
                          <a:pt x="2306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82" name="Google Shape;4733;p33"/>
                  <p:cNvSpPr/>
                  <p:nvPr/>
                </p:nvSpPr>
                <p:spPr>
                  <a:xfrm>
                    <a:off x="881000" y="1265700"/>
                    <a:ext cx="49200" cy="155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8" h="6202" extrusionOk="0">
                        <a:moveTo>
                          <a:pt x="1967" y="0"/>
                        </a:moveTo>
                        <a:lnTo>
                          <a:pt x="1967" y="0"/>
                        </a:lnTo>
                        <a:cubicBezTo>
                          <a:pt x="1839" y="38"/>
                          <a:pt x="1724" y="81"/>
                          <a:pt x="1604" y="125"/>
                        </a:cubicBezTo>
                        <a:cubicBezTo>
                          <a:pt x="1489" y="167"/>
                          <a:pt x="1373" y="214"/>
                          <a:pt x="1244" y="253"/>
                        </a:cubicBezTo>
                        <a:lnTo>
                          <a:pt x="0" y="6201"/>
                        </a:lnTo>
                        <a:cubicBezTo>
                          <a:pt x="129" y="6159"/>
                          <a:pt x="244" y="6116"/>
                          <a:pt x="360" y="6073"/>
                        </a:cubicBezTo>
                        <a:cubicBezTo>
                          <a:pt x="475" y="6031"/>
                          <a:pt x="595" y="5988"/>
                          <a:pt x="723" y="5945"/>
                        </a:cubicBezTo>
                        <a:lnTo>
                          <a:pt x="1967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83" name="Google Shape;4734;p33"/>
                  <p:cNvSpPr/>
                  <p:nvPr/>
                </p:nvSpPr>
                <p:spPr>
                  <a:xfrm>
                    <a:off x="857775" y="1272000"/>
                    <a:ext cx="54350" cy="152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4" h="6104" extrusionOk="0">
                        <a:moveTo>
                          <a:pt x="2173" y="1"/>
                        </a:moveTo>
                        <a:lnTo>
                          <a:pt x="2173" y="1"/>
                        </a:lnTo>
                        <a:cubicBezTo>
                          <a:pt x="2019" y="47"/>
                          <a:pt x="1848" y="90"/>
                          <a:pt x="1635" y="120"/>
                        </a:cubicBezTo>
                        <a:cubicBezTo>
                          <a:pt x="1520" y="133"/>
                          <a:pt x="1391" y="146"/>
                          <a:pt x="1250" y="155"/>
                        </a:cubicBezTo>
                        <a:lnTo>
                          <a:pt x="0" y="6103"/>
                        </a:lnTo>
                        <a:cubicBezTo>
                          <a:pt x="146" y="6095"/>
                          <a:pt x="274" y="6083"/>
                          <a:pt x="390" y="6065"/>
                        </a:cubicBezTo>
                        <a:cubicBezTo>
                          <a:pt x="600" y="6036"/>
                          <a:pt x="775" y="5997"/>
                          <a:pt x="929" y="5949"/>
                        </a:cubicBezTo>
                        <a:lnTo>
                          <a:pt x="2173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84" name="Google Shape;4735;p33"/>
                  <p:cNvSpPr/>
                  <p:nvPr/>
                </p:nvSpPr>
                <p:spPr>
                  <a:xfrm>
                    <a:off x="856625" y="1271250"/>
                    <a:ext cx="32400" cy="15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6" h="6134" extrusionOk="0">
                        <a:moveTo>
                          <a:pt x="1258" y="0"/>
                        </a:moveTo>
                        <a:lnTo>
                          <a:pt x="1258" y="0"/>
                        </a:lnTo>
                        <a:cubicBezTo>
                          <a:pt x="1257" y="4"/>
                          <a:pt x="1256" y="8"/>
                          <a:pt x="1255" y="12"/>
                        </a:cubicBezTo>
                        <a:lnTo>
                          <a:pt x="1255" y="12"/>
                        </a:lnTo>
                        <a:lnTo>
                          <a:pt x="1258" y="0"/>
                        </a:lnTo>
                        <a:close/>
                        <a:moveTo>
                          <a:pt x="1255" y="12"/>
                        </a:moveTo>
                        <a:lnTo>
                          <a:pt x="12" y="5950"/>
                        </a:lnTo>
                        <a:cubicBezTo>
                          <a:pt x="0" y="6001"/>
                          <a:pt x="4" y="6062"/>
                          <a:pt x="46" y="6133"/>
                        </a:cubicBezTo>
                        <a:lnTo>
                          <a:pt x="1296" y="185"/>
                        </a:lnTo>
                        <a:cubicBezTo>
                          <a:pt x="1255" y="121"/>
                          <a:pt x="1246" y="65"/>
                          <a:pt x="1255" y="12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85" name="Google Shape;4736;p33"/>
                  <p:cNvSpPr/>
                  <p:nvPr/>
                </p:nvSpPr>
                <p:spPr>
                  <a:xfrm>
                    <a:off x="1751050" y="1456875"/>
                    <a:ext cx="40025" cy="160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1" h="6413" extrusionOk="0">
                        <a:moveTo>
                          <a:pt x="1271" y="1"/>
                        </a:moveTo>
                        <a:lnTo>
                          <a:pt x="1271" y="1"/>
                        </a:lnTo>
                        <a:cubicBezTo>
                          <a:pt x="1271" y="2"/>
                          <a:pt x="1270" y="3"/>
                          <a:pt x="1270" y="4"/>
                        </a:cubicBezTo>
                        <a:lnTo>
                          <a:pt x="1270" y="4"/>
                        </a:lnTo>
                        <a:lnTo>
                          <a:pt x="1271" y="1"/>
                        </a:lnTo>
                        <a:close/>
                        <a:moveTo>
                          <a:pt x="1270" y="4"/>
                        </a:moveTo>
                        <a:lnTo>
                          <a:pt x="23" y="5945"/>
                        </a:lnTo>
                        <a:cubicBezTo>
                          <a:pt x="1" y="6061"/>
                          <a:pt x="236" y="6253"/>
                          <a:pt x="351" y="6412"/>
                        </a:cubicBezTo>
                        <a:lnTo>
                          <a:pt x="1600" y="463"/>
                        </a:lnTo>
                        <a:cubicBezTo>
                          <a:pt x="1481" y="306"/>
                          <a:pt x="1249" y="115"/>
                          <a:pt x="1270" y="4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86" name="Google Shape;4737;p33"/>
                  <p:cNvSpPr/>
                  <p:nvPr/>
                </p:nvSpPr>
                <p:spPr>
                  <a:xfrm>
                    <a:off x="3381825" y="1802900"/>
                    <a:ext cx="31325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3" h="5984" extrusionOk="0">
                        <a:moveTo>
                          <a:pt x="1253" y="0"/>
                        </a:moveTo>
                        <a:lnTo>
                          <a:pt x="1247" y="26"/>
                        </a:lnTo>
                        <a:lnTo>
                          <a:pt x="1247" y="26"/>
                        </a:lnTo>
                        <a:cubicBezTo>
                          <a:pt x="1250" y="18"/>
                          <a:pt x="1253" y="10"/>
                          <a:pt x="1253" y="0"/>
                        </a:cubicBezTo>
                        <a:close/>
                        <a:moveTo>
                          <a:pt x="1247" y="26"/>
                        </a:moveTo>
                        <a:lnTo>
                          <a:pt x="1247" y="26"/>
                        </a:lnTo>
                        <a:cubicBezTo>
                          <a:pt x="1246" y="29"/>
                          <a:pt x="1245" y="31"/>
                          <a:pt x="1244" y="34"/>
                        </a:cubicBezTo>
                        <a:lnTo>
                          <a:pt x="0" y="5984"/>
                        </a:lnTo>
                        <a:cubicBezTo>
                          <a:pt x="4" y="5971"/>
                          <a:pt x="4" y="5958"/>
                          <a:pt x="8" y="5950"/>
                        </a:cubicBezTo>
                        <a:lnTo>
                          <a:pt x="1247" y="26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87" name="Google Shape;4738;p33"/>
                  <p:cNvSpPr/>
                  <p:nvPr/>
                </p:nvSpPr>
                <p:spPr>
                  <a:xfrm>
                    <a:off x="3381175" y="1803750"/>
                    <a:ext cx="31775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6006" extrusionOk="0">
                        <a:moveTo>
                          <a:pt x="1270" y="0"/>
                        </a:moveTo>
                        <a:lnTo>
                          <a:pt x="1269" y="5"/>
                        </a:lnTo>
                        <a:lnTo>
                          <a:pt x="1269" y="5"/>
                        </a:lnTo>
                        <a:cubicBezTo>
                          <a:pt x="1270" y="4"/>
                          <a:pt x="1270" y="2"/>
                          <a:pt x="1270" y="0"/>
                        </a:cubicBezTo>
                        <a:close/>
                        <a:moveTo>
                          <a:pt x="1269" y="5"/>
                        </a:moveTo>
                        <a:lnTo>
                          <a:pt x="1269" y="5"/>
                        </a:lnTo>
                        <a:cubicBezTo>
                          <a:pt x="1265" y="25"/>
                          <a:pt x="1257" y="41"/>
                          <a:pt x="1245" y="61"/>
                        </a:cubicBezTo>
                        <a:lnTo>
                          <a:pt x="1" y="6005"/>
                        </a:lnTo>
                        <a:cubicBezTo>
                          <a:pt x="9" y="5989"/>
                          <a:pt x="17" y="5967"/>
                          <a:pt x="26" y="5950"/>
                        </a:cubicBezTo>
                        <a:lnTo>
                          <a:pt x="1269" y="5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88" name="Google Shape;4739;p33"/>
                  <p:cNvSpPr/>
                  <p:nvPr/>
                </p:nvSpPr>
                <p:spPr>
                  <a:xfrm>
                    <a:off x="3380200" y="1805250"/>
                    <a:ext cx="32100" cy="14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97" extrusionOk="0">
                        <a:moveTo>
                          <a:pt x="1284" y="1"/>
                        </a:moveTo>
                        <a:cubicBezTo>
                          <a:pt x="1276" y="17"/>
                          <a:pt x="1262" y="30"/>
                          <a:pt x="1250" y="48"/>
                        </a:cubicBezTo>
                        <a:lnTo>
                          <a:pt x="1" y="5996"/>
                        </a:lnTo>
                        <a:cubicBezTo>
                          <a:pt x="18" y="5980"/>
                          <a:pt x="26" y="5963"/>
                          <a:pt x="40" y="5945"/>
                        </a:cubicBezTo>
                        <a:lnTo>
                          <a:pt x="1284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89" name="Google Shape;4740;p33"/>
                  <p:cNvSpPr/>
                  <p:nvPr/>
                </p:nvSpPr>
                <p:spPr>
                  <a:xfrm>
                    <a:off x="3379125" y="1806425"/>
                    <a:ext cx="32325" cy="14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3" h="5997" extrusionOk="0">
                        <a:moveTo>
                          <a:pt x="1293" y="1"/>
                        </a:moveTo>
                        <a:lnTo>
                          <a:pt x="1293" y="1"/>
                        </a:lnTo>
                        <a:cubicBezTo>
                          <a:pt x="1280" y="17"/>
                          <a:pt x="1263" y="35"/>
                          <a:pt x="1246" y="47"/>
                        </a:cubicBezTo>
                        <a:lnTo>
                          <a:pt x="1" y="5997"/>
                        </a:lnTo>
                        <a:cubicBezTo>
                          <a:pt x="18" y="5980"/>
                          <a:pt x="31" y="5967"/>
                          <a:pt x="44" y="5949"/>
                        </a:cubicBezTo>
                        <a:lnTo>
                          <a:pt x="1293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90" name="Google Shape;4741;p33"/>
                  <p:cNvSpPr/>
                  <p:nvPr/>
                </p:nvSpPr>
                <p:spPr>
                  <a:xfrm>
                    <a:off x="3378475" y="1807600"/>
                    <a:ext cx="31800" cy="14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68" extrusionOk="0">
                        <a:moveTo>
                          <a:pt x="1272" y="0"/>
                        </a:moveTo>
                        <a:lnTo>
                          <a:pt x="1272" y="0"/>
                        </a:lnTo>
                        <a:cubicBezTo>
                          <a:pt x="1263" y="5"/>
                          <a:pt x="1258" y="13"/>
                          <a:pt x="1250" y="18"/>
                        </a:cubicBezTo>
                        <a:lnTo>
                          <a:pt x="1" y="5967"/>
                        </a:lnTo>
                        <a:cubicBezTo>
                          <a:pt x="10" y="5963"/>
                          <a:pt x="18" y="5954"/>
                          <a:pt x="27" y="5950"/>
                        </a:cubicBezTo>
                        <a:lnTo>
                          <a:pt x="1272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91" name="Google Shape;4742;p33"/>
                  <p:cNvSpPr/>
                  <p:nvPr/>
                </p:nvSpPr>
                <p:spPr>
                  <a:xfrm>
                    <a:off x="2352950" y="1597375"/>
                    <a:ext cx="51350" cy="15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4" h="6109" extrusionOk="0">
                        <a:moveTo>
                          <a:pt x="1245" y="1"/>
                        </a:moveTo>
                        <a:lnTo>
                          <a:pt x="1" y="5945"/>
                        </a:lnTo>
                        <a:cubicBezTo>
                          <a:pt x="265" y="6010"/>
                          <a:pt x="535" y="6061"/>
                          <a:pt x="808" y="6109"/>
                        </a:cubicBezTo>
                        <a:lnTo>
                          <a:pt x="2054" y="163"/>
                        </a:lnTo>
                        <a:cubicBezTo>
                          <a:pt x="1780" y="112"/>
                          <a:pt x="1511" y="61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92" name="Google Shape;4743;p33"/>
                  <p:cNvSpPr/>
                  <p:nvPr/>
                </p:nvSpPr>
                <p:spPr>
                  <a:xfrm>
                    <a:off x="2343775" y="1594925"/>
                    <a:ext cx="40300" cy="151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2" h="6044" extrusionOk="0">
                        <a:moveTo>
                          <a:pt x="1248" y="0"/>
                        </a:moveTo>
                        <a:lnTo>
                          <a:pt x="0" y="5950"/>
                        </a:lnTo>
                        <a:cubicBezTo>
                          <a:pt x="123" y="5984"/>
                          <a:pt x="243" y="6018"/>
                          <a:pt x="368" y="6043"/>
                        </a:cubicBezTo>
                        <a:lnTo>
                          <a:pt x="1612" y="99"/>
                        </a:lnTo>
                        <a:cubicBezTo>
                          <a:pt x="1489" y="69"/>
                          <a:pt x="1368" y="34"/>
                          <a:pt x="1248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93" name="Google Shape;4744;p33"/>
                  <p:cNvSpPr/>
                  <p:nvPr/>
                </p:nvSpPr>
                <p:spPr>
                  <a:xfrm>
                    <a:off x="2337125" y="1592800"/>
                    <a:ext cx="37875" cy="150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5" h="6036" extrusionOk="0">
                        <a:moveTo>
                          <a:pt x="1245" y="0"/>
                        </a:moveTo>
                        <a:lnTo>
                          <a:pt x="0" y="5949"/>
                        </a:lnTo>
                        <a:cubicBezTo>
                          <a:pt x="86" y="5980"/>
                          <a:pt x="176" y="6009"/>
                          <a:pt x="266" y="6035"/>
                        </a:cubicBezTo>
                        <a:lnTo>
                          <a:pt x="1514" y="85"/>
                        </a:lnTo>
                        <a:cubicBezTo>
                          <a:pt x="1425" y="60"/>
                          <a:pt x="1335" y="30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94" name="Google Shape;4745;p33"/>
                  <p:cNvSpPr/>
                  <p:nvPr/>
                </p:nvSpPr>
                <p:spPr>
                  <a:xfrm>
                    <a:off x="2331350" y="1590625"/>
                    <a:ext cx="36925" cy="150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7" h="6036" extrusionOk="0">
                        <a:moveTo>
                          <a:pt x="1245" y="1"/>
                        </a:moveTo>
                        <a:lnTo>
                          <a:pt x="0" y="5947"/>
                        </a:lnTo>
                        <a:cubicBezTo>
                          <a:pt x="73" y="5980"/>
                          <a:pt x="150" y="6010"/>
                          <a:pt x="231" y="6036"/>
                        </a:cubicBezTo>
                        <a:lnTo>
                          <a:pt x="1476" y="87"/>
                        </a:lnTo>
                        <a:cubicBezTo>
                          <a:pt x="1399" y="62"/>
                          <a:pt x="1322" y="31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95" name="Google Shape;4746;p33"/>
                  <p:cNvSpPr/>
                  <p:nvPr/>
                </p:nvSpPr>
                <p:spPr>
                  <a:xfrm>
                    <a:off x="2325800" y="1588175"/>
                    <a:ext cx="36700" cy="151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8" h="6045" extrusionOk="0">
                        <a:moveTo>
                          <a:pt x="1249" y="0"/>
                        </a:moveTo>
                        <a:lnTo>
                          <a:pt x="1" y="5950"/>
                        </a:lnTo>
                        <a:cubicBezTo>
                          <a:pt x="72" y="5985"/>
                          <a:pt x="145" y="6015"/>
                          <a:pt x="222" y="6045"/>
                        </a:cubicBezTo>
                        <a:lnTo>
                          <a:pt x="1467" y="99"/>
                        </a:lnTo>
                        <a:cubicBezTo>
                          <a:pt x="1395" y="69"/>
                          <a:pt x="1322" y="35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96" name="Google Shape;4747;p33"/>
                  <p:cNvSpPr/>
                  <p:nvPr/>
                </p:nvSpPr>
                <p:spPr>
                  <a:xfrm>
                    <a:off x="2320225" y="1585200"/>
                    <a:ext cx="36800" cy="151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2" h="6070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74" y="5992"/>
                          <a:pt x="151" y="6031"/>
                          <a:pt x="224" y="6069"/>
                        </a:cubicBezTo>
                        <a:lnTo>
                          <a:pt x="1472" y="119"/>
                        </a:lnTo>
                        <a:cubicBezTo>
                          <a:pt x="1395" y="81"/>
                          <a:pt x="1318" y="42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97" name="Google Shape;4748;p33"/>
                  <p:cNvSpPr/>
                  <p:nvPr/>
                </p:nvSpPr>
                <p:spPr>
                  <a:xfrm>
                    <a:off x="2320025" y="1585100"/>
                    <a:ext cx="31325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3" h="5955" extrusionOk="0">
                        <a:moveTo>
                          <a:pt x="1245" y="0"/>
                        </a:moveTo>
                        <a:lnTo>
                          <a:pt x="1" y="5949"/>
                        </a:lnTo>
                        <a:cubicBezTo>
                          <a:pt x="5" y="5949"/>
                          <a:pt x="5" y="5954"/>
                          <a:pt x="9" y="5954"/>
                        </a:cubicBezTo>
                        <a:lnTo>
                          <a:pt x="1253" y="4"/>
                        </a:lnTo>
                        <a:cubicBezTo>
                          <a:pt x="1249" y="4"/>
                          <a:pt x="1249" y="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98" name="Google Shape;4749;p33"/>
                  <p:cNvSpPr/>
                  <p:nvPr/>
                </p:nvSpPr>
                <p:spPr>
                  <a:xfrm>
                    <a:off x="2543300" y="1642300"/>
                    <a:ext cx="40100" cy="154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4" h="6164" extrusionOk="0">
                        <a:moveTo>
                          <a:pt x="1248" y="0"/>
                        </a:moveTo>
                        <a:lnTo>
                          <a:pt x="0" y="5950"/>
                        </a:lnTo>
                        <a:cubicBezTo>
                          <a:pt x="123" y="6018"/>
                          <a:pt x="239" y="6087"/>
                          <a:pt x="359" y="6164"/>
                        </a:cubicBezTo>
                        <a:lnTo>
                          <a:pt x="1604" y="214"/>
                        </a:lnTo>
                        <a:cubicBezTo>
                          <a:pt x="1489" y="141"/>
                          <a:pt x="1369" y="68"/>
                          <a:pt x="1248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99" name="Google Shape;4750;p33"/>
                  <p:cNvSpPr/>
                  <p:nvPr/>
                </p:nvSpPr>
                <p:spPr>
                  <a:xfrm>
                    <a:off x="2521150" y="1630000"/>
                    <a:ext cx="53375" cy="161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5" h="6442" extrusionOk="0">
                        <a:moveTo>
                          <a:pt x="1250" y="1"/>
                        </a:moveTo>
                        <a:lnTo>
                          <a:pt x="0" y="5949"/>
                        </a:lnTo>
                        <a:cubicBezTo>
                          <a:pt x="296" y="6117"/>
                          <a:pt x="595" y="6275"/>
                          <a:pt x="886" y="6442"/>
                        </a:cubicBezTo>
                        <a:lnTo>
                          <a:pt x="2134" y="492"/>
                        </a:lnTo>
                        <a:cubicBezTo>
                          <a:pt x="1840" y="325"/>
                          <a:pt x="1540" y="167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00" name="Google Shape;4751;p33"/>
                  <p:cNvSpPr/>
                  <p:nvPr/>
                </p:nvSpPr>
                <p:spPr>
                  <a:xfrm>
                    <a:off x="2504900" y="1619750"/>
                    <a:ext cx="47500" cy="15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0" h="6360" extrusionOk="0">
                        <a:moveTo>
                          <a:pt x="1245" y="0"/>
                        </a:moveTo>
                        <a:lnTo>
                          <a:pt x="1" y="5949"/>
                        </a:lnTo>
                        <a:cubicBezTo>
                          <a:pt x="210" y="6099"/>
                          <a:pt x="428" y="6231"/>
                          <a:pt x="650" y="6359"/>
                        </a:cubicBezTo>
                        <a:lnTo>
                          <a:pt x="1900" y="411"/>
                        </a:lnTo>
                        <a:cubicBezTo>
                          <a:pt x="1677" y="282"/>
                          <a:pt x="1454" y="149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01" name="Google Shape;4752;p33"/>
                  <p:cNvSpPr/>
                  <p:nvPr/>
                </p:nvSpPr>
                <p:spPr>
                  <a:xfrm>
                    <a:off x="2496025" y="1612875"/>
                    <a:ext cx="40000" cy="155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" h="6224" extrusionOk="0">
                        <a:moveTo>
                          <a:pt x="1250" y="1"/>
                        </a:moveTo>
                        <a:lnTo>
                          <a:pt x="0" y="5951"/>
                        </a:lnTo>
                        <a:cubicBezTo>
                          <a:pt x="115" y="6049"/>
                          <a:pt x="235" y="6138"/>
                          <a:pt x="356" y="6224"/>
                        </a:cubicBezTo>
                        <a:lnTo>
                          <a:pt x="1600" y="275"/>
                        </a:lnTo>
                        <a:cubicBezTo>
                          <a:pt x="1481" y="189"/>
                          <a:pt x="1361" y="100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02" name="Google Shape;4753;p33"/>
                  <p:cNvSpPr/>
                  <p:nvPr/>
                </p:nvSpPr>
                <p:spPr>
                  <a:xfrm>
                    <a:off x="2258950" y="1586250"/>
                    <a:ext cx="35950" cy="15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8" h="6028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lnTo>
                          <a:pt x="194" y="6027"/>
                        </a:lnTo>
                        <a:lnTo>
                          <a:pt x="1438" y="77"/>
                        </a:lnTo>
                        <a:cubicBezTo>
                          <a:pt x="1374" y="52"/>
                          <a:pt x="1314" y="26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03" name="Google Shape;4754;p33"/>
                  <p:cNvSpPr/>
                  <p:nvPr/>
                </p:nvSpPr>
                <p:spPr>
                  <a:xfrm>
                    <a:off x="2230625" y="1573650"/>
                    <a:ext cx="59575" cy="161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3" h="6455" extrusionOk="0">
                        <a:moveTo>
                          <a:pt x="1250" y="0"/>
                        </a:moveTo>
                        <a:lnTo>
                          <a:pt x="0" y="5950"/>
                        </a:lnTo>
                        <a:cubicBezTo>
                          <a:pt x="377" y="6130"/>
                          <a:pt x="754" y="6296"/>
                          <a:pt x="1134" y="6454"/>
                        </a:cubicBezTo>
                        <a:lnTo>
                          <a:pt x="2383" y="504"/>
                        </a:lnTo>
                        <a:cubicBezTo>
                          <a:pt x="1998" y="350"/>
                          <a:pt x="1621" y="180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04" name="Google Shape;4755;p33"/>
                  <p:cNvSpPr/>
                  <p:nvPr/>
                </p:nvSpPr>
                <p:spPr>
                  <a:xfrm>
                    <a:off x="2208700" y="1562500"/>
                    <a:ext cx="53175" cy="15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7" h="6397" extrusionOk="0">
                        <a:moveTo>
                          <a:pt x="1250" y="1"/>
                        </a:moveTo>
                        <a:lnTo>
                          <a:pt x="1" y="5946"/>
                        </a:lnTo>
                        <a:cubicBezTo>
                          <a:pt x="291" y="6105"/>
                          <a:pt x="587" y="6254"/>
                          <a:pt x="877" y="6396"/>
                        </a:cubicBezTo>
                        <a:lnTo>
                          <a:pt x="2127" y="446"/>
                        </a:lnTo>
                        <a:cubicBezTo>
                          <a:pt x="1831" y="305"/>
                          <a:pt x="1540" y="155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05" name="Google Shape;4756;p33"/>
                  <p:cNvSpPr/>
                  <p:nvPr/>
                </p:nvSpPr>
                <p:spPr>
                  <a:xfrm>
                    <a:off x="2263775" y="1585100"/>
                    <a:ext cx="87375" cy="151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5" h="6074" extrusionOk="0">
                        <a:moveTo>
                          <a:pt x="3495" y="0"/>
                        </a:moveTo>
                        <a:lnTo>
                          <a:pt x="3495" y="0"/>
                        </a:lnTo>
                        <a:cubicBezTo>
                          <a:pt x="3266" y="35"/>
                          <a:pt x="3080" y="45"/>
                          <a:pt x="2913" y="45"/>
                        </a:cubicBezTo>
                        <a:cubicBezTo>
                          <a:pt x="2771" y="45"/>
                          <a:pt x="2643" y="38"/>
                          <a:pt x="2515" y="30"/>
                        </a:cubicBezTo>
                        <a:cubicBezTo>
                          <a:pt x="2363" y="18"/>
                          <a:pt x="2210" y="8"/>
                          <a:pt x="2051" y="8"/>
                        </a:cubicBezTo>
                        <a:cubicBezTo>
                          <a:pt x="1921" y="8"/>
                          <a:pt x="1788" y="15"/>
                          <a:pt x="1647" y="34"/>
                        </a:cubicBezTo>
                        <a:cubicBezTo>
                          <a:pt x="1519" y="56"/>
                          <a:pt x="1386" y="81"/>
                          <a:pt x="1250" y="123"/>
                        </a:cubicBezTo>
                        <a:lnTo>
                          <a:pt x="1" y="6073"/>
                        </a:lnTo>
                        <a:cubicBezTo>
                          <a:pt x="141" y="6031"/>
                          <a:pt x="275" y="6000"/>
                          <a:pt x="403" y="5984"/>
                        </a:cubicBezTo>
                        <a:cubicBezTo>
                          <a:pt x="547" y="5964"/>
                          <a:pt x="684" y="5957"/>
                          <a:pt x="818" y="5957"/>
                        </a:cubicBezTo>
                        <a:cubicBezTo>
                          <a:pt x="971" y="5957"/>
                          <a:pt x="1120" y="5966"/>
                          <a:pt x="1270" y="5975"/>
                        </a:cubicBezTo>
                        <a:cubicBezTo>
                          <a:pt x="1403" y="5985"/>
                          <a:pt x="1535" y="5994"/>
                          <a:pt x="1683" y="5994"/>
                        </a:cubicBezTo>
                        <a:cubicBezTo>
                          <a:pt x="1846" y="5994"/>
                          <a:pt x="2028" y="5983"/>
                          <a:pt x="2251" y="5949"/>
                        </a:cubicBezTo>
                        <a:lnTo>
                          <a:pt x="3495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06" name="Google Shape;4757;p33"/>
                  <p:cNvSpPr/>
                  <p:nvPr/>
                </p:nvSpPr>
                <p:spPr>
                  <a:xfrm>
                    <a:off x="2263775" y="1588175"/>
                    <a:ext cx="31250" cy="14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5951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lnTo>
                          <a:pt x="1250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07" name="Google Shape;4758;p33"/>
                  <p:cNvSpPr/>
                  <p:nvPr/>
                </p:nvSpPr>
                <p:spPr>
                  <a:xfrm>
                    <a:off x="1844500" y="1498900"/>
                    <a:ext cx="39925" cy="152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7" h="6087" extrusionOk="0">
                        <a:moveTo>
                          <a:pt x="1246" y="0"/>
                        </a:moveTo>
                        <a:lnTo>
                          <a:pt x="0" y="5950"/>
                        </a:lnTo>
                        <a:cubicBezTo>
                          <a:pt x="112" y="5997"/>
                          <a:pt x="227" y="6040"/>
                          <a:pt x="347" y="6086"/>
                        </a:cubicBezTo>
                        <a:lnTo>
                          <a:pt x="1597" y="138"/>
                        </a:lnTo>
                        <a:cubicBezTo>
                          <a:pt x="1477" y="95"/>
                          <a:pt x="1361" y="47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08" name="Google Shape;4759;p33"/>
                  <p:cNvSpPr/>
                  <p:nvPr/>
                </p:nvSpPr>
                <p:spPr>
                  <a:xfrm>
                    <a:off x="1799175" y="1478600"/>
                    <a:ext cx="76475" cy="169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9" h="6762" extrusionOk="0">
                        <a:moveTo>
                          <a:pt x="1249" y="0"/>
                        </a:moveTo>
                        <a:lnTo>
                          <a:pt x="1" y="5945"/>
                        </a:lnTo>
                        <a:cubicBezTo>
                          <a:pt x="587" y="6189"/>
                          <a:pt x="1164" y="6493"/>
                          <a:pt x="1813" y="6762"/>
                        </a:cubicBezTo>
                        <a:lnTo>
                          <a:pt x="3059" y="812"/>
                        </a:lnTo>
                        <a:cubicBezTo>
                          <a:pt x="2409" y="547"/>
                          <a:pt x="1835" y="239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09" name="Google Shape;4760;p33"/>
                  <p:cNvSpPr/>
                  <p:nvPr/>
                </p:nvSpPr>
                <p:spPr>
                  <a:xfrm>
                    <a:off x="1789875" y="1474950"/>
                    <a:ext cx="40525" cy="152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1" h="6091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124" y="5992"/>
                          <a:pt x="248" y="6039"/>
                          <a:pt x="373" y="6091"/>
                        </a:cubicBezTo>
                        <a:lnTo>
                          <a:pt x="1621" y="146"/>
                        </a:lnTo>
                        <a:cubicBezTo>
                          <a:pt x="1498" y="95"/>
                          <a:pt x="1369" y="44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10" name="Google Shape;4761;p33"/>
                  <p:cNvSpPr/>
                  <p:nvPr/>
                </p:nvSpPr>
                <p:spPr>
                  <a:xfrm>
                    <a:off x="1782800" y="1472700"/>
                    <a:ext cx="38225" cy="151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9" h="6041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95" y="5975"/>
                          <a:pt x="190" y="6005"/>
                          <a:pt x="283" y="6040"/>
                        </a:cubicBezTo>
                        <a:lnTo>
                          <a:pt x="1528" y="91"/>
                        </a:lnTo>
                        <a:cubicBezTo>
                          <a:pt x="1434" y="57"/>
                          <a:pt x="1339" y="26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11" name="Google Shape;4762;p33"/>
                  <p:cNvSpPr/>
                  <p:nvPr/>
                </p:nvSpPr>
                <p:spPr>
                  <a:xfrm>
                    <a:off x="1776625" y="1471000"/>
                    <a:ext cx="37325" cy="150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3" h="6018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81" y="5971"/>
                          <a:pt x="167" y="5992"/>
                          <a:pt x="248" y="6018"/>
                        </a:cubicBezTo>
                        <a:lnTo>
                          <a:pt x="1493" y="68"/>
                        </a:lnTo>
                        <a:cubicBezTo>
                          <a:pt x="1412" y="43"/>
                          <a:pt x="1326" y="22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12" name="Google Shape;4763;p33"/>
                  <p:cNvSpPr/>
                  <p:nvPr/>
                </p:nvSpPr>
                <p:spPr>
                  <a:xfrm>
                    <a:off x="1770300" y="1469725"/>
                    <a:ext cx="37450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8" h="6002" extrusionOk="0">
                        <a:moveTo>
                          <a:pt x="1249" y="0"/>
                        </a:moveTo>
                        <a:lnTo>
                          <a:pt x="1" y="5950"/>
                        </a:lnTo>
                        <a:cubicBezTo>
                          <a:pt x="86" y="5966"/>
                          <a:pt x="167" y="5984"/>
                          <a:pt x="253" y="6001"/>
                        </a:cubicBezTo>
                        <a:lnTo>
                          <a:pt x="1497" y="51"/>
                        </a:lnTo>
                        <a:cubicBezTo>
                          <a:pt x="1416" y="34"/>
                          <a:pt x="1331" y="17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13" name="Google Shape;4764;p33"/>
                  <p:cNvSpPr/>
                  <p:nvPr/>
                </p:nvSpPr>
                <p:spPr>
                  <a:xfrm>
                    <a:off x="1762925" y="1468750"/>
                    <a:ext cx="38625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5" h="5989" extrusionOk="0">
                        <a:moveTo>
                          <a:pt x="1245" y="0"/>
                        </a:moveTo>
                        <a:lnTo>
                          <a:pt x="0" y="5946"/>
                        </a:lnTo>
                        <a:cubicBezTo>
                          <a:pt x="99" y="5958"/>
                          <a:pt x="197" y="5971"/>
                          <a:pt x="296" y="5989"/>
                        </a:cubicBezTo>
                        <a:lnTo>
                          <a:pt x="1544" y="39"/>
                        </a:lnTo>
                        <a:cubicBezTo>
                          <a:pt x="1447" y="22"/>
                          <a:pt x="1348" y="9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14" name="Google Shape;4765;p33"/>
                  <p:cNvSpPr/>
                  <p:nvPr/>
                </p:nvSpPr>
                <p:spPr>
                  <a:xfrm>
                    <a:off x="1759800" y="1468425"/>
                    <a:ext cx="3427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1" h="5959" extrusionOk="0">
                        <a:moveTo>
                          <a:pt x="1250" y="1"/>
                        </a:moveTo>
                        <a:lnTo>
                          <a:pt x="1" y="5950"/>
                        </a:lnTo>
                        <a:cubicBezTo>
                          <a:pt x="44" y="5955"/>
                          <a:pt x="83" y="5955"/>
                          <a:pt x="125" y="5959"/>
                        </a:cubicBezTo>
                        <a:lnTo>
                          <a:pt x="1370" y="13"/>
                        </a:lnTo>
                        <a:cubicBezTo>
                          <a:pt x="1331" y="9"/>
                          <a:pt x="1289" y="5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15" name="Google Shape;4766;p33"/>
                  <p:cNvSpPr/>
                  <p:nvPr/>
                </p:nvSpPr>
                <p:spPr>
                  <a:xfrm>
                    <a:off x="1872625" y="1502425"/>
                    <a:ext cx="48150" cy="150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26" h="6015" extrusionOk="0">
                        <a:moveTo>
                          <a:pt x="1925" y="1"/>
                        </a:moveTo>
                        <a:lnTo>
                          <a:pt x="1925" y="1"/>
                        </a:lnTo>
                        <a:cubicBezTo>
                          <a:pt x="1690" y="48"/>
                          <a:pt x="1526" y="65"/>
                          <a:pt x="1397" y="65"/>
                        </a:cubicBezTo>
                        <a:cubicBezTo>
                          <a:pt x="1341" y="65"/>
                          <a:pt x="1291" y="62"/>
                          <a:pt x="1246" y="56"/>
                        </a:cubicBezTo>
                        <a:lnTo>
                          <a:pt x="1" y="6006"/>
                        </a:lnTo>
                        <a:cubicBezTo>
                          <a:pt x="46" y="6011"/>
                          <a:pt x="95" y="6014"/>
                          <a:pt x="152" y="6014"/>
                        </a:cubicBezTo>
                        <a:cubicBezTo>
                          <a:pt x="281" y="6014"/>
                          <a:pt x="446" y="5998"/>
                          <a:pt x="681" y="5951"/>
                        </a:cubicBezTo>
                        <a:lnTo>
                          <a:pt x="1925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16" name="Google Shape;4767;p33"/>
                  <p:cNvSpPr/>
                  <p:nvPr/>
                </p:nvSpPr>
                <p:spPr>
                  <a:xfrm>
                    <a:off x="1868875" y="1503275"/>
                    <a:ext cx="3490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6" h="5972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48" y="5959"/>
                          <a:pt x="95" y="5968"/>
                          <a:pt x="151" y="5972"/>
                        </a:cubicBezTo>
                        <a:lnTo>
                          <a:pt x="1396" y="22"/>
                        </a:lnTo>
                        <a:cubicBezTo>
                          <a:pt x="1344" y="18"/>
                          <a:pt x="1293" y="9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17" name="Google Shape;4768;p33"/>
                  <p:cNvSpPr/>
                  <p:nvPr/>
                </p:nvSpPr>
                <p:spPr>
                  <a:xfrm>
                    <a:off x="1868875" y="1503275"/>
                    <a:ext cx="31150" cy="14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6" h="5951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lnTo>
                          <a:pt x="1" y="5950"/>
                        </a:lnTo>
                        <a:lnTo>
                          <a:pt x="1246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18" name="Google Shape;4769;p33"/>
                  <p:cNvSpPr/>
                  <p:nvPr/>
                </p:nvSpPr>
                <p:spPr>
                  <a:xfrm>
                    <a:off x="1861725" y="1502200"/>
                    <a:ext cx="38300" cy="14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2" h="5994" extrusionOk="0">
                        <a:moveTo>
                          <a:pt x="1250" y="1"/>
                        </a:moveTo>
                        <a:lnTo>
                          <a:pt x="0" y="5950"/>
                        </a:lnTo>
                        <a:cubicBezTo>
                          <a:pt x="91" y="5960"/>
                          <a:pt x="176" y="5972"/>
                          <a:pt x="257" y="5989"/>
                        </a:cubicBezTo>
                        <a:cubicBezTo>
                          <a:pt x="266" y="5989"/>
                          <a:pt x="274" y="5993"/>
                          <a:pt x="287" y="5993"/>
                        </a:cubicBezTo>
                        <a:lnTo>
                          <a:pt x="1532" y="44"/>
                        </a:lnTo>
                        <a:cubicBezTo>
                          <a:pt x="1524" y="44"/>
                          <a:pt x="1514" y="44"/>
                          <a:pt x="1506" y="40"/>
                        </a:cubicBezTo>
                        <a:cubicBezTo>
                          <a:pt x="1421" y="26"/>
                          <a:pt x="1335" y="10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19" name="Google Shape;4770;p33"/>
                  <p:cNvSpPr/>
                  <p:nvPr/>
                </p:nvSpPr>
                <p:spPr>
                  <a:xfrm>
                    <a:off x="1853175" y="1501975"/>
                    <a:ext cx="39800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2" h="5964" extrusionOk="0">
                        <a:moveTo>
                          <a:pt x="1438" y="1"/>
                        </a:moveTo>
                        <a:cubicBezTo>
                          <a:pt x="1377" y="1"/>
                          <a:pt x="1314" y="5"/>
                          <a:pt x="1250" y="15"/>
                        </a:cubicBezTo>
                        <a:lnTo>
                          <a:pt x="0" y="5963"/>
                        </a:lnTo>
                        <a:cubicBezTo>
                          <a:pt x="67" y="5955"/>
                          <a:pt x="130" y="5951"/>
                          <a:pt x="190" y="5951"/>
                        </a:cubicBezTo>
                        <a:cubicBezTo>
                          <a:pt x="242" y="5951"/>
                          <a:pt x="293" y="5954"/>
                          <a:pt x="342" y="5959"/>
                        </a:cubicBezTo>
                        <a:lnTo>
                          <a:pt x="1592" y="10"/>
                        </a:lnTo>
                        <a:cubicBezTo>
                          <a:pt x="1541" y="4"/>
                          <a:pt x="1490" y="1"/>
                          <a:pt x="1438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20" name="Google Shape;4771;p33"/>
                  <p:cNvSpPr/>
                  <p:nvPr/>
                </p:nvSpPr>
                <p:spPr>
                  <a:xfrm>
                    <a:off x="2373150" y="1601450"/>
                    <a:ext cx="43450" cy="161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8" h="6450" extrusionOk="0">
                        <a:moveTo>
                          <a:pt x="1246" y="0"/>
                        </a:moveTo>
                        <a:lnTo>
                          <a:pt x="0" y="5946"/>
                        </a:lnTo>
                        <a:cubicBezTo>
                          <a:pt x="164" y="6116"/>
                          <a:pt x="330" y="6288"/>
                          <a:pt x="493" y="6450"/>
                        </a:cubicBezTo>
                        <a:lnTo>
                          <a:pt x="1737" y="501"/>
                        </a:lnTo>
                        <a:cubicBezTo>
                          <a:pt x="1579" y="338"/>
                          <a:pt x="1412" y="167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21" name="Google Shape;4772;p33"/>
                  <p:cNvSpPr/>
                  <p:nvPr/>
                </p:nvSpPr>
                <p:spPr>
                  <a:xfrm>
                    <a:off x="2552275" y="1647625"/>
                    <a:ext cx="33375" cy="153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5" h="6127" extrusionOk="0">
                        <a:moveTo>
                          <a:pt x="1245" y="1"/>
                        </a:moveTo>
                        <a:lnTo>
                          <a:pt x="0" y="5951"/>
                        </a:lnTo>
                        <a:cubicBezTo>
                          <a:pt x="67" y="6018"/>
                          <a:pt x="87" y="6070"/>
                          <a:pt x="80" y="6115"/>
                        </a:cubicBezTo>
                        <a:lnTo>
                          <a:pt x="80" y="6115"/>
                        </a:lnTo>
                        <a:lnTo>
                          <a:pt x="1326" y="176"/>
                        </a:lnTo>
                        <a:cubicBezTo>
                          <a:pt x="1335" y="129"/>
                          <a:pt x="1317" y="74"/>
                          <a:pt x="1245" y="1"/>
                        </a:cubicBezTo>
                        <a:close/>
                        <a:moveTo>
                          <a:pt x="80" y="6115"/>
                        </a:moveTo>
                        <a:lnTo>
                          <a:pt x="77" y="6126"/>
                        </a:lnTo>
                        <a:cubicBezTo>
                          <a:pt x="78" y="6122"/>
                          <a:pt x="79" y="6119"/>
                          <a:pt x="80" y="6115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22" name="Google Shape;4773;p33"/>
                  <p:cNvSpPr/>
                  <p:nvPr/>
                </p:nvSpPr>
                <p:spPr>
                  <a:xfrm>
                    <a:off x="2482750" y="1631700"/>
                    <a:ext cx="41325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3" h="5972" extrusionOk="0">
                        <a:moveTo>
                          <a:pt x="1246" y="0"/>
                        </a:moveTo>
                        <a:lnTo>
                          <a:pt x="1" y="5946"/>
                        </a:lnTo>
                        <a:cubicBezTo>
                          <a:pt x="133" y="5963"/>
                          <a:pt x="267" y="5972"/>
                          <a:pt x="403" y="5972"/>
                        </a:cubicBezTo>
                        <a:lnTo>
                          <a:pt x="1652" y="22"/>
                        </a:lnTo>
                        <a:cubicBezTo>
                          <a:pt x="1511" y="22"/>
                          <a:pt x="1378" y="1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23" name="Google Shape;4774;p33"/>
                  <p:cNvSpPr/>
                  <p:nvPr/>
                </p:nvSpPr>
                <p:spPr>
                  <a:xfrm>
                    <a:off x="2473125" y="1630300"/>
                    <a:ext cx="40775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1" h="6002" extrusionOk="0">
                        <a:moveTo>
                          <a:pt x="1246" y="1"/>
                        </a:moveTo>
                        <a:lnTo>
                          <a:pt x="1" y="5951"/>
                        </a:lnTo>
                        <a:cubicBezTo>
                          <a:pt x="125" y="5972"/>
                          <a:pt x="253" y="5989"/>
                          <a:pt x="386" y="6002"/>
                        </a:cubicBezTo>
                        <a:lnTo>
                          <a:pt x="1631" y="56"/>
                        </a:lnTo>
                        <a:cubicBezTo>
                          <a:pt x="1503" y="44"/>
                          <a:pt x="1374" y="23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24" name="Google Shape;4775;p33"/>
                  <p:cNvSpPr/>
                  <p:nvPr/>
                </p:nvSpPr>
                <p:spPr>
                  <a:xfrm>
                    <a:off x="2463100" y="1628275"/>
                    <a:ext cx="41175" cy="15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7" h="6032" extrusionOk="0">
                        <a:moveTo>
                          <a:pt x="1249" y="1"/>
                        </a:moveTo>
                        <a:lnTo>
                          <a:pt x="0" y="5946"/>
                        </a:lnTo>
                        <a:cubicBezTo>
                          <a:pt x="133" y="5980"/>
                          <a:pt x="265" y="6006"/>
                          <a:pt x="402" y="6032"/>
                        </a:cubicBezTo>
                        <a:lnTo>
                          <a:pt x="1647" y="82"/>
                        </a:lnTo>
                        <a:cubicBezTo>
                          <a:pt x="1514" y="56"/>
                          <a:pt x="1377" y="31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25" name="Google Shape;4776;p33"/>
                  <p:cNvSpPr/>
                  <p:nvPr/>
                </p:nvSpPr>
                <p:spPr>
                  <a:xfrm>
                    <a:off x="2424475" y="1617825"/>
                    <a:ext cx="69850" cy="159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94" h="6365" extrusionOk="0">
                        <a:moveTo>
                          <a:pt x="1250" y="0"/>
                        </a:moveTo>
                        <a:lnTo>
                          <a:pt x="0" y="5949"/>
                        </a:lnTo>
                        <a:cubicBezTo>
                          <a:pt x="527" y="6073"/>
                          <a:pt x="1023" y="6240"/>
                          <a:pt x="1545" y="6364"/>
                        </a:cubicBezTo>
                        <a:lnTo>
                          <a:pt x="2794" y="419"/>
                        </a:lnTo>
                        <a:cubicBezTo>
                          <a:pt x="2272" y="295"/>
                          <a:pt x="1771" y="123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26" name="Google Shape;4777;p33"/>
                  <p:cNvSpPr/>
                  <p:nvPr/>
                </p:nvSpPr>
                <p:spPr>
                  <a:xfrm>
                    <a:off x="2414650" y="1615750"/>
                    <a:ext cx="41075" cy="15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" h="6032" extrusionOk="0">
                        <a:moveTo>
                          <a:pt x="1245" y="1"/>
                        </a:moveTo>
                        <a:lnTo>
                          <a:pt x="0" y="5946"/>
                        </a:lnTo>
                        <a:cubicBezTo>
                          <a:pt x="133" y="5972"/>
                          <a:pt x="265" y="6002"/>
                          <a:pt x="393" y="6032"/>
                        </a:cubicBezTo>
                        <a:lnTo>
                          <a:pt x="1643" y="83"/>
                        </a:lnTo>
                        <a:cubicBezTo>
                          <a:pt x="1510" y="52"/>
                          <a:pt x="1378" y="23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27" name="Google Shape;4778;p33"/>
                  <p:cNvSpPr/>
                  <p:nvPr/>
                </p:nvSpPr>
                <p:spPr>
                  <a:xfrm>
                    <a:off x="2404925" y="1614375"/>
                    <a:ext cx="40875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5" h="6002" extrusionOk="0">
                        <a:moveTo>
                          <a:pt x="1250" y="1"/>
                        </a:moveTo>
                        <a:lnTo>
                          <a:pt x="0" y="5950"/>
                        </a:lnTo>
                        <a:cubicBezTo>
                          <a:pt x="133" y="5963"/>
                          <a:pt x="261" y="5980"/>
                          <a:pt x="389" y="6001"/>
                        </a:cubicBezTo>
                        <a:lnTo>
                          <a:pt x="1634" y="56"/>
                        </a:lnTo>
                        <a:cubicBezTo>
                          <a:pt x="1506" y="30"/>
                          <a:pt x="1378" y="14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28" name="Google Shape;4779;p33"/>
                  <p:cNvSpPr/>
                  <p:nvPr/>
                </p:nvSpPr>
                <p:spPr>
                  <a:xfrm>
                    <a:off x="2385475" y="1613725"/>
                    <a:ext cx="50700" cy="14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8" h="5977" extrusionOk="0">
                        <a:moveTo>
                          <a:pt x="1535" y="1"/>
                        </a:moveTo>
                        <a:cubicBezTo>
                          <a:pt x="1440" y="1"/>
                          <a:pt x="1343" y="4"/>
                          <a:pt x="1244" y="10"/>
                        </a:cubicBezTo>
                        <a:lnTo>
                          <a:pt x="0" y="5959"/>
                        </a:lnTo>
                        <a:cubicBezTo>
                          <a:pt x="95" y="5953"/>
                          <a:pt x="188" y="5950"/>
                          <a:pt x="280" y="5950"/>
                        </a:cubicBezTo>
                        <a:cubicBezTo>
                          <a:pt x="451" y="5950"/>
                          <a:pt x="617" y="5960"/>
                          <a:pt x="778" y="5976"/>
                        </a:cubicBezTo>
                        <a:lnTo>
                          <a:pt x="2028" y="27"/>
                        </a:lnTo>
                        <a:cubicBezTo>
                          <a:pt x="1866" y="10"/>
                          <a:pt x="1703" y="1"/>
                          <a:pt x="1535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29" name="Google Shape;4780;p33"/>
                  <p:cNvSpPr/>
                  <p:nvPr/>
                </p:nvSpPr>
                <p:spPr>
                  <a:xfrm>
                    <a:off x="2554850" y="1665600"/>
                    <a:ext cx="32100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76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12" y="5958"/>
                          <a:pt x="26" y="5968"/>
                          <a:pt x="38" y="5976"/>
                        </a:cubicBezTo>
                        <a:lnTo>
                          <a:pt x="1283" y="26"/>
                        </a:lnTo>
                        <a:cubicBezTo>
                          <a:pt x="1270" y="18"/>
                          <a:pt x="1258" y="9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30" name="Google Shape;4781;p33"/>
                  <p:cNvSpPr/>
                  <p:nvPr/>
                </p:nvSpPr>
                <p:spPr>
                  <a:xfrm>
                    <a:off x="2549275" y="1658650"/>
                    <a:ext cx="36700" cy="155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8" h="6229" extrusionOk="0">
                        <a:moveTo>
                          <a:pt x="1262" y="0"/>
                        </a:moveTo>
                        <a:lnTo>
                          <a:pt x="1262" y="0"/>
                        </a:lnTo>
                        <a:cubicBezTo>
                          <a:pt x="1261" y="3"/>
                          <a:pt x="1261" y="6"/>
                          <a:pt x="1260" y="9"/>
                        </a:cubicBezTo>
                        <a:lnTo>
                          <a:pt x="1260" y="9"/>
                        </a:lnTo>
                        <a:lnTo>
                          <a:pt x="1262" y="0"/>
                        </a:lnTo>
                        <a:close/>
                        <a:moveTo>
                          <a:pt x="1260" y="9"/>
                        </a:moveTo>
                        <a:lnTo>
                          <a:pt x="13" y="5946"/>
                        </a:lnTo>
                        <a:cubicBezTo>
                          <a:pt x="0" y="6015"/>
                          <a:pt x="44" y="6100"/>
                          <a:pt x="223" y="6228"/>
                        </a:cubicBezTo>
                        <a:lnTo>
                          <a:pt x="1467" y="278"/>
                        </a:lnTo>
                        <a:cubicBezTo>
                          <a:pt x="1299" y="160"/>
                          <a:pt x="1249" y="76"/>
                          <a:pt x="1260" y="9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31" name="Google Shape;4782;p33"/>
                  <p:cNvSpPr/>
                  <p:nvPr/>
                </p:nvSpPr>
                <p:spPr>
                  <a:xfrm>
                    <a:off x="1996975" y="1541675"/>
                    <a:ext cx="72100" cy="16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84" h="6797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536" y="6254"/>
                          <a:pt x="1092" y="6515"/>
                          <a:pt x="1635" y="6797"/>
                        </a:cubicBezTo>
                        <a:lnTo>
                          <a:pt x="2883" y="847"/>
                        </a:lnTo>
                        <a:cubicBezTo>
                          <a:pt x="2340" y="565"/>
                          <a:pt x="1780" y="30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32" name="Google Shape;4783;p33"/>
                  <p:cNvSpPr/>
                  <p:nvPr/>
                </p:nvSpPr>
                <p:spPr>
                  <a:xfrm>
                    <a:off x="1979450" y="1530550"/>
                    <a:ext cx="48700" cy="159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8" h="6396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228" y="6113"/>
                          <a:pt x="463" y="6258"/>
                          <a:pt x="702" y="6395"/>
                        </a:cubicBezTo>
                        <a:lnTo>
                          <a:pt x="1947" y="445"/>
                        </a:lnTo>
                        <a:cubicBezTo>
                          <a:pt x="1707" y="309"/>
                          <a:pt x="1472" y="163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33" name="Google Shape;4784;p33"/>
                  <p:cNvSpPr/>
                  <p:nvPr/>
                </p:nvSpPr>
                <p:spPr>
                  <a:xfrm>
                    <a:off x="1950475" y="1503625"/>
                    <a:ext cx="60100" cy="175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4" h="7027" extrusionOk="0">
                        <a:moveTo>
                          <a:pt x="1249" y="0"/>
                        </a:moveTo>
                        <a:lnTo>
                          <a:pt x="1" y="5949"/>
                        </a:lnTo>
                        <a:cubicBezTo>
                          <a:pt x="351" y="6385"/>
                          <a:pt x="745" y="6732"/>
                          <a:pt x="1160" y="7027"/>
                        </a:cubicBezTo>
                        <a:lnTo>
                          <a:pt x="2404" y="1078"/>
                        </a:lnTo>
                        <a:cubicBezTo>
                          <a:pt x="1989" y="782"/>
                          <a:pt x="1596" y="436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34" name="Google Shape;4785;p33"/>
                  <p:cNvSpPr/>
                  <p:nvPr/>
                </p:nvSpPr>
                <p:spPr>
                  <a:xfrm>
                    <a:off x="2205500" y="1562500"/>
                    <a:ext cx="34450" cy="149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8" h="5990" extrusionOk="0">
                        <a:moveTo>
                          <a:pt x="1378" y="1"/>
                        </a:moveTo>
                        <a:lnTo>
                          <a:pt x="1378" y="1"/>
                        </a:lnTo>
                        <a:cubicBezTo>
                          <a:pt x="1335" y="14"/>
                          <a:pt x="1288" y="27"/>
                          <a:pt x="1245" y="40"/>
                        </a:cubicBezTo>
                        <a:lnTo>
                          <a:pt x="0" y="5990"/>
                        </a:lnTo>
                        <a:cubicBezTo>
                          <a:pt x="43" y="5976"/>
                          <a:pt x="86" y="5964"/>
                          <a:pt x="129" y="5946"/>
                        </a:cubicBezTo>
                        <a:lnTo>
                          <a:pt x="1378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35" name="Google Shape;4786;p33"/>
                  <p:cNvSpPr/>
                  <p:nvPr/>
                </p:nvSpPr>
                <p:spPr>
                  <a:xfrm>
                    <a:off x="2037850" y="1562850"/>
                    <a:ext cx="198800" cy="15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52" h="6274" extrusionOk="0">
                        <a:moveTo>
                          <a:pt x="1248" y="0"/>
                        </a:moveTo>
                        <a:lnTo>
                          <a:pt x="0" y="5950"/>
                        </a:lnTo>
                        <a:cubicBezTo>
                          <a:pt x="1629" y="5977"/>
                          <a:pt x="3095" y="6274"/>
                          <a:pt x="4532" y="6274"/>
                        </a:cubicBezTo>
                        <a:cubicBezTo>
                          <a:pt x="4920" y="6274"/>
                          <a:pt x="5306" y="6252"/>
                          <a:pt x="5693" y="6197"/>
                        </a:cubicBezTo>
                        <a:cubicBezTo>
                          <a:pt x="6031" y="6151"/>
                          <a:pt x="6369" y="6078"/>
                          <a:pt x="6706" y="5976"/>
                        </a:cubicBezTo>
                        <a:lnTo>
                          <a:pt x="7951" y="26"/>
                        </a:lnTo>
                        <a:lnTo>
                          <a:pt x="7951" y="26"/>
                        </a:lnTo>
                        <a:cubicBezTo>
                          <a:pt x="7613" y="133"/>
                          <a:pt x="7275" y="206"/>
                          <a:pt x="6941" y="253"/>
                        </a:cubicBezTo>
                        <a:cubicBezTo>
                          <a:pt x="6559" y="306"/>
                          <a:pt x="6178" y="327"/>
                          <a:pt x="5795" y="327"/>
                        </a:cubicBezTo>
                        <a:cubicBezTo>
                          <a:pt x="4351" y="327"/>
                          <a:pt x="2881" y="27"/>
                          <a:pt x="1248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36" name="Google Shape;4787;p33"/>
                  <p:cNvSpPr/>
                  <p:nvPr/>
                </p:nvSpPr>
                <p:spPr>
                  <a:xfrm>
                    <a:off x="2555800" y="1666250"/>
                    <a:ext cx="55300" cy="194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2" h="7776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963" y="6797"/>
                          <a:pt x="172" y="7100"/>
                          <a:pt x="594" y="7776"/>
                        </a:cubicBezTo>
                        <a:lnTo>
                          <a:pt x="1840" y="1826"/>
                        </a:lnTo>
                        <a:cubicBezTo>
                          <a:pt x="1416" y="1151"/>
                          <a:pt x="2211" y="847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37" name="Google Shape;4788;p33"/>
                  <p:cNvSpPr/>
                  <p:nvPr/>
                </p:nvSpPr>
                <p:spPr>
                  <a:xfrm>
                    <a:off x="3424575" y="1889500"/>
                    <a:ext cx="49850" cy="15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94" h="6314" extrusionOk="0">
                        <a:moveTo>
                          <a:pt x="1994" y="1"/>
                        </a:moveTo>
                        <a:cubicBezTo>
                          <a:pt x="1643" y="176"/>
                          <a:pt x="1438" y="279"/>
                          <a:pt x="1246" y="368"/>
                        </a:cubicBezTo>
                        <a:lnTo>
                          <a:pt x="0" y="6314"/>
                        </a:lnTo>
                        <a:cubicBezTo>
                          <a:pt x="193" y="6229"/>
                          <a:pt x="399" y="6126"/>
                          <a:pt x="745" y="5950"/>
                        </a:cubicBezTo>
                        <a:lnTo>
                          <a:pt x="1994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38" name="Google Shape;4789;p33"/>
                  <p:cNvSpPr/>
                  <p:nvPr/>
                </p:nvSpPr>
                <p:spPr>
                  <a:xfrm>
                    <a:off x="3396575" y="1898700"/>
                    <a:ext cx="59150" cy="160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6" h="6416" extrusionOk="0">
                        <a:moveTo>
                          <a:pt x="2366" y="0"/>
                        </a:moveTo>
                        <a:lnTo>
                          <a:pt x="2366" y="0"/>
                        </a:lnTo>
                        <a:cubicBezTo>
                          <a:pt x="2092" y="124"/>
                          <a:pt x="1843" y="223"/>
                          <a:pt x="1245" y="467"/>
                        </a:cubicBezTo>
                        <a:lnTo>
                          <a:pt x="1" y="6416"/>
                        </a:lnTo>
                        <a:cubicBezTo>
                          <a:pt x="599" y="6173"/>
                          <a:pt x="847" y="6074"/>
                          <a:pt x="1120" y="5946"/>
                        </a:cubicBezTo>
                        <a:lnTo>
                          <a:pt x="2366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39" name="Google Shape;4790;p33"/>
                  <p:cNvSpPr/>
                  <p:nvPr/>
                </p:nvSpPr>
                <p:spPr>
                  <a:xfrm>
                    <a:off x="3394850" y="1910375"/>
                    <a:ext cx="32850" cy="152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" h="6108" extrusionOk="0">
                        <a:moveTo>
                          <a:pt x="1314" y="0"/>
                        </a:moveTo>
                        <a:cubicBezTo>
                          <a:pt x="1288" y="52"/>
                          <a:pt x="1266" y="103"/>
                          <a:pt x="1245" y="158"/>
                        </a:cubicBezTo>
                        <a:lnTo>
                          <a:pt x="1" y="6108"/>
                        </a:lnTo>
                        <a:cubicBezTo>
                          <a:pt x="18" y="6051"/>
                          <a:pt x="39" y="6000"/>
                          <a:pt x="70" y="5949"/>
                        </a:cubicBezTo>
                        <a:lnTo>
                          <a:pt x="1314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40" name="Google Shape;4791;p33"/>
                  <p:cNvSpPr/>
                  <p:nvPr/>
                </p:nvSpPr>
                <p:spPr>
                  <a:xfrm>
                    <a:off x="3393775" y="1914325"/>
                    <a:ext cx="32200" cy="15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6109" extrusionOk="0">
                        <a:moveTo>
                          <a:pt x="1288" y="0"/>
                        </a:moveTo>
                        <a:cubicBezTo>
                          <a:pt x="1271" y="52"/>
                          <a:pt x="1258" y="107"/>
                          <a:pt x="1250" y="158"/>
                        </a:cubicBezTo>
                        <a:lnTo>
                          <a:pt x="1" y="6108"/>
                        </a:lnTo>
                        <a:cubicBezTo>
                          <a:pt x="14" y="6057"/>
                          <a:pt x="26" y="6001"/>
                          <a:pt x="44" y="5950"/>
                        </a:cubicBezTo>
                        <a:lnTo>
                          <a:pt x="1288" y="0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41" name="Google Shape;4792;p33"/>
                  <p:cNvSpPr/>
                  <p:nvPr/>
                </p:nvSpPr>
                <p:spPr>
                  <a:xfrm>
                    <a:off x="2619850" y="1752750"/>
                    <a:ext cx="42150" cy="162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6" h="6506" extrusionOk="0">
                        <a:moveTo>
                          <a:pt x="1250" y="0"/>
                        </a:moveTo>
                        <a:lnTo>
                          <a:pt x="0" y="5946"/>
                        </a:lnTo>
                        <a:cubicBezTo>
                          <a:pt x="266" y="6135"/>
                          <a:pt x="436" y="6309"/>
                          <a:pt x="399" y="6498"/>
                        </a:cubicBezTo>
                        <a:lnTo>
                          <a:pt x="399" y="6498"/>
                        </a:lnTo>
                        <a:lnTo>
                          <a:pt x="1647" y="561"/>
                        </a:lnTo>
                        <a:cubicBezTo>
                          <a:pt x="1686" y="364"/>
                          <a:pt x="1518" y="188"/>
                          <a:pt x="1250" y="0"/>
                        </a:cubicBezTo>
                        <a:close/>
                        <a:moveTo>
                          <a:pt x="399" y="6498"/>
                        </a:moveTo>
                        <a:lnTo>
                          <a:pt x="398" y="6505"/>
                        </a:lnTo>
                        <a:cubicBezTo>
                          <a:pt x="398" y="6503"/>
                          <a:pt x="399" y="6500"/>
                          <a:pt x="399" y="6498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42" name="Google Shape;4793;p33"/>
                  <p:cNvSpPr/>
                  <p:nvPr/>
                </p:nvSpPr>
                <p:spPr>
                  <a:xfrm>
                    <a:off x="2593200" y="1735525"/>
                    <a:ext cx="57900" cy="16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6" h="6635" extrusionOk="0">
                        <a:moveTo>
                          <a:pt x="1246" y="1"/>
                        </a:moveTo>
                        <a:lnTo>
                          <a:pt x="1" y="5946"/>
                        </a:lnTo>
                        <a:cubicBezTo>
                          <a:pt x="377" y="6215"/>
                          <a:pt x="780" y="6434"/>
                          <a:pt x="1066" y="6635"/>
                        </a:cubicBezTo>
                        <a:lnTo>
                          <a:pt x="2316" y="689"/>
                        </a:lnTo>
                        <a:cubicBezTo>
                          <a:pt x="2024" y="484"/>
                          <a:pt x="1623" y="265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43" name="Google Shape;4794;p33"/>
                  <p:cNvSpPr/>
                  <p:nvPr/>
                </p:nvSpPr>
                <p:spPr>
                  <a:xfrm>
                    <a:off x="2570650" y="1711900"/>
                    <a:ext cx="53700" cy="172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48" h="6892" extrusionOk="0">
                        <a:moveTo>
                          <a:pt x="1246" y="0"/>
                        </a:moveTo>
                        <a:lnTo>
                          <a:pt x="0" y="5950"/>
                        </a:lnTo>
                        <a:cubicBezTo>
                          <a:pt x="198" y="6331"/>
                          <a:pt x="539" y="6635"/>
                          <a:pt x="903" y="6891"/>
                        </a:cubicBezTo>
                        <a:lnTo>
                          <a:pt x="2148" y="946"/>
                        </a:lnTo>
                        <a:cubicBezTo>
                          <a:pt x="1785" y="685"/>
                          <a:pt x="1442" y="381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44" name="Google Shape;4795;p33"/>
                  <p:cNvSpPr/>
                  <p:nvPr/>
                </p:nvSpPr>
                <p:spPr>
                  <a:xfrm>
                    <a:off x="2689350" y="1780775"/>
                    <a:ext cx="321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59" extrusionOk="0">
                        <a:moveTo>
                          <a:pt x="1245" y="0"/>
                        </a:moveTo>
                        <a:lnTo>
                          <a:pt x="0" y="5949"/>
                        </a:lnTo>
                        <a:cubicBezTo>
                          <a:pt x="13" y="5949"/>
                          <a:pt x="26" y="5954"/>
                          <a:pt x="39" y="5958"/>
                        </a:cubicBezTo>
                        <a:lnTo>
                          <a:pt x="1283" y="9"/>
                        </a:lnTo>
                        <a:cubicBezTo>
                          <a:pt x="1271" y="4"/>
                          <a:pt x="1258" y="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45" name="Google Shape;4796;p33"/>
                  <p:cNvSpPr/>
                  <p:nvPr/>
                </p:nvSpPr>
                <p:spPr>
                  <a:xfrm>
                    <a:off x="2682275" y="1779350"/>
                    <a:ext cx="38225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9" h="6006" extrusionOk="0">
                        <a:moveTo>
                          <a:pt x="1246" y="1"/>
                        </a:moveTo>
                        <a:lnTo>
                          <a:pt x="1" y="5946"/>
                        </a:lnTo>
                        <a:cubicBezTo>
                          <a:pt x="95" y="5964"/>
                          <a:pt x="190" y="5985"/>
                          <a:pt x="283" y="6006"/>
                        </a:cubicBezTo>
                        <a:lnTo>
                          <a:pt x="1528" y="57"/>
                        </a:lnTo>
                        <a:cubicBezTo>
                          <a:pt x="1438" y="36"/>
                          <a:pt x="1344" y="14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46" name="Google Shape;4797;p33"/>
                  <p:cNvSpPr/>
                  <p:nvPr/>
                </p:nvSpPr>
                <p:spPr>
                  <a:xfrm>
                    <a:off x="2642300" y="1774025"/>
                    <a:ext cx="71125" cy="154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5" h="6160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518" y="6044"/>
                          <a:pt x="1074" y="6070"/>
                          <a:pt x="1600" y="6159"/>
                        </a:cubicBezTo>
                        <a:lnTo>
                          <a:pt x="2845" y="214"/>
                        </a:lnTo>
                        <a:cubicBezTo>
                          <a:pt x="2318" y="121"/>
                          <a:pt x="1767" y="95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47" name="Google Shape;4798;p33"/>
                  <p:cNvSpPr/>
                  <p:nvPr/>
                </p:nvSpPr>
                <p:spPr>
                  <a:xfrm>
                    <a:off x="2635450" y="1772625"/>
                    <a:ext cx="37975" cy="150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9" h="6007" extrusionOk="0">
                        <a:moveTo>
                          <a:pt x="1250" y="1"/>
                        </a:moveTo>
                        <a:lnTo>
                          <a:pt x="0" y="5951"/>
                        </a:lnTo>
                        <a:cubicBezTo>
                          <a:pt x="91" y="5972"/>
                          <a:pt x="180" y="5989"/>
                          <a:pt x="274" y="6006"/>
                        </a:cubicBezTo>
                        <a:lnTo>
                          <a:pt x="1519" y="56"/>
                        </a:lnTo>
                        <a:cubicBezTo>
                          <a:pt x="1429" y="44"/>
                          <a:pt x="1339" y="23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48" name="Google Shape;4799;p33"/>
                  <p:cNvSpPr/>
                  <p:nvPr/>
                </p:nvSpPr>
                <p:spPr>
                  <a:xfrm>
                    <a:off x="2630750" y="1771450"/>
                    <a:ext cx="35950" cy="14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8" h="5998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64" y="5968"/>
                          <a:pt x="125" y="5984"/>
                          <a:pt x="188" y="5998"/>
                        </a:cubicBezTo>
                        <a:lnTo>
                          <a:pt x="1438" y="48"/>
                        </a:lnTo>
                        <a:cubicBezTo>
                          <a:pt x="1373" y="35"/>
                          <a:pt x="1309" y="18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49" name="Google Shape;4800;p33"/>
                  <p:cNvSpPr/>
                  <p:nvPr/>
                </p:nvSpPr>
                <p:spPr>
                  <a:xfrm>
                    <a:off x="2627975" y="1770600"/>
                    <a:ext cx="33900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6" h="5985" extrusionOk="0">
                        <a:moveTo>
                          <a:pt x="1245" y="1"/>
                        </a:moveTo>
                        <a:lnTo>
                          <a:pt x="1" y="5945"/>
                        </a:lnTo>
                        <a:cubicBezTo>
                          <a:pt x="35" y="5959"/>
                          <a:pt x="73" y="5971"/>
                          <a:pt x="112" y="5984"/>
                        </a:cubicBezTo>
                        <a:lnTo>
                          <a:pt x="1356" y="35"/>
                        </a:lnTo>
                        <a:cubicBezTo>
                          <a:pt x="1322" y="22"/>
                          <a:pt x="1284" y="9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50" name="Google Shape;4801;p33"/>
                  <p:cNvSpPr/>
                  <p:nvPr/>
                </p:nvSpPr>
                <p:spPr>
                  <a:xfrm>
                    <a:off x="3390575" y="1931650"/>
                    <a:ext cx="32200" cy="152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6108" extrusionOk="0">
                        <a:moveTo>
                          <a:pt x="1288" y="0"/>
                        </a:moveTo>
                        <a:lnTo>
                          <a:pt x="1269" y="89"/>
                        </a:lnTo>
                        <a:lnTo>
                          <a:pt x="1269" y="89"/>
                        </a:lnTo>
                        <a:cubicBezTo>
                          <a:pt x="1277" y="59"/>
                          <a:pt x="1283" y="29"/>
                          <a:pt x="1288" y="0"/>
                        </a:cubicBezTo>
                        <a:close/>
                        <a:moveTo>
                          <a:pt x="1269" y="89"/>
                        </a:moveTo>
                        <a:lnTo>
                          <a:pt x="1269" y="89"/>
                        </a:lnTo>
                        <a:cubicBezTo>
                          <a:pt x="1263" y="112"/>
                          <a:pt x="1255" y="136"/>
                          <a:pt x="1245" y="158"/>
                        </a:cubicBezTo>
                        <a:lnTo>
                          <a:pt x="0" y="6108"/>
                        </a:lnTo>
                        <a:cubicBezTo>
                          <a:pt x="18" y="6057"/>
                          <a:pt x="30" y="6001"/>
                          <a:pt x="43" y="5945"/>
                        </a:cubicBezTo>
                        <a:lnTo>
                          <a:pt x="1269" y="89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51" name="Google Shape;4802;p33"/>
                  <p:cNvSpPr/>
                  <p:nvPr/>
                </p:nvSpPr>
                <p:spPr>
                  <a:xfrm>
                    <a:off x="3388650" y="1935600"/>
                    <a:ext cx="33075" cy="15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3" h="6134" extrusionOk="0">
                        <a:moveTo>
                          <a:pt x="1322" y="0"/>
                        </a:moveTo>
                        <a:cubicBezTo>
                          <a:pt x="1305" y="64"/>
                          <a:pt x="1279" y="125"/>
                          <a:pt x="1245" y="184"/>
                        </a:cubicBezTo>
                        <a:lnTo>
                          <a:pt x="0" y="6134"/>
                        </a:lnTo>
                        <a:cubicBezTo>
                          <a:pt x="30" y="6074"/>
                          <a:pt x="56" y="6014"/>
                          <a:pt x="77" y="5950"/>
                        </a:cubicBezTo>
                        <a:lnTo>
                          <a:pt x="1322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52" name="Google Shape;4803;p33"/>
                  <p:cNvSpPr/>
                  <p:nvPr/>
                </p:nvSpPr>
                <p:spPr>
                  <a:xfrm>
                    <a:off x="2768475" y="1839350"/>
                    <a:ext cx="40550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2" h="5985" extrusionOk="0">
                        <a:moveTo>
                          <a:pt x="1245" y="1"/>
                        </a:moveTo>
                        <a:lnTo>
                          <a:pt x="1" y="5951"/>
                        </a:lnTo>
                        <a:cubicBezTo>
                          <a:pt x="124" y="5963"/>
                          <a:pt x="248" y="5972"/>
                          <a:pt x="377" y="5984"/>
                        </a:cubicBezTo>
                        <a:lnTo>
                          <a:pt x="1622" y="35"/>
                        </a:lnTo>
                        <a:cubicBezTo>
                          <a:pt x="1497" y="27"/>
                          <a:pt x="1369" y="13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53" name="Google Shape;4804;p33"/>
                  <p:cNvSpPr/>
                  <p:nvPr/>
                </p:nvSpPr>
                <p:spPr>
                  <a:xfrm>
                    <a:off x="2746025" y="1836250"/>
                    <a:ext cx="53575" cy="151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43" h="6075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295" y="6002"/>
                          <a:pt x="595" y="6040"/>
                          <a:pt x="899" y="6075"/>
                        </a:cubicBezTo>
                        <a:lnTo>
                          <a:pt x="2143" y="125"/>
                        </a:lnTo>
                        <a:cubicBezTo>
                          <a:pt x="1839" y="91"/>
                          <a:pt x="1540" y="52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54" name="Google Shape;4805;p33"/>
                  <p:cNvSpPr/>
                  <p:nvPr/>
                </p:nvSpPr>
                <p:spPr>
                  <a:xfrm>
                    <a:off x="2733850" y="1833800"/>
                    <a:ext cx="43300" cy="151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2" h="6049" extrusionOk="0">
                        <a:moveTo>
                          <a:pt x="1244" y="0"/>
                        </a:moveTo>
                        <a:lnTo>
                          <a:pt x="0" y="5946"/>
                        </a:lnTo>
                        <a:cubicBezTo>
                          <a:pt x="158" y="5984"/>
                          <a:pt x="324" y="6019"/>
                          <a:pt x="488" y="6048"/>
                        </a:cubicBezTo>
                        <a:lnTo>
                          <a:pt x="1732" y="99"/>
                        </a:lnTo>
                        <a:cubicBezTo>
                          <a:pt x="1570" y="69"/>
                          <a:pt x="1406" y="35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55" name="Google Shape;4806;p33"/>
                  <p:cNvSpPr/>
                  <p:nvPr/>
                </p:nvSpPr>
                <p:spPr>
                  <a:xfrm>
                    <a:off x="2724850" y="1831325"/>
                    <a:ext cx="40125" cy="151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5" h="6045" extrusionOk="0">
                        <a:moveTo>
                          <a:pt x="1245" y="1"/>
                        </a:moveTo>
                        <a:lnTo>
                          <a:pt x="1" y="5950"/>
                        </a:lnTo>
                        <a:cubicBezTo>
                          <a:pt x="116" y="5985"/>
                          <a:pt x="240" y="6019"/>
                          <a:pt x="360" y="6045"/>
                        </a:cubicBezTo>
                        <a:lnTo>
                          <a:pt x="1604" y="99"/>
                        </a:lnTo>
                        <a:cubicBezTo>
                          <a:pt x="1484" y="69"/>
                          <a:pt x="1365" y="40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56" name="Google Shape;4807;p33"/>
                  <p:cNvSpPr/>
                  <p:nvPr/>
                </p:nvSpPr>
                <p:spPr>
                  <a:xfrm>
                    <a:off x="2717150" y="1828900"/>
                    <a:ext cx="38825" cy="151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3" h="6048" extrusionOk="0">
                        <a:moveTo>
                          <a:pt x="1245" y="0"/>
                        </a:moveTo>
                        <a:lnTo>
                          <a:pt x="1" y="5949"/>
                        </a:lnTo>
                        <a:cubicBezTo>
                          <a:pt x="103" y="5984"/>
                          <a:pt x="206" y="6017"/>
                          <a:pt x="309" y="6047"/>
                        </a:cubicBezTo>
                        <a:lnTo>
                          <a:pt x="1553" y="98"/>
                        </a:lnTo>
                        <a:cubicBezTo>
                          <a:pt x="1450" y="68"/>
                          <a:pt x="1348" y="38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57" name="Google Shape;4808;p33"/>
                  <p:cNvSpPr/>
                  <p:nvPr/>
                </p:nvSpPr>
                <p:spPr>
                  <a:xfrm>
                    <a:off x="2710100" y="1826200"/>
                    <a:ext cx="38175" cy="151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7" h="6057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94" y="5989"/>
                          <a:pt x="188" y="6023"/>
                          <a:pt x="283" y="6057"/>
                        </a:cubicBezTo>
                        <a:lnTo>
                          <a:pt x="1527" y="108"/>
                        </a:lnTo>
                        <a:cubicBezTo>
                          <a:pt x="1432" y="77"/>
                          <a:pt x="1339" y="39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58" name="Google Shape;4809;p33"/>
                  <p:cNvSpPr/>
                  <p:nvPr/>
                </p:nvSpPr>
                <p:spPr>
                  <a:xfrm>
                    <a:off x="2703150" y="1823225"/>
                    <a:ext cx="38075" cy="151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6069" extrusionOk="0">
                        <a:moveTo>
                          <a:pt x="1244" y="0"/>
                        </a:moveTo>
                        <a:lnTo>
                          <a:pt x="0" y="5945"/>
                        </a:lnTo>
                        <a:cubicBezTo>
                          <a:pt x="90" y="5992"/>
                          <a:pt x="184" y="6031"/>
                          <a:pt x="278" y="6069"/>
                        </a:cubicBezTo>
                        <a:lnTo>
                          <a:pt x="1523" y="119"/>
                        </a:lnTo>
                        <a:cubicBezTo>
                          <a:pt x="1428" y="81"/>
                          <a:pt x="1339" y="42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59" name="Google Shape;4810;p33"/>
                  <p:cNvSpPr/>
                  <p:nvPr/>
                </p:nvSpPr>
                <p:spPr>
                  <a:xfrm>
                    <a:off x="2695750" y="1819275"/>
                    <a:ext cx="38525" cy="152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1" h="6103" extrusionOk="0">
                        <a:moveTo>
                          <a:pt x="1246" y="0"/>
                        </a:moveTo>
                        <a:lnTo>
                          <a:pt x="1" y="5949"/>
                        </a:lnTo>
                        <a:cubicBezTo>
                          <a:pt x="95" y="6005"/>
                          <a:pt x="194" y="6057"/>
                          <a:pt x="296" y="6103"/>
                        </a:cubicBezTo>
                        <a:lnTo>
                          <a:pt x="1540" y="158"/>
                        </a:lnTo>
                        <a:cubicBezTo>
                          <a:pt x="1442" y="107"/>
                          <a:pt x="1344" y="56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60" name="Google Shape;4811;p33"/>
                  <p:cNvSpPr/>
                  <p:nvPr/>
                </p:nvSpPr>
                <p:spPr>
                  <a:xfrm>
                    <a:off x="2686575" y="1813375"/>
                    <a:ext cx="40325" cy="154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3" h="6185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120" y="6036"/>
                          <a:pt x="239" y="6113"/>
                          <a:pt x="368" y="6185"/>
                        </a:cubicBezTo>
                        <a:lnTo>
                          <a:pt x="1613" y="236"/>
                        </a:lnTo>
                        <a:cubicBezTo>
                          <a:pt x="1489" y="163"/>
                          <a:pt x="1364" y="86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61" name="Google Shape;4812;p33"/>
                  <p:cNvSpPr/>
                  <p:nvPr/>
                </p:nvSpPr>
                <p:spPr>
                  <a:xfrm>
                    <a:off x="2665600" y="1793900"/>
                    <a:ext cx="52100" cy="168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" h="6729" extrusionOk="0">
                        <a:moveTo>
                          <a:pt x="1250" y="1"/>
                        </a:moveTo>
                        <a:lnTo>
                          <a:pt x="1" y="5946"/>
                        </a:lnTo>
                        <a:cubicBezTo>
                          <a:pt x="257" y="6259"/>
                          <a:pt x="535" y="6515"/>
                          <a:pt x="839" y="6729"/>
                        </a:cubicBezTo>
                        <a:lnTo>
                          <a:pt x="2083" y="779"/>
                        </a:lnTo>
                        <a:cubicBezTo>
                          <a:pt x="1785" y="566"/>
                          <a:pt x="1502" y="309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62" name="Google Shape;4813;p33"/>
                  <p:cNvSpPr/>
                  <p:nvPr/>
                </p:nvSpPr>
                <p:spPr>
                  <a:xfrm>
                    <a:off x="2789850" y="1860725"/>
                    <a:ext cx="32950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8" h="6002" extrusionOk="0">
                        <a:moveTo>
                          <a:pt x="1245" y="1"/>
                        </a:moveTo>
                        <a:lnTo>
                          <a:pt x="1" y="5951"/>
                        </a:lnTo>
                        <a:cubicBezTo>
                          <a:pt x="22" y="5968"/>
                          <a:pt x="48" y="5984"/>
                          <a:pt x="74" y="6002"/>
                        </a:cubicBezTo>
                        <a:lnTo>
                          <a:pt x="1318" y="52"/>
                        </a:lnTo>
                        <a:cubicBezTo>
                          <a:pt x="1292" y="36"/>
                          <a:pt x="1267" y="18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63" name="Google Shape;4814;p33"/>
                  <p:cNvSpPr/>
                  <p:nvPr/>
                </p:nvSpPr>
                <p:spPr>
                  <a:xfrm>
                    <a:off x="2775750" y="1840200"/>
                    <a:ext cx="45225" cy="16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9" h="6772" extrusionOk="0">
                        <a:moveTo>
                          <a:pt x="1331" y="1"/>
                        </a:moveTo>
                        <a:lnTo>
                          <a:pt x="86" y="5950"/>
                        </a:lnTo>
                        <a:cubicBezTo>
                          <a:pt x="565" y="6318"/>
                          <a:pt x="0" y="6374"/>
                          <a:pt x="565" y="6772"/>
                        </a:cubicBezTo>
                        <a:lnTo>
                          <a:pt x="1809" y="822"/>
                        </a:lnTo>
                        <a:cubicBezTo>
                          <a:pt x="1250" y="425"/>
                          <a:pt x="1809" y="373"/>
                          <a:pt x="1331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64" name="Google Shape;4815;p33"/>
                  <p:cNvSpPr/>
                  <p:nvPr/>
                </p:nvSpPr>
                <p:spPr>
                  <a:xfrm>
                    <a:off x="3416225" y="1971200"/>
                    <a:ext cx="31800" cy="151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6041" extrusionOk="0">
                        <a:moveTo>
                          <a:pt x="1272" y="0"/>
                        </a:moveTo>
                        <a:lnTo>
                          <a:pt x="1261" y="51"/>
                        </a:lnTo>
                        <a:lnTo>
                          <a:pt x="1261" y="51"/>
                        </a:lnTo>
                        <a:cubicBezTo>
                          <a:pt x="1265" y="34"/>
                          <a:pt x="1269" y="17"/>
                          <a:pt x="1272" y="0"/>
                        </a:cubicBezTo>
                        <a:close/>
                        <a:moveTo>
                          <a:pt x="1261" y="51"/>
                        </a:moveTo>
                        <a:cubicBezTo>
                          <a:pt x="1257" y="64"/>
                          <a:pt x="1254" y="77"/>
                          <a:pt x="1250" y="90"/>
                        </a:cubicBezTo>
                        <a:lnTo>
                          <a:pt x="1" y="6040"/>
                        </a:lnTo>
                        <a:cubicBezTo>
                          <a:pt x="14" y="6010"/>
                          <a:pt x="22" y="5979"/>
                          <a:pt x="26" y="5950"/>
                        </a:cubicBezTo>
                        <a:lnTo>
                          <a:pt x="1261" y="51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65" name="Google Shape;4816;p33"/>
                  <p:cNvSpPr/>
                  <p:nvPr/>
                </p:nvSpPr>
                <p:spPr>
                  <a:xfrm>
                    <a:off x="3412275" y="1973450"/>
                    <a:ext cx="35225" cy="156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9" h="6271" extrusionOk="0">
                        <a:moveTo>
                          <a:pt x="1408" y="0"/>
                        </a:moveTo>
                        <a:lnTo>
                          <a:pt x="1408" y="0"/>
                        </a:lnTo>
                        <a:cubicBezTo>
                          <a:pt x="1369" y="111"/>
                          <a:pt x="1310" y="218"/>
                          <a:pt x="1250" y="321"/>
                        </a:cubicBezTo>
                        <a:lnTo>
                          <a:pt x="1" y="6270"/>
                        </a:lnTo>
                        <a:cubicBezTo>
                          <a:pt x="65" y="6168"/>
                          <a:pt x="125" y="6061"/>
                          <a:pt x="159" y="5950"/>
                        </a:cubicBezTo>
                        <a:lnTo>
                          <a:pt x="1408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66" name="Google Shape;4817;p33"/>
                  <p:cNvSpPr/>
                  <p:nvPr/>
                </p:nvSpPr>
                <p:spPr>
                  <a:xfrm>
                    <a:off x="3411750" y="1981450"/>
                    <a:ext cx="31775" cy="149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90" extrusionOk="0">
                        <a:moveTo>
                          <a:pt x="1271" y="1"/>
                        </a:moveTo>
                        <a:cubicBezTo>
                          <a:pt x="1262" y="14"/>
                          <a:pt x="1254" y="26"/>
                          <a:pt x="1249" y="40"/>
                        </a:cubicBezTo>
                        <a:lnTo>
                          <a:pt x="0" y="5989"/>
                        </a:lnTo>
                        <a:cubicBezTo>
                          <a:pt x="9" y="5976"/>
                          <a:pt x="18" y="5964"/>
                          <a:pt x="22" y="5950"/>
                        </a:cubicBezTo>
                        <a:lnTo>
                          <a:pt x="1271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67" name="Google Shape;4818;p33"/>
                  <p:cNvSpPr/>
                  <p:nvPr/>
                </p:nvSpPr>
                <p:spPr>
                  <a:xfrm>
                    <a:off x="3407800" y="1982425"/>
                    <a:ext cx="35200" cy="156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8" h="6275" extrusionOk="0">
                        <a:moveTo>
                          <a:pt x="1407" y="1"/>
                        </a:moveTo>
                        <a:cubicBezTo>
                          <a:pt x="1343" y="107"/>
                          <a:pt x="1283" y="214"/>
                          <a:pt x="1245" y="326"/>
                        </a:cubicBezTo>
                        <a:lnTo>
                          <a:pt x="0" y="6275"/>
                        </a:lnTo>
                        <a:cubicBezTo>
                          <a:pt x="39" y="6164"/>
                          <a:pt x="99" y="6057"/>
                          <a:pt x="158" y="5950"/>
                        </a:cubicBezTo>
                        <a:lnTo>
                          <a:pt x="1407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68" name="Google Shape;4819;p33"/>
                  <p:cNvSpPr/>
                  <p:nvPr/>
                </p:nvSpPr>
                <p:spPr>
                  <a:xfrm>
                    <a:off x="3407150" y="1990575"/>
                    <a:ext cx="31800" cy="151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6040" extrusionOk="0">
                        <a:moveTo>
                          <a:pt x="1271" y="0"/>
                        </a:moveTo>
                        <a:lnTo>
                          <a:pt x="1271" y="0"/>
                        </a:lnTo>
                        <a:cubicBezTo>
                          <a:pt x="1262" y="30"/>
                          <a:pt x="1254" y="60"/>
                          <a:pt x="1250" y="89"/>
                        </a:cubicBezTo>
                        <a:lnTo>
                          <a:pt x="0" y="6039"/>
                        </a:lnTo>
                        <a:cubicBezTo>
                          <a:pt x="9" y="6009"/>
                          <a:pt x="18" y="5979"/>
                          <a:pt x="26" y="5949"/>
                        </a:cubicBezTo>
                        <a:lnTo>
                          <a:pt x="1271" y="0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69" name="Google Shape;4820;p33"/>
                  <p:cNvSpPr/>
                  <p:nvPr/>
                </p:nvSpPr>
                <p:spPr>
                  <a:xfrm>
                    <a:off x="2882050" y="1889200"/>
                    <a:ext cx="49825" cy="14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93" h="5973" extrusionOk="0">
                        <a:moveTo>
                          <a:pt x="1244" y="0"/>
                        </a:moveTo>
                        <a:lnTo>
                          <a:pt x="0" y="5949"/>
                        </a:lnTo>
                        <a:cubicBezTo>
                          <a:pt x="163" y="5964"/>
                          <a:pt x="330" y="5973"/>
                          <a:pt x="502" y="5973"/>
                        </a:cubicBezTo>
                        <a:cubicBezTo>
                          <a:pt x="582" y="5973"/>
                          <a:pt x="663" y="5971"/>
                          <a:pt x="744" y="5966"/>
                        </a:cubicBezTo>
                        <a:lnTo>
                          <a:pt x="1993" y="17"/>
                        </a:lnTo>
                        <a:lnTo>
                          <a:pt x="1993" y="17"/>
                        </a:lnTo>
                        <a:cubicBezTo>
                          <a:pt x="1897" y="22"/>
                          <a:pt x="1803" y="24"/>
                          <a:pt x="1711" y="24"/>
                        </a:cubicBezTo>
                        <a:cubicBezTo>
                          <a:pt x="1551" y="24"/>
                          <a:pt x="1396" y="17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70" name="Google Shape;4821;p33"/>
                  <p:cNvSpPr/>
                  <p:nvPr/>
                </p:nvSpPr>
                <p:spPr>
                  <a:xfrm>
                    <a:off x="2872925" y="1887925"/>
                    <a:ext cx="40250" cy="15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0" h="6000" extrusionOk="0">
                        <a:moveTo>
                          <a:pt x="1246" y="0"/>
                        </a:moveTo>
                        <a:lnTo>
                          <a:pt x="1" y="5949"/>
                        </a:lnTo>
                        <a:cubicBezTo>
                          <a:pt x="121" y="5966"/>
                          <a:pt x="241" y="5988"/>
                          <a:pt x="365" y="6000"/>
                        </a:cubicBezTo>
                        <a:lnTo>
                          <a:pt x="1609" y="51"/>
                        </a:lnTo>
                        <a:cubicBezTo>
                          <a:pt x="1485" y="38"/>
                          <a:pt x="1366" y="21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71" name="Google Shape;4822;p33"/>
                  <p:cNvSpPr/>
                  <p:nvPr/>
                </p:nvSpPr>
                <p:spPr>
                  <a:xfrm>
                    <a:off x="2864825" y="1886200"/>
                    <a:ext cx="39250" cy="150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0" h="6018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107" y="5976"/>
                          <a:pt x="214" y="5997"/>
                          <a:pt x="325" y="6018"/>
                        </a:cubicBezTo>
                        <a:lnTo>
                          <a:pt x="1570" y="69"/>
                        </a:lnTo>
                        <a:cubicBezTo>
                          <a:pt x="1463" y="47"/>
                          <a:pt x="1351" y="26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72" name="Google Shape;4823;p33"/>
                  <p:cNvSpPr/>
                  <p:nvPr/>
                </p:nvSpPr>
                <p:spPr>
                  <a:xfrm>
                    <a:off x="2855950" y="1883825"/>
                    <a:ext cx="40000" cy="151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" h="6045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115" y="5984"/>
                          <a:pt x="235" y="6015"/>
                          <a:pt x="355" y="6045"/>
                        </a:cubicBezTo>
                        <a:lnTo>
                          <a:pt x="1599" y="95"/>
                        </a:lnTo>
                        <a:cubicBezTo>
                          <a:pt x="1480" y="66"/>
                          <a:pt x="1360" y="36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73" name="Google Shape;4824;p33"/>
                  <p:cNvSpPr/>
                  <p:nvPr/>
                </p:nvSpPr>
                <p:spPr>
                  <a:xfrm>
                    <a:off x="2843950" y="1879975"/>
                    <a:ext cx="43125" cy="152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5" h="6105" extrusionOk="0">
                        <a:moveTo>
                          <a:pt x="1246" y="1"/>
                        </a:moveTo>
                        <a:lnTo>
                          <a:pt x="1" y="5946"/>
                        </a:lnTo>
                        <a:cubicBezTo>
                          <a:pt x="155" y="6002"/>
                          <a:pt x="318" y="6057"/>
                          <a:pt x="480" y="6104"/>
                        </a:cubicBezTo>
                        <a:lnTo>
                          <a:pt x="1724" y="155"/>
                        </a:lnTo>
                        <a:cubicBezTo>
                          <a:pt x="1562" y="108"/>
                          <a:pt x="1404" y="56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74" name="Google Shape;4825;p33"/>
                  <p:cNvSpPr/>
                  <p:nvPr/>
                </p:nvSpPr>
                <p:spPr>
                  <a:xfrm>
                    <a:off x="2811675" y="1868025"/>
                    <a:ext cx="63425" cy="160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37" h="6425" extrusionOk="0">
                        <a:moveTo>
                          <a:pt x="1250" y="1"/>
                        </a:moveTo>
                        <a:lnTo>
                          <a:pt x="0" y="5949"/>
                        </a:lnTo>
                        <a:cubicBezTo>
                          <a:pt x="433" y="6103"/>
                          <a:pt x="855" y="6275"/>
                          <a:pt x="1292" y="6424"/>
                        </a:cubicBezTo>
                        <a:lnTo>
                          <a:pt x="2537" y="479"/>
                        </a:lnTo>
                        <a:cubicBezTo>
                          <a:pt x="2101" y="325"/>
                          <a:pt x="1681" y="154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75" name="Google Shape;4826;p33"/>
                  <p:cNvSpPr/>
                  <p:nvPr/>
                </p:nvSpPr>
                <p:spPr>
                  <a:xfrm>
                    <a:off x="2799700" y="1864175"/>
                    <a:ext cx="43225" cy="152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6104" extrusionOk="0">
                        <a:moveTo>
                          <a:pt x="1245" y="1"/>
                        </a:moveTo>
                        <a:lnTo>
                          <a:pt x="0" y="5949"/>
                        </a:lnTo>
                        <a:cubicBezTo>
                          <a:pt x="163" y="5996"/>
                          <a:pt x="321" y="6048"/>
                          <a:pt x="479" y="6103"/>
                        </a:cubicBezTo>
                        <a:lnTo>
                          <a:pt x="1729" y="155"/>
                        </a:lnTo>
                        <a:cubicBezTo>
                          <a:pt x="1570" y="98"/>
                          <a:pt x="1407" y="47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76" name="Google Shape;4827;p33"/>
                  <p:cNvSpPr/>
                  <p:nvPr/>
                </p:nvSpPr>
                <p:spPr>
                  <a:xfrm>
                    <a:off x="2791675" y="1862025"/>
                    <a:ext cx="39175" cy="150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7" h="6036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108" y="5976"/>
                          <a:pt x="214" y="6005"/>
                          <a:pt x="321" y="6035"/>
                        </a:cubicBezTo>
                        <a:lnTo>
                          <a:pt x="1566" y="87"/>
                        </a:lnTo>
                        <a:cubicBezTo>
                          <a:pt x="1464" y="56"/>
                          <a:pt x="1357" y="26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77" name="Google Shape;4828;p33"/>
                  <p:cNvSpPr/>
                  <p:nvPr/>
                </p:nvSpPr>
                <p:spPr>
                  <a:xfrm>
                    <a:off x="3413450" y="2016875"/>
                    <a:ext cx="36800" cy="14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2" h="5997" extrusionOk="0">
                        <a:moveTo>
                          <a:pt x="1472" y="0"/>
                        </a:moveTo>
                        <a:cubicBezTo>
                          <a:pt x="1383" y="13"/>
                          <a:pt x="1310" y="30"/>
                          <a:pt x="1250" y="46"/>
                        </a:cubicBezTo>
                        <a:lnTo>
                          <a:pt x="1" y="5996"/>
                        </a:lnTo>
                        <a:cubicBezTo>
                          <a:pt x="65" y="5975"/>
                          <a:pt x="137" y="5962"/>
                          <a:pt x="228" y="5949"/>
                        </a:cubicBezTo>
                        <a:lnTo>
                          <a:pt x="1472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78" name="Google Shape;4829;p33"/>
                  <p:cNvSpPr/>
                  <p:nvPr/>
                </p:nvSpPr>
                <p:spPr>
                  <a:xfrm>
                    <a:off x="3411000" y="2018025"/>
                    <a:ext cx="33725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9" h="5985" extrusionOk="0">
                        <a:moveTo>
                          <a:pt x="1348" y="0"/>
                        </a:moveTo>
                        <a:cubicBezTo>
                          <a:pt x="1309" y="14"/>
                          <a:pt x="1279" y="26"/>
                          <a:pt x="1250" y="39"/>
                        </a:cubicBezTo>
                        <a:lnTo>
                          <a:pt x="0" y="5985"/>
                        </a:lnTo>
                        <a:cubicBezTo>
                          <a:pt x="30" y="5972"/>
                          <a:pt x="65" y="5963"/>
                          <a:pt x="99" y="5950"/>
                        </a:cubicBezTo>
                        <a:lnTo>
                          <a:pt x="1348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79" name="Google Shape;4830;p33"/>
                  <p:cNvSpPr/>
                  <p:nvPr/>
                </p:nvSpPr>
                <p:spPr>
                  <a:xfrm>
                    <a:off x="3409500" y="2019000"/>
                    <a:ext cx="32750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5980" extrusionOk="0">
                        <a:moveTo>
                          <a:pt x="1310" y="0"/>
                        </a:moveTo>
                        <a:cubicBezTo>
                          <a:pt x="1284" y="9"/>
                          <a:pt x="1267" y="22"/>
                          <a:pt x="1245" y="30"/>
                        </a:cubicBezTo>
                        <a:lnTo>
                          <a:pt x="1" y="5980"/>
                        </a:lnTo>
                        <a:cubicBezTo>
                          <a:pt x="17" y="5967"/>
                          <a:pt x="39" y="5958"/>
                          <a:pt x="60" y="5946"/>
                        </a:cubicBezTo>
                        <a:lnTo>
                          <a:pt x="1310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80" name="Google Shape;4831;p33"/>
                  <p:cNvSpPr/>
                  <p:nvPr/>
                </p:nvSpPr>
                <p:spPr>
                  <a:xfrm>
                    <a:off x="3408425" y="2019750"/>
                    <a:ext cx="32200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5984" extrusionOk="0">
                        <a:moveTo>
                          <a:pt x="1288" y="0"/>
                        </a:moveTo>
                        <a:cubicBezTo>
                          <a:pt x="1276" y="14"/>
                          <a:pt x="1258" y="22"/>
                          <a:pt x="1246" y="34"/>
                        </a:cubicBezTo>
                        <a:lnTo>
                          <a:pt x="1" y="5984"/>
                        </a:lnTo>
                        <a:cubicBezTo>
                          <a:pt x="14" y="5971"/>
                          <a:pt x="26" y="5962"/>
                          <a:pt x="44" y="5950"/>
                        </a:cubicBezTo>
                        <a:lnTo>
                          <a:pt x="1288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81" name="Google Shape;4832;p33"/>
                  <p:cNvSpPr/>
                  <p:nvPr/>
                </p:nvSpPr>
                <p:spPr>
                  <a:xfrm>
                    <a:off x="3407575" y="2020600"/>
                    <a:ext cx="32000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85" extrusionOk="0">
                        <a:moveTo>
                          <a:pt x="1280" y="0"/>
                        </a:moveTo>
                        <a:cubicBezTo>
                          <a:pt x="1267" y="9"/>
                          <a:pt x="1258" y="22"/>
                          <a:pt x="1245" y="35"/>
                        </a:cubicBezTo>
                        <a:lnTo>
                          <a:pt x="1" y="5985"/>
                        </a:lnTo>
                        <a:cubicBezTo>
                          <a:pt x="9" y="5971"/>
                          <a:pt x="22" y="5959"/>
                          <a:pt x="35" y="5950"/>
                        </a:cubicBezTo>
                        <a:lnTo>
                          <a:pt x="1280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82" name="Google Shape;4833;p33"/>
                  <p:cNvSpPr/>
                  <p:nvPr/>
                </p:nvSpPr>
                <p:spPr>
                  <a:xfrm>
                    <a:off x="3406950" y="2021450"/>
                    <a:ext cx="31775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85" extrusionOk="0">
                        <a:moveTo>
                          <a:pt x="1270" y="1"/>
                        </a:moveTo>
                        <a:lnTo>
                          <a:pt x="1270" y="1"/>
                        </a:lnTo>
                        <a:cubicBezTo>
                          <a:pt x="1262" y="13"/>
                          <a:pt x="1254" y="27"/>
                          <a:pt x="1244" y="39"/>
                        </a:cubicBezTo>
                        <a:lnTo>
                          <a:pt x="0" y="5984"/>
                        </a:lnTo>
                        <a:cubicBezTo>
                          <a:pt x="4" y="5971"/>
                          <a:pt x="17" y="5959"/>
                          <a:pt x="26" y="5951"/>
                        </a:cubicBezTo>
                        <a:lnTo>
                          <a:pt x="1270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83" name="Google Shape;4834;p33"/>
                  <p:cNvSpPr/>
                  <p:nvPr/>
                </p:nvSpPr>
                <p:spPr>
                  <a:xfrm>
                    <a:off x="3406400" y="2022400"/>
                    <a:ext cx="31675" cy="14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5994" extrusionOk="0">
                        <a:moveTo>
                          <a:pt x="1266" y="1"/>
                        </a:moveTo>
                        <a:cubicBezTo>
                          <a:pt x="1258" y="14"/>
                          <a:pt x="1254" y="31"/>
                          <a:pt x="1245" y="44"/>
                        </a:cubicBezTo>
                        <a:lnTo>
                          <a:pt x="1" y="5994"/>
                        </a:lnTo>
                        <a:cubicBezTo>
                          <a:pt x="5" y="5976"/>
                          <a:pt x="13" y="5964"/>
                          <a:pt x="22" y="5946"/>
                        </a:cubicBezTo>
                        <a:lnTo>
                          <a:pt x="1266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84" name="Google Shape;4835;p33"/>
                  <p:cNvSpPr/>
                  <p:nvPr/>
                </p:nvSpPr>
                <p:spPr>
                  <a:xfrm>
                    <a:off x="3406200" y="2023500"/>
                    <a:ext cx="31325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3" h="5976" extrusionOk="0">
                        <a:moveTo>
                          <a:pt x="1253" y="0"/>
                        </a:moveTo>
                        <a:lnTo>
                          <a:pt x="866" y="1852"/>
                        </a:lnTo>
                        <a:lnTo>
                          <a:pt x="1249" y="26"/>
                        </a:lnTo>
                        <a:cubicBezTo>
                          <a:pt x="1249" y="18"/>
                          <a:pt x="1253" y="8"/>
                          <a:pt x="1253" y="0"/>
                        </a:cubicBezTo>
                        <a:close/>
                        <a:moveTo>
                          <a:pt x="866" y="1852"/>
                        </a:moveTo>
                        <a:lnTo>
                          <a:pt x="0" y="5975"/>
                        </a:lnTo>
                        <a:cubicBezTo>
                          <a:pt x="5" y="5966"/>
                          <a:pt x="5" y="5958"/>
                          <a:pt x="9" y="5950"/>
                        </a:cubicBezTo>
                        <a:lnTo>
                          <a:pt x="866" y="1852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85" name="Google Shape;4836;p33"/>
                  <p:cNvSpPr/>
                  <p:nvPr/>
                </p:nvSpPr>
                <p:spPr>
                  <a:xfrm>
                    <a:off x="2971625" y="1927800"/>
                    <a:ext cx="49975" cy="164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99" h="6587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266" y="6134"/>
                          <a:pt x="518" y="6343"/>
                          <a:pt x="754" y="6586"/>
                        </a:cubicBezTo>
                        <a:lnTo>
                          <a:pt x="1998" y="638"/>
                        </a:lnTo>
                        <a:cubicBezTo>
                          <a:pt x="1763" y="393"/>
                          <a:pt x="1511" y="184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86" name="Google Shape;4837;p33"/>
                  <p:cNvSpPr/>
                  <p:nvPr/>
                </p:nvSpPr>
                <p:spPr>
                  <a:xfrm>
                    <a:off x="2956325" y="1918075"/>
                    <a:ext cx="46550" cy="158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2" h="6339" extrusionOk="0">
                        <a:moveTo>
                          <a:pt x="1246" y="0"/>
                        </a:moveTo>
                        <a:lnTo>
                          <a:pt x="1" y="5949"/>
                        </a:lnTo>
                        <a:cubicBezTo>
                          <a:pt x="211" y="6069"/>
                          <a:pt x="417" y="6197"/>
                          <a:pt x="613" y="6339"/>
                        </a:cubicBezTo>
                        <a:lnTo>
                          <a:pt x="1862" y="389"/>
                        </a:lnTo>
                        <a:cubicBezTo>
                          <a:pt x="1661" y="248"/>
                          <a:pt x="1455" y="119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87" name="Google Shape;4838;p33"/>
                  <p:cNvSpPr/>
                  <p:nvPr/>
                </p:nvSpPr>
                <p:spPr>
                  <a:xfrm>
                    <a:off x="2900650" y="1889600"/>
                    <a:ext cx="86825" cy="177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73" h="7088" extrusionOk="0">
                        <a:moveTo>
                          <a:pt x="1249" y="1"/>
                        </a:moveTo>
                        <a:lnTo>
                          <a:pt x="0" y="5950"/>
                        </a:lnTo>
                        <a:cubicBezTo>
                          <a:pt x="727" y="6357"/>
                          <a:pt x="1501" y="6673"/>
                          <a:pt x="2228" y="7088"/>
                        </a:cubicBezTo>
                        <a:lnTo>
                          <a:pt x="3473" y="1139"/>
                        </a:lnTo>
                        <a:cubicBezTo>
                          <a:pt x="2746" y="723"/>
                          <a:pt x="1971" y="411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88" name="Google Shape;4839;p33"/>
                  <p:cNvSpPr/>
                  <p:nvPr/>
                </p:nvSpPr>
                <p:spPr>
                  <a:xfrm>
                    <a:off x="3412175" y="2041450"/>
                    <a:ext cx="32425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" h="5967" extrusionOk="0">
                        <a:moveTo>
                          <a:pt x="1296" y="1"/>
                        </a:moveTo>
                        <a:cubicBezTo>
                          <a:pt x="1280" y="5"/>
                          <a:pt x="1266" y="13"/>
                          <a:pt x="1250" y="18"/>
                        </a:cubicBezTo>
                        <a:lnTo>
                          <a:pt x="1" y="5967"/>
                        </a:lnTo>
                        <a:cubicBezTo>
                          <a:pt x="18" y="5958"/>
                          <a:pt x="35" y="5954"/>
                          <a:pt x="48" y="5950"/>
                        </a:cubicBezTo>
                        <a:lnTo>
                          <a:pt x="1296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89" name="Google Shape;4840;p33"/>
                  <p:cNvSpPr/>
                  <p:nvPr/>
                </p:nvSpPr>
                <p:spPr>
                  <a:xfrm>
                    <a:off x="3406850" y="2041900"/>
                    <a:ext cx="36575" cy="1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3" h="6006" extrusionOk="0">
                        <a:moveTo>
                          <a:pt x="1463" y="0"/>
                        </a:moveTo>
                        <a:lnTo>
                          <a:pt x="1463" y="0"/>
                        </a:lnTo>
                        <a:cubicBezTo>
                          <a:pt x="1394" y="21"/>
                          <a:pt x="1313" y="34"/>
                          <a:pt x="1244" y="56"/>
                        </a:cubicBezTo>
                        <a:lnTo>
                          <a:pt x="0" y="6005"/>
                        </a:lnTo>
                        <a:cubicBezTo>
                          <a:pt x="64" y="5984"/>
                          <a:pt x="145" y="5970"/>
                          <a:pt x="214" y="5949"/>
                        </a:cubicBezTo>
                        <a:lnTo>
                          <a:pt x="1463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90" name="Google Shape;4841;p33"/>
                  <p:cNvSpPr/>
                  <p:nvPr/>
                </p:nvSpPr>
                <p:spPr>
                  <a:xfrm>
                    <a:off x="3405225" y="2043275"/>
                    <a:ext cx="32750" cy="14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5971" extrusionOk="0">
                        <a:moveTo>
                          <a:pt x="1309" y="1"/>
                        </a:moveTo>
                        <a:lnTo>
                          <a:pt x="1309" y="1"/>
                        </a:lnTo>
                        <a:cubicBezTo>
                          <a:pt x="1288" y="9"/>
                          <a:pt x="1266" y="17"/>
                          <a:pt x="1246" y="26"/>
                        </a:cubicBezTo>
                        <a:lnTo>
                          <a:pt x="0" y="5971"/>
                        </a:lnTo>
                        <a:cubicBezTo>
                          <a:pt x="18" y="5962"/>
                          <a:pt x="39" y="5958"/>
                          <a:pt x="65" y="5950"/>
                        </a:cubicBezTo>
                        <a:lnTo>
                          <a:pt x="1309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91" name="Google Shape;4842;p33"/>
                  <p:cNvSpPr/>
                  <p:nvPr/>
                </p:nvSpPr>
                <p:spPr>
                  <a:xfrm>
                    <a:off x="3404575" y="2043925"/>
                    <a:ext cx="3180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63" extrusionOk="0">
                        <a:moveTo>
                          <a:pt x="1272" y="0"/>
                        </a:moveTo>
                        <a:lnTo>
                          <a:pt x="1272" y="0"/>
                        </a:lnTo>
                        <a:cubicBezTo>
                          <a:pt x="1262" y="4"/>
                          <a:pt x="1254" y="8"/>
                          <a:pt x="1246" y="13"/>
                        </a:cubicBezTo>
                        <a:lnTo>
                          <a:pt x="1" y="5962"/>
                        </a:lnTo>
                        <a:cubicBezTo>
                          <a:pt x="9" y="5958"/>
                          <a:pt x="18" y="5950"/>
                          <a:pt x="26" y="5945"/>
                        </a:cubicBezTo>
                        <a:lnTo>
                          <a:pt x="1272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92" name="Google Shape;4843;p33"/>
                  <p:cNvSpPr/>
                  <p:nvPr/>
                </p:nvSpPr>
                <p:spPr>
                  <a:xfrm>
                    <a:off x="3404150" y="2044225"/>
                    <a:ext cx="3157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5959" extrusionOk="0">
                        <a:moveTo>
                          <a:pt x="1263" y="1"/>
                        </a:moveTo>
                        <a:cubicBezTo>
                          <a:pt x="1258" y="5"/>
                          <a:pt x="1250" y="10"/>
                          <a:pt x="1245" y="14"/>
                        </a:cubicBezTo>
                        <a:lnTo>
                          <a:pt x="0" y="5958"/>
                        </a:lnTo>
                        <a:cubicBezTo>
                          <a:pt x="5" y="5958"/>
                          <a:pt x="10" y="5954"/>
                          <a:pt x="18" y="5950"/>
                        </a:cubicBezTo>
                        <a:lnTo>
                          <a:pt x="1263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93" name="Google Shape;4844;p33"/>
                  <p:cNvSpPr/>
                  <p:nvPr/>
                </p:nvSpPr>
                <p:spPr>
                  <a:xfrm>
                    <a:off x="3403850" y="2044550"/>
                    <a:ext cx="3145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" h="5959" extrusionOk="0">
                        <a:moveTo>
                          <a:pt x="1257" y="1"/>
                        </a:moveTo>
                        <a:lnTo>
                          <a:pt x="1257" y="1"/>
                        </a:lnTo>
                        <a:cubicBezTo>
                          <a:pt x="1253" y="5"/>
                          <a:pt x="1249" y="5"/>
                          <a:pt x="1249" y="9"/>
                        </a:cubicBezTo>
                        <a:lnTo>
                          <a:pt x="0" y="5959"/>
                        </a:lnTo>
                        <a:cubicBezTo>
                          <a:pt x="4" y="5955"/>
                          <a:pt x="8" y="5950"/>
                          <a:pt x="12" y="5945"/>
                        </a:cubicBezTo>
                        <a:lnTo>
                          <a:pt x="1257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94" name="Google Shape;4845;p33"/>
                  <p:cNvSpPr/>
                  <p:nvPr/>
                </p:nvSpPr>
                <p:spPr>
                  <a:xfrm>
                    <a:off x="3403725" y="2044775"/>
                    <a:ext cx="31375" cy="14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5" h="5958" extrusionOk="0">
                        <a:moveTo>
                          <a:pt x="1254" y="0"/>
                        </a:moveTo>
                        <a:lnTo>
                          <a:pt x="1254" y="0"/>
                        </a:lnTo>
                        <a:cubicBezTo>
                          <a:pt x="1249" y="4"/>
                          <a:pt x="1245" y="8"/>
                          <a:pt x="1245" y="13"/>
                        </a:cubicBezTo>
                        <a:lnTo>
                          <a:pt x="1" y="5958"/>
                        </a:lnTo>
                        <a:cubicBezTo>
                          <a:pt x="1" y="5958"/>
                          <a:pt x="5" y="5954"/>
                          <a:pt x="5" y="5950"/>
                        </a:cubicBezTo>
                        <a:lnTo>
                          <a:pt x="1254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95" name="Google Shape;4846;p33"/>
                  <p:cNvSpPr/>
                  <p:nvPr/>
                </p:nvSpPr>
                <p:spPr>
                  <a:xfrm>
                    <a:off x="3403500" y="2045100"/>
                    <a:ext cx="3137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5" h="5959" extrusionOk="0">
                        <a:moveTo>
                          <a:pt x="1254" y="0"/>
                        </a:moveTo>
                        <a:cubicBezTo>
                          <a:pt x="1250" y="5"/>
                          <a:pt x="1250" y="5"/>
                          <a:pt x="1250" y="9"/>
                        </a:cubicBezTo>
                        <a:lnTo>
                          <a:pt x="1" y="5958"/>
                        </a:lnTo>
                        <a:cubicBezTo>
                          <a:pt x="6" y="5954"/>
                          <a:pt x="6" y="5949"/>
                          <a:pt x="10" y="5945"/>
                        </a:cubicBezTo>
                        <a:lnTo>
                          <a:pt x="1254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96" name="Google Shape;4847;p33"/>
                  <p:cNvSpPr/>
                  <p:nvPr/>
                </p:nvSpPr>
                <p:spPr>
                  <a:xfrm>
                    <a:off x="3403500" y="2045300"/>
                    <a:ext cx="3125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5955" extrusionOk="0">
                        <a:moveTo>
                          <a:pt x="1250" y="1"/>
                        </a:moveTo>
                        <a:lnTo>
                          <a:pt x="1250" y="3"/>
                        </a:lnTo>
                        <a:lnTo>
                          <a:pt x="1250" y="3"/>
                        </a:lnTo>
                        <a:cubicBezTo>
                          <a:pt x="1250" y="2"/>
                          <a:pt x="1250" y="1"/>
                          <a:pt x="1250" y="1"/>
                        </a:cubicBezTo>
                        <a:close/>
                        <a:moveTo>
                          <a:pt x="1250" y="3"/>
                        </a:moveTo>
                        <a:cubicBezTo>
                          <a:pt x="1248" y="5"/>
                          <a:pt x="1246" y="6"/>
                          <a:pt x="1246" y="9"/>
                        </a:cubicBezTo>
                        <a:lnTo>
                          <a:pt x="332" y="4374"/>
                        </a:lnTo>
                        <a:lnTo>
                          <a:pt x="1250" y="3"/>
                        </a:lnTo>
                        <a:close/>
                        <a:moveTo>
                          <a:pt x="332" y="4374"/>
                        </a:moveTo>
                        <a:lnTo>
                          <a:pt x="1" y="5950"/>
                        </a:lnTo>
                        <a:lnTo>
                          <a:pt x="1" y="5954"/>
                        </a:lnTo>
                        <a:lnTo>
                          <a:pt x="332" y="4374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97" name="Google Shape;4848;p33"/>
                  <p:cNvSpPr/>
                  <p:nvPr/>
                </p:nvSpPr>
                <p:spPr>
                  <a:xfrm>
                    <a:off x="2989175" y="1943725"/>
                    <a:ext cx="41400" cy="171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6" h="6857" extrusionOk="0">
                        <a:moveTo>
                          <a:pt x="1296" y="1"/>
                        </a:moveTo>
                        <a:lnTo>
                          <a:pt x="52" y="5949"/>
                        </a:lnTo>
                        <a:cubicBezTo>
                          <a:pt x="1" y="6206"/>
                          <a:pt x="406" y="6600"/>
                          <a:pt x="355" y="6857"/>
                        </a:cubicBezTo>
                        <a:lnTo>
                          <a:pt x="1600" y="907"/>
                        </a:lnTo>
                        <a:cubicBezTo>
                          <a:pt x="1655" y="650"/>
                          <a:pt x="1245" y="257"/>
                          <a:pt x="1296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98" name="Google Shape;4849;p33"/>
                  <p:cNvSpPr/>
                  <p:nvPr/>
                </p:nvSpPr>
                <p:spPr>
                  <a:xfrm>
                    <a:off x="3019975" y="1975475"/>
                    <a:ext cx="38400" cy="154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6" h="6186" extrusionOk="0">
                        <a:moveTo>
                          <a:pt x="1245" y="0"/>
                        </a:moveTo>
                        <a:lnTo>
                          <a:pt x="1" y="5946"/>
                        </a:lnTo>
                        <a:cubicBezTo>
                          <a:pt x="98" y="6019"/>
                          <a:pt x="197" y="6100"/>
                          <a:pt x="291" y="6185"/>
                        </a:cubicBezTo>
                        <a:lnTo>
                          <a:pt x="1535" y="236"/>
                        </a:lnTo>
                        <a:cubicBezTo>
                          <a:pt x="1442" y="150"/>
                          <a:pt x="1343" y="69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99" name="Google Shape;4850;p33"/>
                  <p:cNvSpPr/>
                  <p:nvPr/>
                </p:nvSpPr>
                <p:spPr>
                  <a:xfrm>
                    <a:off x="3015050" y="1972275"/>
                    <a:ext cx="36050" cy="151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2" h="6075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64" y="5988"/>
                          <a:pt x="133" y="6031"/>
                          <a:pt x="198" y="6074"/>
                        </a:cubicBezTo>
                        <a:lnTo>
                          <a:pt x="1442" y="128"/>
                        </a:lnTo>
                        <a:cubicBezTo>
                          <a:pt x="1378" y="81"/>
                          <a:pt x="1313" y="39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00" name="Google Shape;4851;p33"/>
                  <p:cNvSpPr/>
                  <p:nvPr/>
                </p:nvSpPr>
                <p:spPr>
                  <a:xfrm>
                    <a:off x="3011750" y="1970550"/>
                    <a:ext cx="34425" cy="15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" h="6019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42" y="5972"/>
                          <a:pt x="85" y="5993"/>
                          <a:pt x="132" y="6019"/>
                        </a:cubicBezTo>
                        <a:lnTo>
                          <a:pt x="1377" y="69"/>
                        </a:lnTo>
                        <a:cubicBezTo>
                          <a:pt x="1335" y="44"/>
                          <a:pt x="1287" y="22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01" name="Google Shape;4852;p33"/>
                  <p:cNvSpPr/>
                  <p:nvPr/>
                </p:nvSpPr>
                <p:spPr>
                  <a:xfrm>
                    <a:off x="3009075" y="1969400"/>
                    <a:ext cx="33800" cy="14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2" h="5997" extrusionOk="0">
                        <a:moveTo>
                          <a:pt x="1244" y="0"/>
                        </a:moveTo>
                        <a:lnTo>
                          <a:pt x="0" y="5949"/>
                        </a:lnTo>
                        <a:cubicBezTo>
                          <a:pt x="34" y="5962"/>
                          <a:pt x="68" y="5980"/>
                          <a:pt x="107" y="5996"/>
                        </a:cubicBezTo>
                        <a:lnTo>
                          <a:pt x="1351" y="46"/>
                        </a:lnTo>
                        <a:cubicBezTo>
                          <a:pt x="1317" y="30"/>
                          <a:pt x="1278" y="13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02" name="Google Shape;4853;p33"/>
                  <p:cNvSpPr/>
                  <p:nvPr/>
                </p:nvSpPr>
                <p:spPr>
                  <a:xfrm>
                    <a:off x="3006600" y="1968425"/>
                    <a:ext cx="33600" cy="149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4" h="5988" extrusionOk="0">
                        <a:moveTo>
                          <a:pt x="1249" y="0"/>
                        </a:moveTo>
                        <a:lnTo>
                          <a:pt x="1" y="5950"/>
                        </a:lnTo>
                        <a:cubicBezTo>
                          <a:pt x="35" y="5962"/>
                          <a:pt x="64" y="5975"/>
                          <a:pt x="99" y="5988"/>
                        </a:cubicBezTo>
                        <a:lnTo>
                          <a:pt x="1343" y="39"/>
                        </a:lnTo>
                        <a:cubicBezTo>
                          <a:pt x="1314" y="26"/>
                          <a:pt x="1280" y="14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03" name="Google Shape;4854;p33"/>
                  <p:cNvSpPr/>
                  <p:nvPr/>
                </p:nvSpPr>
                <p:spPr>
                  <a:xfrm>
                    <a:off x="3004350" y="1967775"/>
                    <a:ext cx="33475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9" h="5976" extrusionOk="0">
                        <a:moveTo>
                          <a:pt x="1250" y="1"/>
                        </a:moveTo>
                        <a:lnTo>
                          <a:pt x="0" y="5946"/>
                        </a:lnTo>
                        <a:cubicBezTo>
                          <a:pt x="30" y="5954"/>
                          <a:pt x="65" y="5968"/>
                          <a:pt x="91" y="5976"/>
                        </a:cubicBezTo>
                        <a:lnTo>
                          <a:pt x="1339" y="26"/>
                        </a:lnTo>
                        <a:cubicBezTo>
                          <a:pt x="1309" y="18"/>
                          <a:pt x="1279" y="9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04" name="Google Shape;4855;p33"/>
                  <p:cNvSpPr/>
                  <p:nvPr/>
                </p:nvSpPr>
                <p:spPr>
                  <a:xfrm>
                    <a:off x="3002125" y="1967125"/>
                    <a:ext cx="33475" cy="14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9" h="5973" extrusionOk="0">
                        <a:moveTo>
                          <a:pt x="1244" y="1"/>
                        </a:moveTo>
                        <a:lnTo>
                          <a:pt x="0" y="5951"/>
                        </a:lnTo>
                        <a:cubicBezTo>
                          <a:pt x="30" y="5955"/>
                          <a:pt x="60" y="5963"/>
                          <a:pt x="89" y="5972"/>
                        </a:cubicBezTo>
                        <a:lnTo>
                          <a:pt x="1339" y="27"/>
                        </a:lnTo>
                        <a:cubicBezTo>
                          <a:pt x="1309" y="18"/>
                          <a:pt x="1274" y="9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05" name="Google Shape;4856;p33"/>
                  <p:cNvSpPr/>
                  <p:nvPr/>
                </p:nvSpPr>
                <p:spPr>
                  <a:xfrm>
                    <a:off x="2999550" y="1966600"/>
                    <a:ext cx="3370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8" h="5972" extrusionOk="0">
                        <a:moveTo>
                          <a:pt x="1249" y="0"/>
                        </a:moveTo>
                        <a:lnTo>
                          <a:pt x="0" y="5950"/>
                        </a:lnTo>
                        <a:cubicBezTo>
                          <a:pt x="34" y="5954"/>
                          <a:pt x="68" y="5963"/>
                          <a:pt x="103" y="5972"/>
                        </a:cubicBezTo>
                        <a:lnTo>
                          <a:pt x="1347" y="22"/>
                        </a:lnTo>
                        <a:cubicBezTo>
                          <a:pt x="1313" y="14"/>
                          <a:pt x="1284" y="10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06" name="Google Shape;4857;p33"/>
                  <p:cNvSpPr/>
                  <p:nvPr/>
                </p:nvSpPr>
                <p:spPr>
                  <a:xfrm>
                    <a:off x="2998025" y="1966400"/>
                    <a:ext cx="32750" cy="14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5958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22" y="5950"/>
                          <a:pt x="40" y="5954"/>
                          <a:pt x="61" y="5958"/>
                        </a:cubicBezTo>
                        <a:lnTo>
                          <a:pt x="1310" y="8"/>
                        </a:lnTo>
                        <a:cubicBezTo>
                          <a:pt x="1289" y="4"/>
                          <a:pt x="1268" y="0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07" name="Google Shape;4858;p33"/>
                  <p:cNvSpPr/>
                  <p:nvPr/>
                </p:nvSpPr>
                <p:spPr>
                  <a:xfrm>
                    <a:off x="3351975" y="2047675"/>
                    <a:ext cx="83625" cy="15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5" h="6241" extrusionOk="0">
                        <a:moveTo>
                          <a:pt x="3345" y="0"/>
                        </a:moveTo>
                        <a:cubicBezTo>
                          <a:pt x="2644" y="98"/>
                          <a:pt x="1951" y="196"/>
                          <a:pt x="1250" y="295"/>
                        </a:cubicBezTo>
                        <a:lnTo>
                          <a:pt x="0" y="6240"/>
                        </a:lnTo>
                        <a:cubicBezTo>
                          <a:pt x="702" y="6142"/>
                          <a:pt x="1394" y="6047"/>
                          <a:pt x="2097" y="5949"/>
                        </a:cubicBezTo>
                        <a:lnTo>
                          <a:pt x="3345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08" name="Google Shape;4859;p33"/>
                  <p:cNvSpPr/>
                  <p:nvPr/>
                </p:nvSpPr>
                <p:spPr>
                  <a:xfrm>
                    <a:off x="3027250" y="1981350"/>
                    <a:ext cx="96675" cy="215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67" h="8633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34" y="6801"/>
                          <a:pt x="1911" y="7541"/>
                          <a:pt x="2618" y="8632"/>
                        </a:cubicBezTo>
                        <a:lnTo>
                          <a:pt x="3867" y="2683"/>
                        </a:lnTo>
                        <a:cubicBezTo>
                          <a:pt x="3157" y="1592"/>
                          <a:pt x="1279" y="857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09" name="Google Shape;4860;p33"/>
                  <p:cNvSpPr/>
                  <p:nvPr/>
                </p:nvSpPr>
                <p:spPr>
                  <a:xfrm>
                    <a:off x="3404675" y="2094900"/>
                    <a:ext cx="32550" cy="14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5973" extrusionOk="0">
                        <a:moveTo>
                          <a:pt x="1301" y="1"/>
                        </a:moveTo>
                        <a:lnTo>
                          <a:pt x="1301" y="1"/>
                        </a:lnTo>
                        <a:cubicBezTo>
                          <a:pt x="1284" y="10"/>
                          <a:pt x="1268" y="18"/>
                          <a:pt x="1250" y="27"/>
                        </a:cubicBezTo>
                        <a:lnTo>
                          <a:pt x="1" y="5972"/>
                        </a:lnTo>
                        <a:cubicBezTo>
                          <a:pt x="18" y="5964"/>
                          <a:pt x="36" y="5959"/>
                          <a:pt x="56" y="5950"/>
                        </a:cubicBezTo>
                        <a:lnTo>
                          <a:pt x="1301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10" name="Google Shape;4861;p33"/>
                  <p:cNvSpPr/>
                  <p:nvPr/>
                </p:nvSpPr>
                <p:spPr>
                  <a:xfrm>
                    <a:off x="3399350" y="2095550"/>
                    <a:ext cx="36600" cy="151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4" h="6067" extrusionOk="0">
                        <a:moveTo>
                          <a:pt x="1463" y="1"/>
                        </a:moveTo>
                        <a:lnTo>
                          <a:pt x="1463" y="1"/>
                        </a:lnTo>
                        <a:cubicBezTo>
                          <a:pt x="1382" y="35"/>
                          <a:pt x="1309" y="78"/>
                          <a:pt x="1245" y="117"/>
                        </a:cubicBezTo>
                        <a:lnTo>
                          <a:pt x="0" y="6066"/>
                        </a:lnTo>
                        <a:cubicBezTo>
                          <a:pt x="64" y="6023"/>
                          <a:pt x="137" y="5984"/>
                          <a:pt x="214" y="5946"/>
                        </a:cubicBezTo>
                        <a:lnTo>
                          <a:pt x="1463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11" name="Google Shape;4862;p33"/>
                  <p:cNvSpPr/>
                  <p:nvPr/>
                </p:nvSpPr>
                <p:spPr>
                  <a:xfrm>
                    <a:off x="3391850" y="2098450"/>
                    <a:ext cx="38625" cy="154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5" h="6176" extrusionOk="0">
                        <a:moveTo>
                          <a:pt x="1545" y="1"/>
                        </a:moveTo>
                        <a:cubicBezTo>
                          <a:pt x="1434" y="73"/>
                          <a:pt x="1339" y="150"/>
                          <a:pt x="1250" y="227"/>
                        </a:cubicBezTo>
                        <a:lnTo>
                          <a:pt x="1" y="6176"/>
                        </a:lnTo>
                        <a:cubicBezTo>
                          <a:pt x="91" y="6095"/>
                          <a:pt x="190" y="6022"/>
                          <a:pt x="300" y="5950"/>
                        </a:cubicBezTo>
                        <a:lnTo>
                          <a:pt x="1545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12" name="Google Shape;4863;p33"/>
                  <p:cNvSpPr/>
                  <p:nvPr/>
                </p:nvSpPr>
                <p:spPr>
                  <a:xfrm>
                    <a:off x="3388100" y="2104125"/>
                    <a:ext cx="35000" cy="151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0" h="6078" extrusionOk="0">
                        <a:moveTo>
                          <a:pt x="1400" y="0"/>
                        </a:moveTo>
                        <a:cubicBezTo>
                          <a:pt x="1349" y="42"/>
                          <a:pt x="1297" y="86"/>
                          <a:pt x="1246" y="129"/>
                        </a:cubicBezTo>
                        <a:lnTo>
                          <a:pt x="1" y="6077"/>
                        </a:lnTo>
                        <a:cubicBezTo>
                          <a:pt x="52" y="6035"/>
                          <a:pt x="99" y="5992"/>
                          <a:pt x="151" y="5949"/>
                        </a:cubicBezTo>
                        <a:lnTo>
                          <a:pt x="1400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13" name="Google Shape;4864;p33"/>
                  <p:cNvSpPr/>
                  <p:nvPr/>
                </p:nvSpPr>
                <p:spPr>
                  <a:xfrm>
                    <a:off x="3380650" y="2107325"/>
                    <a:ext cx="38600" cy="15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4" h="6177" extrusionOk="0">
                        <a:moveTo>
                          <a:pt x="1544" y="1"/>
                        </a:moveTo>
                        <a:lnTo>
                          <a:pt x="1544" y="1"/>
                        </a:lnTo>
                        <a:cubicBezTo>
                          <a:pt x="1454" y="82"/>
                          <a:pt x="1360" y="159"/>
                          <a:pt x="1248" y="227"/>
                        </a:cubicBezTo>
                        <a:lnTo>
                          <a:pt x="0" y="6176"/>
                        </a:lnTo>
                        <a:cubicBezTo>
                          <a:pt x="115" y="6103"/>
                          <a:pt x="209" y="6026"/>
                          <a:pt x="299" y="5949"/>
                        </a:cubicBezTo>
                        <a:lnTo>
                          <a:pt x="1544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14" name="Google Shape;4865;p33"/>
                  <p:cNvSpPr/>
                  <p:nvPr/>
                </p:nvSpPr>
                <p:spPr>
                  <a:xfrm>
                    <a:off x="3375175" y="2112975"/>
                    <a:ext cx="36700" cy="15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8" h="6071" extrusionOk="0">
                        <a:moveTo>
                          <a:pt x="1467" y="1"/>
                        </a:moveTo>
                        <a:lnTo>
                          <a:pt x="1467" y="1"/>
                        </a:lnTo>
                        <a:cubicBezTo>
                          <a:pt x="1400" y="44"/>
                          <a:pt x="1327" y="87"/>
                          <a:pt x="1246" y="121"/>
                        </a:cubicBezTo>
                        <a:lnTo>
                          <a:pt x="0" y="6070"/>
                        </a:lnTo>
                        <a:cubicBezTo>
                          <a:pt x="82" y="6031"/>
                          <a:pt x="154" y="5993"/>
                          <a:pt x="219" y="5950"/>
                        </a:cubicBezTo>
                        <a:lnTo>
                          <a:pt x="1467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15" name="Google Shape;4866;p33"/>
                  <p:cNvSpPr/>
                  <p:nvPr/>
                </p:nvSpPr>
                <p:spPr>
                  <a:xfrm>
                    <a:off x="3368350" y="2115975"/>
                    <a:ext cx="37975" cy="15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9" h="6053" extrusionOk="0">
                        <a:moveTo>
                          <a:pt x="1519" y="1"/>
                        </a:moveTo>
                        <a:lnTo>
                          <a:pt x="1519" y="1"/>
                        </a:lnTo>
                        <a:cubicBezTo>
                          <a:pt x="1437" y="40"/>
                          <a:pt x="1347" y="73"/>
                          <a:pt x="1244" y="107"/>
                        </a:cubicBezTo>
                        <a:lnTo>
                          <a:pt x="0" y="6053"/>
                        </a:lnTo>
                        <a:cubicBezTo>
                          <a:pt x="103" y="6023"/>
                          <a:pt x="192" y="5988"/>
                          <a:pt x="273" y="5950"/>
                        </a:cubicBezTo>
                        <a:lnTo>
                          <a:pt x="1519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16" name="Google Shape;4867;p33"/>
                  <p:cNvSpPr/>
                  <p:nvPr/>
                </p:nvSpPr>
                <p:spPr>
                  <a:xfrm>
                    <a:off x="3355825" y="2118650"/>
                    <a:ext cx="43650" cy="151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6" h="6057" extrusionOk="0">
                        <a:moveTo>
                          <a:pt x="1745" y="0"/>
                        </a:moveTo>
                        <a:lnTo>
                          <a:pt x="1745" y="0"/>
                        </a:lnTo>
                        <a:cubicBezTo>
                          <a:pt x="1605" y="43"/>
                          <a:pt x="1442" y="77"/>
                          <a:pt x="1246" y="107"/>
                        </a:cubicBezTo>
                        <a:lnTo>
                          <a:pt x="0" y="6057"/>
                        </a:lnTo>
                        <a:cubicBezTo>
                          <a:pt x="193" y="6027"/>
                          <a:pt x="360" y="5993"/>
                          <a:pt x="501" y="5946"/>
                        </a:cubicBezTo>
                        <a:lnTo>
                          <a:pt x="1745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17" name="Google Shape;4868;p33"/>
                  <p:cNvSpPr/>
                  <p:nvPr/>
                </p:nvSpPr>
                <p:spPr>
                  <a:xfrm>
                    <a:off x="3359225" y="2147850"/>
                    <a:ext cx="31475" cy="14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93" extrusionOk="0">
                        <a:moveTo>
                          <a:pt x="1258" y="1"/>
                        </a:moveTo>
                        <a:cubicBezTo>
                          <a:pt x="1254" y="13"/>
                          <a:pt x="1250" y="30"/>
                          <a:pt x="1246" y="43"/>
                        </a:cubicBezTo>
                        <a:lnTo>
                          <a:pt x="1" y="5992"/>
                        </a:lnTo>
                        <a:cubicBezTo>
                          <a:pt x="6" y="5976"/>
                          <a:pt x="10" y="5962"/>
                          <a:pt x="14" y="5950"/>
                        </a:cubicBezTo>
                        <a:lnTo>
                          <a:pt x="1258" y="1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18" name="Google Shape;4869;p33"/>
                  <p:cNvSpPr/>
                  <p:nvPr/>
                </p:nvSpPr>
                <p:spPr>
                  <a:xfrm>
                    <a:off x="3358500" y="2148900"/>
                    <a:ext cx="31900" cy="15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6020" extrusionOk="0">
                        <a:moveTo>
                          <a:pt x="1275" y="1"/>
                        </a:moveTo>
                        <a:cubicBezTo>
                          <a:pt x="1267" y="22"/>
                          <a:pt x="1258" y="48"/>
                          <a:pt x="1245" y="69"/>
                        </a:cubicBezTo>
                        <a:lnTo>
                          <a:pt x="0" y="6019"/>
                        </a:lnTo>
                        <a:cubicBezTo>
                          <a:pt x="14" y="5993"/>
                          <a:pt x="22" y="5972"/>
                          <a:pt x="30" y="5950"/>
                        </a:cubicBezTo>
                        <a:lnTo>
                          <a:pt x="1275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19" name="Google Shape;4870;p33"/>
                  <p:cNvSpPr/>
                  <p:nvPr/>
                </p:nvSpPr>
                <p:spPr>
                  <a:xfrm>
                    <a:off x="3357550" y="2150625"/>
                    <a:ext cx="32100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6002" extrusionOk="0">
                        <a:moveTo>
                          <a:pt x="1283" y="0"/>
                        </a:moveTo>
                        <a:cubicBezTo>
                          <a:pt x="1274" y="18"/>
                          <a:pt x="1262" y="34"/>
                          <a:pt x="1244" y="52"/>
                        </a:cubicBezTo>
                        <a:lnTo>
                          <a:pt x="0" y="6001"/>
                        </a:lnTo>
                        <a:cubicBezTo>
                          <a:pt x="13" y="5984"/>
                          <a:pt x="26" y="5967"/>
                          <a:pt x="38" y="5950"/>
                        </a:cubicBezTo>
                        <a:lnTo>
                          <a:pt x="1283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20" name="Google Shape;4871;p33"/>
                  <p:cNvSpPr/>
                  <p:nvPr/>
                </p:nvSpPr>
                <p:spPr>
                  <a:xfrm>
                    <a:off x="3356350" y="2151900"/>
                    <a:ext cx="32325" cy="14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3" h="5998" extrusionOk="0">
                        <a:moveTo>
                          <a:pt x="1292" y="1"/>
                        </a:moveTo>
                        <a:lnTo>
                          <a:pt x="1292" y="1"/>
                        </a:lnTo>
                        <a:cubicBezTo>
                          <a:pt x="1280" y="18"/>
                          <a:pt x="1267" y="35"/>
                          <a:pt x="1245" y="48"/>
                        </a:cubicBezTo>
                        <a:lnTo>
                          <a:pt x="1" y="5998"/>
                        </a:lnTo>
                        <a:cubicBezTo>
                          <a:pt x="18" y="5980"/>
                          <a:pt x="35" y="5968"/>
                          <a:pt x="48" y="5950"/>
                        </a:cubicBezTo>
                        <a:lnTo>
                          <a:pt x="1292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21" name="Google Shape;4872;p33"/>
                  <p:cNvSpPr/>
                  <p:nvPr/>
                </p:nvSpPr>
                <p:spPr>
                  <a:xfrm>
                    <a:off x="3354975" y="2153075"/>
                    <a:ext cx="32525" cy="14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1" h="5993" extrusionOk="0">
                        <a:moveTo>
                          <a:pt x="1300" y="1"/>
                        </a:moveTo>
                        <a:lnTo>
                          <a:pt x="1300" y="1"/>
                        </a:lnTo>
                        <a:cubicBezTo>
                          <a:pt x="1284" y="18"/>
                          <a:pt x="1266" y="31"/>
                          <a:pt x="1245" y="44"/>
                        </a:cubicBezTo>
                        <a:lnTo>
                          <a:pt x="1" y="5993"/>
                        </a:lnTo>
                        <a:cubicBezTo>
                          <a:pt x="22" y="5980"/>
                          <a:pt x="39" y="5963"/>
                          <a:pt x="56" y="5951"/>
                        </a:cubicBezTo>
                        <a:lnTo>
                          <a:pt x="1300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22" name="Google Shape;4873;p33"/>
                  <p:cNvSpPr/>
                  <p:nvPr/>
                </p:nvSpPr>
                <p:spPr>
                  <a:xfrm>
                    <a:off x="3353050" y="2154175"/>
                    <a:ext cx="33050" cy="149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2" h="5992" extrusionOk="0">
                        <a:moveTo>
                          <a:pt x="1322" y="0"/>
                        </a:moveTo>
                        <a:lnTo>
                          <a:pt x="1322" y="0"/>
                        </a:lnTo>
                        <a:cubicBezTo>
                          <a:pt x="1296" y="16"/>
                          <a:pt x="1274" y="30"/>
                          <a:pt x="1245" y="42"/>
                        </a:cubicBezTo>
                        <a:lnTo>
                          <a:pt x="1" y="5992"/>
                        </a:lnTo>
                        <a:cubicBezTo>
                          <a:pt x="26" y="5979"/>
                          <a:pt x="52" y="5962"/>
                          <a:pt x="78" y="5949"/>
                        </a:cubicBezTo>
                        <a:lnTo>
                          <a:pt x="1322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23" name="Google Shape;4874;p33"/>
                  <p:cNvSpPr/>
                  <p:nvPr/>
                </p:nvSpPr>
                <p:spPr>
                  <a:xfrm>
                    <a:off x="3349950" y="2155225"/>
                    <a:ext cx="34225" cy="14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5993" extrusionOk="0">
                        <a:moveTo>
                          <a:pt x="1369" y="0"/>
                        </a:moveTo>
                        <a:lnTo>
                          <a:pt x="1369" y="0"/>
                        </a:lnTo>
                        <a:cubicBezTo>
                          <a:pt x="1331" y="18"/>
                          <a:pt x="1292" y="30"/>
                          <a:pt x="1244" y="43"/>
                        </a:cubicBezTo>
                        <a:lnTo>
                          <a:pt x="0" y="5993"/>
                        </a:lnTo>
                        <a:cubicBezTo>
                          <a:pt x="48" y="5980"/>
                          <a:pt x="86" y="5963"/>
                          <a:pt x="125" y="5950"/>
                        </a:cubicBezTo>
                        <a:lnTo>
                          <a:pt x="1369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24" name="Google Shape;4875;p33"/>
                  <p:cNvSpPr/>
                  <p:nvPr/>
                </p:nvSpPr>
                <p:spPr>
                  <a:xfrm>
                    <a:off x="3332725" y="2156300"/>
                    <a:ext cx="48350" cy="150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4" h="6036" extrusionOk="0">
                        <a:moveTo>
                          <a:pt x="1933" y="0"/>
                        </a:moveTo>
                        <a:cubicBezTo>
                          <a:pt x="1862" y="26"/>
                          <a:pt x="1780" y="43"/>
                          <a:pt x="1682" y="56"/>
                        </a:cubicBezTo>
                        <a:cubicBezTo>
                          <a:pt x="1558" y="73"/>
                          <a:pt x="1416" y="85"/>
                          <a:pt x="1246" y="85"/>
                        </a:cubicBezTo>
                        <a:lnTo>
                          <a:pt x="1" y="6035"/>
                        </a:lnTo>
                        <a:cubicBezTo>
                          <a:pt x="168" y="6031"/>
                          <a:pt x="313" y="6023"/>
                          <a:pt x="433" y="6005"/>
                        </a:cubicBezTo>
                        <a:cubicBezTo>
                          <a:pt x="531" y="5992"/>
                          <a:pt x="616" y="5971"/>
                          <a:pt x="689" y="5950"/>
                        </a:cubicBezTo>
                        <a:lnTo>
                          <a:pt x="1933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25" name="Google Shape;4876;p33"/>
                  <p:cNvSpPr/>
                  <p:nvPr/>
                </p:nvSpPr>
                <p:spPr>
                  <a:xfrm>
                    <a:off x="3083900" y="2055575"/>
                    <a:ext cx="93500" cy="23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0" h="9368" extrusionOk="0">
                        <a:moveTo>
                          <a:pt x="1421" y="0"/>
                        </a:moveTo>
                        <a:lnTo>
                          <a:pt x="176" y="5946"/>
                        </a:lnTo>
                        <a:cubicBezTo>
                          <a:pt x="1" y="6793"/>
                          <a:pt x="2012" y="8319"/>
                          <a:pt x="2494" y="9367"/>
                        </a:cubicBezTo>
                        <a:lnTo>
                          <a:pt x="3739" y="3417"/>
                        </a:lnTo>
                        <a:cubicBezTo>
                          <a:pt x="3260" y="2369"/>
                          <a:pt x="1246" y="843"/>
                          <a:pt x="1421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26" name="Google Shape;4877;p33"/>
                  <p:cNvSpPr/>
                  <p:nvPr/>
                </p:nvSpPr>
                <p:spPr>
                  <a:xfrm>
                    <a:off x="3181750" y="2140050"/>
                    <a:ext cx="32300" cy="14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2" h="5975" extrusionOk="0">
                        <a:moveTo>
                          <a:pt x="1245" y="0"/>
                        </a:moveTo>
                        <a:lnTo>
                          <a:pt x="1" y="5945"/>
                        </a:lnTo>
                        <a:cubicBezTo>
                          <a:pt x="13" y="5954"/>
                          <a:pt x="30" y="5967"/>
                          <a:pt x="48" y="5975"/>
                        </a:cubicBezTo>
                        <a:lnTo>
                          <a:pt x="1292" y="26"/>
                        </a:lnTo>
                        <a:cubicBezTo>
                          <a:pt x="1275" y="17"/>
                          <a:pt x="1262" y="9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27" name="Google Shape;4878;p33"/>
                  <p:cNvSpPr/>
                  <p:nvPr/>
                </p:nvSpPr>
                <p:spPr>
                  <a:xfrm>
                    <a:off x="3180125" y="2139175"/>
                    <a:ext cx="32750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5980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23" y="5958"/>
                          <a:pt x="44" y="5968"/>
                          <a:pt x="66" y="5980"/>
                        </a:cubicBezTo>
                        <a:lnTo>
                          <a:pt x="1310" y="35"/>
                        </a:lnTo>
                        <a:cubicBezTo>
                          <a:pt x="1288" y="22"/>
                          <a:pt x="1268" y="10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28" name="Google Shape;4879;p33"/>
                  <p:cNvSpPr/>
                  <p:nvPr/>
                </p:nvSpPr>
                <p:spPr>
                  <a:xfrm>
                    <a:off x="3179075" y="2138650"/>
                    <a:ext cx="32225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9" h="5972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13" y="5954"/>
                          <a:pt x="27" y="5963"/>
                          <a:pt x="43" y="5971"/>
                        </a:cubicBezTo>
                        <a:lnTo>
                          <a:pt x="1288" y="22"/>
                        </a:lnTo>
                        <a:cubicBezTo>
                          <a:pt x="1275" y="13"/>
                          <a:pt x="1258" y="9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29" name="Google Shape;4880;p33"/>
                  <p:cNvSpPr/>
                  <p:nvPr/>
                </p:nvSpPr>
                <p:spPr>
                  <a:xfrm>
                    <a:off x="3178200" y="2138325"/>
                    <a:ext cx="3202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1" h="5963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10" y="5954"/>
                          <a:pt x="23" y="5959"/>
                          <a:pt x="36" y="5963"/>
                        </a:cubicBezTo>
                        <a:lnTo>
                          <a:pt x="1280" y="13"/>
                        </a:lnTo>
                        <a:cubicBezTo>
                          <a:pt x="1268" y="9"/>
                          <a:pt x="1254" y="5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30" name="Google Shape;4881;p33"/>
                  <p:cNvSpPr/>
                  <p:nvPr/>
                </p:nvSpPr>
                <p:spPr>
                  <a:xfrm>
                    <a:off x="3177475" y="2138125"/>
                    <a:ext cx="319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5959" extrusionOk="0">
                        <a:moveTo>
                          <a:pt x="1245" y="0"/>
                        </a:moveTo>
                        <a:lnTo>
                          <a:pt x="0" y="5949"/>
                        </a:lnTo>
                        <a:cubicBezTo>
                          <a:pt x="8" y="5949"/>
                          <a:pt x="18" y="5954"/>
                          <a:pt x="30" y="5958"/>
                        </a:cubicBezTo>
                        <a:lnTo>
                          <a:pt x="1275" y="9"/>
                        </a:lnTo>
                        <a:cubicBezTo>
                          <a:pt x="1262" y="5"/>
                          <a:pt x="1254" y="5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31" name="Google Shape;4882;p33"/>
                  <p:cNvSpPr/>
                  <p:nvPr/>
                </p:nvSpPr>
                <p:spPr>
                  <a:xfrm>
                    <a:off x="3176725" y="2137900"/>
                    <a:ext cx="319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5959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9" y="5950"/>
                          <a:pt x="18" y="5954"/>
                          <a:pt x="30" y="5958"/>
                        </a:cubicBezTo>
                        <a:lnTo>
                          <a:pt x="1275" y="9"/>
                        </a:lnTo>
                        <a:cubicBezTo>
                          <a:pt x="1266" y="4"/>
                          <a:pt x="1258" y="4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32" name="Google Shape;4883;p33"/>
                  <p:cNvSpPr/>
                  <p:nvPr/>
                </p:nvSpPr>
                <p:spPr>
                  <a:xfrm>
                    <a:off x="3176075" y="2137800"/>
                    <a:ext cx="31775" cy="148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54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9" y="5950"/>
                          <a:pt x="18" y="5950"/>
                          <a:pt x="26" y="5954"/>
                        </a:cubicBezTo>
                        <a:lnTo>
                          <a:pt x="1271" y="4"/>
                        </a:lnTo>
                        <a:cubicBezTo>
                          <a:pt x="1262" y="4"/>
                          <a:pt x="1254" y="0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33" name="Google Shape;4884;p33"/>
                  <p:cNvSpPr/>
                  <p:nvPr/>
                </p:nvSpPr>
                <p:spPr>
                  <a:xfrm>
                    <a:off x="3175225" y="2137700"/>
                    <a:ext cx="31975" cy="148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9" h="5954" extrusionOk="0">
                        <a:moveTo>
                          <a:pt x="1245" y="0"/>
                        </a:moveTo>
                        <a:lnTo>
                          <a:pt x="1" y="5946"/>
                        </a:lnTo>
                        <a:cubicBezTo>
                          <a:pt x="9" y="5950"/>
                          <a:pt x="21" y="5950"/>
                          <a:pt x="35" y="5954"/>
                        </a:cubicBezTo>
                        <a:lnTo>
                          <a:pt x="1279" y="4"/>
                        </a:lnTo>
                        <a:cubicBezTo>
                          <a:pt x="1267" y="0"/>
                          <a:pt x="1258" y="0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34" name="Google Shape;4885;p33"/>
                  <p:cNvSpPr/>
                  <p:nvPr/>
                </p:nvSpPr>
                <p:spPr>
                  <a:xfrm>
                    <a:off x="3171250" y="2137600"/>
                    <a:ext cx="35125" cy="149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5" h="5966" extrusionOk="0">
                        <a:moveTo>
                          <a:pt x="1356" y="1"/>
                        </a:moveTo>
                        <a:cubicBezTo>
                          <a:pt x="1340" y="1"/>
                          <a:pt x="1325" y="2"/>
                          <a:pt x="1310" y="4"/>
                        </a:cubicBezTo>
                        <a:cubicBezTo>
                          <a:pt x="1289" y="8"/>
                          <a:pt x="1268" y="12"/>
                          <a:pt x="1246" y="16"/>
                        </a:cubicBezTo>
                        <a:lnTo>
                          <a:pt x="1" y="5966"/>
                        </a:lnTo>
                        <a:cubicBezTo>
                          <a:pt x="18" y="5962"/>
                          <a:pt x="40" y="5958"/>
                          <a:pt x="61" y="5954"/>
                        </a:cubicBezTo>
                        <a:cubicBezTo>
                          <a:pt x="91" y="5950"/>
                          <a:pt x="125" y="5950"/>
                          <a:pt x="160" y="5950"/>
                        </a:cubicBezTo>
                        <a:lnTo>
                          <a:pt x="1404" y="4"/>
                        </a:lnTo>
                        <a:cubicBezTo>
                          <a:pt x="1387" y="2"/>
                          <a:pt x="1371" y="1"/>
                          <a:pt x="1356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35" name="Google Shape;4886;p33"/>
                  <p:cNvSpPr/>
                  <p:nvPr/>
                </p:nvSpPr>
                <p:spPr>
                  <a:xfrm>
                    <a:off x="3169575" y="2138000"/>
                    <a:ext cx="32825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3" h="5976" extrusionOk="0">
                        <a:moveTo>
                          <a:pt x="1313" y="0"/>
                        </a:moveTo>
                        <a:lnTo>
                          <a:pt x="1313" y="0"/>
                        </a:lnTo>
                        <a:cubicBezTo>
                          <a:pt x="1291" y="10"/>
                          <a:pt x="1266" y="18"/>
                          <a:pt x="1244" y="26"/>
                        </a:cubicBezTo>
                        <a:lnTo>
                          <a:pt x="0" y="5976"/>
                        </a:lnTo>
                        <a:cubicBezTo>
                          <a:pt x="22" y="5967"/>
                          <a:pt x="42" y="5959"/>
                          <a:pt x="68" y="5950"/>
                        </a:cubicBezTo>
                        <a:lnTo>
                          <a:pt x="1313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36" name="Google Shape;4887;p33"/>
                  <p:cNvSpPr/>
                  <p:nvPr/>
                </p:nvSpPr>
                <p:spPr>
                  <a:xfrm>
                    <a:off x="3162700" y="2138650"/>
                    <a:ext cx="38000" cy="152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0" h="6104" extrusionOk="0">
                        <a:moveTo>
                          <a:pt x="1519" y="0"/>
                        </a:moveTo>
                        <a:lnTo>
                          <a:pt x="1519" y="0"/>
                        </a:lnTo>
                        <a:cubicBezTo>
                          <a:pt x="1472" y="26"/>
                          <a:pt x="1426" y="51"/>
                          <a:pt x="1379" y="82"/>
                        </a:cubicBezTo>
                        <a:cubicBezTo>
                          <a:pt x="1340" y="108"/>
                          <a:pt x="1297" y="133"/>
                          <a:pt x="1250" y="154"/>
                        </a:cubicBezTo>
                        <a:lnTo>
                          <a:pt x="1" y="6104"/>
                        </a:lnTo>
                        <a:cubicBezTo>
                          <a:pt x="48" y="6082"/>
                          <a:pt x="91" y="6056"/>
                          <a:pt x="133" y="6031"/>
                        </a:cubicBezTo>
                        <a:cubicBezTo>
                          <a:pt x="181" y="6001"/>
                          <a:pt x="228" y="5971"/>
                          <a:pt x="275" y="5950"/>
                        </a:cubicBezTo>
                        <a:lnTo>
                          <a:pt x="1519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37" name="Google Shape;4888;p33"/>
                  <p:cNvSpPr/>
                  <p:nvPr/>
                </p:nvSpPr>
                <p:spPr>
                  <a:xfrm>
                    <a:off x="3160775" y="2142475"/>
                    <a:ext cx="33200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8" h="5981" extrusionOk="0">
                        <a:moveTo>
                          <a:pt x="1327" y="1"/>
                        </a:moveTo>
                        <a:lnTo>
                          <a:pt x="1327" y="1"/>
                        </a:lnTo>
                        <a:cubicBezTo>
                          <a:pt x="1302" y="14"/>
                          <a:pt x="1276" y="23"/>
                          <a:pt x="1246" y="32"/>
                        </a:cubicBezTo>
                        <a:lnTo>
                          <a:pt x="1" y="5980"/>
                        </a:lnTo>
                        <a:cubicBezTo>
                          <a:pt x="27" y="5972"/>
                          <a:pt x="52" y="5960"/>
                          <a:pt x="78" y="5951"/>
                        </a:cubicBezTo>
                        <a:lnTo>
                          <a:pt x="1327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38" name="Google Shape;4889;p33"/>
                  <p:cNvSpPr/>
                  <p:nvPr/>
                </p:nvSpPr>
                <p:spPr>
                  <a:xfrm>
                    <a:off x="3155025" y="2143250"/>
                    <a:ext cx="36925" cy="14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7" h="5974" extrusionOk="0">
                        <a:moveTo>
                          <a:pt x="1476" y="1"/>
                        </a:moveTo>
                        <a:cubicBezTo>
                          <a:pt x="1450" y="9"/>
                          <a:pt x="1420" y="17"/>
                          <a:pt x="1390" y="21"/>
                        </a:cubicBezTo>
                        <a:cubicBezTo>
                          <a:pt x="1369" y="24"/>
                          <a:pt x="1347" y="25"/>
                          <a:pt x="1323" y="25"/>
                        </a:cubicBezTo>
                        <a:cubicBezTo>
                          <a:pt x="1300" y="25"/>
                          <a:pt x="1275" y="24"/>
                          <a:pt x="1249" y="21"/>
                        </a:cubicBezTo>
                        <a:lnTo>
                          <a:pt x="0" y="5971"/>
                        </a:lnTo>
                        <a:cubicBezTo>
                          <a:pt x="23" y="5973"/>
                          <a:pt x="45" y="5974"/>
                          <a:pt x="65" y="5974"/>
                        </a:cubicBezTo>
                        <a:cubicBezTo>
                          <a:pt x="94" y="5974"/>
                          <a:pt x="121" y="5972"/>
                          <a:pt x="146" y="5967"/>
                        </a:cubicBezTo>
                        <a:cubicBezTo>
                          <a:pt x="176" y="5963"/>
                          <a:pt x="201" y="5959"/>
                          <a:pt x="231" y="5949"/>
                        </a:cubicBezTo>
                        <a:lnTo>
                          <a:pt x="1476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39" name="Google Shape;4890;p33"/>
                  <p:cNvSpPr/>
                  <p:nvPr/>
                </p:nvSpPr>
                <p:spPr>
                  <a:xfrm>
                    <a:off x="3153825" y="2143575"/>
                    <a:ext cx="32450" cy="14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8" h="5958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18" y="5954"/>
                          <a:pt x="36" y="5954"/>
                          <a:pt x="48" y="5958"/>
                        </a:cubicBezTo>
                        <a:lnTo>
                          <a:pt x="1297" y="8"/>
                        </a:lnTo>
                        <a:cubicBezTo>
                          <a:pt x="1280" y="8"/>
                          <a:pt x="1262" y="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40" name="Google Shape;4891;p33"/>
                  <p:cNvSpPr/>
                  <p:nvPr/>
                </p:nvSpPr>
                <p:spPr>
                  <a:xfrm>
                    <a:off x="3152650" y="2143350"/>
                    <a:ext cx="3232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3" h="5959" extrusionOk="0">
                        <a:moveTo>
                          <a:pt x="1246" y="1"/>
                        </a:moveTo>
                        <a:lnTo>
                          <a:pt x="1" y="5951"/>
                        </a:lnTo>
                        <a:cubicBezTo>
                          <a:pt x="14" y="5955"/>
                          <a:pt x="31" y="5955"/>
                          <a:pt x="48" y="5959"/>
                        </a:cubicBezTo>
                        <a:lnTo>
                          <a:pt x="1293" y="9"/>
                        </a:lnTo>
                        <a:cubicBezTo>
                          <a:pt x="1276" y="9"/>
                          <a:pt x="1263" y="5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41" name="Google Shape;4892;p33"/>
                  <p:cNvSpPr/>
                  <p:nvPr/>
                </p:nvSpPr>
                <p:spPr>
                  <a:xfrm>
                    <a:off x="3151500" y="2143025"/>
                    <a:ext cx="32300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2" h="5964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17" y="5954"/>
                          <a:pt x="30" y="5958"/>
                          <a:pt x="47" y="5964"/>
                        </a:cubicBezTo>
                        <a:lnTo>
                          <a:pt x="1292" y="14"/>
                        </a:lnTo>
                        <a:cubicBezTo>
                          <a:pt x="1278" y="10"/>
                          <a:pt x="1262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42" name="Google Shape;4893;p33"/>
                  <p:cNvSpPr/>
                  <p:nvPr/>
                </p:nvSpPr>
                <p:spPr>
                  <a:xfrm>
                    <a:off x="3150225" y="2142625"/>
                    <a:ext cx="3240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6" h="5967" extrusionOk="0">
                        <a:moveTo>
                          <a:pt x="1244" y="0"/>
                        </a:moveTo>
                        <a:lnTo>
                          <a:pt x="0" y="5949"/>
                        </a:lnTo>
                        <a:cubicBezTo>
                          <a:pt x="16" y="5954"/>
                          <a:pt x="34" y="5962"/>
                          <a:pt x="51" y="5966"/>
                        </a:cubicBezTo>
                        <a:lnTo>
                          <a:pt x="1296" y="17"/>
                        </a:lnTo>
                        <a:cubicBezTo>
                          <a:pt x="1278" y="12"/>
                          <a:pt x="1262" y="8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43" name="Google Shape;4894;p33"/>
                  <p:cNvSpPr/>
                  <p:nvPr/>
                </p:nvSpPr>
                <p:spPr>
                  <a:xfrm>
                    <a:off x="3148600" y="2142075"/>
                    <a:ext cx="32750" cy="14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5971" extrusionOk="0">
                        <a:moveTo>
                          <a:pt x="1246" y="1"/>
                        </a:moveTo>
                        <a:lnTo>
                          <a:pt x="0" y="5945"/>
                        </a:lnTo>
                        <a:cubicBezTo>
                          <a:pt x="22" y="5958"/>
                          <a:pt x="44" y="5963"/>
                          <a:pt x="65" y="5971"/>
                        </a:cubicBezTo>
                        <a:lnTo>
                          <a:pt x="1309" y="22"/>
                        </a:lnTo>
                        <a:cubicBezTo>
                          <a:pt x="1288" y="17"/>
                          <a:pt x="1266" y="9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44" name="Google Shape;4895;p33"/>
                  <p:cNvSpPr/>
                  <p:nvPr/>
                </p:nvSpPr>
                <p:spPr>
                  <a:xfrm>
                    <a:off x="3146575" y="2141100"/>
                    <a:ext cx="33175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7" h="5985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26" y="5964"/>
                          <a:pt x="56" y="5976"/>
                          <a:pt x="81" y="5984"/>
                        </a:cubicBezTo>
                        <a:lnTo>
                          <a:pt x="1327" y="40"/>
                        </a:lnTo>
                        <a:cubicBezTo>
                          <a:pt x="1301" y="26"/>
                          <a:pt x="1275" y="14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45" name="Google Shape;4896;p33"/>
                  <p:cNvSpPr/>
                  <p:nvPr/>
                </p:nvSpPr>
                <p:spPr>
                  <a:xfrm>
                    <a:off x="3146225" y="2141000"/>
                    <a:ext cx="31475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55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6" y="5950"/>
                          <a:pt x="10" y="5950"/>
                          <a:pt x="14" y="5954"/>
                        </a:cubicBezTo>
                        <a:lnTo>
                          <a:pt x="1258" y="5"/>
                        </a:lnTo>
                        <a:cubicBezTo>
                          <a:pt x="1254" y="5"/>
                          <a:pt x="1250" y="0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46" name="Google Shape;4897;p33"/>
                  <p:cNvSpPr/>
                  <p:nvPr/>
                </p:nvSpPr>
                <p:spPr>
                  <a:xfrm>
                    <a:off x="3182925" y="2140700"/>
                    <a:ext cx="42475" cy="164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9" h="6565" extrusionOk="0">
                        <a:moveTo>
                          <a:pt x="1245" y="0"/>
                        </a:moveTo>
                        <a:lnTo>
                          <a:pt x="1" y="5949"/>
                        </a:lnTo>
                        <a:cubicBezTo>
                          <a:pt x="356" y="6220"/>
                          <a:pt x="451" y="6406"/>
                          <a:pt x="421" y="6559"/>
                        </a:cubicBezTo>
                        <a:lnTo>
                          <a:pt x="421" y="6559"/>
                        </a:lnTo>
                        <a:lnTo>
                          <a:pt x="1669" y="616"/>
                        </a:lnTo>
                        <a:cubicBezTo>
                          <a:pt x="1699" y="462"/>
                          <a:pt x="1604" y="273"/>
                          <a:pt x="1245" y="0"/>
                        </a:cubicBezTo>
                        <a:close/>
                        <a:moveTo>
                          <a:pt x="421" y="6559"/>
                        </a:moveTo>
                        <a:lnTo>
                          <a:pt x="420" y="6565"/>
                        </a:lnTo>
                        <a:cubicBezTo>
                          <a:pt x="420" y="6563"/>
                          <a:pt x="420" y="6561"/>
                          <a:pt x="421" y="6559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47" name="Google Shape;4898;p33"/>
                  <p:cNvSpPr/>
                  <p:nvPr/>
                </p:nvSpPr>
                <p:spPr>
                  <a:xfrm>
                    <a:off x="3384150" y="2215425"/>
                    <a:ext cx="31575" cy="15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6019" extrusionOk="0">
                        <a:moveTo>
                          <a:pt x="1262" y="0"/>
                        </a:moveTo>
                        <a:lnTo>
                          <a:pt x="1251" y="53"/>
                        </a:lnTo>
                        <a:lnTo>
                          <a:pt x="1251" y="53"/>
                        </a:lnTo>
                        <a:cubicBezTo>
                          <a:pt x="1256" y="37"/>
                          <a:pt x="1259" y="20"/>
                          <a:pt x="1262" y="0"/>
                        </a:cubicBezTo>
                        <a:close/>
                        <a:moveTo>
                          <a:pt x="1251" y="53"/>
                        </a:moveTo>
                        <a:cubicBezTo>
                          <a:pt x="1250" y="58"/>
                          <a:pt x="1248" y="64"/>
                          <a:pt x="1246" y="69"/>
                        </a:cubicBezTo>
                        <a:lnTo>
                          <a:pt x="2" y="6012"/>
                        </a:lnTo>
                        <a:lnTo>
                          <a:pt x="2" y="6012"/>
                        </a:lnTo>
                        <a:cubicBezTo>
                          <a:pt x="7" y="5992"/>
                          <a:pt x="14" y="5969"/>
                          <a:pt x="18" y="5950"/>
                        </a:cubicBezTo>
                        <a:lnTo>
                          <a:pt x="1251" y="53"/>
                        </a:lnTo>
                        <a:close/>
                        <a:moveTo>
                          <a:pt x="2" y="6012"/>
                        </a:moveTo>
                        <a:lnTo>
                          <a:pt x="2" y="6012"/>
                        </a:lnTo>
                        <a:cubicBezTo>
                          <a:pt x="2" y="6014"/>
                          <a:pt x="1" y="6017"/>
                          <a:pt x="1" y="6019"/>
                        </a:cubicBezTo>
                        <a:lnTo>
                          <a:pt x="2" y="6012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48" name="Google Shape;4899;p33"/>
                  <p:cNvSpPr/>
                  <p:nvPr/>
                </p:nvSpPr>
                <p:spPr>
                  <a:xfrm>
                    <a:off x="3178950" y="2173275"/>
                    <a:ext cx="31375" cy="14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5" h="5998" extrusionOk="0">
                        <a:moveTo>
                          <a:pt x="1254" y="1"/>
                        </a:moveTo>
                        <a:lnTo>
                          <a:pt x="1254" y="1"/>
                        </a:lnTo>
                        <a:cubicBezTo>
                          <a:pt x="1254" y="3"/>
                          <a:pt x="1253" y="6"/>
                          <a:pt x="1253" y="8"/>
                        </a:cubicBezTo>
                        <a:lnTo>
                          <a:pt x="1253" y="8"/>
                        </a:lnTo>
                        <a:lnTo>
                          <a:pt x="1254" y="1"/>
                        </a:lnTo>
                        <a:close/>
                        <a:moveTo>
                          <a:pt x="1253" y="8"/>
                        </a:moveTo>
                        <a:lnTo>
                          <a:pt x="10" y="5950"/>
                        </a:lnTo>
                        <a:cubicBezTo>
                          <a:pt x="6" y="5964"/>
                          <a:pt x="1" y="5980"/>
                          <a:pt x="1" y="5998"/>
                        </a:cubicBezTo>
                        <a:lnTo>
                          <a:pt x="1250" y="48"/>
                        </a:lnTo>
                        <a:cubicBezTo>
                          <a:pt x="1250" y="34"/>
                          <a:pt x="1250" y="22"/>
                          <a:pt x="1253" y="8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49" name="Google Shape;4900;p33"/>
                  <p:cNvSpPr/>
                  <p:nvPr/>
                </p:nvSpPr>
                <p:spPr>
                  <a:xfrm>
                    <a:off x="3595675" y="2243675"/>
                    <a:ext cx="33675" cy="13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7" h="547" extrusionOk="0">
                        <a:moveTo>
                          <a:pt x="584" y="0"/>
                        </a:moveTo>
                        <a:cubicBezTo>
                          <a:pt x="546" y="0"/>
                          <a:pt x="509" y="3"/>
                          <a:pt x="474" y="8"/>
                        </a:cubicBezTo>
                        <a:cubicBezTo>
                          <a:pt x="176" y="51"/>
                          <a:pt x="0" y="264"/>
                          <a:pt x="304" y="547"/>
                        </a:cubicBezTo>
                        <a:cubicBezTo>
                          <a:pt x="650" y="500"/>
                          <a:pt x="1001" y="449"/>
                          <a:pt x="1347" y="402"/>
                        </a:cubicBezTo>
                        <a:cubicBezTo>
                          <a:pt x="1157" y="118"/>
                          <a:pt x="843" y="0"/>
                          <a:pt x="584" y="0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50" name="Google Shape;4901;p33"/>
                  <p:cNvSpPr/>
                  <p:nvPr/>
                </p:nvSpPr>
                <p:spPr>
                  <a:xfrm>
                    <a:off x="3572025" y="2253700"/>
                    <a:ext cx="5732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3" h="6096" extrusionOk="0">
                        <a:moveTo>
                          <a:pt x="2293" y="1"/>
                        </a:moveTo>
                        <a:lnTo>
                          <a:pt x="2293" y="1"/>
                        </a:lnTo>
                        <a:cubicBezTo>
                          <a:pt x="1947" y="48"/>
                          <a:pt x="1596" y="99"/>
                          <a:pt x="1250" y="146"/>
                        </a:cubicBezTo>
                        <a:lnTo>
                          <a:pt x="1" y="6095"/>
                        </a:lnTo>
                        <a:cubicBezTo>
                          <a:pt x="348" y="6048"/>
                          <a:pt x="698" y="5997"/>
                          <a:pt x="1049" y="5951"/>
                        </a:cubicBezTo>
                        <a:lnTo>
                          <a:pt x="2293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51" name="Google Shape;4902;p33"/>
                  <p:cNvSpPr/>
                  <p:nvPr/>
                </p:nvSpPr>
                <p:spPr>
                  <a:xfrm>
                    <a:off x="3567750" y="2249425"/>
                    <a:ext cx="35525" cy="156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1" h="6267" extrusionOk="0">
                        <a:moveTo>
                          <a:pt x="1267" y="0"/>
                        </a:moveTo>
                        <a:lnTo>
                          <a:pt x="22" y="5950"/>
                        </a:lnTo>
                        <a:cubicBezTo>
                          <a:pt x="0" y="6035"/>
                          <a:pt x="43" y="6147"/>
                          <a:pt x="172" y="6266"/>
                        </a:cubicBezTo>
                        <a:lnTo>
                          <a:pt x="1421" y="317"/>
                        </a:lnTo>
                        <a:cubicBezTo>
                          <a:pt x="1289" y="198"/>
                          <a:pt x="1250" y="91"/>
                          <a:pt x="1267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52" name="Google Shape;4903;p33"/>
                  <p:cNvSpPr/>
                  <p:nvPr/>
                </p:nvSpPr>
                <p:spPr>
                  <a:xfrm>
                    <a:off x="3204750" y="2184425"/>
                    <a:ext cx="34775" cy="153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1" h="6156" extrusionOk="0">
                        <a:moveTo>
                          <a:pt x="1245" y="0"/>
                        </a:moveTo>
                        <a:lnTo>
                          <a:pt x="0" y="5945"/>
                        </a:lnTo>
                        <a:cubicBezTo>
                          <a:pt x="60" y="5992"/>
                          <a:pt x="111" y="6057"/>
                          <a:pt x="145" y="6155"/>
                        </a:cubicBezTo>
                        <a:lnTo>
                          <a:pt x="1390" y="206"/>
                        </a:lnTo>
                        <a:cubicBezTo>
                          <a:pt x="1355" y="107"/>
                          <a:pt x="1304" y="42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53" name="Google Shape;4904;p33"/>
                  <p:cNvSpPr/>
                  <p:nvPr/>
                </p:nvSpPr>
                <p:spPr>
                  <a:xfrm>
                    <a:off x="3203875" y="2183875"/>
                    <a:ext cx="32000" cy="14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67" extrusionOk="0">
                        <a:moveTo>
                          <a:pt x="1246" y="1"/>
                        </a:moveTo>
                        <a:lnTo>
                          <a:pt x="0" y="5946"/>
                        </a:lnTo>
                        <a:cubicBezTo>
                          <a:pt x="10" y="5954"/>
                          <a:pt x="22" y="5963"/>
                          <a:pt x="35" y="5967"/>
                        </a:cubicBezTo>
                        <a:lnTo>
                          <a:pt x="1280" y="22"/>
                        </a:lnTo>
                        <a:cubicBezTo>
                          <a:pt x="1267" y="13"/>
                          <a:pt x="1258" y="5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54" name="Google Shape;4905;p33"/>
                  <p:cNvSpPr/>
                  <p:nvPr/>
                </p:nvSpPr>
                <p:spPr>
                  <a:xfrm>
                    <a:off x="3203225" y="2183450"/>
                    <a:ext cx="31800" cy="1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64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10" y="5954"/>
                          <a:pt x="18" y="5958"/>
                          <a:pt x="26" y="5963"/>
                        </a:cubicBezTo>
                        <a:lnTo>
                          <a:pt x="1272" y="18"/>
                        </a:lnTo>
                        <a:cubicBezTo>
                          <a:pt x="1262" y="10"/>
                          <a:pt x="1254" y="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55" name="Google Shape;4906;p33"/>
                  <p:cNvSpPr/>
                  <p:nvPr/>
                </p:nvSpPr>
                <p:spPr>
                  <a:xfrm>
                    <a:off x="3202600" y="2183250"/>
                    <a:ext cx="31775" cy="14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58" extrusionOk="0">
                        <a:moveTo>
                          <a:pt x="1249" y="0"/>
                        </a:moveTo>
                        <a:lnTo>
                          <a:pt x="0" y="5950"/>
                        </a:lnTo>
                        <a:cubicBezTo>
                          <a:pt x="9" y="5954"/>
                          <a:pt x="18" y="5954"/>
                          <a:pt x="26" y="5958"/>
                        </a:cubicBezTo>
                        <a:lnTo>
                          <a:pt x="1271" y="8"/>
                        </a:lnTo>
                        <a:cubicBezTo>
                          <a:pt x="1262" y="8"/>
                          <a:pt x="1258" y="4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56" name="Google Shape;4907;p33"/>
                  <p:cNvSpPr/>
                  <p:nvPr/>
                </p:nvSpPr>
                <p:spPr>
                  <a:xfrm>
                    <a:off x="3202050" y="2183025"/>
                    <a:ext cx="318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59" extrusionOk="0">
                        <a:moveTo>
                          <a:pt x="1246" y="1"/>
                        </a:moveTo>
                        <a:lnTo>
                          <a:pt x="1" y="5949"/>
                        </a:lnTo>
                        <a:cubicBezTo>
                          <a:pt x="10" y="5949"/>
                          <a:pt x="18" y="5955"/>
                          <a:pt x="22" y="5959"/>
                        </a:cubicBezTo>
                        <a:lnTo>
                          <a:pt x="1271" y="9"/>
                        </a:lnTo>
                        <a:cubicBezTo>
                          <a:pt x="1263" y="5"/>
                          <a:pt x="1254" y="5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57" name="Google Shape;4908;p33"/>
                  <p:cNvSpPr/>
                  <p:nvPr/>
                </p:nvSpPr>
                <p:spPr>
                  <a:xfrm>
                    <a:off x="3201400" y="2182800"/>
                    <a:ext cx="318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59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10" y="5950"/>
                          <a:pt x="18" y="5954"/>
                          <a:pt x="27" y="5958"/>
                        </a:cubicBezTo>
                        <a:lnTo>
                          <a:pt x="1272" y="10"/>
                        </a:lnTo>
                        <a:cubicBezTo>
                          <a:pt x="1264" y="5"/>
                          <a:pt x="1254" y="5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58" name="Google Shape;4909;p33"/>
                  <p:cNvSpPr/>
                  <p:nvPr/>
                </p:nvSpPr>
                <p:spPr>
                  <a:xfrm>
                    <a:off x="3200675" y="2182600"/>
                    <a:ext cx="319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5959" extrusionOk="0">
                        <a:moveTo>
                          <a:pt x="1249" y="0"/>
                        </a:moveTo>
                        <a:lnTo>
                          <a:pt x="0" y="5950"/>
                        </a:lnTo>
                        <a:cubicBezTo>
                          <a:pt x="14" y="5954"/>
                          <a:pt x="22" y="5954"/>
                          <a:pt x="30" y="5958"/>
                        </a:cubicBezTo>
                        <a:lnTo>
                          <a:pt x="1275" y="9"/>
                        </a:lnTo>
                        <a:cubicBezTo>
                          <a:pt x="1267" y="5"/>
                          <a:pt x="1258" y="5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59" name="Google Shape;4910;p33"/>
                  <p:cNvSpPr/>
                  <p:nvPr/>
                </p:nvSpPr>
                <p:spPr>
                  <a:xfrm>
                    <a:off x="3199725" y="2182400"/>
                    <a:ext cx="322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" h="5959" extrusionOk="0">
                        <a:moveTo>
                          <a:pt x="1244" y="0"/>
                        </a:moveTo>
                        <a:lnTo>
                          <a:pt x="0" y="5949"/>
                        </a:lnTo>
                        <a:cubicBezTo>
                          <a:pt x="13" y="5954"/>
                          <a:pt x="26" y="5954"/>
                          <a:pt x="38" y="5958"/>
                        </a:cubicBezTo>
                        <a:lnTo>
                          <a:pt x="1287" y="8"/>
                        </a:lnTo>
                        <a:cubicBezTo>
                          <a:pt x="1274" y="8"/>
                          <a:pt x="1258" y="4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60" name="Google Shape;4911;p33"/>
                  <p:cNvSpPr/>
                  <p:nvPr/>
                </p:nvSpPr>
                <p:spPr>
                  <a:xfrm>
                    <a:off x="3198200" y="2182275"/>
                    <a:ext cx="32650" cy="148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6" h="5954" extrusionOk="0">
                        <a:moveTo>
                          <a:pt x="1246" y="0"/>
                        </a:moveTo>
                        <a:lnTo>
                          <a:pt x="1" y="5946"/>
                        </a:lnTo>
                        <a:cubicBezTo>
                          <a:pt x="22" y="5950"/>
                          <a:pt x="40" y="5950"/>
                          <a:pt x="61" y="5954"/>
                        </a:cubicBezTo>
                        <a:lnTo>
                          <a:pt x="1305" y="5"/>
                        </a:lnTo>
                        <a:cubicBezTo>
                          <a:pt x="1289" y="5"/>
                          <a:pt x="1267" y="0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61" name="Google Shape;4912;p33"/>
                  <p:cNvSpPr/>
                  <p:nvPr/>
                </p:nvSpPr>
                <p:spPr>
                  <a:xfrm>
                    <a:off x="3188925" y="2181850"/>
                    <a:ext cx="4042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7" h="5963" extrusionOk="0">
                        <a:moveTo>
                          <a:pt x="1244" y="1"/>
                        </a:moveTo>
                        <a:lnTo>
                          <a:pt x="0" y="5950"/>
                        </a:lnTo>
                        <a:cubicBezTo>
                          <a:pt x="120" y="5963"/>
                          <a:pt x="248" y="5954"/>
                          <a:pt x="372" y="5963"/>
                        </a:cubicBezTo>
                        <a:lnTo>
                          <a:pt x="1617" y="17"/>
                        </a:lnTo>
                        <a:cubicBezTo>
                          <a:pt x="1497" y="5"/>
                          <a:pt x="1364" y="13"/>
                          <a:pt x="1244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62" name="Google Shape;4913;p33"/>
                  <p:cNvSpPr/>
                  <p:nvPr/>
                </p:nvSpPr>
                <p:spPr>
                  <a:xfrm>
                    <a:off x="3187425" y="2181625"/>
                    <a:ext cx="32625" cy="14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5" h="5960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21" y="5954"/>
                          <a:pt x="38" y="5954"/>
                          <a:pt x="60" y="5959"/>
                        </a:cubicBezTo>
                        <a:lnTo>
                          <a:pt x="1304" y="10"/>
                        </a:lnTo>
                        <a:cubicBezTo>
                          <a:pt x="1288" y="10"/>
                          <a:pt x="1266" y="6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63" name="Google Shape;4914;p33"/>
                  <p:cNvSpPr/>
                  <p:nvPr/>
                </p:nvSpPr>
                <p:spPr>
                  <a:xfrm>
                    <a:off x="3186450" y="2181425"/>
                    <a:ext cx="321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5959" extrusionOk="0">
                        <a:moveTo>
                          <a:pt x="1246" y="0"/>
                        </a:moveTo>
                        <a:lnTo>
                          <a:pt x="0" y="5950"/>
                        </a:lnTo>
                        <a:cubicBezTo>
                          <a:pt x="14" y="5954"/>
                          <a:pt x="26" y="5954"/>
                          <a:pt x="40" y="5958"/>
                        </a:cubicBezTo>
                        <a:lnTo>
                          <a:pt x="1284" y="8"/>
                        </a:lnTo>
                        <a:cubicBezTo>
                          <a:pt x="1271" y="8"/>
                          <a:pt x="1258" y="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64" name="Google Shape;4915;p33"/>
                  <p:cNvSpPr/>
                  <p:nvPr/>
                </p:nvSpPr>
                <p:spPr>
                  <a:xfrm>
                    <a:off x="3185800" y="2181325"/>
                    <a:ext cx="31800" cy="148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54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9" y="5950"/>
                          <a:pt x="18" y="5954"/>
                          <a:pt x="26" y="5954"/>
                        </a:cubicBezTo>
                        <a:lnTo>
                          <a:pt x="1272" y="4"/>
                        </a:lnTo>
                        <a:cubicBezTo>
                          <a:pt x="1262" y="4"/>
                          <a:pt x="1254" y="0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65" name="Google Shape;4916;p33"/>
                  <p:cNvSpPr/>
                  <p:nvPr/>
                </p:nvSpPr>
                <p:spPr>
                  <a:xfrm>
                    <a:off x="3185175" y="2181100"/>
                    <a:ext cx="31775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59" extrusionOk="0">
                        <a:moveTo>
                          <a:pt x="1245" y="1"/>
                        </a:moveTo>
                        <a:lnTo>
                          <a:pt x="0" y="5949"/>
                        </a:lnTo>
                        <a:cubicBezTo>
                          <a:pt x="8" y="5949"/>
                          <a:pt x="18" y="5955"/>
                          <a:pt x="26" y="5959"/>
                        </a:cubicBezTo>
                        <a:lnTo>
                          <a:pt x="1271" y="9"/>
                        </a:lnTo>
                        <a:cubicBezTo>
                          <a:pt x="1262" y="5"/>
                          <a:pt x="1254" y="5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66" name="Google Shape;4917;p33"/>
                  <p:cNvSpPr/>
                  <p:nvPr/>
                </p:nvSpPr>
                <p:spPr>
                  <a:xfrm>
                    <a:off x="3184525" y="2180875"/>
                    <a:ext cx="318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59" extrusionOk="0">
                        <a:moveTo>
                          <a:pt x="1250" y="1"/>
                        </a:moveTo>
                        <a:lnTo>
                          <a:pt x="1" y="5950"/>
                        </a:lnTo>
                        <a:cubicBezTo>
                          <a:pt x="9" y="5950"/>
                          <a:pt x="18" y="5954"/>
                          <a:pt x="26" y="5958"/>
                        </a:cubicBezTo>
                        <a:lnTo>
                          <a:pt x="1271" y="10"/>
                        </a:lnTo>
                        <a:cubicBezTo>
                          <a:pt x="1262" y="5"/>
                          <a:pt x="1254" y="5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67" name="Google Shape;4918;p33"/>
                  <p:cNvSpPr/>
                  <p:nvPr/>
                </p:nvSpPr>
                <p:spPr>
                  <a:xfrm>
                    <a:off x="3183975" y="2180575"/>
                    <a:ext cx="31800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63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10" y="5954"/>
                          <a:pt x="18" y="5958"/>
                          <a:pt x="23" y="5962"/>
                        </a:cubicBezTo>
                        <a:lnTo>
                          <a:pt x="1272" y="13"/>
                        </a:lnTo>
                        <a:cubicBezTo>
                          <a:pt x="1263" y="9"/>
                          <a:pt x="1254" y="4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68" name="Google Shape;4919;p33"/>
                  <p:cNvSpPr/>
                  <p:nvPr/>
                </p:nvSpPr>
                <p:spPr>
                  <a:xfrm>
                    <a:off x="3183450" y="2180350"/>
                    <a:ext cx="31700" cy="14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8" h="5959" extrusionOk="0">
                        <a:moveTo>
                          <a:pt x="1246" y="0"/>
                        </a:moveTo>
                        <a:lnTo>
                          <a:pt x="0" y="5946"/>
                        </a:lnTo>
                        <a:cubicBezTo>
                          <a:pt x="10" y="5950"/>
                          <a:pt x="14" y="5954"/>
                          <a:pt x="22" y="5959"/>
                        </a:cubicBezTo>
                        <a:lnTo>
                          <a:pt x="1267" y="9"/>
                        </a:lnTo>
                        <a:cubicBezTo>
                          <a:pt x="1263" y="9"/>
                          <a:pt x="1254" y="5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69" name="Google Shape;4920;p33"/>
                  <p:cNvSpPr/>
                  <p:nvPr/>
                </p:nvSpPr>
                <p:spPr>
                  <a:xfrm>
                    <a:off x="3182600" y="2179700"/>
                    <a:ext cx="3200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72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9" y="5959"/>
                          <a:pt x="22" y="5968"/>
                          <a:pt x="34" y="5972"/>
                        </a:cubicBezTo>
                        <a:lnTo>
                          <a:pt x="1280" y="26"/>
                        </a:lnTo>
                        <a:cubicBezTo>
                          <a:pt x="1266" y="18"/>
                          <a:pt x="1258" y="10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70" name="Google Shape;4921;p33"/>
                  <p:cNvSpPr/>
                  <p:nvPr/>
                </p:nvSpPr>
                <p:spPr>
                  <a:xfrm>
                    <a:off x="3178950" y="2174475"/>
                    <a:ext cx="34800" cy="154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2" h="6160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36" y="6048"/>
                          <a:pt x="87" y="6117"/>
                          <a:pt x="147" y="6159"/>
                        </a:cubicBezTo>
                        <a:lnTo>
                          <a:pt x="1392" y="209"/>
                        </a:lnTo>
                        <a:cubicBezTo>
                          <a:pt x="1331" y="167"/>
                          <a:pt x="1284" y="103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71" name="Google Shape;4922;p33"/>
                  <p:cNvSpPr/>
                  <p:nvPr/>
                </p:nvSpPr>
                <p:spPr>
                  <a:xfrm>
                    <a:off x="3433350" y="2251350"/>
                    <a:ext cx="31350" cy="1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72" extrusionOk="0">
                        <a:moveTo>
                          <a:pt x="1254" y="0"/>
                        </a:moveTo>
                        <a:lnTo>
                          <a:pt x="864" y="1863"/>
                        </a:lnTo>
                        <a:lnTo>
                          <a:pt x="1250" y="26"/>
                        </a:lnTo>
                        <a:cubicBezTo>
                          <a:pt x="1250" y="18"/>
                          <a:pt x="1254" y="9"/>
                          <a:pt x="1254" y="0"/>
                        </a:cubicBezTo>
                        <a:close/>
                        <a:moveTo>
                          <a:pt x="864" y="1863"/>
                        </a:moveTo>
                        <a:lnTo>
                          <a:pt x="1" y="5972"/>
                        </a:lnTo>
                        <a:cubicBezTo>
                          <a:pt x="5" y="5962"/>
                          <a:pt x="9" y="5954"/>
                          <a:pt x="9" y="5946"/>
                        </a:cubicBezTo>
                        <a:lnTo>
                          <a:pt x="864" y="1863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72" name="Google Shape;4923;p33"/>
                  <p:cNvSpPr/>
                  <p:nvPr/>
                </p:nvSpPr>
                <p:spPr>
                  <a:xfrm>
                    <a:off x="3432800" y="2252000"/>
                    <a:ext cx="31800" cy="14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" h="5997" extrusionOk="0">
                        <a:moveTo>
                          <a:pt x="1272" y="0"/>
                        </a:moveTo>
                        <a:cubicBezTo>
                          <a:pt x="1267" y="18"/>
                          <a:pt x="1258" y="30"/>
                          <a:pt x="1250" y="47"/>
                        </a:cubicBezTo>
                        <a:lnTo>
                          <a:pt x="1" y="5997"/>
                        </a:lnTo>
                        <a:cubicBezTo>
                          <a:pt x="14" y="5979"/>
                          <a:pt x="18" y="5962"/>
                          <a:pt x="23" y="5946"/>
                        </a:cubicBezTo>
                        <a:lnTo>
                          <a:pt x="1272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73" name="Google Shape;4924;p33"/>
                  <p:cNvSpPr/>
                  <p:nvPr/>
                </p:nvSpPr>
                <p:spPr>
                  <a:xfrm>
                    <a:off x="3432075" y="2253175"/>
                    <a:ext cx="32000" cy="149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 h="5988" extrusionOk="0">
                        <a:moveTo>
                          <a:pt x="1279" y="0"/>
                        </a:moveTo>
                        <a:lnTo>
                          <a:pt x="1279" y="0"/>
                        </a:lnTo>
                        <a:cubicBezTo>
                          <a:pt x="1270" y="13"/>
                          <a:pt x="1258" y="30"/>
                          <a:pt x="1249" y="43"/>
                        </a:cubicBezTo>
                        <a:lnTo>
                          <a:pt x="0" y="5988"/>
                        </a:lnTo>
                        <a:cubicBezTo>
                          <a:pt x="13" y="5976"/>
                          <a:pt x="22" y="5962"/>
                          <a:pt x="30" y="5950"/>
                        </a:cubicBezTo>
                        <a:lnTo>
                          <a:pt x="1279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74" name="Google Shape;4925;p33"/>
                  <p:cNvSpPr/>
                  <p:nvPr/>
                </p:nvSpPr>
                <p:spPr>
                  <a:xfrm>
                    <a:off x="3431100" y="2254250"/>
                    <a:ext cx="32225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9" h="5989" extrusionOk="0">
                        <a:moveTo>
                          <a:pt x="1288" y="0"/>
                        </a:moveTo>
                        <a:cubicBezTo>
                          <a:pt x="1275" y="13"/>
                          <a:pt x="1263" y="26"/>
                          <a:pt x="1245" y="38"/>
                        </a:cubicBezTo>
                        <a:lnTo>
                          <a:pt x="0" y="5988"/>
                        </a:lnTo>
                        <a:cubicBezTo>
                          <a:pt x="18" y="5975"/>
                          <a:pt x="31" y="5962"/>
                          <a:pt x="39" y="5945"/>
                        </a:cubicBezTo>
                        <a:lnTo>
                          <a:pt x="1288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75" name="Google Shape;4926;p33"/>
                  <p:cNvSpPr/>
                  <p:nvPr/>
                </p:nvSpPr>
                <p:spPr>
                  <a:xfrm>
                    <a:off x="3429700" y="2255200"/>
                    <a:ext cx="32550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5989" extrusionOk="0">
                        <a:moveTo>
                          <a:pt x="1301" y="0"/>
                        </a:moveTo>
                        <a:lnTo>
                          <a:pt x="1301" y="0"/>
                        </a:lnTo>
                        <a:cubicBezTo>
                          <a:pt x="1284" y="14"/>
                          <a:pt x="1267" y="26"/>
                          <a:pt x="1250" y="39"/>
                        </a:cubicBezTo>
                        <a:lnTo>
                          <a:pt x="1" y="5988"/>
                        </a:lnTo>
                        <a:cubicBezTo>
                          <a:pt x="22" y="5976"/>
                          <a:pt x="40" y="5962"/>
                          <a:pt x="56" y="5950"/>
                        </a:cubicBezTo>
                        <a:lnTo>
                          <a:pt x="1301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76" name="Google Shape;4927;p33"/>
                  <p:cNvSpPr/>
                  <p:nvPr/>
                </p:nvSpPr>
                <p:spPr>
                  <a:xfrm>
                    <a:off x="3427675" y="2256175"/>
                    <a:ext cx="33275" cy="14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" h="5993" extrusionOk="0">
                        <a:moveTo>
                          <a:pt x="1331" y="0"/>
                        </a:moveTo>
                        <a:lnTo>
                          <a:pt x="1331" y="0"/>
                        </a:lnTo>
                        <a:cubicBezTo>
                          <a:pt x="1305" y="17"/>
                          <a:pt x="1280" y="30"/>
                          <a:pt x="1250" y="47"/>
                        </a:cubicBezTo>
                        <a:lnTo>
                          <a:pt x="1" y="5992"/>
                        </a:lnTo>
                        <a:cubicBezTo>
                          <a:pt x="30" y="5980"/>
                          <a:pt x="60" y="5966"/>
                          <a:pt x="82" y="5949"/>
                        </a:cubicBezTo>
                        <a:lnTo>
                          <a:pt x="1331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77" name="Google Shape;4928;p33"/>
                  <p:cNvSpPr/>
                  <p:nvPr/>
                </p:nvSpPr>
                <p:spPr>
                  <a:xfrm>
                    <a:off x="3424275" y="2257325"/>
                    <a:ext cx="34650" cy="14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6" h="5998" extrusionOk="0">
                        <a:moveTo>
                          <a:pt x="1386" y="1"/>
                        </a:moveTo>
                        <a:cubicBezTo>
                          <a:pt x="1343" y="18"/>
                          <a:pt x="1296" y="36"/>
                          <a:pt x="1244" y="52"/>
                        </a:cubicBezTo>
                        <a:lnTo>
                          <a:pt x="0" y="5997"/>
                        </a:lnTo>
                        <a:cubicBezTo>
                          <a:pt x="51" y="5985"/>
                          <a:pt x="99" y="5968"/>
                          <a:pt x="137" y="5946"/>
                        </a:cubicBezTo>
                        <a:lnTo>
                          <a:pt x="1386" y="1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78" name="Google Shape;4929;p33"/>
                  <p:cNvSpPr/>
                  <p:nvPr/>
                </p:nvSpPr>
                <p:spPr>
                  <a:xfrm>
                    <a:off x="3418400" y="2258600"/>
                    <a:ext cx="37000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6002" extrusionOk="0">
                        <a:moveTo>
                          <a:pt x="1479" y="1"/>
                        </a:moveTo>
                        <a:lnTo>
                          <a:pt x="1479" y="1"/>
                        </a:lnTo>
                        <a:cubicBezTo>
                          <a:pt x="1412" y="22"/>
                          <a:pt x="1335" y="40"/>
                          <a:pt x="1244" y="57"/>
                        </a:cubicBezTo>
                        <a:lnTo>
                          <a:pt x="0" y="6002"/>
                        </a:lnTo>
                        <a:cubicBezTo>
                          <a:pt x="85" y="5990"/>
                          <a:pt x="166" y="5968"/>
                          <a:pt x="235" y="5946"/>
                        </a:cubicBezTo>
                        <a:lnTo>
                          <a:pt x="1479" y="1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79" name="Google Shape;4930;p33"/>
                  <p:cNvSpPr/>
                  <p:nvPr/>
                </p:nvSpPr>
                <p:spPr>
                  <a:xfrm>
                    <a:off x="3205800" y="2189550"/>
                    <a:ext cx="60650" cy="183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26" h="7323" extrusionOk="0">
                        <a:moveTo>
                          <a:pt x="1348" y="1"/>
                        </a:moveTo>
                        <a:lnTo>
                          <a:pt x="1348" y="1"/>
                        </a:lnTo>
                        <a:cubicBezTo>
                          <a:pt x="1348" y="2"/>
                          <a:pt x="1348" y="3"/>
                          <a:pt x="1347" y="4"/>
                        </a:cubicBezTo>
                        <a:lnTo>
                          <a:pt x="1347" y="4"/>
                        </a:lnTo>
                        <a:lnTo>
                          <a:pt x="1348" y="1"/>
                        </a:lnTo>
                        <a:close/>
                        <a:moveTo>
                          <a:pt x="1347" y="4"/>
                        </a:moveTo>
                        <a:lnTo>
                          <a:pt x="103" y="5950"/>
                        </a:lnTo>
                        <a:cubicBezTo>
                          <a:pt x="0" y="6424"/>
                          <a:pt x="1181" y="6720"/>
                          <a:pt x="1143" y="7323"/>
                        </a:cubicBezTo>
                        <a:lnTo>
                          <a:pt x="2387" y="1373"/>
                        </a:lnTo>
                        <a:cubicBezTo>
                          <a:pt x="2426" y="772"/>
                          <a:pt x="1252" y="476"/>
                          <a:pt x="1347" y="4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80" name="Google Shape;4931;p33"/>
                  <p:cNvSpPr/>
                  <p:nvPr/>
                </p:nvSpPr>
                <p:spPr>
                  <a:xfrm>
                    <a:off x="3288550" y="2260525"/>
                    <a:ext cx="55950" cy="177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8" h="7094" extrusionOk="0">
                        <a:moveTo>
                          <a:pt x="1250" y="1"/>
                        </a:moveTo>
                        <a:lnTo>
                          <a:pt x="1" y="5951"/>
                        </a:lnTo>
                        <a:cubicBezTo>
                          <a:pt x="480" y="6288"/>
                          <a:pt x="844" y="6635"/>
                          <a:pt x="994" y="7093"/>
                        </a:cubicBezTo>
                        <a:lnTo>
                          <a:pt x="2238" y="1143"/>
                        </a:lnTo>
                        <a:cubicBezTo>
                          <a:pt x="2089" y="686"/>
                          <a:pt x="1724" y="340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81" name="Google Shape;4932;p33"/>
                  <p:cNvSpPr/>
                  <p:nvPr/>
                </p:nvSpPr>
                <p:spPr>
                  <a:xfrm>
                    <a:off x="3246225" y="2232850"/>
                    <a:ext cx="73600" cy="176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44" h="7058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612" y="6382"/>
                          <a:pt x="1210" y="6716"/>
                          <a:pt x="1694" y="7058"/>
                        </a:cubicBezTo>
                        <a:lnTo>
                          <a:pt x="2943" y="1108"/>
                        </a:lnTo>
                        <a:cubicBezTo>
                          <a:pt x="2460" y="766"/>
                          <a:pt x="1857" y="432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82" name="Google Shape;4933;p33"/>
                  <p:cNvSpPr/>
                  <p:nvPr/>
                </p:nvSpPr>
                <p:spPr>
                  <a:xfrm>
                    <a:off x="3234350" y="2223875"/>
                    <a:ext cx="43025" cy="15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1" h="6309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159" y="6078"/>
                          <a:pt x="317" y="6194"/>
                          <a:pt x="475" y="6309"/>
                        </a:cubicBezTo>
                        <a:lnTo>
                          <a:pt x="1720" y="359"/>
                        </a:lnTo>
                        <a:cubicBezTo>
                          <a:pt x="1562" y="248"/>
                          <a:pt x="1403" y="128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83" name="Google Shape;4934;p33"/>
                  <p:cNvSpPr/>
                  <p:nvPr/>
                </p:nvSpPr>
                <p:spPr>
                  <a:xfrm>
                    <a:off x="3389625" y="2324700"/>
                    <a:ext cx="34975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9" h="5985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52" y="5963"/>
                          <a:pt x="103" y="5971"/>
                          <a:pt x="154" y="5985"/>
                        </a:cubicBezTo>
                        <a:lnTo>
                          <a:pt x="1398" y="35"/>
                        </a:lnTo>
                        <a:cubicBezTo>
                          <a:pt x="1347" y="26"/>
                          <a:pt x="1296" y="14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84" name="Google Shape;4935;p33"/>
                  <p:cNvSpPr/>
                  <p:nvPr/>
                </p:nvSpPr>
                <p:spPr>
                  <a:xfrm>
                    <a:off x="3385675" y="2323750"/>
                    <a:ext cx="35075" cy="149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3" h="5988" extrusionOk="0">
                        <a:moveTo>
                          <a:pt x="1248" y="0"/>
                        </a:moveTo>
                        <a:lnTo>
                          <a:pt x="0" y="5946"/>
                        </a:lnTo>
                        <a:cubicBezTo>
                          <a:pt x="52" y="5962"/>
                          <a:pt x="107" y="5976"/>
                          <a:pt x="158" y="5988"/>
                        </a:cubicBezTo>
                        <a:lnTo>
                          <a:pt x="1402" y="38"/>
                        </a:lnTo>
                        <a:lnTo>
                          <a:pt x="1248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85" name="Google Shape;4936;p33"/>
                  <p:cNvSpPr/>
                  <p:nvPr/>
                </p:nvSpPr>
                <p:spPr>
                  <a:xfrm>
                    <a:off x="3381600" y="2322350"/>
                    <a:ext cx="35300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2" h="6002" extrusionOk="0">
                        <a:moveTo>
                          <a:pt x="1245" y="1"/>
                        </a:moveTo>
                        <a:lnTo>
                          <a:pt x="0" y="5950"/>
                        </a:lnTo>
                        <a:cubicBezTo>
                          <a:pt x="55" y="5967"/>
                          <a:pt x="107" y="5988"/>
                          <a:pt x="163" y="6002"/>
                        </a:cubicBezTo>
                        <a:lnTo>
                          <a:pt x="1411" y="56"/>
                        </a:lnTo>
                        <a:cubicBezTo>
                          <a:pt x="1356" y="39"/>
                          <a:pt x="1301" y="22"/>
                          <a:pt x="1245" y="1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86" name="Google Shape;4937;p33"/>
                  <p:cNvSpPr/>
                  <p:nvPr/>
                </p:nvSpPr>
                <p:spPr>
                  <a:xfrm>
                    <a:off x="3377000" y="2320650"/>
                    <a:ext cx="35750" cy="15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0" h="6019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60" y="5971"/>
                          <a:pt x="120" y="5997"/>
                          <a:pt x="184" y="6018"/>
                        </a:cubicBezTo>
                        <a:lnTo>
                          <a:pt x="1429" y="69"/>
                        </a:lnTo>
                        <a:cubicBezTo>
                          <a:pt x="1369" y="47"/>
                          <a:pt x="1305" y="26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87" name="Google Shape;4938;p33"/>
                  <p:cNvSpPr/>
                  <p:nvPr/>
                </p:nvSpPr>
                <p:spPr>
                  <a:xfrm>
                    <a:off x="3370775" y="2317875"/>
                    <a:ext cx="37375" cy="151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" h="6061" extrusionOk="0">
                        <a:moveTo>
                          <a:pt x="1250" y="0"/>
                        </a:moveTo>
                        <a:lnTo>
                          <a:pt x="1" y="5950"/>
                        </a:lnTo>
                        <a:cubicBezTo>
                          <a:pt x="83" y="5988"/>
                          <a:pt x="164" y="6027"/>
                          <a:pt x="249" y="6061"/>
                        </a:cubicBezTo>
                        <a:lnTo>
                          <a:pt x="1494" y="111"/>
                        </a:lnTo>
                        <a:cubicBezTo>
                          <a:pt x="1412" y="77"/>
                          <a:pt x="1331" y="38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88" name="Google Shape;4939;p33"/>
                  <p:cNvSpPr/>
                  <p:nvPr/>
                </p:nvSpPr>
                <p:spPr>
                  <a:xfrm>
                    <a:off x="3360000" y="2312100"/>
                    <a:ext cx="42050" cy="154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2" h="6181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141" y="6031"/>
                          <a:pt x="287" y="6108"/>
                          <a:pt x="432" y="6181"/>
                        </a:cubicBezTo>
                        <a:lnTo>
                          <a:pt x="1681" y="231"/>
                        </a:lnTo>
                        <a:cubicBezTo>
                          <a:pt x="1531" y="162"/>
                          <a:pt x="1391" y="81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89" name="Google Shape;4940;p33"/>
                  <p:cNvSpPr/>
                  <p:nvPr/>
                </p:nvSpPr>
                <p:spPr>
                  <a:xfrm>
                    <a:off x="3341700" y="2301300"/>
                    <a:ext cx="49425" cy="159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7" h="6382" extrusionOk="0">
                        <a:moveTo>
                          <a:pt x="1246" y="0"/>
                        </a:moveTo>
                        <a:lnTo>
                          <a:pt x="1" y="5950"/>
                        </a:lnTo>
                        <a:cubicBezTo>
                          <a:pt x="245" y="6090"/>
                          <a:pt x="484" y="6240"/>
                          <a:pt x="733" y="6382"/>
                        </a:cubicBezTo>
                        <a:lnTo>
                          <a:pt x="1977" y="432"/>
                        </a:lnTo>
                        <a:cubicBezTo>
                          <a:pt x="1734" y="291"/>
                          <a:pt x="1489" y="141"/>
                          <a:pt x="1246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90" name="Google Shape;4941;p33"/>
                  <p:cNvSpPr/>
                  <p:nvPr/>
                </p:nvSpPr>
                <p:spPr>
                  <a:xfrm>
                    <a:off x="3331000" y="2295725"/>
                    <a:ext cx="41850" cy="154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4" h="6173" extrusionOk="0">
                        <a:moveTo>
                          <a:pt x="1250" y="0"/>
                        </a:moveTo>
                        <a:lnTo>
                          <a:pt x="1" y="5946"/>
                        </a:lnTo>
                        <a:cubicBezTo>
                          <a:pt x="147" y="6019"/>
                          <a:pt x="288" y="6092"/>
                          <a:pt x="429" y="6173"/>
                        </a:cubicBezTo>
                        <a:lnTo>
                          <a:pt x="1674" y="223"/>
                        </a:lnTo>
                        <a:cubicBezTo>
                          <a:pt x="1532" y="146"/>
                          <a:pt x="1392" y="69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91" name="Google Shape;4942;p33"/>
                  <p:cNvSpPr/>
                  <p:nvPr/>
                </p:nvSpPr>
                <p:spPr>
                  <a:xfrm>
                    <a:off x="3325125" y="2293050"/>
                    <a:ext cx="37150" cy="15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6" h="6053" extrusionOk="0">
                        <a:moveTo>
                          <a:pt x="1246" y="1"/>
                        </a:moveTo>
                        <a:lnTo>
                          <a:pt x="1" y="5946"/>
                        </a:lnTo>
                        <a:cubicBezTo>
                          <a:pt x="78" y="5980"/>
                          <a:pt x="159" y="6014"/>
                          <a:pt x="236" y="6053"/>
                        </a:cubicBezTo>
                        <a:lnTo>
                          <a:pt x="1485" y="107"/>
                        </a:lnTo>
                        <a:cubicBezTo>
                          <a:pt x="1404" y="69"/>
                          <a:pt x="1327" y="30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92" name="Google Shape;4943;p33"/>
                  <p:cNvSpPr/>
                  <p:nvPr/>
                </p:nvSpPr>
                <p:spPr>
                  <a:xfrm>
                    <a:off x="3320525" y="2291225"/>
                    <a:ext cx="35750" cy="15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0" h="6020" extrusionOk="0">
                        <a:moveTo>
                          <a:pt x="1246" y="1"/>
                        </a:moveTo>
                        <a:lnTo>
                          <a:pt x="1" y="5950"/>
                        </a:lnTo>
                        <a:cubicBezTo>
                          <a:pt x="61" y="5972"/>
                          <a:pt x="125" y="5997"/>
                          <a:pt x="185" y="6019"/>
                        </a:cubicBezTo>
                        <a:lnTo>
                          <a:pt x="1430" y="74"/>
                        </a:lnTo>
                        <a:cubicBezTo>
                          <a:pt x="1369" y="48"/>
                          <a:pt x="1310" y="22"/>
                          <a:pt x="1246" y="1"/>
                        </a:cubicBez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93" name="Google Shape;4944;p33"/>
                  <p:cNvSpPr/>
                  <p:nvPr/>
                </p:nvSpPr>
                <p:spPr>
                  <a:xfrm>
                    <a:off x="3316575" y="2289950"/>
                    <a:ext cx="35125" cy="15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5" h="6002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52" y="5967"/>
                          <a:pt x="108" y="5984"/>
                          <a:pt x="159" y="6001"/>
                        </a:cubicBezTo>
                        <a:lnTo>
                          <a:pt x="1404" y="52"/>
                        </a:lnTo>
                        <a:cubicBezTo>
                          <a:pt x="1353" y="35"/>
                          <a:pt x="1301" y="18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94" name="Google Shape;4945;p33"/>
                  <p:cNvSpPr/>
                  <p:nvPr/>
                </p:nvSpPr>
                <p:spPr>
                  <a:xfrm>
                    <a:off x="3313375" y="2289100"/>
                    <a:ext cx="34350" cy="14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4" h="5984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44" y="5962"/>
                          <a:pt x="86" y="5972"/>
                          <a:pt x="129" y="5984"/>
                        </a:cubicBezTo>
                        <a:lnTo>
                          <a:pt x="1373" y="34"/>
                        </a:lnTo>
                        <a:cubicBezTo>
                          <a:pt x="1331" y="26"/>
                          <a:pt x="1288" y="13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95" name="Google Shape;4946;p33"/>
                  <p:cNvSpPr/>
                  <p:nvPr/>
                </p:nvSpPr>
                <p:spPr>
                  <a:xfrm>
                    <a:off x="3532350" y="2334650"/>
                    <a:ext cx="31275" cy="1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1" h="5963" extrusionOk="0">
                        <a:moveTo>
                          <a:pt x="1250" y="0"/>
                        </a:moveTo>
                        <a:lnTo>
                          <a:pt x="1247" y="16"/>
                        </a:lnTo>
                        <a:lnTo>
                          <a:pt x="1247" y="16"/>
                        </a:lnTo>
                        <a:cubicBezTo>
                          <a:pt x="1250" y="8"/>
                          <a:pt x="1250" y="4"/>
                          <a:pt x="1250" y="0"/>
                        </a:cubicBezTo>
                        <a:close/>
                        <a:moveTo>
                          <a:pt x="1247" y="16"/>
                        </a:moveTo>
                        <a:cubicBezTo>
                          <a:pt x="1247" y="17"/>
                          <a:pt x="1246" y="17"/>
                          <a:pt x="1246" y="18"/>
                        </a:cubicBezTo>
                        <a:lnTo>
                          <a:pt x="1" y="5959"/>
                        </a:lnTo>
                        <a:lnTo>
                          <a:pt x="1" y="5959"/>
                        </a:lnTo>
                        <a:cubicBezTo>
                          <a:pt x="3" y="5956"/>
                          <a:pt x="5" y="5952"/>
                          <a:pt x="5" y="5946"/>
                        </a:cubicBezTo>
                        <a:lnTo>
                          <a:pt x="1247" y="16"/>
                        </a:lnTo>
                        <a:close/>
                        <a:moveTo>
                          <a:pt x="1" y="5959"/>
                        </a:moveTo>
                        <a:cubicBezTo>
                          <a:pt x="1" y="5960"/>
                          <a:pt x="1" y="5961"/>
                          <a:pt x="1" y="5962"/>
                        </a:cubicBezTo>
                        <a:lnTo>
                          <a:pt x="1" y="5959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96" name="Google Shape;4947;p33"/>
                  <p:cNvSpPr/>
                  <p:nvPr/>
                </p:nvSpPr>
                <p:spPr>
                  <a:xfrm>
                    <a:off x="3531950" y="2335075"/>
                    <a:ext cx="31550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" h="5981" extrusionOk="0">
                        <a:moveTo>
                          <a:pt x="1262" y="1"/>
                        </a:moveTo>
                        <a:cubicBezTo>
                          <a:pt x="1258" y="9"/>
                          <a:pt x="1253" y="21"/>
                          <a:pt x="1249" y="31"/>
                        </a:cubicBezTo>
                        <a:lnTo>
                          <a:pt x="0" y="5980"/>
                        </a:lnTo>
                        <a:cubicBezTo>
                          <a:pt x="9" y="5971"/>
                          <a:pt x="13" y="5959"/>
                          <a:pt x="17" y="5945"/>
                        </a:cubicBezTo>
                        <a:lnTo>
                          <a:pt x="1262" y="1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97" name="Google Shape;4948;p33"/>
                  <p:cNvSpPr/>
                  <p:nvPr/>
                </p:nvSpPr>
                <p:spPr>
                  <a:xfrm>
                    <a:off x="3531400" y="2335825"/>
                    <a:ext cx="31775" cy="1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" h="5981" extrusionOk="0">
                        <a:moveTo>
                          <a:pt x="1271" y="1"/>
                        </a:moveTo>
                        <a:lnTo>
                          <a:pt x="1271" y="1"/>
                        </a:lnTo>
                        <a:cubicBezTo>
                          <a:pt x="1262" y="13"/>
                          <a:pt x="1258" y="22"/>
                          <a:pt x="1249" y="35"/>
                        </a:cubicBezTo>
                        <a:lnTo>
                          <a:pt x="1" y="5980"/>
                        </a:lnTo>
                        <a:cubicBezTo>
                          <a:pt x="9" y="5971"/>
                          <a:pt x="17" y="5963"/>
                          <a:pt x="22" y="5950"/>
                        </a:cubicBezTo>
                        <a:lnTo>
                          <a:pt x="1271" y="1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98" name="Google Shape;4949;p33"/>
                  <p:cNvSpPr/>
                  <p:nvPr/>
                </p:nvSpPr>
                <p:spPr>
                  <a:xfrm>
                    <a:off x="3530675" y="2336675"/>
                    <a:ext cx="31975" cy="14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9" h="5976" extrusionOk="0">
                        <a:moveTo>
                          <a:pt x="1278" y="1"/>
                        </a:moveTo>
                        <a:cubicBezTo>
                          <a:pt x="1270" y="9"/>
                          <a:pt x="1257" y="18"/>
                          <a:pt x="1244" y="30"/>
                        </a:cubicBezTo>
                        <a:lnTo>
                          <a:pt x="0" y="5976"/>
                        </a:lnTo>
                        <a:cubicBezTo>
                          <a:pt x="12" y="5968"/>
                          <a:pt x="21" y="5958"/>
                          <a:pt x="30" y="5946"/>
                        </a:cubicBezTo>
                        <a:lnTo>
                          <a:pt x="1278" y="1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99" name="Google Shape;4950;p33"/>
                  <p:cNvSpPr/>
                  <p:nvPr/>
                </p:nvSpPr>
                <p:spPr>
                  <a:xfrm>
                    <a:off x="3529575" y="2337425"/>
                    <a:ext cx="32225" cy="14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9" h="5980" extrusionOk="0">
                        <a:moveTo>
                          <a:pt x="1288" y="0"/>
                        </a:moveTo>
                        <a:cubicBezTo>
                          <a:pt x="1276" y="10"/>
                          <a:pt x="1262" y="22"/>
                          <a:pt x="1245" y="30"/>
                        </a:cubicBezTo>
                        <a:lnTo>
                          <a:pt x="1" y="5980"/>
                        </a:lnTo>
                        <a:cubicBezTo>
                          <a:pt x="18" y="5972"/>
                          <a:pt x="31" y="5958"/>
                          <a:pt x="44" y="5946"/>
                        </a:cubicBezTo>
                        <a:lnTo>
                          <a:pt x="1288" y="0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00" name="Google Shape;4951;p33"/>
                  <p:cNvSpPr/>
                  <p:nvPr/>
                </p:nvSpPr>
                <p:spPr>
                  <a:xfrm>
                    <a:off x="3527875" y="2338175"/>
                    <a:ext cx="32850" cy="1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" h="5989" extrusionOk="0">
                        <a:moveTo>
                          <a:pt x="1313" y="0"/>
                        </a:moveTo>
                        <a:cubicBezTo>
                          <a:pt x="1293" y="13"/>
                          <a:pt x="1271" y="26"/>
                          <a:pt x="1245" y="39"/>
                        </a:cubicBezTo>
                        <a:lnTo>
                          <a:pt x="0" y="5989"/>
                        </a:lnTo>
                        <a:cubicBezTo>
                          <a:pt x="26" y="5975"/>
                          <a:pt x="47" y="5963"/>
                          <a:pt x="69" y="5950"/>
                        </a:cubicBezTo>
                        <a:lnTo>
                          <a:pt x="1313" y="0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01" name="Google Shape;4952;p33"/>
                  <p:cNvSpPr/>
                  <p:nvPr/>
                </p:nvSpPr>
                <p:spPr>
                  <a:xfrm>
                    <a:off x="3524550" y="2339150"/>
                    <a:ext cx="34475" cy="14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9" h="5997" extrusionOk="0">
                        <a:moveTo>
                          <a:pt x="1378" y="0"/>
                        </a:moveTo>
                        <a:lnTo>
                          <a:pt x="1378" y="0"/>
                        </a:lnTo>
                        <a:cubicBezTo>
                          <a:pt x="1339" y="18"/>
                          <a:pt x="1292" y="34"/>
                          <a:pt x="1246" y="47"/>
                        </a:cubicBezTo>
                        <a:lnTo>
                          <a:pt x="1" y="5997"/>
                        </a:lnTo>
                        <a:cubicBezTo>
                          <a:pt x="48" y="5984"/>
                          <a:pt x="95" y="5966"/>
                          <a:pt x="133" y="5950"/>
                        </a:cubicBezTo>
                        <a:lnTo>
                          <a:pt x="1378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02" name="Google Shape;4953;p33"/>
                  <p:cNvSpPr/>
                  <p:nvPr/>
                </p:nvSpPr>
                <p:spPr>
                  <a:xfrm>
                    <a:off x="3467550" y="2340325"/>
                    <a:ext cx="88150" cy="156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26" h="6271" extrusionOk="0">
                        <a:moveTo>
                          <a:pt x="3526" y="0"/>
                        </a:moveTo>
                        <a:lnTo>
                          <a:pt x="3526" y="0"/>
                        </a:lnTo>
                        <a:cubicBezTo>
                          <a:pt x="3402" y="38"/>
                          <a:pt x="3244" y="68"/>
                          <a:pt x="3072" y="94"/>
                        </a:cubicBezTo>
                        <a:cubicBezTo>
                          <a:pt x="2854" y="125"/>
                          <a:pt x="2610" y="145"/>
                          <a:pt x="2366" y="167"/>
                        </a:cubicBezTo>
                        <a:cubicBezTo>
                          <a:pt x="2119" y="192"/>
                          <a:pt x="1870" y="214"/>
                          <a:pt x="1652" y="244"/>
                        </a:cubicBezTo>
                        <a:cubicBezTo>
                          <a:pt x="1503" y="265"/>
                          <a:pt x="1365" y="291"/>
                          <a:pt x="1250" y="321"/>
                        </a:cubicBezTo>
                        <a:lnTo>
                          <a:pt x="1" y="6270"/>
                        </a:lnTo>
                        <a:cubicBezTo>
                          <a:pt x="121" y="6240"/>
                          <a:pt x="257" y="6215"/>
                          <a:pt x="407" y="6193"/>
                        </a:cubicBezTo>
                        <a:cubicBezTo>
                          <a:pt x="626" y="6163"/>
                          <a:pt x="873" y="6142"/>
                          <a:pt x="1122" y="6116"/>
                        </a:cubicBezTo>
                        <a:cubicBezTo>
                          <a:pt x="1365" y="6095"/>
                          <a:pt x="1609" y="6073"/>
                          <a:pt x="1827" y="6043"/>
                        </a:cubicBezTo>
                        <a:cubicBezTo>
                          <a:pt x="1998" y="6018"/>
                          <a:pt x="2152" y="5988"/>
                          <a:pt x="2281" y="5950"/>
                        </a:cubicBezTo>
                        <a:lnTo>
                          <a:pt x="3526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03" name="Google Shape;4954;p33"/>
                  <p:cNvSpPr/>
                  <p:nvPr/>
                </p:nvSpPr>
                <p:spPr>
                  <a:xfrm>
                    <a:off x="3411650" y="2337125"/>
                    <a:ext cx="35725" cy="153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9" h="6121" extrusionOk="0">
                        <a:moveTo>
                          <a:pt x="1245" y="0"/>
                        </a:moveTo>
                        <a:lnTo>
                          <a:pt x="0" y="5950"/>
                        </a:lnTo>
                        <a:cubicBezTo>
                          <a:pt x="65" y="5996"/>
                          <a:pt x="128" y="6047"/>
                          <a:pt x="180" y="6120"/>
                        </a:cubicBezTo>
                        <a:lnTo>
                          <a:pt x="1429" y="170"/>
                        </a:lnTo>
                        <a:cubicBezTo>
                          <a:pt x="1374" y="103"/>
                          <a:pt x="1309" y="47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04" name="Google Shape;4955;p33"/>
                  <p:cNvSpPr/>
                  <p:nvPr/>
                </p:nvSpPr>
                <p:spPr>
                  <a:xfrm>
                    <a:off x="3408975" y="2335400"/>
                    <a:ext cx="33825" cy="15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3" h="6019" extrusionOk="0">
                        <a:moveTo>
                          <a:pt x="1250" y="0"/>
                        </a:moveTo>
                        <a:lnTo>
                          <a:pt x="0" y="5950"/>
                        </a:lnTo>
                        <a:cubicBezTo>
                          <a:pt x="38" y="5971"/>
                          <a:pt x="73" y="5993"/>
                          <a:pt x="107" y="6019"/>
                        </a:cubicBezTo>
                        <a:lnTo>
                          <a:pt x="1352" y="69"/>
                        </a:lnTo>
                        <a:cubicBezTo>
                          <a:pt x="1317" y="43"/>
                          <a:pt x="1283" y="22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05" name="Google Shape;4956;p33"/>
                  <p:cNvSpPr/>
                  <p:nvPr/>
                </p:nvSpPr>
                <p:spPr>
                  <a:xfrm>
                    <a:off x="3400000" y="2330800"/>
                    <a:ext cx="40225" cy="15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9" h="6134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115" y="6014"/>
                          <a:pt x="243" y="6065"/>
                          <a:pt x="359" y="6134"/>
                        </a:cubicBezTo>
                        <a:lnTo>
                          <a:pt x="1609" y="184"/>
                        </a:lnTo>
                        <a:cubicBezTo>
                          <a:pt x="1488" y="121"/>
                          <a:pt x="1364" y="69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06" name="Google Shape;4957;p33"/>
                  <p:cNvSpPr/>
                  <p:nvPr/>
                </p:nvSpPr>
                <p:spPr>
                  <a:xfrm>
                    <a:off x="3397425" y="2329175"/>
                    <a:ext cx="33700" cy="150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8" h="6016" extrusionOk="0">
                        <a:moveTo>
                          <a:pt x="1250" y="1"/>
                        </a:moveTo>
                        <a:lnTo>
                          <a:pt x="0" y="5950"/>
                        </a:lnTo>
                        <a:cubicBezTo>
                          <a:pt x="34" y="5972"/>
                          <a:pt x="69" y="5994"/>
                          <a:pt x="103" y="6015"/>
                        </a:cubicBezTo>
                        <a:lnTo>
                          <a:pt x="1347" y="65"/>
                        </a:lnTo>
                        <a:cubicBezTo>
                          <a:pt x="1313" y="44"/>
                          <a:pt x="1279" y="22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07" name="Google Shape;4958;p33"/>
                  <p:cNvSpPr/>
                  <p:nvPr/>
                </p:nvSpPr>
                <p:spPr>
                  <a:xfrm>
                    <a:off x="3393475" y="2325575"/>
                    <a:ext cx="35200" cy="152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8" h="6095" extrusionOk="0">
                        <a:moveTo>
                          <a:pt x="1244" y="0"/>
                        </a:moveTo>
                        <a:lnTo>
                          <a:pt x="0" y="5950"/>
                        </a:lnTo>
                        <a:cubicBezTo>
                          <a:pt x="48" y="6005"/>
                          <a:pt x="103" y="6052"/>
                          <a:pt x="158" y="6094"/>
                        </a:cubicBezTo>
                        <a:lnTo>
                          <a:pt x="1408" y="145"/>
                        </a:lnTo>
                        <a:cubicBezTo>
                          <a:pt x="1347" y="103"/>
                          <a:pt x="1296" y="56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08" name="Google Shape;4959;p33"/>
                  <p:cNvSpPr/>
                  <p:nvPr/>
                </p:nvSpPr>
                <p:spPr>
                  <a:xfrm>
                    <a:off x="3466700" y="2348225"/>
                    <a:ext cx="32125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5" h="5955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9" y="5950"/>
                          <a:pt x="23" y="5954"/>
                          <a:pt x="35" y="5954"/>
                        </a:cubicBezTo>
                        <a:lnTo>
                          <a:pt x="1284" y="5"/>
                        </a:lnTo>
                        <a:cubicBezTo>
                          <a:pt x="1271" y="5"/>
                          <a:pt x="1258" y="0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09" name="Google Shape;4960;p33"/>
                  <p:cNvSpPr/>
                  <p:nvPr/>
                </p:nvSpPr>
                <p:spPr>
                  <a:xfrm>
                    <a:off x="3445425" y="2344175"/>
                    <a:ext cx="52425" cy="152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7" h="6113" extrusionOk="0">
                        <a:moveTo>
                          <a:pt x="1249" y="0"/>
                        </a:moveTo>
                        <a:lnTo>
                          <a:pt x="1" y="5950"/>
                        </a:lnTo>
                        <a:cubicBezTo>
                          <a:pt x="287" y="6001"/>
                          <a:pt x="570" y="6061"/>
                          <a:pt x="852" y="6112"/>
                        </a:cubicBezTo>
                        <a:lnTo>
                          <a:pt x="2096" y="162"/>
                        </a:lnTo>
                        <a:cubicBezTo>
                          <a:pt x="1814" y="111"/>
                          <a:pt x="1532" y="52"/>
                          <a:pt x="1249" y="0"/>
                        </a:cubicBez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10" name="Google Shape;4961;p33"/>
                  <p:cNvSpPr/>
                  <p:nvPr/>
                </p:nvSpPr>
                <p:spPr>
                  <a:xfrm>
                    <a:off x="3431000" y="2342150"/>
                    <a:ext cx="45675" cy="15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7" h="6031" extrusionOk="0">
                        <a:moveTo>
                          <a:pt x="1245" y="0"/>
                        </a:moveTo>
                        <a:lnTo>
                          <a:pt x="0" y="5945"/>
                        </a:lnTo>
                        <a:cubicBezTo>
                          <a:pt x="197" y="5966"/>
                          <a:pt x="389" y="5996"/>
                          <a:pt x="578" y="6031"/>
                        </a:cubicBezTo>
                        <a:lnTo>
                          <a:pt x="1826" y="81"/>
                        </a:lnTo>
                        <a:cubicBezTo>
                          <a:pt x="1634" y="52"/>
                          <a:pt x="1441" y="21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11" name="Google Shape;4962;p33"/>
                  <p:cNvSpPr/>
                  <p:nvPr/>
                </p:nvSpPr>
                <p:spPr>
                  <a:xfrm>
                    <a:off x="3416125" y="2341350"/>
                    <a:ext cx="46025" cy="14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1" h="5977" extrusionOk="0">
                        <a:moveTo>
                          <a:pt x="1323" y="1"/>
                        </a:moveTo>
                        <a:cubicBezTo>
                          <a:pt x="1299" y="1"/>
                          <a:pt x="1274" y="1"/>
                          <a:pt x="1250" y="1"/>
                        </a:cubicBezTo>
                        <a:lnTo>
                          <a:pt x="1" y="5951"/>
                        </a:lnTo>
                        <a:cubicBezTo>
                          <a:pt x="26" y="5951"/>
                          <a:pt x="52" y="5950"/>
                          <a:pt x="77" y="5950"/>
                        </a:cubicBezTo>
                        <a:cubicBezTo>
                          <a:pt x="255" y="5950"/>
                          <a:pt x="427" y="5962"/>
                          <a:pt x="595" y="5977"/>
                        </a:cubicBezTo>
                        <a:lnTo>
                          <a:pt x="1840" y="32"/>
                        </a:lnTo>
                        <a:cubicBezTo>
                          <a:pt x="1671" y="13"/>
                          <a:pt x="1499" y="1"/>
                          <a:pt x="1323" y="1"/>
                        </a:cubicBez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12" name="Google Shape;4963;p33"/>
                  <p:cNvSpPr/>
                  <p:nvPr/>
                </p:nvSpPr>
                <p:spPr>
                  <a:xfrm>
                    <a:off x="694700" y="677150"/>
                    <a:ext cx="2872775" cy="1671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911" h="66848" extrusionOk="0">
                        <a:moveTo>
                          <a:pt x="33765" y="2756"/>
                        </a:moveTo>
                        <a:lnTo>
                          <a:pt x="33765" y="2756"/>
                        </a:lnTo>
                        <a:cubicBezTo>
                          <a:pt x="34732" y="2807"/>
                          <a:pt x="33919" y="3247"/>
                          <a:pt x="34158" y="3465"/>
                        </a:cubicBezTo>
                        <a:cubicBezTo>
                          <a:pt x="33204" y="3414"/>
                          <a:pt x="33726" y="2880"/>
                          <a:pt x="33765" y="2756"/>
                        </a:cubicBezTo>
                        <a:close/>
                        <a:moveTo>
                          <a:pt x="35544" y="3658"/>
                        </a:moveTo>
                        <a:cubicBezTo>
                          <a:pt x="36189" y="4321"/>
                          <a:pt x="35188" y="4487"/>
                          <a:pt x="34521" y="4744"/>
                        </a:cubicBezTo>
                        <a:cubicBezTo>
                          <a:pt x="34201" y="4414"/>
                          <a:pt x="33876" y="4081"/>
                          <a:pt x="33542" y="3739"/>
                        </a:cubicBezTo>
                        <a:cubicBezTo>
                          <a:pt x="33611" y="3722"/>
                          <a:pt x="33680" y="3709"/>
                          <a:pt x="33743" y="3701"/>
                        </a:cubicBezTo>
                        <a:cubicBezTo>
                          <a:pt x="33835" y="3687"/>
                          <a:pt x="33924" y="3682"/>
                          <a:pt x="34010" y="3682"/>
                        </a:cubicBezTo>
                        <a:cubicBezTo>
                          <a:pt x="34172" y="3682"/>
                          <a:pt x="34326" y="3701"/>
                          <a:pt x="34479" y="3717"/>
                        </a:cubicBezTo>
                        <a:cubicBezTo>
                          <a:pt x="34630" y="3737"/>
                          <a:pt x="34779" y="3754"/>
                          <a:pt x="34935" y="3754"/>
                        </a:cubicBezTo>
                        <a:cubicBezTo>
                          <a:pt x="35023" y="3754"/>
                          <a:pt x="35112" y="3749"/>
                          <a:pt x="35206" y="3735"/>
                        </a:cubicBezTo>
                        <a:cubicBezTo>
                          <a:pt x="35313" y="3722"/>
                          <a:pt x="35425" y="3696"/>
                          <a:pt x="35544" y="3658"/>
                        </a:cubicBezTo>
                        <a:close/>
                        <a:moveTo>
                          <a:pt x="25823" y="5011"/>
                        </a:moveTo>
                        <a:cubicBezTo>
                          <a:pt x="25835" y="5011"/>
                          <a:pt x="25848" y="5013"/>
                          <a:pt x="25861" y="5018"/>
                        </a:cubicBezTo>
                        <a:cubicBezTo>
                          <a:pt x="26048" y="5073"/>
                          <a:pt x="25929" y="5210"/>
                          <a:pt x="25822" y="5223"/>
                        </a:cubicBezTo>
                        <a:cubicBezTo>
                          <a:pt x="25813" y="5225"/>
                          <a:pt x="25805" y="5226"/>
                          <a:pt x="25797" y="5226"/>
                        </a:cubicBezTo>
                        <a:cubicBezTo>
                          <a:pt x="25789" y="5226"/>
                          <a:pt x="25782" y="5225"/>
                          <a:pt x="25775" y="5223"/>
                        </a:cubicBezTo>
                        <a:cubicBezTo>
                          <a:pt x="25578" y="5164"/>
                          <a:pt x="25681" y="5030"/>
                          <a:pt x="25796" y="5014"/>
                        </a:cubicBezTo>
                        <a:cubicBezTo>
                          <a:pt x="25805" y="5012"/>
                          <a:pt x="25814" y="5011"/>
                          <a:pt x="25823" y="5011"/>
                        </a:cubicBezTo>
                        <a:close/>
                        <a:moveTo>
                          <a:pt x="66630" y="12995"/>
                        </a:moveTo>
                        <a:cubicBezTo>
                          <a:pt x="66651" y="12995"/>
                          <a:pt x="66672" y="12995"/>
                          <a:pt x="66694" y="13003"/>
                        </a:cubicBezTo>
                        <a:cubicBezTo>
                          <a:pt x="66878" y="13059"/>
                          <a:pt x="66759" y="13191"/>
                          <a:pt x="66647" y="13204"/>
                        </a:cubicBezTo>
                        <a:cubicBezTo>
                          <a:pt x="66636" y="13206"/>
                          <a:pt x="66625" y="13208"/>
                          <a:pt x="66615" y="13208"/>
                        </a:cubicBezTo>
                        <a:cubicBezTo>
                          <a:pt x="66605" y="13208"/>
                          <a:pt x="66596" y="13206"/>
                          <a:pt x="66587" y="13204"/>
                        </a:cubicBezTo>
                        <a:cubicBezTo>
                          <a:pt x="66408" y="13145"/>
                          <a:pt x="66514" y="13011"/>
                          <a:pt x="66630" y="12995"/>
                        </a:cubicBezTo>
                        <a:close/>
                        <a:moveTo>
                          <a:pt x="43890" y="29998"/>
                        </a:moveTo>
                        <a:cubicBezTo>
                          <a:pt x="43957" y="29998"/>
                          <a:pt x="44061" y="30041"/>
                          <a:pt x="44107" y="30090"/>
                        </a:cubicBezTo>
                        <a:cubicBezTo>
                          <a:pt x="44170" y="30172"/>
                          <a:pt x="44150" y="30211"/>
                          <a:pt x="44103" y="30215"/>
                        </a:cubicBezTo>
                        <a:cubicBezTo>
                          <a:pt x="44095" y="30216"/>
                          <a:pt x="44087" y="30217"/>
                          <a:pt x="44078" y="30217"/>
                        </a:cubicBezTo>
                        <a:cubicBezTo>
                          <a:pt x="44008" y="30217"/>
                          <a:pt x="43904" y="30174"/>
                          <a:pt x="43854" y="30124"/>
                        </a:cubicBezTo>
                        <a:cubicBezTo>
                          <a:pt x="43799" y="30043"/>
                          <a:pt x="43816" y="30005"/>
                          <a:pt x="43868" y="30000"/>
                        </a:cubicBezTo>
                        <a:cubicBezTo>
                          <a:pt x="43875" y="29999"/>
                          <a:pt x="43882" y="29998"/>
                          <a:pt x="43890" y="29998"/>
                        </a:cubicBezTo>
                        <a:close/>
                        <a:moveTo>
                          <a:pt x="44498" y="30423"/>
                        </a:moveTo>
                        <a:cubicBezTo>
                          <a:pt x="45138" y="30423"/>
                          <a:pt x="45558" y="30863"/>
                          <a:pt x="46142" y="30946"/>
                        </a:cubicBezTo>
                        <a:cubicBezTo>
                          <a:pt x="46160" y="31057"/>
                          <a:pt x="46087" y="31117"/>
                          <a:pt x="45967" y="31134"/>
                        </a:cubicBezTo>
                        <a:cubicBezTo>
                          <a:pt x="45940" y="31138"/>
                          <a:pt x="45911" y="31140"/>
                          <a:pt x="45879" y="31140"/>
                        </a:cubicBezTo>
                        <a:cubicBezTo>
                          <a:pt x="45446" y="31140"/>
                          <a:pt x="44615" y="30795"/>
                          <a:pt x="44436" y="30424"/>
                        </a:cubicBezTo>
                        <a:cubicBezTo>
                          <a:pt x="44457" y="30423"/>
                          <a:pt x="44478" y="30423"/>
                          <a:pt x="44498" y="30423"/>
                        </a:cubicBezTo>
                        <a:close/>
                        <a:moveTo>
                          <a:pt x="34363" y="0"/>
                        </a:moveTo>
                        <a:cubicBezTo>
                          <a:pt x="32948" y="347"/>
                          <a:pt x="32819" y="1100"/>
                          <a:pt x="31250" y="1395"/>
                        </a:cubicBezTo>
                        <a:cubicBezTo>
                          <a:pt x="30920" y="1058"/>
                          <a:pt x="30595" y="728"/>
                          <a:pt x="30271" y="391"/>
                        </a:cubicBezTo>
                        <a:cubicBezTo>
                          <a:pt x="30188" y="385"/>
                          <a:pt x="30113" y="383"/>
                          <a:pt x="30043" y="383"/>
                        </a:cubicBezTo>
                        <a:cubicBezTo>
                          <a:pt x="29930" y="383"/>
                          <a:pt x="29831" y="390"/>
                          <a:pt x="29744" y="403"/>
                        </a:cubicBezTo>
                        <a:cubicBezTo>
                          <a:pt x="28743" y="545"/>
                          <a:pt x="29491" y="1429"/>
                          <a:pt x="30472" y="1506"/>
                        </a:cubicBezTo>
                        <a:cubicBezTo>
                          <a:pt x="30241" y="1562"/>
                          <a:pt x="30022" y="1601"/>
                          <a:pt x="29804" y="1631"/>
                        </a:cubicBezTo>
                        <a:cubicBezTo>
                          <a:pt x="29274" y="1708"/>
                          <a:pt x="28769" y="1720"/>
                          <a:pt x="28269" y="1733"/>
                        </a:cubicBezTo>
                        <a:cubicBezTo>
                          <a:pt x="27768" y="1751"/>
                          <a:pt x="27268" y="1763"/>
                          <a:pt x="26652" y="1853"/>
                        </a:cubicBezTo>
                        <a:cubicBezTo>
                          <a:pt x="27884" y="2665"/>
                          <a:pt x="25895" y="2486"/>
                          <a:pt x="26323" y="3042"/>
                        </a:cubicBezTo>
                        <a:cubicBezTo>
                          <a:pt x="26479" y="3065"/>
                          <a:pt x="26604" y="3072"/>
                          <a:pt x="26839" y="3072"/>
                        </a:cubicBezTo>
                        <a:cubicBezTo>
                          <a:pt x="27001" y="3072"/>
                          <a:pt x="27215" y="3069"/>
                          <a:pt x="27529" y="3064"/>
                        </a:cubicBezTo>
                        <a:lnTo>
                          <a:pt x="27529" y="3064"/>
                        </a:lnTo>
                        <a:cubicBezTo>
                          <a:pt x="27576" y="3311"/>
                          <a:pt x="27272" y="3457"/>
                          <a:pt x="26810" y="3538"/>
                        </a:cubicBezTo>
                        <a:cubicBezTo>
                          <a:pt x="26178" y="3122"/>
                          <a:pt x="25414" y="2982"/>
                          <a:pt x="24581" y="2982"/>
                        </a:cubicBezTo>
                        <a:cubicBezTo>
                          <a:pt x="24028" y="2982"/>
                          <a:pt x="23444" y="3044"/>
                          <a:pt x="22850" y="3127"/>
                        </a:cubicBezTo>
                        <a:cubicBezTo>
                          <a:pt x="22414" y="3188"/>
                          <a:pt x="21977" y="3260"/>
                          <a:pt x="21536" y="3328"/>
                        </a:cubicBezTo>
                        <a:cubicBezTo>
                          <a:pt x="22195" y="4158"/>
                          <a:pt x="21977" y="4714"/>
                          <a:pt x="21605" y="5227"/>
                        </a:cubicBezTo>
                        <a:cubicBezTo>
                          <a:pt x="22075" y="5762"/>
                          <a:pt x="22841" y="5698"/>
                          <a:pt x="23525" y="6297"/>
                        </a:cubicBezTo>
                        <a:cubicBezTo>
                          <a:pt x="24663" y="6139"/>
                          <a:pt x="24958" y="5715"/>
                          <a:pt x="25655" y="5420"/>
                        </a:cubicBezTo>
                        <a:cubicBezTo>
                          <a:pt x="25768" y="5736"/>
                          <a:pt x="25974" y="5849"/>
                          <a:pt x="26367" y="5849"/>
                        </a:cubicBezTo>
                        <a:cubicBezTo>
                          <a:pt x="26570" y="5849"/>
                          <a:pt x="26823" y="5819"/>
                          <a:pt x="27140" y="5770"/>
                        </a:cubicBezTo>
                        <a:cubicBezTo>
                          <a:pt x="27240" y="5757"/>
                          <a:pt x="27339" y="5748"/>
                          <a:pt x="27433" y="5748"/>
                        </a:cubicBezTo>
                        <a:cubicBezTo>
                          <a:pt x="27606" y="5748"/>
                          <a:pt x="27764" y="5779"/>
                          <a:pt x="27892" y="5873"/>
                        </a:cubicBezTo>
                        <a:cubicBezTo>
                          <a:pt x="28097" y="6015"/>
                          <a:pt x="28025" y="6070"/>
                          <a:pt x="27849" y="6092"/>
                        </a:cubicBezTo>
                        <a:cubicBezTo>
                          <a:pt x="27760" y="6104"/>
                          <a:pt x="27644" y="6108"/>
                          <a:pt x="27529" y="6113"/>
                        </a:cubicBezTo>
                        <a:cubicBezTo>
                          <a:pt x="27413" y="6117"/>
                          <a:pt x="27298" y="6122"/>
                          <a:pt x="27207" y="6134"/>
                        </a:cubicBezTo>
                        <a:cubicBezTo>
                          <a:pt x="27037" y="6160"/>
                          <a:pt x="26960" y="6211"/>
                          <a:pt x="27161" y="6352"/>
                        </a:cubicBezTo>
                        <a:cubicBezTo>
                          <a:pt x="27421" y="6620"/>
                          <a:pt x="27775" y="6691"/>
                          <a:pt x="28161" y="6691"/>
                        </a:cubicBezTo>
                        <a:cubicBezTo>
                          <a:pt x="28594" y="6691"/>
                          <a:pt x="29069" y="6602"/>
                          <a:pt x="29500" y="6602"/>
                        </a:cubicBezTo>
                        <a:cubicBezTo>
                          <a:pt x="29986" y="6602"/>
                          <a:pt x="30417" y="6715"/>
                          <a:pt x="30672" y="7195"/>
                        </a:cubicBezTo>
                        <a:cubicBezTo>
                          <a:pt x="30954" y="6960"/>
                          <a:pt x="31190" y="6844"/>
                          <a:pt x="31493" y="6801"/>
                        </a:cubicBezTo>
                        <a:cubicBezTo>
                          <a:pt x="31604" y="6787"/>
                          <a:pt x="31723" y="6781"/>
                          <a:pt x="31864" y="6781"/>
                        </a:cubicBezTo>
                        <a:cubicBezTo>
                          <a:pt x="32180" y="6781"/>
                          <a:pt x="32605" y="6809"/>
                          <a:pt x="33285" y="6827"/>
                        </a:cubicBezTo>
                        <a:cubicBezTo>
                          <a:pt x="33097" y="6698"/>
                          <a:pt x="33247" y="6434"/>
                          <a:pt x="33500" y="6400"/>
                        </a:cubicBezTo>
                        <a:cubicBezTo>
                          <a:pt x="33519" y="6397"/>
                          <a:pt x="33538" y="6395"/>
                          <a:pt x="33558" y="6395"/>
                        </a:cubicBezTo>
                        <a:cubicBezTo>
                          <a:pt x="33665" y="6395"/>
                          <a:pt x="33788" y="6437"/>
                          <a:pt x="33910" y="6550"/>
                        </a:cubicBezTo>
                        <a:cubicBezTo>
                          <a:pt x="34013" y="6698"/>
                          <a:pt x="33846" y="6759"/>
                          <a:pt x="33285" y="6827"/>
                        </a:cubicBezTo>
                        <a:cubicBezTo>
                          <a:pt x="33769" y="7242"/>
                          <a:pt x="35334" y="7622"/>
                          <a:pt x="34436" y="8003"/>
                        </a:cubicBezTo>
                        <a:cubicBezTo>
                          <a:pt x="34431" y="8003"/>
                          <a:pt x="34425" y="8003"/>
                          <a:pt x="34420" y="8003"/>
                        </a:cubicBezTo>
                        <a:cubicBezTo>
                          <a:pt x="34089" y="8003"/>
                          <a:pt x="33915" y="7722"/>
                          <a:pt x="33674" y="7537"/>
                        </a:cubicBezTo>
                        <a:cubicBezTo>
                          <a:pt x="33364" y="7561"/>
                          <a:pt x="33060" y="7571"/>
                          <a:pt x="32761" y="7571"/>
                        </a:cubicBezTo>
                        <a:cubicBezTo>
                          <a:pt x="31398" y="7571"/>
                          <a:pt x="30135" y="7365"/>
                          <a:pt x="28771" y="7365"/>
                        </a:cubicBezTo>
                        <a:cubicBezTo>
                          <a:pt x="28271" y="7365"/>
                          <a:pt x="27757" y="7392"/>
                          <a:pt x="27221" y="7468"/>
                        </a:cubicBezTo>
                        <a:cubicBezTo>
                          <a:pt x="27011" y="7494"/>
                          <a:pt x="26802" y="7533"/>
                          <a:pt x="26583" y="7580"/>
                        </a:cubicBezTo>
                        <a:cubicBezTo>
                          <a:pt x="25707" y="7541"/>
                          <a:pt x="25075" y="6985"/>
                          <a:pt x="24181" y="6985"/>
                        </a:cubicBezTo>
                        <a:cubicBezTo>
                          <a:pt x="24103" y="6985"/>
                          <a:pt x="24023" y="6989"/>
                          <a:pt x="23940" y="6998"/>
                        </a:cubicBezTo>
                        <a:cubicBezTo>
                          <a:pt x="24282" y="7494"/>
                          <a:pt x="23701" y="7704"/>
                          <a:pt x="23016" y="7888"/>
                        </a:cubicBezTo>
                        <a:cubicBezTo>
                          <a:pt x="22726" y="7490"/>
                          <a:pt x="22353" y="7255"/>
                          <a:pt x="21942" y="7083"/>
                        </a:cubicBezTo>
                        <a:cubicBezTo>
                          <a:pt x="20997" y="7259"/>
                          <a:pt x="21592" y="7900"/>
                          <a:pt x="20509" y="8050"/>
                        </a:cubicBezTo>
                        <a:cubicBezTo>
                          <a:pt x="20365" y="8098"/>
                          <a:pt x="20232" y="8127"/>
                          <a:pt x="20099" y="8145"/>
                        </a:cubicBezTo>
                        <a:cubicBezTo>
                          <a:pt x="19955" y="8164"/>
                          <a:pt x="19819" y="8171"/>
                          <a:pt x="19687" y="8171"/>
                        </a:cubicBezTo>
                        <a:cubicBezTo>
                          <a:pt x="19535" y="8171"/>
                          <a:pt x="19388" y="8162"/>
                          <a:pt x="19240" y="8153"/>
                        </a:cubicBezTo>
                        <a:cubicBezTo>
                          <a:pt x="19108" y="8143"/>
                          <a:pt x="18977" y="8134"/>
                          <a:pt x="18829" y="8134"/>
                        </a:cubicBezTo>
                        <a:cubicBezTo>
                          <a:pt x="18664" y="8134"/>
                          <a:pt x="18477" y="8145"/>
                          <a:pt x="18247" y="8179"/>
                        </a:cubicBezTo>
                        <a:cubicBezTo>
                          <a:pt x="17995" y="8260"/>
                          <a:pt x="18401" y="8538"/>
                          <a:pt x="18051" y="8585"/>
                        </a:cubicBezTo>
                        <a:cubicBezTo>
                          <a:pt x="18032" y="8588"/>
                          <a:pt x="18014" y="8589"/>
                          <a:pt x="17996" y="8589"/>
                        </a:cubicBezTo>
                        <a:cubicBezTo>
                          <a:pt x="17771" y="8589"/>
                          <a:pt x="17623" y="8401"/>
                          <a:pt x="17473" y="8290"/>
                        </a:cubicBezTo>
                        <a:cubicBezTo>
                          <a:pt x="17003" y="8406"/>
                          <a:pt x="16810" y="8603"/>
                          <a:pt x="16241" y="8680"/>
                        </a:cubicBezTo>
                        <a:cubicBezTo>
                          <a:pt x="16113" y="8700"/>
                          <a:pt x="15963" y="8709"/>
                          <a:pt x="15788" y="8713"/>
                        </a:cubicBezTo>
                        <a:cubicBezTo>
                          <a:pt x="15118" y="8589"/>
                          <a:pt x="14410" y="8545"/>
                          <a:pt x="13680" y="8545"/>
                        </a:cubicBezTo>
                        <a:cubicBezTo>
                          <a:pt x="11847" y="8545"/>
                          <a:pt x="9876" y="8824"/>
                          <a:pt x="8040" y="8824"/>
                        </a:cubicBezTo>
                        <a:cubicBezTo>
                          <a:pt x="7436" y="8824"/>
                          <a:pt x="6846" y="8794"/>
                          <a:pt x="6280" y="8713"/>
                        </a:cubicBezTo>
                        <a:cubicBezTo>
                          <a:pt x="4860" y="9539"/>
                          <a:pt x="2474" y="10048"/>
                          <a:pt x="1345" y="10364"/>
                        </a:cubicBezTo>
                        <a:cubicBezTo>
                          <a:pt x="1383" y="11096"/>
                          <a:pt x="2465" y="10958"/>
                          <a:pt x="3269" y="11434"/>
                        </a:cubicBezTo>
                        <a:cubicBezTo>
                          <a:pt x="3427" y="11395"/>
                          <a:pt x="3585" y="11365"/>
                          <a:pt x="3735" y="11343"/>
                        </a:cubicBezTo>
                        <a:cubicBezTo>
                          <a:pt x="3915" y="11318"/>
                          <a:pt x="4089" y="11305"/>
                          <a:pt x="4257" y="11305"/>
                        </a:cubicBezTo>
                        <a:cubicBezTo>
                          <a:pt x="4762" y="11305"/>
                          <a:pt x="5211" y="11423"/>
                          <a:pt x="5599" y="11677"/>
                        </a:cubicBezTo>
                        <a:cubicBezTo>
                          <a:pt x="5504" y="11670"/>
                          <a:pt x="5418" y="11667"/>
                          <a:pt x="5341" y="11667"/>
                        </a:cubicBezTo>
                        <a:cubicBezTo>
                          <a:pt x="5241" y="11667"/>
                          <a:pt x="5157" y="11672"/>
                          <a:pt x="5086" y="11682"/>
                        </a:cubicBezTo>
                        <a:cubicBezTo>
                          <a:pt x="4509" y="11763"/>
                          <a:pt x="4920" y="12152"/>
                          <a:pt x="4778" y="12362"/>
                        </a:cubicBezTo>
                        <a:cubicBezTo>
                          <a:pt x="4175" y="12283"/>
                          <a:pt x="3679" y="12045"/>
                          <a:pt x="3052" y="12045"/>
                        </a:cubicBezTo>
                        <a:cubicBezTo>
                          <a:pt x="3031" y="12045"/>
                          <a:pt x="3009" y="12045"/>
                          <a:pt x="2987" y="12046"/>
                        </a:cubicBezTo>
                        <a:cubicBezTo>
                          <a:pt x="2623" y="12832"/>
                          <a:pt x="1" y="12926"/>
                          <a:pt x="40" y="13786"/>
                        </a:cubicBezTo>
                        <a:cubicBezTo>
                          <a:pt x="242" y="13758"/>
                          <a:pt x="437" y="13744"/>
                          <a:pt x="625" y="13744"/>
                        </a:cubicBezTo>
                        <a:cubicBezTo>
                          <a:pt x="1708" y="13744"/>
                          <a:pt x="2574" y="14196"/>
                          <a:pt x="3350" y="14855"/>
                        </a:cubicBezTo>
                        <a:cubicBezTo>
                          <a:pt x="3718" y="14680"/>
                          <a:pt x="4124" y="14590"/>
                          <a:pt x="4539" y="14531"/>
                        </a:cubicBezTo>
                        <a:cubicBezTo>
                          <a:pt x="4774" y="14500"/>
                          <a:pt x="5018" y="14474"/>
                          <a:pt x="5258" y="14454"/>
                        </a:cubicBezTo>
                        <a:cubicBezTo>
                          <a:pt x="5493" y="14428"/>
                          <a:pt x="5728" y="14406"/>
                          <a:pt x="5955" y="14377"/>
                        </a:cubicBezTo>
                        <a:cubicBezTo>
                          <a:pt x="6267" y="14334"/>
                          <a:pt x="6566" y="14269"/>
                          <a:pt x="6841" y="14162"/>
                        </a:cubicBezTo>
                        <a:lnTo>
                          <a:pt x="6841" y="14162"/>
                        </a:lnTo>
                        <a:cubicBezTo>
                          <a:pt x="7003" y="15822"/>
                          <a:pt x="399" y="15394"/>
                          <a:pt x="3337" y="17897"/>
                        </a:cubicBezTo>
                        <a:cubicBezTo>
                          <a:pt x="4608" y="18179"/>
                          <a:pt x="4864" y="18205"/>
                          <a:pt x="5506" y="19124"/>
                        </a:cubicBezTo>
                        <a:cubicBezTo>
                          <a:pt x="5694" y="19099"/>
                          <a:pt x="5775" y="19034"/>
                          <a:pt x="5856" y="18974"/>
                        </a:cubicBezTo>
                        <a:cubicBezTo>
                          <a:pt x="5933" y="18914"/>
                          <a:pt x="6015" y="18854"/>
                          <a:pt x="6314" y="18816"/>
                        </a:cubicBezTo>
                        <a:cubicBezTo>
                          <a:pt x="6546" y="19034"/>
                          <a:pt x="6738" y="19336"/>
                          <a:pt x="7040" y="19336"/>
                        </a:cubicBezTo>
                        <a:cubicBezTo>
                          <a:pt x="7105" y="19336"/>
                          <a:pt x="7175" y="19322"/>
                          <a:pt x="7251" y="19291"/>
                        </a:cubicBezTo>
                        <a:cubicBezTo>
                          <a:pt x="7253" y="19290"/>
                          <a:pt x="7255" y="19290"/>
                          <a:pt x="7257" y="19290"/>
                        </a:cubicBezTo>
                        <a:cubicBezTo>
                          <a:pt x="7333" y="19290"/>
                          <a:pt x="7513" y="19448"/>
                          <a:pt x="7729" y="19599"/>
                        </a:cubicBezTo>
                        <a:cubicBezTo>
                          <a:pt x="7913" y="19731"/>
                          <a:pt x="8120" y="19858"/>
                          <a:pt x="8366" y="19858"/>
                        </a:cubicBezTo>
                        <a:cubicBezTo>
                          <a:pt x="8413" y="19858"/>
                          <a:pt x="8462" y="19853"/>
                          <a:pt x="8513" y="19843"/>
                        </a:cubicBezTo>
                        <a:cubicBezTo>
                          <a:pt x="8325" y="19415"/>
                          <a:pt x="8624" y="19137"/>
                          <a:pt x="9184" y="19056"/>
                        </a:cubicBezTo>
                        <a:cubicBezTo>
                          <a:pt x="9290" y="19041"/>
                          <a:pt x="9405" y="19033"/>
                          <a:pt x="9528" y="19033"/>
                        </a:cubicBezTo>
                        <a:cubicBezTo>
                          <a:pt x="9826" y="19033"/>
                          <a:pt x="10170" y="19078"/>
                          <a:pt x="10536" y="19176"/>
                        </a:cubicBezTo>
                        <a:cubicBezTo>
                          <a:pt x="9962" y="19898"/>
                          <a:pt x="10544" y="20972"/>
                          <a:pt x="9634" y="21592"/>
                        </a:cubicBezTo>
                        <a:cubicBezTo>
                          <a:pt x="8671" y="22003"/>
                          <a:pt x="8979" y="22798"/>
                          <a:pt x="7478" y="23033"/>
                        </a:cubicBezTo>
                        <a:cubicBezTo>
                          <a:pt x="8213" y="23542"/>
                          <a:pt x="7563" y="23610"/>
                          <a:pt x="7773" y="23949"/>
                        </a:cubicBezTo>
                        <a:cubicBezTo>
                          <a:pt x="7914" y="23940"/>
                          <a:pt x="8043" y="23927"/>
                          <a:pt x="8158" y="23914"/>
                        </a:cubicBezTo>
                        <a:cubicBezTo>
                          <a:pt x="8547" y="23859"/>
                          <a:pt x="8803" y="23764"/>
                          <a:pt x="9056" y="23667"/>
                        </a:cubicBezTo>
                        <a:cubicBezTo>
                          <a:pt x="9316" y="23572"/>
                          <a:pt x="9573" y="23474"/>
                          <a:pt x="9962" y="23418"/>
                        </a:cubicBezTo>
                        <a:cubicBezTo>
                          <a:pt x="10112" y="23401"/>
                          <a:pt x="10283" y="23384"/>
                          <a:pt x="10480" y="23375"/>
                        </a:cubicBezTo>
                        <a:cubicBezTo>
                          <a:pt x="10301" y="22854"/>
                          <a:pt x="10985" y="22597"/>
                          <a:pt x="11922" y="22409"/>
                        </a:cubicBezTo>
                        <a:cubicBezTo>
                          <a:pt x="11780" y="21121"/>
                          <a:pt x="12798" y="20185"/>
                          <a:pt x="13487" y="19141"/>
                        </a:cubicBezTo>
                        <a:cubicBezTo>
                          <a:pt x="13653" y="19119"/>
                          <a:pt x="13829" y="19093"/>
                          <a:pt x="14017" y="19068"/>
                        </a:cubicBezTo>
                        <a:cubicBezTo>
                          <a:pt x="14125" y="18893"/>
                          <a:pt x="13624" y="18534"/>
                          <a:pt x="14304" y="18457"/>
                        </a:cubicBezTo>
                        <a:cubicBezTo>
                          <a:pt x="14231" y="18367"/>
                          <a:pt x="14171" y="18282"/>
                          <a:pt x="14398" y="18256"/>
                        </a:cubicBezTo>
                        <a:lnTo>
                          <a:pt x="14398" y="18256"/>
                        </a:lnTo>
                        <a:cubicBezTo>
                          <a:pt x="14475" y="18345"/>
                          <a:pt x="14543" y="18431"/>
                          <a:pt x="14304" y="18457"/>
                        </a:cubicBezTo>
                        <a:cubicBezTo>
                          <a:pt x="15146" y="19192"/>
                          <a:pt x="14471" y="19440"/>
                          <a:pt x="14565" y="19945"/>
                        </a:cubicBezTo>
                        <a:cubicBezTo>
                          <a:pt x="14749" y="19932"/>
                          <a:pt x="14915" y="19915"/>
                          <a:pt x="15065" y="19894"/>
                        </a:cubicBezTo>
                        <a:cubicBezTo>
                          <a:pt x="16827" y="19646"/>
                          <a:pt x="16652" y="18803"/>
                          <a:pt x="18200" y="18478"/>
                        </a:cubicBezTo>
                        <a:cubicBezTo>
                          <a:pt x="17584" y="17713"/>
                          <a:pt x="16831" y="17238"/>
                          <a:pt x="16130" y="16669"/>
                        </a:cubicBezTo>
                        <a:cubicBezTo>
                          <a:pt x="16297" y="16669"/>
                          <a:pt x="16438" y="16661"/>
                          <a:pt x="16553" y="16643"/>
                        </a:cubicBezTo>
                        <a:cubicBezTo>
                          <a:pt x="16938" y="16588"/>
                          <a:pt x="17092" y="16459"/>
                          <a:pt x="17246" y="16335"/>
                        </a:cubicBezTo>
                        <a:cubicBezTo>
                          <a:pt x="17400" y="16207"/>
                          <a:pt x="17554" y="16079"/>
                          <a:pt x="18144" y="16006"/>
                        </a:cubicBezTo>
                        <a:cubicBezTo>
                          <a:pt x="19197" y="16224"/>
                          <a:pt x="20181" y="16532"/>
                          <a:pt x="21139" y="16926"/>
                        </a:cubicBezTo>
                        <a:cubicBezTo>
                          <a:pt x="23132" y="17028"/>
                          <a:pt x="25026" y="17315"/>
                          <a:pt x="26305" y="18868"/>
                        </a:cubicBezTo>
                        <a:cubicBezTo>
                          <a:pt x="27464" y="18576"/>
                          <a:pt x="25458" y="17930"/>
                          <a:pt x="26378" y="17713"/>
                        </a:cubicBezTo>
                        <a:lnTo>
                          <a:pt x="26378" y="17713"/>
                        </a:lnTo>
                        <a:cubicBezTo>
                          <a:pt x="27823" y="19119"/>
                          <a:pt x="29175" y="20672"/>
                          <a:pt x="30920" y="21460"/>
                        </a:cubicBezTo>
                        <a:cubicBezTo>
                          <a:pt x="30553" y="22003"/>
                          <a:pt x="31258" y="22118"/>
                          <a:pt x="32067" y="22635"/>
                        </a:cubicBezTo>
                        <a:cubicBezTo>
                          <a:pt x="32387" y="22964"/>
                          <a:pt x="31558" y="22943"/>
                          <a:pt x="32212" y="23375"/>
                        </a:cubicBezTo>
                        <a:cubicBezTo>
                          <a:pt x="33880" y="25232"/>
                          <a:pt x="34911" y="26489"/>
                          <a:pt x="36959" y="28235"/>
                        </a:cubicBezTo>
                        <a:cubicBezTo>
                          <a:pt x="37926" y="28414"/>
                          <a:pt x="38807" y="28786"/>
                          <a:pt x="39766" y="28987"/>
                        </a:cubicBezTo>
                        <a:cubicBezTo>
                          <a:pt x="41122" y="29534"/>
                          <a:pt x="42190" y="30689"/>
                          <a:pt x="43623" y="31113"/>
                        </a:cubicBezTo>
                        <a:cubicBezTo>
                          <a:pt x="43349" y="31181"/>
                          <a:pt x="43700" y="31446"/>
                          <a:pt x="43854" y="31652"/>
                        </a:cubicBezTo>
                        <a:cubicBezTo>
                          <a:pt x="45193" y="31750"/>
                          <a:pt x="46211" y="32499"/>
                          <a:pt x="47589" y="33008"/>
                        </a:cubicBezTo>
                        <a:cubicBezTo>
                          <a:pt x="47652" y="32999"/>
                          <a:pt x="47712" y="32995"/>
                          <a:pt x="47771" y="32995"/>
                        </a:cubicBezTo>
                        <a:cubicBezTo>
                          <a:pt x="47916" y="32995"/>
                          <a:pt x="48050" y="33018"/>
                          <a:pt x="48187" y="33042"/>
                        </a:cubicBezTo>
                        <a:cubicBezTo>
                          <a:pt x="48283" y="33059"/>
                          <a:pt x="48379" y="33076"/>
                          <a:pt x="48513" y="33076"/>
                        </a:cubicBezTo>
                        <a:cubicBezTo>
                          <a:pt x="48643" y="33076"/>
                          <a:pt x="48808" y="33060"/>
                          <a:pt x="49042" y="33012"/>
                        </a:cubicBezTo>
                        <a:cubicBezTo>
                          <a:pt x="48384" y="32297"/>
                          <a:pt x="47990" y="32528"/>
                          <a:pt x="47216" y="31549"/>
                        </a:cubicBezTo>
                        <a:cubicBezTo>
                          <a:pt x="47246" y="31545"/>
                          <a:pt x="47275" y="31543"/>
                          <a:pt x="47303" y="31543"/>
                        </a:cubicBezTo>
                        <a:cubicBezTo>
                          <a:pt x="47628" y="31543"/>
                          <a:pt x="47834" y="31802"/>
                          <a:pt x="48063" y="32011"/>
                        </a:cubicBezTo>
                        <a:cubicBezTo>
                          <a:pt x="49252" y="32272"/>
                          <a:pt x="50394" y="32618"/>
                          <a:pt x="51480" y="33059"/>
                        </a:cubicBezTo>
                        <a:cubicBezTo>
                          <a:pt x="52443" y="34265"/>
                          <a:pt x="53743" y="34787"/>
                          <a:pt x="54974" y="35428"/>
                        </a:cubicBezTo>
                        <a:cubicBezTo>
                          <a:pt x="56607" y="35455"/>
                          <a:pt x="58077" y="35755"/>
                          <a:pt x="59521" y="35755"/>
                        </a:cubicBezTo>
                        <a:cubicBezTo>
                          <a:pt x="59904" y="35755"/>
                          <a:pt x="60285" y="35734"/>
                          <a:pt x="60667" y="35681"/>
                        </a:cubicBezTo>
                        <a:cubicBezTo>
                          <a:pt x="61044" y="35625"/>
                          <a:pt x="61425" y="35539"/>
                          <a:pt x="61810" y="35415"/>
                        </a:cubicBezTo>
                        <a:cubicBezTo>
                          <a:pt x="62533" y="35805"/>
                          <a:pt x="63259" y="36143"/>
                          <a:pt x="64008" y="36441"/>
                        </a:cubicBezTo>
                        <a:cubicBezTo>
                          <a:pt x="64149" y="36399"/>
                          <a:pt x="64282" y="36374"/>
                          <a:pt x="64410" y="36352"/>
                        </a:cubicBezTo>
                        <a:cubicBezTo>
                          <a:pt x="64551" y="36333"/>
                          <a:pt x="64684" y="36326"/>
                          <a:pt x="64814" y="36326"/>
                        </a:cubicBezTo>
                        <a:cubicBezTo>
                          <a:pt x="64973" y="36326"/>
                          <a:pt x="65126" y="36336"/>
                          <a:pt x="65278" y="36348"/>
                        </a:cubicBezTo>
                        <a:cubicBezTo>
                          <a:pt x="65406" y="36356"/>
                          <a:pt x="65534" y="36363"/>
                          <a:pt x="65676" y="36363"/>
                        </a:cubicBezTo>
                        <a:cubicBezTo>
                          <a:pt x="65843" y="36363"/>
                          <a:pt x="66029" y="36353"/>
                          <a:pt x="66258" y="36318"/>
                        </a:cubicBezTo>
                        <a:cubicBezTo>
                          <a:pt x="66899" y="36690"/>
                          <a:pt x="67639" y="36836"/>
                          <a:pt x="68384" y="36972"/>
                        </a:cubicBezTo>
                        <a:cubicBezTo>
                          <a:pt x="68550" y="37139"/>
                          <a:pt x="68717" y="37310"/>
                          <a:pt x="68875" y="37473"/>
                        </a:cubicBezTo>
                        <a:cubicBezTo>
                          <a:pt x="68978" y="37466"/>
                          <a:pt x="69079" y="37463"/>
                          <a:pt x="69178" y="37463"/>
                        </a:cubicBezTo>
                        <a:cubicBezTo>
                          <a:pt x="70636" y="37463"/>
                          <a:pt x="71733" y="38184"/>
                          <a:pt x="73174" y="38204"/>
                        </a:cubicBezTo>
                        <a:cubicBezTo>
                          <a:pt x="73221" y="37947"/>
                          <a:pt x="72815" y="37550"/>
                          <a:pt x="73303" y="37430"/>
                        </a:cubicBezTo>
                        <a:cubicBezTo>
                          <a:pt x="73986" y="38020"/>
                          <a:pt x="74812" y="38354"/>
                          <a:pt x="75548" y="38820"/>
                        </a:cubicBezTo>
                        <a:cubicBezTo>
                          <a:pt x="75877" y="39158"/>
                          <a:pt x="75056" y="39141"/>
                          <a:pt x="75689" y="39564"/>
                        </a:cubicBezTo>
                        <a:cubicBezTo>
                          <a:pt x="76655" y="40411"/>
                          <a:pt x="75860" y="40715"/>
                          <a:pt x="76284" y="41390"/>
                        </a:cubicBezTo>
                        <a:cubicBezTo>
                          <a:pt x="76921" y="42631"/>
                          <a:pt x="79107" y="43050"/>
                          <a:pt x="78576" y="43739"/>
                        </a:cubicBezTo>
                        <a:cubicBezTo>
                          <a:pt x="79346" y="43991"/>
                          <a:pt x="80257" y="43952"/>
                          <a:pt x="81069" y="44154"/>
                        </a:cubicBezTo>
                        <a:cubicBezTo>
                          <a:pt x="81087" y="44428"/>
                          <a:pt x="80457" y="44509"/>
                          <a:pt x="80086" y="44671"/>
                        </a:cubicBezTo>
                        <a:cubicBezTo>
                          <a:pt x="81215" y="46044"/>
                          <a:pt x="82844" y="46378"/>
                          <a:pt x="84573" y="46523"/>
                        </a:cubicBezTo>
                        <a:cubicBezTo>
                          <a:pt x="85073" y="46908"/>
                          <a:pt x="84444" y="46951"/>
                          <a:pt x="85124" y="47395"/>
                        </a:cubicBezTo>
                        <a:cubicBezTo>
                          <a:pt x="86502" y="47728"/>
                          <a:pt x="87674" y="48506"/>
                          <a:pt x="89226" y="48506"/>
                        </a:cubicBezTo>
                        <a:cubicBezTo>
                          <a:pt x="89312" y="48506"/>
                          <a:pt x="89399" y="48504"/>
                          <a:pt x="89487" y="48499"/>
                        </a:cubicBezTo>
                        <a:cubicBezTo>
                          <a:pt x="90693" y="49179"/>
                          <a:pt x="92040" y="49598"/>
                          <a:pt x="93075" y="50664"/>
                        </a:cubicBezTo>
                        <a:cubicBezTo>
                          <a:pt x="93024" y="50920"/>
                          <a:pt x="93434" y="51313"/>
                          <a:pt x="93379" y="51570"/>
                        </a:cubicBezTo>
                        <a:cubicBezTo>
                          <a:pt x="93833" y="51634"/>
                          <a:pt x="94208" y="51861"/>
                          <a:pt x="94546" y="52169"/>
                        </a:cubicBezTo>
                        <a:cubicBezTo>
                          <a:pt x="94581" y="53025"/>
                          <a:pt x="96459" y="53760"/>
                          <a:pt x="97169" y="54851"/>
                        </a:cubicBezTo>
                        <a:cubicBezTo>
                          <a:pt x="96283" y="55591"/>
                          <a:pt x="98768" y="57374"/>
                          <a:pt x="99307" y="58554"/>
                        </a:cubicBezTo>
                        <a:cubicBezTo>
                          <a:pt x="99484" y="58638"/>
                          <a:pt x="99618" y="58670"/>
                          <a:pt x="99729" y="58670"/>
                        </a:cubicBezTo>
                        <a:cubicBezTo>
                          <a:pt x="99755" y="58670"/>
                          <a:pt x="99780" y="58669"/>
                          <a:pt x="99803" y="58665"/>
                        </a:cubicBezTo>
                        <a:cubicBezTo>
                          <a:pt x="99923" y="58649"/>
                          <a:pt x="100012" y="58593"/>
                          <a:pt x="100099" y="58542"/>
                        </a:cubicBezTo>
                        <a:cubicBezTo>
                          <a:pt x="100188" y="58491"/>
                          <a:pt x="100269" y="58434"/>
                          <a:pt x="100372" y="58422"/>
                        </a:cubicBezTo>
                        <a:cubicBezTo>
                          <a:pt x="100388" y="58420"/>
                          <a:pt x="100405" y="58419"/>
                          <a:pt x="100422" y="58419"/>
                        </a:cubicBezTo>
                        <a:cubicBezTo>
                          <a:pt x="100516" y="58419"/>
                          <a:pt x="100630" y="58451"/>
                          <a:pt x="100774" y="58542"/>
                        </a:cubicBezTo>
                        <a:cubicBezTo>
                          <a:pt x="101814" y="59328"/>
                          <a:pt x="100628" y="59435"/>
                          <a:pt x="100620" y="59893"/>
                        </a:cubicBezTo>
                        <a:cubicBezTo>
                          <a:pt x="100817" y="60483"/>
                          <a:pt x="101578" y="59906"/>
                          <a:pt x="101792" y="60497"/>
                        </a:cubicBezTo>
                        <a:cubicBezTo>
                          <a:pt x="101690" y="60971"/>
                          <a:pt x="102870" y="61266"/>
                          <a:pt x="102831" y="61869"/>
                        </a:cubicBezTo>
                        <a:cubicBezTo>
                          <a:pt x="104200" y="62973"/>
                          <a:pt x="105654" y="63434"/>
                          <a:pt x="105992" y="64478"/>
                        </a:cubicBezTo>
                        <a:cubicBezTo>
                          <a:pt x="107147" y="64765"/>
                          <a:pt x="107989" y="65718"/>
                          <a:pt x="109195" y="65937"/>
                        </a:cubicBezTo>
                        <a:cubicBezTo>
                          <a:pt x="109448" y="66241"/>
                          <a:pt x="109846" y="66245"/>
                          <a:pt x="110107" y="66569"/>
                        </a:cubicBezTo>
                        <a:cubicBezTo>
                          <a:pt x="110124" y="66569"/>
                          <a:pt x="110141" y="66569"/>
                          <a:pt x="110159" y="66569"/>
                        </a:cubicBezTo>
                        <a:cubicBezTo>
                          <a:pt x="110881" y="66569"/>
                          <a:pt x="111512" y="66735"/>
                          <a:pt x="112164" y="66848"/>
                        </a:cubicBezTo>
                        <a:cubicBezTo>
                          <a:pt x="112279" y="66818"/>
                          <a:pt x="112417" y="66792"/>
                          <a:pt x="112566" y="66771"/>
                        </a:cubicBezTo>
                        <a:cubicBezTo>
                          <a:pt x="112784" y="66741"/>
                          <a:pt x="113033" y="66719"/>
                          <a:pt x="113280" y="66694"/>
                        </a:cubicBezTo>
                        <a:cubicBezTo>
                          <a:pt x="113524" y="66672"/>
                          <a:pt x="113768" y="66652"/>
                          <a:pt x="113986" y="66621"/>
                        </a:cubicBezTo>
                        <a:cubicBezTo>
                          <a:pt x="114533" y="66544"/>
                          <a:pt x="114910" y="66415"/>
                          <a:pt x="114705" y="66107"/>
                        </a:cubicBezTo>
                        <a:cubicBezTo>
                          <a:pt x="113909" y="66107"/>
                          <a:pt x="113173" y="65954"/>
                          <a:pt x="112484" y="65659"/>
                        </a:cubicBezTo>
                        <a:cubicBezTo>
                          <a:pt x="112130" y="65065"/>
                          <a:pt x="111223" y="65594"/>
                          <a:pt x="110885" y="64932"/>
                        </a:cubicBezTo>
                        <a:cubicBezTo>
                          <a:pt x="110081" y="64214"/>
                          <a:pt x="110800" y="63965"/>
                          <a:pt x="110192" y="63315"/>
                        </a:cubicBezTo>
                        <a:cubicBezTo>
                          <a:pt x="110851" y="63195"/>
                          <a:pt x="110970" y="62925"/>
                          <a:pt x="110595" y="62498"/>
                        </a:cubicBezTo>
                        <a:cubicBezTo>
                          <a:pt x="110145" y="61886"/>
                          <a:pt x="109272" y="62220"/>
                          <a:pt x="108824" y="61600"/>
                        </a:cubicBezTo>
                        <a:cubicBezTo>
                          <a:pt x="109012" y="61010"/>
                          <a:pt x="108520" y="59324"/>
                          <a:pt x="106767" y="59251"/>
                        </a:cubicBezTo>
                        <a:cubicBezTo>
                          <a:pt x="106937" y="59251"/>
                          <a:pt x="107079" y="59239"/>
                          <a:pt x="107203" y="59222"/>
                        </a:cubicBezTo>
                        <a:cubicBezTo>
                          <a:pt x="108332" y="59064"/>
                          <a:pt x="107630" y="58345"/>
                          <a:pt x="107691" y="57767"/>
                        </a:cubicBezTo>
                        <a:cubicBezTo>
                          <a:pt x="108943" y="57593"/>
                          <a:pt x="108943" y="57032"/>
                          <a:pt x="109700" y="56711"/>
                        </a:cubicBezTo>
                        <a:cubicBezTo>
                          <a:pt x="109110" y="55907"/>
                          <a:pt x="108230" y="55694"/>
                          <a:pt x="107541" y="55116"/>
                        </a:cubicBezTo>
                        <a:cubicBezTo>
                          <a:pt x="108242" y="55017"/>
                          <a:pt x="108935" y="54919"/>
                          <a:pt x="109636" y="54821"/>
                        </a:cubicBezTo>
                        <a:cubicBezTo>
                          <a:pt x="109487" y="54650"/>
                          <a:pt x="109825" y="54641"/>
                          <a:pt x="109995" y="54573"/>
                        </a:cubicBezTo>
                        <a:cubicBezTo>
                          <a:pt x="109744" y="54154"/>
                          <a:pt x="109393" y="53704"/>
                          <a:pt x="110222" y="53589"/>
                        </a:cubicBezTo>
                        <a:cubicBezTo>
                          <a:pt x="109200" y="52652"/>
                          <a:pt x="110085" y="52297"/>
                          <a:pt x="110145" y="51690"/>
                        </a:cubicBezTo>
                        <a:cubicBezTo>
                          <a:pt x="109764" y="51300"/>
                          <a:pt x="109384" y="50911"/>
                          <a:pt x="109003" y="50522"/>
                        </a:cubicBezTo>
                        <a:cubicBezTo>
                          <a:pt x="109213" y="50155"/>
                          <a:pt x="109123" y="49697"/>
                          <a:pt x="109320" y="49329"/>
                        </a:cubicBezTo>
                        <a:cubicBezTo>
                          <a:pt x="110342" y="48919"/>
                          <a:pt x="110342" y="48919"/>
                          <a:pt x="111189" y="48495"/>
                        </a:cubicBezTo>
                        <a:cubicBezTo>
                          <a:pt x="110257" y="47405"/>
                          <a:pt x="110611" y="46292"/>
                          <a:pt x="108601" y="45236"/>
                        </a:cubicBezTo>
                        <a:cubicBezTo>
                          <a:pt x="108858" y="45038"/>
                          <a:pt x="108755" y="44736"/>
                          <a:pt x="108443" y="44312"/>
                        </a:cubicBezTo>
                        <a:cubicBezTo>
                          <a:pt x="108747" y="44269"/>
                          <a:pt x="108644" y="44098"/>
                          <a:pt x="108931" y="44051"/>
                        </a:cubicBezTo>
                        <a:cubicBezTo>
                          <a:pt x="108490" y="43482"/>
                          <a:pt x="108978" y="43200"/>
                          <a:pt x="108840" y="42734"/>
                        </a:cubicBezTo>
                        <a:cubicBezTo>
                          <a:pt x="109106" y="42199"/>
                          <a:pt x="108007" y="41929"/>
                          <a:pt x="108627" y="41617"/>
                        </a:cubicBezTo>
                        <a:cubicBezTo>
                          <a:pt x="107942" y="41125"/>
                          <a:pt x="108289" y="40963"/>
                          <a:pt x="107904" y="40565"/>
                        </a:cubicBezTo>
                        <a:cubicBezTo>
                          <a:pt x="107310" y="39945"/>
                          <a:pt x="106604" y="39543"/>
                          <a:pt x="105915" y="39136"/>
                        </a:cubicBezTo>
                        <a:cubicBezTo>
                          <a:pt x="105752" y="39084"/>
                          <a:pt x="105626" y="39062"/>
                          <a:pt x="105525" y="39062"/>
                        </a:cubicBezTo>
                        <a:cubicBezTo>
                          <a:pt x="105493" y="39062"/>
                          <a:pt x="105464" y="39064"/>
                          <a:pt x="105436" y="39068"/>
                        </a:cubicBezTo>
                        <a:cubicBezTo>
                          <a:pt x="105145" y="39106"/>
                          <a:pt x="105089" y="39363"/>
                          <a:pt x="104769" y="39483"/>
                        </a:cubicBezTo>
                        <a:cubicBezTo>
                          <a:pt x="103794" y="38970"/>
                          <a:pt x="102596" y="38923"/>
                          <a:pt x="101433" y="38802"/>
                        </a:cubicBezTo>
                        <a:cubicBezTo>
                          <a:pt x="100808" y="38893"/>
                          <a:pt x="100197" y="38978"/>
                          <a:pt x="99602" y="39059"/>
                        </a:cubicBezTo>
                        <a:cubicBezTo>
                          <a:pt x="99290" y="38922"/>
                          <a:pt x="98927" y="38894"/>
                          <a:pt x="98551" y="38894"/>
                        </a:cubicBezTo>
                        <a:cubicBezTo>
                          <a:pt x="98293" y="38894"/>
                          <a:pt x="98030" y="38907"/>
                          <a:pt x="97773" y="38907"/>
                        </a:cubicBezTo>
                        <a:cubicBezTo>
                          <a:pt x="97269" y="38907"/>
                          <a:pt x="96789" y="38857"/>
                          <a:pt x="96429" y="38559"/>
                        </a:cubicBezTo>
                        <a:cubicBezTo>
                          <a:pt x="96219" y="38589"/>
                          <a:pt x="95997" y="38632"/>
                          <a:pt x="95787" y="38662"/>
                        </a:cubicBezTo>
                        <a:cubicBezTo>
                          <a:pt x="95622" y="38685"/>
                          <a:pt x="95461" y="38701"/>
                          <a:pt x="95308" y="38701"/>
                        </a:cubicBezTo>
                        <a:cubicBezTo>
                          <a:pt x="95008" y="38701"/>
                          <a:pt x="94739" y="38639"/>
                          <a:pt x="94538" y="38443"/>
                        </a:cubicBezTo>
                        <a:cubicBezTo>
                          <a:pt x="94530" y="37740"/>
                          <a:pt x="92267" y="36393"/>
                          <a:pt x="90509" y="36393"/>
                        </a:cubicBezTo>
                        <a:cubicBezTo>
                          <a:pt x="90366" y="36393"/>
                          <a:pt x="90226" y="36402"/>
                          <a:pt x="90090" y="36421"/>
                        </a:cubicBezTo>
                        <a:cubicBezTo>
                          <a:pt x="89786" y="36463"/>
                          <a:pt x="89504" y="36553"/>
                          <a:pt x="89269" y="36711"/>
                        </a:cubicBezTo>
                        <a:cubicBezTo>
                          <a:pt x="88136" y="36514"/>
                          <a:pt x="87096" y="36151"/>
                          <a:pt x="86223" y="35415"/>
                        </a:cubicBezTo>
                        <a:cubicBezTo>
                          <a:pt x="84615" y="35364"/>
                          <a:pt x="83161" y="35009"/>
                          <a:pt x="81570" y="34932"/>
                        </a:cubicBezTo>
                        <a:cubicBezTo>
                          <a:pt x="81288" y="35039"/>
                          <a:pt x="81450" y="35278"/>
                          <a:pt x="81116" y="35373"/>
                        </a:cubicBezTo>
                        <a:cubicBezTo>
                          <a:pt x="80167" y="34821"/>
                          <a:pt x="78871" y="34970"/>
                          <a:pt x="77699" y="34303"/>
                        </a:cubicBezTo>
                        <a:lnTo>
                          <a:pt x="77699" y="34303"/>
                        </a:lnTo>
                        <a:cubicBezTo>
                          <a:pt x="77164" y="34380"/>
                          <a:pt x="77798" y="34816"/>
                          <a:pt x="77417" y="34941"/>
                        </a:cubicBezTo>
                        <a:cubicBezTo>
                          <a:pt x="76694" y="34911"/>
                          <a:pt x="76181" y="34483"/>
                          <a:pt x="75453" y="34457"/>
                        </a:cubicBezTo>
                        <a:lnTo>
                          <a:pt x="75453" y="34457"/>
                        </a:lnTo>
                        <a:cubicBezTo>
                          <a:pt x="75496" y="34744"/>
                          <a:pt x="75535" y="35030"/>
                          <a:pt x="74637" y="35142"/>
                        </a:cubicBezTo>
                        <a:cubicBezTo>
                          <a:pt x="74914" y="35894"/>
                          <a:pt x="74136" y="36313"/>
                          <a:pt x="74025" y="36946"/>
                        </a:cubicBezTo>
                        <a:cubicBezTo>
                          <a:pt x="73608" y="36455"/>
                          <a:pt x="73079" y="36239"/>
                          <a:pt x="72444" y="36239"/>
                        </a:cubicBezTo>
                        <a:cubicBezTo>
                          <a:pt x="72349" y="36239"/>
                          <a:pt x="72252" y="36244"/>
                          <a:pt x="72152" y="36254"/>
                        </a:cubicBezTo>
                        <a:cubicBezTo>
                          <a:pt x="71651" y="36524"/>
                          <a:pt x="71771" y="36994"/>
                          <a:pt x="70962" y="37182"/>
                        </a:cubicBezTo>
                        <a:cubicBezTo>
                          <a:pt x="69556" y="36451"/>
                          <a:pt x="69684" y="35548"/>
                          <a:pt x="68341" y="34496"/>
                        </a:cubicBezTo>
                        <a:cubicBezTo>
                          <a:pt x="67938" y="34298"/>
                          <a:pt x="67465" y="34245"/>
                          <a:pt x="66966" y="34245"/>
                        </a:cubicBezTo>
                        <a:cubicBezTo>
                          <a:pt x="66396" y="34245"/>
                          <a:pt x="65792" y="34314"/>
                          <a:pt x="65219" y="34314"/>
                        </a:cubicBezTo>
                        <a:cubicBezTo>
                          <a:pt x="64993" y="34314"/>
                          <a:pt x="64772" y="34303"/>
                          <a:pt x="64560" y="34273"/>
                        </a:cubicBezTo>
                        <a:cubicBezTo>
                          <a:pt x="64106" y="33504"/>
                          <a:pt x="64475" y="32994"/>
                          <a:pt x="63217" y="31981"/>
                        </a:cubicBezTo>
                        <a:cubicBezTo>
                          <a:pt x="62635" y="32122"/>
                          <a:pt x="62323" y="32195"/>
                          <a:pt x="61990" y="32242"/>
                        </a:cubicBezTo>
                        <a:cubicBezTo>
                          <a:pt x="61656" y="32289"/>
                          <a:pt x="61293" y="32310"/>
                          <a:pt x="60608" y="32349"/>
                        </a:cubicBezTo>
                        <a:cubicBezTo>
                          <a:pt x="60480" y="32777"/>
                          <a:pt x="61506" y="33559"/>
                          <a:pt x="60663" y="33867"/>
                        </a:cubicBezTo>
                        <a:cubicBezTo>
                          <a:pt x="60455" y="33896"/>
                          <a:pt x="60256" y="33910"/>
                          <a:pt x="60068" y="33910"/>
                        </a:cubicBezTo>
                        <a:cubicBezTo>
                          <a:pt x="57349" y="33910"/>
                          <a:pt x="56571" y="31044"/>
                          <a:pt x="54676" y="29936"/>
                        </a:cubicBezTo>
                        <a:cubicBezTo>
                          <a:pt x="55467" y="29667"/>
                          <a:pt x="55663" y="29226"/>
                          <a:pt x="56622" y="28897"/>
                        </a:cubicBezTo>
                        <a:cubicBezTo>
                          <a:pt x="56809" y="28871"/>
                          <a:pt x="56987" y="28861"/>
                          <a:pt x="57161" y="28861"/>
                        </a:cubicBezTo>
                        <a:cubicBezTo>
                          <a:pt x="57541" y="28861"/>
                          <a:pt x="57897" y="28910"/>
                          <a:pt x="58255" y="28957"/>
                        </a:cubicBezTo>
                        <a:cubicBezTo>
                          <a:pt x="58585" y="29004"/>
                          <a:pt x="58916" y="29050"/>
                          <a:pt x="59301" y="29050"/>
                        </a:cubicBezTo>
                        <a:cubicBezTo>
                          <a:pt x="59516" y="29050"/>
                          <a:pt x="59747" y="29036"/>
                          <a:pt x="60004" y="28999"/>
                        </a:cubicBezTo>
                        <a:cubicBezTo>
                          <a:pt x="59753" y="28764"/>
                          <a:pt x="59487" y="28537"/>
                          <a:pt x="59778" y="28460"/>
                        </a:cubicBezTo>
                        <a:cubicBezTo>
                          <a:pt x="59889" y="28452"/>
                          <a:pt x="60004" y="28435"/>
                          <a:pt x="60116" y="28422"/>
                        </a:cubicBezTo>
                        <a:cubicBezTo>
                          <a:pt x="60312" y="28393"/>
                          <a:pt x="60505" y="28363"/>
                          <a:pt x="60702" y="28328"/>
                        </a:cubicBezTo>
                        <a:cubicBezTo>
                          <a:pt x="60902" y="28294"/>
                          <a:pt x="61100" y="28264"/>
                          <a:pt x="61297" y="28235"/>
                        </a:cubicBezTo>
                        <a:cubicBezTo>
                          <a:pt x="61591" y="28194"/>
                          <a:pt x="61879" y="28164"/>
                          <a:pt x="62153" y="28164"/>
                        </a:cubicBezTo>
                        <a:cubicBezTo>
                          <a:pt x="62627" y="28164"/>
                          <a:pt x="63058" y="28252"/>
                          <a:pt x="63405" y="28521"/>
                        </a:cubicBezTo>
                        <a:cubicBezTo>
                          <a:pt x="64164" y="29415"/>
                          <a:pt x="65165" y="29791"/>
                          <a:pt x="66338" y="29791"/>
                        </a:cubicBezTo>
                        <a:cubicBezTo>
                          <a:pt x="66460" y="29791"/>
                          <a:pt x="66585" y="29786"/>
                          <a:pt x="66711" y="29778"/>
                        </a:cubicBezTo>
                        <a:cubicBezTo>
                          <a:pt x="65557" y="28957"/>
                          <a:pt x="65437" y="28675"/>
                          <a:pt x="65073" y="28097"/>
                        </a:cubicBezTo>
                        <a:cubicBezTo>
                          <a:pt x="64530" y="27888"/>
                          <a:pt x="63927" y="27789"/>
                          <a:pt x="63469" y="27366"/>
                        </a:cubicBezTo>
                        <a:cubicBezTo>
                          <a:pt x="62823" y="26194"/>
                          <a:pt x="63332" y="25373"/>
                          <a:pt x="64898" y="24877"/>
                        </a:cubicBezTo>
                        <a:cubicBezTo>
                          <a:pt x="64663" y="24354"/>
                          <a:pt x="64641" y="24334"/>
                          <a:pt x="63914" y="23872"/>
                        </a:cubicBezTo>
                        <a:cubicBezTo>
                          <a:pt x="64051" y="23867"/>
                          <a:pt x="64171" y="23854"/>
                          <a:pt x="64282" y="23837"/>
                        </a:cubicBezTo>
                        <a:cubicBezTo>
                          <a:pt x="64701" y="23782"/>
                          <a:pt x="64931" y="23667"/>
                          <a:pt x="65077" y="23521"/>
                        </a:cubicBezTo>
                        <a:cubicBezTo>
                          <a:pt x="63525" y="22691"/>
                          <a:pt x="65227" y="22682"/>
                          <a:pt x="63790" y="21604"/>
                        </a:cubicBezTo>
                        <a:cubicBezTo>
                          <a:pt x="64440" y="21254"/>
                          <a:pt x="65030" y="20899"/>
                          <a:pt x="65744" y="20570"/>
                        </a:cubicBezTo>
                        <a:cubicBezTo>
                          <a:pt x="65368" y="20022"/>
                          <a:pt x="64581" y="20300"/>
                          <a:pt x="64248" y="19632"/>
                        </a:cubicBezTo>
                        <a:cubicBezTo>
                          <a:pt x="64706" y="18991"/>
                          <a:pt x="65975" y="18602"/>
                          <a:pt x="66938" y="18110"/>
                        </a:cubicBezTo>
                        <a:lnTo>
                          <a:pt x="66938" y="18110"/>
                        </a:lnTo>
                        <a:cubicBezTo>
                          <a:pt x="67562" y="18542"/>
                          <a:pt x="66737" y="18525"/>
                          <a:pt x="67061" y="18854"/>
                        </a:cubicBezTo>
                        <a:cubicBezTo>
                          <a:pt x="67831" y="18431"/>
                          <a:pt x="68713" y="18037"/>
                          <a:pt x="68961" y="17447"/>
                        </a:cubicBezTo>
                        <a:cubicBezTo>
                          <a:pt x="68062" y="17277"/>
                          <a:pt x="66913" y="17618"/>
                          <a:pt x="66305" y="16866"/>
                        </a:cubicBezTo>
                        <a:cubicBezTo>
                          <a:pt x="65997" y="16382"/>
                          <a:pt x="66852" y="16258"/>
                          <a:pt x="67229" y="15980"/>
                        </a:cubicBezTo>
                        <a:cubicBezTo>
                          <a:pt x="66933" y="15557"/>
                          <a:pt x="66390" y="15685"/>
                          <a:pt x="66138" y="15176"/>
                        </a:cubicBezTo>
                        <a:lnTo>
                          <a:pt x="66138" y="15176"/>
                        </a:lnTo>
                        <a:cubicBezTo>
                          <a:pt x="66331" y="15216"/>
                          <a:pt x="66504" y="15232"/>
                          <a:pt x="66661" y="15232"/>
                        </a:cubicBezTo>
                        <a:cubicBezTo>
                          <a:pt x="66759" y="15232"/>
                          <a:pt x="66851" y="15226"/>
                          <a:pt x="66938" y="15214"/>
                        </a:cubicBezTo>
                        <a:cubicBezTo>
                          <a:pt x="67417" y="15147"/>
                          <a:pt x="67734" y="14906"/>
                          <a:pt x="68028" y="14671"/>
                        </a:cubicBezTo>
                        <a:cubicBezTo>
                          <a:pt x="68324" y="14436"/>
                          <a:pt x="68589" y="14205"/>
                          <a:pt x="68961" y="14154"/>
                        </a:cubicBezTo>
                        <a:cubicBezTo>
                          <a:pt x="69012" y="14146"/>
                          <a:pt x="69064" y="14141"/>
                          <a:pt x="69119" y="14141"/>
                        </a:cubicBezTo>
                        <a:cubicBezTo>
                          <a:pt x="69179" y="14141"/>
                          <a:pt x="69242" y="14147"/>
                          <a:pt x="69307" y="14158"/>
                        </a:cubicBezTo>
                        <a:cubicBezTo>
                          <a:pt x="69582" y="15141"/>
                          <a:pt x="68807" y="15800"/>
                          <a:pt x="69248" y="16831"/>
                        </a:cubicBezTo>
                        <a:cubicBezTo>
                          <a:pt x="69393" y="16831"/>
                          <a:pt x="69513" y="16823"/>
                          <a:pt x="69620" y="16805"/>
                        </a:cubicBezTo>
                        <a:cubicBezTo>
                          <a:pt x="69906" y="16767"/>
                          <a:pt x="70060" y="16686"/>
                          <a:pt x="70214" y="16604"/>
                        </a:cubicBezTo>
                        <a:cubicBezTo>
                          <a:pt x="70368" y="16523"/>
                          <a:pt x="70522" y="16442"/>
                          <a:pt x="70808" y="16399"/>
                        </a:cubicBezTo>
                        <a:cubicBezTo>
                          <a:pt x="70911" y="16387"/>
                          <a:pt x="71031" y="16378"/>
                          <a:pt x="71173" y="16373"/>
                        </a:cubicBezTo>
                        <a:cubicBezTo>
                          <a:pt x="71443" y="16623"/>
                          <a:pt x="71669" y="17007"/>
                          <a:pt x="72064" y="17007"/>
                        </a:cubicBezTo>
                        <a:cubicBezTo>
                          <a:pt x="72075" y="17007"/>
                          <a:pt x="72086" y="17007"/>
                          <a:pt x="72097" y="17007"/>
                        </a:cubicBezTo>
                        <a:cubicBezTo>
                          <a:pt x="72057" y="16896"/>
                          <a:pt x="72117" y="16844"/>
                          <a:pt x="72241" y="16827"/>
                        </a:cubicBezTo>
                        <a:cubicBezTo>
                          <a:pt x="72279" y="16821"/>
                          <a:pt x="72322" y="16819"/>
                          <a:pt x="72370" y="16819"/>
                        </a:cubicBezTo>
                        <a:cubicBezTo>
                          <a:pt x="72501" y="16819"/>
                          <a:pt x="72666" y="16837"/>
                          <a:pt x="72845" y="16853"/>
                        </a:cubicBezTo>
                        <a:cubicBezTo>
                          <a:pt x="72988" y="16865"/>
                          <a:pt x="73139" y="16877"/>
                          <a:pt x="73286" y="16877"/>
                        </a:cubicBezTo>
                        <a:cubicBezTo>
                          <a:pt x="73389" y="16877"/>
                          <a:pt x="73490" y="16871"/>
                          <a:pt x="73585" y="16857"/>
                        </a:cubicBezTo>
                        <a:cubicBezTo>
                          <a:pt x="73713" y="16840"/>
                          <a:pt x="73828" y="16805"/>
                          <a:pt x="73927" y="16750"/>
                        </a:cubicBezTo>
                        <a:cubicBezTo>
                          <a:pt x="73426" y="16382"/>
                          <a:pt x="72579" y="15968"/>
                          <a:pt x="72776" y="15574"/>
                        </a:cubicBezTo>
                        <a:lnTo>
                          <a:pt x="72776" y="15574"/>
                        </a:lnTo>
                        <a:cubicBezTo>
                          <a:pt x="72704" y="15579"/>
                          <a:pt x="72633" y="15582"/>
                          <a:pt x="72563" y="15582"/>
                        </a:cubicBezTo>
                        <a:cubicBezTo>
                          <a:pt x="71659" y="15582"/>
                          <a:pt x="70961" y="15140"/>
                          <a:pt x="70218" y="14787"/>
                        </a:cubicBezTo>
                        <a:cubicBezTo>
                          <a:pt x="69294" y="13739"/>
                          <a:pt x="69209" y="13645"/>
                          <a:pt x="68088" y="12606"/>
                        </a:cubicBezTo>
                        <a:cubicBezTo>
                          <a:pt x="67876" y="12542"/>
                          <a:pt x="67731" y="12518"/>
                          <a:pt x="67620" y="12518"/>
                        </a:cubicBezTo>
                        <a:cubicBezTo>
                          <a:pt x="67588" y="12518"/>
                          <a:pt x="67559" y="12520"/>
                          <a:pt x="67533" y="12524"/>
                        </a:cubicBezTo>
                        <a:cubicBezTo>
                          <a:pt x="67292" y="12559"/>
                          <a:pt x="67211" y="12725"/>
                          <a:pt x="66784" y="12790"/>
                        </a:cubicBezTo>
                        <a:cubicBezTo>
                          <a:pt x="66040" y="11994"/>
                          <a:pt x="64803" y="12170"/>
                          <a:pt x="64008" y="11472"/>
                        </a:cubicBezTo>
                        <a:cubicBezTo>
                          <a:pt x="64068" y="11297"/>
                          <a:pt x="63914" y="11053"/>
                          <a:pt x="63614" y="10762"/>
                        </a:cubicBezTo>
                        <a:cubicBezTo>
                          <a:pt x="62314" y="10551"/>
                          <a:pt x="61485" y="9371"/>
                          <a:pt x="60099" y="9371"/>
                        </a:cubicBezTo>
                        <a:cubicBezTo>
                          <a:pt x="60026" y="9371"/>
                          <a:pt x="59952" y="9374"/>
                          <a:pt x="59876" y="9381"/>
                        </a:cubicBezTo>
                        <a:cubicBezTo>
                          <a:pt x="59979" y="9637"/>
                          <a:pt x="60997" y="10180"/>
                          <a:pt x="60128" y="10279"/>
                        </a:cubicBezTo>
                        <a:cubicBezTo>
                          <a:pt x="59974" y="10300"/>
                          <a:pt x="59821" y="10334"/>
                          <a:pt x="59662" y="10368"/>
                        </a:cubicBezTo>
                        <a:cubicBezTo>
                          <a:pt x="59504" y="10403"/>
                          <a:pt x="59346" y="10441"/>
                          <a:pt x="59192" y="10463"/>
                        </a:cubicBezTo>
                        <a:cubicBezTo>
                          <a:pt x="59103" y="10475"/>
                          <a:pt x="59016" y="10482"/>
                          <a:pt x="58931" y="10482"/>
                        </a:cubicBezTo>
                        <a:cubicBezTo>
                          <a:pt x="58744" y="10482"/>
                          <a:pt x="58573" y="10446"/>
                          <a:pt x="58435" y="10343"/>
                        </a:cubicBezTo>
                        <a:cubicBezTo>
                          <a:pt x="57892" y="9787"/>
                          <a:pt x="57349" y="9231"/>
                          <a:pt x="56802" y="8670"/>
                        </a:cubicBezTo>
                        <a:cubicBezTo>
                          <a:pt x="56600" y="8790"/>
                          <a:pt x="56421" y="8854"/>
                          <a:pt x="56245" y="8876"/>
                        </a:cubicBezTo>
                        <a:cubicBezTo>
                          <a:pt x="56186" y="8884"/>
                          <a:pt x="56127" y="8888"/>
                          <a:pt x="56069" y="8888"/>
                        </a:cubicBezTo>
                        <a:cubicBezTo>
                          <a:pt x="55487" y="8888"/>
                          <a:pt x="54973" y="8497"/>
                          <a:pt x="54088" y="8497"/>
                        </a:cubicBezTo>
                        <a:cubicBezTo>
                          <a:pt x="54044" y="8497"/>
                          <a:pt x="53999" y="8498"/>
                          <a:pt x="53953" y="8500"/>
                        </a:cubicBezTo>
                        <a:cubicBezTo>
                          <a:pt x="53892" y="8645"/>
                          <a:pt x="53811" y="8705"/>
                          <a:pt x="53709" y="8722"/>
                        </a:cubicBezTo>
                        <a:cubicBezTo>
                          <a:pt x="53695" y="8724"/>
                          <a:pt x="53680" y="8724"/>
                          <a:pt x="53665" y="8724"/>
                        </a:cubicBezTo>
                        <a:cubicBezTo>
                          <a:pt x="53539" y="8724"/>
                          <a:pt x="53384" y="8663"/>
                          <a:pt x="53209" y="8603"/>
                        </a:cubicBezTo>
                        <a:cubicBezTo>
                          <a:pt x="53066" y="8553"/>
                          <a:pt x="52910" y="8508"/>
                          <a:pt x="52665" y="8508"/>
                        </a:cubicBezTo>
                        <a:cubicBezTo>
                          <a:pt x="52571" y="8508"/>
                          <a:pt x="52464" y="8514"/>
                          <a:pt x="52340" y="8530"/>
                        </a:cubicBezTo>
                        <a:cubicBezTo>
                          <a:pt x="52139" y="8555"/>
                          <a:pt x="52070" y="8623"/>
                          <a:pt x="52007" y="8692"/>
                        </a:cubicBezTo>
                        <a:cubicBezTo>
                          <a:pt x="51938" y="8761"/>
                          <a:pt x="51874" y="8824"/>
                          <a:pt x="51677" y="8854"/>
                        </a:cubicBezTo>
                        <a:cubicBezTo>
                          <a:pt x="51622" y="8863"/>
                          <a:pt x="51557" y="8868"/>
                          <a:pt x="51479" y="8868"/>
                        </a:cubicBezTo>
                        <a:cubicBezTo>
                          <a:pt x="51438" y="8868"/>
                          <a:pt x="51393" y="8866"/>
                          <a:pt x="51344" y="8863"/>
                        </a:cubicBezTo>
                        <a:lnTo>
                          <a:pt x="51344" y="8863"/>
                        </a:lnTo>
                        <a:cubicBezTo>
                          <a:pt x="53367" y="10480"/>
                          <a:pt x="53183" y="11574"/>
                          <a:pt x="54782" y="12772"/>
                        </a:cubicBezTo>
                        <a:cubicBezTo>
                          <a:pt x="54741" y="12778"/>
                          <a:pt x="54694" y="12780"/>
                          <a:pt x="54642" y="12780"/>
                        </a:cubicBezTo>
                        <a:cubicBezTo>
                          <a:pt x="54500" y="12780"/>
                          <a:pt x="54324" y="12762"/>
                          <a:pt x="54145" y="12747"/>
                        </a:cubicBezTo>
                        <a:cubicBezTo>
                          <a:pt x="53979" y="12729"/>
                          <a:pt x="53809" y="12714"/>
                          <a:pt x="53663" y="12714"/>
                        </a:cubicBezTo>
                        <a:cubicBezTo>
                          <a:pt x="53595" y="12714"/>
                          <a:pt x="53532" y="12717"/>
                          <a:pt x="53478" y="12725"/>
                        </a:cubicBezTo>
                        <a:cubicBezTo>
                          <a:pt x="53306" y="12747"/>
                          <a:pt x="53209" y="12819"/>
                          <a:pt x="53272" y="12978"/>
                        </a:cubicBezTo>
                        <a:cubicBezTo>
                          <a:pt x="53527" y="13134"/>
                          <a:pt x="53723" y="13179"/>
                          <a:pt x="54137" y="13179"/>
                        </a:cubicBezTo>
                        <a:cubicBezTo>
                          <a:pt x="54279" y="13179"/>
                          <a:pt x="54446" y="13173"/>
                          <a:pt x="54650" y="13165"/>
                        </a:cubicBezTo>
                        <a:lnTo>
                          <a:pt x="54650" y="13165"/>
                        </a:lnTo>
                        <a:cubicBezTo>
                          <a:pt x="54094" y="13658"/>
                          <a:pt x="54988" y="14594"/>
                          <a:pt x="55313" y="15364"/>
                        </a:cubicBezTo>
                        <a:cubicBezTo>
                          <a:pt x="54214" y="14936"/>
                          <a:pt x="53290" y="14128"/>
                          <a:pt x="52301" y="13495"/>
                        </a:cubicBezTo>
                        <a:cubicBezTo>
                          <a:pt x="52105" y="13435"/>
                          <a:pt x="51974" y="13410"/>
                          <a:pt x="51886" y="13410"/>
                        </a:cubicBezTo>
                        <a:cubicBezTo>
                          <a:pt x="51867" y="13410"/>
                          <a:pt x="51851" y="13412"/>
                          <a:pt x="51835" y="13414"/>
                        </a:cubicBezTo>
                        <a:cubicBezTo>
                          <a:pt x="51608" y="13448"/>
                          <a:pt x="51737" y="13692"/>
                          <a:pt x="51421" y="13812"/>
                        </a:cubicBezTo>
                        <a:cubicBezTo>
                          <a:pt x="51151" y="13636"/>
                          <a:pt x="51006" y="13578"/>
                          <a:pt x="50890" y="13578"/>
                        </a:cubicBezTo>
                        <a:cubicBezTo>
                          <a:pt x="50874" y="13578"/>
                          <a:pt x="50858" y="13579"/>
                          <a:pt x="50843" y="13581"/>
                        </a:cubicBezTo>
                        <a:cubicBezTo>
                          <a:pt x="50685" y="13602"/>
                          <a:pt x="50566" y="13730"/>
                          <a:pt x="50201" y="13791"/>
                        </a:cubicBezTo>
                        <a:cubicBezTo>
                          <a:pt x="48931" y="13396"/>
                          <a:pt x="47618" y="13084"/>
                          <a:pt x="46190" y="13021"/>
                        </a:cubicBezTo>
                        <a:cubicBezTo>
                          <a:pt x="45787" y="12131"/>
                          <a:pt x="44748" y="12618"/>
                          <a:pt x="44415" y="11951"/>
                        </a:cubicBezTo>
                        <a:cubicBezTo>
                          <a:pt x="44808" y="11896"/>
                          <a:pt x="44492" y="11622"/>
                          <a:pt x="44282" y="11382"/>
                        </a:cubicBezTo>
                        <a:cubicBezTo>
                          <a:pt x="44868" y="10976"/>
                          <a:pt x="44654" y="10330"/>
                          <a:pt x="45223" y="9916"/>
                        </a:cubicBezTo>
                        <a:cubicBezTo>
                          <a:pt x="45232" y="9244"/>
                          <a:pt x="44958" y="8500"/>
                          <a:pt x="46280" y="8243"/>
                        </a:cubicBezTo>
                        <a:cubicBezTo>
                          <a:pt x="46002" y="7939"/>
                          <a:pt x="45613" y="7935"/>
                          <a:pt x="45364" y="7610"/>
                        </a:cubicBezTo>
                        <a:cubicBezTo>
                          <a:pt x="46908" y="7140"/>
                          <a:pt x="47755" y="6862"/>
                          <a:pt x="48619" y="6386"/>
                        </a:cubicBezTo>
                        <a:cubicBezTo>
                          <a:pt x="47931" y="5749"/>
                          <a:pt x="47413" y="5150"/>
                          <a:pt x="47250" y="4676"/>
                        </a:cubicBezTo>
                        <a:cubicBezTo>
                          <a:pt x="46699" y="4475"/>
                          <a:pt x="46002" y="4552"/>
                          <a:pt x="45454" y="4355"/>
                        </a:cubicBezTo>
                        <a:cubicBezTo>
                          <a:pt x="45672" y="4312"/>
                          <a:pt x="45886" y="4274"/>
                          <a:pt x="46100" y="4244"/>
                        </a:cubicBezTo>
                        <a:cubicBezTo>
                          <a:pt x="46403" y="4202"/>
                          <a:pt x="46699" y="4177"/>
                          <a:pt x="46983" y="4177"/>
                        </a:cubicBezTo>
                        <a:cubicBezTo>
                          <a:pt x="47396" y="4177"/>
                          <a:pt x="47783" y="4230"/>
                          <a:pt x="48128" y="4359"/>
                        </a:cubicBezTo>
                        <a:cubicBezTo>
                          <a:pt x="48122" y="4201"/>
                          <a:pt x="48234" y="4132"/>
                          <a:pt x="48410" y="4106"/>
                        </a:cubicBezTo>
                        <a:cubicBezTo>
                          <a:pt x="48464" y="4099"/>
                          <a:pt x="48524" y="4096"/>
                          <a:pt x="48590" y="4096"/>
                        </a:cubicBezTo>
                        <a:cubicBezTo>
                          <a:pt x="48748" y="4096"/>
                          <a:pt x="48936" y="4114"/>
                          <a:pt x="49133" y="4132"/>
                        </a:cubicBezTo>
                        <a:cubicBezTo>
                          <a:pt x="49305" y="4148"/>
                          <a:pt x="49485" y="4163"/>
                          <a:pt x="49655" y="4163"/>
                        </a:cubicBezTo>
                        <a:cubicBezTo>
                          <a:pt x="49755" y="4163"/>
                          <a:pt x="49851" y="4158"/>
                          <a:pt x="49940" y="4146"/>
                        </a:cubicBezTo>
                        <a:cubicBezTo>
                          <a:pt x="50043" y="4128"/>
                          <a:pt x="50137" y="4106"/>
                          <a:pt x="50223" y="4064"/>
                        </a:cubicBezTo>
                        <a:cubicBezTo>
                          <a:pt x="50694" y="4971"/>
                          <a:pt x="51869" y="4363"/>
                          <a:pt x="52417" y="5099"/>
                        </a:cubicBezTo>
                        <a:cubicBezTo>
                          <a:pt x="53363" y="6361"/>
                          <a:pt x="50094" y="6331"/>
                          <a:pt x="50980" y="7580"/>
                        </a:cubicBezTo>
                        <a:cubicBezTo>
                          <a:pt x="51315" y="7717"/>
                          <a:pt x="51689" y="7769"/>
                          <a:pt x="52086" y="7769"/>
                        </a:cubicBezTo>
                        <a:cubicBezTo>
                          <a:pt x="52394" y="7769"/>
                          <a:pt x="52717" y="7738"/>
                          <a:pt x="53046" y="7691"/>
                        </a:cubicBezTo>
                        <a:cubicBezTo>
                          <a:pt x="53337" y="7648"/>
                          <a:pt x="53632" y="7597"/>
                          <a:pt x="53927" y="7545"/>
                        </a:cubicBezTo>
                        <a:cubicBezTo>
                          <a:pt x="55828" y="7768"/>
                          <a:pt x="57422" y="8628"/>
                          <a:pt x="59431" y="8628"/>
                        </a:cubicBezTo>
                        <a:cubicBezTo>
                          <a:pt x="59624" y="8628"/>
                          <a:pt x="59821" y="8620"/>
                          <a:pt x="60022" y="8603"/>
                        </a:cubicBezTo>
                        <a:cubicBezTo>
                          <a:pt x="58585" y="7815"/>
                          <a:pt x="59629" y="7691"/>
                          <a:pt x="58482" y="6720"/>
                        </a:cubicBezTo>
                        <a:cubicBezTo>
                          <a:pt x="57939" y="6301"/>
                          <a:pt x="57195" y="6327"/>
                          <a:pt x="56699" y="5822"/>
                        </a:cubicBezTo>
                        <a:cubicBezTo>
                          <a:pt x="56803" y="5811"/>
                          <a:pt x="56904" y="5807"/>
                          <a:pt x="57003" y="5807"/>
                        </a:cubicBezTo>
                        <a:cubicBezTo>
                          <a:pt x="57888" y="5807"/>
                          <a:pt x="58587" y="6179"/>
                          <a:pt x="59453" y="6199"/>
                        </a:cubicBezTo>
                        <a:cubicBezTo>
                          <a:pt x="59029" y="5839"/>
                          <a:pt x="58675" y="5502"/>
                          <a:pt x="59192" y="5429"/>
                        </a:cubicBezTo>
                        <a:cubicBezTo>
                          <a:pt x="59255" y="5420"/>
                          <a:pt x="59329" y="5415"/>
                          <a:pt x="59416" y="5415"/>
                        </a:cubicBezTo>
                        <a:cubicBezTo>
                          <a:pt x="59467" y="5415"/>
                          <a:pt x="59522" y="5417"/>
                          <a:pt x="59581" y="5420"/>
                        </a:cubicBezTo>
                        <a:cubicBezTo>
                          <a:pt x="58897" y="4928"/>
                          <a:pt x="59252" y="4770"/>
                          <a:pt x="58670" y="4424"/>
                        </a:cubicBezTo>
                        <a:cubicBezTo>
                          <a:pt x="58636" y="4428"/>
                          <a:pt x="58603" y="4431"/>
                          <a:pt x="58572" y="4431"/>
                        </a:cubicBezTo>
                        <a:cubicBezTo>
                          <a:pt x="58173" y="4431"/>
                          <a:pt x="57944" y="4083"/>
                          <a:pt x="57584" y="3987"/>
                        </a:cubicBezTo>
                        <a:cubicBezTo>
                          <a:pt x="57489" y="3990"/>
                          <a:pt x="57395" y="3992"/>
                          <a:pt x="57301" y="3992"/>
                        </a:cubicBezTo>
                        <a:cubicBezTo>
                          <a:pt x="56422" y="3992"/>
                          <a:pt x="55597" y="3874"/>
                          <a:pt x="54735" y="3812"/>
                        </a:cubicBezTo>
                        <a:cubicBezTo>
                          <a:pt x="54474" y="3457"/>
                          <a:pt x="55133" y="3388"/>
                          <a:pt x="54877" y="3034"/>
                        </a:cubicBezTo>
                        <a:cubicBezTo>
                          <a:pt x="54149" y="2679"/>
                          <a:pt x="53239" y="2695"/>
                          <a:pt x="52674" y="2007"/>
                        </a:cubicBezTo>
                        <a:cubicBezTo>
                          <a:pt x="51895" y="2118"/>
                          <a:pt x="51104" y="2229"/>
                          <a:pt x="50325" y="2341"/>
                        </a:cubicBezTo>
                        <a:cubicBezTo>
                          <a:pt x="49932" y="1789"/>
                          <a:pt x="49192" y="1994"/>
                          <a:pt x="48718" y="1609"/>
                        </a:cubicBezTo>
                        <a:cubicBezTo>
                          <a:pt x="48503" y="1617"/>
                          <a:pt x="48311" y="1635"/>
                          <a:pt x="48140" y="1660"/>
                        </a:cubicBezTo>
                        <a:cubicBezTo>
                          <a:pt x="47353" y="1771"/>
                          <a:pt x="46959" y="2002"/>
                          <a:pt x="46271" y="2148"/>
                        </a:cubicBezTo>
                        <a:cubicBezTo>
                          <a:pt x="45934" y="1734"/>
                          <a:pt x="45443" y="1579"/>
                          <a:pt x="44980" y="1579"/>
                        </a:cubicBezTo>
                        <a:cubicBezTo>
                          <a:pt x="44878" y="1579"/>
                          <a:pt x="44777" y="1587"/>
                          <a:pt x="44680" y="1601"/>
                        </a:cubicBezTo>
                        <a:cubicBezTo>
                          <a:pt x="44085" y="1682"/>
                          <a:pt x="43619" y="2002"/>
                          <a:pt x="43743" y="2306"/>
                        </a:cubicBezTo>
                        <a:cubicBezTo>
                          <a:pt x="43290" y="1743"/>
                          <a:pt x="42726" y="1430"/>
                          <a:pt x="42005" y="1430"/>
                        </a:cubicBezTo>
                        <a:cubicBezTo>
                          <a:pt x="41910" y="1430"/>
                          <a:pt x="41812" y="1436"/>
                          <a:pt x="41712" y="1447"/>
                        </a:cubicBezTo>
                        <a:cubicBezTo>
                          <a:pt x="40881" y="2169"/>
                          <a:pt x="40988" y="4102"/>
                          <a:pt x="43760" y="4809"/>
                        </a:cubicBezTo>
                        <a:cubicBezTo>
                          <a:pt x="43872" y="4791"/>
                          <a:pt x="43987" y="4766"/>
                          <a:pt x="44103" y="4736"/>
                        </a:cubicBezTo>
                        <a:cubicBezTo>
                          <a:pt x="44222" y="4710"/>
                          <a:pt x="44338" y="4680"/>
                          <a:pt x="44449" y="4667"/>
                        </a:cubicBezTo>
                        <a:cubicBezTo>
                          <a:pt x="44508" y="4658"/>
                          <a:pt x="44566" y="4652"/>
                          <a:pt x="44621" y="4652"/>
                        </a:cubicBezTo>
                        <a:cubicBezTo>
                          <a:pt x="44767" y="4652"/>
                          <a:pt x="44895" y="4691"/>
                          <a:pt x="44992" y="4799"/>
                        </a:cubicBezTo>
                        <a:cubicBezTo>
                          <a:pt x="45189" y="5334"/>
                          <a:pt x="44954" y="5723"/>
                          <a:pt x="44838" y="6165"/>
                        </a:cubicBezTo>
                        <a:cubicBezTo>
                          <a:pt x="43765" y="5843"/>
                          <a:pt x="45031" y="5723"/>
                          <a:pt x="44115" y="5117"/>
                        </a:cubicBezTo>
                        <a:cubicBezTo>
                          <a:pt x="42853" y="4864"/>
                          <a:pt x="41600" y="4574"/>
                          <a:pt x="40382" y="3932"/>
                        </a:cubicBezTo>
                        <a:cubicBezTo>
                          <a:pt x="40306" y="3942"/>
                          <a:pt x="40234" y="3947"/>
                          <a:pt x="40165" y="3947"/>
                        </a:cubicBezTo>
                        <a:cubicBezTo>
                          <a:pt x="39917" y="3947"/>
                          <a:pt x="39701" y="3890"/>
                          <a:pt x="39483" y="3833"/>
                        </a:cubicBezTo>
                        <a:cubicBezTo>
                          <a:pt x="39260" y="3777"/>
                          <a:pt x="39042" y="3720"/>
                          <a:pt x="38797" y="3720"/>
                        </a:cubicBezTo>
                        <a:cubicBezTo>
                          <a:pt x="38727" y="3720"/>
                          <a:pt x="38656" y="3724"/>
                          <a:pt x="38581" y="3735"/>
                        </a:cubicBezTo>
                        <a:cubicBezTo>
                          <a:pt x="38439" y="3756"/>
                          <a:pt x="38294" y="3794"/>
                          <a:pt x="38136" y="3863"/>
                        </a:cubicBezTo>
                        <a:cubicBezTo>
                          <a:pt x="38615" y="4248"/>
                          <a:pt x="37995" y="4291"/>
                          <a:pt x="38675" y="4732"/>
                        </a:cubicBezTo>
                        <a:cubicBezTo>
                          <a:pt x="39791" y="4834"/>
                          <a:pt x="40767" y="6216"/>
                          <a:pt x="40480" y="6579"/>
                        </a:cubicBezTo>
                        <a:cubicBezTo>
                          <a:pt x="39954" y="6489"/>
                          <a:pt x="39505" y="6242"/>
                          <a:pt x="38863" y="5839"/>
                        </a:cubicBezTo>
                        <a:cubicBezTo>
                          <a:pt x="37811" y="5985"/>
                          <a:pt x="38362" y="6635"/>
                          <a:pt x="37434" y="6819"/>
                        </a:cubicBezTo>
                        <a:cubicBezTo>
                          <a:pt x="36199" y="6686"/>
                          <a:pt x="34928" y="6631"/>
                          <a:pt x="33842" y="6177"/>
                        </a:cubicBezTo>
                        <a:cubicBezTo>
                          <a:pt x="34000" y="6134"/>
                          <a:pt x="34154" y="6104"/>
                          <a:pt x="34304" y="6083"/>
                        </a:cubicBezTo>
                        <a:cubicBezTo>
                          <a:pt x="34533" y="6051"/>
                          <a:pt x="34750" y="6042"/>
                          <a:pt x="34963" y="6042"/>
                        </a:cubicBezTo>
                        <a:cubicBezTo>
                          <a:pt x="35095" y="6042"/>
                          <a:pt x="35225" y="6046"/>
                          <a:pt x="35356" y="6049"/>
                        </a:cubicBezTo>
                        <a:cubicBezTo>
                          <a:pt x="35462" y="6051"/>
                          <a:pt x="35569" y="6054"/>
                          <a:pt x="35684" y="6054"/>
                        </a:cubicBezTo>
                        <a:cubicBezTo>
                          <a:pt x="35930" y="6054"/>
                          <a:pt x="36214" y="6040"/>
                          <a:pt x="36613" y="5976"/>
                        </a:cubicBezTo>
                        <a:cubicBezTo>
                          <a:pt x="36848" y="5549"/>
                          <a:pt x="36023" y="5514"/>
                          <a:pt x="35630" y="4971"/>
                        </a:cubicBezTo>
                        <a:cubicBezTo>
                          <a:pt x="36896" y="4578"/>
                          <a:pt x="36737" y="3747"/>
                          <a:pt x="37883" y="3328"/>
                        </a:cubicBezTo>
                        <a:cubicBezTo>
                          <a:pt x="36896" y="2866"/>
                          <a:pt x="36605" y="2456"/>
                          <a:pt x="36061" y="2059"/>
                        </a:cubicBezTo>
                        <a:cubicBezTo>
                          <a:pt x="34744" y="2242"/>
                          <a:pt x="33443" y="2426"/>
                          <a:pt x="32144" y="2610"/>
                        </a:cubicBezTo>
                        <a:cubicBezTo>
                          <a:pt x="32024" y="3157"/>
                          <a:pt x="30719" y="3342"/>
                          <a:pt x="31185" y="4073"/>
                        </a:cubicBezTo>
                        <a:cubicBezTo>
                          <a:pt x="30809" y="3842"/>
                          <a:pt x="30395" y="3709"/>
                          <a:pt x="30014" y="3478"/>
                        </a:cubicBezTo>
                        <a:cubicBezTo>
                          <a:pt x="29894" y="3496"/>
                          <a:pt x="29770" y="3516"/>
                          <a:pt x="29645" y="3538"/>
                        </a:cubicBezTo>
                        <a:cubicBezTo>
                          <a:pt x="29539" y="3555"/>
                          <a:pt x="29432" y="3573"/>
                          <a:pt x="29329" y="3589"/>
                        </a:cubicBezTo>
                        <a:cubicBezTo>
                          <a:pt x="29211" y="3605"/>
                          <a:pt x="29097" y="3616"/>
                          <a:pt x="28987" y="3616"/>
                        </a:cubicBezTo>
                        <a:cubicBezTo>
                          <a:pt x="28660" y="3616"/>
                          <a:pt x="28382" y="3518"/>
                          <a:pt x="28222" y="3162"/>
                        </a:cubicBezTo>
                        <a:cubicBezTo>
                          <a:pt x="28496" y="3157"/>
                          <a:pt x="28756" y="3141"/>
                          <a:pt x="29009" y="3102"/>
                        </a:cubicBezTo>
                        <a:cubicBezTo>
                          <a:pt x="30770" y="2854"/>
                          <a:pt x="32041" y="1870"/>
                          <a:pt x="33243" y="1305"/>
                        </a:cubicBezTo>
                        <a:cubicBezTo>
                          <a:pt x="33529" y="1595"/>
                          <a:pt x="33996" y="1704"/>
                          <a:pt x="34466" y="1704"/>
                        </a:cubicBezTo>
                        <a:cubicBezTo>
                          <a:pt x="34614" y="1704"/>
                          <a:pt x="34763" y="1693"/>
                          <a:pt x="34906" y="1674"/>
                        </a:cubicBezTo>
                        <a:cubicBezTo>
                          <a:pt x="35518" y="1583"/>
                          <a:pt x="36040" y="1340"/>
                          <a:pt x="36027" y="1104"/>
                        </a:cubicBezTo>
                        <a:cubicBezTo>
                          <a:pt x="35471" y="750"/>
                          <a:pt x="34963" y="288"/>
                          <a:pt x="34363" y="0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13" name="Google Shape;4964;p33"/>
                  <p:cNvSpPr/>
                  <p:nvPr/>
                </p:nvSpPr>
                <p:spPr>
                  <a:xfrm>
                    <a:off x="6499050" y="1729000"/>
                    <a:ext cx="31475" cy="14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5993" extrusionOk="0">
                        <a:moveTo>
                          <a:pt x="1258" y="1"/>
                        </a:moveTo>
                        <a:lnTo>
                          <a:pt x="1258" y="1"/>
                        </a:lnTo>
                        <a:cubicBezTo>
                          <a:pt x="1254" y="13"/>
                          <a:pt x="1250" y="31"/>
                          <a:pt x="1246" y="44"/>
                        </a:cubicBezTo>
                        <a:lnTo>
                          <a:pt x="1" y="5993"/>
                        </a:lnTo>
                        <a:cubicBezTo>
                          <a:pt x="6" y="5976"/>
                          <a:pt x="10" y="5963"/>
                          <a:pt x="10" y="5951"/>
                        </a:cubicBezTo>
                        <a:lnTo>
                          <a:pt x="1258" y="1"/>
                        </a:ln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14" name="Google Shape;4965;p33"/>
                  <p:cNvSpPr/>
                  <p:nvPr/>
                </p:nvSpPr>
                <p:spPr>
                  <a:xfrm>
                    <a:off x="6498100" y="1730100"/>
                    <a:ext cx="32125" cy="15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5" h="6031" extrusionOk="0">
                        <a:moveTo>
                          <a:pt x="1284" y="0"/>
                        </a:moveTo>
                        <a:lnTo>
                          <a:pt x="1284" y="0"/>
                        </a:lnTo>
                        <a:cubicBezTo>
                          <a:pt x="1276" y="30"/>
                          <a:pt x="1263" y="55"/>
                          <a:pt x="1250" y="81"/>
                        </a:cubicBezTo>
                        <a:lnTo>
                          <a:pt x="1" y="6031"/>
                        </a:lnTo>
                        <a:cubicBezTo>
                          <a:pt x="18" y="6005"/>
                          <a:pt x="31" y="5974"/>
                          <a:pt x="39" y="5949"/>
                        </a:cubicBezTo>
                        <a:lnTo>
                          <a:pt x="1284" y="0"/>
                        </a:ln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15" name="Google Shape;4966;p33"/>
                  <p:cNvSpPr/>
                  <p:nvPr/>
                </p:nvSpPr>
                <p:spPr>
                  <a:xfrm>
                    <a:off x="6496825" y="1732125"/>
                    <a:ext cx="32550" cy="150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6022" extrusionOk="0">
                        <a:moveTo>
                          <a:pt x="1301" y="0"/>
                        </a:moveTo>
                        <a:cubicBezTo>
                          <a:pt x="1284" y="26"/>
                          <a:pt x="1266" y="51"/>
                          <a:pt x="1245" y="73"/>
                        </a:cubicBezTo>
                        <a:lnTo>
                          <a:pt x="1" y="6022"/>
                        </a:lnTo>
                        <a:cubicBezTo>
                          <a:pt x="22" y="5996"/>
                          <a:pt x="39" y="5975"/>
                          <a:pt x="52" y="5950"/>
                        </a:cubicBezTo>
                        <a:lnTo>
                          <a:pt x="1301" y="0"/>
                        </a:lnTo>
                        <a:close/>
                      </a:path>
                    </a:pathLst>
                  </a:custGeom>
                  <a:solidFill>
                    <a:srgbClr val="212B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16" name="Google Shape;4967;p33"/>
                  <p:cNvSpPr/>
                  <p:nvPr/>
                </p:nvSpPr>
                <p:spPr>
                  <a:xfrm>
                    <a:off x="6494900" y="1733950"/>
                    <a:ext cx="33050" cy="150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2" h="6022" extrusionOk="0">
                        <a:moveTo>
                          <a:pt x="1322" y="0"/>
                        </a:moveTo>
                        <a:lnTo>
                          <a:pt x="1322" y="0"/>
                        </a:lnTo>
                        <a:cubicBezTo>
                          <a:pt x="1301" y="26"/>
                          <a:pt x="1276" y="51"/>
                          <a:pt x="1250" y="77"/>
                        </a:cubicBezTo>
                        <a:lnTo>
                          <a:pt x="1" y="6021"/>
                        </a:lnTo>
                        <a:cubicBezTo>
                          <a:pt x="30" y="6000"/>
                          <a:pt x="56" y="5974"/>
                          <a:pt x="78" y="5949"/>
                        </a:cubicBezTo>
                        <a:lnTo>
                          <a:pt x="1322" y="0"/>
                        </a:lnTo>
                        <a:close/>
                      </a:path>
                    </a:pathLst>
                  </a:custGeom>
                  <a:solidFill>
                    <a:srgbClr val="222C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17" name="Google Shape;4968;p33"/>
                  <p:cNvSpPr/>
                  <p:nvPr/>
                </p:nvSpPr>
                <p:spPr>
                  <a:xfrm>
                    <a:off x="6492325" y="1735850"/>
                    <a:ext cx="33825" cy="15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3" h="6023" extrusionOk="0">
                        <a:moveTo>
                          <a:pt x="1353" y="1"/>
                        </a:moveTo>
                        <a:cubicBezTo>
                          <a:pt x="1318" y="27"/>
                          <a:pt x="1284" y="52"/>
                          <a:pt x="1245" y="78"/>
                        </a:cubicBezTo>
                        <a:lnTo>
                          <a:pt x="1" y="6022"/>
                        </a:lnTo>
                        <a:cubicBezTo>
                          <a:pt x="39" y="6001"/>
                          <a:pt x="74" y="5975"/>
                          <a:pt x="104" y="5945"/>
                        </a:cubicBezTo>
                        <a:lnTo>
                          <a:pt x="1353" y="1"/>
                        </a:lnTo>
                        <a:close/>
                      </a:path>
                    </a:pathLst>
                  </a:custGeom>
                  <a:solidFill>
                    <a:srgbClr val="232D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18" name="Google Shape;4969;p33"/>
                  <p:cNvSpPr/>
                  <p:nvPr/>
                </p:nvSpPr>
                <p:spPr>
                  <a:xfrm>
                    <a:off x="6488150" y="1737775"/>
                    <a:ext cx="35325" cy="150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3" h="6036" extrusionOk="0">
                        <a:moveTo>
                          <a:pt x="1412" y="1"/>
                        </a:moveTo>
                        <a:lnTo>
                          <a:pt x="1412" y="1"/>
                        </a:lnTo>
                        <a:cubicBezTo>
                          <a:pt x="1361" y="31"/>
                          <a:pt x="1305" y="61"/>
                          <a:pt x="1246" y="90"/>
                        </a:cubicBezTo>
                        <a:lnTo>
                          <a:pt x="1" y="6036"/>
                        </a:lnTo>
                        <a:cubicBezTo>
                          <a:pt x="61" y="6010"/>
                          <a:pt x="117" y="5980"/>
                          <a:pt x="168" y="5945"/>
                        </a:cubicBezTo>
                        <a:lnTo>
                          <a:pt x="1412" y="1"/>
                        </a:lnTo>
                        <a:close/>
                      </a:path>
                    </a:pathLst>
                  </a:custGeom>
                  <a:solidFill>
                    <a:srgbClr val="242F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19" name="Google Shape;4970;p33"/>
                  <p:cNvSpPr/>
                  <p:nvPr/>
                </p:nvSpPr>
                <p:spPr>
                  <a:xfrm>
                    <a:off x="6480350" y="1740025"/>
                    <a:ext cx="38950" cy="15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8" h="6065" extrusionOk="0">
                        <a:moveTo>
                          <a:pt x="1558" y="0"/>
                        </a:moveTo>
                        <a:cubicBezTo>
                          <a:pt x="1463" y="43"/>
                          <a:pt x="1361" y="81"/>
                          <a:pt x="1246" y="116"/>
                        </a:cubicBezTo>
                        <a:lnTo>
                          <a:pt x="1" y="6065"/>
                        </a:lnTo>
                        <a:cubicBezTo>
                          <a:pt x="117" y="6027"/>
                          <a:pt x="219" y="5988"/>
                          <a:pt x="313" y="5946"/>
                        </a:cubicBezTo>
                        <a:lnTo>
                          <a:pt x="1558" y="0"/>
                        </a:lnTo>
                        <a:close/>
                      </a:path>
                    </a:pathLst>
                  </a:custGeom>
                  <a:solidFill>
                    <a:srgbClr val="2530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20" name="Google Shape;4971;p33"/>
                  <p:cNvSpPr/>
                  <p:nvPr/>
                </p:nvSpPr>
                <p:spPr>
                  <a:xfrm>
                    <a:off x="6471075" y="1742925"/>
                    <a:ext cx="40425" cy="151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7" h="6044" extrusionOk="0">
                        <a:moveTo>
                          <a:pt x="1617" y="0"/>
                        </a:moveTo>
                        <a:lnTo>
                          <a:pt x="1617" y="0"/>
                        </a:lnTo>
                        <a:cubicBezTo>
                          <a:pt x="1505" y="34"/>
                          <a:pt x="1382" y="64"/>
                          <a:pt x="1248" y="94"/>
                        </a:cubicBezTo>
                        <a:lnTo>
                          <a:pt x="0" y="6043"/>
                        </a:lnTo>
                        <a:cubicBezTo>
                          <a:pt x="132" y="6014"/>
                          <a:pt x="257" y="5984"/>
                          <a:pt x="372" y="5949"/>
                        </a:cubicBezTo>
                        <a:lnTo>
                          <a:pt x="1617" y="0"/>
                        </a:lnTo>
                        <a:close/>
                      </a:path>
                    </a:pathLst>
                  </a:custGeom>
                  <a:solidFill>
                    <a:srgbClr val="2732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21" name="Google Shape;4972;p33"/>
                  <p:cNvSpPr/>
                  <p:nvPr/>
                </p:nvSpPr>
                <p:spPr>
                  <a:xfrm>
                    <a:off x="6470950" y="1745150"/>
                    <a:ext cx="3135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5955" extrusionOk="0">
                        <a:moveTo>
                          <a:pt x="1249" y="1"/>
                        </a:moveTo>
                        <a:lnTo>
                          <a:pt x="1" y="5950"/>
                        </a:lnTo>
                        <a:cubicBezTo>
                          <a:pt x="5" y="5950"/>
                          <a:pt x="5" y="5950"/>
                          <a:pt x="5" y="5954"/>
                        </a:cubicBezTo>
                        <a:lnTo>
                          <a:pt x="1253" y="5"/>
                        </a:lnTo>
                        <a:cubicBezTo>
                          <a:pt x="1249" y="5"/>
                          <a:pt x="1249" y="5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22" name="Google Shape;4973;p33"/>
                  <p:cNvSpPr/>
                  <p:nvPr/>
                </p:nvSpPr>
                <p:spPr>
                  <a:xfrm>
                    <a:off x="6465925" y="1741950"/>
                    <a:ext cx="36275" cy="15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1" h="6079" extrusionOk="0">
                        <a:moveTo>
                          <a:pt x="1245" y="0"/>
                        </a:moveTo>
                        <a:lnTo>
                          <a:pt x="1" y="5950"/>
                        </a:lnTo>
                        <a:cubicBezTo>
                          <a:pt x="74" y="5993"/>
                          <a:pt x="145" y="6035"/>
                          <a:pt x="202" y="6078"/>
                        </a:cubicBezTo>
                        <a:lnTo>
                          <a:pt x="1450" y="129"/>
                        </a:lnTo>
                        <a:cubicBezTo>
                          <a:pt x="1391" y="91"/>
                          <a:pt x="1322" y="43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23" name="Google Shape;4974;p33"/>
                  <p:cNvSpPr/>
                  <p:nvPr/>
                </p:nvSpPr>
                <p:spPr>
                  <a:xfrm>
                    <a:off x="6456625" y="1737150"/>
                    <a:ext cx="40425" cy="15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7" h="6142" extrusionOk="0">
                        <a:moveTo>
                          <a:pt x="1245" y="0"/>
                        </a:moveTo>
                        <a:lnTo>
                          <a:pt x="0" y="5949"/>
                        </a:lnTo>
                        <a:cubicBezTo>
                          <a:pt x="133" y="6014"/>
                          <a:pt x="261" y="6077"/>
                          <a:pt x="373" y="6142"/>
                        </a:cubicBezTo>
                        <a:lnTo>
                          <a:pt x="1617" y="192"/>
                        </a:lnTo>
                        <a:cubicBezTo>
                          <a:pt x="1506" y="133"/>
                          <a:pt x="1382" y="68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24" name="Google Shape;4975;p33"/>
                  <p:cNvSpPr/>
                  <p:nvPr/>
                </p:nvSpPr>
                <p:spPr>
                  <a:xfrm>
                    <a:off x="6422075" y="1721625"/>
                    <a:ext cx="65700" cy="16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28" h="6570" extrusionOk="0">
                        <a:moveTo>
                          <a:pt x="1250" y="0"/>
                        </a:moveTo>
                        <a:lnTo>
                          <a:pt x="0" y="5950"/>
                        </a:lnTo>
                        <a:cubicBezTo>
                          <a:pt x="403" y="6143"/>
                          <a:pt x="938" y="6361"/>
                          <a:pt x="1382" y="6570"/>
                        </a:cubicBezTo>
                        <a:lnTo>
                          <a:pt x="2627" y="621"/>
                        </a:lnTo>
                        <a:cubicBezTo>
                          <a:pt x="2187" y="411"/>
                          <a:pt x="1648" y="193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rgbClr val="2029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25" name="Google Shape;4976;p33"/>
                  <p:cNvSpPr/>
                  <p:nvPr/>
                </p:nvSpPr>
                <p:spPr>
                  <a:xfrm>
                    <a:off x="6414925" y="1717900"/>
                    <a:ext cx="38400" cy="152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6" h="6099" extrusionOk="0">
                        <a:moveTo>
                          <a:pt x="1245" y="0"/>
                        </a:moveTo>
                        <a:lnTo>
                          <a:pt x="0" y="5949"/>
                        </a:lnTo>
                        <a:cubicBezTo>
                          <a:pt x="81" y="5996"/>
                          <a:pt x="180" y="6048"/>
                          <a:pt x="286" y="6099"/>
                        </a:cubicBezTo>
                        <a:lnTo>
                          <a:pt x="1536" y="149"/>
                        </a:lnTo>
                        <a:cubicBezTo>
                          <a:pt x="1429" y="98"/>
                          <a:pt x="1330" y="47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F28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26" name="Google Shape;4977;p33"/>
                  <p:cNvSpPr/>
                  <p:nvPr/>
                </p:nvSpPr>
                <p:spPr>
                  <a:xfrm>
                    <a:off x="6411400" y="1715750"/>
                    <a:ext cx="34675" cy="150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7" h="6036" extrusionOk="0">
                        <a:moveTo>
                          <a:pt x="1245" y="0"/>
                        </a:moveTo>
                        <a:lnTo>
                          <a:pt x="0" y="5946"/>
                        </a:lnTo>
                        <a:cubicBezTo>
                          <a:pt x="38" y="5976"/>
                          <a:pt x="90" y="6005"/>
                          <a:pt x="141" y="6035"/>
                        </a:cubicBezTo>
                        <a:lnTo>
                          <a:pt x="1386" y="86"/>
                        </a:lnTo>
                        <a:cubicBezTo>
                          <a:pt x="1335" y="56"/>
                          <a:pt x="1288" y="26"/>
                          <a:pt x="1245" y="0"/>
                        </a:cubicBezTo>
                        <a:close/>
                      </a:path>
                    </a:pathLst>
                  </a:custGeom>
                  <a:solidFill>
                    <a:srgbClr val="1E26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27" name="Google Shape;4978;p33"/>
                  <p:cNvSpPr/>
                  <p:nvPr/>
                </p:nvSpPr>
                <p:spPr>
                  <a:xfrm>
                    <a:off x="6407550" y="1711050"/>
                    <a:ext cx="34975" cy="15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9" h="6134" extrusionOk="0">
                        <a:moveTo>
                          <a:pt x="1254" y="0"/>
                        </a:moveTo>
                        <a:lnTo>
                          <a:pt x="9" y="5950"/>
                        </a:lnTo>
                        <a:cubicBezTo>
                          <a:pt x="0" y="6005"/>
                          <a:pt x="56" y="6065"/>
                          <a:pt x="154" y="6134"/>
                        </a:cubicBezTo>
                        <a:lnTo>
                          <a:pt x="1399" y="188"/>
                        </a:lnTo>
                        <a:cubicBezTo>
                          <a:pt x="1300" y="115"/>
                          <a:pt x="1249" y="56"/>
                          <a:pt x="1254" y="0"/>
                        </a:cubicBezTo>
                        <a:close/>
                      </a:path>
                    </a:pathLst>
                  </a:custGeom>
                  <a:solidFill>
                    <a:srgbClr val="1D252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28" name="Google Shape;4979;p33"/>
                  <p:cNvSpPr/>
                  <p:nvPr/>
                </p:nvSpPr>
                <p:spPr>
                  <a:xfrm>
                    <a:off x="6437900" y="1700975"/>
                    <a:ext cx="105775" cy="44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1" h="1772" extrusionOk="0">
                        <a:moveTo>
                          <a:pt x="2926" y="1"/>
                        </a:moveTo>
                        <a:lnTo>
                          <a:pt x="2926" y="1"/>
                        </a:lnTo>
                        <a:cubicBezTo>
                          <a:pt x="2747" y="52"/>
                          <a:pt x="2550" y="91"/>
                          <a:pt x="2340" y="121"/>
                        </a:cubicBezTo>
                        <a:cubicBezTo>
                          <a:pt x="2007" y="168"/>
                          <a:pt x="1647" y="190"/>
                          <a:pt x="1314" y="206"/>
                        </a:cubicBezTo>
                        <a:cubicBezTo>
                          <a:pt x="980" y="224"/>
                          <a:pt x="672" y="241"/>
                          <a:pt x="441" y="275"/>
                        </a:cubicBezTo>
                        <a:cubicBezTo>
                          <a:pt x="245" y="301"/>
                          <a:pt x="103" y="339"/>
                          <a:pt x="40" y="403"/>
                        </a:cubicBezTo>
                        <a:cubicBezTo>
                          <a:pt x="1" y="703"/>
                          <a:pt x="1904" y="1297"/>
                          <a:pt x="2575" y="1772"/>
                        </a:cubicBezTo>
                        <a:cubicBezTo>
                          <a:pt x="3769" y="1511"/>
                          <a:pt x="4231" y="1032"/>
                          <a:pt x="2926" y="1"/>
                        </a:cubicBezTo>
                        <a:close/>
                      </a:path>
                    </a:pathLst>
                  </a:custGeom>
                  <a:solidFill>
                    <a:srgbClr val="303E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8069" name="Google Shape;4986;p33"/>
              <p:cNvGrpSpPr/>
              <p:nvPr/>
            </p:nvGrpSpPr>
            <p:grpSpPr>
              <a:xfrm>
                <a:off x="3179977" y="1678149"/>
                <a:ext cx="174403" cy="161573"/>
                <a:chOff x="4783870" y="3112254"/>
                <a:chExt cx="174403" cy="161573"/>
              </a:xfrm>
            </p:grpSpPr>
            <p:sp>
              <p:nvSpPr>
                <p:cNvPr id="8070" name="Google Shape;4987;p33"/>
                <p:cNvSpPr/>
                <p:nvPr/>
              </p:nvSpPr>
              <p:spPr>
                <a:xfrm>
                  <a:off x="4870185" y="3112254"/>
                  <a:ext cx="88088" cy="161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4" h="10244" extrusionOk="0">
                      <a:moveTo>
                        <a:pt x="1" y="0"/>
                      </a:moveTo>
                      <a:lnTo>
                        <a:pt x="1" y="10243"/>
                      </a:lnTo>
                      <a:lnTo>
                        <a:pt x="5583" y="707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071" name="Google Shape;4988;p33"/>
                <p:cNvSpPr/>
                <p:nvPr/>
              </p:nvSpPr>
              <p:spPr>
                <a:xfrm>
                  <a:off x="4783870" y="3112254"/>
                  <a:ext cx="87315" cy="161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5" h="10244" extrusionOk="0">
                      <a:moveTo>
                        <a:pt x="5535" y="0"/>
                      </a:moveTo>
                      <a:lnTo>
                        <a:pt x="1" y="7076"/>
                      </a:lnTo>
                      <a:lnTo>
                        <a:pt x="5535" y="10243"/>
                      </a:lnTo>
                      <a:lnTo>
                        <a:pt x="5535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72" name="Google Shape;4989;p33"/>
              <p:cNvGrpSpPr/>
              <p:nvPr/>
            </p:nvGrpSpPr>
            <p:grpSpPr>
              <a:xfrm>
                <a:off x="5659922" y="1472907"/>
                <a:ext cx="174406" cy="161573"/>
                <a:chOff x="5405090" y="3190387"/>
                <a:chExt cx="174406" cy="161573"/>
              </a:xfrm>
            </p:grpSpPr>
            <p:sp>
              <p:nvSpPr>
                <p:cNvPr id="8073" name="Google Shape;4990;p33"/>
                <p:cNvSpPr/>
                <p:nvPr/>
              </p:nvSpPr>
              <p:spPr>
                <a:xfrm>
                  <a:off x="5491408" y="3190387"/>
                  <a:ext cx="88088" cy="161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4" h="10244" extrusionOk="0">
                      <a:moveTo>
                        <a:pt x="1" y="0"/>
                      </a:moveTo>
                      <a:lnTo>
                        <a:pt x="1" y="10243"/>
                      </a:lnTo>
                      <a:lnTo>
                        <a:pt x="5583" y="707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8074" name="Google Shape;4991;p33"/>
                <p:cNvSpPr/>
                <p:nvPr/>
              </p:nvSpPr>
              <p:spPr>
                <a:xfrm>
                  <a:off x="5405090" y="3190387"/>
                  <a:ext cx="87315" cy="161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5" h="10244" extrusionOk="0">
                      <a:moveTo>
                        <a:pt x="5535" y="0"/>
                      </a:moveTo>
                      <a:lnTo>
                        <a:pt x="1" y="7076"/>
                      </a:lnTo>
                      <a:lnTo>
                        <a:pt x="5535" y="10243"/>
                      </a:lnTo>
                      <a:lnTo>
                        <a:pt x="553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8078" name="Google Shape;4981;p33"/>
            <p:cNvCxnSpPr/>
            <p:nvPr/>
          </p:nvCxnSpPr>
          <p:spPr>
            <a:xfrm flipV="1">
              <a:off x="5586381" y="2542442"/>
              <a:ext cx="0" cy="1204712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79" name="Google Shape;4981;p33"/>
            <p:cNvCxnSpPr/>
            <p:nvPr/>
          </p:nvCxnSpPr>
          <p:spPr>
            <a:xfrm flipV="1">
              <a:off x="7499988" y="2703194"/>
              <a:ext cx="0" cy="885395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80" name="Google Shape;4981;p33"/>
            <p:cNvCxnSpPr/>
            <p:nvPr/>
          </p:nvCxnSpPr>
          <p:spPr>
            <a:xfrm flipH="1" flipV="1">
              <a:off x="5597999" y="2538205"/>
              <a:ext cx="672545" cy="21601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ysDash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8081" name="Google Shape;4981;p33"/>
          <p:cNvCxnSpPr>
            <a:endCxn id="19" idx="3"/>
          </p:cNvCxnSpPr>
          <p:nvPr/>
        </p:nvCxnSpPr>
        <p:spPr>
          <a:xfrm flipH="1" flipV="1">
            <a:off x="7005464" y="2227384"/>
            <a:ext cx="678904" cy="7987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ysDash"/>
            <a:round/>
            <a:headEnd type="none" w="med" len="med"/>
            <a:tailEnd type="none" w="med" len="med"/>
          </a:ln>
        </p:spPr>
      </p:cxnSp>
      <p:pic>
        <p:nvPicPr>
          <p:cNvPr id="19" name="Picture 6" descr="health, healthcare, medical, medicine, protection, safety, shiel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841" y="1900072"/>
            <a:ext cx="654623" cy="65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85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1" name="Google Shape;5151;p35"/>
          <p:cNvSpPr txBox="1">
            <a:spLocks noGrp="1"/>
          </p:cNvSpPr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5"/>
                </a:solidFill>
              </a:rPr>
              <a:t>Problems of Global travelling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5152" name="Google Shape;5152;p35"/>
          <p:cNvSpPr txBox="1">
            <a:spLocks noGrp="1"/>
          </p:cNvSpPr>
          <p:nvPr>
            <p:ph type="subTitle" idx="1"/>
          </p:nvPr>
        </p:nvSpPr>
        <p:spPr>
          <a:xfrm>
            <a:off x="4902630" y="2031990"/>
            <a:ext cx="3493800" cy="890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Travellers are not secured going to unfamiliar places without sufficient information about diseases.</a:t>
            </a:r>
            <a:endParaRPr sz="1400" dirty="0"/>
          </a:p>
        </p:txBody>
      </p:sp>
      <p:sp>
        <p:nvSpPr>
          <p:cNvPr id="5156" name="Google Shape;5156;p35"/>
          <p:cNvSpPr txBox="1">
            <a:spLocks noGrp="1"/>
          </p:cNvSpPr>
          <p:nvPr>
            <p:ph type="subTitle" idx="5"/>
          </p:nvPr>
        </p:nvSpPr>
        <p:spPr>
          <a:xfrm>
            <a:off x="4902630" y="3215123"/>
            <a:ext cx="405054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400" dirty="0" smtClean="0"/>
              <a:t>Existing </a:t>
            </a:r>
            <a:r>
              <a:rPr lang="en-US" sz="1400" dirty="0"/>
              <a:t>platforms </a:t>
            </a:r>
            <a:r>
              <a:rPr lang="en-US" sz="1400" dirty="0" smtClean="0"/>
              <a:t>are not specific about </a:t>
            </a:r>
            <a:r>
              <a:rPr lang="en-US" sz="1400" dirty="0"/>
              <a:t>personal experiences in current diseases or during pandemic.</a:t>
            </a:r>
          </a:p>
          <a:p>
            <a:pPr marL="0" lvl="0" indent="0"/>
            <a:endParaRPr lang="en-US" sz="1400" dirty="0"/>
          </a:p>
        </p:txBody>
      </p:sp>
      <p:sp>
        <p:nvSpPr>
          <p:cNvPr id="5157" name="Google Shape;5157;p35"/>
          <p:cNvSpPr txBox="1">
            <a:spLocks noGrp="1"/>
          </p:cNvSpPr>
          <p:nvPr>
            <p:ph type="subTitle" idx="6"/>
          </p:nvPr>
        </p:nvSpPr>
        <p:spPr>
          <a:xfrm>
            <a:off x="4577048" y="2921025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800" dirty="0" smtClean="0"/>
              <a:t>Unspecific</a:t>
            </a:r>
            <a:endParaRPr lang="en-US" sz="1800" dirty="0"/>
          </a:p>
        </p:txBody>
      </p:sp>
      <p:grpSp>
        <p:nvGrpSpPr>
          <p:cNvPr id="114" name="Group 113"/>
          <p:cNvGrpSpPr>
            <a:grpSpLocks noChangeAspect="1"/>
          </p:cNvGrpSpPr>
          <p:nvPr/>
        </p:nvGrpSpPr>
        <p:grpSpPr>
          <a:xfrm>
            <a:off x="948600" y="1427988"/>
            <a:ext cx="3000848" cy="2842718"/>
            <a:chOff x="4302508" y="875701"/>
            <a:chExt cx="3717385" cy="3521497"/>
          </a:xfrm>
        </p:grpSpPr>
        <p:sp>
          <p:nvSpPr>
            <p:cNvPr id="115" name="Google Shape;345;p24"/>
            <p:cNvSpPr/>
            <p:nvPr/>
          </p:nvSpPr>
          <p:spPr>
            <a:xfrm>
              <a:off x="5588729" y="1666522"/>
              <a:ext cx="98075" cy="153754"/>
            </a:xfrm>
            <a:custGeom>
              <a:avLst/>
              <a:gdLst/>
              <a:ahLst/>
              <a:cxnLst/>
              <a:rect l="l" t="t" r="r" b="b"/>
              <a:pathLst>
                <a:path w="2230" h="3496" extrusionOk="0">
                  <a:moveTo>
                    <a:pt x="1557" y="0"/>
                  </a:moveTo>
                  <a:cubicBezTo>
                    <a:pt x="1448" y="0"/>
                    <a:pt x="1331" y="32"/>
                    <a:pt x="1205" y="93"/>
                  </a:cubicBezTo>
                  <a:cubicBezTo>
                    <a:pt x="594" y="403"/>
                    <a:pt x="55" y="1393"/>
                    <a:pt x="5" y="2308"/>
                  </a:cubicBezTo>
                  <a:cubicBezTo>
                    <a:pt x="0" y="2355"/>
                    <a:pt x="0" y="2400"/>
                    <a:pt x="0" y="2448"/>
                  </a:cubicBezTo>
                  <a:cubicBezTo>
                    <a:pt x="0" y="3097"/>
                    <a:pt x="271" y="3496"/>
                    <a:pt x="670" y="3496"/>
                  </a:cubicBezTo>
                  <a:cubicBezTo>
                    <a:pt x="779" y="3496"/>
                    <a:pt x="898" y="3465"/>
                    <a:pt x="1021" y="3404"/>
                  </a:cubicBezTo>
                  <a:cubicBezTo>
                    <a:pt x="1635" y="3093"/>
                    <a:pt x="2171" y="2103"/>
                    <a:pt x="2223" y="1188"/>
                  </a:cubicBezTo>
                  <a:cubicBezTo>
                    <a:pt x="2226" y="1141"/>
                    <a:pt x="2229" y="1096"/>
                    <a:pt x="2229" y="1049"/>
                  </a:cubicBezTo>
                  <a:cubicBezTo>
                    <a:pt x="2229" y="926"/>
                    <a:pt x="2219" y="806"/>
                    <a:pt x="2199" y="701"/>
                  </a:cubicBezTo>
                  <a:cubicBezTo>
                    <a:pt x="2120" y="271"/>
                    <a:pt x="1888" y="11"/>
                    <a:pt x="15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" name="Google Shape;346;p24"/>
            <p:cNvGrpSpPr/>
            <p:nvPr/>
          </p:nvGrpSpPr>
          <p:grpSpPr>
            <a:xfrm>
              <a:off x="4302508" y="2403742"/>
              <a:ext cx="790685" cy="1839751"/>
              <a:chOff x="4593707" y="2226241"/>
              <a:chExt cx="711368" cy="1655196"/>
            </a:xfrm>
          </p:grpSpPr>
          <p:sp>
            <p:nvSpPr>
              <p:cNvPr id="219" name="Google Shape;347;p24"/>
              <p:cNvSpPr/>
              <p:nvPr/>
            </p:nvSpPr>
            <p:spPr>
              <a:xfrm>
                <a:off x="4593707" y="3585540"/>
                <a:ext cx="681250" cy="295897"/>
              </a:xfrm>
              <a:custGeom>
                <a:avLst/>
                <a:gdLst/>
                <a:ahLst/>
                <a:cxnLst/>
                <a:rect l="l" t="t" r="r" b="b"/>
                <a:pathLst>
                  <a:path w="15490" h="6728" extrusionOk="0">
                    <a:moveTo>
                      <a:pt x="7746" y="1"/>
                    </a:moveTo>
                    <a:cubicBezTo>
                      <a:pt x="5941" y="1"/>
                      <a:pt x="4134" y="328"/>
                      <a:pt x="2755" y="984"/>
                    </a:cubicBezTo>
                    <a:cubicBezTo>
                      <a:pt x="1" y="2298"/>
                      <a:pt x="1" y="4427"/>
                      <a:pt x="2755" y="5742"/>
                    </a:cubicBezTo>
                    <a:cubicBezTo>
                      <a:pt x="4134" y="6399"/>
                      <a:pt x="5941" y="6727"/>
                      <a:pt x="7746" y="6727"/>
                    </a:cubicBezTo>
                    <a:cubicBezTo>
                      <a:pt x="9552" y="6727"/>
                      <a:pt x="11358" y="6399"/>
                      <a:pt x="12735" y="5742"/>
                    </a:cubicBezTo>
                    <a:cubicBezTo>
                      <a:pt x="15489" y="4427"/>
                      <a:pt x="15489" y="2298"/>
                      <a:pt x="12735" y="984"/>
                    </a:cubicBezTo>
                    <a:cubicBezTo>
                      <a:pt x="11358" y="328"/>
                      <a:pt x="9552" y="1"/>
                      <a:pt x="7746" y="1"/>
                    </a:cubicBezTo>
                    <a:close/>
                  </a:path>
                </a:pathLst>
              </a:custGeom>
              <a:solidFill>
                <a:srgbClr val="000000">
                  <a:alpha val="321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348;p24"/>
              <p:cNvSpPr/>
              <p:nvPr/>
            </p:nvSpPr>
            <p:spPr>
              <a:xfrm>
                <a:off x="4723093" y="2551245"/>
                <a:ext cx="42837" cy="166156"/>
              </a:xfrm>
              <a:custGeom>
                <a:avLst/>
                <a:gdLst/>
                <a:ahLst/>
                <a:cxnLst/>
                <a:rect l="l" t="t" r="r" b="b"/>
                <a:pathLst>
                  <a:path w="974" h="3778" extrusionOk="0">
                    <a:moveTo>
                      <a:pt x="974" y="0"/>
                    </a:moveTo>
                    <a:cubicBezTo>
                      <a:pt x="510" y="0"/>
                      <a:pt x="93" y="416"/>
                      <a:pt x="93" y="1618"/>
                    </a:cubicBezTo>
                    <a:cubicBezTo>
                      <a:pt x="93" y="2815"/>
                      <a:pt x="1" y="3778"/>
                      <a:pt x="735" y="3778"/>
                    </a:cubicBezTo>
                    <a:lnTo>
                      <a:pt x="974" y="0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349;p24"/>
              <p:cNvSpPr/>
              <p:nvPr/>
            </p:nvSpPr>
            <p:spPr>
              <a:xfrm>
                <a:off x="4727051" y="2553048"/>
                <a:ext cx="28367" cy="160923"/>
              </a:xfrm>
              <a:custGeom>
                <a:avLst/>
                <a:gdLst/>
                <a:ahLst/>
                <a:cxnLst/>
                <a:rect l="l" t="t" r="r" b="b"/>
                <a:pathLst>
                  <a:path w="645" h="3659" extrusionOk="0">
                    <a:moveTo>
                      <a:pt x="645" y="0"/>
                    </a:moveTo>
                    <a:cubicBezTo>
                      <a:pt x="287" y="130"/>
                      <a:pt x="3" y="587"/>
                      <a:pt x="3" y="1577"/>
                    </a:cubicBezTo>
                    <a:cubicBezTo>
                      <a:pt x="3" y="1819"/>
                      <a:pt x="0" y="2054"/>
                      <a:pt x="0" y="2270"/>
                    </a:cubicBezTo>
                    <a:cubicBezTo>
                      <a:pt x="0" y="2946"/>
                      <a:pt x="37" y="3467"/>
                      <a:pt x="341" y="3658"/>
                    </a:cubicBezTo>
                    <a:cubicBezTo>
                      <a:pt x="440" y="3331"/>
                      <a:pt x="542" y="2993"/>
                      <a:pt x="645" y="2662"/>
                    </a:cubicBezTo>
                    <a:lnTo>
                      <a:pt x="64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350;p24"/>
              <p:cNvSpPr/>
              <p:nvPr/>
            </p:nvSpPr>
            <p:spPr>
              <a:xfrm>
                <a:off x="4755374" y="2503352"/>
                <a:ext cx="262737" cy="436853"/>
              </a:xfrm>
              <a:custGeom>
                <a:avLst/>
                <a:gdLst/>
                <a:ahLst/>
                <a:cxnLst/>
                <a:rect l="l" t="t" r="r" b="b"/>
                <a:pathLst>
                  <a:path w="5974" h="9933" extrusionOk="0">
                    <a:moveTo>
                      <a:pt x="103" y="1"/>
                    </a:moveTo>
                    <a:cubicBezTo>
                      <a:pt x="48" y="1"/>
                      <a:pt x="1" y="45"/>
                      <a:pt x="1" y="103"/>
                    </a:cubicBezTo>
                    <a:lnTo>
                      <a:pt x="1" y="9830"/>
                    </a:lnTo>
                    <a:cubicBezTo>
                      <a:pt x="1" y="9887"/>
                      <a:pt x="48" y="9932"/>
                      <a:pt x="103" y="9932"/>
                    </a:cubicBezTo>
                    <a:lnTo>
                      <a:pt x="5871" y="9932"/>
                    </a:lnTo>
                    <a:cubicBezTo>
                      <a:pt x="5930" y="9932"/>
                      <a:pt x="5974" y="9887"/>
                      <a:pt x="5974" y="9830"/>
                    </a:cubicBezTo>
                    <a:lnTo>
                      <a:pt x="5974" y="103"/>
                    </a:lnTo>
                    <a:cubicBezTo>
                      <a:pt x="5974" y="45"/>
                      <a:pt x="5930" y="1"/>
                      <a:pt x="58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351;p24"/>
              <p:cNvSpPr/>
              <p:nvPr/>
            </p:nvSpPr>
            <p:spPr>
              <a:xfrm>
                <a:off x="5043435" y="2527496"/>
                <a:ext cx="112633" cy="162770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3701" extrusionOk="0">
                    <a:moveTo>
                      <a:pt x="0" y="0"/>
                    </a:moveTo>
                    <a:lnTo>
                      <a:pt x="0" y="3700"/>
                    </a:lnTo>
                    <a:lnTo>
                      <a:pt x="2560" y="3700"/>
                    </a:lnTo>
                    <a:lnTo>
                      <a:pt x="1809" y="953"/>
                    </a:lnTo>
                    <a:cubicBezTo>
                      <a:pt x="1659" y="389"/>
                      <a:pt x="1147" y="0"/>
                      <a:pt x="567" y="0"/>
                    </a:cubicBez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352;p24"/>
              <p:cNvSpPr/>
              <p:nvPr/>
            </p:nvSpPr>
            <p:spPr>
              <a:xfrm>
                <a:off x="4718168" y="2536952"/>
                <a:ext cx="182869" cy="280153"/>
              </a:xfrm>
              <a:custGeom>
                <a:avLst/>
                <a:gdLst/>
                <a:ahLst/>
                <a:cxnLst/>
                <a:rect l="l" t="t" r="r" b="b"/>
                <a:pathLst>
                  <a:path w="4158" h="6370" extrusionOk="0">
                    <a:moveTo>
                      <a:pt x="2953" y="1"/>
                    </a:moveTo>
                    <a:cubicBezTo>
                      <a:pt x="2403" y="62"/>
                      <a:pt x="1857" y="130"/>
                      <a:pt x="1400" y="1359"/>
                    </a:cubicBezTo>
                    <a:cubicBezTo>
                      <a:pt x="1052" y="2294"/>
                      <a:pt x="386" y="4533"/>
                      <a:pt x="92" y="5540"/>
                    </a:cubicBezTo>
                    <a:cubicBezTo>
                      <a:pt x="1" y="5851"/>
                      <a:pt x="116" y="6182"/>
                      <a:pt x="379" y="6369"/>
                    </a:cubicBezTo>
                    <a:lnTo>
                      <a:pt x="1772" y="5462"/>
                    </a:lnTo>
                    <a:cubicBezTo>
                      <a:pt x="2212" y="4427"/>
                      <a:pt x="2895" y="2854"/>
                      <a:pt x="2895" y="2854"/>
                    </a:cubicBezTo>
                    <a:lnTo>
                      <a:pt x="3188" y="3516"/>
                    </a:lnTo>
                    <a:cubicBezTo>
                      <a:pt x="3188" y="3516"/>
                      <a:pt x="4007" y="2800"/>
                      <a:pt x="4059" y="1899"/>
                    </a:cubicBezTo>
                    <a:cubicBezTo>
                      <a:pt x="4158" y="202"/>
                      <a:pt x="2953" y="1"/>
                      <a:pt x="2953" y="1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353;p24"/>
              <p:cNvSpPr/>
              <p:nvPr/>
            </p:nvSpPr>
            <p:spPr>
              <a:xfrm>
                <a:off x="4848609" y="2226241"/>
                <a:ext cx="263308" cy="247256"/>
              </a:xfrm>
              <a:custGeom>
                <a:avLst/>
                <a:gdLst/>
                <a:ahLst/>
                <a:cxnLst/>
                <a:rect l="l" t="t" r="r" b="b"/>
                <a:pathLst>
                  <a:path w="5987" h="5622" extrusionOk="0">
                    <a:moveTo>
                      <a:pt x="2994" y="1"/>
                    </a:moveTo>
                    <a:cubicBezTo>
                      <a:pt x="1342" y="1"/>
                      <a:pt x="1" y="1339"/>
                      <a:pt x="1" y="2991"/>
                    </a:cubicBezTo>
                    <a:cubicBezTo>
                      <a:pt x="1" y="4445"/>
                      <a:pt x="1181" y="5622"/>
                      <a:pt x="2632" y="5622"/>
                    </a:cubicBezTo>
                    <a:lnTo>
                      <a:pt x="3355" y="5622"/>
                    </a:lnTo>
                    <a:cubicBezTo>
                      <a:pt x="4809" y="5622"/>
                      <a:pt x="5987" y="4445"/>
                      <a:pt x="5987" y="2991"/>
                    </a:cubicBezTo>
                    <a:cubicBezTo>
                      <a:pt x="5987" y="1339"/>
                      <a:pt x="4645" y="1"/>
                      <a:pt x="29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354;p24"/>
              <p:cNvSpPr/>
              <p:nvPr/>
            </p:nvSpPr>
            <p:spPr>
              <a:xfrm>
                <a:off x="4642832" y="3508093"/>
                <a:ext cx="178471" cy="183397"/>
              </a:xfrm>
              <a:custGeom>
                <a:avLst/>
                <a:gdLst/>
                <a:ahLst/>
                <a:cxnLst/>
                <a:rect l="l" t="t" r="r" b="b"/>
                <a:pathLst>
                  <a:path w="4058" h="4170" extrusionOk="0">
                    <a:moveTo>
                      <a:pt x="934" y="1"/>
                    </a:moveTo>
                    <a:cubicBezTo>
                      <a:pt x="761" y="1"/>
                      <a:pt x="629" y="239"/>
                      <a:pt x="454" y="434"/>
                    </a:cubicBezTo>
                    <a:cubicBezTo>
                      <a:pt x="310" y="598"/>
                      <a:pt x="82" y="857"/>
                      <a:pt x="48" y="1045"/>
                    </a:cubicBezTo>
                    <a:cubicBezTo>
                      <a:pt x="0" y="1322"/>
                      <a:pt x="249" y="1755"/>
                      <a:pt x="523" y="1994"/>
                    </a:cubicBezTo>
                    <a:cubicBezTo>
                      <a:pt x="799" y="2236"/>
                      <a:pt x="1120" y="2407"/>
                      <a:pt x="1219" y="2932"/>
                    </a:cubicBezTo>
                    <a:cubicBezTo>
                      <a:pt x="1321" y="3458"/>
                      <a:pt x="1522" y="3769"/>
                      <a:pt x="2068" y="4004"/>
                    </a:cubicBezTo>
                    <a:cubicBezTo>
                      <a:pt x="2340" y="4122"/>
                      <a:pt x="2652" y="4169"/>
                      <a:pt x="2939" y="4169"/>
                    </a:cubicBezTo>
                    <a:cubicBezTo>
                      <a:pt x="3283" y="4169"/>
                      <a:pt x="3588" y="4101"/>
                      <a:pt x="3738" y="4004"/>
                    </a:cubicBezTo>
                    <a:cubicBezTo>
                      <a:pt x="4058" y="3796"/>
                      <a:pt x="3765" y="3571"/>
                      <a:pt x="3314" y="2926"/>
                    </a:cubicBezTo>
                    <a:cubicBezTo>
                      <a:pt x="2727" y="2086"/>
                      <a:pt x="2270" y="1486"/>
                      <a:pt x="2270" y="700"/>
                    </a:cubicBezTo>
                    <a:lnTo>
                      <a:pt x="1038" y="28"/>
                    </a:lnTo>
                    <a:cubicBezTo>
                      <a:pt x="1001" y="9"/>
                      <a:pt x="967" y="1"/>
                      <a:pt x="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355;p24"/>
              <p:cNvSpPr/>
              <p:nvPr/>
            </p:nvSpPr>
            <p:spPr>
              <a:xfrm>
                <a:off x="4678675" y="3478979"/>
                <a:ext cx="90863" cy="77713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1767" extrusionOk="0">
                    <a:moveTo>
                      <a:pt x="694" y="1"/>
                    </a:moveTo>
                    <a:lnTo>
                      <a:pt x="209" y="707"/>
                    </a:lnTo>
                    <a:cubicBezTo>
                      <a:pt x="1" y="1014"/>
                      <a:pt x="66" y="1441"/>
                      <a:pt x="373" y="1649"/>
                    </a:cubicBezTo>
                    <a:cubicBezTo>
                      <a:pt x="379" y="1653"/>
                      <a:pt x="383" y="1656"/>
                      <a:pt x="390" y="1659"/>
                    </a:cubicBezTo>
                    <a:cubicBezTo>
                      <a:pt x="502" y="1732"/>
                      <a:pt x="628" y="1766"/>
                      <a:pt x="755" y="1766"/>
                    </a:cubicBezTo>
                    <a:cubicBezTo>
                      <a:pt x="960" y="1766"/>
                      <a:pt x="1166" y="1677"/>
                      <a:pt x="1311" y="1516"/>
                    </a:cubicBezTo>
                    <a:lnTo>
                      <a:pt x="2066" y="697"/>
                    </a:lnTo>
                    <a:lnTo>
                      <a:pt x="694" y="1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356;p24"/>
              <p:cNvSpPr/>
              <p:nvPr/>
            </p:nvSpPr>
            <p:spPr>
              <a:xfrm>
                <a:off x="4704050" y="2876469"/>
                <a:ext cx="411785" cy="652399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14834" extrusionOk="0">
                    <a:moveTo>
                      <a:pt x="4929" y="1"/>
                    </a:moveTo>
                    <a:lnTo>
                      <a:pt x="5090" y="7055"/>
                    </a:lnTo>
                    <a:cubicBezTo>
                      <a:pt x="5090" y="7055"/>
                      <a:pt x="3315" y="8291"/>
                      <a:pt x="2817" y="9096"/>
                    </a:cubicBezTo>
                    <a:cubicBezTo>
                      <a:pt x="2315" y="9906"/>
                      <a:pt x="1" y="13838"/>
                      <a:pt x="1" y="13838"/>
                    </a:cubicBezTo>
                    <a:cubicBezTo>
                      <a:pt x="155" y="14766"/>
                      <a:pt x="1113" y="14834"/>
                      <a:pt x="1113" y="14834"/>
                    </a:cubicBezTo>
                    <a:cubicBezTo>
                      <a:pt x="1113" y="14834"/>
                      <a:pt x="6755" y="9339"/>
                      <a:pt x="6953" y="9005"/>
                    </a:cubicBezTo>
                    <a:cubicBezTo>
                      <a:pt x="7147" y="8670"/>
                      <a:pt x="7704" y="7806"/>
                      <a:pt x="8321" y="6192"/>
                    </a:cubicBezTo>
                    <a:cubicBezTo>
                      <a:pt x="8976" y="4468"/>
                      <a:pt x="9362" y="1789"/>
                      <a:pt x="9332" y="888"/>
                    </a:cubicBezTo>
                    <a:lnTo>
                      <a:pt x="49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357;p24"/>
              <p:cNvSpPr/>
              <p:nvPr/>
            </p:nvSpPr>
            <p:spPr>
              <a:xfrm>
                <a:off x="5026767" y="3628199"/>
                <a:ext cx="69840" cy="88444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2011" extrusionOk="0">
                    <a:moveTo>
                      <a:pt x="1192" y="1"/>
                    </a:moveTo>
                    <a:lnTo>
                      <a:pt x="0" y="273"/>
                    </a:lnTo>
                    <a:lnTo>
                      <a:pt x="393" y="2011"/>
                    </a:lnTo>
                    <a:lnTo>
                      <a:pt x="1588" y="1737"/>
                    </a:lnTo>
                    <a:lnTo>
                      <a:pt x="1192" y="1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358;p24"/>
              <p:cNvSpPr/>
              <p:nvPr/>
            </p:nvSpPr>
            <p:spPr>
              <a:xfrm>
                <a:off x="4822793" y="2872115"/>
                <a:ext cx="268410" cy="785087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17851" extrusionOk="0">
                    <a:moveTo>
                      <a:pt x="5588" y="1"/>
                    </a:moveTo>
                    <a:lnTo>
                      <a:pt x="509" y="199"/>
                    </a:lnTo>
                    <a:cubicBezTo>
                      <a:pt x="335" y="622"/>
                      <a:pt x="0" y="1390"/>
                      <a:pt x="86" y="2605"/>
                    </a:cubicBezTo>
                    <a:cubicBezTo>
                      <a:pt x="253" y="5083"/>
                      <a:pt x="2601" y="9513"/>
                      <a:pt x="2601" y="9513"/>
                    </a:cubicBezTo>
                    <a:cubicBezTo>
                      <a:pt x="2574" y="9851"/>
                      <a:pt x="2431" y="11264"/>
                      <a:pt x="2751" y="12516"/>
                    </a:cubicBezTo>
                    <a:cubicBezTo>
                      <a:pt x="3260" y="14493"/>
                      <a:pt x="4638" y="17837"/>
                      <a:pt x="4638" y="17837"/>
                    </a:cubicBezTo>
                    <a:cubicBezTo>
                      <a:pt x="4638" y="17837"/>
                      <a:pt x="4733" y="17851"/>
                      <a:pt x="4874" y="17851"/>
                    </a:cubicBezTo>
                    <a:cubicBezTo>
                      <a:pt x="5162" y="17851"/>
                      <a:pt x="5644" y="17796"/>
                      <a:pt x="5932" y="17462"/>
                    </a:cubicBezTo>
                    <a:cubicBezTo>
                      <a:pt x="5932" y="17462"/>
                      <a:pt x="5167" y="10670"/>
                      <a:pt x="4959" y="8929"/>
                    </a:cubicBezTo>
                    <a:cubicBezTo>
                      <a:pt x="4737" y="7045"/>
                      <a:pt x="4167" y="3608"/>
                      <a:pt x="4167" y="3608"/>
                    </a:cubicBezTo>
                    <a:cubicBezTo>
                      <a:pt x="4167" y="3608"/>
                      <a:pt x="4564" y="3247"/>
                      <a:pt x="5191" y="2380"/>
                    </a:cubicBezTo>
                    <a:cubicBezTo>
                      <a:pt x="6103" y="1121"/>
                      <a:pt x="5963" y="1"/>
                      <a:pt x="59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359;p24"/>
              <p:cNvSpPr/>
              <p:nvPr/>
            </p:nvSpPr>
            <p:spPr>
              <a:xfrm>
                <a:off x="5032177" y="3671255"/>
                <a:ext cx="183748" cy="131632"/>
              </a:xfrm>
              <a:custGeom>
                <a:avLst/>
                <a:gdLst/>
                <a:ahLst/>
                <a:cxnLst/>
                <a:rect l="l" t="t" r="r" b="b"/>
                <a:pathLst>
                  <a:path w="4178" h="2993" extrusionOk="0">
                    <a:moveTo>
                      <a:pt x="1290" y="0"/>
                    </a:moveTo>
                    <a:lnTo>
                      <a:pt x="1331" y="172"/>
                    </a:lnTo>
                    <a:cubicBezTo>
                      <a:pt x="1430" y="506"/>
                      <a:pt x="1055" y="553"/>
                      <a:pt x="854" y="561"/>
                    </a:cubicBezTo>
                    <a:cubicBezTo>
                      <a:pt x="836" y="561"/>
                      <a:pt x="819" y="562"/>
                      <a:pt x="801" y="562"/>
                    </a:cubicBezTo>
                    <a:cubicBezTo>
                      <a:pt x="535" y="562"/>
                      <a:pt x="229" y="474"/>
                      <a:pt x="127" y="400"/>
                    </a:cubicBezTo>
                    <a:cubicBezTo>
                      <a:pt x="127" y="400"/>
                      <a:pt x="107" y="298"/>
                      <a:pt x="99" y="271"/>
                    </a:cubicBezTo>
                    <a:cubicBezTo>
                      <a:pt x="99" y="271"/>
                      <a:pt x="98" y="271"/>
                      <a:pt x="97" y="271"/>
                    </a:cubicBezTo>
                    <a:cubicBezTo>
                      <a:pt x="20" y="271"/>
                      <a:pt x="14" y="514"/>
                      <a:pt x="7" y="738"/>
                    </a:cubicBezTo>
                    <a:cubicBezTo>
                      <a:pt x="0" y="980"/>
                      <a:pt x="11" y="1263"/>
                      <a:pt x="82" y="1380"/>
                    </a:cubicBezTo>
                    <a:cubicBezTo>
                      <a:pt x="212" y="1588"/>
                      <a:pt x="594" y="1731"/>
                      <a:pt x="782" y="1892"/>
                    </a:cubicBezTo>
                    <a:cubicBezTo>
                      <a:pt x="973" y="2056"/>
                      <a:pt x="1144" y="2431"/>
                      <a:pt x="1383" y="2656"/>
                    </a:cubicBezTo>
                    <a:cubicBezTo>
                      <a:pt x="1605" y="2866"/>
                      <a:pt x="2291" y="2992"/>
                      <a:pt x="2727" y="2992"/>
                    </a:cubicBezTo>
                    <a:cubicBezTo>
                      <a:pt x="2759" y="2992"/>
                      <a:pt x="2790" y="2992"/>
                      <a:pt x="2819" y="2990"/>
                    </a:cubicBezTo>
                    <a:cubicBezTo>
                      <a:pt x="3676" y="2943"/>
                      <a:pt x="4178" y="2421"/>
                      <a:pt x="3834" y="2164"/>
                    </a:cubicBezTo>
                    <a:cubicBezTo>
                      <a:pt x="3571" y="1974"/>
                      <a:pt x="3065" y="1725"/>
                      <a:pt x="2485" y="1301"/>
                    </a:cubicBezTo>
                    <a:cubicBezTo>
                      <a:pt x="1953" y="912"/>
                      <a:pt x="1417" y="25"/>
                      <a:pt x="12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360;p24"/>
              <p:cNvSpPr/>
              <p:nvPr/>
            </p:nvSpPr>
            <p:spPr>
              <a:xfrm>
                <a:off x="5006053" y="2995212"/>
                <a:ext cx="49741" cy="218888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4977" extrusionOk="0">
                    <a:moveTo>
                      <a:pt x="1131" y="1"/>
                    </a:moveTo>
                    <a:lnTo>
                      <a:pt x="1131" y="1"/>
                    </a:lnTo>
                    <a:cubicBezTo>
                      <a:pt x="819" y="352"/>
                      <a:pt x="0" y="809"/>
                      <a:pt x="0" y="809"/>
                    </a:cubicBezTo>
                    <a:cubicBezTo>
                      <a:pt x="137" y="1370"/>
                      <a:pt x="642" y="4977"/>
                      <a:pt x="642" y="4977"/>
                    </a:cubicBezTo>
                    <a:lnTo>
                      <a:pt x="356" y="967"/>
                    </a:lnTo>
                    <a:cubicBezTo>
                      <a:pt x="762" y="537"/>
                      <a:pt x="1130" y="1"/>
                      <a:pt x="11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361;p24"/>
              <p:cNvSpPr/>
              <p:nvPr/>
            </p:nvSpPr>
            <p:spPr>
              <a:xfrm>
                <a:off x="4899492" y="3208817"/>
                <a:ext cx="37735" cy="155249"/>
              </a:xfrm>
              <a:custGeom>
                <a:avLst/>
                <a:gdLst/>
                <a:ahLst/>
                <a:cxnLst/>
                <a:rect l="l" t="t" r="r" b="b"/>
                <a:pathLst>
                  <a:path w="858" h="353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7" y="960"/>
                      <a:pt x="629" y="1966"/>
                      <a:pt x="629" y="1966"/>
                    </a:cubicBezTo>
                    <a:cubicBezTo>
                      <a:pt x="468" y="2557"/>
                      <a:pt x="485" y="3529"/>
                      <a:pt x="485" y="3529"/>
                    </a:cubicBezTo>
                    <a:lnTo>
                      <a:pt x="805" y="3250"/>
                    </a:lnTo>
                    <a:cubicBezTo>
                      <a:pt x="796" y="3014"/>
                      <a:pt x="857" y="1857"/>
                      <a:pt x="857" y="1857"/>
                    </a:cubicBezTo>
                    <a:cubicBezTo>
                      <a:pt x="611" y="1519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362;p24"/>
              <p:cNvSpPr/>
              <p:nvPr/>
            </p:nvSpPr>
            <p:spPr>
              <a:xfrm>
                <a:off x="4834360" y="2521515"/>
                <a:ext cx="285826" cy="437865"/>
              </a:xfrm>
              <a:custGeom>
                <a:avLst/>
                <a:gdLst/>
                <a:ahLst/>
                <a:cxnLst/>
                <a:rect l="l" t="t" r="r" b="b"/>
                <a:pathLst>
                  <a:path w="6499" h="9956" extrusionOk="0">
                    <a:moveTo>
                      <a:pt x="4178" y="0"/>
                    </a:moveTo>
                    <a:lnTo>
                      <a:pt x="2102" y="62"/>
                    </a:lnTo>
                    <a:cubicBezTo>
                      <a:pt x="2102" y="62"/>
                      <a:pt x="522" y="256"/>
                      <a:pt x="311" y="352"/>
                    </a:cubicBezTo>
                    <a:cubicBezTo>
                      <a:pt x="1362" y="1417"/>
                      <a:pt x="546" y="3867"/>
                      <a:pt x="546" y="3867"/>
                    </a:cubicBezTo>
                    <a:lnTo>
                      <a:pt x="1426" y="6304"/>
                    </a:lnTo>
                    <a:cubicBezTo>
                      <a:pt x="809" y="7291"/>
                      <a:pt x="273" y="7911"/>
                      <a:pt x="0" y="8844"/>
                    </a:cubicBezTo>
                    <a:cubicBezTo>
                      <a:pt x="292" y="9184"/>
                      <a:pt x="1510" y="9955"/>
                      <a:pt x="3166" y="9955"/>
                    </a:cubicBezTo>
                    <a:cubicBezTo>
                      <a:pt x="4120" y="9955"/>
                      <a:pt x="5218" y="9700"/>
                      <a:pt x="6369" y="8959"/>
                    </a:cubicBezTo>
                    <a:cubicBezTo>
                      <a:pt x="6369" y="8959"/>
                      <a:pt x="6185" y="7188"/>
                      <a:pt x="5918" y="5846"/>
                    </a:cubicBezTo>
                    <a:cubicBezTo>
                      <a:pt x="6375" y="3673"/>
                      <a:pt x="6498" y="2908"/>
                      <a:pt x="6369" y="2400"/>
                    </a:cubicBezTo>
                    <a:cubicBezTo>
                      <a:pt x="5997" y="969"/>
                      <a:pt x="5150" y="51"/>
                      <a:pt x="417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363;p24"/>
              <p:cNvSpPr/>
              <p:nvPr/>
            </p:nvSpPr>
            <p:spPr>
              <a:xfrm>
                <a:off x="4884320" y="2287020"/>
                <a:ext cx="215414" cy="296865"/>
              </a:xfrm>
              <a:custGeom>
                <a:avLst/>
                <a:gdLst/>
                <a:ahLst/>
                <a:cxnLst/>
                <a:rect l="l" t="t" r="r" b="b"/>
                <a:pathLst>
                  <a:path w="4898" h="6750" extrusionOk="0">
                    <a:moveTo>
                      <a:pt x="4192" y="1"/>
                    </a:moveTo>
                    <a:cubicBezTo>
                      <a:pt x="4130" y="547"/>
                      <a:pt x="3779" y="1407"/>
                      <a:pt x="2864" y="1913"/>
                    </a:cubicBezTo>
                    <a:cubicBezTo>
                      <a:pt x="2028" y="2370"/>
                      <a:pt x="1381" y="2390"/>
                      <a:pt x="1275" y="2390"/>
                    </a:cubicBezTo>
                    <a:cubicBezTo>
                      <a:pt x="1265" y="2390"/>
                      <a:pt x="1260" y="2390"/>
                      <a:pt x="1260" y="2390"/>
                    </a:cubicBezTo>
                    <a:cubicBezTo>
                      <a:pt x="1143" y="2149"/>
                      <a:pt x="912" y="2025"/>
                      <a:pt x="687" y="2025"/>
                    </a:cubicBezTo>
                    <a:cubicBezTo>
                      <a:pt x="536" y="2025"/>
                      <a:pt x="388" y="2080"/>
                      <a:pt x="277" y="2192"/>
                    </a:cubicBezTo>
                    <a:cubicBezTo>
                      <a:pt x="0" y="2475"/>
                      <a:pt x="120" y="2998"/>
                      <a:pt x="475" y="3308"/>
                    </a:cubicBezTo>
                    <a:cubicBezTo>
                      <a:pt x="661" y="3471"/>
                      <a:pt x="814" y="3517"/>
                      <a:pt x="927" y="3517"/>
                    </a:cubicBezTo>
                    <a:cubicBezTo>
                      <a:pt x="1076" y="3517"/>
                      <a:pt x="1158" y="3438"/>
                      <a:pt x="1158" y="3438"/>
                    </a:cubicBezTo>
                    <a:lnTo>
                      <a:pt x="1158" y="3438"/>
                    </a:lnTo>
                    <a:lnTo>
                      <a:pt x="1147" y="5386"/>
                    </a:lnTo>
                    <a:cubicBezTo>
                      <a:pt x="1147" y="5386"/>
                      <a:pt x="1618" y="6128"/>
                      <a:pt x="2174" y="6506"/>
                    </a:cubicBezTo>
                    <a:cubicBezTo>
                      <a:pt x="2421" y="6673"/>
                      <a:pt x="2717" y="6749"/>
                      <a:pt x="2976" y="6749"/>
                    </a:cubicBezTo>
                    <a:cubicBezTo>
                      <a:pt x="3306" y="6749"/>
                      <a:pt x="3574" y="6625"/>
                      <a:pt x="3595" y="6407"/>
                    </a:cubicBezTo>
                    <a:cubicBezTo>
                      <a:pt x="3632" y="6018"/>
                      <a:pt x="3034" y="5325"/>
                      <a:pt x="3034" y="5325"/>
                    </a:cubicBezTo>
                    <a:lnTo>
                      <a:pt x="3034" y="4479"/>
                    </a:lnTo>
                    <a:cubicBezTo>
                      <a:pt x="3301" y="4524"/>
                      <a:pt x="3573" y="4564"/>
                      <a:pt x="3796" y="4564"/>
                    </a:cubicBezTo>
                    <a:cubicBezTo>
                      <a:pt x="3933" y="4564"/>
                      <a:pt x="4052" y="4549"/>
                      <a:pt x="4140" y="4510"/>
                    </a:cubicBezTo>
                    <a:cubicBezTo>
                      <a:pt x="4370" y="4411"/>
                      <a:pt x="4827" y="4060"/>
                      <a:pt x="4861" y="2650"/>
                    </a:cubicBezTo>
                    <a:cubicBezTo>
                      <a:pt x="4898" y="980"/>
                      <a:pt x="4506" y="185"/>
                      <a:pt x="4192" y="1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364;p24"/>
              <p:cNvSpPr/>
              <p:nvPr/>
            </p:nvSpPr>
            <p:spPr>
              <a:xfrm>
                <a:off x="5012826" y="2380123"/>
                <a:ext cx="16097" cy="16273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70" extrusionOk="0">
                    <a:moveTo>
                      <a:pt x="180" y="0"/>
                    </a:moveTo>
                    <a:cubicBezTo>
                      <a:pt x="178" y="0"/>
                      <a:pt x="176" y="0"/>
                      <a:pt x="174" y="0"/>
                    </a:cubicBezTo>
                    <a:cubicBezTo>
                      <a:pt x="76" y="4"/>
                      <a:pt x="0" y="92"/>
                      <a:pt x="7" y="195"/>
                    </a:cubicBezTo>
                    <a:cubicBezTo>
                      <a:pt x="10" y="292"/>
                      <a:pt x="93" y="369"/>
                      <a:pt x="185" y="369"/>
                    </a:cubicBezTo>
                    <a:cubicBezTo>
                      <a:pt x="187" y="369"/>
                      <a:pt x="189" y="369"/>
                      <a:pt x="191" y="369"/>
                    </a:cubicBezTo>
                    <a:cubicBezTo>
                      <a:pt x="290" y="366"/>
                      <a:pt x="366" y="276"/>
                      <a:pt x="362" y="177"/>
                    </a:cubicBezTo>
                    <a:cubicBezTo>
                      <a:pt x="355" y="77"/>
                      <a:pt x="276" y="0"/>
                      <a:pt x="1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365;p24"/>
              <p:cNvSpPr/>
              <p:nvPr/>
            </p:nvSpPr>
            <p:spPr>
              <a:xfrm>
                <a:off x="5029186" y="2440462"/>
                <a:ext cx="19703" cy="12798"/>
              </a:xfrm>
              <a:custGeom>
                <a:avLst/>
                <a:gdLst/>
                <a:ahLst/>
                <a:cxnLst/>
                <a:rect l="l" t="t" r="r" b="b"/>
                <a:pathLst>
                  <a:path w="448" h="291" extrusionOk="0">
                    <a:moveTo>
                      <a:pt x="34" y="0"/>
                    </a:moveTo>
                    <a:cubicBezTo>
                      <a:pt x="0" y="120"/>
                      <a:pt x="65" y="246"/>
                      <a:pt x="181" y="280"/>
                    </a:cubicBezTo>
                    <a:cubicBezTo>
                      <a:pt x="203" y="287"/>
                      <a:pt x="225" y="290"/>
                      <a:pt x="246" y="290"/>
                    </a:cubicBezTo>
                    <a:cubicBezTo>
                      <a:pt x="336" y="290"/>
                      <a:pt x="420" y="230"/>
                      <a:pt x="447" y="133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366;p24"/>
              <p:cNvSpPr/>
              <p:nvPr/>
            </p:nvSpPr>
            <p:spPr>
              <a:xfrm>
                <a:off x="5076903" y="2348590"/>
                <a:ext cx="18823" cy="15349"/>
              </a:xfrm>
              <a:custGeom>
                <a:avLst/>
                <a:gdLst/>
                <a:ahLst/>
                <a:cxnLst/>
                <a:rect l="l" t="t" r="r" b="b"/>
                <a:pathLst>
                  <a:path w="428" h="349" extrusionOk="0">
                    <a:moveTo>
                      <a:pt x="178" y="1"/>
                    </a:moveTo>
                    <a:cubicBezTo>
                      <a:pt x="109" y="1"/>
                      <a:pt x="41" y="35"/>
                      <a:pt x="0" y="100"/>
                    </a:cubicBezTo>
                    <a:lnTo>
                      <a:pt x="359" y="349"/>
                    </a:lnTo>
                    <a:cubicBezTo>
                      <a:pt x="427" y="246"/>
                      <a:pt x="400" y="106"/>
                      <a:pt x="298" y="38"/>
                    </a:cubicBezTo>
                    <a:cubicBezTo>
                      <a:pt x="261" y="13"/>
                      <a:pt x="219" y="1"/>
                      <a:pt x="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367;p24"/>
              <p:cNvSpPr/>
              <p:nvPr/>
            </p:nvSpPr>
            <p:spPr>
              <a:xfrm>
                <a:off x="5073297" y="2374406"/>
                <a:ext cx="16097" cy="16273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70" extrusionOk="0">
                    <a:moveTo>
                      <a:pt x="177" y="0"/>
                    </a:moveTo>
                    <a:cubicBezTo>
                      <a:pt x="175" y="0"/>
                      <a:pt x="173" y="0"/>
                      <a:pt x="171" y="0"/>
                    </a:cubicBezTo>
                    <a:cubicBezTo>
                      <a:pt x="76" y="8"/>
                      <a:pt x="0" y="93"/>
                      <a:pt x="4" y="195"/>
                    </a:cubicBezTo>
                    <a:cubicBezTo>
                      <a:pt x="11" y="293"/>
                      <a:pt x="86" y="369"/>
                      <a:pt x="179" y="369"/>
                    </a:cubicBezTo>
                    <a:cubicBezTo>
                      <a:pt x="183" y="369"/>
                      <a:pt x="187" y="369"/>
                      <a:pt x="191" y="369"/>
                    </a:cubicBezTo>
                    <a:cubicBezTo>
                      <a:pt x="287" y="365"/>
                      <a:pt x="366" y="280"/>
                      <a:pt x="359" y="178"/>
                    </a:cubicBezTo>
                    <a:cubicBezTo>
                      <a:pt x="355" y="78"/>
                      <a:pt x="273" y="0"/>
                      <a:pt x="1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368;p24"/>
              <p:cNvSpPr/>
              <p:nvPr/>
            </p:nvSpPr>
            <p:spPr>
              <a:xfrm>
                <a:off x="5052275" y="2377704"/>
                <a:ext cx="26036" cy="4701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069" extrusionOk="0">
                    <a:moveTo>
                      <a:pt x="1" y="0"/>
                    </a:moveTo>
                    <a:lnTo>
                      <a:pt x="28" y="1069"/>
                    </a:lnTo>
                    <a:lnTo>
                      <a:pt x="592" y="89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369;p24"/>
              <p:cNvSpPr/>
              <p:nvPr/>
            </p:nvSpPr>
            <p:spPr>
              <a:xfrm>
                <a:off x="4950200" y="2453216"/>
                <a:ext cx="67597" cy="4327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84" extrusionOk="0">
                    <a:moveTo>
                      <a:pt x="1" y="0"/>
                    </a:moveTo>
                    <a:cubicBezTo>
                      <a:pt x="1" y="0"/>
                      <a:pt x="52" y="232"/>
                      <a:pt x="328" y="471"/>
                    </a:cubicBezTo>
                    <a:cubicBezTo>
                      <a:pt x="608" y="714"/>
                      <a:pt x="1536" y="983"/>
                      <a:pt x="1536" y="983"/>
                    </a:cubicBezTo>
                    <a:lnTo>
                      <a:pt x="1536" y="700"/>
                    </a:lnTo>
                    <a:cubicBezTo>
                      <a:pt x="1083" y="638"/>
                      <a:pt x="148" y="372"/>
                      <a:pt x="1" y="0"/>
                    </a:cubicBez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370;p24"/>
              <p:cNvSpPr/>
              <p:nvPr/>
            </p:nvSpPr>
            <p:spPr>
              <a:xfrm>
                <a:off x="4876228" y="2741541"/>
                <a:ext cx="54799" cy="74194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687" extrusionOk="0">
                    <a:moveTo>
                      <a:pt x="0" y="1"/>
                    </a:moveTo>
                    <a:lnTo>
                      <a:pt x="474" y="1301"/>
                    </a:lnTo>
                    <a:lnTo>
                      <a:pt x="1246" y="168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371;p24"/>
              <p:cNvSpPr/>
              <p:nvPr/>
            </p:nvSpPr>
            <p:spPr>
              <a:xfrm>
                <a:off x="4887178" y="2763619"/>
                <a:ext cx="43848" cy="52116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85" extrusionOk="0">
                    <a:moveTo>
                      <a:pt x="120" y="1"/>
                    </a:moveTo>
                    <a:cubicBezTo>
                      <a:pt x="79" y="62"/>
                      <a:pt x="41" y="119"/>
                      <a:pt x="0" y="178"/>
                    </a:cubicBezTo>
                    <a:lnTo>
                      <a:pt x="225" y="799"/>
                    </a:lnTo>
                    <a:lnTo>
                      <a:pt x="997" y="1184"/>
                    </a:lnTo>
                    <a:lnTo>
                      <a:pt x="997" y="118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372;p24"/>
              <p:cNvSpPr/>
              <p:nvPr/>
            </p:nvSpPr>
            <p:spPr>
              <a:xfrm>
                <a:off x="4734836" y="2777120"/>
                <a:ext cx="247300" cy="139637"/>
              </a:xfrm>
              <a:custGeom>
                <a:avLst/>
                <a:gdLst/>
                <a:ahLst/>
                <a:cxnLst/>
                <a:rect l="l" t="t" r="r" b="b"/>
                <a:pathLst>
                  <a:path w="5623" h="3175" extrusionOk="0">
                    <a:moveTo>
                      <a:pt x="1393" y="1"/>
                    </a:moveTo>
                    <a:lnTo>
                      <a:pt x="0" y="908"/>
                    </a:lnTo>
                    <a:cubicBezTo>
                      <a:pt x="901" y="1557"/>
                      <a:pt x="2158" y="2308"/>
                      <a:pt x="2775" y="2516"/>
                    </a:cubicBezTo>
                    <a:cubicBezTo>
                      <a:pt x="3366" y="2711"/>
                      <a:pt x="3847" y="3052"/>
                      <a:pt x="4536" y="3175"/>
                    </a:cubicBezTo>
                    <a:lnTo>
                      <a:pt x="4915" y="1877"/>
                    </a:lnTo>
                    <a:cubicBezTo>
                      <a:pt x="4915" y="1857"/>
                      <a:pt x="4925" y="1837"/>
                      <a:pt x="4943" y="1816"/>
                    </a:cubicBezTo>
                    <a:cubicBezTo>
                      <a:pt x="5086" y="1649"/>
                      <a:pt x="5567" y="1301"/>
                      <a:pt x="5598" y="1216"/>
                    </a:cubicBezTo>
                    <a:cubicBezTo>
                      <a:pt x="5623" y="1153"/>
                      <a:pt x="5487" y="1094"/>
                      <a:pt x="5242" y="1094"/>
                    </a:cubicBezTo>
                    <a:cubicBezTo>
                      <a:pt x="5153" y="1094"/>
                      <a:pt x="5050" y="1102"/>
                      <a:pt x="4935" y="1120"/>
                    </a:cubicBezTo>
                    <a:cubicBezTo>
                      <a:pt x="4530" y="1184"/>
                      <a:pt x="3761" y="1397"/>
                      <a:pt x="3214" y="1397"/>
                    </a:cubicBezTo>
                    <a:cubicBezTo>
                      <a:pt x="3176" y="1397"/>
                      <a:pt x="3139" y="1396"/>
                      <a:pt x="3103" y="1393"/>
                    </a:cubicBezTo>
                    <a:cubicBezTo>
                      <a:pt x="2744" y="1369"/>
                      <a:pt x="1922" y="560"/>
                      <a:pt x="1393" y="1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373;p24"/>
              <p:cNvSpPr/>
              <p:nvPr/>
            </p:nvSpPr>
            <p:spPr>
              <a:xfrm>
                <a:off x="4941052" y="2578820"/>
                <a:ext cx="364022" cy="376205"/>
              </a:xfrm>
              <a:custGeom>
                <a:avLst/>
                <a:gdLst/>
                <a:ahLst/>
                <a:cxnLst/>
                <a:rect l="l" t="t" r="r" b="b"/>
                <a:pathLst>
                  <a:path w="8277" h="8554" extrusionOk="0">
                    <a:moveTo>
                      <a:pt x="8277" y="1"/>
                    </a:moveTo>
                    <a:lnTo>
                      <a:pt x="6789" y="1414"/>
                    </a:lnTo>
                    <a:lnTo>
                      <a:pt x="4796" y="916"/>
                    </a:lnTo>
                    <a:lnTo>
                      <a:pt x="3243" y="2267"/>
                    </a:lnTo>
                    <a:lnTo>
                      <a:pt x="830" y="1704"/>
                    </a:lnTo>
                    <a:lnTo>
                      <a:pt x="1" y="8179"/>
                    </a:lnTo>
                    <a:lnTo>
                      <a:pt x="1708" y="8554"/>
                    </a:lnTo>
                    <a:lnTo>
                      <a:pt x="3209" y="7332"/>
                    </a:lnTo>
                    <a:lnTo>
                      <a:pt x="4796" y="7401"/>
                    </a:lnTo>
                    <a:lnTo>
                      <a:pt x="5663" y="6646"/>
                    </a:lnTo>
                    <a:lnTo>
                      <a:pt x="827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374;p24"/>
              <p:cNvSpPr/>
              <p:nvPr/>
            </p:nvSpPr>
            <p:spPr>
              <a:xfrm>
                <a:off x="5016124" y="2619060"/>
                <a:ext cx="135854" cy="335963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7639" extrusionOk="0">
                    <a:moveTo>
                      <a:pt x="3089" y="1"/>
                    </a:moveTo>
                    <a:lnTo>
                      <a:pt x="1536" y="1352"/>
                    </a:lnTo>
                    <a:lnTo>
                      <a:pt x="1" y="7639"/>
                    </a:lnTo>
                    <a:lnTo>
                      <a:pt x="1502" y="6417"/>
                    </a:lnTo>
                    <a:lnTo>
                      <a:pt x="30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375;p24"/>
              <p:cNvSpPr/>
              <p:nvPr/>
            </p:nvSpPr>
            <p:spPr>
              <a:xfrm>
                <a:off x="5151931" y="2578820"/>
                <a:ext cx="153138" cy="325496"/>
              </a:xfrm>
              <a:custGeom>
                <a:avLst/>
                <a:gdLst/>
                <a:ahLst/>
                <a:cxnLst/>
                <a:rect l="l" t="t" r="r" b="b"/>
                <a:pathLst>
                  <a:path w="3482" h="7401" extrusionOk="0">
                    <a:moveTo>
                      <a:pt x="3482" y="1"/>
                    </a:moveTo>
                    <a:lnTo>
                      <a:pt x="1994" y="1414"/>
                    </a:lnTo>
                    <a:lnTo>
                      <a:pt x="1" y="7401"/>
                    </a:lnTo>
                    <a:lnTo>
                      <a:pt x="868" y="6646"/>
                    </a:lnTo>
                    <a:lnTo>
                      <a:pt x="34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376;p24"/>
              <p:cNvSpPr/>
              <p:nvPr/>
            </p:nvSpPr>
            <p:spPr>
              <a:xfrm>
                <a:off x="4802695" y="2293793"/>
                <a:ext cx="73710" cy="213347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4851" extrusionOk="0">
                    <a:moveTo>
                      <a:pt x="85" y="1"/>
                    </a:moveTo>
                    <a:cubicBezTo>
                      <a:pt x="37" y="1"/>
                      <a:pt x="0" y="42"/>
                      <a:pt x="0" y="86"/>
                    </a:cubicBezTo>
                    <a:lnTo>
                      <a:pt x="0" y="4851"/>
                    </a:lnTo>
                    <a:lnTo>
                      <a:pt x="1590" y="4851"/>
                    </a:lnTo>
                    <a:cubicBezTo>
                      <a:pt x="1639" y="4851"/>
                      <a:pt x="1675" y="4813"/>
                      <a:pt x="1675" y="4766"/>
                    </a:cubicBezTo>
                    <a:lnTo>
                      <a:pt x="16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377;p24"/>
              <p:cNvSpPr/>
              <p:nvPr/>
            </p:nvSpPr>
            <p:spPr>
              <a:xfrm>
                <a:off x="4848609" y="2522263"/>
                <a:ext cx="100318" cy="293479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6673" extrusionOk="0">
                    <a:moveTo>
                      <a:pt x="1455" y="1"/>
                    </a:moveTo>
                    <a:cubicBezTo>
                      <a:pt x="1070" y="1"/>
                      <a:pt x="334" y="137"/>
                      <a:pt x="349" y="250"/>
                    </a:cubicBezTo>
                    <a:cubicBezTo>
                      <a:pt x="349" y="250"/>
                      <a:pt x="908" y="662"/>
                      <a:pt x="935" y="2447"/>
                    </a:cubicBezTo>
                    <a:cubicBezTo>
                      <a:pt x="966" y="4232"/>
                      <a:pt x="1" y="5632"/>
                      <a:pt x="1" y="5632"/>
                    </a:cubicBezTo>
                    <a:lnTo>
                      <a:pt x="1" y="6672"/>
                    </a:lnTo>
                    <a:cubicBezTo>
                      <a:pt x="1" y="6672"/>
                      <a:pt x="1512" y="5355"/>
                      <a:pt x="1874" y="3393"/>
                    </a:cubicBezTo>
                    <a:cubicBezTo>
                      <a:pt x="2280" y="1174"/>
                      <a:pt x="1683" y="55"/>
                      <a:pt x="1683" y="55"/>
                    </a:cubicBezTo>
                    <a:cubicBezTo>
                      <a:pt x="1677" y="17"/>
                      <a:pt x="1587" y="1"/>
                      <a:pt x="14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378;p24"/>
              <p:cNvSpPr/>
              <p:nvPr/>
            </p:nvSpPr>
            <p:spPr>
              <a:xfrm>
                <a:off x="5017752" y="2518832"/>
                <a:ext cx="80395" cy="64871"/>
              </a:xfrm>
              <a:custGeom>
                <a:avLst/>
                <a:gdLst/>
                <a:ahLst/>
                <a:cxnLst/>
                <a:rect l="l" t="t" r="r" b="b"/>
                <a:pathLst>
                  <a:path w="1828" h="1475" extrusionOk="0">
                    <a:moveTo>
                      <a:pt x="404" y="1"/>
                    </a:moveTo>
                    <a:cubicBezTo>
                      <a:pt x="166" y="1"/>
                      <a:pt x="0" y="54"/>
                      <a:pt x="0" y="54"/>
                    </a:cubicBezTo>
                    <a:cubicBezTo>
                      <a:pt x="994" y="290"/>
                      <a:pt x="1827" y="1474"/>
                      <a:pt x="1827" y="1474"/>
                    </a:cubicBezTo>
                    <a:cubicBezTo>
                      <a:pt x="1632" y="611"/>
                      <a:pt x="1079" y="167"/>
                      <a:pt x="1079" y="167"/>
                    </a:cubicBezTo>
                    <a:cubicBezTo>
                      <a:pt x="841" y="36"/>
                      <a:pt x="598" y="1"/>
                      <a:pt x="4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379;p24"/>
              <p:cNvSpPr/>
              <p:nvPr/>
            </p:nvSpPr>
            <p:spPr>
              <a:xfrm>
                <a:off x="4934324" y="2859669"/>
                <a:ext cx="99087" cy="59065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1343" extrusionOk="0">
                    <a:moveTo>
                      <a:pt x="379" y="0"/>
                    </a:moveTo>
                    <a:lnTo>
                      <a:pt x="0" y="1298"/>
                    </a:lnTo>
                    <a:cubicBezTo>
                      <a:pt x="157" y="1325"/>
                      <a:pt x="328" y="1342"/>
                      <a:pt x="512" y="1342"/>
                    </a:cubicBezTo>
                    <a:cubicBezTo>
                      <a:pt x="517" y="1342"/>
                      <a:pt x="521" y="1342"/>
                      <a:pt x="526" y="1342"/>
                    </a:cubicBezTo>
                    <a:cubicBezTo>
                      <a:pt x="1505" y="1342"/>
                      <a:pt x="2253" y="645"/>
                      <a:pt x="2184" y="417"/>
                    </a:cubicBezTo>
                    <a:cubicBezTo>
                      <a:pt x="2160" y="335"/>
                      <a:pt x="2102" y="311"/>
                      <a:pt x="2011" y="311"/>
                    </a:cubicBezTo>
                    <a:cubicBezTo>
                      <a:pt x="1891" y="311"/>
                      <a:pt x="1713" y="353"/>
                      <a:pt x="1480" y="353"/>
                    </a:cubicBezTo>
                    <a:cubicBezTo>
                      <a:pt x="1401" y="353"/>
                      <a:pt x="1317" y="348"/>
                      <a:pt x="1226" y="335"/>
                    </a:cubicBezTo>
                    <a:cubicBezTo>
                      <a:pt x="730" y="267"/>
                      <a:pt x="366" y="141"/>
                      <a:pt x="379" y="0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" name="Google Shape;385;p24"/>
            <p:cNvGrpSpPr>
              <a:grpSpLocks noChangeAspect="1"/>
            </p:cNvGrpSpPr>
            <p:nvPr/>
          </p:nvGrpSpPr>
          <p:grpSpPr>
            <a:xfrm>
              <a:off x="4624352" y="875701"/>
              <a:ext cx="3395541" cy="3521497"/>
              <a:chOff x="4778639" y="938100"/>
              <a:chExt cx="3054917" cy="3168239"/>
            </a:xfrm>
          </p:grpSpPr>
          <p:grpSp>
            <p:nvGrpSpPr>
              <p:cNvPr id="118" name="Google Shape;386;p24"/>
              <p:cNvGrpSpPr/>
              <p:nvPr/>
            </p:nvGrpSpPr>
            <p:grpSpPr>
              <a:xfrm>
                <a:off x="7144033" y="2156930"/>
                <a:ext cx="326413" cy="477672"/>
                <a:chOff x="7144033" y="2156930"/>
                <a:chExt cx="326413" cy="477672"/>
              </a:xfrm>
            </p:grpSpPr>
            <p:sp>
              <p:nvSpPr>
                <p:cNvPr id="217" name="Google Shape;387;p24"/>
                <p:cNvSpPr/>
                <p:nvPr/>
              </p:nvSpPr>
              <p:spPr>
                <a:xfrm>
                  <a:off x="7163129" y="2156930"/>
                  <a:ext cx="235865" cy="45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3" h="10274" extrusionOk="0">
                      <a:moveTo>
                        <a:pt x="1321" y="0"/>
                      </a:moveTo>
                      <a:cubicBezTo>
                        <a:pt x="519" y="0"/>
                        <a:pt x="1" y="723"/>
                        <a:pt x="1" y="1539"/>
                      </a:cubicBezTo>
                      <a:cubicBezTo>
                        <a:pt x="1" y="1942"/>
                        <a:pt x="127" y="2369"/>
                        <a:pt x="406" y="2741"/>
                      </a:cubicBezTo>
                      <a:cubicBezTo>
                        <a:pt x="2284" y="5246"/>
                        <a:pt x="3318" y="7434"/>
                        <a:pt x="3431" y="9352"/>
                      </a:cubicBezTo>
                      <a:lnTo>
                        <a:pt x="4445" y="9938"/>
                      </a:lnTo>
                      <a:cubicBezTo>
                        <a:pt x="4690" y="7580"/>
                        <a:pt x="4236" y="5662"/>
                        <a:pt x="3761" y="4389"/>
                      </a:cubicBezTo>
                      <a:cubicBezTo>
                        <a:pt x="3468" y="3611"/>
                        <a:pt x="3089" y="2856"/>
                        <a:pt x="2663" y="2208"/>
                      </a:cubicBezTo>
                      <a:cubicBezTo>
                        <a:pt x="2202" y="1505"/>
                        <a:pt x="1860" y="1181"/>
                        <a:pt x="1765" y="1099"/>
                      </a:cubicBezTo>
                      <a:cubicBezTo>
                        <a:pt x="1762" y="1095"/>
                        <a:pt x="1762" y="1092"/>
                        <a:pt x="1765" y="1089"/>
                      </a:cubicBezTo>
                      <a:lnTo>
                        <a:pt x="1775" y="1089"/>
                      </a:lnTo>
                      <a:cubicBezTo>
                        <a:pt x="1868" y="1171"/>
                        <a:pt x="2213" y="1498"/>
                        <a:pt x="2673" y="2201"/>
                      </a:cubicBezTo>
                      <a:cubicBezTo>
                        <a:pt x="3103" y="2850"/>
                        <a:pt x="3482" y="3604"/>
                        <a:pt x="3772" y="4386"/>
                      </a:cubicBezTo>
                      <a:cubicBezTo>
                        <a:pt x="4147" y="5386"/>
                        <a:pt x="4386" y="6437"/>
                        <a:pt x="4481" y="7509"/>
                      </a:cubicBezTo>
                      <a:cubicBezTo>
                        <a:pt x="4554" y="8311"/>
                        <a:pt x="4547" y="9127"/>
                        <a:pt x="4458" y="9946"/>
                      </a:cubicBezTo>
                      <a:lnTo>
                        <a:pt x="5028" y="10273"/>
                      </a:lnTo>
                      <a:cubicBezTo>
                        <a:pt x="5206" y="9300"/>
                        <a:pt x="5362" y="8055"/>
                        <a:pt x="5362" y="6802"/>
                      </a:cubicBezTo>
                      <a:cubicBezTo>
                        <a:pt x="5362" y="5912"/>
                        <a:pt x="5284" y="5020"/>
                        <a:pt x="5075" y="4222"/>
                      </a:cubicBezTo>
                      <a:cubicBezTo>
                        <a:pt x="4554" y="2205"/>
                        <a:pt x="3260" y="533"/>
                        <a:pt x="1769" y="71"/>
                      </a:cubicBezTo>
                      <a:cubicBezTo>
                        <a:pt x="1611" y="21"/>
                        <a:pt x="1461" y="0"/>
                        <a:pt x="132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388;p24"/>
                <p:cNvSpPr/>
                <p:nvPr/>
              </p:nvSpPr>
              <p:spPr>
                <a:xfrm rot="1013989" flipH="1">
                  <a:off x="7193816" y="2233553"/>
                  <a:ext cx="226849" cy="37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0" h="10597" extrusionOk="0">
                      <a:moveTo>
                        <a:pt x="6379" y="0"/>
                      </a:moveTo>
                      <a:cubicBezTo>
                        <a:pt x="6378" y="0"/>
                        <a:pt x="6377" y="1"/>
                        <a:pt x="6375" y="2"/>
                      </a:cubicBezTo>
                      <a:cubicBezTo>
                        <a:pt x="6106" y="132"/>
                        <a:pt x="5608" y="565"/>
                        <a:pt x="5044" y="1159"/>
                      </a:cubicBezTo>
                      <a:cubicBezTo>
                        <a:pt x="4584" y="1647"/>
                        <a:pt x="3871" y="2466"/>
                        <a:pt x="3075" y="3596"/>
                      </a:cubicBezTo>
                      <a:cubicBezTo>
                        <a:pt x="2314" y="4685"/>
                        <a:pt x="1670" y="5790"/>
                        <a:pt x="1164" y="6882"/>
                      </a:cubicBezTo>
                      <a:cubicBezTo>
                        <a:pt x="567" y="8176"/>
                        <a:pt x="175" y="9425"/>
                        <a:pt x="4" y="10589"/>
                      </a:cubicBezTo>
                      <a:cubicBezTo>
                        <a:pt x="0" y="10592"/>
                        <a:pt x="4" y="10596"/>
                        <a:pt x="7" y="10596"/>
                      </a:cubicBezTo>
                      <a:lnTo>
                        <a:pt x="11" y="10596"/>
                      </a:lnTo>
                      <a:cubicBezTo>
                        <a:pt x="14" y="10596"/>
                        <a:pt x="14" y="10596"/>
                        <a:pt x="17" y="10592"/>
                      </a:cubicBezTo>
                      <a:cubicBezTo>
                        <a:pt x="416" y="7865"/>
                        <a:pt x="1908" y="5288"/>
                        <a:pt x="3089" y="3603"/>
                      </a:cubicBezTo>
                      <a:cubicBezTo>
                        <a:pt x="4537" y="1538"/>
                        <a:pt x="5912" y="238"/>
                        <a:pt x="6383" y="12"/>
                      </a:cubicBezTo>
                      <a:cubicBezTo>
                        <a:pt x="6386" y="12"/>
                        <a:pt x="6389" y="9"/>
                        <a:pt x="6386" y="5"/>
                      </a:cubicBezTo>
                      <a:cubicBezTo>
                        <a:pt x="6386" y="3"/>
                        <a:pt x="6383" y="0"/>
                        <a:pt x="6379" y="0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9" name="Google Shape;389;p24"/>
              <p:cNvSpPr/>
              <p:nvPr/>
            </p:nvSpPr>
            <p:spPr>
              <a:xfrm>
                <a:off x="4799968" y="2360289"/>
                <a:ext cx="3010651" cy="1746050"/>
              </a:xfrm>
              <a:custGeom>
                <a:avLst/>
                <a:gdLst/>
                <a:ahLst/>
                <a:cxnLst/>
                <a:rect l="l" t="t" r="r" b="b"/>
                <a:pathLst>
                  <a:path w="68455" h="39701" extrusionOk="0">
                    <a:moveTo>
                      <a:pt x="43591" y="1"/>
                    </a:moveTo>
                    <a:cubicBezTo>
                      <a:pt x="43313" y="1"/>
                      <a:pt x="43035" y="62"/>
                      <a:pt x="42823" y="185"/>
                    </a:cubicBezTo>
                    <a:lnTo>
                      <a:pt x="424" y="24850"/>
                    </a:lnTo>
                    <a:cubicBezTo>
                      <a:pt x="1" y="25096"/>
                      <a:pt x="1" y="25499"/>
                      <a:pt x="424" y="25745"/>
                    </a:cubicBezTo>
                    <a:lnTo>
                      <a:pt x="24096" y="39516"/>
                    </a:lnTo>
                    <a:cubicBezTo>
                      <a:pt x="24308" y="39639"/>
                      <a:pt x="24586" y="39700"/>
                      <a:pt x="24864" y="39700"/>
                    </a:cubicBezTo>
                    <a:cubicBezTo>
                      <a:pt x="25142" y="39700"/>
                      <a:pt x="25421" y="39639"/>
                      <a:pt x="25632" y="39516"/>
                    </a:cubicBezTo>
                    <a:lnTo>
                      <a:pt x="68032" y="14851"/>
                    </a:lnTo>
                    <a:cubicBezTo>
                      <a:pt x="68454" y="14605"/>
                      <a:pt x="68454" y="14205"/>
                      <a:pt x="68032" y="13956"/>
                    </a:cubicBezTo>
                    <a:lnTo>
                      <a:pt x="44359" y="185"/>
                    </a:lnTo>
                    <a:cubicBezTo>
                      <a:pt x="44148" y="62"/>
                      <a:pt x="43869" y="1"/>
                      <a:pt x="43591" y="1"/>
                    </a:cubicBezTo>
                    <a:close/>
                  </a:path>
                </a:pathLst>
              </a:custGeom>
              <a:solidFill>
                <a:srgbClr val="000000">
                  <a:alpha val="321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390;p24"/>
              <p:cNvSpPr/>
              <p:nvPr/>
            </p:nvSpPr>
            <p:spPr>
              <a:xfrm>
                <a:off x="7314724" y="2206451"/>
                <a:ext cx="518832" cy="576314"/>
              </a:xfrm>
              <a:custGeom>
                <a:avLst/>
                <a:gdLst/>
                <a:ahLst/>
                <a:cxnLst/>
                <a:rect l="l" t="t" r="r" b="b"/>
                <a:pathLst>
                  <a:path w="11797" h="13104" extrusionOk="0">
                    <a:moveTo>
                      <a:pt x="9848" y="1"/>
                    </a:moveTo>
                    <a:cubicBezTo>
                      <a:pt x="8619" y="1"/>
                      <a:pt x="7422" y="1292"/>
                      <a:pt x="6523" y="1812"/>
                    </a:cubicBezTo>
                    <a:cubicBezTo>
                      <a:pt x="6199" y="1999"/>
                      <a:pt x="5851" y="2044"/>
                      <a:pt x="5496" y="2044"/>
                    </a:cubicBezTo>
                    <a:cubicBezTo>
                      <a:pt x="5154" y="2044"/>
                      <a:pt x="4804" y="2002"/>
                      <a:pt x="4463" y="2002"/>
                    </a:cubicBezTo>
                    <a:cubicBezTo>
                      <a:pt x="3973" y="2002"/>
                      <a:pt x="3500" y="2090"/>
                      <a:pt x="3090" y="2519"/>
                    </a:cubicBezTo>
                    <a:cubicBezTo>
                      <a:pt x="2096" y="3560"/>
                      <a:pt x="3973" y="4895"/>
                      <a:pt x="2796" y="5980"/>
                    </a:cubicBezTo>
                    <a:cubicBezTo>
                      <a:pt x="1619" y="7062"/>
                      <a:pt x="1" y="7287"/>
                      <a:pt x="700" y="9659"/>
                    </a:cubicBezTo>
                    <a:lnTo>
                      <a:pt x="6523" y="13103"/>
                    </a:lnTo>
                    <a:cubicBezTo>
                      <a:pt x="7291" y="13010"/>
                      <a:pt x="8267" y="12768"/>
                      <a:pt x="8734" y="11826"/>
                    </a:cubicBezTo>
                    <a:cubicBezTo>
                      <a:pt x="9199" y="10888"/>
                      <a:pt x="7820" y="10089"/>
                      <a:pt x="7844" y="9297"/>
                    </a:cubicBezTo>
                    <a:cubicBezTo>
                      <a:pt x="7871" y="8505"/>
                      <a:pt x="8666" y="8157"/>
                      <a:pt x="9506" y="7837"/>
                    </a:cubicBezTo>
                    <a:cubicBezTo>
                      <a:pt x="10349" y="7519"/>
                      <a:pt x="11178" y="6383"/>
                      <a:pt x="10479" y="5577"/>
                    </a:cubicBezTo>
                    <a:cubicBezTo>
                      <a:pt x="9783" y="4768"/>
                      <a:pt x="9052" y="3754"/>
                      <a:pt x="9783" y="2754"/>
                    </a:cubicBezTo>
                    <a:cubicBezTo>
                      <a:pt x="10512" y="1755"/>
                      <a:pt x="11796" y="785"/>
                      <a:pt x="10612" y="185"/>
                    </a:cubicBezTo>
                    <a:cubicBezTo>
                      <a:pt x="10357" y="56"/>
                      <a:pt x="10102" y="1"/>
                      <a:pt x="98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391;p24"/>
              <p:cNvSpPr/>
              <p:nvPr/>
            </p:nvSpPr>
            <p:spPr>
              <a:xfrm>
                <a:off x="7467990" y="2236400"/>
                <a:ext cx="281032" cy="466056"/>
              </a:xfrm>
              <a:custGeom>
                <a:avLst/>
                <a:gdLst/>
                <a:ahLst/>
                <a:cxnLst/>
                <a:rect l="l" t="t" r="r" b="b"/>
                <a:pathLst>
                  <a:path w="6390" h="10597" extrusionOk="0">
                    <a:moveTo>
                      <a:pt x="6379" y="0"/>
                    </a:moveTo>
                    <a:cubicBezTo>
                      <a:pt x="6378" y="0"/>
                      <a:pt x="6377" y="1"/>
                      <a:pt x="6375" y="2"/>
                    </a:cubicBezTo>
                    <a:cubicBezTo>
                      <a:pt x="6106" y="132"/>
                      <a:pt x="5608" y="565"/>
                      <a:pt x="5044" y="1159"/>
                    </a:cubicBezTo>
                    <a:cubicBezTo>
                      <a:pt x="4584" y="1647"/>
                      <a:pt x="3871" y="2466"/>
                      <a:pt x="3075" y="3596"/>
                    </a:cubicBezTo>
                    <a:cubicBezTo>
                      <a:pt x="2314" y="4685"/>
                      <a:pt x="1670" y="5790"/>
                      <a:pt x="1164" y="6882"/>
                    </a:cubicBezTo>
                    <a:cubicBezTo>
                      <a:pt x="567" y="8176"/>
                      <a:pt x="175" y="9425"/>
                      <a:pt x="4" y="10589"/>
                    </a:cubicBezTo>
                    <a:cubicBezTo>
                      <a:pt x="0" y="10592"/>
                      <a:pt x="4" y="10596"/>
                      <a:pt x="7" y="10596"/>
                    </a:cubicBezTo>
                    <a:lnTo>
                      <a:pt x="11" y="10596"/>
                    </a:lnTo>
                    <a:cubicBezTo>
                      <a:pt x="14" y="10596"/>
                      <a:pt x="14" y="10596"/>
                      <a:pt x="17" y="10592"/>
                    </a:cubicBezTo>
                    <a:cubicBezTo>
                      <a:pt x="416" y="7865"/>
                      <a:pt x="1908" y="5288"/>
                      <a:pt x="3089" y="3603"/>
                    </a:cubicBezTo>
                    <a:cubicBezTo>
                      <a:pt x="4537" y="1538"/>
                      <a:pt x="5912" y="238"/>
                      <a:pt x="6383" y="12"/>
                    </a:cubicBezTo>
                    <a:cubicBezTo>
                      <a:pt x="6386" y="12"/>
                      <a:pt x="6389" y="9"/>
                      <a:pt x="6386" y="5"/>
                    </a:cubicBezTo>
                    <a:cubicBezTo>
                      <a:pt x="6386" y="3"/>
                      <a:pt x="6383" y="0"/>
                      <a:pt x="6379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392;p24"/>
              <p:cNvSpPr/>
              <p:nvPr/>
            </p:nvSpPr>
            <p:spPr>
              <a:xfrm>
                <a:off x="7509858" y="2342741"/>
                <a:ext cx="63111" cy="99087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2253" extrusionOk="0">
                    <a:moveTo>
                      <a:pt x="7" y="1"/>
                    </a:moveTo>
                    <a:cubicBezTo>
                      <a:pt x="6" y="1"/>
                      <a:pt x="4" y="2"/>
                      <a:pt x="4" y="3"/>
                    </a:cubicBezTo>
                    <a:cubicBezTo>
                      <a:pt x="1" y="8"/>
                      <a:pt x="1" y="11"/>
                      <a:pt x="4" y="14"/>
                    </a:cubicBezTo>
                    <a:cubicBezTo>
                      <a:pt x="14" y="24"/>
                      <a:pt x="1154" y="1263"/>
                      <a:pt x="1420" y="2249"/>
                    </a:cubicBezTo>
                    <a:cubicBezTo>
                      <a:pt x="1420" y="2253"/>
                      <a:pt x="1424" y="2253"/>
                      <a:pt x="1427" y="2253"/>
                    </a:cubicBezTo>
                    <a:cubicBezTo>
                      <a:pt x="1430" y="2253"/>
                      <a:pt x="1434" y="2249"/>
                      <a:pt x="1434" y="2246"/>
                    </a:cubicBezTo>
                    <a:cubicBezTo>
                      <a:pt x="1168" y="1257"/>
                      <a:pt x="25" y="17"/>
                      <a:pt x="11" y="3"/>
                    </a:cubicBezTo>
                    <a:cubicBezTo>
                      <a:pt x="11" y="2"/>
                      <a:pt x="9" y="1"/>
                      <a:pt x="7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393;p24"/>
              <p:cNvSpPr/>
              <p:nvPr/>
            </p:nvSpPr>
            <p:spPr>
              <a:xfrm>
                <a:off x="7533299" y="2481055"/>
                <a:ext cx="187047" cy="29555"/>
              </a:xfrm>
              <a:custGeom>
                <a:avLst/>
                <a:gdLst/>
                <a:ahLst/>
                <a:cxnLst/>
                <a:rect l="l" t="t" r="r" b="b"/>
                <a:pathLst>
                  <a:path w="4253" h="672" extrusionOk="0">
                    <a:moveTo>
                      <a:pt x="2907" y="1"/>
                    </a:moveTo>
                    <a:cubicBezTo>
                      <a:pt x="2654" y="1"/>
                      <a:pt x="2389" y="9"/>
                      <a:pt x="2123" y="29"/>
                    </a:cubicBezTo>
                    <a:cubicBezTo>
                      <a:pt x="1444" y="84"/>
                      <a:pt x="525" y="234"/>
                      <a:pt x="4" y="657"/>
                    </a:cubicBezTo>
                    <a:cubicBezTo>
                      <a:pt x="0" y="661"/>
                      <a:pt x="0" y="664"/>
                      <a:pt x="0" y="667"/>
                    </a:cubicBezTo>
                    <a:cubicBezTo>
                      <a:pt x="4" y="671"/>
                      <a:pt x="4" y="671"/>
                      <a:pt x="7" y="671"/>
                    </a:cubicBezTo>
                    <a:lnTo>
                      <a:pt x="10" y="671"/>
                    </a:lnTo>
                    <a:cubicBezTo>
                      <a:pt x="653" y="151"/>
                      <a:pt x="1897" y="18"/>
                      <a:pt x="2911" y="18"/>
                    </a:cubicBezTo>
                    <a:cubicBezTo>
                      <a:pt x="3474" y="18"/>
                      <a:pt x="3967" y="59"/>
                      <a:pt x="4246" y="98"/>
                    </a:cubicBezTo>
                    <a:cubicBezTo>
                      <a:pt x="4249" y="98"/>
                      <a:pt x="4252" y="94"/>
                      <a:pt x="4252" y="91"/>
                    </a:cubicBezTo>
                    <a:cubicBezTo>
                      <a:pt x="4252" y="87"/>
                      <a:pt x="4252" y="84"/>
                      <a:pt x="4249" y="84"/>
                    </a:cubicBezTo>
                    <a:cubicBezTo>
                      <a:pt x="3918" y="38"/>
                      <a:pt x="3439" y="1"/>
                      <a:pt x="2907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394;p24"/>
              <p:cNvSpPr/>
              <p:nvPr/>
            </p:nvSpPr>
            <p:spPr>
              <a:xfrm>
                <a:off x="4921475" y="3214385"/>
                <a:ext cx="1359067" cy="66032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14783" extrusionOk="0">
                    <a:moveTo>
                      <a:pt x="9048" y="1"/>
                    </a:moveTo>
                    <a:lnTo>
                      <a:pt x="0" y="2438"/>
                    </a:lnTo>
                    <a:lnTo>
                      <a:pt x="21379" y="14783"/>
                    </a:lnTo>
                    <a:lnTo>
                      <a:pt x="30427" y="12342"/>
                    </a:lnTo>
                    <a:lnTo>
                      <a:pt x="9048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395;p24"/>
              <p:cNvSpPr/>
              <p:nvPr/>
            </p:nvSpPr>
            <p:spPr>
              <a:xfrm>
                <a:off x="4778639" y="3182078"/>
                <a:ext cx="1556188" cy="748803"/>
              </a:xfrm>
              <a:custGeom>
                <a:avLst/>
                <a:gdLst/>
                <a:ahLst/>
                <a:cxnLst/>
                <a:rect l="l" t="t" r="r" b="b"/>
                <a:pathLst>
                  <a:path w="35384" h="17026" extrusionOk="0">
                    <a:moveTo>
                      <a:pt x="11059" y="1"/>
                    </a:moveTo>
                    <a:lnTo>
                      <a:pt x="1" y="2981"/>
                    </a:lnTo>
                    <a:lnTo>
                      <a:pt x="24329" y="17025"/>
                    </a:lnTo>
                    <a:lnTo>
                      <a:pt x="35384" y="14045"/>
                    </a:lnTo>
                    <a:lnTo>
                      <a:pt x="33912" y="13192"/>
                    </a:lnTo>
                    <a:lnTo>
                      <a:pt x="24864" y="15633"/>
                    </a:lnTo>
                    <a:lnTo>
                      <a:pt x="3485" y="3288"/>
                    </a:lnTo>
                    <a:lnTo>
                      <a:pt x="12533" y="851"/>
                    </a:lnTo>
                    <a:lnTo>
                      <a:pt x="11059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396;p24"/>
              <p:cNvSpPr/>
              <p:nvPr/>
            </p:nvSpPr>
            <p:spPr>
              <a:xfrm>
                <a:off x="5316500" y="2807775"/>
                <a:ext cx="1420839" cy="963559"/>
              </a:xfrm>
              <a:custGeom>
                <a:avLst/>
                <a:gdLst/>
                <a:ahLst/>
                <a:cxnLst/>
                <a:rect l="l" t="t" r="r" b="b"/>
                <a:pathLst>
                  <a:path w="31701" h="21703" extrusionOk="0">
                    <a:moveTo>
                      <a:pt x="10321" y="0"/>
                    </a:moveTo>
                    <a:lnTo>
                      <a:pt x="0" y="9362"/>
                    </a:lnTo>
                    <a:lnTo>
                      <a:pt x="21379" y="21703"/>
                    </a:lnTo>
                    <a:lnTo>
                      <a:pt x="31700" y="12341"/>
                    </a:lnTo>
                    <a:lnTo>
                      <a:pt x="10321" y="0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397;p24"/>
              <p:cNvSpPr/>
              <p:nvPr/>
            </p:nvSpPr>
            <p:spPr>
              <a:xfrm>
                <a:off x="6266925" y="3350475"/>
                <a:ext cx="521781" cy="452051"/>
              </a:xfrm>
              <a:custGeom>
                <a:avLst/>
                <a:gdLst/>
                <a:ahLst/>
                <a:cxnLst/>
                <a:rect l="l" t="t" r="r" b="b"/>
                <a:pathLst>
                  <a:path w="11793" h="10217" extrusionOk="0">
                    <a:moveTo>
                      <a:pt x="10321" y="1"/>
                    </a:moveTo>
                    <a:lnTo>
                      <a:pt x="0" y="9363"/>
                    </a:lnTo>
                    <a:lnTo>
                      <a:pt x="1472" y="10216"/>
                    </a:lnTo>
                    <a:lnTo>
                      <a:pt x="11792" y="854"/>
                    </a:lnTo>
                    <a:lnTo>
                      <a:pt x="10321" y="1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398;p24"/>
              <p:cNvSpPr/>
              <p:nvPr/>
            </p:nvSpPr>
            <p:spPr>
              <a:xfrm>
                <a:off x="5265001" y="2770348"/>
                <a:ext cx="518788" cy="449168"/>
              </a:xfrm>
              <a:custGeom>
                <a:avLst/>
                <a:gdLst/>
                <a:ahLst/>
                <a:cxnLst/>
                <a:rect l="l" t="t" r="r" b="b"/>
                <a:pathLst>
                  <a:path w="11796" h="10213" extrusionOk="0">
                    <a:moveTo>
                      <a:pt x="10318" y="1"/>
                    </a:moveTo>
                    <a:lnTo>
                      <a:pt x="0" y="9363"/>
                    </a:lnTo>
                    <a:lnTo>
                      <a:pt x="1474" y="10213"/>
                    </a:lnTo>
                    <a:lnTo>
                      <a:pt x="11795" y="851"/>
                    </a:lnTo>
                    <a:lnTo>
                      <a:pt x="10318" y="1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399;p24"/>
              <p:cNvSpPr/>
              <p:nvPr/>
            </p:nvSpPr>
            <p:spPr>
              <a:xfrm>
                <a:off x="6260300" y="2284971"/>
                <a:ext cx="1394218" cy="940744"/>
              </a:xfrm>
              <a:custGeom>
                <a:avLst/>
                <a:gdLst/>
                <a:ahLst/>
                <a:cxnLst/>
                <a:rect l="l" t="t" r="r" b="b"/>
                <a:pathLst>
                  <a:path w="31271" h="21100" extrusionOk="0">
                    <a:moveTo>
                      <a:pt x="9891" y="0"/>
                    </a:moveTo>
                    <a:lnTo>
                      <a:pt x="0" y="8758"/>
                    </a:lnTo>
                    <a:lnTo>
                      <a:pt x="21376" y="21100"/>
                    </a:lnTo>
                    <a:lnTo>
                      <a:pt x="31270" y="12342"/>
                    </a:lnTo>
                    <a:lnTo>
                      <a:pt x="9891" y="0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400;p24"/>
              <p:cNvSpPr/>
              <p:nvPr/>
            </p:nvSpPr>
            <p:spPr>
              <a:xfrm>
                <a:off x="6205049" y="2208693"/>
                <a:ext cx="1556320" cy="1048351"/>
              </a:xfrm>
              <a:custGeom>
                <a:avLst/>
                <a:gdLst/>
                <a:ahLst/>
                <a:cxnLst/>
                <a:rect l="l" t="t" r="r" b="b"/>
                <a:pathLst>
                  <a:path w="35387" h="23837" extrusionOk="0">
                    <a:moveTo>
                      <a:pt x="11059" y="0"/>
                    </a:moveTo>
                    <a:lnTo>
                      <a:pt x="1" y="9793"/>
                    </a:lnTo>
                    <a:lnTo>
                      <a:pt x="1478" y="10642"/>
                    </a:lnTo>
                    <a:lnTo>
                      <a:pt x="11369" y="1884"/>
                    </a:lnTo>
                    <a:lnTo>
                      <a:pt x="32748" y="14226"/>
                    </a:lnTo>
                    <a:lnTo>
                      <a:pt x="22854" y="22984"/>
                    </a:lnTo>
                    <a:lnTo>
                      <a:pt x="24328" y="23837"/>
                    </a:lnTo>
                    <a:lnTo>
                      <a:pt x="35387" y="14045"/>
                    </a:lnTo>
                    <a:lnTo>
                      <a:pt x="11059" y="0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401;p24"/>
              <p:cNvSpPr/>
              <p:nvPr/>
            </p:nvSpPr>
            <p:spPr>
              <a:xfrm>
                <a:off x="5767950" y="2669275"/>
                <a:ext cx="1463143" cy="691092"/>
              </a:xfrm>
              <a:custGeom>
                <a:avLst/>
                <a:gdLst/>
                <a:ahLst/>
                <a:cxnLst/>
                <a:rect l="l" t="t" r="r" b="b"/>
                <a:pathLst>
                  <a:path w="32435" h="15321" extrusionOk="0">
                    <a:moveTo>
                      <a:pt x="11058" y="0"/>
                    </a:moveTo>
                    <a:lnTo>
                      <a:pt x="0" y="2980"/>
                    </a:lnTo>
                    <a:lnTo>
                      <a:pt x="21379" y="15321"/>
                    </a:lnTo>
                    <a:lnTo>
                      <a:pt x="32434" y="12342"/>
                    </a:lnTo>
                    <a:lnTo>
                      <a:pt x="11058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402;p24"/>
              <p:cNvSpPr/>
              <p:nvPr/>
            </p:nvSpPr>
            <p:spPr>
              <a:xfrm>
                <a:off x="5718731" y="2639335"/>
                <a:ext cx="551377" cy="168487"/>
              </a:xfrm>
              <a:custGeom>
                <a:avLst/>
                <a:gdLst/>
                <a:ahLst/>
                <a:cxnLst/>
                <a:rect l="l" t="t" r="r" b="b"/>
                <a:pathLst>
                  <a:path w="12537" h="3831" extrusionOk="0">
                    <a:moveTo>
                      <a:pt x="11059" y="1"/>
                    </a:moveTo>
                    <a:lnTo>
                      <a:pt x="1" y="2980"/>
                    </a:lnTo>
                    <a:lnTo>
                      <a:pt x="1478" y="3830"/>
                    </a:lnTo>
                    <a:lnTo>
                      <a:pt x="12536" y="850"/>
                    </a:lnTo>
                    <a:lnTo>
                      <a:pt x="11059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403;p24"/>
              <p:cNvSpPr/>
              <p:nvPr/>
            </p:nvSpPr>
            <p:spPr>
              <a:xfrm>
                <a:off x="6626543" y="2291550"/>
                <a:ext cx="422560" cy="272896"/>
              </a:xfrm>
              <a:custGeom>
                <a:avLst/>
                <a:gdLst/>
                <a:ahLst/>
                <a:cxnLst/>
                <a:rect l="l" t="t" r="r" b="b"/>
                <a:pathLst>
                  <a:path w="9608" h="6205" extrusionOk="0">
                    <a:moveTo>
                      <a:pt x="1785" y="0"/>
                    </a:moveTo>
                    <a:lnTo>
                      <a:pt x="0" y="1581"/>
                    </a:lnTo>
                    <a:lnTo>
                      <a:pt x="738" y="6205"/>
                    </a:lnTo>
                    <a:lnTo>
                      <a:pt x="9608" y="4516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404;p24"/>
              <p:cNvSpPr/>
              <p:nvPr/>
            </p:nvSpPr>
            <p:spPr>
              <a:xfrm>
                <a:off x="7024903" y="2526925"/>
                <a:ext cx="329806" cy="288069"/>
              </a:xfrm>
              <a:custGeom>
                <a:avLst/>
                <a:gdLst/>
                <a:ahLst/>
                <a:cxnLst/>
                <a:rect l="l" t="t" r="r" b="b"/>
                <a:pathLst>
                  <a:path w="7499" h="6550" extrusionOk="0">
                    <a:moveTo>
                      <a:pt x="2000" y="0"/>
                    </a:moveTo>
                    <a:lnTo>
                      <a:pt x="0" y="393"/>
                    </a:lnTo>
                    <a:lnTo>
                      <a:pt x="3898" y="6550"/>
                    </a:lnTo>
                    <a:cubicBezTo>
                      <a:pt x="5280" y="5775"/>
                      <a:pt x="6615" y="4673"/>
                      <a:pt x="7498" y="3174"/>
                    </a:cubicBezTo>
                    <a:lnTo>
                      <a:pt x="200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405;p24"/>
              <p:cNvSpPr/>
              <p:nvPr/>
            </p:nvSpPr>
            <p:spPr>
              <a:xfrm>
                <a:off x="6861258" y="2556654"/>
                <a:ext cx="279405" cy="326156"/>
              </a:xfrm>
              <a:custGeom>
                <a:avLst/>
                <a:gdLst/>
                <a:ahLst/>
                <a:cxnLst/>
                <a:rect l="l" t="t" r="r" b="b"/>
                <a:pathLst>
                  <a:path w="6353" h="7416" extrusionOk="0">
                    <a:moveTo>
                      <a:pt x="2270" y="0"/>
                    </a:moveTo>
                    <a:lnTo>
                      <a:pt x="1" y="440"/>
                    </a:lnTo>
                    <a:lnTo>
                      <a:pt x="1421" y="7358"/>
                    </a:lnTo>
                    <a:cubicBezTo>
                      <a:pt x="1768" y="7397"/>
                      <a:pt x="2133" y="7416"/>
                      <a:pt x="2517" y="7416"/>
                    </a:cubicBezTo>
                    <a:cubicBezTo>
                      <a:pt x="2601" y="7416"/>
                      <a:pt x="2687" y="7415"/>
                      <a:pt x="2773" y="7413"/>
                    </a:cubicBezTo>
                    <a:cubicBezTo>
                      <a:pt x="3575" y="7389"/>
                      <a:pt x="4923" y="7109"/>
                      <a:pt x="6353" y="6498"/>
                    </a:cubicBezTo>
                    <a:lnTo>
                      <a:pt x="227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406;p24"/>
              <p:cNvSpPr/>
              <p:nvPr/>
            </p:nvSpPr>
            <p:spPr>
              <a:xfrm>
                <a:off x="6666915" y="2587132"/>
                <a:ext cx="192764" cy="281428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6399" extrusionOk="0">
                    <a:moveTo>
                      <a:pt x="3137" y="0"/>
                    </a:moveTo>
                    <a:lnTo>
                      <a:pt x="1" y="610"/>
                    </a:lnTo>
                    <a:lnTo>
                      <a:pt x="631" y="4522"/>
                    </a:lnTo>
                    <a:cubicBezTo>
                      <a:pt x="1324" y="4976"/>
                      <a:pt x="2529" y="5911"/>
                      <a:pt x="4383" y="6399"/>
                    </a:cubicBezTo>
                    <a:lnTo>
                      <a:pt x="313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407;p24"/>
              <p:cNvSpPr/>
              <p:nvPr/>
            </p:nvSpPr>
            <p:spPr>
              <a:xfrm>
                <a:off x="6964388" y="2690966"/>
                <a:ext cx="680942" cy="360152"/>
              </a:xfrm>
              <a:custGeom>
                <a:avLst/>
                <a:gdLst/>
                <a:ahLst/>
                <a:cxnLst/>
                <a:rect l="l" t="t" r="r" b="b"/>
                <a:pathLst>
                  <a:path w="15483" h="8189" extrusionOk="0">
                    <a:moveTo>
                      <a:pt x="9840" y="1"/>
                    </a:moveTo>
                    <a:cubicBezTo>
                      <a:pt x="7731" y="3519"/>
                      <a:pt x="3044" y="5327"/>
                      <a:pt x="644" y="5327"/>
                    </a:cubicBezTo>
                    <a:cubicBezTo>
                      <a:pt x="570" y="5327"/>
                      <a:pt x="497" y="5325"/>
                      <a:pt x="428" y="5322"/>
                    </a:cubicBezTo>
                    <a:cubicBezTo>
                      <a:pt x="428" y="5322"/>
                      <a:pt x="1" y="5390"/>
                      <a:pt x="428" y="5635"/>
                    </a:cubicBezTo>
                    <a:cubicBezTo>
                      <a:pt x="854" y="5881"/>
                      <a:pt x="4851" y="8188"/>
                      <a:pt x="4851" y="8188"/>
                    </a:cubicBezTo>
                    <a:lnTo>
                      <a:pt x="11407" y="6867"/>
                    </a:lnTo>
                    <a:lnTo>
                      <a:pt x="15482" y="3260"/>
                    </a:lnTo>
                    <a:lnTo>
                      <a:pt x="984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408;p24"/>
              <p:cNvSpPr/>
              <p:nvPr/>
            </p:nvSpPr>
            <p:spPr>
              <a:xfrm>
                <a:off x="7231120" y="3047327"/>
                <a:ext cx="173589" cy="81539"/>
              </a:xfrm>
              <a:custGeom>
                <a:avLst/>
                <a:gdLst/>
                <a:ahLst/>
                <a:cxnLst/>
                <a:rect l="l" t="t" r="r" b="b"/>
                <a:pathLst>
                  <a:path w="3947" h="1854" extrusionOk="0">
                    <a:moveTo>
                      <a:pt x="3946" y="0"/>
                    </a:moveTo>
                    <a:lnTo>
                      <a:pt x="1" y="785"/>
                    </a:lnTo>
                    <a:lnTo>
                      <a:pt x="1850" y="1853"/>
                    </a:lnTo>
                    <a:lnTo>
                      <a:pt x="394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409;p24"/>
              <p:cNvSpPr/>
              <p:nvPr/>
            </p:nvSpPr>
            <p:spPr>
              <a:xfrm>
                <a:off x="6270050" y="2404707"/>
                <a:ext cx="356546" cy="421680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9588" extrusionOk="0">
                    <a:moveTo>
                      <a:pt x="6983" y="1"/>
                    </a:moveTo>
                    <a:lnTo>
                      <a:pt x="0" y="6185"/>
                    </a:lnTo>
                    <a:lnTo>
                      <a:pt x="5895" y="9588"/>
                    </a:lnTo>
                    <a:lnTo>
                      <a:pt x="8106" y="8315"/>
                    </a:lnTo>
                    <a:lnTo>
                      <a:pt x="698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410;p24"/>
              <p:cNvSpPr/>
              <p:nvPr/>
            </p:nvSpPr>
            <p:spPr>
              <a:xfrm>
                <a:off x="6751443" y="2898018"/>
                <a:ext cx="509948" cy="321494"/>
              </a:xfrm>
              <a:custGeom>
                <a:avLst/>
                <a:gdLst/>
                <a:ahLst/>
                <a:cxnLst/>
                <a:rect l="l" t="t" r="r" b="b"/>
                <a:pathLst>
                  <a:path w="11595" h="7310" extrusionOk="0">
                    <a:moveTo>
                      <a:pt x="601" y="0"/>
                    </a:moveTo>
                    <a:cubicBezTo>
                      <a:pt x="224" y="0"/>
                      <a:pt x="1" y="581"/>
                      <a:pt x="109" y="1351"/>
                    </a:cubicBezTo>
                    <a:lnTo>
                      <a:pt x="10430" y="7310"/>
                    </a:lnTo>
                    <a:lnTo>
                      <a:pt x="11594" y="6279"/>
                    </a:lnTo>
                    <a:cubicBezTo>
                      <a:pt x="11594" y="6279"/>
                      <a:pt x="1365" y="374"/>
                      <a:pt x="846" y="74"/>
                    </a:cubicBezTo>
                    <a:cubicBezTo>
                      <a:pt x="759" y="24"/>
                      <a:pt x="677" y="0"/>
                      <a:pt x="6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411;p24"/>
              <p:cNvSpPr/>
              <p:nvPr/>
            </p:nvSpPr>
            <p:spPr>
              <a:xfrm>
                <a:off x="6583751" y="2821407"/>
                <a:ext cx="137965" cy="98647"/>
              </a:xfrm>
              <a:custGeom>
                <a:avLst/>
                <a:gdLst/>
                <a:ahLst/>
                <a:cxnLst/>
                <a:rect l="l" t="t" r="r" b="b"/>
                <a:pathLst>
                  <a:path w="3137" h="2243" extrusionOk="0">
                    <a:moveTo>
                      <a:pt x="1512" y="1"/>
                    </a:moveTo>
                    <a:lnTo>
                      <a:pt x="0" y="830"/>
                    </a:lnTo>
                    <a:lnTo>
                      <a:pt x="2448" y="2242"/>
                    </a:lnTo>
                    <a:cubicBezTo>
                      <a:pt x="2338" y="1567"/>
                      <a:pt x="3137" y="966"/>
                      <a:pt x="3137" y="966"/>
                    </a:cubicBezTo>
                    <a:cubicBezTo>
                      <a:pt x="3137" y="966"/>
                      <a:pt x="2021" y="294"/>
                      <a:pt x="151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412;p24"/>
              <p:cNvSpPr/>
              <p:nvPr/>
            </p:nvSpPr>
            <p:spPr>
              <a:xfrm>
                <a:off x="5783732" y="2752228"/>
                <a:ext cx="446265" cy="205211"/>
              </a:xfrm>
              <a:custGeom>
                <a:avLst/>
                <a:gdLst/>
                <a:ahLst/>
                <a:cxnLst/>
                <a:rect l="l" t="t" r="r" b="b"/>
                <a:pathLst>
                  <a:path w="10147" h="4666" extrusionOk="0">
                    <a:moveTo>
                      <a:pt x="4679" y="0"/>
                    </a:moveTo>
                    <a:lnTo>
                      <a:pt x="0" y="1263"/>
                    </a:lnTo>
                    <a:lnTo>
                      <a:pt x="5895" y="4666"/>
                    </a:lnTo>
                    <a:lnTo>
                      <a:pt x="10147" y="3522"/>
                    </a:lnTo>
                    <a:lnTo>
                      <a:pt x="4679" y="0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413;p24"/>
              <p:cNvSpPr/>
              <p:nvPr/>
            </p:nvSpPr>
            <p:spPr>
              <a:xfrm>
                <a:off x="6057500" y="2706007"/>
                <a:ext cx="103925" cy="69972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1591" extrusionOk="0">
                    <a:moveTo>
                      <a:pt x="2362" y="0"/>
                    </a:moveTo>
                    <a:lnTo>
                      <a:pt x="1" y="638"/>
                    </a:lnTo>
                    <a:lnTo>
                      <a:pt x="1478" y="1590"/>
                    </a:lnTo>
                    <a:lnTo>
                      <a:pt x="2362" y="0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414;p24"/>
              <p:cNvSpPr/>
              <p:nvPr/>
            </p:nvSpPr>
            <p:spPr>
              <a:xfrm>
                <a:off x="6172505" y="2676717"/>
                <a:ext cx="356810" cy="212160"/>
              </a:xfrm>
              <a:custGeom>
                <a:avLst/>
                <a:gdLst/>
                <a:ahLst/>
                <a:cxnLst/>
                <a:rect l="l" t="t" r="r" b="b"/>
                <a:pathLst>
                  <a:path w="8113" h="4824" extrusionOk="0">
                    <a:moveTo>
                      <a:pt x="2218" y="0"/>
                    </a:moveTo>
                    <a:lnTo>
                      <a:pt x="1557" y="178"/>
                    </a:lnTo>
                    <a:lnTo>
                      <a:pt x="0" y="2987"/>
                    </a:lnTo>
                    <a:lnTo>
                      <a:pt x="0" y="2990"/>
                    </a:lnTo>
                    <a:lnTo>
                      <a:pt x="2850" y="4823"/>
                    </a:lnTo>
                    <a:lnTo>
                      <a:pt x="8113" y="3403"/>
                    </a:lnTo>
                    <a:lnTo>
                      <a:pt x="2218" y="0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415;p24"/>
              <p:cNvSpPr/>
              <p:nvPr/>
            </p:nvSpPr>
            <p:spPr>
              <a:xfrm>
                <a:off x="6756236" y="2957390"/>
                <a:ext cx="453962" cy="294974"/>
              </a:xfrm>
              <a:custGeom>
                <a:avLst/>
                <a:gdLst/>
                <a:ahLst/>
                <a:cxnLst/>
                <a:rect l="l" t="t" r="r" b="b"/>
                <a:pathLst>
                  <a:path w="10322" h="6707" extrusionOk="0">
                    <a:moveTo>
                      <a:pt x="0" y="1"/>
                    </a:moveTo>
                    <a:cubicBezTo>
                      <a:pt x="0" y="1"/>
                      <a:pt x="1966" y="4363"/>
                      <a:pt x="2368" y="5110"/>
                    </a:cubicBezTo>
                    <a:cubicBezTo>
                      <a:pt x="2768" y="5854"/>
                      <a:pt x="3253" y="6031"/>
                      <a:pt x="4017" y="6195"/>
                    </a:cubicBezTo>
                    <a:cubicBezTo>
                      <a:pt x="4768" y="6355"/>
                      <a:pt x="7457" y="6694"/>
                      <a:pt x="7557" y="6707"/>
                    </a:cubicBezTo>
                    <a:lnTo>
                      <a:pt x="7560" y="6707"/>
                    </a:lnTo>
                    <a:lnTo>
                      <a:pt x="10321" y="59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416;p24"/>
              <p:cNvSpPr/>
              <p:nvPr/>
            </p:nvSpPr>
            <p:spPr>
              <a:xfrm>
                <a:off x="6346309" y="2857866"/>
                <a:ext cx="474808" cy="367805"/>
              </a:xfrm>
              <a:custGeom>
                <a:avLst/>
                <a:gdLst/>
                <a:ahLst/>
                <a:cxnLst/>
                <a:rect l="l" t="t" r="r" b="b"/>
                <a:pathLst>
                  <a:path w="10796" h="8363" extrusionOk="0">
                    <a:moveTo>
                      <a:pt x="5399" y="1"/>
                    </a:moveTo>
                    <a:lnTo>
                      <a:pt x="0" y="1413"/>
                    </a:lnTo>
                    <a:lnTo>
                      <a:pt x="10796" y="8363"/>
                    </a:lnTo>
                    <a:lnTo>
                      <a:pt x="10796" y="8363"/>
                    </a:lnTo>
                    <a:lnTo>
                      <a:pt x="7847" y="1413"/>
                    </a:lnTo>
                    <a:lnTo>
                      <a:pt x="5399" y="1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417;p24"/>
              <p:cNvSpPr/>
              <p:nvPr/>
            </p:nvSpPr>
            <p:spPr>
              <a:xfrm>
                <a:off x="6093079" y="2937863"/>
                <a:ext cx="593114" cy="300427"/>
              </a:xfrm>
              <a:custGeom>
                <a:avLst/>
                <a:gdLst/>
                <a:ahLst/>
                <a:cxnLst/>
                <a:rect l="l" t="t" r="r" b="b"/>
                <a:pathLst>
                  <a:path w="13486" h="6831" extrusionOk="0">
                    <a:moveTo>
                      <a:pt x="4202" y="1"/>
                    </a:moveTo>
                    <a:lnTo>
                      <a:pt x="4" y="1100"/>
                    </a:lnTo>
                    <a:lnTo>
                      <a:pt x="0" y="1107"/>
                    </a:lnTo>
                    <a:lnTo>
                      <a:pt x="9919" y="6831"/>
                    </a:lnTo>
                    <a:lnTo>
                      <a:pt x="13485" y="5980"/>
                    </a:lnTo>
                    <a:lnTo>
                      <a:pt x="4202" y="1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418;p24"/>
              <p:cNvSpPr/>
              <p:nvPr/>
            </p:nvSpPr>
            <p:spPr>
              <a:xfrm>
                <a:off x="6594130" y="3239426"/>
                <a:ext cx="267179" cy="111093"/>
              </a:xfrm>
              <a:custGeom>
                <a:avLst/>
                <a:gdLst/>
                <a:ahLst/>
                <a:cxnLst/>
                <a:rect l="l" t="t" r="r" b="b"/>
                <a:pathLst>
                  <a:path w="6075" h="2526" extrusionOk="0">
                    <a:moveTo>
                      <a:pt x="3458" y="1"/>
                    </a:moveTo>
                    <a:lnTo>
                      <a:pt x="0" y="823"/>
                    </a:lnTo>
                    <a:lnTo>
                      <a:pt x="2952" y="2526"/>
                    </a:lnTo>
                    <a:lnTo>
                      <a:pt x="6075" y="1686"/>
                    </a:lnTo>
                    <a:lnTo>
                      <a:pt x="3458" y="1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419;p24"/>
              <p:cNvSpPr/>
              <p:nvPr/>
            </p:nvSpPr>
            <p:spPr>
              <a:xfrm>
                <a:off x="6871021" y="3265550"/>
                <a:ext cx="112193" cy="31710"/>
              </a:xfrm>
              <a:custGeom>
                <a:avLst/>
                <a:gdLst/>
                <a:ahLst/>
                <a:cxnLst/>
                <a:rect l="l" t="t" r="r" b="b"/>
                <a:pathLst>
                  <a:path w="2551" h="721" extrusionOk="0">
                    <a:moveTo>
                      <a:pt x="1" y="0"/>
                    </a:moveTo>
                    <a:lnTo>
                      <a:pt x="1158" y="720"/>
                    </a:lnTo>
                    <a:lnTo>
                      <a:pt x="2551" y="34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420;p24"/>
              <p:cNvSpPr/>
              <p:nvPr/>
            </p:nvSpPr>
            <p:spPr>
              <a:xfrm>
                <a:off x="6346309" y="3275621"/>
                <a:ext cx="377700" cy="243341"/>
              </a:xfrm>
              <a:custGeom>
                <a:avLst/>
                <a:gdLst/>
                <a:ahLst/>
                <a:cxnLst/>
                <a:rect l="l" t="t" r="r" b="b"/>
                <a:pathLst>
                  <a:path w="8588" h="5533" extrusionOk="0">
                    <a:moveTo>
                      <a:pt x="5635" y="0"/>
                    </a:moveTo>
                    <a:lnTo>
                      <a:pt x="908" y="1621"/>
                    </a:lnTo>
                    <a:lnTo>
                      <a:pt x="0" y="5110"/>
                    </a:lnTo>
                    <a:lnTo>
                      <a:pt x="4362" y="5532"/>
                    </a:lnTo>
                    <a:lnTo>
                      <a:pt x="8587" y="1703"/>
                    </a:lnTo>
                    <a:lnTo>
                      <a:pt x="563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421;p24"/>
              <p:cNvSpPr/>
              <p:nvPr/>
            </p:nvSpPr>
            <p:spPr>
              <a:xfrm>
                <a:off x="5329826" y="3084797"/>
                <a:ext cx="521779" cy="275491"/>
              </a:xfrm>
              <a:custGeom>
                <a:avLst/>
                <a:gdLst/>
                <a:ahLst/>
                <a:cxnLst/>
                <a:rect l="l" t="t" r="r" b="b"/>
                <a:pathLst>
                  <a:path w="11864" h="6264" extrusionOk="0">
                    <a:moveTo>
                      <a:pt x="7782" y="1"/>
                    </a:moveTo>
                    <a:lnTo>
                      <a:pt x="3304" y="2523"/>
                    </a:lnTo>
                    <a:lnTo>
                      <a:pt x="673" y="2455"/>
                    </a:lnTo>
                    <a:lnTo>
                      <a:pt x="0" y="3063"/>
                    </a:lnTo>
                    <a:lnTo>
                      <a:pt x="5539" y="6264"/>
                    </a:lnTo>
                    <a:lnTo>
                      <a:pt x="11864" y="841"/>
                    </a:lnTo>
                    <a:lnTo>
                      <a:pt x="778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422;p24"/>
              <p:cNvSpPr/>
              <p:nvPr/>
            </p:nvSpPr>
            <p:spPr>
              <a:xfrm>
                <a:off x="5990256" y="2986504"/>
                <a:ext cx="539063" cy="307904"/>
              </a:xfrm>
              <a:custGeom>
                <a:avLst/>
                <a:gdLst/>
                <a:ahLst/>
                <a:cxnLst/>
                <a:rect l="l" t="t" r="r" b="b"/>
                <a:pathLst>
                  <a:path w="12257" h="7001" extrusionOk="0">
                    <a:moveTo>
                      <a:pt x="2338" y="1"/>
                    </a:moveTo>
                    <a:lnTo>
                      <a:pt x="0" y="2052"/>
                    </a:lnTo>
                    <a:lnTo>
                      <a:pt x="8571" y="7001"/>
                    </a:lnTo>
                    <a:lnTo>
                      <a:pt x="12257" y="5725"/>
                    </a:lnTo>
                    <a:lnTo>
                      <a:pt x="233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423;p24"/>
              <p:cNvSpPr/>
              <p:nvPr/>
            </p:nvSpPr>
            <p:spPr>
              <a:xfrm>
                <a:off x="5772429" y="2807774"/>
                <a:ext cx="270565" cy="272588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6198" extrusionOk="0">
                    <a:moveTo>
                      <a:pt x="257" y="0"/>
                    </a:moveTo>
                    <a:lnTo>
                      <a:pt x="1" y="5532"/>
                    </a:lnTo>
                    <a:lnTo>
                      <a:pt x="2896" y="6198"/>
                    </a:lnTo>
                    <a:lnTo>
                      <a:pt x="6152" y="3403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424;p24"/>
              <p:cNvSpPr/>
              <p:nvPr/>
            </p:nvSpPr>
            <p:spPr>
              <a:xfrm>
                <a:off x="5603462" y="2863891"/>
                <a:ext cx="118306" cy="182737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4155" extrusionOk="0">
                    <a:moveTo>
                      <a:pt x="2690" y="0"/>
                    </a:moveTo>
                    <a:lnTo>
                      <a:pt x="0" y="2444"/>
                    </a:lnTo>
                    <a:lnTo>
                      <a:pt x="584" y="4154"/>
                    </a:lnTo>
                    <a:lnTo>
                      <a:pt x="1150" y="3830"/>
                    </a:lnTo>
                    <a:lnTo>
                      <a:pt x="2509" y="4021"/>
                    </a:lnTo>
                    <a:lnTo>
                      <a:pt x="269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425;p24"/>
              <p:cNvSpPr/>
              <p:nvPr/>
            </p:nvSpPr>
            <p:spPr>
              <a:xfrm>
                <a:off x="5417168" y="3019972"/>
                <a:ext cx="153446" cy="120285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735" extrusionOk="0">
                    <a:moveTo>
                      <a:pt x="3014" y="1"/>
                    </a:moveTo>
                    <a:lnTo>
                      <a:pt x="1" y="2735"/>
                    </a:lnTo>
                    <a:lnTo>
                      <a:pt x="1206" y="2694"/>
                    </a:lnTo>
                    <a:lnTo>
                      <a:pt x="3489" y="1376"/>
                    </a:lnTo>
                    <a:lnTo>
                      <a:pt x="3014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426;p24"/>
              <p:cNvSpPr/>
              <p:nvPr/>
            </p:nvSpPr>
            <p:spPr>
              <a:xfrm>
                <a:off x="5733156" y="3121871"/>
                <a:ext cx="565319" cy="322329"/>
              </a:xfrm>
              <a:custGeom>
                <a:avLst/>
                <a:gdLst/>
                <a:ahLst/>
                <a:cxnLst/>
                <a:rect l="l" t="t" r="r" b="b"/>
                <a:pathLst>
                  <a:path w="12854" h="7329" extrusionOk="0">
                    <a:moveTo>
                      <a:pt x="4676" y="1"/>
                    </a:moveTo>
                    <a:lnTo>
                      <a:pt x="0" y="4110"/>
                    </a:lnTo>
                    <a:lnTo>
                      <a:pt x="5574" y="7329"/>
                    </a:lnTo>
                    <a:lnTo>
                      <a:pt x="12853" y="4721"/>
                    </a:lnTo>
                    <a:lnTo>
                      <a:pt x="4676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427;p24"/>
              <p:cNvSpPr/>
              <p:nvPr/>
            </p:nvSpPr>
            <p:spPr>
              <a:xfrm>
                <a:off x="5978250" y="3376025"/>
                <a:ext cx="335963" cy="353115"/>
              </a:xfrm>
              <a:custGeom>
                <a:avLst/>
                <a:gdLst/>
                <a:ahLst/>
                <a:cxnLst/>
                <a:rect l="l" t="t" r="r" b="b"/>
                <a:pathLst>
                  <a:path w="7639" h="8029" extrusionOk="0">
                    <a:moveTo>
                      <a:pt x="7639" y="1"/>
                    </a:moveTo>
                    <a:lnTo>
                      <a:pt x="1" y="2741"/>
                    </a:lnTo>
                    <a:lnTo>
                      <a:pt x="598" y="5297"/>
                    </a:lnTo>
                    <a:lnTo>
                      <a:pt x="598" y="5300"/>
                    </a:lnTo>
                    <a:lnTo>
                      <a:pt x="5322" y="8028"/>
                    </a:lnTo>
                    <a:lnTo>
                      <a:pt x="7639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428;p24"/>
              <p:cNvSpPr/>
              <p:nvPr/>
            </p:nvSpPr>
            <p:spPr>
              <a:xfrm>
                <a:off x="6280561" y="3556426"/>
                <a:ext cx="201472" cy="196239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4462" extrusionOk="0">
                    <a:moveTo>
                      <a:pt x="1164" y="1"/>
                    </a:moveTo>
                    <a:lnTo>
                      <a:pt x="1" y="4462"/>
                    </a:lnTo>
                    <a:lnTo>
                      <a:pt x="1642" y="2973"/>
                    </a:lnTo>
                    <a:lnTo>
                      <a:pt x="4580" y="305"/>
                    </a:lnTo>
                    <a:lnTo>
                      <a:pt x="1164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429;p24"/>
              <p:cNvSpPr/>
              <p:nvPr/>
            </p:nvSpPr>
            <p:spPr>
              <a:xfrm>
                <a:off x="5836110" y="3500309"/>
                <a:ext cx="115008" cy="77317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1758" extrusionOk="0">
                    <a:moveTo>
                      <a:pt x="2120" y="1"/>
                    </a:moveTo>
                    <a:lnTo>
                      <a:pt x="0" y="263"/>
                    </a:lnTo>
                    <a:lnTo>
                      <a:pt x="2591" y="1758"/>
                    </a:lnTo>
                    <a:lnTo>
                      <a:pt x="2615" y="1704"/>
                    </a:lnTo>
                    <a:lnTo>
                      <a:pt x="212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430;p24"/>
              <p:cNvSpPr/>
              <p:nvPr/>
            </p:nvSpPr>
            <p:spPr>
              <a:xfrm>
                <a:off x="5630157" y="3340446"/>
                <a:ext cx="275183" cy="137965"/>
              </a:xfrm>
              <a:custGeom>
                <a:avLst/>
                <a:gdLst/>
                <a:ahLst/>
                <a:cxnLst/>
                <a:rect l="l" t="t" r="r" b="b"/>
                <a:pathLst>
                  <a:path w="6257" h="3137" extrusionOk="0">
                    <a:moveTo>
                      <a:pt x="1363" y="0"/>
                    </a:moveTo>
                    <a:lnTo>
                      <a:pt x="0" y="1195"/>
                    </a:lnTo>
                    <a:lnTo>
                      <a:pt x="3363" y="3137"/>
                    </a:lnTo>
                    <a:lnTo>
                      <a:pt x="3366" y="3137"/>
                    </a:lnTo>
                    <a:lnTo>
                      <a:pt x="6257" y="2690"/>
                    </a:lnTo>
                    <a:lnTo>
                      <a:pt x="136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431;p24"/>
              <p:cNvSpPr/>
              <p:nvPr/>
            </p:nvSpPr>
            <p:spPr>
              <a:xfrm>
                <a:off x="6626543" y="2291550"/>
                <a:ext cx="422560" cy="272896"/>
              </a:xfrm>
              <a:custGeom>
                <a:avLst/>
                <a:gdLst/>
                <a:ahLst/>
                <a:cxnLst/>
                <a:rect l="l" t="t" r="r" b="b"/>
                <a:pathLst>
                  <a:path w="9608" h="6205" extrusionOk="0">
                    <a:moveTo>
                      <a:pt x="1785" y="0"/>
                    </a:moveTo>
                    <a:lnTo>
                      <a:pt x="0" y="1581"/>
                    </a:lnTo>
                    <a:lnTo>
                      <a:pt x="738" y="6205"/>
                    </a:lnTo>
                    <a:lnTo>
                      <a:pt x="9608" y="4516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rgbClr val="202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432;p24"/>
              <p:cNvSpPr/>
              <p:nvPr/>
            </p:nvSpPr>
            <p:spPr>
              <a:xfrm>
                <a:off x="7024903" y="2526925"/>
                <a:ext cx="329806" cy="288069"/>
              </a:xfrm>
              <a:custGeom>
                <a:avLst/>
                <a:gdLst/>
                <a:ahLst/>
                <a:cxnLst/>
                <a:rect l="l" t="t" r="r" b="b"/>
                <a:pathLst>
                  <a:path w="7499" h="6550" extrusionOk="0">
                    <a:moveTo>
                      <a:pt x="2000" y="0"/>
                    </a:moveTo>
                    <a:lnTo>
                      <a:pt x="0" y="393"/>
                    </a:lnTo>
                    <a:lnTo>
                      <a:pt x="3898" y="6550"/>
                    </a:lnTo>
                    <a:cubicBezTo>
                      <a:pt x="5280" y="5775"/>
                      <a:pt x="6615" y="4673"/>
                      <a:pt x="7498" y="3174"/>
                    </a:cubicBezTo>
                    <a:lnTo>
                      <a:pt x="2000" y="0"/>
                    </a:lnTo>
                    <a:close/>
                  </a:path>
                </a:pathLst>
              </a:custGeom>
              <a:solidFill>
                <a:srgbClr val="202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433;p24"/>
              <p:cNvSpPr/>
              <p:nvPr/>
            </p:nvSpPr>
            <p:spPr>
              <a:xfrm>
                <a:off x="6861258" y="2556654"/>
                <a:ext cx="279405" cy="326200"/>
              </a:xfrm>
              <a:custGeom>
                <a:avLst/>
                <a:gdLst/>
                <a:ahLst/>
                <a:cxnLst/>
                <a:rect l="l" t="t" r="r" b="b"/>
                <a:pathLst>
                  <a:path w="6353" h="7417" extrusionOk="0">
                    <a:moveTo>
                      <a:pt x="2270" y="0"/>
                    </a:moveTo>
                    <a:lnTo>
                      <a:pt x="1" y="440"/>
                    </a:lnTo>
                    <a:lnTo>
                      <a:pt x="1421" y="7358"/>
                    </a:lnTo>
                    <a:cubicBezTo>
                      <a:pt x="1759" y="7396"/>
                      <a:pt x="2110" y="7416"/>
                      <a:pt x="2479" y="7416"/>
                    </a:cubicBezTo>
                    <a:cubicBezTo>
                      <a:pt x="2578" y="7416"/>
                      <a:pt x="2673" y="7416"/>
                      <a:pt x="2773" y="7413"/>
                    </a:cubicBezTo>
                    <a:cubicBezTo>
                      <a:pt x="3575" y="7389"/>
                      <a:pt x="4923" y="7109"/>
                      <a:pt x="6353" y="6498"/>
                    </a:cubicBezTo>
                    <a:lnTo>
                      <a:pt x="2270" y="0"/>
                    </a:lnTo>
                    <a:close/>
                  </a:path>
                </a:pathLst>
              </a:custGeom>
              <a:solidFill>
                <a:srgbClr val="202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434;p24"/>
              <p:cNvSpPr/>
              <p:nvPr/>
            </p:nvSpPr>
            <p:spPr>
              <a:xfrm>
                <a:off x="6666915" y="2587132"/>
                <a:ext cx="192764" cy="281428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6399" extrusionOk="0">
                    <a:moveTo>
                      <a:pt x="3137" y="0"/>
                    </a:moveTo>
                    <a:lnTo>
                      <a:pt x="1" y="610"/>
                    </a:lnTo>
                    <a:lnTo>
                      <a:pt x="631" y="4522"/>
                    </a:lnTo>
                    <a:cubicBezTo>
                      <a:pt x="1324" y="4976"/>
                      <a:pt x="2529" y="5911"/>
                      <a:pt x="4383" y="6399"/>
                    </a:cubicBezTo>
                    <a:lnTo>
                      <a:pt x="3137" y="0"/>
                    </a:lnTo>
                    <a:close/>
                  </a:path>
                </a:pathLst>
              </a:custGeom>
              <a:solidFill>
                <a:srgbClr val="202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435;p24"/>
              <p:cNvSpPr/>
              <p:nvPr/>
            </p:nvSpPr>
            <p:spPr>
              <a:xfrm>
                <a:off x="6974943" y="2690966"/>
                <a:ext cx="670387" cy="360152"/>
              </a:xfrm>
              <a:custGeom>
                <a:avLst/>
                <a:gdLst/>
                <a:ahLst/>
                <a:cxnLst/>
                <a:rect l="l" t="t" r="r" b="b"/>
                <a:pathLst>
                  <a:path w="15243" h="8189" extrusionOk="0">
                    <a:moveTo>
                      <a:pt x="9600" y="1"/>
                    </a:moveTo>
                    <a:lnTo>
                      <a:pt x="9600" y="4"/>
                    </a:lnTo>
                    <a:cubicBezTo>
                      <a:pt x="7491" y="3519"/>
                      <a:pt x="2806" y="5328"/>
                      <a:pt x="402" y="5328"/>
                    </a:cubicBezTo>
                    <a:cubicBezTo>
                      <a:pt x="331" y="5328"/>
                      <a:pt x="259" y="5325"/>
                      <a:pt x="188" y="5322"/>
                    </a:cubicBezTo>
                    <a:cubicBezTo>
                      <a:pt x="188" y="5322"/>
                      <a:pt x="0" y="5352"/>
                      <a:pt x="0" y="5444"/>
                    </a:cubicBezTo>
                    <a:cubicBezTo>
                      <a:pt x="0" y="5489"/>
                      <a:pt x="44" y="5553"/>
                      <a:pt x="188" y="5635"/>
                    </a:cubicBezTo>
                    <a:cubicBezTo>
                      <a:pt x="614" y="5881"/>
                      <a:pt x="4611" y="8188"/>
                      <a:pt x="4611" y="8188"/>
                    </a:cubicBezTo>
                    <a:lnTo>
                      <a:pt x="11167" y="6867"/>
                    </a:lnTo>
                    <a:lnTo>
                      <a:pt x="15242" y="3260"/>
                    </a:lnTo>
                    <a:lnTo>
                      <a:pt x="9600" y="1"/>
                    </a:lnTo>
                    <a:close/>
                  </a:path>
                </a:pathLst>
              </a:custGeom>
              <a:solidFill>
                <a:srgbClr val="202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436;p24"/>
              <p:cNvSpPr/>
              <p:nvPr/>
            </p:nvSpPr>
            <p:spPr>
              <a:xfrm>
                <a:off x="7231120" y="3047327"/>
                <a:ext cx="173589" cy="81539"/>
              </a:xfrm>
              <a:custGeom>
                <a:avLst/>
                <a:gdLst/>
                <a:ahLst/>
                <a:cxnLst/>
                <a:rect l="l" t="t" r="r" b="b"/>
                <a:pathLst>
                  <a:path w="3947" h="1854" extrusionOk="0">
                    <a:moveTo>
                      <a:pt x="3946" y="0"/>
                    </a:moveTo>
                    <a:lnTo>
                      <a:pt x="1" y="785"/>
                    </a:lnTo>
                    <a:lnTo>
                      <a:pt x="1850" y="1853"/>
                    </a:lnTo>
                    <a:lnTo>
                      <a:pt x="3946" y="0"/>
                    </a:lnTo>
                    <a:close/>
                  </a:path>
                </a:pathLst>
              </a:custGeom>
              <a:solidFill>
                <a:srgbClr val="202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437;p24"/>
              <p:cNvSpPr/>
              <p:nvPr/>
            </p:nvSpPr>
            <p:spPr>
              <a:xfrm>
                <a:off x="6577154" y="2404707"/>
                <a:ext cx="49434" cy="365694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8315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1123" y="8315"/>
                    </a:lnTo>
                    <a:close/>
                  </a:path>
                </a:pathLst>
              </a:custGeom>
              <a:solidFill>
                <a:srgbClr val="2E3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438;p24"/>
              <p:cNvSpPr/>
              <p:nvPr/>
            </p:nvSpPr>
            <p:spPr>
              <a:xfrm>
                <a:off x="6270050" y="2404707"/>
                <a:ext cx="356546" cy="421680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9588" extrusionOk="0">
                    <a:moveTo>
                      <a:pt x="6983" y="1"/>
                    </a:moveTo>
                    <a:lnTo>
                      <a:pt x="6747" y="209"/>
                    </a:lnTo>
                    <a:cubicBezTo>
                      <a:pt x="5857" y="2485"/>
                      <a:pt x="4737" y="4837"/>
                      <a:pt x="4195" y="5946"/>
                    </a:cubicBezTo>
                    <a:cubicBezTo>
                      <a:pt x="4096" y="6151"/>
                      <a:pt x="3894" y="6264"/>
                      <a:pt x="3690" y="6264"/>
                    </a:cubicBezTo>
                    <a:cubicBezTo>
                      <a:pt x="3587" y="6264"/>
                      <a:pt x="3482" y="6233"/>
                      <a:pt x="3389" y="6175"/>
                    </a:cubicBezTo>
                    <a:lnTo>
                      <a:pt x="1847" y="5301"/>
                    </a:lnTo>
                    <a:cubicBezTo>
                      <a:pt x="1847" y="5301"/>
                      <a:pt x="1680" y="5168"/>
                      <a:pt x="1417" y="4929"/>
                    </a:cubicBezTo>
                    <a:lnTo>
                      <a:pt x="0" y="6185"/>
                    </a:lnTo>
                    <a:lnTo>
                      <a:pt x="5895" y="9588"/>
                    </a:lnTo>
                    <a:lnTo>
                      <a:pt x="8106" y="8315"/>
                    </a:lnTo>
                    <a:lnTo>
                      <a:pt x="6983" y="1"/>
                    </a:lnTo>
                    <a:close/>
                  </a:path>
                </a:pathLst>
              </a:custGeom>
              <a:solidFill>
                <a:srgbClr val="202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439;p24"/>
              <p:cNvSpPr/>
              <p:nvPr/>
            </p:nvSpPr>
            <p:spPr>
              <a:xfrm>
                <a:off x="6755005" y="2898106"/>
                <a:ext cx="506386" cy="321406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7308" extrusionOk="0">
                    <a:moveTo>
                      <a:pt x="520" y="0"/>
                    </a:moveTo>
                    <a:cubicBezTo>
                      <a:pt x="209" y="0"/>
                      <a:pt x="0" y="396"/>
                      <a:pt x="0" y="969"/>
                    </a:cubicBezTo>
                    <a:cubicBezTo>
                      <a:pt x="0" y="1089"/>
                      <a:pt x="11" y="1219"/>
                      <a:pt x="28" y="1349"/>
                    </a:cubicBezTo>
                    <a:lnTo>
                      <a:pt x="10349" y="7308"/>
                    </a:lnTo>
                    <a:lnTo>
                      <a:pt x="11513" y="6277"/>
                    </a:lnTo>
                    <a:cubicBezTo>
                      <a:pt x="11513" y="6277"/>
                      <a:pt x="1284" y="372"/>
                      <a:pt x="765" y="72"/>
                    </a:cubicBezTo>
                    <a:cubicBezTo>
                      <a:pt x="680" y="21"/>
                      <a:pt x="598" y="0"/>
                      <a:pt x="520" y="0"/>
                    </a:cubicBezTo>
                    <a:close/>
                  </a:path>
                </a:pathLst>
              </a:custGeom>
              <a:solidFill>
                <a:srgbClr val="202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440;p24"/>
              <p:cNvSpPr/>
              <p:nvPr/>
            </p:nvSpPr>
            <p:spPr>
              <a:xfrm>
                <a:off x="6583751" y="2821407"/>
                <a:ext cx="137965" cy="98647"/>
              </a:xfrm>
              <a:custGeom>
                <a:avLst/>
                <a:gdLst/>
                <a:ahLst/>
                <a:cxnLst/>
                <a:rect l="l" t="t" r="r" b="b"/>
                <a:pathLst>
                  <a:path w="3137" h="2243" extrusionOk="0">
                    <a:moveTo>
                      <a:pt x="1512" y="1"/>
                    </a:moveTo>
                    <a:lnTo>
                      <a:pt x="0" y="830"/>
                    </a:lnTo>
                    <a:lnTo>
                      <a:pt x="2448" y="2242"/>
                    </a:lnTo>
                    <a:cubicBezTo>
                      <a:pt x="2440" y="2198"/>
                      <a:pt x="2437" y="2157"/>
                      <a:pt x="2437" y="2113"/>
                    </a:cubicBezTo>
                    <a:cubicBezTo>
                      <a:pt x="2437" y="1492"/>
                      <a:pt x="3137" y="966"/>
                      <a:pt x="3137" y="966"/>
                    </a:cubicBezTo>
                    <a:cubicBezTo>
                      <a:pt x="3137" y="966"/>
                      <a:pt x="2021" y="294"/>
                      <a:pt x="1512" y="1"/>
                    </a:cubicBezTo>
                    <a:close/>
                  </a:path>
                </a:pathLst>
              </a:custGeom>
              <a:solidFill>
                <a:srgbClr val="202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441;p24"/>
              <p:cNvSpPr/>
              <p:nvPr/>
            </p:nvSpPr>
            <p:spPr>
              <a:xfrm>
                <a:off x="6346309" y="3275621"/>
                <a:ext cx="377700" cy="243341"/>
              </a:xfrm>
              <a:custGeom>
                <a:avLst/>
                <a:gdLst/>
                <a:ahLst/>
                <a:cxnLst/>
                <a:rect l="l" t="t" r="r" b="b"/>
                <a:pathLst>
                  <a:path w="8588" h="5533" extrusionOk="0">
                    <a:moveTo>
                      <a:pt x="5635" y="0"/>
                    </a:moveTo>
                    <a:lnTo>
                      <a:pt x="908" y="1621"/>
                    </a:lnTo>
                    <a:lnTo>
                      <a:pt x="0" y="5110"/>
                    </a:lnTo>
                    <a:lnTo>
                      <a:pt x="4362" y="5532"/>
                    </a:lnTo>
                    <a:lnTo>
                      <a:pt x="8587" y="1703"/>
                    </a:lnTo>
                    <a:lnTo>
                      <a:pt x="5635" y="0"/>
                    </a:lnTo>
                    <a:close/>
                  </a:path>
                </a:pathLst>
              </a:custGeom>
              <a:solidFill>
                <a:srgbClr val="202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442;p24"/>
              <p:cNvSpPr/>
              <p:nvPr/>
            </p:nvSpPr>
            <p:spPr>
              <a:xfrm>
                <a:off x="5329826" y="3084797"/>
                <a:ext cx="521779" cy="275491"/>
              </a:xfrm>
              <a:custGeom>
                <a:avLst/>
                <a:gdLst/>
                <a:ahLst/>
                <a:cxnLst/>
                <a:rect l="l" t="t" r="r" b="b"/>
                <a:pathLst>
                  <a:path w="11864" h="6264" extrusionOk="0">
                    <a:moveTo>
                      <a:pt x="7782" y="1"/>
                    </a:moveTo>
                    <a:lnTo>
                      <a:pt x="3304" y="2523"/>
                    </a:lnTo>
                    <a:lnTo>
                      <a:pt x="673" y="2455"/>
                    </a:lnTo>
                    <a:lnTo>
                      <a:pt x="0" y="3063"/>
                    </a:lnTo>
                    <a:lnTo>
                      <a:pt x="5539" y="6264"/>
                    </a:lnTo>
                    <a:lnTo>
                      <a:pt x="11864" y="841"/>
                    </a:lnTo>
                    <a:lnTo>
                      <a:pt x="7782" y="1"/>
                    </a:lnTo>
                    <a:close/>
                  </a:path>
                </a:pathLst>
              </a:custGeom>
              <a:solidFill>
                <a:srgbClr val="202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443;p24"/>
              <p:cNvSpPr/>
              <p:nvPr/>
            </p:nvSpPr>
            <p:spPr>
              <a:xfrm>
                <a:off x="5990256" y="2986504"/>
                <a:ext cx="539063" cy="307904"/>
              </a:xfrm>
              <a:custGeom>
                <a:avLst/>
                <a:gdLst/>
                <a:ahLst/>
                <a:cxnLst/>
                <a:rect l="l" t="t" r="r" b="b"/>
                <a:pathLst>
                  <a:path w="12257" h="7001" extrusionOk="0">
                    <a:moveTo>
                      <a:pt x="2338" y="1"/>
                    </a:moveTo>
                    <a:lnTo>
                      <a:pt x="0" y="2052"/>
                    </a:lnTo>
                    <a:lnTo>
                      <a:pt x="8571" y="7001"/>
                    </a:lnTo>
                    <a:lnTo>
                      <a:pt x="12257" y="5725"/>
                    </a:lnTo>
                    <a:lnTo>
                      <a:pt x="2338" y="1"/>
                    </a:lnTo>
                    <a:close/>
                  </a:path>
                </a:pathLst>
              </a:custGeom>
              <a:solidFill>
                <a:srgbClr val="202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444;p24"/>
              <p:cNvSpPr/>
              <p:nvPr/>
            </p:nvSpPr>
            <p:spPr>
              <a:xfrm>
                <a:off x="5772429" y="2807774"/>
                <a:ext cx="270565" cy="272588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6198" extrusionOk="0">
                    <a:moveTo>
                      <a:pt x="257" y="0"/>
                    </a:moveTo>
                    <a:lnTo>
                      <a:pt x="1" y="5532"/>
                    </a:lnTo>
                    <a:lnTo>
                      <a:pt x="2896" y="6198"/>
                    </a:lnTo>
                    <a:lnTo>
                      <a:pt x="6152" y="3403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rgbClr val="202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445;p24"/>
              <p:cNvSpPr/>
              <p:nvPr/>
            </p:nvSpPr>
            <p:spPr>
              <a:xfrm>
                <a:off x="5603462" y="2863891"/>
                <a:ext cx="118306" cy="182737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4155" extrusionOk="0">
                    <a:moveTo>
                      <a:pt x="2690" y="0"/>
                    </a:moveTo>
                    <a:lnTo>
                      <a:pt x="2174" y="468"/>
                    </a:lnTo>
                    <a:lnTo>
                      <a:pt x="0" y="2444"/>
                    </a:lnTo>
                    <a:lnTo>
                      <a:pt x="584" y="4154"/>
                    </a:lnTo>
                    <a:lnTo>
                      <a:pt x="1150" y="3830"/>
                    </a:lnTo>
                    <a:lnTo>
                      <a:pt x="2509" y="4021"/>
                    </a:lnTo>
                    <a:lnTo>
                      <a:pt x="2690" y="0"/>
                    </a:lnTo>
                    <a:close/>
                  </a:path>
                </a:pathLst>
              </a:custGeom>
              <a:solidFill>
                <a:srgbClr val="202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446;p24"/>
              <p:cNvSpPr/>
              <p:nvPr/>
            </p:nvSpPr>
            <p:spPr>
              <a:xfrm>
                <a:off x="5417168" y="3019972"/>
                <a:ext cx="153446" cy="120285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735" extrusionOk="0">
                    <a:moveTo>
                      <a:pt x="3014" y="1"/>
                    </a:moveTo>
                    <a:lnTo>
                      <a:pt x="1" y="2735"/>
                    </a:lnTo>
                    <a:lnTo>
                      <a:pt x="1206" y="2694"/>
                    </a:lnTo>
                    <a:lnTo>
                      <a:pt x="3489" y="1376"/>
                    </a:lnTo>
                    <a:lnTo>
                      <a:pt x="3014" y="1"/>
                    </a:lnTo>
                    <a:close/>
                  </a:path>
                </a:pathLst>
              </a:custGeom>
              <a:solidFill>
                <a:srgbClr val="202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447;p24"/>
              <p:cNvSpPr/>
              <p:nvPr/>
            </p:nvSpPr>
            <p:spPr>
              <a:xfrm>
                <a:off x="5733156" y="3121871"/>
                <a:ext cx="565319" cy="322329"/>
              </a:xfrm>
              <a:custGeom>
                <a:avLst/>
                <a:gdLst/>
                <a:ahLst/>
                <a:cxnLst/>
                <a:rect l="l" t="t" r="r" b="b"/>
                <a:pathLst>
                  <a:path w="12854" h="7329" extrusionOk="0">
                    <a:moveTo>
                      <a:pt x="4676" y="1"/>
                    </a:moveTo>
                    <a:lnTo>
                      <a:pt x="0" y="4110"/>
                    </a:lnTo>
                    <a:lnTo>
                      <a:pt x="5574" y="7329"/>
                    </a:lnTo>
                    <a:lnTo>
                      <a:pt x="12853" y="4721"/>
                    </a:lnTo>
                    <a:lnTo>
                      <a:pt x="4676" y="1"/>
                    </a:lnTo>
                    <a:close/>
                  </a:path>
                </a:pathLst>
              </a:custGeom>
              <a:solidFill>
                <a:srgbClr val="202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448;p24"/>
              <p:cNvSpPr/>
              <p:nvPr/>
            </p:nvSpPr>
            <p:spPr>
              <a:xfrm>
                <a:off x="5978250" y="3376025"/>
                <a:ext cx="335963" cy="353115"/>
              </a:xfrm>
              <a:custGeom>
                <a:avLst/>
                <a:gdLst/>
                <a:ahLst/>
                <a:cxnLst/>
                <a:rect l="l" t="t" r="r" b="b"/>
                <a:pathLst>
                  <a:path w="7639" h="8029" extrusionOk="0">
                    <a:moveTo>
                      <a:pt x="7639" y="1"/>
                    </a:moveTo>
                    <a:lnTo>
                      <a:pt x="1" y="2741"/>
                    </a:lnTo>
                    <a:lnTo>
                      <a:pt x="598" y="5297"/>
                    </a:lnTo>
                    <a:lnTo>
                      <a:pt x="598" y="5300"/>
                    </a:lnTo>
                    <a:lnTo>
                      <a:pt x="5322" y="8028"/>
                    </a:lnTo>
                    <a:lnTo>
                      <a:pt x="7639" y="1"/>
                    </a:lnTo>
                    <a:close/>
                  </a:path>
                </a:pathLst>
              </a:custGeom>
              <a:solidFill>
                <a:srgbClr val="202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449;p24"/>
              <p:cNvSpPr/>
              <p:nvPr/>
            </p:nvSpPr>
            <p:spPr>
              <a:xfrm>
                <a:off x="6280561" y="3556426"/>
                <a:ext cx="201472" cy="196239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4462" extrusionOk="0">
                    <a:moveTo>
                      <a:pt x="1164" y="1"/>
                    </a:moveTo>
                    <a:lnTo>
                      <a:pt x="1" y="4462"/>
                    </a:lnTo>
                    <a:lnTo>
                      <a:pt x="1642" y="2973"/>
                    </a:lnTo>
                    <a:lnTo>
                      <a:pt x="4580" y="305"/>
                    </a:lnTo>
                    <a:lnTo>
                      <a:pt x="1164" y="1"/>
                    </a:lnTo>
                    <a:close/>
                  </a:path>
                </a:pathLst>
              </a:custGeom>
              <a:solidFill>
                <a:srgbClr val="202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450;p24"/>
              <p:cNvSpPr/>
              <p:nvPr/>
            </p:nvSpPr>
            <p:spPr>
              <a:xfrm>
                <a:off x="5836110" y="3500309"/>
                <a:ext cx="115008" cy="77317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1758" extrusionOk="0">
                    <a:moveTo>
                      <a:pt x="2120" y="1"/>
                    </a:moveTo>
                    <a:lnTo>
                      <a:pt x="0" y="263"/>
                    </a:lnTo>
                    <a:lnTo>
                      <a:pt x="2591" y="1758"/>
                    </a:lnTo>
                    <a:lnTo>
                      <a:pt x="2615" y="1704"/>
                    </a:lnTo>
                    <a:lnTo>
                      <a:pt x="2120" y="1"/>
                    </a:lnTo>
                    <a:close/>
                  </a:path>
                </a:pathLst>
              </a:custGeom>
              <a:solidFill>
                <a:srgbClr val="202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451;p24"/>
              <p:cNvSpPr/>
              <p:nvPr/>
            </p:nvSpPr>
            <p:spPr>
              <a:xfrm>
                <a:off x="5630157" y="3340446"/>
                <a:ext cx="275183" cy="137965"/>
              </a:xfrm>
              <a:custGeom>
                <a:avLst/>
                <a:gdLst/>
                <a:ahLst/>
                <a:cxnLst/>
                <a:rect l="l" t="t" r="r" b="b"/>
                <a:pathLst>
                  <a:path w="6257" h="3137" extrusionOk="0">
                    <a:moveTo>
                      <a:pt x="1363" y="0"/>
                    </a:moveTo>
                    <a:lnTo>
                      <a:pt x="4" y="1195"/>
                    </a:lnTo>
                    <a:lnTo>
                      <a:pt x="0" y="1195"/>
                    </a:lnTo>
                    <a:lnTo>
                      <a:pt x="3363" y="3137"/>
                    </a:lnTo>
                    <a:lnTo>
                      <a:pt x="3366" y="3137"/>
                    </a:lnTo>
                    <a:lnTo>
                      <a:pt x="6257" y="2690"/>
                    </a:lnTo>
                    <a:lnTo>
                      <a:pt x="1363" y="0"/>
                    </a:lnTo>
                    <a:close/>
                  </a:path>
                </a:pathLst>
              </a:custGeom>
              <a:solidFill>
                <a:srgbClr val="202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452;p24"/>
              <p:cNvSpPr/>
              <p:nvPr/>
            </p:nvSpPr>
            <p:spPr>
              <a:xfrm>
                <a:off x="4931905" y="3239426"/>
                <a:ext cx="384605" cy="177899"/>
              </a:xfrm>
              <a:custGeom>
                <a:avLst/>
                <a:gdLst/>
                <a:ahLst/>
                <a:cxnLst/>
                <a:rect l="l" t="t" r="r" b="b"/>
                <a:pathLst>
                  <a:path w="8745" h="4045" extrusionOk="0">
                    <a:moveTo>
                      <a:pt x="7373" y="1"/>
                    </a:moveTo>
                    <a:lnTo>
                      <a:pt x="0" y="1984"/>
                    </a:lnTo>
                    <a:lnTo>
                      <a:pt x="3570" y="4045"/>
                    </a:lnTo>
                    <a:lnTo>
                      <a:pt x="8745" y="3438"/>
                    </a:lnTo>
                    <a:lnTo>
                      <a:pt x="7373" y="1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453;p24"/>
              <p:cNvSpPr/>
              <p:nvPr/>
            </p:nvSpPr>
            <p:spPr>
              <a:xfrm>
                <a:off x="5297413" y="3219460"/>
                <a:ext cx="276062" cy="165937"/>
              </a:xfrm>
              <a:custGeom>
                <a:avLst/>
                <a:gdLst/>
                <a:ahLst/>
                <a:cxnLst/>
                <a:rect l="l" t="t" r="r" b="b"/>
                <a:pathLst>
                  <a:path w="6277" h="3773" extrusionOk="0">
                    <a:moveTo>
                      <a:pt x="737" y="1"/>
                    </a:moveTo>
                    <a:lnTo>
                      <a:pt x="0" y="198"/>
                    </a:lnTo>
                    <a:lnTo>
                      <a:pt x="1448" y="3772"/>
                    </a:lnTo>
                    <a:lnTo>
                      <a:pt x="6276" y="3202"/>
                    </a:lnTo>
                    <a:lnTo>
                      <a:pt x="737" y="1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454;p24"/>
              <p:cNvSpPr/>
              <p:nvPr/>
            </p:nvSpPr>
            <p:spPr>
              <a:xfrm>
                <a:off x="5151491" y="3392956"/>
                <a:ext cx="626583" cy="252841"/>
              </a:xfrm>
              <a:custGeom>
                <a:avLst/>
                <a:gdLst/>
                <a:ahLst/>
                <a:cxnLst/>
                <a:rect l="l" t="t" r="r" b="b"/>
                <a:pathLst>
                  <a:path w="14247" h="5749" extrusionOk="0">
                    <a:moveTo>
                      <a:pt x="10884" y="1"/>
                    </a:moveTo>
                    <a:lnTo>
                      <a:pt x="1" y="1377"/>
                    </a:lnTo>
                    <a:lnTo>
                      <a:pt x="7571" y="5748"/>
                    </a:lnTo>
                    <a:lnTo>
                      <a:pt x="14247" y="1943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455;p24"/>
              <p:cNvSpPr/>
              <p:nvPr/>
            </p:nvSpPr>
            <p:spPr>
              <a:xfrm>
                <a:off x="5905289" y="3609113"/>
                <a:ext cx="307024" cy="251478"/>
              </a:xfrm>
              <a:custGeom>
                <a:avLst/>
                <a:gdLst/>
                <a:ahLst/>
                <a:cxnLst/>
                <a:rect l="l" t="t" r="r" b="b"/>
                <a:pathLst>
                  <a:path w="6981" h="5718" extrusionOk="0">
                    <a:moveTo>
                      <a:pt x="2257" y="0"/>
                    </a:moveTo>
                    <a:lnTo>
                      <a:pt x="1" y="5718"/>
                    </a:lnTo>
                    <a:lnTo>
                      <a:pt x="5499" y="4236"/>
                    </a:lnTo>
                    <a:lnTo>
                      <a:pt x="6981" y="2728"/>
                    </a:lnTo>
                    <a:lnTo>
                      <a:pt x="2257" y="0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456;p24"/>
              <p:cNvSpPr/>
              <p:nvPr/>
            </p:nvSpPr>
            <p:spPr>
              <a:xfrm>
                <a:off x="5541628" y="3511831"/>
                <a:ext cx="408486" cy="338558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7698" extrusionOk="0">
                    <a:moveTo>
                      <a:pt x="6696" y="1"/>
                    </a:moveTo>
                    <a:lnTo>
                      <a:pt x="0" y="3793"/>
                    </a:lnTo>
                    <a:lnTo>
                      <a:pt x="6761" y="7697"/>
                    </a:lnTo>
                    <a:lnTo>
                      <a:pt x="9287" y="1496"/>
                    </a:lnTo>
                    <a:lnTo>
                      <a:pt x="6696" y="1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457;p24"/>
              <p:cNvSpPr/>
              <p:nvPr/>
            </p:nvSpPr>
            <p:spPr>
              <a:xfrm>
                <a:off x="6183895" y="1995132"/>
                <a:ext cx="382934" cy="681470"/>
              </a:xfrm>
              <a:custGeom>
                <a:avLst/>
                <a:gdLst/>
                <a:ahLst/>
                <a:cxnLst/>
                <a:rect l="l" t="t" r="r" b="b"/>
                <a:pathLst>
                  <a:path w="8707" h="15495" extrusionOk="0">
                    <a:moveTo>
                      <a:pt x="5095" y="2657"/>
                    </a:moveTo>
                    <a:cubicBezTo>
                      <a:pt x="5777" y="2657"/>
                      <a:pt x="6246" y="3202"/>
                      <a:pt x="6246" y="4144"/>
                    </a:cubicBezTo>
                    <a:cubicBezTo>
                      <a:pt x="6246" y="5471"/>
                      <a:pt x="5314" y="7085"/>
                      <a:pt x="4164" y="7748"/>
                    </a:cubicBezTo>
                    <a:cubicBezTo>
                      <a:pt x="3830" y="7941"/>
                      <a:pt x="3514" y="8033"/>
                      <a:pt x="3234" y="8033"/>
                    </a:cubicBezTo>
                    <a:cubicBezTo>
                      <a:pt x="2551" y="8033"/>
                      <a:pt x="2082" y="7488"/>
                      <a:pt x="2082" y="6546"/>
                    </a:cubicBezTo>
                    <a:cubicBezTo>
                      <a:pt x="2700" y="6447"/>
                      <a:pt x="4256" y="3791"/>
                      <a:pt x="4164" y="2942"/>
                    </a:cubicBezTo>
                    <a:cubicBezTo>
                      <a:pt x="4499" y="2748"/>
                      <a:pt x="4815" y="2657"/>
                      <a:pt x="5095" y="2657"/>
                    </a:cubicBezTo>
                    <a:close/>
                    <a:moveTo>
                      <a:pt x="5928" y="0"/>
                    </a:moveTo>
                    <a:cubicBezTo>
                      <a:pt x="5392" y="0"/>
                      <a:pt x="4794" y="173"/>
                      <a:pt x="4164" y="539"/>
                    </a:cubicBezTo>
                    <a:cubicBezTo>
                      <a:pt x="1864" y="1863"/>
                      <a:pt x="0" y="5235"/>
                      <a:pt x="0" y="8065"/>
                    </a:cubicBezTo>
                    <a:lnTo>
                      <a:pt x="0" y="8710"/>
                    </a:lnTo>
                    <a:cubicBezTo>
                      <a:pt x="0" y="11539"/>
                      <a:pt x="3806" y="14614"/>
                      <a:pt x="3806" y="14614"/>
                    </a:cubicBezTo>
                    <a:lnTo>
                      <a:pt x="5362" y="15495"/>
                    </a:lnTo>
                    <a:cubicBezTo>
                      <a:pt x="5362" y="15495"/>
                      <a:pt x="4427" y="14430"/>
                      <a:pt x="4533" y="14208"/>
                    </a:cubicBezTo>
                    <a:cubicBezTo>
                      <a:pt x="5553" y="12119"/>
                      <a:pt x="8325" y="6212"/>
                      <a:pt x="8325" y="3901"/>
                    </a:cubicBezTo>
                    <a:lnTo>
                      <a:pt x="8325" y="3259"/>
                    </a:lnTo>
                    <a:cubicBezTo>
                      <a:pt x="8325" y="2740"/>
                      <a:pt x="8263" y="2280"/>
                      <a:pt x="8147" y="1877"/>
                    </a:cubicBezTo>
                    <a:lnTo>
                      <a:pt x="8147" y="1877"/>
                    </a:lnTo>
                    <a:lnTo>
                      <a:pt x="8325" y="1979"/>
                    </a:lnTo>
                    <a:lnTo>
                      <a:pt x="8706" y="1259"/>
                    </a:lnTo>
                    <a:lnTo>
                      <a:pt x="7126" y="351"/>
                    </a:lnTo>
                    <a:cubicBezTo>
                      <a:pt x="6781" y="121"/>
                      <a:pt x="6376" y="0"/>
                      <a:pt x="59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458;p24"/>
              <p:cNvSpPr/>
              <p:nvPr/>
            </p:nvSpPr>
            <p:spPr>
              <a:xfrm>
                <a:off x="6257164" y="2037396"/>
                <a:ext cx="366090" cy="642812"/>
              </a:xfrm>
              <a:custGeom>
                <a:avLst/>
                <a:gdLst/>
                <a:ahLst/>
                <a:cxnLst/>
                <a:rect l="l" t="t" r="r" b="b"/>
                <a:pathLst>
                  <a:path w="8324" h="14616" extrusionOk="0">
                    <a:moveTo>
                      <a:pt x="5090" y="2657"/>
                    </a:moveTo>
                    <a:cubicBezTo>
                      <a:pt x="5773" y="2657"/>
                      <a:pt x="6242" y="3201"/>
                      <a:pt x="6242" y="4141"/>
                    </a:cubicBezTo>
                    <a:cubicBezTo>
                      <a:pt x="6242" y="5469"/>
                      <a:pt x="5310" y="7083"/>
                      <a:pt x="4164" y="7749"/>
                    </a:cubicBezTo>
                    <a:cubicBezTo>
                      <a:pt x="3829" y="7941"/>
                      <a:pt x="3514" y="8033"/>
                      <a:pt x="3234" y="8033"/>
                    </a:cubicBezTo>
                    <a:cubicBezTo>
                      <a:pt x="2551" y="8033"/>
                      <a:pt x="2082" y="7489"/>
                      <a:pt x="2082" y="6547"/>
                    </a:cubicBezTo>
                    <a:cubicBezTo>
                      <a:pt x="2082" y="5220"/>
                      <a:pt x="3014" y="3605"/>
                      <a:pt x="4164" y="2940"/>
                    </a:cubicBezTo>
                    <a:cubicBezTo>
                      <a:pt x="4496" y="2748"/>
                      <a:pt x="4811" y="2657"/>
                      <a:pt x="5090" y="2657"/>
                    </a:cubicBezTo>
                    <a:close/>
                    <a:moveTo>
                      <a:pt x="5928" y="0"/>
                    </a:moveTo>
                    <a:cubicBezTo>
                      <a:pt x="5392" y="0"/>
                      <a:pt x="4794" y="173"/>
                      <a:pt x="4164" y="537"/>
                    </a:cubicBezTo>
                    <a:cubicBezTo>
                      <a:pt x="1864" y="1865"/>
                      <a:pt x="0" y="5237"/>
                      <a:pt x="0" y="8066"/>
                    </a:cubicBezTo>
                    <a:lnTo>
                      <a:pt x="0" y="8708"/>
                    </a:lnTo>
                    <a:cubicBezTo>
                      <a:pt x="0" y="10889"/>
                      <a:pt x="2467" y="13417"/>
                      <a:pt x="3604" y="14466"/>
                    </a:cubicBezTo>
                    <a:cubicBezTo>
                      <a:pt x="3714" y="14567"/>
                      <a:pt x="3850" y="14616"/>
                      <a:pt x="3984" y="14616"/>
                    </a:cubicBezTo>
                    <a:cubicBezTo>
                      <a:pt x="4189" y="14616"/>
                      <a:pt x="4389" y="14504"/>
                      <a:pt x="4488" y="14298"/>
                    </a:cubicBezTo>
                    <a:cubicBezTo>
                      <a:pt x="5468" y="12291"/>
                      <a:pt x="8324" y="6247"/>
                      <a:pt x="8324" y="3903"/>
                    </a:cubicBezTo>
                    <a:lnTo>
                      <a:pt x="8324" y="3257"/>
                    </a:lnTo>
                    <a:cubicBezTo>
                      <a:pt x="8324" y="1205"/>
                      <a:pt x="7343" y="0"/>
                      <a:pt x="5928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459;p24"/>
              <p:cNvSpPr/>
              <p:nvPr/>
            </p:nvSpPr>
            <p:spPr>
              <a:xfrm>
                <a:off x="6257164" y="2037440"/>
                <a:ext cx="366090" cy="642768"/>
              </a:xfrm>
              <a:custGeom>
                <a:avLst/>
                <a:gdLst/>
                <a:ahLst/>
                <a:cxnLst/>
                <a:rect l="l" t="t" r="r" b="b"/>
                <a:pathLst>
                  <a:path w="8324" h="14615" extrusionOk="0">
                    <a:moveTo>
                      <a:pt x="5092" y="2656"/>
                    </a:moveTo>
                    <a:cubicBezTo>
                      <a:pt x="5775" y="2656"/>
                      <a:pt x="6242" y="3202"/>
                      <a:pt x="6242" y="4140"/>
                    </a:cubicBezTo>
                    <a:cubicBezTo>
                      <a:pt x="6242" y="5468"/>
                      <a:pt x="5310" y="7082"/>
                      <a:pt x="4164" y="7748"/>
                    </a:cubicBezTo>
                    <a:cubicBezTo>
                      <a:pt x="3830" y="7939"/>
                      <a:pt x="3512" y="8031"/>
                      <a:pt x="3232" y="8031"/>
                    </a:cubicBezTo>
                    <a:cubicBezTo>
                      <a:pt x="2658" y="8031"/>
                      <a:pt x="2235" y="7646"/>
                      <a:pt x="2116" y="6966"/>
                    </a:cubicBezTo>
                    <a:cubicBezTo>
                      <a:pt x="2092" y="6836"/>
                      <a:pt x="2082" y="6696"/>
                      <a:pt x="2082" y="6546"/>
                    </a:cubicBezTo>
                    <a:cubicBezTo>
                      <a:pt x="2082" y="5219"/>
                      <a:pt x="3014" y="3604"/>
                      <a:pt x="4164" y="2939"/>
                    </a:cubicBezTo>
                    <a:cubicBezTo>
                      <a:pt x="4495" y="2747"/>
                      <a:pt x="4812" y="2656"/>
                      <a:pt x="5092" y="2656"/>
                    </a:cubicBezTo>
                    <a:close/>
                    <a:moveTo>
                      <a:pt x="5928" y="0"/>
                    </a:moveTo>
                    <a:cubicBezTo>
                      <a:pt x="5392" y="0"/>
                      <a:pt x="4795" y="171"/>
                      <a:pt x="4164" y="536"/>
                    </a:cubicBezTo>
                    <a:cubicBezTo>
                      <a:pt x="2515" y="1488"/>
                      <a:pt x="1092" y="3489"/>
                      <a:pt x="416" y="5587"/>
                    </a:cubicBezTo>
                    <a:cubicBezTo>
                      <a:pt x="150" y="6417"/>
                      <a:pt x="0" y="7263"/>
                      <a:pt x="0" y="8065"/>
                    </a:cubicBezTo>
                    <a:lnTo>
                      <a:pt x="0" y="8707"/>
                    </a:lnTo>
                    <a:cubicBezTo>
                      <a:pt x="0" y="10888"/>
                      <a:pt x="2467" y="13416"/>
                      <a:pt x="3604" y="14465"/>
                    </a:cubicBezTo>
                    <a:cubicBezTo>
                      <a:pt x="3713" y="14563"/>
                      <a:pt x="3850" y="14615"/>
                      <a:pt x="3983" y="14615"/>
                    </a:cubicBezTo>
                    <a:cubicBezTo>
                      <a:pt x="4187" y="14615"/>
                      <a:pt x="4389" y="14502"/>
                      <a:pt x="4488" y="14297"/>
                    </a:cubicBezTo>
                    <a:cubicBezTo>
                      <a:pt x="5468" y="12290"/>
                      <a:pt x="8324" y="6246"/>
                      <a:pt x="8324" y="3902"/>
                    </a:cubicBezTo>
                    <a:lnTo>
                      <a:pt x="8324" y="3256"/>
                    </a:lnTo>
                    <a:cubicBezTo>
                      <a:pt x="8324" y="1205"/>
                      <a:pt x="7344" y="0"/>
                      <a:pt x="59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460;p24"/>
              <p:cNvSpPr/>
              <p:nvPr/>
            </p:nvSpPr>
            <p:spPr>
              <a:xfrm>
                <a:off x="6993667" y="3675610"/>
                <a:ext cx="572224" cy="400306"/>
              </a:xfrm>
              <a:custGeom>
                <a:avLst/>
                <a:gdLst/>
                <a:ahLst/>
                <a:cxnLst/>
                <a:rect l="l" t="t" r="r" b="b"/>
                <a:pathLst>
                  <a:path w="13011" h="9102" extrusionOk="0">
                    <a:moveTo>
                      <a:pt x="1" y="0"/>
                    </a:moveTo>
                    <a:lnTo>
                      <a:pt x="1" y="1741"/>
                    </a:lnTo>
                    <a:lnTo>
                      <a:pt x="4" y="1741"/>
                    </a:lnTo>
                    <a:cubicBezTo>
                      <a:pt x="4" y="1778"/>
                      <a:pt x="21" y="1826"/>
                      <a:pt x="62" y="1884"/>
                    </a:cubicBezTo>
                    <a:lnTo>
                      <a:pt x="5130" y="8987"/>
                    </a:lnTo>
                    <a:cubicBezTo>
                      <a:pt x="5184" y="9063"/>
                      <a:pt x="5240" y="9101"/>
                      <a:pt x="5290" y="9101"/>
                    </a:cubicBezTo>
                    <a:cubicBezTo>
                      <a:pt x="5353" y="9101"/>
                      <a:pt x="5405" y="9040"/>
                      <a:pt x="5427" y="8922"/>
                    </a:cubicBezTo>
                    <a:lnTo>
                      <a:pt x="6069" y="5591"/>
                    </a:lnTo>
                    <a:cubicBezTo>
                      <a:pt x="6110" y="5379"/>
                      <a:pt x="6315" y="5198"/>
                      <a:pt x="6529" y="5184"/>
                    </a:cubicBezTo>
                    <a:lnTo>
                      <a:pt x="12850" y="4779"/>
                    </a:lnTo>
                    <a:cubicBezTo>
                      <a:pt x="12956" y="4771"/>
                      <a:pt x="13011" y="4754"/>
                      <a:pt x="13011" y="4734"/>
                    </a:cubicBezTo>
                    <a:lnTo>
                      <a:pt x="13011" y="299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461;p24"/>
              <p:cNvSpPr/>
              <p:nvPr/>
            </p:nvSpPr>
            <p:spPr>
              <a:xfrm>
                <a:off x="6991908" y="3671256"/>
                <a:ext cx="576402" cy="328047"/>
              </a:xfrm>
              <a:custGeom>
                <a:avLst/>
                <a:gdLst/>
                <a:ahLst/>
                <a:cxnLst/>
                <a:rect l="l" t="t" r="r" b="b"/>
                <a:pathLst>
                  <a:path w="13106" h="7459" extrusionOk="0">
                    <a:moveTo>
                      <a:pt x="160" y="1"/>
                    </a:moveTo>
                    <a:cubicBezTo>
                      <a:pt x="30" y="1"/>
                      <a:pt x="1" y="96"/>
                      <a:pt x="102" y="239"/>
                    </a:cubicBezTo>
                    <a:lnTo>
                      <a:pt x="5170" y="7345"/>
                    </a:lnTo>
                    <a:cubicBezTo>
                      <a:pt x="5224" y="7421"/>
                      <a:pt x="5280" y="7458"/>
                      <a:pt x="5329" y="7458"/>
                    </a:cubicBezTo>
                    <a:cubicBezTo>
                      <a:pt x="5392" y="7458"/>
                      <a:pt x="5444" y="7397"/>
                      <a:pt x="5467" y="7280"/>
                    </a:cubicBezTo>
                    <a:lnTo>
                      <a:pt x="6109" y="3946"/>
                    </a:lnTo>
                    <a:cubicBezTo>
                      <a:pt x="6150" y="3734"/>
                      <a:pt x="6355" y="3553"/>
                      <a:pt x="6569" y="3539"/>
                    </a:cubicBezTo>
                    <a:lnTo>
                      <a:pt x="12890" y="3133"/>
                    </a:lnTo>
                    <a:cubicBezTo>
                      <a:pt x="13102" y="3120"/>
                      <a:pt x="13106" y="3068"/>
                      <a:pt x="12897" y="3021"/>
                    </a:cubicBezTo>
                    <a:lnTo>
                      <a:pt x="255" y="14"/>
                    </a:lnTo>
                    <a:cubicBezTo>
                      <a:pt x="219" y="5"/>
                      <a:pt x="187" y="1"/>
                      <a:pt x="1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462;p24"/>
              <p:cNvSpPr/>
              <p:nvPr/>
            </p:nvSpPr>
            <p:spPr>
              <a:xfrm>
                <a:off x="5151227" y="1167450"/>
                <a:ext cx="822998" cy="1082436"/>
              </a:xfrm>
              <a:custGeom>
                <a:avLst/>
                <a:gdLst/>
                <a:ahLst/>
                <a:cxnLst/>
                <a:rect l="l" t="t" r="r" b="b"/>
                <a:pathLst>
                  <a:path w="18713" h="24612" extrusionOk="0">
                    <a:moveTo>
                      <a:pt x="13050" y="1"/>
                    </a:moveTo>
                    <a:cubicBezTo>
                      <a:pt x="11838" y="1"/>
                      <a:pt x="10469" y="397"/>
                      <a:pt x="9020" y="1232"/>
                    </a:cubicBezTo>
                    <a:cubicBezTo>
                      <a:pt x="4038" y="4110"/>
                      <a:pt x="0" y="11107"/>
                      <a:pt x="0" y="16857"/>
                    </a:cubicBezTo>
                    <a:cubicBezTo>
                      <a:pt x="0" y="19717"/>
                      <a:pt x="996" y="21731"/>
                      <a:pt x="2611" y="22680"/>
                    </a:cubicBezTo>
                    <a:lnTo>
                      <a:pt x="2611" y="22683"/>
                    </a:lnTo>
                    <a:lnTo>
                      <a:pt x="2635" y="22697"/>
                    </a:lnTo>
                    <a:cubicBezTo>
                      <a:pt x="2642" y="22697"/>
                      <a:pt x="2645" y="22701"/>
                      <a:pt x="2648" y="22704"/>
                    </a:cubicBezTo>
                    <a:lnTo>
                      <a:pt x="5952" y="24612"/>
                    </a:lnTo>
                    <a:lnTo>
                      <a:pt x="6525" y="23100"/>
                    </a:lnTo>
                    <a:cubicBezTo>
                      <a:pt x="7321" y="22905"/>
                      <a:pt x="8157" y="22567"/>
                      <a:pt x="9020" y="22069"/>
                    </a:cubicBezTo>
                    <a:cubicBezTo>
                      <a:pt x="14003" y="19192"/>
                      <a:pt x="18045" y="12195"/>
                      <a:pt x="18045" y="6441"/>
                    </a:cubicBezTo>
                    <a:cubicBezTo>
                      <a:pt x="18045" y="5448"/>
                      <a:pt x="17922" y="4564"/>
                      <a:pt x="17696" y="3782"/>
                    </a:cubicBezTo>
                    <a:lnTo>
                      <a:pt x="18713" y="2513"/>
                    </a:lnTo>
                    <a:lnTo>
                      <a:pt x="15406" y="605"/>
                    </a:lnTo>
                    <a:cubicBezTo>
                      <a:pt x="15403" y="602"/>
                      <a:pt x="15400" y="598"/>
                      <a:pt x="15396" y="598"/>
                    </a:cubicBezTo>
                    <a:lnTo>
                      <a:pt x="15369" y="584"/>
                    </a:lnTo>
                    <a:cubicBezTo>
                      <a:pt x="14693" y="200"/>
                      <a:pt x="13911" y="1"/>
                      <a:pt x="13050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463;p24"/>
              <p:cNvSpPr/>
              <p:nvPr/>
            </p:nvSpPr>
            <p:spPr>
              <a:xfrm>
                <a:off x="5557944" y="938100"/>
                <a:ext cx="234062" cy="335391"/>
              </a:xfrm>
              <a:custGeom>
                <a:avLst/>
                <a:gdLst/>
                <a:ahLst/>
                <a:cxnLst/>
                <a:rect l="l" t="t" r="r" b="b"/>
                <a:pathLst>
                  <a:path w="5322" h="7626" extrusionOk="0">
                    <a:moveTo>
                      <a:pt x="1510" y="1"/>
                    </a:moveTo>
                    <a:cubicBezTo>
                      <a:pt x="1425" y="1"/>
                      <a:pt x="1360" y="69"/>
                      <a:pt x="1360" y="151"/>
                    </a:cubicBezTo>
                    <a:cubicBezTo>
                      <a:pt x="1360" y="233"/>
                      <a:pt x="1425" y="301"/>
                      <a:pt x="1510" y="301"/>
                    </a:cubicBezTo>
                    <a:cubicBezTo>
                      <a:pt x="3444" y="301"/>
                      <a:pt x="5021" y="1874"/>
                      <a:pt x="5021" y="3813"/>
                    </a:cubicBezTo>
                    <a:cubicBezTo>
                      <a:pt x="5021" y="5751"/>
                      <a:pt x="3444" y="7325"/>
                      <a:pt x="1510" y="7325"/>
                    </a:cubicBezTo>
                    <a:cubicBezTo>
                      <a:pt x="1066" y="7325"/>
                      <a:pt x="632" y="7246"/>
                      <a:pt x="226" y="7082"/>
                    </a:cubicBezTo>
                    <a:cubicBezTo>
                      <a:pt x="209" y="7076"/>
                      <a:pt x="191" y="7073"/>
                      <a:pt x="174" y="7073"/>
                    </a:cubicBezTo>
                    <a:cubicBezTo>
                      <a:pt x="113" y="7073"/>
                      <a:pt x="56" y="7109"/>
                      <a:pt x="32" y="7168"/>
                    </a:cubicBezTo>
                    <a:cubicBezTo>
                      <a:pt x="1" y="7246"/>
                      <a:pt x="39" y="7332"/>
                      <a:pt x="117" y="7362"/>
                    </a:cubicBezTo>
                    <a:cubicBezTo>
                      <a:pt x="561" y="7537"/>
                      <a:pt x="1028" y="7625"/>
                      <a:pt x="1510" y="7625"/>
                    </a:cubicBezTo>
                    <a:cubicBezTo>
                      <a:pt x="3612" y="7625"/>
                      <a:pt x="5322" y="5915"/>
                      <a:pt x="5322" y="3813"/>
                    </a:cubicBezTo>
                    <a:cubicBezTo>
                      <a:pt x="5322" y="1710"/>
                      <a:pt x="3612" y="1"/>
                      <a:pt x="151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464;p24"/>
              <p:cNvSpPr/>
              <p:nvPr/>
            </p:nvSpPr>
            <p:spPr>
              <a:xfrm>
                <a:off x="5298161" y="1252241"/>
                <a:ext cx="793619" cy="1024822"/>
              </a:xfrm>
              <a:custGeom>
                <a:avLst/>
                <a:gdLst/>
                <a:ahLst/>
                <a:cxnLst/>
                <a:rect l="l" t="t" r="r" b="b"/>
                <a:pathLst>
                  <a:path w="18045" h="23302" extrusionOk="0">
                    <a:moveTo>
                      <a:pt x="13052" y="1"/>
                    </a:moveTo>
                    <a:cubicBezTo>
                      <a:pt x="11838" y="1"/>
                      <a:pt x="10469" y="397"/>
                      <a:pt x="9021" y="1233"/>
                    </a:cubicBezTo>
                    <a:cubicBezTo>
                      <a:pt x="4038" y="4110"/>
                      <a:pt x="0" y="11107"/>
                      <a:pt x="0" y="16861"/>
                    </a:cubicBezTo>
                    <a:cubicBezTo>
                      <a:pt x="0" y="20941"/>
                      <a:pt x="2032" y="23302"/>
                      <a:pt x="4992" y="23302"/>
                    </a:cubicBezTo>
                    <a:cubicBezTo>
                      <a:pt x="6204" y="23302"/>
                      <a:pt x="7573" y="22905"/>
                      <a:pt x="9021" y="22069"/>
                    </a:cubicBezTo>
                    <a:cubicBezTo>
                      <a:pt x="14004" y="19193"/>
                      <a:pt x="18045" y="12196"/>
                      <a:pt x="18045" y="6441"/>
                    </a:cubicBezTo>
                    <a:cubicBezTo>
                      <a:pt x="18045" y="2360"/>
                      <a:pt x="16012" y="1"/>
                      <a:pt x="1305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465;p24"/>
              <p:cNvSpPr/>
              <p:nvPr/>
            </p:nvSpPr>
            <p:spPr>
              <a:xfrm>
                <a:off x="5406657" y="1360781"/>
                <a:ext cx="576578" cy="807781"/>
              </a:xfrm>
              <a:custGeom>
                <a:avLst/>
                <a:gdLst/>
                <a:ahLst/>
                <a:cxnLst/>
                <a:rect l="l" t="t" r="r" b="b"/>
                <a:pathLst>
                  <a:path w="13110" h="18367" extrusionOk="0">
                    <a:moveTo>
                      <a:pt x="10584" y="1"/>
                    </a:moveTo>
                    <a:cubicBezTo>
                      <a:pt x="9779" y="1"/>
                      <a:pt x="8809" y="311"/>
                      <a:pt x="7790" y="902"/>
                    </a:cubicBezTo>
                    <a:cubicBezTo>
                      <a:pt x="3567" y="3339"/>
                      <a:pt x="1" y="9520"/>
                      <a:pt x="1" y="14393"/>
                    </a:cubicBezTo>
                    <a:cubicBezTo>
                      <a:pt x="1" y="15131"/>
                      <a:pt x="96" y="16475"/>
                      <a:pt x="707" y="17396"/>
                    </a:cubicBezTo>
                    <a:cubicBezTo>
                      <a:pt x="1083" y="17960"/>
                      <a:pt x="1656" y="18366"/>
                      <a:pt x="2527" y="18366"/>
                    </a:cubicBezTo>
                    <a:cubicBezTo>
                      <a:pt x="3332" y="18366"/>
                      <a:pt x="4298" y="18052"/>
                      <a:pt x="5322" y="17465"/>
                    </a:cubicBezTo>
                    <a:cubicBezTo>
                      <a:pt x="9543" y="15025"/>
                      <a:pt x="13110" y="8847"/>
                      <a:pt x="13110" y="3973"/>
                    </a:cubicBezTo>
                    <a:cubicBezTo>
                      <a:pt x="13110" y="2806"/>
                      <a:pt x="12875" y="123"/>
                      <a:pt x="10731" y="4"/>
                    </a:cubicBezTo>
                    <a:cubicBezTo>
                      <a:pt x="10684" y="1"/>
                      <a:pt x="10636" y="1"/>
                      <a:pt x="1058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466;p24"/>
              <p:cNvSpPr/>
              <p:nvPr/>
            </p:nvSpPr>
            <p:spPr>
              <a:xfrm>
                <a:off x="5406657" y="1360781"/>
                <a:ext cx="503043" cy="765296"/>
              </a:xfrm>
              <a:custGeom>
                <a:avLst/>
                <a:gdLst/>
                <a:ahLst/>
                <a:cxnLst/>
                <a:rect l="l" t="t" r="r" b="b"/>
                <a:pathLst>
                  <a:path w="11438" h="17401" extrusionOk="0">
                    <a:moveTo>
                      <a:pt x="10584" y="1"/>
                    </a:moveTo>
                    <a:cubicBezTo>
                      <a:pt x="9779" y="1"/>
                      <a:pt x="8809" y="311"/>
                      <a:pt x="7790" y="902"/>
                    </a:cubicBezTo>
                    <a:cubicBezTo>
                      <a:pt x="3567" y="3339"/>
                      <a:pt x="1" y="9520"/>
                      <a:pt x="1" y="14393"/>
                    </a:cubicBezTo>
                    <a:cubicBezTo>
                      <a:pt x="1" y="15131"/>
                      <a:pt x="96" y="16475"/>
                      <a:pt x="707" y="17396"/>
                    </a:cubicBezTo>
                    <a:cubicBezTo>
                      <a:pt x="755" y="17400"/>
                      <a:pt x="803" y="17400"/>
                      <a:pt x="854" y="17400"/>
                    </a:cubicBezTo>
                    <a:cubicBezTo>
                      <a:pt x="1663" y="17400"/>
                      <a:pt x="2629" y="17089"/>
                      <a:pt x="3649" y="16499"/>
                    </a:cubicBezTo>
                    <a:cubicBezTo>
                      <a:pt x="7871" y="14062"/>
                      <a:pt x="11438" y="7885"/>
                      <a:pt x="11438" y="3011"/>
                    </a:cubicBezTo>
                    <a:cubicBezTo>
                      <a:pt x="11438" y="2270"/>
                      <a:pt x="11345" y="925"/>
                      <a:pt x="10731" y="4"/>
                    </a:cubicBezTo>
                    <a:cubicBezTo>
                      <a:pt x="10684" y="1"/>
                      <a:pt x="10636" y="1"/>
                      <a:pt x="10584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467;p24"/>
              <p:cNvSpPr/>
              <p:nvPr/>
            </p:nvSpPr>
            <p:spPr>
              <a:xfrm>
                <a:off x="5558912" y="1656671"/>
                <a:ext cx="84661" cy="105992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2410" extrusionOk="0">
                    <a:moveTo>
                      <a:pt x="260" y="1"/>
                    </a:moveTo>
                    <a:cubicBezTo>
                      <a:pt x="137" y="1"/>
                      <a:pt x="0" y="284"/>
                      <a:pt x="71" y="423"/>
                    </a:cubicBezTo>
                    <a:lnTo>
                      <a:pt x="1099" y="2409"/>
                    </a:lnTo>
                    <a:lnTo>
                      <a:pt x="1924" y="884"/>
                    </a:lnTo>
                    <a:lnTo>
                      <a:pt x="297" y="10"/>
                    </a:lnTo>
                    <a:cubicBezTo>
                      <a:pt x="285" y="4"/>
                      <a:pt x="272" y="1"/>
                      <a:pt x="2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468;p24"/>
              <p:cNvSpPr/>
              <p:nvPr/>
            </p:nvSpPr>
            <p:spPr>
              <a:xfrm>
                <a:off x="5631829" y="1724178"/>
                <a:ext cx="84837" cy="105992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2410" extrusionOk="0">
                    <a:moveTo>
                      <a:pt x="830" y="0"/>
                    </a:moveTo>
                    <a:lnTo>
                      <a:pt x="0" y="1526"/>
                    </a:lnTo>
                    <a:lnTo>
                      <a:pt x="1628" y="2400"/>
                    </a:lnTo>
                    <a:cubicBezTo>
                      <a:pt x="1640" y="2406"/>
                      <a:pt x="1653" y="2409"/>
                      <a:pt x="1665" y="2409"/>
                    </a:cubicBezTo>
                    <a:cubicBezTo>
                      <a:pt x="1788" y="2409"/>
                      <a:pt x="1928" y="2126"/>
                      <a:pt x="1854" y="1986"/>
                    </a:cubicBezTo>
                    <a:lnTo>
                      <a:pt x="8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469;p24"/>
              <p:cNvSpPr/>
              <p:nvPr/>
            </p:nvSpPr>
            <p:spPr>
              <a:xfrm>
                <a:off x="5605397" y="1510089"/>
                <a:ext cx="67905" cy="221175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5029" extrusionOk="0">
                    <a:moveTo>
                      <a:pt x="1100" y="1"/>
                    </a:moveTo>
                    <a:cubicBezTo>
                      <a:pt x="991" y="1"/>
                      <a:pt x="847" y="151"/>
                      <a:pt x="806" y="383"/>
                    </a:cubicBezTo>
                    <a:lnTo>
                      <a:pt x="1" y="5029"/>
                    </a:lnTo>
                    <a:lnTo>
                      <a:pt x="1" y="5029"/>
                    </a:lnTo>
                    <a:lnTo>
                      <a:pt x="1543" y="4250"/>
                    </a:lnTo>
                    <a:lnTo>
                      <a:pt x="1226" y="172"/>
                    </a:lnTo>
                    <a:cubicBezTo>
                      <a:pt x="1216" y="53"/>
                      <a:pt x="1164" y="1"/>
                      <a:pt x="11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470;p24"/>
              <p:cNvSpPr/>
              <p:nvPr/>
            </p:nvSpPr>
            <p:spPr>
              <a:xfrm>
                <a:off x="5602099" y="1755535"/>
                <a:ext cx="68037" cy="221175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5029" extrusionOk="0">
                    <a:moveTo>
                      <a:pt x="1547" y="1"/>
                    </a:moveTo>
                    <a:lnTo>
                      <a:pt x="0" y="779"/>
                    </a:lnTo>
                    <a:lnTo>
                      <a:pt x="318" y="4857"/>
                    </a:lnTo>
                    <a:cubicBezTo>
                      <a:pt x="328" y="4976"/>
                      <a:pt x="380" y="5029"/>
                      <a:pt x="443" y="5029"/>
                    </a:cubicBezTo>
                    <a:cubicBezTo>
                      <a:pt x="552" y="5029"/>
                      <a:pt x="697" y="4878"/>
                      <a:pt x="738" y="4646"/>
                    </a:cubicBezTo>
                    <a:lnTo>
                      <a:pt x="154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471;p24"/>
              <p:cNvSpPr/>
              <p:nvPr/>
            </p:nvSpPr>
            <p:spPr>
              <a:xfrm>
                <a:off x="5478870" y="1702717"/>
                <a:ext cx="142055" cy="129433"/>
              </a:xfrm>
              <a:custGeom>
                <a:avLst/>
                <a:gdLst/>
                <a:ahLst/>
                <a:cxnLst/>
                <a:rect l="l" t="t" r="r" b="b"/>
                <a:pathLst>
                  <a:path w="3230" h="2943" extrusionOk="0">
                    <a:moveTo>
                      <a:pt x="3229" y="1"/>
                    </a:moveTo>
                    <a:lnTo>
                      <a:pt x="256" y="2318"/>
                    </a:lnTo>
                    <a:cubicBezTo>
                      <a:pt x="36" y="2490"/>
                      <a:pt x="0" y="2943"/>
                      <a:pt x="191" y="2943"/>
                    </a:cubicBezTo>
                    <a:cubicBezTo>
                      <a:pt x="200" y="2943"/>
                      <a:pt x="211" y="2941"/>
                      <a:pt x="222" y="2939"/>
                    </a:cubicBezTo>
                    <a:lnTo>
                      <a:pt x="3103" y="2301"/>
                    </a:lnTo>
                    <a:lnTo>
                      <a:pt x="32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472;p24"/>
              <p:cNvSpPr/>
              <p:nvPr/>
            </p:nvSpPr>
            <p:spPr>
              <a:xfrm>
                <a:off x="5654478" y="1654648"/>
                <a:ext cx="142187" cy="129477"/>
              </a:xfrm>
              <a:custGeom>
                <a:avLst/>
                <a:gdLst/>
                <a:ahLst/>
                <a:cxnLst/>
                <a:rect l="l" t="t" r="r" b="b"/>
                <a:pathLst>
                  <a:path w="3233" h="2944" extrusionOk="0">
                    <a:moveTo>
                      <a:pt x="3039" y="1"/>
                    </a:moveTo>
                    <a:cubicBezTo>
                      <a:pt x="3029" y="1"/>
                      <a:pt x="3018" y="2"/>
                      <a:pt x="3007" y="4"/>
                    </a:cubicBezTo>
                    <a:lnTo>
                      <a:pt x="131" y="643"/>
                    </a:lnTo>
                    <a:lnTo>
                      <a:pt x="0" y="2943"/>
                    </a:lnTo>
                    <a:lnTo>
                      <a:pt x="2974" y="626"/>
                    </a:lnTo>
                    <a:cubicBezTo>
                      <a:pt x="3197" y="454"/>
                      <a:pt x="3233" y="1"/>
                      <a:pt x="30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473;p24"/>
              <p:cNvSpPr/>
              <p:nvPr/>
            </p:nvSpPr>
            <p:spPr>
              <a:xfrm>
                <a:off x="5488633" y="1811520"/>
                <a:ext cx="92226" cy="20451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465" extrusionOk="0">
                    <a:moveTo>
                      <a:pt x="2096" y="0"/>
                    </a:moveTo>
                    <a:lnTo>
                      <a:pt x="0" y="4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474;p24"/>
              <p:cNvSpPr/>
              <p:nvPr/>
            </p:nvSpPr>
            <p:spPr>
              <a:xfrm>
                <a:off x="5587102" y="1666478"/>
                <a:ext cx="101198" cy="153842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3498" extrusionOk="0">
                    <a:moveTo>
                      <a:pt x="1594" y="1"/>
                    </a:moveTo>
                    <a:cubicBezTo>
                      <a:pt x="1486" y="1"/>
                      <a:pt x="1367" y="31"/>
                      <a:pt x="1242" y="94"/>
                    </a:cubicBezTo>
                    <a:cubicBezTo>
                      <a:pt x="631" y="404"/>
                      <a:pt x="92" y="1394"/>
                      <a:pt x="42" y="2309"/>
                    </a:cubicBezTo>
                    <a:cubicBezTo>
                      <a:pt x="0" y="3038"/>
                      <a:pt x="280" y="3498"/>
                      <a:pt x="706" y="3498"/>
                    </a:cubicBezTo>
                    <a:cubicBezTo>
                      <a:pt x="815" y="3498"/>
                      <a:pt x="933" y="3468"/>
                      <a:pt x="1058" y="3405"/>
                    </a:cubicBezTo>
                    <a:cubicBezTo>
                      <a:pt x="1672" y="3094"/>
                      <a:pt x="2208" y="2104"/>
                      <a:pt x="2260" y="1189"/>
                    </a:cubicBezTo>
                    <a:cubicBezTo>
                      <a:pt x="2300" y="461"/>
                      <a:pt x="2020" y="1"/>
                      <a:pt x="1594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475;p24"/>
              <p:cNvSpPr/>
              <p:nvPr/>
            </p:nvSpPr>
            <p:spPr>
              <a:xfrm>
                <a:off x="5587102" y="1666478"/>
                <a:ext cx="101198" cy="153842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3498" extrusionOk="0">
                    <a:moveTo>
                      <a:pt x="1594" y="1"/>
                    </a:moveTo>
                    <a:cubicBezTo>
                      <a:pt x="1486" y="1"/>
                      <a:pt x="1367" y="31"/>
                      <a:pt x="1242" y="94"/>
                    </a:cubicBezTo>
                    <a:cubicBezTo>
                      <a:pt x="631" y="404"/>
                      <a:pt x="92" y="1394"/>
                      <a:pt x="42" y="2309"/>
                    </a:cubicBezTo>
                    <a:cubicBezTo>
                      <a:pt x="0" y="3038"/>
                      <a:pt x="280" y="3498"/>
                      <a:pt x="706" y="3498"/>
                    </a:cubicBezTo>
                    <a:cubicBezTo>
                      <a:pt x="815" y="3498"/>
                      <a:pt x="933" y="3468"/>
                      <a:pt x="1058" y="3405"/>
                    </a:cubicBezTo>
                    <a:cubicBezTo>
                      <a:pt x="1672" y="3094"/>
                      <a:pt x="2208" y="2104"/>
                      <a:pt x="2260" y="1189"/>
                    </a:cubicBezTo>
                    <a:cubicBezTo>
                      <a:pt x="2300" y="461"/>
                      <a:pt x="2020" y="1"/>
                      <a:pt x="159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476;p24"/>
              <p:cNvSpPr/>
              <p:nvPr/>
            </p:nvSpPr>
            <p:spPr>
              <a:xfrm>
                <a:off x="5605089" y="1693789"/>
                <a:ext cx="65354" cy="99219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2256" extrusionOk="0">
                    <a:moveTo>
                      <a:pt x="1030" y="1"/>
                    </a:moveTo>
                    <a:cubicBezTo>
                      <a:pt x="959" y="1"/>
                      <a:pt x="883" y="20"/>
                      <a:pt x="803" y="60"/>
                    </a:cubicBezTo>
                    <a:cubicBezTo>
                      <a:pt x="407" y="261"/>
                      <a:pt x="58" y="900"/>
                      <a:pt x="25" y="1490"/>
                    </a:cubicBezTo>
                    <a:cubicBezTo>
                      <a:pt x="0" y="1961"/>
                      <a:pt x="182" y="2256"/>
                      <a:pt x="457" y="2256"/>
                    </a:cubicBezTo>
                    <a:cubicBezTo>
                      <a:pt x="527" y="2256"/>
                      <a:pt x="603" y="2237"/>
                      <a:pt x="683" y="2197"/>
                    </a:cubicBezTo>
                    <a:cubicBezTo>
                      <a:pt x="1079" y="1995"/>
                      <a:pt x="1424" y="1357"/>
                      <a:pt x="1458" y="766"/>
                    </a:cubicBezTo>
                    <a:cubicBezTo>
                      <a:pt x="1485" y="296"/>
                      <a:pt x="1304" y="1"/>
                      <a:pt x="103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477;p24"/>
              <p:cNvSpPr/>
              <p:nvPr/>
            </p:nvSpPr>
            <p:spPr>
              <a:xfrm>
                <a:off x="5537098" y="1189087"/>
                <a:ext cx="168619" cy="114084"/>
              </a:xfrm>
              <a:custGeom>
                <a:avLst/>
                <a:gdLst/>
                <a:ahLst/>
                <a:cxnLst/>
                <a:rect l="l" t="t" r="r" b="b"/>
                <a:pathLst>
                  <a:path w="3834" h="2594" extrusionOk="0">
                    <a:moveTo>
                      <a:pt x="1917" y="1"/>
                    </a:moveTo>
                    <a:cubicBezTo>
                      <a:pt x="1602" y="1"/>
                      <a:pt x="1287" y="46"/>
                      <a:pt x="1004" y="137"/>
                    </a:cubicBezTo>
                    <a:lnTo>
                      <a:pt x="28" y="137"/>
                    </a:lnTo>
                    <a:lnTo>
                      <a:pt x="28" y="1437"/>
                    </a:lnTo>
                    <a:lnTo>
                      <a:pt x="35" y="1437"/>
                    </a:lnTo>
                    <a:cubicBezTo>
                      <a:pt x="1" y="1737"/>
                      <a:pt x="185" y="2044"/>
                      <a:pt x="581" y="2276"/>
                    </a:cubicBezTo>
                    <a:cubicBezTo>
                      <a:pt x="949" y="2488"/>
                      <a:pt x="1433" y="2594"/>
                      <a:pt x="1917" y="2594"/>
                    </a:cubicBezTo>
                    <a:cubicBezTo>
                      <a:pt x="2401" y="2594"/>
                      <a:pt x="2885" y="2488"/>
                      <a:pt x="3253" y="2276"/>
                    </a:cubicBezTo>
                    <a:cubicBezTo>
                      <a:pt x="3652" y="2044"/>
                      <a:pt x="3833" y="1737"/>
                      <a:pt x="3803" y="1437"/>
                    </a:cubicBezTo>
                    <a:lnTo>
                      <a:pt x="3810" y="1437"/>
                    </a:lnTo>
                    <a:lnTo>
                      <a:pt x="3810" y="137"/>
                    </a:lnTo>
                    <a:lnTo>
                      <a:pt x="2830" y="137"/>
                    </a:lnTo>
                    <a:cubicBezTo>
                      <a:pt x="2547" y="46"/>
                      <a:pt x="2232" y="1"/>
                      <a:pt x="191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478;p24"/>
              <p:cNvSpPr/>
              <p:nvPr/>
            </p:nvSpPr>
            <p:spPr>
              <a:xfrm>
                <a:off x="5537098" y="1189087"/>
                <a:ext cx="168619" cy="114084"/>
              </a:xfrm>
              <a:custGeom>
                <a:avLst/>
                <a:gdLst/>
                <a:ahLst/>
                <a:cxnLst/>
                <a:rect l="l" t="t" r="r" b="b"/>
                <a:pathLst>
                  <a:path w="3834" h="2594" extrusionOk="0">
                    <a:moveTo>
                      <a:pt x="1917" y="1"/>
                    </a:moveTo>
                    <a:cubicBezTo>
                      <a:pt x="1602" y="1"/>
                      <a:pt x="1287" y="46"/>
                      <a:pt x="1004" y="137"/>
                    </a:cubicBezTo>
                    <a:lnTo>
                      <a:pt x="28" y="137"/>
                    </a:lnTo>
                    <a:lnTo>
                      <a:pt x="28" y="1437"/>
                    </a:lnTo>
                    <a:lnTo>
                      <a:pt x="35" y="1437"/>
                    </a:lnTo>
                    <a:cubicBezTo>
                      <a:pt x="1" y="1737"/>
                      <a:pt x="185" y="2044"/>
                      <a:pt x="581" y="2276"/>
                    </a:cubicBezTo>
                    <a:cubicBezTo>
                      <a:pt x="949" y="2488"/>
                      <a:pt x="1433" y="2594"/>
                      <a:pt x="1917" y="2594"/>
                    </a:cubicBezTo>
                    <a:cubicBezTo>
                      <a:pt x="2401" y="2594"/>
                      <a:pt x="2885" y="2488"/>
                      <a:pt x="3253" y="2276"/>
                    </a:cubicBezTo>
                    <a:cubicBezTo>
                      <a:pt x="3652" y="2044"/>
                      <a:pt x="3833" y="1737"/>
                      <a:pt x="3803" y="1437"/>
                    </a:cubicBezTo>
                    <a:lnTo>
                      <a:pt x="3810" y="1437"/>
                    </a:lnTo>
                    <a:lnTo>
                      <a:pt x="3810" y="137"/>
                    </a:lnTo>
                    <a:lnTo>
                      <a:pt x="2830" y="137"/>
                    </a:lnTo>
                    <a:cubicBezTo>
                      <a:pt x="2547" y="46"/>
                      <a:pt x="2232" y="1"/>
                      <a:pt x="19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479;p24"/>
              <p:cNvSpPr/>
              <p:nvPr/>
            </p:nvSpPr>
            <p:spPr>
              <a:xfrm>
                <a:off x="5530193" y="1147044"/>
                <a:ext cx="182561" cy="96052"/>
              </a:xfrm>
              <a:custGeom>
                <a:avLst/>
                <a:gdLst/>
                <a:ahLst/>
                <a:cxnLst/>
                <a:rect l="l" t="t" r="r" b="b"/>
                <a:pathLst>
                  <a:path w="4151" h="2184" extrusionOk="0">
                    <a:moveTo>
                      <a:pt x="2074" y="1"/>
                    </a:moveTo>
                    <a:cubicBezTo>
                      <a:pt x="1590" y="1"/>
                      <a:pt x="1106" y="108"/>
                      <a:pt x="738" y="321"/>
                    </a:cubicBezTo>
                    <a:cubicBezTo>
                      <a:pt x="0" y="748"/>
                      <a:pt x="0" y="1438"/>
                      <a:pt x="738" y="1864"/>
                    </a:cubicBezTo>
                    <a:cubicBezTo>
                      <a:pt x="1106" y="2077"/>
                      <a:pt x="1590" y="2184"/>
                      <a:pt x="2074" y="2184"/>
                    </a:cubicBezTo>
                    <a:cubicBezTo>
                      <a:pt x="2558" y="2184"/>
                      <a:pt x="3042" y="2077"/>
                      <a:pt x="3410" y="1864"/>
                    </a:cubicBezTo>
                    <a:cubicBezTo>
                      <a:pt x="4151" y="1438"/>
                      <a:pt x="4151" y="748"/>
                      <a:pt x="3410" y="321"/>
                    </a:cubicBezTo>
                    <a:cubicBezTo>
                      <a:pt x="3042" y="108"/>
                      <a:pt x="2558" y="1"/>
                      <a:pt x="2074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480;p24"/>
              <p:cNvSpPr/>
              <p:nvPr/>
            </p:nvSpPr>
            <p:spPr>
              <a:xfrm>
                <a:off x="5506357" y="1127473"/>
                <a:ext cx="235997" cy="115579"/>
              </a:xfrm>
              <a:custGeom>
                <a:avLst/>
                <a:gdLst/>
                <a:ahLst/>
                <a:cxnLst/>
                <a:rect l="l" t="t" r="r" b="b"/>
                <a:pathLst>
                  <a:path w="5366" h="2628" extrusionOk="0">
                    <a:moveTo>
                      <a:pt x="2682" y="0"/>
                    </a:moveTo>
                    <a:cubicBezTo>
                      <a:pt x="2241" y="0"/>
                      <a:pt x="1800" y="63"/>
                      <a:pt x="1402" y="189"/>
                    </a:cubicBezTo>
                    <a:lnTo>
                      <a:pt x="34" y="189"/>
                    </a:lnTo>
                    <a:lnTo>
                      <a:pt x="34" y="1009"/>
                    </a:lnTo>
                    <a:lnTo>
                      <a:pt x="41" y="1009"/>
                    </a:lnTo>
                    <a:cubicBezTo>
                      <a:pt x="0" y="1429"/>
                      <a:pt x="252" y="1859"/>
                      <a:pt x="809" y="2182"/>
                    </a:cubicBezTo>
                    <a:cubicBezTo>
                      <a:pt x="1326" y="2479"/>
                      <a:pt x="2003" y="2628"/>
                      <a:pt x="2681" y="2628"/>
                    </a:cubicBezTo>
                    <a:cubicBezTo>
                      <a:pt x="3358" y="2628"/>
                      <a:pt x="4036" y="2479"/>
                      <a:pt x="4553" y="2182"/>
                    </a:cubicBezTo>
                    <a:cubicBezTo>
                      <a:pt x="5109" y="1859"/>
                      <a:pt x="5365" y="1429"/>
                      <a:pt x="5321" y="1009"/>
                    </a:cubicBezTo>
                    <a:lnTo>
                      <a:pt x="5328" y="1009"/>
                    </a:lnTo>
                    <a:lnTo>
                      <a:pt x="5328" y="189"/>
                    </a:lnTo>
                    <a:lnTo>
                      <a:pt x="3959" y="189"/>
                    </a:lnTo>
                    <a:cubicBezTo>
                      <a:pt x="3563" y="63"/>
                      <a:pt x="3123" y="0"/>
                      <a:pt x="2682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481;p24"/>
              <p:cNvSpPr/>
              <p:nvPr/>
            </p:nvSpPr>
            <p:spPr>
              <a:xfrm>
                <a:off x="5496418" y="1068585"/>
                <a:ext cx="255700" cy="134403"/>
              </a:xfrm>
              <a:custGeom>
                <a:avLst/>
                <a:gdLst/>
                <a:ahLst/>
                <a:cxnLst/>
                <a:rect l="l" t="t" r="r" b="b"/>
                <a:pathLst>
                  <a:path w="5814" h="3056" extrusionOk="0">
                    <a:moveTo>
                      <a:pt x="2907" y="1"/>
                    </a:moveTo>
                    <a:cubicBezTo>
                      <a:pt x="2229" y="1"/>
                      <a:pt x="1552" y="149"/>
                      <a:pt x="1035" y="446"/>
                    </a:cubicBezTo>
                    <a:cubicBezTo>
                      <a:pt x="1" y="1043"/>
                      <a:pt x="1" y="2013"/>
                      <a:pt x="1035" y="2610"/>
                    </a:cubicBezTo>
                    <a:cubicBezTo>
                      <a:pt x="1552" y="2907"/>
                      <a:pt x="2229" y="3056"/>
                      <a:pt x="2907" y="3056"/>
                    </a:cubicBezTo>
                    <a:cubicBezTo>
                      <a:pt x="3584" y="3056"/>
                      <a:pt x="4262" y="2907"/>
                      <a:pt x="4779" y="2610"/>
                    </a:cubicBezTo>
                    <a:cubicBezTo>
                      <a:pt x="5813" y="2013"/>
                      <a:pt x="5813" y="1043"/>
                      <a:pt x="4779" y="446"/>
                    </a:cubicBezTo>
                    <a:cubicBezTo>
                      <a:pt x="4262" y="149"/>
                      <a:pt x="3584" y="1"/>
                      <a:pt x="2907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482;p24"/>
              <p:cNvSpPr/>
              <p:nvPr/>
            </p:nvSpPr>
            <p:spPr>
              <a:xfrm>
                <a:off x="5456661" y="938100"/>
                <a:ext cx="174293" cy="324265"/>
              </a:xfrm>
              <a:custGeom>
                <a:avLst/>
                <a:gdLst/>
                <a:ahLst/>
                <a:cxnLst/>
                <a:rect l="l" t="t" r="r" b="b"/>
                <a:pathLst>
                  <a:path w="3963" h="7373" extrusionOk="0">
                    <a:moveTo>
                      <a:pt x="3813" y="1"/>
                    </a:moveTo>
                    <a:cubicBezTo>
                      <a:pt x="1710" y="1"/>
                      <a:pt x="1" y="1710"/>
                      <a:pt x="1" y="3813"/>
                    </a:cubicBezTo>
                    <a:cubicBezTo>
                      <a:pt x="1" y="5393"/>
                      <a:pt x="949" y="6786"/>
                      <a:pt x="2420" y="7362"/>
                    </a:cubicBezTo>
                    <a:cubicBezTo>
                      <a:pt x="2437" y="7369"/>
                      <a:pt x="2455" y="7373"/>
                      <a:pt x="2475" y="7373"/>
                    </a:cubicBezTo>
                    <a:cubicBezTo>
                      <a:pt x="2532" y="7373"/>
                      <a:pt x="2591" y="7339"/>
                      <a:pt x="2614" y="7277"/>
                    </a:cubicBezTo>
                    <a:cubicBezTo>
                      <a:pt x="2642" y="7202"/>
                      <a:pt x="2605" y="7113"/>
                      <a:pt x="2529" y="7082"/>
                    </a:cubicBezTo>
                    <a:cubicBezTo>
                      <a:pt x="1174" y="6554"/>
                      <a:pt x="297" y="5267"/>
                      <a:pt x="297" y="3813"/>
                    </a:cubicBezTo>
                    <a:cubicBezTo>
                      <a:pt x="297" y="1874"/>
                      <a:pt x="1874" y="301"/>
                      <a:pt x="3813" y="301"/>
                    </a:cubicBezTo>
                    <a:cubicBezTo>
                      <a:pt x="3895" y="301"/>
                      <a:pt x="3963" y="233"/>
                      <a:pt x="3963" y="151"/>
                    </a:cubicBezTo>
                    <a:cubicBezTo>
                      <a:pt x="3963" y="69"/>
                      <a:pt x="3895" y="1"/>
                      <a:pt x="381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483;p24"/>
              <p:cNvSpPr/>
              <p:nvPr/>
            </p:nvSpPr>
            <p:spPr>
              <a:xfrm>
                <a:off x="6666920" y="1243059"/>
                <a:ext cx="461922" cy="349025"/>
              </a:xfrm>
              <a:custGeom>
                <a:avLst/>
                <a:gdLst/>
                <a:ahLst/>
                <a:cxnLst/>
                <a:rect l="l" t="t" r="r" b="b"/>
                <a:pathLst>
                  <a:path w="10503" h="7936" extrusionOk="0">
                    <a:moveTo>
                      <a:pt x="4865" y="0"/>
                    </a:moveTo>
                    <a:cubicBezTo>
                      <a:pt x="4595" y="0"/>
                      <a:pt x="4290" y="88"/>
                      <a:pt x="3967" y="275"/>
                    </a:cubicBezTo>
                    <a:cubicBezTo>
                      <a:pt x="2857" y="916"/>
                      <a:pt x="1956" y="2476"/>
                      <a:pt x="1956" y="3759"/>
                    </a:cubicBezTo>
                    <a:lnTo>
                      <a:pt x="1956" y="4479"/>
                    </a:lnTo>
                    <a:cubicBezTo>
                      <a:pt x="1956" y="4811"/>
                      <a:pt x="2018" y="5090"/>
                      <a:pt x="2127" y="5312"/>
                    </a:cubicBezTo>
                    <a:lnTo>
                      <a:pt x="745" y="6111"/>
                    </a:lnTo>
                    <a:cubicBezTo>
                      <a:pt x="335" y="6350"/>
                      <a:pt x="1" y="6927"/>
                      <a:pt x="1" y="7404"/>
                    </a:cubicBezTo>
                    <a:cubicBezTo>
                      <a:pt x="1" y="7741"/>
                      <a:pt x="169" y="7935"/>
                      <a:pt x="413" y="7935"/>
                    </a:cubicBezTo>
                    <a:cubicBezTo>
                      <a:pt x="513" y="7935"/>
                      <a:pt x="626" y="7903"/>
                      <a:pt x="745" y="7834"/>
                    </a:cubicBezTo>
                    <a:lnTo>
                      <a:pt x="9758" y="2630"/>
                    </a:lnTo>
                    <a:cubicBezTo>
                      <a:pt x="10168" y="2394"/>
                      <a:pt x="10503" y="1814"/>
                      <a:pt x="10503" y="1339"/>
                    </a:cubicBezTo>
                    <a:cubicBezTo>
                      <a:pt x="10503" y="1003"/>
                      <a:pt x="10334" y="807"/>
                      <a:pt x="10090" y="807"/>
                    </a:cubicBezTo>
                    <a:cubicBezTo>
                      <a:pt x="9990" y="807"/>
                      <a:pt x="9877" y="840"/>
                      <a:pt x="9758" y="909"/>
                    </a:cubicBezTo>
                    <a:lnTo>
                      <a:pt x="8093" y="1869"/>
                    </a:lnTo>
                    <a:cubicBezTo>
                      <a:pt x="8104" y="1793"/>
                      <a:pt x="8110" y="1722"/>
                      <a:pt x="8110" y="1650"/>
                    </a:cubicBezTo>
                    <a:lnTo>
                      <a:pt x="8110" y="1166"/>
                    </a:lnTo>
                    <a:cubicBezTo>
                      <a:pt x="8110" y="558"/>
                      <a:pt x="7806" y="206"/>
                      <a:pt x="7365" y="206"/>
                    </a:cubicBezTo>
                    <a:cubicBezTo>
                      <a:pt x="7185" y="206"/>
                      <a:pt x="6981" y="266"/>
                      <a:pt x="6765" y="391"/>
                    </a:cubicBezTo>
                    <a:cubicBezTo>
                      <a:pt x="6465" y="565"/>
                      <a:pt x="6188" y="838"/>
                      <a:pt x="5963" y="1162"/>
                    </a:cubicBezTo>
                    <a:cubicBezTo>
                      <a:pt x="5879" y="422"/>
                      <a:pt x="5455" y="0"/>
                      <a:pt x="4865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484;p24"/>
              <p:cNvSpPr/>
              <p:nvPr/>
            </p:nvSpPr>
            <p:spPr>
              <a:xfrm>
                <a:off x="6721754" y="3218930"/>
                <a:ext cx="554171" cy="168504"/>
              </a:xfrm>
              <a:custGeom>
                <a:avLst/>
                <a:gdLst/>
                <a:ahLst/>
                <a:cxnLst/>
                <a:rect l="l" t="t" r="r" b="b"/>
                <a:pathLst>
                  <a:path w="12530" h="3834" extrusionOk="0">
                    <a:moveTo>
                      <a:pt x="11055" y="1"/>
                    </a:moveTo>
                    <a:lnTo>
                      <a:pt x="0" y="2980"/>
                    </a:lnTo>
                    <a:lnTo>
                      <a:pt x="1471" y="3833"/>
                    </a:lnTo>
                    <a:lnTo>
                      <a:pt x="12529" y="854"/>
                    </a:lnTo>
                    <a:lnTo>
                      <a:pt x="11055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485;p24"/>
              <p:cNvSpPr/>
              <p:nvPr/>
            </p:nvSpPr>
            <p:spPr>
              <a:xfrm>
                <a:off x="5636182" y="1566734"/>
                <a:ext cx="100846" cy="167696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3813" extrusionOk="0">
                    <a:moveTo>
                      <a:pt x="2150" y="0"/>
                    </a:moveTo>
                    <a:cubicBezTo>
                      <a:pt x="2108" y="0"/>
                      <a:pt x="2057" y="31"/>
                      <a:pt x="2007" y="103"/>
                    </a:cubicBezTo>
                    <a:lnTo>
                      <a:pt x="0" y="2983"/>
                    </a:lnTo>
                    <a:lnTo>
                      <a:pt x="772" y="3813"/>
                    </a:lnTo>
                    <a:lnTo>
                      <a:pt x="2215" y="328"/>
                    </a:lnTo>
                    <a:cubicBezTo>
                      <a:pt x="2292" y="142"/>
                      <a:pt x="2241" y="0"/>
                      <a:pt x="21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486;p24"/>
              <p:cNvSpPr/>
              <p:nvPr/>
            </p:nvSpPr>
            <p:spPr>
              <a:xfrm>
                <a:off x="5538373" y="1752413"/>
                <a:ext cx="100846" cy="167652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3812" extrusionOk="0">
                    <a:moveTo>
                      <a:pt x="1521" y="0"/>
                    </a:moveTo>
                    <a:lnTo>
                      <a:pt x="77" y="3481"/>
                    </a:lnTo>
                    <a:cubicBezTo>
                      <a:pt x="1" y="3669"/>
                      <a:pt x="52" y="3811"/>
                      <a:pt x="142" y="3811"/>
                    </a:cubicBezTo>
                    <a:cubicBezTo>
                      <a:pt x="184" y="3811"/>
                      <a:pt x="235" y="3780"/>
                      <a:pt x="285" y="3707"/>
                    </a:cubicBezTo>
                    <a:lnTo>
                      <a:pt x="2292" y="829"/>
                    </a:lnTo>
                    <a:lnTo>
                      <a:pt x="152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54" name="Picture 2" descr="grey, security, shield, unknow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111" y="1523060"/>
            <a:ext cx="657389" cy="65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2" name="Google Shape;5157;p35"/>
          <p:cNvSpPr txBox="1">
            <a:spLocks noGrp="1"/>
          </p:cNvSpPr>
          <p:nvPr>
            <p:ph type="subTitle" idx="6"/>
          </p:nvPr>
        </p:nvSpPr>
        <p:spPr>
          <a:xfrm>
            <a:off x="4764084" y="1732938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800" dirty="0" smtClean="0"/>
              <a:t>unfamiliar</a:t>
            </a:r>
          </a:p>
        </p:txBody>
      </p:sp>
    </p:spTree>
    <p:extLst>
      <p:ext uri="{BB962C8B-B14F-4D97-AF65-F5344CB8AC3E}">
        <p14:creationId xmlns:p14="http://schemas.microsoft.com/office/powerpoint/2010/main" val="336646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2" grpId="0" build="p"/>
      <p:bldP spid="5156" grpId="0" build="p"/>
      <p:bldP spid="5157" grpId="0" build="p"/>
      <p:bldP spid="25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>
            <a:spLocks noGrp="1"/>
          </p:cNvSpPr>
          <p:nvPr>
            <p:ph type="title"/>
          </p:nvPr>
        </p:nvSpPr>
        <p:spPr>
          <a:xfrm>
            <a:off x="565251" y="227200"/>
            <a:ext cx="3021931" cy="24014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Travel health Risks</a:t>
            </a:r>
            <a:endParaRPr dirty="0"/>
          </a:p>
        </p:txBody>
      </p:sp>
      <p:sp>
        <p:nvSpPr>
          <p:cNvPr id="380" name="Google Shape;380;p24"/>
          <p:cNvSpPr/>
          <p:nvPr/>
        </p:nvSpPr>
        <p:spPr>
          <a:xfrm flipH="1">
            <a:off x="8352957" y="3911725"/>
            <a:ext cx="838921" cy="1048047"/>
          </a:xfrm>
          <a:custGeom>
            <a:avLst/>
            <a:gdLst/>
            <a:ahLst/>
            <a:cxnLst/>
            <a:rect l="l" t="t" r="r" b="b"/>
            <a:pathLst>
              <a:path w="4264" h="5327" extrusionOk="0">
                <a:moveTo>
                  <a:pt x="3206" y="1"/>
                </a:moveTo>
                <a:cubicBezTo>
                  <a:pt x="2530" y="1"/>
                  <a:pt x="1713" y="517"/>
                  <a:pt x="1157" y="1190"/>
                </a:cubicBezTo>
                <a:cubicBezTo>
                  <a:pt x="490" y="1995"/>
                  <a:pt x="11" y="3291"/>
                  <a:pt x="0" y="3919"/>
                </a:cubicBezTo>
                <a:lnTo>
                  <a:pt x="89" y="5327"/>
                </a:lnTo>
                <a:lnTo>
                  <a:pt x="871" y="4086"/>
                </a:lnTo>
                <a:cubicBezTo>
                  <a:pt x="1251" y="3073"/>
                  <a:pt x="2503" y="2353"/>
                  <a:pt x="3339" y="1777"/>
                </a:cubicBezTo>
                <a:cubicBezTo>
                  <a:pt x="4172" y="1200"/>
                  <a:pt x="4264" y="309"/>
                  <a:pt x="3587" y="64"/>
                </a:cubicBezTo>
                <a:cubicBezTo>
                  <a:pt x="3468" y="21"/>
                  <a:pt x="3340" y="1"/>
                  <a:pt x="320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4"/>
          <p:cNvSpPr/>
          <p:nvPr/>
        </p:nvSpPr>
        <p:spPr>
          <a:xfrm flipH="1">
            <a:off x="8544193" y="3996127"/>
            <a:ext cx="670507" cy="856027"/>
          </a:xfrm>
          <a:custGeom>
            <a:avLst/>
            <a:gdLst/>
            <a:ahLst/>
            <a:cxnLst/>
            <a:rect l="l" t="t" r="r" b="b"/>
            <a:pathLst>
              <a:path w="3408" h="4351" extrusionOk="0">
                <a:moveTo>
                  <a:pt x="3357" y="0"/>
                </a:moveTo>
                <a:cubicBezTo>
                  <a:pt x="3352" y="0"/>
                  <a:pt x="3347" y="1"/>
                  <a:pt x="3343" y="2"/>
                </a:cubicBezTo>
                <a:cubicBezTo>
                  <a:pt x="2275" y="377"/>
                  <a:pt x="474" y="2123"/>
                  <a:pt x="8" y="4296"/>
                </a:cubicBezTo>
                <a:cubicBezTo>
                  <a:pt x="1" y="4320"/>
                  <a:pt x="18" y="4344"/>
                  <a:pt x="41" y="4351"/>
                </a:cubicBezTo>
                <a:lnTo>
                  <a:pt x="55" y="4351"/>
                </a:lnTo>
                <a:cubicBezTo>
                  <a:pt x="76" y="4351"/>
                  <a:pt x="93" y="4337"/>
                  <a:pt x="96" y="4317"/>
                </a:cubicBezTo>
                <a:cubicBezTo>
                  <a:pt x="555" y="2175"/>
                  <a:pt x="2323" y="458"/>
                  <a:pt x="3374" y="91"/>
                </a:cubicBezTo>
                <a:cubicBezTo>
                  <a:pt x="3397" y="80"/>
                  <a:pt x="3407" y="57"/>
                  <a:pt x="3401" y="30"/>
                </a:cubicBezTo>
                <a:cubicBezTo>
                  <a:pt x="3393" y="11"/>
                  <a:pt x="3375" y="0"/>
                  <a:pt x="33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24"/>
          <p:cNvGrpSpPr/>
          <p:nvPr/>
        </p:nvGrpSpPr>
        <p:grpSpPr>
          <a:xfrm>
            <a:off x="8492184" y="4443914"/>
            <a:ext cx="731104" cy="680532"/>
            <a:chOff x="8492184" y="4443914"/>
            <a:chExt cx="731104" cy="680532"/>
          </a:xfrm>
        </p:grpSpPr>
        <p:sp>
          <p:nvSpPr>
            <p:cNvPr id="383" name="Google Shape;383;p24"/>
            <p:cNvSpPr/>
            <p:nvPr/>
          </p:nvSpPr>
          <p:spPr>
            <a:xfrm flipH="1">
              <a:off x="8492184" y="4443914"/>
              <a:ext cx="718316" cy="680532"/>
            </a:xfrm>
            <a:custGeom>
              <a:avLst/>
              <a:gdLst/>
              <a:ahLst/>
              <a:cxnLst/>
              <a:rect l="l" t="t" r="r" b="b"/>
              <a:pathLst>
                <a:path w="3651" h="3459" extrusionOk="0">
                  <a:moveTo>
                    <a:pt x="2642" y="1"/>
                  </a:moveTo>
                  <a:cubicBezTo>
                    <a:pt x="2584" y="1"/>
                    <a:pt x="2524" y="4"/>
                    <a:pt x="2462" y="11"/>
                  </a:cubicBezTo>
                  <a:cubicBezTo>
                    <a:pt x="1666" y="96"/>
                    <a:pt x="251" y="1153"/>
                    <a:pt x="0" y="2782"/>
                  </a:cubicBezTo>
                  <a:lnTo>
                    <a:pt x="136" y="3458"/>
                  </a:lnTo>
                  <a:cubicBezTo>
                    <a:pt x="245" y="3105"/>
                    <a:pt x="687" y="2527"/>
                    <a:pt x="1394" y="2058"/>
                  </a:cubicBezTo>
                  <a:cubicBezTo>
                    <a:pt x="2176" y="1537"/>
                    <a:pt x="3159" y="1310"/>
                    <a:pt x="3393" y="898"/>
                  </a:cubicBezTo>
                  <a:cubicBezTo>
                    <a:pt x="3650" y="444"/>
                    <a:pt x="3321" y="1"/>
                    <a:pt x="2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4"/>
            <p:cNvSpPr/>
            <p:nvPr/>
          </p:nvSpPr>
          <p:spPr>
            <a:xfrm flipH="1">
              <a:off x="8653121" y="4529497"/>
              <a:ext cx="570167" cy="521368"/>
            </a:xfrm>
            <a:custGeom>
              <a:avLst/>
              <a:gdLst/>
              <a:ahLst/>
              <a:cxnLst/>
              <a:rect l="l" t="t" r="r" b="b"/>
              <a:pathLst>
                <a:path w="2898" h="2650" extrusionOk="0">
                  <a:moveTo>
                    <a:pt x="2843" y="1"/>
                  </a:moveTo>
                  <a:cubicBezTo>
                    <a:pt x="2122" y="82"/>
                    <a:pt x="715" y="718"/>
                    <a:pt x="7" y="2585"/>
                  </a:cubicBezTo>
                  <a:cubicBezTo>
                    <a:pt x="1" y="2609"/>
                    <a:pt x="11" y="2635"/>
                    <a:pt x="34" y="2646"/>
                  </a:cubicBezTo>
                  <a:cubicBezTo>
                    <a:pt x="42" y="2646"/>
                    <a:pt x="48" y="2649"/>
                    <a:pt x="55" y="2649"/>
                  </a:cubicBezTo>
                  <a:cubicBezTo>
                    <a:pt x="72" y="2646"/>
                    <a:pt x="89" y="2635"/>
                    <a:pt x="95" y="2619"/>
                  </a:cubicBezTo>
                  <a:cubicBezTo>
                    <a:pt x="786" y="790"/>
                    <a:pt x="2201" y="167"/>
                    <a:pt x="2853" y="93"/>
                  </a:cubicBezTo>
                  <a:cubicBezTo>
                    <a:pt x="2877" y="93"/>
                    <a:pt x="2897" y="69"/>
                    <a:pt x="2894" y="42"/>
                  </a:cubicBezTo>
                  <a:cubicBezTo>
                    <a:pt x="2890" y="18"/>
                    <a:pt x="2870" y="1"/>
                    <a:pt x="2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076216" y="3880304"/>
            <a:ext cx="4961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Dosis ExtraLight" panose="020B0604020202020204" charset="0"/>
              </a:rPr>
              <a:t>“researchers from University of Toronto warned that the outbreak could quickly jump from Wuhan to other major cities because of international travel”</a:t>
            </a:r>
          </a:p>
          <a:p>
            <a:r>
              <a:rPr lang="en-US" i="1" dirty="0" smtClean="0">
                <a:latin typeface="Dosis ExtraLight" panose="020B0604020202020204" charset="0"/>
              </a:rPr>
              <a:t>-abcnews.go.com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19143" y="1600292"/>
            <a:ext cx="31190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Dosis ExtraLight" panose="020B0604020202020204" charset="0"/>
              </a:rPr>
              <a:t>40 % of the travelers under age 40 believe “health/medical issues”</a:t>
            </a:r>
          </a:p>
          <a:p>
            <a:r>
              <a:rPr lang="en-US" i="1" dirty="0" smtClean="0">
                <a:latin typeface="Dosis ExtraLight" panose="020B0604020202020204" charset="0"/>
              </a:rPr>
              <a:t>are the greatest threat while touring and exploring.</a:t>
            </a:r>
          </a:p>
          <a:p>
            <a:r>
              <a:rPr lang="en-US" i="1" dirty="0" smtClean="0">
                <a:latin typeface="Dosis ExtraLight" panose="020B0604020202020204" charset="0"/>
              </a:rPr>
              <a:t>-Global </a:t>
            </a:r>
            <a:r>
              <a:rPr lang="en-US" i="1" dirty="0">
                <a:latin typeface="Dosis ExtraLight" panose="020B0604020202020204" charset="0"/>
              </a:rPr>
              <a:t>R</a:t>
            </a:r>
            <a:r>
              <a:rPr lang="en-US" i="1" dirty="0" smtClean="0">
                <a:latin typeface="Dosis ExtraLight" panose="020B0604020202020204" charset="0"/>
              </a:rPr>
              <a:t>escue </a:t>
            </a:r>
            <a:r>
              <a:rPr lang="en-US" i="1" dirty="0">
                <a:latin typeface="Dosis ExtraLight" panose="020B0604020202020204" charset="0"/>
              </a:rPr>
              <a:t>S</a:t>
            </a:r>
            <a:r>
              <a:rPr lang="en-US" i="1" dirty="0" smtClean="0">
                <a:latin typeface="Dosis ExtraLight" panose="020B0604020202020204" charset="0"/>
              </a:rPr>
              <a:t>urvey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482587479"/>
              </p:ext>
            </p:extLst>
          </p:nvPr>
        </p:nvGraphicFramePr>
        <p:xfrm>
          <a:off x="1959085" y="348647"/>
          <a:ext cx="4973782" cy="3398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79819" y="1877291"/>
            <a:ext cx="602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Dosis ExtraLight" panose="020B0604020202020204" charset="0"/>
              </a:rPr>
              <a:t>40 %</a:t>
            </a:r>
            <a:endParaRPr lang="en-US" dirty="0">
              <a:solidFill>
                <a:schemeClr val="accent3"/>
              </a:solidFill>
              <a:latin typeface="Dosis ExtraLight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3"/>
          <p:cNvSpPr txBox="1">
            <a:spLocks noGrp="1"/>
          </p:cNvSpPr>
          <p:nvPr>
            <p:ph type="subTitle" idx="7"/>
          </p:nvPr>
        </p:nvSpPr>
        <p:spPr>
          <a:xfrm>
            <a:off x="3613306" y="1027540"/>
            <a:ext cx="2072229" cy="1154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600" dirty="0">
                <a:solidFill>
                  <a:schemeClr val="accent2"/>
                </a:solidFill>
              </a:rPr>
              <a:t>Understanding more about the personal </a:t>
            </a:r>
            <a:r>
              <a:rPr lang="en-US" sz="1600" dirty="0" smtClean="0">
                <a:solidFill>
                  <a:schemeClr val="accent2"/>
                </a:solidFill>
              </a:rPr>
              <a:t>experiences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324" name="Google Shape;324;p23"/>
          <p:cNvSpPr txBox="1">
            <a:spLocks noGrp="1"/>
          </p:cNvSpPr>
          <p:nvPr>
            <p:ph type="subTitle" idx="13"/>
          </p:nvPr>
        </p:nvSpPr>
        <p:spPr>
          <a:xfrm>
            <a:off x="7279899" y="2522115"/>
            <a:ext cx="1938486" cy="1255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600" dirty="0" smtClean="0">
                <a:solidFill>
                  <a:schemeClr val="bg1"/>
                </a:solidFill>
              </a:rPr>
              <a:t>Familiarize the user about the current situation in their destination.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27" name="Google Shape;327;p23"/>
          <p:cNvSpPr txBox="1">
            <a:spLocks noGrp="1"/>
          </p:cNvSpPr>
          <p:nvPr>
            <p:ph type="title"/>
          </p:nvPr>
        </p:nvSpPr>
        <p:spPr>
          <a:xfrm>
            <a:off x="2356404" y="323535"/>
            <a:ext cx="1245305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6000" dirty="0" smtClean="0"/>
              <a:t>01</a:t>
            </a:r>
            <a:endParaRPr sz="6000" dirty="0"/>
          </a:p>
        </p:txBody>
      </p:sp>
      <p:sp>
        <p:nvSpPr>
          <p:cNvPr id="330" name="Google Shape;330;p23"/>
          <p:cNvSpPr txBox="1">
            <a:spLocks noGrp="1"/>
          </p:cNvSpPr>
          <p:nvPr>
            <p:ph type="title" idx="18"/>
          </p:nvPr>
        </p:nvSpPr>
        <p:spPr>
          <a:xfrm>
            <a:off x="5725445" y="1834900"/>
            <a:ext cx="1479877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02</a:t>
            </a:r>
            <a:endParaRPr sz="6000" dirty="0"/>
          </a:p>
        </p:txBody>
      </p:sp>
      <p:sp>
        <p:nvSpPr>
          <p:cNvPr id="333" name="Google Shape;333;p23"/>
          <p:cNvSpPr txBox="1">
            <a:spLocks noGrp="1"/>
          </p:cNvSpPr>
          <p:nvPr>
            <p:ph type="subTitle" idx="4"/>
          </p:nvPr>
        </p:nvSpPr>
        <p:spPr>
          <a:xfrm>
            <a:off x="3597913" y="177765"/>
            <a:ext cx="2985262" cy="9182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sz="2400" dirty="0"/>
              <a:t>Share Personal Experiences</a:t>
            </a:r>
            <a:endParaRPr sz="2400" dirty="0"/>
          </a:p>
        </p:txBody>
      </p:sp>
      <p:sp>
        <p:nvSpPr>
          <p:cNvPr id="338" name="Google Shape;338;p23"/>
          <p:cNvSpPr txBox="1">
            <a:spLocks noGrp="1"/>
          </p:cNvSpPr>
          <p:nvPr>
            <p:ph type="subTitle" idx="3"/>
          </p:nvPr>
        </p:nvSpPr>
        <p:spPr>
          <a:xfrm>
            <a:off x="7182480" y="1677045"/>
            <a:ext cx="2048801" cy="9483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2400" dirty="0" smtClean="0"/>
              <a:t>Information </a:t>
            </a:r>
            <a:r>
              <a:rPr lang="en-US" sz="2400" dirty="0"/>
              <a:t>backup with </a:t>
            </a:r>
            <a:r>
              <a:rPr lang="en-US" sz="2400" dirty="0" smtClean="0"/>
              <a:t>sources</a:t>
            </a:r>
            <a:endParaRPr lang="en-US" sz="2400" dirty="0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73877" y="2214621"/>
            <a:ext cx="2616474" cy="896700"/>
          </a:xfrm>
        </p:spPr>
        <p:txBody>
          <a:bodyPr/>
          <a:lstStyle/>
          <a:p>
            <a:pPr algn="l"/>
            <a:r>
              <a:rPr lang="en-US" dirty="0" smtClean="0"/>
              <a:t>We provide</a:t>
            </a:r>
            <a:endParaRPr lang="en-US" dirty="0"/>
          </a:p>
        </p:txBody>
      </p:sp>
      <p:grpSp>
        <p:nvGrpSpPr>
          <p:cNvPr id="36" name="Google Shape;823;p28"/>
          <p:cNvGrpSpPr>
            <a:grpSpLocks noChangeAspect="1"/>
          </p:cNvGrpSpPr>
          <p:nvPr/>
        </p:nvGrpSpPr>
        <p:grpSpPr>
          <a:xfrm>
            <a:off x="919767" y="245505"/>
            <a:ext cx="1588625" cy="1451731"/>
            <a:chOff x="4319313" y="915632"/>
            <a:chExt cx="3624567" cy="3312232"/>
          </a:xfrm>
        </p:grpSpPr>
        <p:sp>
          <p:nvSpPr>
            <p:cNvPr id="37" name="Google Shape;824;p28"/>
            <p:cNvSpPr/>
            <p:nvPr/>
          </p:nvSpPr>
          <p:spPr>
            <a:xfrm>
              <a:off x="4969282" y="3030228"/>
              <a:ext cx="1284529" cy="1183773"/>
            </a:xfrm>
            <a:custGeom>
              <a:avLst/>
              <a:gdLst/>
              <a:ahLst/>
              <a:cxnLst/>
              <a:rect l="l" t="t" r="r" b="b"/>
              <a:pathLst>
                <a:path w="29093" h="26811" extrusionOk="0">
                  <a:moveTo>
                    <a:pt x="29092" y="0"/>
                  </a:moveTo>
                  <a:lnTo>
                    <a:pt x="0" y="16812"/>
                  </a:lnTo>
                  <a:lnTo>
                    <a:pt x="17197" y="26811"/>
                  </a:lnTo>
                  <a:lnTo>
                    <a:pt x="29092" y="0"/>
                  </a:ln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25;p28"/>
            <p:cNvSpPr/>
            <p:nvPr/>
          </p:nvSpPr>
          <p:spPr>
            <a:xfrm>
              <a:off x="4621139" y="3467779"/>
              <a:ext cx="800308" cy="461349"/>
            </a:xfrm>
            <a:custGeom>
              <a:avLst/>
              <a:gdLst/>
              <a:ahLst/>
              <a:cxnLst/>
              <a:rect l="l" t="t" r="r" b="b"/>
              <a:pathLst>
                <a:path w="18126" h="10449" extrusionOk="0">
                  <a:moveTo>
                    <a:pt x="10398" y="1"/>
                  </a:moveTo>
                  <a:cubicBezTo>
                    <a:pt x="10228" y="1"/>
                    <a:pt x="10058" y="38"/>
                    <a:pt x="9929" y="113"/>
                  </a:cubicBezTo>
                  <a:lnTo>
                    <a:pt x="260" y="5753"/>
                  </a:lnTo>
                  <a:cubicBezTo>
                    <a:pt x="1" y="5903"/>
                    <a:pt x="1" y="6144"/>
                    <a:pt x="260" y="6294"/>
                  </a:cubicBezTo>
                  <a:lnTo>
                    <a:pt x="7256" y="10337"/>
                  </a:lnTo>
                  <a:cubicBezTo>
                    <a:pt x="7387" y="10411"/>
                    <a:pt x="7558" y="10449"/>
                    <a:pt x="7728" y="10449"/>
                  </a:cubicBezTo>
                  <a:cubicBezTo>
                    <a:pt x="7899" y="10449"/>
                    <a:pt x="8069" y="10411"/>
                    <a:pt x="8198" y="10337"/>
                  </a:cubicBezTo>
                  <a:lnTo>
                    <a:pt x="17867" y="4696"/>
                  </a:lnTo>
                  <a:cubicBezTo>
                    <a:pt x="18126" y="4547"/>
                    <a:pt x="18126" y="4302"/>
                    <a:pt x="17867" y="4152"/>
                  </a:cubicBezTo>
                  <a:lnTo>
                    <a:pt x="10867" y="113"/>
                  </a:lnTo>
                  <a:cubicBezTo>
                    <a:pt x="10738" y="38"/>
                    <a:pt x="10568" y="1"/>
                    <a:pt x="10398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26;p28"/>
            <p:cNvSpPr/>
            <p:nvPr/>
          </p:nvSpPr>
          <p:spPr>
            <a:xfrm>
              <a:off x="4319313" y="3489414"/>
              <a:ext cx="350836" cy="228357"/>
            </a:xfrm>
            <a:custGeom>
              <a:avLst/>
              <a:gdLst/>
              <a:ahLst/>
              <a:cxnLst/>
              <a:rect l="l" t="t" r="r" b="b"/>
              <a:pathLst>
                <a:path w="7946" h="5172" extrusionOk="0">
                  <a:moveTo>
                    <a:pt x="2372" y="0"/>
                  </a:moveTo>
                  <a:cubicBezTo>
                    <a:pt x="1461" y="0"/>
                    <a:pt x="731" y="319"/>
                    <a:pt x="449" y="1030"/>
                  </a:cubicBezTo>
                  <a:cubicBezTo>
                    <a:pt x="0" y="2166"/>
                    <a:pt x="1965" y="2690"/>
                    <a:pt x="3923" y="3115"/>
                  </a:cubicBezTo>
                  <a:cubicBezTo>
                    <a:pt x="5881" y="3536"/>
                    <a:pt x="7367" y="4393"/>
                    <a:pt x="7854" y="5171"/>
                  </a:cubicBezTo>
                  <a:lnTo>
                    <a:pt x="7946" y="4485"/>
                  </a:lnTo>
                  <a:cubicBezTo>
                    <a:pt x="7918" y="3244"/>
                    <a:pt x="6480" y="1272"/>
                    <a:pt x="4535" y="473"/>
                  </a:cubicBezTo>
                  <a:cubicBezTo>
                    <a:pt x="3787" y="167"/>
                    <a:pt x="3032" y="0"/>
                    <a:pt x="23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27;p28"/>
            <p:cNvSpPr/>
            <p:nvPr/>
          </p:nvSpPr>
          <p:spPr>
            <a:xfrm>
              <a:off x="4381303" y="3527032"/>
              <a:ext cx="298912" cy="174976"/>
            </a:xfrm>
            <a:custGeom>
              <a:avLst/>
              <a:gdLst/>
              <a:ahLst/>
              <a:cxnLst/>
              <a:rect l="l" t="t" r="r" b="b"/>
              <a:pathLst>
                <a:path w="6770" h="3963" extrusionOk="0">
                  <a:moveTo>
                    <a:pt x="611" y="1"/>
                  </a:moveTo>
                  <a:cubicBezTo>
                    <a:pt x="425" y="1"/>
                    <a:pt x="263" y="12"/>
                    <a:pt x="132" y="32"/>
                  </a:cubicBezTo>
                  <a:cubicBezTo>
                    <a:pt x="55" y="46"/>
                    <a:pt x="0" y="121"/>
                    <a:pt x="14" y="199"/>
                  </a:cubicBezTo>
                  <a:cubicBezTo>
                    <a:pt x="23" y="272"/>
                    <a:pt x="84" y="323"/>
                    <a:pt x="155" y="323"/>
                  </a:cubicBezTo>
                  <a:cubicBezTo>
                    <a:pt x="164" y="323"/>
                    <a:pt x="172" y="322"/>
                    <a:pt x="181" y="321"/>
                  </a:cubicBezTo>
                  <a:cubicBezTo>
                    <a:pt x="304" y="302"/>
                    <a:pt x="455" y="292"/>
                    <a:pt x="631" y="292"/>
                  </a:cubicBezTo>
                  <a:cubicBezTo>
                    <a:pt x="2072" y="292"/>
                    <a:pt x="5085" y="1013"/>
                    <a:pt x="6470" y="3881"/>
                  </a:cubicBezTo>
                  <a:cubicBezTo>
                    <a:pt x="6497" y="3932"/>
                    <a:pt x="6548" y="3963"/>
                    <a:pt x="6603" y="3963"/>
                  </a:cubicBezTo>
                  <a:cubicBezTo>
                    <a:pt x="6623" y="3963"/>
                    <a:pt x="6647" y="3959"/>
                    <a:pt x="6667" y="3949"/>
                  </a:cubicBezTo>
                  <a:cubicBezTo>
                    <a:pt x="6738" y="3915"/>
                    <a:pt x="6769" y="3826"/>
                    <a:pt x="6735" y="3755"/>
                  </a:cubicBezTo>
                  <a:cubicBezTo>
                    <a:pt x="5288" y="758"/>
                    <a:pt x="2128" y="1"/>
                    <a:pt x="6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28;p28"/>
            <p:cNvSpPr/>
            <p:nvPr/>
          </p:nvSpPr>
          <p:spPr>
            <a:xfrm>
              <a:off x="4383510" y="3284502"/>
              <a:ext cx="331365" cy="433268"/>
            </a:xfrm>
            <a:custGeom>
              <a:avLst/>
              <a:gdLst/>
              <a:ahLst/>
              <a:cxnLst/>
              <a:rect l="l" t="t" r="r" b="b"/>
              <a:pathLst>
                <a:path w="7505" h="9813" extrusionOk="0">
                  <a:moveTo>
                    <a:pt x="1981" y="0"/>
                  </a:moveTo>
                  <a:cubicBezTo>
                    <a:pt x="452" y="0"/>
                    <a:pt x="1" y="1183"/>
                    <a:pt x="1116" y="2272"/>
                  </a:cubicBezTo>
                  <a:cubicBezTo>
                    <a:pt x="1640" y="2782"/>
                    <a:pt x="2392" y="3523"/>
                    <a:pt x="3095" y="4114"/>
                  </a:cubicBezTo>
                  <a:cubicBezTo>
                    <a:pt x="5465" y="6107"/>
                    <a:pt x="6400" y="9812"/>
                    <a:pt x="6400" y="9812"/>
                  </a:cubicBezTo>
                  <a:cubicBezTo>
                    <a:pt x="6400" y="9812"/>
                    <a:pt x="7504" y="7096"/>
                    <a:pt x="6770" y="4539"/>
                  </a:cubicBezTo>
                  <a:cubicBezTo>
                    <a:pt x="6036" y="1986"/>
                    <a:pt x="4339" y="35"/>
                    <a:pt x="2020" y="0"/>
                  </a:cubicBezTo>
                  <a:cubicBezTo>
                    <a:pt x="2007" y="0"/>
                    <a:pt x="1994" y="0"/>
                    <a:pt x="19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29;p28"/>
            <p:cNvSpPr/>
            <p:nvPr/>
          </p:nvSpPr>
          <p:spPr>
            <a:xfrm>
              <a:off x="4449298" y="3311921"/>
              <a:ext cx="239925" cy="342358"/>
            </a:xfrm>
            <a:custGeom>
              <a:avLst/>
              <a:gdLst/>
              <a:ahLst/>
              <a:cxnLst/>
              <a:rect l="l" t="t" r="r" b="b"/>
              <a:pathLst>
                <a:path w="5434" h="7754" extrusionOk="0">
                  <a:moveTo>
                    <a:pt x="161" y="0"/>
                  </a:moveTo>
                  <a:cubicBezTo>
                    <a:pt x="95" y="0"/>
                    <a:pt x="35" y="44"/>
                    <a:pt x="20" y="110"/>
                  </a:cubicBezTo>
                  <a:cubicBezTo>
                    <a:pt x="0" y="189"/>
                    <a:pt x="48" y="267"/>
                    <a:pt x="126" y="287"/>
                  </a:cubicBezTo>
                  <a:cubicBezTo>
                    <a:pt x="1102" y="539"/>
                    <a:pt x="4699" y="2908"/>
                    <a:pt x="5134" y="7620"/>
                  </a:cubicBezTo>
                  <a:cubicBezTo>
                    <a:pt x="5141" y="7696"/>
                    <a:pt x="5206" y="7753"/>
                    <a:pt x="5280" y="7753"/>
                  </a:cubicBezTo>
                  <a:cubicBezTo>
                    <a:pt x="5283" y="7753"/>
                    <a:pt x="5287" y="7750"/>
                    <a:pt x="5294" y="7750"/>
                  </a:cubicBezTo>
                  <a:cubicBezTo>
                    <a:pt x="5372" y="7743"/>
                    <a:pt x="5433" y="7672"/>
                    <a:pt x="5426" y="7594"/>
                  </a:cubicBezTo>
                  <a:cubicBezTo>
                    <a:pt x="4977" y="2766"/>
                    <a:pt x="1384" y="308"/>
                    <a:pt x="197" y="5"/>
                  </a:cubicBezTo>
                  <a:cubicBezTo>
                    <a:pt x="185" y="2"/>
                    <a:pt x="173" y="0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30;p28"/>
            <p:cNvSpPr/>
            <p:nvPr/>
          </p:nvSpPr>
          <p:spPr>
            <a:xfrm>
              <a:off x="4660921" y="3103919"/>
              <a:ext cx="291583" cy="793685"/>
            </a:xfrm>
            <a:custGeom>
              <a:avLst/>
              <a:gdLst/>
              <a:ahLst/>
              <a:cxnLst/>
              <a:rect l="l" t="t" r="r" b="b"/>
              <a:pathLst>
                <a:path w="6604" h="17976" extrusionOk="0">
                  <a:moveTo>
                    <a:pt x="1" y="1"/>
                  </a:moveTo>
                  <a:lnTo>
                    <a:pt x="1" y="14161"/>
                  </a:lnTo>
                  <a:lnTo>
                    <a:pt x="6603" y="17975"/>
                  </a:lnTo>
                  <a:lnTo>
                    <a:pt x="6603" y="38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31;p28"/>
            <p:cNvSpPr/>
            <p:nvPr/>
          </p:nvSpPr>
          <p:spPr>
            <a:xfrm>
              <a:off x="4952460" y="3031729"/>
              <a:ext cx="416623" cy="865875"/>
            </a:xfrm>
            <a:custGeom>
              <a:avLst/>
              <a:gdLst/>
              <a:ahLst/>
              <a:cxnLst/>
              <a:rect l="l" t="t" r="r" b="b"/>
              <a:pathLst>
                <a:path w="9436" h="19611" extrusionOk="0">
                  <a:moveTo>
                    <a:pt x="9435" y="1"/>
                  </a:moveTo>
                  <a:lnTo>
                    <a:pt x="0" y="5447"/>
                  </a:lnTo>
                  <a:lnTo>
                    <a:pt x="0" y="19610"/>
                  </a:lnTo>
                  <a:lnTo>
                    <a:pt x="9435" y="14164"/>
                  </a:lnTo>
                  <a:lnTo>
                    <a:pt x="9435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32;p28"/>
            <p:cNvSpPr/>
            <p:nvPr/>
          </p:nvSpPr>
          <p:spPr>
            <a:xfrm>
              <a:off x="4660921" y="2863464"/>
              <a:ext cx="708162" cy="408808"/>
            </a:xfrm>
            <a:custGeom>
              <a:avLst/>
              <a:gdLst/>
              <a:ahLst/>
              <a:cxnLst/>
              <a:rect l="l" t="t" r="r" b="b"/>
              <a:pathLst>
                <a:path w="16039" h="9259" extrusionOk="0">
                  <a:moveTo>
                    <a:pt x="9436" y="0"/>
                  </a:moveTo>
                  <a:lnTo>
                    <a:pt x="1" y="5447"/>
                  </a:lnTo>
                  <a:lnTo>
                    <a:pt x="6603" y="9258"/>
                  </a:lnTo>
                  <a:lnTo>
                    <a:pt x="16038" y="3812"/>
                  </a:lnTo>
                  <a:lnTo>
                    <a:pt x="94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33;p28"/>
            <p:cNvSpPr/>
            <p:nvPr/>
          </p:nvSpPr>
          <p:spPr>
            <a:xfrm>
              <a:off x="5119091" y="3229577"/>
              <a:ext cx="83360" cy="61372"/>
            </a:xfrm>
            <a:custGeom>
              <a:avLst/>
              <a:gdLst/>
              <a:ahLst/>
              <a:cxnLst/>
              <a:rect l="l" t="t" r="r" b="b"/>
              <a:pathLst>
                <a:path w="1888" h="1390" extrusionOk="0">
                  <a:moveTo>
                    <a:pt x="1747" y="1"/>
                  </a:moveTo>
                  <a:cubicBezTo>
                    <a:pt x="1700" y="1"/>
                    <a:pt x="1644" y="17"/>
                    <a:pt x="1585" y="51"/>
                  </a:cubicBezTo>
                  <a:lnTo>
                    <a:pt x="303" y="792"/>
                  </a:lnTo>
                  <a:cubicBezTo>
                    <a:pt x="136" y="888"/>
                    <a:pt x="0" y="1088"/>
                    <a:pt x="0" y="1241"/>
                  </a:cubicBezTo>
                  <a:cubicBezTo>
                    <a:pt x="0" y="1337"/>
                    <a:pt x="56" y="1389"/>
                    <a:pt x="139" y="1389"/>
                  </a:cubicBezTo>
                  <a:cubicBezTo>
                    <a:pt x="186" y="1389"/>
                    <a:pt x="243" y="1372"/>
                    <a:pt x="303" y="1337"/>
                  </a:cubicBezTo>
                  <a:lnTo>
                    <a:pt x="1585" y="596"/>
                  </a:lnTo>
                  <a:cubicBezTo>
                    <a:pt x="1751" y="500"/>
                    <a:pt x="1887" y="299"/>
                    <a:pt x="1887" y="150"/>
                  </a:cubicBezTo>
                  <a:cubicBezTo>
                    <a:pt x="1887" y="54"/>
                    <a:pt x="1831" y="1"/>
                    <a:pt x="17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34;p28"/>
            <p:cNvSpPr/>
            <p:nvPr/>
          </p:nvSpPr>
          <p:spPr>
            <a:xfrm>
              <a:off x="4986545" y="3396915"/>
              <a:ext cx="340901" cy="428500"/>
            </a:xfrm>
            <a:custGeom>
              <a:avLst/>
              <a:gdLst/>
              <a:ahLst/>
              <a:cxnLst/>
              <a:rect l="l" t="t" r="r" b="b"/>
              <a:pathLst>
                <a:path w="7721" h="9705" extrusionOk="0">
                  <a:moveTo>
                    <a:pt x="7548" y="1"/>
                  </a:moveTo>
                  <a:lnTo>
                    <a:pt x="0" y="4360"/>
                  </a:lnTo>
                  <a:lnTo>
                    <a:pt x="0" y="9605"/>
                  </a:lnTo>
                  <a:lnTo>
                    <a:pt x="173" y="9704"/>
                  </a:lnTo>
                  <a:lnTo>
                    <a:pt x="7721" y="5349"/>
                  </a:lnTo>
                  <a:lnTo>
                    <a:pt x="7545" y="5247"/>
                  </a:lnTo>
                  <a:lnTo>
                    <a:pt x="7721" y="103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35;p28"/>
            <p:cNvSpPr/>
            <p:nvPr/>
          </p:nvSpPr>
          <p:spPr>
            <a:xfrm>
              <a:off x="4994184" y="3401418"/>
              <a:ext cx="333263" cy="423996"/>
            </a:xfrm>
            <a:custGeom>
              <a:avLst/>
              <a:gdLst/>
              <a:ahLst/>
              <a:cxnLst/>
              <a:rect l="l" t="t" r="r" b="b"/>
              <a:pathLst>
                <a:path w="7548" h="9603" extrusionOk="0">
                  <a:moveTo>
                    <a:pt x="7548" y="1"/>
                  </a:moveTo>
                  <a:lnTo>
                    <a:pt x="0" y="4356"/>
                  </a:lnTo>
                  <a:lnTo>
                    <a:pt x="0" y="9602"/>
                  </a:lnTo>
                  <a:lnTo>
                    <a:pt x="7548" y="524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36;p28"/>
            <p:cNvSpPr/>
            <p:nvPr/>
          </p:nvSpPr>
          <p:spPr>
            <a:xfrm>
              <a:off x="5111453" y="3522661"/>
              <a:ext cx="83316" cy="61328"/>
            </a:xfrm>
            <a:custGeom>
              <a:avLst/>
              <a:gdLst/>
              <a:ahLst/>
              <a:cxnLst/>
              <a:rect l="l" t="t" r="r" b="b"/>
              <a:pathLst>
                <a:path w="1887" h="1389" extrusionOk="0">
                  <a:moveTo>
                    <a:pt x="1748" y="1"/>
                  </a:moveTo>
                  <a:cubicBezTo>
                    <a:pt x="1700" y="1"/>
                    <a:pt x="1644" y="17"/>
                    <a:pt x="1584" y="53"/>
                  </a:cubicBezTo>
                  <a:lnTo>
                    <a:pt x="302" y="791"/>
                  </a:lnTo>
                  <a:cubicBezTo>
                    <a:pt x="136" y="889"/>
                    <a:pt x="0" y="1090"/>
                    <a:pt x="0" y="1240"/>
                  </a:cubicBezTo>
                  <a:cubicBezTo>
                    <a:pt x="0" y="1336"/>
                    <a:pt x="56" y="1388"/>
                    <a:pt x="140" y="1388"/>
                  </a:cubicBezTo>
                  <a:cubicBezTo>
                    <a:pt x="187" y="1388"/>
                    <a:pt x="243" y="1372"/>
                    <a:pt x="302" y="1338"/>
                  </a:cubicBezTo>
                  <a:lnTo>
                    <a:pt x="1584" y="597"/>
                  </a:lnTo>
                  <a:cubicBezTo>
                    <a:pt x="1750" y="498"/>
                    <a:pt x="1887" y="302"/>
                    <a:pt x="1887" y="148"/>
                  </a:cubicBezTo>
                  <a:cubicBezTo>
                    <a:pt x="1887" y="53"/>
                    <a:pt x="1831" y="1"/>
                    <a:pt x="17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37;p28"/>
            <p:cNvSpPr/>
            <p:nvPr/>
          </p:nvSpPr>
          <p:spPr>
            <a:xfrm>
              <a:off x="4986545" y="3108864"/>
              <a:ext cx="340901" cy="428456"/>
            </a:xfrm>
            <a:custGeom>
              <a:avLst/>
              <a:gdLst/>
              <a:ahLst/>
              <a:cxnLst/>
              <a:rect l="l" t="t" r="r" b="b"/>
              <a:pathLst>
                <a:path w="7721" h="9704" extrusionOk="0">
                  <a:moveTo>
                    <a:pt x="7548" y="1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173" y="9704"/>
                  </a:lnTo>
                  <a:lnTo>
                    <a:pt x="7721" y="5349"/>
                  </a:lnTo>
                  <a:lnTo>
                    <a:pt x="7545" y="5247"/>
                  </a:lnTo>
                  <a:lnTo>
                    <a:pt x="7721" y="103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38;p28"/>
            <p:cNvSpPr/>
            <p:nvPr/>
          </p:nvSpPr>
          <p:spPr>
            <a:xfrm>
              <a:off x="4994184" y="3113367"/>
              <a:ext cx="333263" cy="423952"/>
            </a:xfrm>
            <a:custGeom>
              <a:avLst/>
              <a:gdLst/>
              <a:ahLst/>
              <a:cxnLst/>
              <a:rect l="l" t="t" r="r" b="b"/>
              <a:pathLst>
                <a:path w="7548" h="9602" extrusionOk="0">
                  <a:moveTo>
                    <a:pt x="7548" y="1"/>
                  </a:moveTo>
                  <a:lnTo>
                    <a:pt x="0" y="4356"/>
                  </a:lnTo>
                  <a:lnTo>
                    <a:pt x="0" y="9602"/>
                  </a:lnTo>
                  <a:lnTo>
                    <a:pt x="7548" y="524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39;p28"/>
            <p:cNvSpPr/>
            <p:nvPr/>
          </p:nvSpPr>
          <p:spPr>
            <a:xfrm>
              <a:off x="5111453" y="3234566"/>
              <a:ext cx="83316" cy="61372"/>
            </a:xfrm>
            <a:custGeom>
              <a:avLst/>
              <a:gdLst/>
              <a:ahLst/>
              <a:cxnLst/>
              <a:rect l="l" t="t" r="r" b="b"/>
              <a:pathLst>
                <a:path w="1887" h="1390" extrusionOk="0">
                  <a:moveTo>
                    <a:pt x="1746" y="0"/>
                  </a:moveTo>
                  <a:cubicBezTo>
                    <a:pt x="1699" y="0"/>
                    <a:pt x="1643" y="16"/>
                    <a:pt x="1584" y="50"/>
                  </a:cubicBezTo>
                  <a:lnTo>
                    <a:pt x="302" y="792"/>
                  </a:lnTo>
                  <a:cubicBezTo>
                    <a:pt x="136" y="891"/>
                    <a:pt x="0" y="1087"/>
                    <a:pt x="0" y="1241"/>
                  </a:cubicBezTo>
                  <a:cubicBezTo>
                    <a:pt x="0" y="1337"/>
                    <a:pt x="56" y="1389"/>
                    <a:pt x="141" y="1389"/>
                  </a:cubicBezTo>
                  <a:cubicBezTo>
                    <a:pt x="187" y="1389"/>
                    <a:pt x="243" y="1373"/>
                    <a:pt x="302" y="1339"/>
                  </a:cubicBezTo>
                  <a:lnTo>
                    <a:pt x="1584" y="598"/>
                  </a:lnTo>
                  <a:cubicBezTo>
                    <a:pt x="1750" y="499"/>
                    <a:pt x="1887" y="302"/>
                    <a:pt x="1887" y="149"/>
                  </a:cubicBezTo>
                  <a:cubicBezTo>
                    <a:pt x="1887" y="53"/>
                    <a:pt x="1830" y="0"/>
                    <a:pt x="17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40;p28"/>
            <p:cNvSpPr/>
            <p:nvPr/>
          </p:nvSpPr>
          <p:spPr>
            <a:xfrm>
              <a:off x="4660921" y="2452007"/>
              <a:ext cx="291583" cy="793641"/>
            </a:xfrm>
            <a:custGeom>
              <a:avLst/>
              <a:gdLst/>
              <a:ahLst/>
              <a:cxnLst/>
              <a:rect l="l" t="t" r="r" b="b"/>
              <a:pathLst>
                <a:path w="6604" h="17975" extrusionOk="0">
                  <a:moveTo>
                    <a:pt x="1" y="0"/>
                  </a:moveTo>
                  <a:lnTo>
                    <a:pt x="1" y="14164"/>
                  </a:lnTo>
                  <a:lnTo>
                    <a:pt x="6603" y="17975"/>
                  </a:lnTo>
                  <a:lnTo>
                    <a:pt x="6603" y="38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41;p28"/>
            <p:cNvSpPr/>
            <p:nvPr/>
          </p:nvSpPr>
          <p:spPr>
            <a:xfrm>
              <a:off x="4952460" y="2379950"/>
              <a:ext cx="416623" cy="865698"/>
            </a:xfrm>
            <a:custGeom>
              <a:avLst/>
              <a:gdLst/>
              <a:ahLst/>
              <a:cxnLst/>
              <a:rect l="l" t="t" r="r" b="b"/>
              <a:pathLst>
                <a:path w="9436" h="19607" extrusionOk="0">
                  <a:moveTo>
                    <a:pt x="9435" y="0"/>
                  </a:moveTo>
                  <a:lnTo>
                    <a:pt x="0" y="5447"/>
                  </a:lnTo>
                  <a:lnTo>
                    <a:pt x="0" y="19607"/>
                  </a:lnTo>
                  <a:lnTo>
                    <a:pt x="9435" y="14160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42;p28"/>
            <p:cNvSpPr/>
            <p:nvPr/>
          </p:nvSpPr>
          <p:spPr>
            <a:xfrm>
              <a:off x="4660921" y="2211508"/>
              <a:ext cx="708162" cy="408940"/>
            </a:xfrm>
            <a:custGeom>
              <a:avLst/>
              <a:gdLst/>
              <a:ahLst/>
              <a:cxnLst/>
              <a:rect l="l" t="t" r="r" b="b"/>
              <a:pathLst>
                <a:path w="16039" h="9262" extrusionOk="0">
                  <a:moveTo>
                    <a:pt x="9436" y="1"/>
                  </a:moveTo>
                  <a:lnTo>
                    <a:pt x="1" y="5447"/>
                  </a:lnTo>
                  <a:lnTo>
                    <a:pt x="6603" y="9262"/>
                  </a:lnTo>
                  <a:lnTo>
                    <a:pt x="16038" y="3815"/>
                  </a:lnTo>
                  <a:lnTo>
                    <a:pt x="943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43;p28"/>
            <p:cNvSpPr/>
            <p:nvPr/>
          </p:nvSpPr>
          <p:spPr>
            <a:xfrm>
              <a:off x="4994184" y="2452007"/>
              <a:ext cx="340946" cy="428456"/>
            </a:xfrm>
            <a:custGeom>
              <a:avLst/>
              <a:gdLst/>
              <a:ahLst/>
              <a:cxnLst/>
              <a:rect l="l" t="t" r="r" b="b"/>
              <a:pathLst>
                <a:path w="7722" h="9704" extrusionOk="0">
                  <a:moveTo>
                    <a:pt x="7548" y="0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174" y="9704"/>
                  </a:lnTo>
                  <a:lnTo>
                    <a:pt x="7722" y="5348"/>
                  </a:lnTo>
                  <a:lnTo>
                    <a:pt x="7722" y="102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44;p28"/>
            <p:cNvSpPr/>
            <p:nvPr/>
          </p:nvSpPr>
          <p:spPr>
            <a:xfrm>
              <a:off x="5119091" y="2577709"/>
              <a:ext cx="83360" cy="61328"/>
            </a:xfrm>
            <a:custGeom>
              <a:avLst/>
              <a:gdLst/>
              <a:ahLst/>
              <a:cxnLst/>
              <a:rect l="l" t="t" r="r" b="b"/>
              <a:pathLst>
                <a:path w="1888" h="1389" extrusionOk="0">
                  <a:moveTo>
                    <a:pt x="1748" y="1"/>
                  </a:moveTo>
                  <a:cubicBezTo>
                    <a:pt x="1701" y="1"/>
                    <a:pt x="1645" y="18"/>
                    <a:pt x="1585" y="53"/>
                  </a:cubicBezTo>
                  <a:lnTo>
                    <a:pt x="303" y="795"/>
                  </a:lnTo>
                  <a:cubicBezTo>
                    <a:pt x="136" y="890"/>
                    <a:pt x="0" y="1090"/>
                    <a:pt x="0" y="1240"/>
                  </a:cubicBezTo>
                  <a:cubicBezTo>
                    <a:pt x="0" y="1336"/>
                    <a:pt x="56" y="1389"/>
                    <a:pt x="141" y="1389"/>
                  </a:cubicBezTo>
                  <a:cubicBezTo>
                    <a:pt x="188" y="1389"/>
                    <a:pt x="243" y="1372"/>
                    <a:pt x="303" y="1338"/>
                  </a:cubicBezTo>
                  <a:lnTo>
                    <a:pt x="1585" y="597"/>
                  </a:lnTo>
                  <a:cubicBezTo>
                    <a:pt x="1751" y="502"/>
                    <a:pt x="1887" y="301"/>
                    <a:pt x="1887" y="152"/>
                  </a:cubicBezTo>
                  <a:cubicBezTo>
                    <a:pt x="1887" y="54"/>
                    <a:pt x="1832" y="1"/>
                    <a:pt x="17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45;p28"/>
            <p:cNvSpPr/>
            <p:nvPr/>
          </p:nvSpPr>
          <p:spPr>
            <a:xfrm>
              <a:off x="4986545" y="2745179"/>
              <a:ext cx="340901" cy="428412"/>
            </a:xfrm>
            <a:custGeom>
              <a:avLst/>
              <a:gdLst/>
              <a:ahLst/>
              <a:cxnLst/>
              <a:rect l="l" t="t" r="r" b="b"/>
              <a:pathLst>
                <a:path w="7721" h="9703" extrusionOk="0">
                  <a:moveTo>
                    <a:pt x="7548" y="0"/>
                  </a:moveTo>
                  <a:lnTo>
                    <a:pt x="0" y="4355"/>
                  </a:lnTo>
                  <a:lnTo>
                    <a:pt x="0" y="9601"/>
                  </a:lnTo>
                  <a:lnTo>
                    <a:pt x="173" y="9703"/>
                  </a:lnTo>
                  <a:lnTo>
                    <a:pt x="7721" y="5345"/>
                  </a:lnTo>
                  <a:lnTo>
                    <a:pt x="7545" y="5246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46;p28"/>
            <p:cNvSpPr/>
            <p:nvPr/>
          </p:nvSpPr>
          <p:spPr>
            <a:xfrm>
              <a:off x="4994184" y="2749506"/>
              <a:ext cx="333263" cy="424085"/>
            </a:xfrm>
            <a:custGeom>
              <a:avLst/>
              <a:gdLst/>
              <a:ahLst/>
              <a:cxnLst/>
              <a:rect l="l" t="t" r="r" b="b"/>
              <a:pathLst>
                <a:path w="7548" h="9605" extrusionOk="0">
                  <a:moveTo>
                    <a:pt x="7548" y="0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7548" y="5247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47;p28"/>
            <p:cNvSpPr/>
            <p:nvPr/>
          </p:nvSpPr>
          <p:spPr>
            <a:xfrm>
              <a:off x="5111453" y="2870837"/>
              <a:ext cx="83316" cy="61240"/>
            </a:xfrm>
            <a:custGeom>
              <a:avLst/>
              <a:gdLst/>
              <a:ahLst/>
              <a:cxnLst/>
              <a:rect l="l" t="t" r="r" b="b"/>
              <a:pathLst>
                <a:path w="1887" h="1387" extrusionOk="0">
                  <a:moveTo>
                    <a:pt x="1746" y="1"/>
                  </a:moveTo>
                  <a:cubicBezTo>
                    <a:pt x="1699" y="1"/>
                    <a:pt x="1644" y="17"/>
                    <a:pt x="1584" y="51"/>
                  </a:cubicBezTo>
                  <a:lnTo>
                    <a:pt x="302" y="792"/>
                  </a:lnTo>
                  <a:cubicBezTo>
                    <a:pt x="136" y="887"/>
                    <a:pt x="0" y="1087"/>
                    <a:pt x="0" y="1238"/>
                  </a:cubicBezTo>
                  <a:cubicBezTo>
                    <a:pt x="0" y="1334"/>
                    <a:pt x="56" y="1386"/>
                    <a:pt x="141" y="1386"/>
                  </a:cubicBezTo>
                  <a:cubicBezTo>
                    <a:pt x="187" y="1386"/>
                    <a:pt x="243" y="1370"/>
                    <a:pt x="302" y="1336"/>
                  </a:cubicBezTo>
                  <a:lnTo>
                    <a:pt x="1584" y="595"/>
                  </a:lnTo>
                  <a:cubicBezTo>
                    <a:pt x="1750" y="500"/>
                    <a:pt x="1887" y="299"/>
                    <a:pt x="1887" y="149"/>
                  </a:cubicBezTo>
                  <a:cubicBezTo>
                    <a:pt x="1887" y="53"/>
                    <a:pt x="1830" y="1"/>
                    <a:pt x="17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48;p28"/>
            <p:cNvSpPr/>
            <p:nvPr/>
          </p:nvSpPr>
          <p:spPr>
            <a:xfrm>
              <a:off x="4994184" y="2452007"/>
              <a:ext cx="333263" cy="424085"/>
            </a:xfrm>
            <a:custGeom>
              <a:avLst/>
              <a:gdLst/>
              <a:ahLst/>
              <a:cxnLst/>
              <a:rect l="l" t="t" r="r" b="b"/>
              <a:pathLst>
                <a:path w="7548" h="9605" extrusionOk="0">
                  <a:moveTo>
                    <a:pt x="7548" y="0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7548" y="5246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49;p28"/>
            <p:cNvSpPr/>
            <p:nvPr/>
          </p:nvSpPr>
          <p:spPr>
            <a:xfrm>
              <a:off x="5311552" y="2461146"/>
              <a:ext cx="182526" cy="309421"/>
            </a:xfrm>
            <a:custGeom>
              <a:avLst/>
              <a:gdLst/>
              <a:ahLst/>
              <a:cxnLst/>
              <a:rect l="l" t="t" r="r" b="b"/>
              <a:pathLst>
                <a:path w="4134" h="7008" extrusionOk="0">
                  <a:moveTo>
                    <a:pt x="0" y="1"/>
                  </a:moveTo>
                  <a:lnTo>
                    <a:pt x="0" y="4621"/>
                  </a:lnTo>
                  <a:lnTo>
                    <a:pt x="4130" y="7008"/>
                  </a:lnTo>
                  <a:lnTo>
                    <a:pt x="4134" y="23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50;p28"/>
            <p:cNvSpPr/>
            <p:nvPr/>
          </p:nvSpPr>
          <p:spPr>
            <a:xfrm>
              <a:off x="5119091" y="2476158"/>
              <a:ext cx="291716" cy="432783"/>
            </a:xfrm>
            <a:custGeom>
              <a:avLst/>
              <a:gdLst/>
              <a:ahLst/>
              <a:cxnLst/>
              <a:rect l="l" t="t" r="r" b="b"/>
              <a:pathLst>
                <a:path w="6607" h="9802" extrusionOk="0">
                  <a:moveTo>
                    <a:pt x="6606" y="1"/>
                  </a:moveTo>
                  <a:lnTo>
                    <a:pt x="1887" y="2724"/>
                  </a:lnTo>
                  <a:lnTo>
                    <a:pt x="1618" y="2329"/>
                  </a:lnTo>
                  <a:lnTo>
                    <a:pt x="0" y="3268"/>
                  </a:lnTo>
                  <a:lnTo>
                    <a:pt x="0" y="9802"/>
                  </a:lnTo>
                  <a:lnTo>
                    <a:pt x="6606" y="5991"/>
                  </a:lnTo>
                  <a:lnTo>
                    <a:pt x="6606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51;p28"/>
            <p:cNvSpPr/>
            <p:nvPr/>
          </p:nvSpPr>
          <p:spPr>
            <a:xfrm>
              <a:off x="5119091" y="2476158"/>
              <a:ext cx="291716" cy="432783"/>
            </a:xfrm>
            <a:custGeom>
              <a:avLst/>
              <a:gdLst/>
              <a:ahLst/>
              <a:cxnLst/>
              <a:rect l="l" t="t" r="r" b="b"/>
              <a:pathLst>
                <a:path w="6607" h="9802" extrusionOk="0">
                  <a:moveTo>
                    <a:pt x="6606" y="1"/>
                  </a:moveTo>
                  <a:lnTo>
                    <a:pt x="5776" y="476"/>
                  </a:lnTo>
                  <a:lnTo>
                    <a:pt x="4359" y="1296"/>
                  </a:lnTo>
                  <a:lnTo>
                    <a:pt x="1887" y="2724"/>
                  </a:lnTo>
                  <a:lnTo>
                    <a:pt x="1618" y="2329"/>
                  </a:lnTo>
                  <a:lnTo>
                    <a:pt x="0" y="3268"/>
                  </a:lnTo>
                  <a:lnTo>
                    <a:pt x="0" y="9802"/>
                  </a:lnTo>
                  <a:lnTo>
                    <a:pt x="6606" y="5991"/>
                  </a:lnTo>
                  <a:lnTo>
                    <a:pt x="66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52;p28"/>
            <p:cNvSpPr/>
            <p:nvPr/>
          </p:nvSpPr>
          <p:spPr>
            <a:xfrm>
              <a:off x="5119091" y="2488168"/>
              <a:ext cx="312423" cy="420773"/>
            </a:xfrm>
            <a:custGeom>
              <a:avLst/>
              <a:gdLst/>
              <a:ahLst/>
              <a:cxnLst/>
              <a:rect l="l" t="t" r="r" b="b"/>
              <a:pathLst>
                <a:path w="7076" h="9530" extrusionOk="0">
                  <a:moveTo>
                    <a:pt x="7075" y="0"/>
                  </a:moveTo>
                  <a:lnTo>
                    <a:pt x="473" y="3812"/>
                  </a:lnTo>
                  <a:lnTo>
                    <a:pt x="0" y="9530"/>
                  </a:lnTo>
                  <a:lnTo>
                    <a:pt x="6606" y="5719"/>
                  </a:lnTo>
                  <a:lnTo>
                    <a:pt x="70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53;p28"/>
            <p:cNvSpPr/>
            <p:nvPr/>
          </p:nvSpPr>
          <p:spPr>
            <a:xfrm>
              <a:off x="5001866" y="2667118"/>
              <a:ext cx="158993" cy="295866"/>
            </a:xfrm>
            <a:custGeom>
              <a:avLst/>
              <a:gdLst/>
              <a:ahLst/>
              <a:cxnLst/>
              <a:rect l="l" t="t" r="r" b="b"/>
              <a:pathLst>
                <a:path w="3601" h="6701" extrusionOk="0">
                  <a:moveTo>
                    <a:pt x="0" y="0"/>
                  </a:moveTo>
                  <a:lnTo>
                    <a:pt x="0" y="4620"/>
                  </a:lnTo>
                  <a:lnTo>
                    <a:pt x="3600" y="6701"/>
                  </a:lnTo>
                  <a:lnTo>
                    <a:pt x="3600" y="20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54;p28"/>
            <p:cNvSpPr/>
            <p:nvPr/>
          </p:nvSpPr>
          <p:spPr>
            <a:xfrm>
              <a:off x="5160815" y="2548215"/>
              <a:ext cx="333263" cy="424129"/>
            </a:xfrm>
            <a:custGeom>
              <a:avLst/>
              <a:gdLst/>
              <a:ahLst/>
              <a:cxnLst/>
              <a:rect l="l" t="t" r="r" b="b"/>
              <a:pathLst>
                <a:path w="7548" h="9606" extrusionOk="0">
                  <a:moveTo>
                    <a:pt x="7548" y="1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7544" y="5246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55;p28"/>
            <p:cNvSpPr/>
            <p:nvPr/>
          </p:nvSpPr>
          <p:spPr>
            <a:xfrm>
              <a:off x="5278040" y="2669546"/>
              <a:ext cx="83360" cy="61240"/>
            </a:xfrm>
            <a:custGeom>
              <a:avLst/>
              <a:gdLst/>
              <a:ahLst/>
              <a:cxnLst/>
              <a:rect l="l" t="t" r="r" b="b"/>
              <a:pathLst>
                <a:path w="1888" h="1387" extrusionOk="0">
                  <a:moveTo>
                    <a:pt x="1746" y="0"/>
                  </a:moveTo>
                  <a:cubicBezTo>
                    <a:pt x="1700" y="0"/>
                    <a:pt x="1644" y="17"/>
                    <a:pt x="1585" y="51"/>
                  </a:cubicBezTo>
                  <a:lnTo>
                    <a:pt x="303" y="791"/>
                  </a:lnTo>
                  <a:cubicBezTo>
                    <a:pt x="136" y="887"/>
                    <a:pt x="1" y="1088"/>
                    <a:pt x="1" y="1237"/>
                  </a:cubicBezTo>
                  <a:cubicBezTo>
                    <a:pt x="1" y="1335"/>
                    <a:pt x="56" y="1387"/>
                    <a:pt x="139" y="1387"/>
                  </a:cubicBezTo>
                  <a:cubicBezTo>
                    <a:pt x="187" y="1387"/>
                    <a:pt x="243" y="1370"/>
                    <a:pt x="303" y="1336"/>
                  </a:cubicBezTo>
                  <a:lnTo>
                    <a:pt x="1585" y="595"/>
                  </a:lnTo>
                  <a:cubicBezTo>
                    <a:pt x="1751" y="499"/>
                    <a:pt x="1887" y="299"/>
                    <a:pt x="1887" y="149"/>
                  </a:cubicBezTo>
                  <a:cubicBezTo>
                    <a:pt x="1887" y="53"/>
                    <a:pt x="1831" y="0"/>
                    <a:pt x="17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56;p28"/>
            <p:cNvSpPr/>
            <p:nvPr/>
          </p:nvSpPr>
          <p:spPr>
            <a:xfrm>
              <a:off x="5149689" y="2734185"/>
              <a:ext cx="11171" cy="238159"/>
            </a:xfrm>
            <a:custGeom>
              <a:avLst/>
              <a:gdLst/>
              <a:ahLst/>
              <a:cxnLst/>
              <a:rect l="l" t="t" r="r" b="b"/>
              <a:pathLst>
                <a:path w="253" h="5394" extrusionOk="0">
                  <a:moveTo>
                    <a:pt x="1" y="1"/>
                  </a:moveTo>
                  <a:lnTo>
                    <a:pt x="1" y="5247"/>
                  </a:lnTo>
                  <a:lnTo>
                    <a:pt x="252" y="5393"/>
                  </a:lnTo>
                  <a:lnTo>
                    <a:pt x="252" y="1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57;p28"/>
            <p:cNvSpPr/>
            <p:nvPr/>
          </p:nvSpPr>
          <p:spPr>
            <a:xfrm>
              <a:off x="5149689" y="2541769"/>
              <a:ext cx="344389" cy="198951"/>
            </a:xfrm>
            <a:custGeom>
              <a:avLst/>
              <a:gdLst/>
              <a:ahLst/>
              <a:cxnLst/>
              <a:rect l="l" t="t" r="r" b="b"/>
              <a:pathLst>
                <a:path w="7800" h="4506" extrusionOk="0">
                  <a:moveTo>
                    <a:pt x="7548" y="1"/>
                  </a:moveTo>
                  <a:lnTo>
                    <a:pt x="1" y="4359"/>
                  </a:lnTo>
                  <a:lnTo>
                    <a:pt x="252" y="4505"/>
                  </a:lnTo>
                  <a:lnTo>
                    <a:pt x="7800" y="14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858;p28"/>
            <p:cNvSpPr/>
            <p:nvPr/>
          </p:nvSpPr>
          <p:spPr>
            <a:xfrm>
              <a:off x="5690248" y="1045441"/>
              <a:ext cx="2253632" cy="3182424"/>
            </a:xfrm>
            <a:custGeom>
              <a:avLst/>
              <a:gdLst/>
              <a:ahLst/>
              <a:cxnLst/>
              <a:rect l="l" t="t" r="r" b="b"/>
              <a:pathLst>
                <a:path w="51042" h="72078" extrusionOk="0">
                  <a:moveTo>
                    <a:pt x="50062" y="1"/>
                  </a:moveTo>
                  <a:lnTo>
                    <a:pt x="0" y="28903"/>
                  </a:lnTo>
                  <a:lnTo>
                    <a:pt x="0" y="70761"/>
                  </a:lnTo>
                  <a:cubicBezTo>
                    <a:pt x="0" y="71095"/>
                    <a:pt x="119" y="71326"/>
                    <a:pt x="306" y="71438"/>
                  </a:cubicBezTo>
                  <a:lnTo>
                    <a:pt x="1289" y="72009"/>
                  </a:lnTo>
                  <a:cubicBezTo>
                    <a:pt x="1368" y="72054"/>
                    <a:pt x="1460" y="72078"/>
                    <a:pt x="1561" y="72078"/>
                  </a:cubicBezTo>
                  <a:cubicBezTo>
                    <a:pt x="1703" y="72078"/>
                    <a:pt x="1862" y="72032"/>
                    <a:pt x="2030" y="71934"/>
                  </a:cubicBezTo>
                  <a:lnTo>
                    <a:pt x="49998" y="44239"/>
                  </a:lnTo>
                  <a:cubicBezTo>
                    <a:pt x="50576" y="43906"/>
                    <a:pt x="51041" y="43097"/>
                    <a:pt x="51041" y="42427"/>
                  </a:cubicBezTo>
                  <a:lnTo>
                    <a:pt x="51041" y="569"/>
                  </a:lnTo>
                  <a:lnTo>
                    <a:pt x="5006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859;p28"/>
            <p:cNvSpPr/>
            <p:nvPr/>
          </p:nvSpPr>
          <p:spPr>
            <a:xfrm>
              <a:off x="5733959" y="1071137"/>
              <a:ext cx="2209612" cy="3156374"/>
            </a:xfrm>
            <a:custGeom>
              <a:avLst/>
              <a:gdLst/>
              <a:ahLst/>
              <a:cxnLst/>
              <a:rect l="l" t="t" r="r" b="b"/>
              <a:pathLst>
                <a:path w="50045" h="71488" extrusionOk="0">
                  <a:moveTo>
                    <a:pt x="50045" y="1"/>
                  </a:moveTo>
                  <a:lnTo>
                    <a:pt x="0" y="28895"/>
                  </a:lnTo>
                  <a:lnTo>
                    <a:pt x="0" y="70750"/>
                  </a:lnTo>
                  <a:cubicBezTo>
                    <a:pt x="0" y="71206"/>
                    <a:pt x="217" y="71488"/>
                    <a:pt x="571" y="71488"/>
                  </a:cubicBezTo>
                  <a:cubicBezTo>
                    <a:pt x="717" y="71488"/>
                    <a:pt x="874" y="71441"/>
                    <a:pt x="1037" y="71345"/>
                  </a:cubicBezTo>
                  <a:lnTo>
                    <a:pt x="49004" y="43654"/>
                  </a:lnTo>
                  <a:cubicBezTo>
                    <a:pt x="49579" y="43321"/>
                    <a:pt x="50045" y="42512"/>
                    <a:pt x="50045" y="41845"/>
                  </a:cubicBezTo>
                  <a:lnTo>
                    <a:pt x="5004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860;p28"/>
            <p:cNvSpPr/>
            <p:nvPr/>
          </p:nvSpPr>
          <p:spPr>
            <a:xfrm>
              <a:off x="5733606" y="1070519"/>
              <a:ext cx="2210274" cy="3157345"/>
            </a:xfrm>
            <a:custGeom>
              <a:avLst/>
              <a:gdLst/>
              <a:ahLst/>
              <a:cxnLst/>
              <a:rect l="l" t="t" r="r" b="b"/>
              <a:pathLst>
                <a:path w="50060" h="71510" extrusionOk="0">
                  <a:moveTo>
                    <a:pt x="50046" y="24"/>
                  </a:moveTo>
                  <a:lnTo>
                    <a:pt x="50046" y="41859"/>
                  </a:lnTo>
                  <a:cubicBezTo>
                    <a:pt x="50046" y="42522"/>
                    <a:pt x="49580" y="43331"/>
                    <a:pt x="49009" y="43662"/>
                  </a:cubicBezTo>
                  <a:lnTo>
                    <a:pt x="1041" y="71356"/>
                  </a:lnTo>
                  <a:cubicBezTo>
                    <a:pt x="878" y="71448"/>
                    <a:pt x="722" y="71495"/>
                    <a:pt x="579" y="71495"/>
                  </a:cubicBezTo>
                  <a:cubicBezTo>
                    <a:pt x="413" y="71495"/>
                    <a:pt x="273" y="71431"/>
                    <a:pt x="171" y="71305"/>
                  </a:cubicBezTo>
                  <a:cubicBezTo>
                    <a:pt x="69" y="71176"/>
                    <a:pt x="15" y="70989"/>
                    <a:pt x="15" y="70764"/>
                  </a:cubicBezTo>
                  <a:lnTo>
                    <a:pt x="15" y="28913"/>
                  </a:lnTo>
                  <a:lnTo>
                    <a:pt x="50046" y="24"/>
                  </a:lnTo>
                  <a:close/>
                  <a:moveTo>
                    <a:pt x="50059" y="1"/>
                  </a:moveTo>
                  <a:lnTo>
                    <a:pt x="1" y="28906"/>
                  </a:lnTo>
                  <a:lnTo>
                    <a:pt x="1" y="70764"/>
                  </a:lnTo>
                  <a:cubicBezTo>
                    <a:pt x="1" y="71237"/>
                    <a:pt x="236" y="71509"/>
                    <a:pt x="579" y="71509"/>
                  </a:cubicBezTo>
                  <a:cubicBezTo>
                    <a:pt x="722" y="71509"/>
                    <a:pt x="878" y="71465"/>
                    <a:pt x="1048" y="71366"/>
                  </a:cubicBezTo>
                  <a:lnTo>
                    <a:pt x="49016" y="43671"/>
                  </a:lnTo>
                  <a:cubicBezTo>
                    <a:pt x="49594" y="43338"/>
                    <a:pt x="50059" y="42529"/>
                    <a:pt x="50059" y="41859"/>
                  </a:cubicBezTo>
                  <a:lnTo>
                    <a:pt x="5005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861;p28"/>
            <p:cNvSpPr/>
            <p:nvPr/>
          </p:nvSpPr>
          <p:spPr>
            <a:xfrm>
              <a:off x="5733606" y="1070519"/>
              <a:ext cx="2210274" cy="1476239"/>
            </a:xfrm>
            <a:custGeom>
              <a:avLst/>
              <a:gdLst/>
              <a:ahLst/>
              <a:cxnLst/>
              <a:rect l="l" t="t" r="r" b="b"/>
              <a:pathLst>
                <a:path w="50060" h="33435" extrusionOk="0">
                  <a:moveTo>
                    <a:pt x="50059" y="1"/>
                  </a:moveTo>
                  <a:lnTo>
                    <a:pt x="1" y="28906"/>
                  </a:lnTo>
                  <a:lnTo>
                    <a:pt x="1" y="33434"/>
                  </a:lnTo>
                  <a:lnTo>
                    <a:pt x="50059" y="4532"/>
                  </a:lnTo>
                  <a:lnTo>
                    <a:pt x="500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862;p28"/>
            <p:cNvSpPr/>
            <p:nvPr/>
          </p:nvSpPr>
          <p:spPr>
            <a:xfrm>
              <a:off x="7120480" y="1208054"/>
              <a:ext cx="693415" cy="469429"/>
            </a:xfrm>
            <a:custGeom>
              <a:avLst/>
              <a:gdLst/>
              <a:ahLst/>
              <a:cxnLst/>
              <a:rect l="l" t="t" r="r" b="b"/>
              <a:pathLst>
                <a:path w="15705" h="10632" extrusionOk="0">
                  <a:moveTo>
                    <a:pt x="15704" y="0"/>
                  </a:moveTo>
                  <a:lnTo>
                    <a:pt x="314" y="8888"/>
                  </a:lnTo>
                  <a:cubicBezTo>
                    <a:pt x="140" y="8985"/>
                    <a:pt x="1" y="9230"/>
                    <a:pt x="1" y="9431"/>
                  </a:cubicBezTo>
                  <a:lnTo>
                    <a:pt x="1" y="10407"/>
                  </a:lnTo>
                  <a:cubicBezTo>
                    <a:pt x="1" y="10549"/>
                    <a:pt x="70" y="10631"/>
                    <a:pt x="173" y="10631"/>
                  </a:cubicBezTo>
                  <a:cubicBezTo>
                    <a:pt x="215" y="10631"/>
                    <a:pt x="263" y="10617"/>
                    <a:pt x="314" y="10587"/>
                  </a:cubicBezTo>
                  <a:lnTo>
                    <a:pt x="15704" y="1703"/>
                  </a:lnTo>
                  <a:lnTo>
                    <a:pt x="1570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863;p28"/>
            <p:cNvSpPr/>
            <p:nvPr/>
          </p:nvSpPr>
          <p:spPr>
            <a:xfrm>
              <a:off x="7813851" y="1164167"/>
              <a:ext cx="86804" cy="119123"/>
            </a:xfrm>
            <a:custGeom>
              <a:avLst/>
              <a:gdLst/>
              <a:ahLst/>
              <a:cxnLst/>
              <a:rect l="l" t="t" r="r" b="b"/>
              <a:pathLst>
                <a:path w="1966" h="2698" extrusionOk="0">
                  <a:moveTo>
                    <a:pt x="1789" y="0"/>
                  </a:moveTo>
                  <a:cubicBezTo>
                    <a:pt x="1746" y="0"/>
                    <a:pt x="1699" y="14"/>
                    <a:pt x="1649" y="42"/>
                  </a:cubicBezTo>
                  <a:lnTo>
                    <a:pt x="0" y="994"/>
                  </a:lnTo>
                  <a:lnTo>
                    <a:pt x="0" y="2697"/>
                  </a:lnTo>
                  <a:lnTo>
                    <a:pt x="1649" y="1742"/>
                  </a:lnTo>
                  <a:cubicBezTo>
                    <a:pt x="1822" y="1644"/>
                    <a:pt x="1965" y="1399"/>
                    <a:pt x="1965" y="1201"/>
                  </a:cubicBezTo>
                  <a:lnTo>
                    <a:pt x="1965" y="226"/>
                  </a:lnTo>
                  <a:cubicBezTo>
                    <a:pt x="1965" y="83"/>
                    <a:pt x="1893" y="0"/>
                    <a:pt x="178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864;p28"/>
            <p:cNvSpPr/>
            <p:nvPr/>
          </p:nvSpPr>
          <p:spPr>
            <a:xfrm>
              <a:off x="7839062" y="1193352"/>
              <a:ext cx="44771" cy="54484"/>
            </a:xfrm>
            <a:custGeom>
              <a:avLst/>
              <a:gdLst/>
              <a:ahLst/>
              <a:cxnLst/>
              <a:rect l="l" t="t" r="r" b="b"/>
              <a:pathLst>
                <a:path w="1014" h="1234" extrusionOk="0">
                  <a:moveTo>
                    <a:pt x="517" y="136"/>
                  </a:moveTo>
                  <a:cubicBezTo>
                    <a:pt x="534" y="136"/>
                    <a:pt x="551" y="143"/>
                    <a:pt x="568" y="150"/>
                  </a:cubicBezTo>
                  <a:cubicBezTo>
                    <a:pt x="630" y="187"/>
                    <a:pt x="667" y="292"/>
                    <a:pt x="667" y="425"/>
                  </a:cubicBezTo>
                  <a:cubicBezTo>
                    <a:pt x="667" y="683"/>
                    <a:pt x="531" y="979"/>
                    <a:pt x="368" y="1071"/>
                  </a:cubicBezTo>
                  <a:cubicBezTo>
                    <a:pt x="338" y="1089"/>
                    <a:pt x="311" y="1098"/>
                    <a:pt x="285" y="1098"/>
                  </a:cubicBezTo>
                  <a:cubicBezTo>
                    <a:pt x="268" y="1098"/>
                    <a:pt x="251" y="1093"/>
                    <a:pt x="236" y="1085"/>
                  </a:cubicBezTo>
                  <a:cubicBezTo>
                    <a:pt x="174" y="1050"/>
                    <a:pt x="137" y="945"/>
                    <a:pt x="137" y="809"/>
                  </a:cubicBezTo>
                  <a:cubicBezTo>
                    <a:pt x="137" y="554"/>
                    <a:pt x="272" y="258"/>
                    <a:pt x="435" y="163"/>
                  </a:cubicBezTo>
                  <a:cubicBezTo>
                    <a:pt x="466" y="146"/>
                    <a:pt x="493" y="136"/>
                    <a:pt x="517" y="136"/>
                  </a:cubicBezTo>
                  <a:close/>
                  <a:moveTo>
                    <a:pt x="518" y="0"/>
                  </a:moveTo>
                  <a:cubicBezTo>
                    <a:pt x="469" y="0"/>
                    <a:pt x="418" y="15"/>
                    <a:pt x="368" y="44"/>
                  </a:cubicBezTo>
                  <a:cubicBezTo>
                    <a:pt x="160" y="163"/>
                    <a:pt x="1" y="500"/>
                    <a:pt x="1" y="809"/>
                  </a:cubicBezTo>
                  <a:cubicBezTo>
                    <a:pt x="1" y="1000"/>
                    <a:pt x="62" y="1143"/>
                    <a:pt x="167" y="1204"/>
                  </a:cubicBezTo>
                  <a:cubicBezTo>
                    <a:pt x="205" y="1224"/>
                    <a:pt x="242" y="1234"/>
                    <a:pt x="283" y="1234"/>
                  </a:cubicBezTo>
                  <a:cubicBezTo>
                    <a:pt x="333" y="1234"/>
                    <a:pt x="385" y="1220"/>
                    <a:pt x="435" y="1190"/>
                  </a:cubicBezTo>
                  <a:cubicBezTo>
                    <a:pt x="558" y="1118"/>
                    <a:pt x="667" y="969"/>
                    <a:pt x="732" y="792"/>
                  </a:cubicBezTo>
                  <a:lnTo>
                    <a:pt x="915" y="850"/>
                  </a:lnTo>
                  <a:cubicBezTo>
                    <a:pt x="922" y="853"/>
                    <a:pt x="929" y="853"/>
                    <a:pt x="936" y="853"/>
                  </a:cubicBezTo>
                  <a:cubicBezTo>
                    <a:pt x="966" y="853"/>
                    <a:pt x="994" y="833"/>
                    <a:pt x="1003" y="806"/>
                  </a:cubicBezTo>
                  <a:cubicBezTo>
                    <a:pt x="1014" y="768"/>
                    <a:pt x="994" y="731"/>
                    <a:pt x="956" y="721"/>
                  </a:cubicBezTo>
                  <a:lnTo>
                    <a:pt x="772" y="663"/>
                  </a:lnTo>
                  <a:cubicBezTo>
                    <a:pt x="793" y="584"/>
                    <a:pt x="803" y="503"/>
                    <a:pt x="803" y="425"/>
                  </a:cubicBezTo>
                  <a:cubicBezTo>
                    <a:pt x="803" y="238"/>
                    <a:pt x="741" y="95"/>
                    <a:pt x="636" y="30"/>
                  </a:cubicBezTo>
                  <a:cubicBezTo>
                    <a:pt x="599" y="10"/>
                    <a:pt x="559" y="0"/>
                    <a:pt x="51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865;p28"/>
            <p:cNvSpPr/>
            <p:nvPr/>
          </p:nvSpPr>
          <p:spPr>
            <a:xfrm>
              <a:off x="5690248" y="915632"/>
              <a:ext cx="2253632" cy="1431159"/>
            </a:xfrm>
            <a:custGeom>
              <a:avLst/>
              <a:gdLst/>
              <a:ahLst/>
              <a:cxnLst/>
              <a:rect l="l" t="t" r="r" b="b"/>
              <a:pathLst>
                <a:path w="51042" h="32414" extrusionOk="0">
                  <a:moveTo>
                    <a:pt x="49481" y="0"/>
                  </a:moveTo>
                  <a:cubicBezTo>
                    <a:pt x="49342" y="0"/>
                    <a:pt x="49184" y="46"/>
                    <a:pt x="49015" y="143"/>
                  </a:cubicBezTo>
                  <a:lnTo>
                    <a:pt x="1048" y="27838"/>
                  </a:lnTo>
                  <a:cubicBezTo>
                    <a:pt x="469" y="28171"/>
                    <a:pt x="0" y="28984"/>
                    <a:pt x="0" y="29650"/>
                  </a:cubicBezTo>
                  <a:lnTo>
                    <a:pt x="0" y="31843"/>
                  </a:lnTo>
                  <a:lnTo>
                    <a:pt x="983" y="32414"/>
                  </a:lnTo>
                  <a:lnTo>
                    <a:pt x="51041" y="3509"/>
                  </a:lnTo>
                  <a:lnTo>
                    <a:pt x="51041" y="1319"/>
                  </a:lnTo>
                  <a:cubicBezTo>
                    <a:pt x="51041" y="987"/>
                    <a:pt x="50926" y="755"/>
                    <a:pt x="50739" y="643"/>
                  </a:cubicBezTo>
                  <a:cubicBezTo>
                    <a:pt x="50562" y="541"/>
                    <a:pt x="49933" y="180"/>
                    <a:pt x="49764" y="78"/>
                  </a:cubicBezTo>
                  <a:cubicBezTo>
                    <a:pt x="49683" y="27"/>
                    <a:pt x="49588" y="0"/>
                    <a:pt x="494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866;p28"/>
            <p:cNvSpPr/>
            <p:nvPr/>
          </p:nvSpPr>
          <p:spPr>
            <a:xfrm>
              <a:off x="5733606" y="940843"/>
              <a:ext cx="2210274" cy="1405948"/>
            </a:xfrm>
            <a:custGeom>
              <a:avLst/>
              <a:gdLst/>
              <a:ahLst/>
              <a:cxnLst/>
              <a:rect l="l" t="t" r="r" b="b"/>
              <a:pathLst>
                <a:path w="50060" h="31843" extrusionOk="0">
                  <a:moveTo>
                    <a:pt x="49481" y="0"/>
                  </a:moveTo>
                  <a:cubicBezTo>
                    <a:pt x="49341" y="0"/>
                    <a:pt x="49183" y="46"/>
                    <a:pt x="49016" y="143"/>
                  </a:cubicBezTo>
                  <a:lnTo>
                    <a:pt x="1048" y="27838"/>
                  </a:lnTo>
                  <a:cubicBezTo>
                    <a:pt x="470" y="28171"/>
                    <a:pt x="1" y="28984"/>
                    <a:pt x="1" y="29650"/>
                  </a:cubicBezTo>
                  <a:lnTo>
                    <a:pt x="1" y="31843"/>
                  </a:lnTo>
                  <a:lnTo>
                    <a:pt x="50059" y="2938"/>
                  </a:lnTo>
                  <a:lnTo>
                    <a:pt x="50059" y="748"/>
                  </a:lnTo>
                  <a:cubicBezTo>
                    <a:pt x="50059" y="273"/>
                    <a:pt x="49823" y="0"/>
                    <a:pt x="4948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67;p28"/>
            <p:cNvSpPr/>
            <p:nvPr/>
          </p:nvSpPr>
          <p:spPr>
            <a:xfrm>
              <a:off x="5703759" y="915632"/>
              <a:ext cx="2227229" cy="1288723"/>
            </a:xfrm>
            <a:custGeom>
              <a:avLst/>
              <a:gdLst/>
              <a:ahLst/>
              <a:cxnLst/>
              <a:rect l="l" t="t" r="r" b="b"/>
              <a:pathLst>
                <a:path w="50444" h="29188" extrusionOk="0">
                  <a:moveTo>
                    <a:pt x="49175" y="0"/>
                  </a:moveTo>
                  <a:cubicBezTo>
                    <a:pt x="49036" y="0"/>
                    <a:pt x="48878" y="46"/>
                    <a:pt x="48709" y="143"/>
                  </a:cubicBezTo>
                  <a:lnTo>
                    <a:pt x="742" y="27838"/>
                  </a:lnTo>
                  <a:cubicBezTo>
                    <a:pt x="452" y="28004"/>
                    <a:pt x="191" y="28290"/>
                    <a:pt x="0" y="28620"/>
                  </a:cubicBezTo>
                  <a:lnTo>
                    <a:pt x="983" y="29188"/>
                  </a:lnTo>
                  <a:cubicBezTo>
                    <a:pt x="1174" y="28861"/>
                    <a:pt x="1436" y="28576"/>
                    <a:pt x="1724" y="28409"/>
                  </a:cubicBezTo>
                  <a:lnTo>
                    <a:pt x="49688" y="714"/>
                  </a:lnTo>
                  <a:cubicBezTo>
                    <a:pt x="49859" y="618"/>
                    <a:pt x="50018" y="571"/>
                    <a:pt x="50158" y="571"/>
                  </a:cubicBezTo>
                  <a:cubicBezTo>
                    <a:pt x="50265" y="571"/>
                    <a:pt x="50361" y="598"/>
                    <a:pt x="50443" y="650"/>
                  </a:cubicBezTo>
                  <a:cubicBezTo>
                    <a:pt x="50440" y="646"/>
                    <a:pt x="50437" y="646"/>
                    <a:pt x="50433" y="643"/>
                  </a:cubicBezTo>
                  <a:cubicBezTo>
                    <a:pt x="50256" y="541"/>
                    <a:pt x="49631" y="180"/>
                    <a:pt x="49458" y="78"/>
                  </a:cubicBezTo>
                  <a:cubicBezTo>
                    <a:pt x="49377" y="27"/>
                    <a:pt x="49282" y="0"/>
                    <a:pt x="491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68;p28"/>
            <p:cNvSpPr/>
            <p:nvPr/>
          </p:nvSpPr>
          <p:spPr>
            <a:xfrm>
              <a:off x="7662231" y="1117542"/>
              <a:ext cx="43269" cy="55985"/>
            </a:xfrm>
            <a:custGeom>
              <a:avLst/>
              <a:gdLst/>
              <a:ahLst/>
              <a:cxnLst/>
              <a:rect l="l" t="t" r="r" b="b"/>
              <a:pathLst>
                <a:path w="980" h="1268" extrusionOk="0">
                  <a:moveTo>
                    <a:pt x="710" y="1"/>
                  </a:moveTo>
                  <a:cubicBezTo>
                    <a:pt x="644" y="1"/>
                    <a:pt x="570" y="23"/>
                    <a:pt x="490" y="68"/>
                  </a:cubicBezTo>
                  <a:cubicBezTo>
                    <a:pt x="218" y="224"/>
                    <a:pt x="1" y="605"/>
                    <a:pt x="1" y="918"/>
                  </a:cubicBezTo>
                  <a:cubicBezTo>
                    <a:pt x="1" y="1140"/>
                    <a:pt x="110" y="1267"/>
                    <a:pt x="270" y="1267"/>
                  </a:cubicBezTo>
                  <a:cubicBezTo>
                    <a:pt x="336" y="1267"/>
                    <a:pt x="411" y="1246"/>
                    <a:pt x="490" y="1200"/>
                  </a:cubicBezTo>
                  <a:cubicBezTo>
                    <a:pt x="762" y="1044"/>
                    <a:pt x="980" y="663"/>
                    <a:pt x="980" y="351"/>
                  </a:cubicBezTo>
                  <a:cubicBezTo>
                    <a:pt x="980" y="129"/>
                    <a:pt x="871" y="1"/>
                    <a:pt x="7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69;p28"/>
            <p:cNvSpPr/>
            <p:nvPr/>
          </p:nvSpPr>
          <p:spPr>
            <a:xfrm>
              <a:off x="7738041" y="1073875"/>
              <a:ext cx="43446" cy="55941"/>
            </a:xfrm>
            <a:custGeom>
              <a:avLst/>
              <a:gdLst/>
              <a:ahLst/>
              <a:cxnLst/>
              <a:rect l="l" t="t" r="r" b="b"/>
              <a:pathLst>
                <a:path w="984" h="1267" extrusionOk="0">
                  <a:moveTo>
                    <a:pt x="710" y="1"/>
                  </a:moveTo>
                  <a:cubicBezTo>
                    <a:pt x="644" y="1"/>
                    <a:pt x="569" y="22"/>
                    <a:pt x="490" y="67"/>
                  </a:cubicBezTo>
                  <a:cubicBezTo>
                    <a:pt x="222" y="224"/>
                    <a:pt x="1" y="605"/>
                    <a:pt x="1" y="918"/>
                  </a:cubicBezTo>
                  <a:cubicBezTo>
                    <a:pt x="1" y="1139"/>
                    <a:pt x="112" y="1267"/>
                    <a:pt x="272" y="1267"/>
                  </a:cubicBezTo>
                  <a:cubicBezTo>
                    <a:pt x="338" y="1267"/>
                    <a:pt x="412" y="1245"/>
                    <a:pt x="490" y="1200"/>
                  </a:cubicBezTo>
                  <a:cubicBezTo>
                    <a:pt x="762" y="1043"/>
                    <a:pt x="983" y="662"/>
                    <a:pt x="983" y="350"/>
                  </a:cubicBezTo>
                  <a:cubicBezTo>
                    <a:pt x="983" y="128"/>
                    <a:pt x="872" y="1"/>
                    <a:pt x="7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70;p28"/>
            <p:cNvSpPr/>
            <p:nvPr/>
          </p:nvSpPr>
          <p:spPr>
            <a:xfrm>
              <a:off x="7813851" y="1030208"/>
              <a:ext cx="43402" cy="55941"/>
            </a:xfrm>
            <a:custGeom>
              <a:avLst/>
              <a:gdLst/>
              <a:ahLst/>
              <a:cxnLst/>
              <a:rect l="l" t="t" r="r" b="b"/>
              <a:pathLst>
                <a:path w="983" h="1267" extrusionOk="0">
                  <a:moveTo>
                    <a:pt x="711" y="0"/>
                  </a:moveTo>
                  <a:cubicBezTo>
                    <a:pt x="644" y="0"/>
                    <a:pt x="569" y="22"/>
                    <a:pt x="490" y="68"/>
                  </a:cubicBezTo>
                  <a:cubicBezTo>
                    <a:pt x="221" y="223"/>
                    <a:pt x="0" y="604"/>
                    <a:pt x="0" y="917"/>
                  </a:cubicBezTo>
                  <a:cubicBezTo>
                    <a:pt x="0" y="1139"/>
                    <a:pt x="111" y="1267"/>
                    <a:pt x="271" y="1267"/>
                  </a:cubicBezTo>
                  <a:cubicBezTo>
                    <a:pt x="337" y="1267"/>
                    <a:pt x="412" y="1245"/>
                    <a:pt x="490" y="1199"/>
                  </a:cubicBezTo>
                  <a:cubicBezTo>
                    <a:pt x="762" y="1043"/>
                    <a:pt x="983" y="662"/>
                    <a:pt x="983" y="350"/>
                  </a:cubicBezTo>
                  <a:cubicBezTo>
                    <a:pt x="983" y="128"/>
                    <a:pt x="872" y="0"/>
                    <a:pt x="7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71;p28"/>
            <p:cNvSpPr/>
            <p:nvPr/>
          </p:nvSpPr>
          <p:spPr>
            <a:xfrm>
              <a:off x="5733959" y="2297076"/>
              <a:ext cx="432783" cy="1930436"/>
            </a:xfrm>
            <a:custGeom>
              <a:avLst/>
              <a:gdLst/>
              <a:ahLst/>
              <a:cxnLst/>
              <a:rect l="l" t="t" r="r" b="b"/>
              <a:pathLst>
                <a:path w="9802" h="43722" extrusionOk="0">
                  <a:moveTo>
                    <a:pt x="9801" y="1"/>
                  </a:moveTo>
                  <a:lnTo>
                    <a:pt x="0" y="5658"/>
                  </a:lnTo>
                  <a:lnTo>
                    <a:pt x="0" y="42984"/>
                  </a:lnTo>
                  <a:cubicBezTo>
                    <a:pt x="0" y="43440"/>
                    <a:pt x="217" y="43722"/>
                    <a:pt x="571" y="43722"/>
                  </a:cubicBezTo>
                  <a:cubicBezTo>
                    <a:pt x="717" y="43722"/>
                    <a:pt x="874" y="43675"/>
                    <a:pt x="1037" y="43579"/>
                  </a:cubicBezTo>
                  <a:lnTo>
                    <a:pt x="9801" y="38520"/>
                  </a:lnTo>
                  <a:lnTo>
                    <a:pt x="980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72;p28"/>
            <p:cNvSpPr/>
            <p:nvPr/>
          </p:nvSpPr>
          <p:spPr>
            <a:xfrm>
              <a:off x="5733606" y="2296458"/>
              <a:ext cx="433445" cy="1931407"/>
            </a:xfrm>
            <a:custGeom>
              <a:avLst/>
              <a:gdLst/>
              <a:ahLst/>
              <a:cxnLst/>
              <a:rect l="l" t="t" r="r" b="b"/>
              <a:pathLst>
                <a:path w="9817" h="43744" extrusionOk="0">
                  <a:moveTo>
                    <a:pt x="9803" y="25"/>
                  </a:moveTo>
                  <a:lnTo>
                    <a:pt x="9803" y="38531"/>
                  </a:lnTo>
                  <a:lnTo>
                    <a:pt x="1041" y="43590"/>
                  </a:lnTo>
                  <a:cubicBezTo>
                    <a:pt x="878" y="43682"/>
                    <a:pt x="722" y="43729"/>
                    <a:pt x="579" y="43729"/>
                  </a:cubicBezTo>
                  <a:cubicBezTo>
                    <a:pt x="413" y="43729"/>
                    <a:pt x="273" y="43665"/>
                    <a:pt x="171" y="43539"/>
                  </a:cubicBezTo>
                  <a:cubicBezTo>
                    <a:pt x="69" y="43410"/>
                    <a:pt x="15" y="43223"/>
                    <a:pt x="15" y="42998"/>
                  </a:cubicBezTo>
                  <a:lnTo>
                    <a:pt x="15" y="5676"/>
                  </a:lnTo>
                  <a:lnTo>
                    <a:pt x="9803" y="25"/>
                  </a:lnTo>
                  <a:close/>
                  <a:moveTo>
                    <a:pt x="9817" y="1"/>
                  </a:moveTo>
                  <a:lnTo>
                    <a:pt x="1" y="5668"/>
                  </a:lnTo>
                  <a:lnTo>
                    <a:pt x="1" y="42998"/>
                  </a:lnTo>
                  <a:cubicBezTo>
                    <a:pt x="1" y="43471"/>
                    <a:pt x="236" y="43743"/>
                    <a:pt x="579" y="43743"/>
                  </a:cubicBezTo>
                  <a:cubicBezTo>
                    <a:pt x="722" y="43743"/>
                    <a:pt x="878" y="43699"/>
                    <a:pt x="1048" y="43600"/>
                  </a:cubicBezTo>
                  <a:lnTo>
                    <a:pt x="9817" y="38538"/>
                  </a:lnTo>
                  <a:lnTo>
                    <a:pt x="981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73;p28"/>
            <p:cNvSpPr/>
            <p:nvPr/>
          </p:nvSpPr>
          <p:spPr>
            <a:xfrm>
              <a:off x="5863635" y="2442028"/>
              <a:ext cx="235112" cy="173740"/>
            </a:xfrm>
            <a:custGeom>
              <a:avLst/>
              <a:gdLst/>
              <a:ahLst/>
              <a:cxnLst/>
              <a:rect l="l" t="t" r="r" b="b"/>
              <a:pathLst>
                <a:path w="5325" h="3935" extrusionOk="0">
                  <a:moveTo>
                    <a:pt x="5151" y="1"/>
                  </a:moveTo>
                  <a:cubicBezTo>
                    <a:pt x="5109" y="1"/>
                    <a:pt x="5061" y="14"/>
                    <a:pt x="5011" y="43"/>
                  </a:cubicBezTo>
                  <a:lnTo>
                    <a:pt x="313" y="2759"/>
                  </a:lnTo>
                  <a:cubicBezTo>
                    <a:pt x="140" y="2858"/>
                    <a:pt x="0" y="3102"/>
                    <a:pt x="0" y="3303"/>
                  </a:cubicBezTo>
                  <a:lnTo>
                    <a:pt x="0" y="3711"/>
                  </a:lnTo>
                  <a:cubicBezTo>
                    <a:pt x="0" y="3853"/>
                    <a:pt x="70" y="3934"/>
                    <a:pt x="173" y="3934"/>
                  </a:cubicBezTo>
                  <a:cubicBezTo>
                    <a:pt x="215" y="3934"/>
                    <a:pt x="262" y="3920"/>
                    <a:pt x="313" y="3892"/>
                  </a:cubicBezTo>
                  <a:lnTo>
                    <a:pt x="5011" y="1178"/>
                  </a:lnTo>
                  <a:cubicBezTo>
                    <a:pt x="5185" y="1076"/>
                    <a:pt x="5325" y="832"/>
                    <a:pt x="5325" y="634"/>
                  </a:cubicBezTo>
                  <a:lnTo>
                    <a:pt x="5325" y="223"/>
                  </a:lnTo>
                  <a:cubicBezTo>
                    <a:pt x="5325" y="83"/>
                    <a:pt x="5254" y="1"/>
                    <a:pt x="51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4;p28"/>
            <p:cNvSpPr/>
            <p:nvPr/>
          </p:nvSpPr>
          <p:spPr>
            <a:xfrm>
              <a:off x="5777008" y="2602876"/>
              <a:ext cx="43314" cy="62917"/>
            </a:xfrm>
            <a:custGeom>
              <a:avLst/>
              <a:gdLst/>
              <a:ahLst/>
              <a:cxnLst/>
              <a:rect l="l" t="t" r="r" b="b"/>
              <a:pathLst>
                <a:path w="981" h="1425" extrusionOk="0">
                  <a:moveTo>
                    <a:pt x="808" y="1"/>
                  </a:moveTo>
                  <a:cubicBezTo>
                    <a:pt x="766" y="1"/>
                    <a:pt x="718" y="15"/>
                    <a:pt x="667" y="45"/>
                  </a:cubicBezTo>
                  <a:lnTo>
                    <a:pt x="313" y="249"/>
                  </a:lnTo>
                  <a:cubicBezTo>
                    <a:pt x="140" y="347"/>
                    <a:pt x="1" y="592"/>
                    <a:pt x="1" y="792"/>
                  </a:cubicBezTo>
                  <a:lnTo>
                    <a:pt x="1" y="1200"/>
                  </a:lnTo>
                  <a:cubicBezTo>
                    <a:pt x="1" y="1342"/>
                    <a:pt x="70" y="1424"/>
                    <a:pt x="172" y="1424"/>
                  </a:cubicBezTo>
                  <a:cubicBezTo>
                    <a:pt x="215" y="1424"/>
                    <a:pt x="263" y="1410"/>
                    <a:pt x="313" y="1380"/>
                  </a:cubicBezTo>
                  <a:lnTo>
                    <a:pt x="667" y="1176"/>
                  </a:lnTo>
                  <a:cubicBezTo>
                    <a:pt x="841" y="1078"/>
                    <a:pt x="980" y="833"/>
                    <a:pt x="980" y="633"/>
                  </a:cubicBezTo>
                  <a:lnTo>
                    <a:pt x="980" y="225"/>
                  </a:lnTo>
                  <a:cubicBezTo>
                    <a:pt x="980" y="83"/>
                    <a:pt x="910" y="1"/>
                    <a:pt x="8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75;p28"/>
            <p:cNvSpPr/>
            <p:nvPr/>
          </p:nvSpPr>
          <p:spPr>
            <a:xfrm>
              <a:off x="5863635" y="2541725"/>
              <a:ext cx="235112" cy="173740"/>
            </a:xfrm>
            <a:custGeom>
              <a:avLst/>
              <a:gdLst/>
              <a:ahLst/>
              <a:cxnLst/>
              <a:rect l="l" t="t" r="r" b="b"/>
              <a:pathLst>
                <a:path w="5325" h="3935" extrusionOk="0">
                  <a:moveTo>
                    <a:pt x="5150" y="1"/>
                  </a:moveTo>
                  <a:cubicBezTo>
                    <a:pt x="5108" y="1"/>
                    <a:pt x="5061" y="14"/>
                    <a:pt x="5011" y="42"/>
                  </a:cubicBezTo>
                  <a:lnTo>
                    <a:pt x="313" y="2759"/>
                  </a:lnTo>
                  <a:cubicBezTo>
                    <a:pt x="140" y="2857"/>
                    <a:pt x="0" y="3102"/>
                    <a:pt x="0" y="3303"/>
                  </a:cubicBezTo>
                  <a:lnTo>
                    <a:pt x="0" y="3711"/>
                  </a:lnTo>
                  <a:cubicBezTo>
                    <a:pt x="0" y="3852"/>
                    <a:pt x="70" y="3934"/>
                    <a:pt x="172" y="3934"/>
                  </a:cubicBezTo>
                  <a:cubicBezTo>
                    <a:pt x="214" y="3934"/>
                    <a:pt x="262" y="3920"/>
                    <a:pt x="313" y="3890"/>
                  </a:cubicBezTo>
                  <a:lnTo>
                    <a:pt x="5011" y="1177"/>
                  </a:lnTo>
                  <a:cubicBezTo>
                    <a:pt x="5185" y="1075"/>
                    <a:pt x="5325" y="835"/>
                    <a:pt x="5325" y="634"/>
                  </a:cubicBezTo>
                  <a:lnTo>
                    <a:pt x="5325" y="226"/>
                  </a:lnTo>
                  <a:cubicBezTo>
                    <a:pt x="5325" y="83"/>
                    <a:pt x="5254" y="1"/>
                    <a:pt x="51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76;p28"/>
            <p:cNvSpPr/>
            <p:nvPr/>
          </p:nvSpPr>
          <p:spPr>
            <a:xfrm>
              <a:off x="5777008" y="2702661"/>
              <a:ext cx="43314" cy="62873"/>
            </a:xfrm>
            <a:custGeom>
              <a:avLst/>
              <a:gdLst/>
              <a:ahLst/>
              <a:cxnLst/>
              <a:rect l="l" t="t" r="r" b="b"/>
              <a:pathLst>
                <a:path w="981" h="1424" extrusionOk="0">
                  <a:moveTo>
                    <a:pt x="805" y="0"/>
                  </a:moveTo>
                  <a:cubicBezTo>
                    <a:pt x="764" y="0"/>
                    <a:pt x="717" y="13"/>
                    <a:pt x="667" y="41"/>
                  </a:cubicBezTo>
                  <a:lnTo>
                    <a:pt x="313" y="245"/>
                  </a:lnTo>
                  <a:cubicBezTo>
                    <a:pt x="140" y="347"/>
                    <a:pt x="1" y="589"/>
                    <a:pt x="1" y="790"/>
                  </a:cubicBezTo>
                  <a:lnTo>
                    <a:pt x="1" y="1198"/>
                  </a:lnTo>
                  <a:cubicBezTo>
                    <a:pt x="1" y="1341"/>
                    <a:pt x="71" y="1423"/>
                    <a:pt x="175" y="1423"/>
                  </a:cubicBezTo>
                  <a:cubicBezTo>
                    <a:pt x="216" y="1423"/>
                    <a:pt x="263" y="1410"/>
                    <a:pt x="313" y="1381"/>
                  </a:cubicBezTo>
                  <a:lnTo>
                    <a:pt x="667" y="1177"/>
                  </a:lnTo>
                  <a:cubicBezTo>
                    <a:pt x="841" y="1075"/>
                    <a:pt x="980" y="834"/>
                    <a:pt x="980" y="633"/>
                  </a:cubicBezTo>
                  <a:lnTo>
                    <a:pt x="980" y="225"/>
                  </a:lnTo>
                  <a:cubicBezTo>
                    <a:pt x="980" y="82"/>
                    <a:pt x="909" y="0"/>
                    <a:pt x="8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877;p28"/>
            <p:cNvSpPr/>
            <p:nvPr/>
          </p:nvSpPr>
          <p:spPr>
            <a:xfrm>
              <a:off x="5863635" y="2641465"/>
              <a:ext cx="235112" cy="173740"/>
            </a:xfrm>
            <a:custGeom>
              <a:avLst/>
              <a:gdLst/>
              <a:ahLst/>
              <a:cxnLst/>
              <a:rect l="l" t="t" r="r" b="b"/>
              <a:pathLst>
                <a:path w="5325" h="3935" extrusionOk="0">
                  <a:moveTo>
                    <a:pt x="5153" y="0"/>
                  </a:moveTo>
                  <a:cubicBezTo>
                    <a:pt x="5110" y="0"/>
                    <a:pt x="5062" y="15"/>
                    <a:pt x="5011" y="44"/>
                  </a:cubicBezTo>
                  <a:lnTo>
                    <a:pt x="313" y="2757"/>
                  </a:lnTo>
                  <a:cubicBezTo>
                    <a:pt x="140" y="2859"/>
                    <a:pt x="0" y="3100"/>
                    <a:pt x="0" y="3301"/>
                  </a:cubicBezTo>
                  <a:lnTo>
                    <a:pt x="0" y="3709"/>
                  </a:lnTo>
                  <a:cubicBezTo>
                    <a:pt x="0" y="3852"/>
                    <a:pt x="71" y="3934"/>
                    <a:pt x="174" y="3934"/>
                  </a:cubicBezTo>
                  <a:cubicBezTo>
                    <a:pt x="216" y="3934"/>
                    <a:pt x="263" y="3921"/>
                    <a:pt x="313" y="3892"/>
                  </a:cubicBezTo>
                  <a:lnTo>
                    <a:pt x="5011" y="1176"/>
                  </a:lnTo>
                  <a:cubicBezTo>
                    <a:pt x="5185" y="1077"/>
                    <a:pt x="5325" y="833"/>
                    <a:pt x="5325" y="632"/>
                  </a:cubicBezTo>
                  <a:lnTo>
                    <a:pt x="5325" y="224"/>
                  </a:lnTo>
                  <a:cubicBezTo>
                    <a:pt x="5325" y="83"/>
                    <a:pt x="5255" y="0"/>
                    <a:pt x="515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878;p28"/>
            <p:cNvSpPr/>
            <p:nvPr/>
          </p:nvSpPr>
          <p:spPr>
            <a:xfrm>
              <a:off x="5777008" y="2802313"/>
              <a:ext cx="43314" cy="62917"/>
            </a:xfrm>
            <a:custGeom>
              <a:avLst/>
              <a:gdLst/>
              <a:ahLst/>
              <a:cxnLst/>
              <a:rect l="l" t="t" r="r" b="b"/>
              <a:pathLst>
                <a:path w="981" h="1425" extrusionOk="0">
                  <a:moveTo>
                    <a:pt x="806" y="0"/>
                  </a:moveTo>
                  <a:cubicBezTo>
                    <a:pt x="764" y="0"/>
                    <a:pt x="717" y="14"/>
                    <a:pt x="667" y="42"/>
                  </a:cubicBezTo>
                  <a:lnTo>
                    <a:pt x="313" y="249"/>
                  </a:lnTo>
                  <a:cubicBezTo>
                    <a:pt x="140" y="348"/>
                    <a:pt x="1" y="593"/>
                    <a:pt x="1" y="790"/>
                  </a:cubicBezTo>
                  <a:lnTo>
                    <a:pt x="1" y="1202"/>
                  </a:lnTo>
                  <a:cubicBezTo>
                    <a:pt x="1" y="1344"/>
                    <a:pt x="70" y="1425"/>
                    <a:pt x="173" y="1425"/>
                  </a:cubicBezTo>
                  <a:cubicBezTo>
                    <a:pt x="215" y="1425"/>
                    <a:pt x="263" y="1411"/>
                    <a:pt x="313" y="1382"/>
                  </a:cubicBezTo>
                  <a:lnTo>
                    <a:pt x="667" y="1178"/>
                  </a:lnTo>
                  <a:cubicBezTo>
                    <a:pt x="841" y="1076"/>
                    <a:pt x="980" y="834"/>
                    <a:pt x="980" y="634"/>
                  </a:cubicBezTo>
                  <a:lnTo>
                    <a:pt x="980" y="226"/>
                  </a:lnTo>
                  <a:cubicBezTo>
                    <a:pt x="980" y="83"/>
                    <a:pt x="909" y="0"/>
                    <a:pt x="8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879;p28"/>
            <p:cNvSpPr/>
            <p:nvPr/>
          </p:nvSpPr>
          <p:spPr>
            <a:xfrm>
              <a:off x="5863635" y="2972167"/>
              <a:ext cx="235112" cy="173652"/>
            </a:xfrm>
            <a:custGeom>
              <a:avLst/>
              <a:gdLst/>
              <a:ahLst/>
              <a:cxnLst/>
              <a:rect l="l" t="t" r="r" b="b"/>
              <a:pathLst>
                <a:path w="5325" h="3933" extrusionOk="0">
                  <a:moveTo>
                    <a:pt x="5152" y="0"/>
                  </a:moveTo>
                  <a:cubicBezTo>
                    <a:pt x="5110" y="0"/>
                    <a:pt x="5062" y="14"/>
                    <a:pt x="5011" y="44"/>
                  </a:cubicBezTo>
                  <a:lnTo>
                    <a:pt x="313" y="2757"/>
                  </a:lnTo>
                  <a:cubicBezTo>
                    <a:pt x="140" y="2856"/>
                    <a:pt x="0" y="3101"/>
                    <a:pt x="0" y="3301"/>
                  </a:cubicBezTo>
                  <a:lnTo>
                    <a:pt x="0" y="3709"/>
                  </a:lnTo>
                  <a:cubicBezTo>
                    <a:pt x="0" y="3850"/>
                    <a:pt x="70" y="3933"/>
                    <a:pt x="172" y="3933"/>
                  </a:cubicBezTo>
                  <a:cubicBezTo>
                    <a:pt x="215" y="3933"/>
                    <a:pt x="262" y="3919"/>
                    <a:pt x="313" y="3889"/>
                  </a:cubicBezTo>
                  <a:lnTo>
                    <a:pt x="5011" y="1176"/>
                  </a:lnTo>
                  <a:cubicBezTo>
                    <a:pt x="5185" y="1074"/>
                    <a:pt x="5325" y="832"/>
                    <a:pt x="5325" y="632"/>
                  </a:cubicBezTo>
                  <a:lnTo>
                    <a:pt x="5325" y="224"/>
                  </a:lnTo>
                  <a:cubicBezTo>
                    <a:pt x="5325" y="82"/>
                    <a:pt x="5255" y="0"/>
                    <a:pt x="51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880;p28"/>
            <p:cNvSpPr/>
            <p:nvPr/>
          </p:nvSpPr>
          <p:spPr>
            <a:xfrm>
              <a:off x="5777008" y="3132971"/>
              <a:ext cx="43314" cy="62917"/>
            </a:xfrm>
            <a:custGeom>
              <a:avLst/>
              <a:gdLst/>
              <a:ahLst/>
              <a:cxnLst/>
              <a:rect l="l" t="t" r="r" b="b"/>
              <a:pathLst>
                <a:path w="981" h="1425" extrusionOk="0">
                  <a:moveTo>
                    <a:pt x="806" y="1"/>
                  </a:moveTo>
                  <a:cubicBezTo>
                    <a:pt x="764" y="1"/>
                    <a:pt x="717" y="14"/>
                    <a:pt x="667" y="43"/>
                  </a:cubicBezTo>
                  <a:lnTo>
                    <a:pt x="313" y="247"/>
                  </a:lnTo>
                  <a:cubicBezTo>
                    <a:pt x="140" y="349"/>
                    <a:pt x="1" y="590"/>
                    <a:pt x="1" y="791"/>
                  </a:cubicBezTo>
                  <a:lnTo>
                    <a:pt x="1" y="1199"/>
                  </a:lnTo>
                  <a:cubicBezTo>
                    <a:pt x="1" y="1342"/>
                    <a:pt x="71" y="1425"/>
                    <a:pt x="175" y="1425"/>
                  </a:cubicBezTo>
                  <a:cubicBezTo>
                    <a:pt x="216" y="1425"/>
                    <a:pt x="263" y="1411"/>
                    <a:pt x="313" y="1383"/>
                  </a:cubicBezTo>
                  <a:lnTo>
                    <a:pt x="667" y="1179"/>
                  </a:lnTo>
                  <a:cubicBezTo>
                    <a:pt x="841" y="1077"/>
                    <a:pt x="980" y="835"/>
                    <a:pt x="980" y="634"/>
                  </a:cubicBezTo>
                  <a:lnTo>
                    <a:pt x="980" y="226"/>
                  </a:lnTo>
                  <a:cubicBezTo>
                    <a:pt x="980" y="83"/>
                    <a:pt x="909" y="1"/>
                    <a:pt x="8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881;p28"/>
            <p:cNvSpPr/>
            <p:nvPr/>
          </p:nvSpPr>
          <p:spPr>
            <a:xfrm>
              <a:off x="5863635" y="3060428"/>
              <a:ext cx="235112" cy="173740"/>
            </a:xfrm>
            <a:custGeom>
              <a:avLst/>
              <a:gdLst/>
              <a:ahLst/>
              <a:cxnLst/>
              <a:rect l="l" t="t" r="r" b="b"/>
              <a:pathLst>
                <a:path w="5325" h="3935" extrusionOk="0">
                  <a:moveTo>
                    <a:pt x="5152" y="0"/>
                  </a:moveTo>
                  <a:cubicBezTo>
                    <a:pt x="5110" y="0"/>
                    <a:pt x="5062" y="14"/>
                    <a:pt x="5011" y="44"/>
                  </a:cubicBezTo>
                  <a:lnTo>
                    <a:pt x="313" y="2757"/>
                  </a:lnTo>
                  <a:cubicBezTo>
                    <a:pt x="140" y="2859"/>
                    <a:pt x="0" y="3101"/>
                    <a:pt x="0" y="3301"/>
                  </a:cubicBezTo>
                  <a:lnTo>
                    <a:pt x="0" y="3709"/>
                  </a:lnTo>
                  <a:cubicBezTo>
                    <a:pt x="0" y="3852"/>
                    <a:pt x="71" y="3934"/>
                    <a:pt x="174" y="3934"/>
                  </a:cubicBezTo>
                  <a:cubicBezTo>
                    <a:pt x="216" y="3934"/>
                    <a:pt x="263" y="3921"/>
                    <a:pt x="313" y="3892"/>
                  </a:cubicBezTo>
                  <a:lnTo>
                    <a:pt x="5011" y="1176"/>
                  </a:lnTo>
                  <a:cubicBezTo>
                    <a:pt x="5185" y="1077"/>
                    <a:pt x="5325" y="832"/>
                    <a:pt x="5325" y="632"/>
                  </a:cubicBezTo>
                  <a:lnTo>
                    <a:pt x="5325" y="224"/>
                  </a:lnTo>
                  <a:cubicBezTo>
                    <a:pt x="5325" y="83"/>
                    <a:pt x="5255" y="0"/>
                    <a:pt x="51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882;p28"/>
            <p:cNvSpPr/>
            <p:nvPr/>
          </p:nvSpPr>
          <p:spPr>
            <a:xfrm>
              <a:off x="5777008" y="3221320"/>
              <a:ext cx="43314" cy="62917"/>
            </a:xfrm>
            <a:custGeom>
              <a:avLst/>
              <a:gdLst/>
              <a:ahLst/>
              <a:cxnLst/>
              <a:rect l="l" t="t" r="r" b="b"/>
              <a:pathLst>
                <a:path w="981" h="1425" extrusionOk="0">
                  <a:moveTo>
                    <a:pt x="808" y="0"/>
                  </a:moveTo>
                  <a:cubicBezTo>
                    <a:pt x="766" y="0"/>
                    <a:pt x="718" y="14"/>
                    <a:pt x="667" y="44"/>
                  </a:cubicBezTo>
                  <a:lnTo>
                    <a:pt x="313" y="248"/>
                  </a:lnTo>
                  <a:cubicBezTo>
                    <a:pt x="140" y="347"/>
                    <a:pt x="1" y="592"/>
                    <a:pt x="1" y="792"/>
                  </a:cubicBezTo>
                  <a:lnTo>
                    <a:pt x="1" y="1200"/>
                  </a:lnTo>
                  <a:cubicBezTo>
                    <a:pt x="1" y="1342"/>
                    <a:pt x="70" y="1425"/>
                    <a:pt x="172" y="1425"/>
                  </a:cubicBezTo>
                  <a:cubicBezTo>
                    <a:pt x="215" y="1425"/>
                    <a:pt x="263" y="1411"/>
                    <a:pt x="313" y="1381"/>
                  </a:cubicBezTo>
                  <a:lnTo>
                    <a:pt x="667" y="1177"/>
                  </a:lnTo>
                  <a:cubicBezTo>
                    <a:pt x="841" y="1078"/>
                    <a:pt x="980" y="833"/>
                    <a:pt x="980" y="632"/>
                  </a:cubicBezTo>
                  <a:lnTo>
                    <a:pt x="980" y="225"/>
                  </a:lnTo>
                  <a:cubicBezTo>
                    <a:pt x="980" y="83"/>
                    <a:pt x="910" y="0"/>
                    <a:pt x="8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883;p28"/>
            <p:cNvSpPr/>
            <p:nvPr/>
          </p:nvSpPr>
          <p:spPr>
            <a:xfrm>
              <a:off x="5863635" y="3148777"/>
              <a:ext cx="235112" cy="173652"/>
            </a:xfrm>
            <a:custGeom>
              <a:avLst/>
              <a:gdLst/>
              <a:ahLst/>
              <a:cxnLst/>
              <a:rect l="l" t="t" r="r" b="b"/>
              <a:pathLst>
                <a:path w="5325" h="3933" extrusionOk="0">
                  <a:moveTo>
                    <a:pt x="5150" y="0"/>
                  </a:moveTo>
                  <a:cubicBezTo>
                    <a:pt x="5108" y="0"/>
                    <a:pt x="5061" y="14"/>
                    <a:pt x="5011" y="42"/>
                  </a:cubicBezTo>
                  <a:lnTo>
                    <a:pt x="313" y="2759"/>
                  </a:lnTo>
                  <a:cubicBezTo>
                    <a:pt x="140" y="2857"/>
                    <a:pt x="0" y="3102"/>
                    <a:pt x="0" y="3303"/>
                  </a:cubicBezTo>
                  <a:lnTo>
                    <a:pt x="0" y="3711"/>
                  </a:lnTo>
                  <a:cubicBezTo>
                    <a:pt x="0" y="3852"/>
                    <a:pt x="70" y="3933"/>
                    <a:pt x="173" y="3933"/>
                  </a:cubicBezTo>
                  <a:cubicBezTo>
                    <a:pt x="215" y="3933"/>
                    <a:pt x="262" y="3919"/>
                    <a:pt x="313" y="3890"/>
                  </a:cubicBezTo>
                  <a:lnTo>
                    <a:pt x="5011" y="1177"/>
                  </a:lnTo>
                  <a:cubicBezTo>
                    <a:pt x="5185" y="1075"/>
                    <a:pt x="5325" y="835"/>
                    <a:pt x="5325" y="634"/>
                  </a:cubicBezTo>
                  <a:lnTo>
                    <a:pt x="5325" y="226"/>
                  </a:lnTo>
                  <a:cubicBezTo>
                    <a:pt x="5325" y="83"/>
                    <a:pt x="5254" y="0"/>
                    <a:pt x="515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884;p28"/>
            <p:cNvSpPr/>
            <p:nvPr/>
          </p:nvSpPr>
          <p:spPr>
            <a:xfrm>
              <a:off x="5777008" y="3309669"/>
              <a:ext cx="43314" cy="62829"/>
            </a:xfrm>
            <a:custGeom>
              <a:avLst/>
              <a:gdLst/>
              <a:ahLst/>
              <a:cxnLst/>
              <a:rect l="l" t="t" r="r" b="b"/>
              <a:pathLst>
                <a:path w="981" h="1423" extrusionOk="0">
                  <a:moveTo>
                    <a:pt x="807" y="0"/>
                  </a:moveTo>
                  <a:cubicBezTo>
                    <a:pt x="765" y="0"/>
                    <a:pt x="717" y="14"/>
                    <a:pt x="667" y="42"/>
                  </a:cubicBezTo>
                  <a:lnTo>
                    <a:pt x="313" y="246"/>
                  </a:lnTo>
                  <a:cubicBezTo>
                    <a:pt x="140" y="345"/>
                    <a:pt x="1" y="590"/>
                    <a:pt x="1" y="791"/>
                  </a:cubicBezTo>
                  <a:lnTo>
                    <a:pt x="1" y="1198"/>
                  </a:lnTo>
                  <a:cubicBezTo>
                    <a:pt x="1" y="1340"/>
                    <a:pt x="70" y="1423"/>
                    <a:pt x="172" y="1423"/>
                  </a:cubicBezTo>
                  <a:cubicBezTo>
                    <a:pt x="215" y="1423"/>
                    <a:pt x="263" y="1409"/>
                    <a:pt x="313" y="1379"/>
                  </a:cubicBezTo>
                  <a:lnTo>
                    <a:pt x="667" y="1175"/>
                  </a:lnTo>
                  <a:cubicBezTo>
                    <a:pt x="841" y="1076"/>
                    <a:pt x="980" y="831"/>
                    <a:pt x="980" y="631"/>
                  </a:cubicBezTo>
                  <a:lnTo>
                    <a:pt x="980" y="223"/>
                  </a:lnTo>
                  <a:cubicBezTo>
                    <a:pt x="980" y="80"/>
                    <a:pt x="910" y="0"/>
                    <a:pt x="8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885;p28"/>
            <p:cNvSpPr/>
            <p:nvPr/>
          </p:nvSpPr>
          <p:spPr>
            <a:xfrm>
              <a:off x="5863635" y="2871985"/>
              <a:ext cx="27065" cy="31128"/>
            </a:xfrm>
            <a:custGeom>
              <a:avLst/>
              <a:gdLst/>
              <a:ahLst/>
              <a:cxnLst/>
              <a:rect l="l" t="t" r="r" b="b"/>
              <a:pathLst>
                <a:path w="613" h="705" extrusionOk="0">
                  <a:moveTo>
                    <a:pt x="0" y="1"/>
                  </a:moveTo>
                  <a:lnTo>
                    <a:pt x="0" y="705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886;p28"/>
            <p:cNvSpPr/>
            <p:nvPr/>
          </p:nvSpPr>
          <p:spPr>
            <a:xfrm>
              <a:off x="5906992" y="2748535"/>
              <a:ext cx="191754" cy="123539"/>
            </a:xfrm>
            <a:custGeom>
              <a:avLst/>
              <a:gdLst/>
              <a:ahLst/>
              <a:cxnLst/>
              <a:rect l="l" t="t" r="r" b="b"/>
              <a:pathLst>
                <a:path w="4343" h="2798" extrusionOk="0">
                  <a:moveTo>
                    <a:pt x="4226" y="0"/>
                  </a:moveTo>
                  <a:cubicBezTo>
                    <a:pt x="4198" y="0"/>
                    <a:pt x="4165" y="10"/>
                    <a:pt x="4131" y="30"/>
                  </a:cubicBezTo>
                  <a:lnTo>
                    <a:pt x="208" y="2294"/>
                  </a:lnTo>
                  <a:cubicBezTo>
                    <a:pt x="92" y="2362"/>
                    <a:pt x="1" y="2522"/>
                    <a:pt x="1" y="2651"/>
                  </a:cubicBezTo>
                  <a:cubicBezTo>
                    <a:pt x="1" y="2745"/>
                    <a:pt x="47" y="2798"/>
                    <a:pt x="114" y="2798"/>
                  </a:cubicBezTo>
                  <a:cubicBezTo>
                    <a:pt x="142" y="2798"/>
                    <a:pt x="174" y="2789"/>
                    <a:pt x="208" y="2770"/>
                  </a:cubicBezTo>
                  <a:lnTo>
                    <a:pt x="4131" y="509"/>
                  </a:lnTo>
                  <a:cubicBezTo>
                    <a:pt x="4247" y="444"/>
                    <a:pt x="4343" y="281"/>
                    <a:pt x="4343" y="149"/>
                  </a:cubicBezTo>
                  <a:cubicBezTo>
                    <a:pt x="4343" y="55"/>
                    <a:pt x="4295" y="0"/>
                    <a:pt x="42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887;p28"/>
            <p:cNvSpPr/>
            <p:nvPr/>
          </p:nvSpPr>
          <p:spPr>
            <a:xfrm>
              <a:off x="5863635" y="2922010"/>
              <a:ext cx="27065" cy="31260"/>
            </a:xfrm>
            <a:custGeom>
              <a:avLst/>
              <a:gdLst/>
              <a:ahLst/>
              <a:cxnLst/>
              <a:rect l="l" t="t" r="r" b="b"/>
              <a:pathLst>
                <a:path w="613" h="708" extrusionOk="0">
                  <a:moveTo>
                    <a:pt x="0" y="0"/>
                  </a:moveTo>
                  <a:lnTo>
                    <a:pt x="0" y="708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888;p28"/>
            <p:cNvSpPr/>
            <p:nvPr/>
          </p:nvSpPr>
          <p:spPr>
            <a:xfrm>
              <a:off x="5906992" y="2798560"/>
              <a:ext cx="191754" cy="123583"/>
            </a:xfrm>
            <a:custGeom>
              <a:avLst/>
              <a:gdLst/>
              <a:ahLst/>
              <a:cxnLst/>
              <a:rect l="l" t="t" r="r" b="b"/>
              <a:pathLst>
                <a:path w="4343" h="2799" extrusionOk="0">
                  <a:moveTo>
                    <a:pt x="4225" y="1"/>
                  </a:moveTo>
                  <a:cubicBezTo>
                    <a:pt x="4197" y="1"/>
                    <a:pt x="4165" y="10"/>
                    <a:pt x="4131" y="28"/>
                  </a:cubicBezTo>
                  <a:lnTo>
                    <a:pt x="208" y="2296"/>
                  </a:lnTo>
                  <a:cubicBezTo>
                    <a:pt x="92" y="2361"/>
                    <a:pt x="1" y="2520"/>
                    <a:pt x="1" y="2653"/>
                  </a:cubicBezTo>
                  <a:cubicBezTo>
                    <a:pt x="1" y="2744"/>
                    <a:pt x="46" y="2798"/>
                    <a:pt x="114" y="2798"/>
                  </a:cubicBezTo>
                  <a:cubicBezTo>
                    <a:pt x="142" y="2798"/>
                    <a:pt x="174" y="2789"/>
                    <a:pt x="208" y="2769"/>
                  </a:cubicBezTo>
                  <a:lnTo>
                    <a:pt x="4131" y="508"/>
                  </a:lnTo>
                  <a:cubicBezTo>
                    <a:pt x="4247" y="444"/>
                    <a:pt x="4343" y="281"/>
                    <a:pt x="4343" y="148"/>
                  </a:cubicBezTo>
                  <a:cubicBezTo>
                    <a:pt x="4343" y="54"/>
                    <a:pt x="4295" y="1"/>
                    <a:pt x="42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889;p28"/>
            <p:cNvSpPr/>
            <p:nvPr/>
          </p:nvSpPr>
          <p:spPr>
            <a:xfrm>
              <a:off x="5863635" y="2972123"/>
              <a:ext cx="27065" cy="31128"/>
            </a:xfrm>
            <a:custGeom>
              <a:avLst/>
              <a:gdLst/>
              <a:ahLst/>
              <a:cxnLst/>
              <a:rect l="l" t="t" r="r" b="b"/>
              <a:pathLst>
                <a:path w="613" h="705" extrusionOk="0">
                  <a:moveTo>
                    <a:pt x="0" y="1"/>
                  </a:moveTo>
                  <a:lnTo>
                    <a:pt x="0" y="704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890;p28"/>
            <p:cNvSpPr/>
            <p:nvPr/>
          </p:nvSpPr>
          <p:spPr>
            <a:xfrm>
              <a:off x="5906992" y="2848629"/>
              <a:ext cx="191754" cy="123495"/>
            </a:xfrm>
            <a:custGeom>
              <a:avLst/>
              <a:gdLst/>
              <a:ahLst/>
              <a:cxnLst/>
              <a:rect l="l" t="t" r="r" b="b"/>
              <a:pathLst>
                <a:path w="4343" h="2797" extrusionOk="0">
                  <a:moveTo>
                    <a:pt x="4226" y="1"/>
                  </a:moveTo>
                  <a:cubicBezTo>
                    <a:pt x="4197" y="1"/>
                    <a:pt x="4165" y="10"/>
                    <a:pt x="4131" y="30"/>
                  </a:cubicBezTo>
                  <a:lnTo>
                    <a:pt x="208" y="2295"/>
                  </a:lnTo>
                  <a:cubicBezTo>
                    <a:pt x="92" y="2359"/>
                    <a:pt x="1" y="2522"/>
                    <a:pt x="1" y="2651"/>
                  </a:cubicBezTo>
                  <a:cubicBezTo>
                    <a:pt x="1" y="2744"/>
                    <a:pt x="46" y="2797"/>
                    <a:pt x="112" y="2797"/>
                  </a:cubicBezTo>
                  <a:cubicBezTo>
                    <a:pt x="141" y="2797"/>
                    <a:pt x="173" y="2787"/>
                    <a:pt x="208" y="2767"/>
                  </a:cubicBezTo>
                  <a:lnTo>
                    <a:pt x="4131" y="509"/>
                  </a:lnTo>
                  <a:cubicBezTo>
                    <a:pt x="4247" y="442"/>
                    <a:pt x="4343" y="282"/>
                    <a:pt x="4343" y="149"/>
                  </a:cubicBezTo>
                  <a:cubicBezTo>
                    <a:pt x="4343" y="55"/>
                    <a:pt x="4295" y="1"/>
                    <a:pt x="422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891;p28"/>
            <p:cNvSpPr/>
            <p:nvPr/>
          </p:nvSpPr>
          <p:spPr>
            <a:xfrm>
              <a:off x="5863635" y="3022104"/>
              <a:ext cx="27065" cy="31128"/>
            </a:xfrm>
            <a:custGeom>
              <a:avLst/>
              <a:gdLst/>
              <a:ahLst/>
              <a:cxnLst/>
              <a:rect l="l" t="t" r="r" b="b"/>
              <a:pathLst>
                <a:path w="613" h="705" extrusionOk="0">
                  <a:moveTo>
                    <a:pt x="0" y="1"/>
                  </a:moveTo>
                  <a:lnTo>
                    <a:pt x="0" y="705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892;p28"/>
            <p:cNvSpPr/>
            <p:nvPr/>
          </p:nvSpPr>
          <p:spPr>
            <a:xfrm>
              <a:off x="5906992" y="2898609"/>
              <a:ext cx="191754" cy="123539"/>
            </a:xfrm>
            <a:custGeom>
              <a:avLst/>
              <a:gdLst/>
              <a:ahLst/>
              <a:cxnLst/>
              <a:rect l="l" t="t" r="r" b="b"/>
              <a:pathLst>
                <a:path w="4343" h="2798" extrusionOk="0">
                  <a:moveTo>
                    <a:pt x="4226" y="1"/>
                  </a:moveTo>
                  <a:cubicBezTo>
                    <a:pt x="4197" y="1"/>
                    <a:pt x="4165" y="10"/>
                    <a:pt x="4131" y="30"/>
                  </a:cubicBezTo>
                  <a:lnTo>
                    <a:pt x="208" y="2294"/>
                  </a:lnTo>
                  <a:cubicBezTo>
                    <a:pt x="92" y="2363"/>
                    <a:pt x="1" y="2523"/>
                    <a:pt x="1" y="2652"/>
                  </a:cubicBezTo>
                  <a:cubicBezTo>
                    <a:pt x="1" y="2744"/>
                    <a:pt x="46" y="2797"/>
                    <a:pt x="113" y="2797"/>
                  </a:cubicBezTo>
                  <a:cubicBezTo>
                    <a:pt x="141" y="2797"/>
                    <a:pt x="174" y="2788"/>
                    <a:pt x="208" y="2768"/>
                  </a:cubicBezTo>
                  <a:lnTo>
                    <a:pt x="4131" y="510"/>
                  </a:lnTo>
                  <a:cubicBezTo>
                    <a:pt x="4247" y="442"/>
                    <a:pt x="4343" y="282"/>
                    <a:pt x="4343" y="149"/>
                  </a:cubicBezTo>
                  <a:cubicBezTo>
                    <a:pt x="4343" y="56"/>
                    <a:pt x="4295" y="1"/>
                    <a:pt x="422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893;p28"/>
            <p:cNvSpPr/>
            <p:nvPr/>
          </p:nvSpPr>
          <p:spPr>
            <a:xfrm>
              <a:off x="6296992" y="2204929"/>
              <a:ext cx="320989" cy="424217"/>
            </a:xfrm>
            <a:custGeom>
              <a:avLst/>
              <a:gdLst/>
              <a:ahLst/>
              <a:cxnLst/>
              <a:rect l="l" t="t" r="r" b="b"/>
              <a:pathLst>
                <a:path w="7270" h="9608" extrusionOk="0">
                  <a:moveTo>
                    <a:pt x="7055" y="0"/>
                  </a:moveTo>
                  <a:cubicBezTo>
                    <a:pt x="7003" y="0"/>
                    <a:pt x="6944" y="18"/>
                    <a:pt x="6881" y="54"/>
                  </a:cubicBezTo>
                  <a:lnTo>
                    <a:pt x="3115" y="2230"/>
                  </a:lnTo>
                  <a:cubicBezTo>
                    <a:pt x="3053" y="2266"/>
                    <a:pt x="2994" y="2283"/>
                    <a:pt x="2942" y="2283"/>
                  </a:cubicBezTo>
                  <a:cubicBezTo>
                    <a:pt x="2815" y="2283"/>
                    <a:pt x="2727" y="2182"/>
                    <a:pt x="2727" y="2006"/>
                  </a:cubicBezTo>
                  <a:lnTo>
                    <a:pt x="2727" y="1849"/>
                  </a:lnTo>
                  <a:cubicBezTo>
                    <a:pt x="2727" y="1676"/>
                    <a:pt x="2641" y="1575"/>
                    <a:pt x="2514" y="1575"/>
                  </a:cubicBezTo>
                  <a:cubicBezTo>
                    <a:pt x="2462" y="1575"/>
                    <a:pt x="2402" y="1592"/>
                    <a:pt x="2340" y="1629"/>
                  </a:cubicBezTo>
                  <a:lnTo>
                    <a:pt x="388" y="2754"/>
                  </a:lnTo>
                  <a:cubicBezTo>
                    <a:pt x="174" y="2877"/>
                    <a:pt x="1" y="3179"/>
                    <a:pt x="1" y="3424"/>
                  </a:cubicBezTo>
                  <a:lnTo>
                    <a:pt x="1" y="9329"/>
                  </a:lnTo>
                  <a:cubicBezTo>
                    <a:pt x="1" y="9505"/>
                    <a:pt x="87" y="9608"/>
                    <a:pt x="214" y="9608"/>
                  </a:cubicBezTo>
                  <a:cubicBezTo>
                    <a:pt x="267" y="9608"/>
                    <a:pt x="326" y="9590"/>
                    <a:pt x="388" y="9554"/>
                  </a:cubicBezTo>
                  <a:lnTo>
                    <a:pt x="6881" y="5804"/>
                  </a:lnTo>
                  <a:cubicBezTo>
                    <a:pt x="7096" y="5681"/>
                    <a:pt x="7269" y="5382"/>
                    <a:pt x="7269" y="5134"/>
                  </a:cubicBezTo>
                  <a:lnTo>
                    <a:pt x="7269" y="279"/>
                  </a:lnTo>
                  <a:cubicBezTo>
                    <a:pt x="7269" y="103"/>
                    <a:pt x="7182" y="0"/>
                    <a:pt x="7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894;p28"/>
            <p:cNvSpPr/>
            <p:nvPr/>
          </p:nvSpPr>
          <p:spPr>
            <a:xfrm>
              <a:off x="6353463" y="2517971"/>
              <a:ext cx="240631" cy="174005"/>
            </a:xfrm>
            <a:custGeom>
              <a:avLst/>
              <a:gdLst/>
              <a:ahLst/>
              <a:cxnLst/>
              <a:rect l="l" t="t" r="r" b="b"/>
              <a:pathLst>
                <a:path w="5450" h="3941" extrusionOk="0">
                  <a:moveTo>
                    <a:pt x="5290" y="0"/>
                  </a:moveTo>
                  <a:cubicBezTo>
                    <a:pt x="5251" y="0"/>
                    <a:pt x="5207" y="13"/>
                    <a:pt x="5161" y="39"/>
                  </a:cubicBezTo>
                  <a:lnTo>
                    <a:pt x="289" y="2851"/>
                  </a:lnTo>
                  <a:cubicBezTo>
                    <a:pt x="129" y="2943"/>
                    <a:pt x="0" y="3171"/>
                    <a:pt x="0" y="3355"/>
                  </a:cubicBezTo>
                  <a:lnTo>
                    <a:pt x="0" y="3732"/>
                  </a:lnTo>
                  <a:cubicBezTo>
                    <a:pt x="0" y="3865"/>
                    <a:pt x="65" y="3941"/>
                    <a:pt x="161" y="3941"/>
                  </a:cubicBezTo>
                  <a:cubicBezTo>
                    <a:pt x="199" y="3941"/>
                    <a:pt x="243" y="3928"/>
                    <a:pt x="289" y="3902"/>
                  </a:cubicBezTo>
                  <a:lnTo>
                    <a:pt x="5161" y="1090"/>
                  </a:lnTo>
                  <a:cubicBezTo>
                    <a:pt x="5320" y="995"/>
                    <a:pt x="5450" y="771"/>
                    <a:pt x="5450" y="587"/>
                  </a:cubicBezTo>
                  <a:lnTo>
                    <a:pt x="5450" y="206"/>
                  </a:lnTo>
                  <a:cubicBezTo>
                    <a:pt x="5450" y="76"/>
                    <a:pt x="5385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895;p28"/>
            <p:cNvSpPr/>
            <p:nvPr/>
          </p:nvSpPr>
          <p:spPr>
            <a:xfrm>
              <a:off x="6695689" y="1975999"/>
              <a:ext cx="320989" cy="424261"/>
            </a:xfrm>
            <a:custGeom>
              <a:avLst/>
              <a:gdLst/>
              <a:ahLst/>
              <a:cxnLst/>
              <a:rect l="l" t="t" r="r" b="b"/>
              <a:pathLst>
                <a:path w="7270" h="9609" extrusionOk="0">
                  <a:moveTo>
                    <a:pt x="7055" y="1"/>
                  </a:moveTo>
                  <a:cubicBezTo>
                    <a:pt x="7003" y="1"/>
                    <a:pt x="6944" y="18"/>
                    <a:pt x="6882" y="55"/>
                  </a:cubicBezTo>
                  <a:lnTo>
                    <a:pt x="3114" y="2231"/>
                  </a:lnTo>
                  <a:cubicBezTo>
                    <a:pt x="3052" y="2266"/>
                    <a:pt x="2994" y="2283"/>
                    <a:pt x="2941" y="2283"/>
                  </a:cubicBezTo>
                  <a:cubicBezTo>
                    <a:pt x="2814" y="2283"/>
                    <a:pt x="2727" y="2182"/>
                    <a:pt x="2727" y="2006"/>
                  </a:cubicBezTo>
                  <a:lnTo>
                    <a:pt x="2727" y="1853"/>
                  </a:lnTo>
                  <a:cubicBezTo>
                    <a:pt x="2727" y="1677"/>
                    <a:pt x="2640" y="1575"/>
                    <a:pt x="2513" y="1575"/>
                  </a:cubicBezTo>
                  <a:cubicBezTo>
                    <a:pt x="2461" y="1575"/>
                    <a:pt x="2402" y="1592"/>
                    <a:pt x="2339" y="1629"/>
                  </a:cubicBezTo>
                  <a:lnTo>
                    <a:pt x="388" y="2755"/>
                  </a:lnTo>
                  <a:cubicBezTo>
                    <a:pt x="174" y="2877"/>
                    <a:pt x="1" y="3179"/>
                    <a:pt x="1" y="3424"/>
                  </a:cubicBezTo>
                  <a:lnTo>
                    <a:pt x="1" y="9333"/>
                  </a:lnTo>
                  <a:cubicBezTo>
                    <a:pt x="1" y="9506"/>
                    <a:pt x="87" y="9608"/>
                    <a:pt x="214" y="9608"/>
                  </a:cubicBezTo>
                  <a:cubicBezTo>
                    <a:pt x="267" y="9608"/>
                    <a:pt x="326" y="9591"/>
                    <a:pt x="388" y="9554"/>
                  </a:cubicBezTo>
                  <a:lnTo>
                    <a:pt x="6882" y="5807"/>
                  </a:lnTo>
                  <a:cubicBezTo>
                    <a:pt x="7095" y="5682"/>
                    <a:pt x="7269" y="5382"/>
                    <a:pt x="7269" y="5134"/>
                  </a:cubicBezTo>
                  <a:lnTo>
                    <a:pt x="7269" y="279"/>
                  </a:lnTo>
                  <a:cubicBezTo>
                    <a:pt x="7269" y="103"/>
                    <a:pt x="7182" y="1"/>
                    <a:pt x="70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896;p28"/>
            <p:cNvSpPr/>
            <p:nvPr/>
          </p:nvSpPr>
          <p:spPr>
            <a:xfrm>
              <a:off x="6751983" y="2289040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3" y="1"/>
                  </a:moveTo>
                  <a:cubicBezTo>
                    <a:pt x="5255" y="1"/>
                    <a:pt x="5211" y="13"/>
                    <a:pt x="5164" y="40"/>
                  </a:cubicBezTo>
                  <a:lnTo>
                    <a:pt x="292" y="2852"/>
                  </a:lnTo>
                  <a:cubicBezTo>
                    <a:pt x="133" y="2943"/>
                    <a:pt x="0" y="3171"/>
                    <a:pt x="0" y="3355"/>
                  </a:cubicBezTo>
                  <a:lnTo>
                    <a:pt x="0" y="3735"/>
                  </a:lnTo>
                  <a:cubicBezTo>
                    <a:pt x="0" y="3866"/>
                    <a:pt x="67" y="3941"/>
                    <a:pt x="163" y="3941"/>
                  </a:cubicBezTo>
                  <a:cubicBezTo>
                    <a:pt x="202" y="3941"/>
                    <a:pt x="246" y="3929"/>
                    <a:pt x="292" y="3902"/>
                  </a:cubicBezTo>
                  <a:lnTo>
                    <a:pt x="5164" y="1091"/>
                  </a:lnTo>
                  <a:cubicBezTo>
                    <a:pt x="5324" y="995"/>
                    <a:pt x="5453" y="771"/>
                    <a:pt x="5453" y="587"/>
                  </a:cubicBezTo>
                  <a:lnTo>
                    <a:pt x="5453" y="206"/>
                  </a:lnTo>
                  <a:cubicBezTo>
                    <a:pt x="5453" y="76"/>
                    <a:pt x="5388" y="1"/>
                    <a:pt x="529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897;p28"/>
            <p:cNvSpPr/>
            <p:nvPr/>
          </p:nvSpPr>
          <p:spPr>
            <a:xfrm>
              <a:off x="6296992" y="2728755"/>
              <a:ext cx="320989" cy="424217"/>
            </a:xfrm>
            <a:custGeom>
              <a:avLst/>
              <a:gdLst/>
              <a:ahLst/>
              <a:cxnLst/>
              <a:rect l="l" t="t" r="r" b="b"/>
              <a:pathLst>
                <a:path w="7270" h="9608" extrusionOk="0">
                  <a:moveTo>
                    <a:pt x="7053" y="1"/>
                  </a:moveTo>
                  <a:cubicBezTo>
                    <a:pt x="7002" y="1"/>
                    <a:pt x="6943" y="17"/>
                    <a:pt x="6881" y="53"/>
                  </a:cubicBezTo>
                  <a:lnTo>
                    <a:pt x="3115" y="2229"/>
                  </a:lnTo>
                  <a:cubicBezTo>
                    <a:pt x="3052" y="2265"/>
                    <a:pt x="2993" y="2283"/>
                    <a:pt x="2941" y="2283"/>
                  </a:cubicBezTo>
                  <a:cubicBezTo>
                    <a:pt x="2814" y="2283"/>
                    <a:pt x="2727" y="2181"/>
                    <a:pt x="2727" y="2008"/>
                  </a:cubicBezTo>
                  <a:lnTo>
                    <a:pt x="2727" y="1851"/>
                  </a:lnTo>
                  <a:cubicBezTo>
                    <a:pt x="2727" y="1677"/>
                    <a:pt x="2639" y="1575"/>
                    <a:pt x="2511" y="1575"/>
                  </a:cubicBezTo>
                  <a:cubicBezTo>
                    <a:pt x="2460" y="1575"/>
                    <a:pt x="2401" y="1591"/>
                    <a:pt x="2340" y="1627"/>
                  </a:cubicBezTo>
                  <a:lnTo>
                    <a:pt x="388" y="2755"/>
                  </a:lnTo>
                  <a:cubicBezTo>
                    <a:pt x="174" y="2877"/>
                    <a:pt x="1" y="3177"/>
                    <a:pt x="1" y="3425"/>
                  </a:cubicBezTo>
                  <a:lnTo>
                    <a:pt x="1" y="9331"/>
                  </a:lnTo>
                  <a:cubicBezTo>
                    <a:pt x="1" y="9507"/>
                    <a:pt x="88" y="9608"/>
                    <a:pt x="215" y="9608"/>
                  </a:cubicBezTo>
                  <a:cubicBezTo>
                    <a:pt x="267" y="9608"/>
                    <a:pt x="326" y="9591"/>
                    <a:pt x="388" y="9555"/>
                  </a:cubicBezTo>
                  <a:lnTo>
                    <a:pt x="6881" y="5805"/>
                  </a:lnTo>
                  <a:cubicBezTo>
                    <a:pt x="7096" y="5683"/>
                    <a:pt x="7269" y="5380"/>
                    <a:pt x="7269" y="5135"/>
                  </a:cubicBezTo>
                  <a:lnTo>
                    <a:pt x="7269" y="277"/>
                  </a:lnTo>
                  <a:cubicBezTo>
                    <a:pt x="7269" y="103"/>
                    <a:pt x="7181" y="1"/>
                    <a:pt x="7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898;p28"/>
            <p:cNvSpPr/>
            <p:nvPr/>
          </p:nvSpPr>
          <p:spPr>
            <a:xfrm>
              <a:off x="6353463" y="3041796"/>
              <a:ext cx="240631" cy="174093"/>
            </a:xfrm>
            <a:custGeom>
              <a:avLst/>
              <a:gdLst/>
              <a:ahLst/>
              <a:cxnLst/>
              <a:rect l="l" t="t" r="r" b="b"/>
              <a:pathLst>
                <a:path w="5450" h="3943" extrusionOk="0">
                  <a:moveTo>
                    <a:pt x="5290" y="0"/>
                  </a:moveTo>
                  <a:cubicBezTo>
                    <a:pt x="5251" y="0"/>
                    <a:pt x="5207" y="13"/>
                    <a:pt x="5161" y="41"/>
                  </a:cubicBezTo>
                  <a:lnTo>
                    <a:pt x="289" y="2853"/>
                  </a:lnTo>
                  <a:cubicBezTo>
                    <a:pt x="129" y="2944"/>
                    <a:pt x="0" y="3169"/>
                    <a:pt x="0" y="3355"/>
                  </a:cubicBezTo>
                  <a:lnTo>
                    <a:pt x="0" y="3733"/>
                  </a:lnTo>
                  <a:cubicBezTo>
                    <a:pt x="0" y="3866"/>
                    <a:pt x="65" y="3942"/>
                    <a:pt x="160" y="3942"/>
                  </a:cubicBezTo>
                  <a:cubicBezTo>
                    <a:pt x="199" y="3942"/>
                    <a:pt x="243" y="3930"/>
                    <a:pt x="289" y="3903"/>
                  </a:cubicBezTo>
                  <a:lnTo>
                    <a:pt x="5161" y="1088"/>
                  </a:lnTo>
                  <a:cubicBezTo>
                    <a:pt x="5320" y="997"/>
                    <a:pt x="5450" y="772"/>
                    <a:pt x="5450" y="585"/>
                  </a:cubicBezTo>
                  <a:lnTo>
                    <a:pt x="5450" y="207"/>
                  </a:lnTo>
                  <a:cubicBezTo>
                    <a:pt x="5450" y="77"/>
                    <a:pt x="5385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99;p28"/>
            <p:cNvSpPr/>
            <p:nvPr/>
          </p:nvSpPr>
          <p:spPr>
            <a:xfrm>
              <a:off x="6695689" y="2499912"/>
              <a:ext cx="320989" cy="424173"/>
            </a:xfrm>
            <a:custGeom>
              <a:avLst/>
              <a:gdLst/>
              <a:ahLst/>
              <a:cxnLst/>
              <a:rect l="l" t="t" r="r" b="b"/>
              <a:pathLst>
                <a:path w="7270" h="9607" extrusionOk="0">
                  <a:moveTo>
                    <a:pt x="7055" y="0"/>
                  </a:moveTo>
                  <a:cubicBezTo>
                    <a:pt x="7003" y="0"/>
                    <a:pt x="6944" y="18"/>
                    <a:pt x="6882" y="54"/>
                  </a:cubicBezTo>
                  <a:lnTo>
                    <a:pt x="3114" y="2226"/>
                  </a:lnTo>
                  <a:cubicBezTo>
                    <a:pt x="3052" y="2263"/>
                    <a:pt x="2993" y="2281"/>
                    <a:pt x="2940" y="2281"/>
                  </a:cubicBezTo>
                  <a:cubicBezTo>
                    <a:pt x="2814" y="2281"/>
                    <a:pt x="2727" y="2179"/>
                    <a:pt x="2727" y="2006"/>
                  </a:cubicBezTo>
                  <a:lnTo>
                    <a:pt x="2727" y="1849"/>
                  </a:lnTo>
                  <a:cubicBezTo>
                    <a:pt x="2727" y="1675"/>
                    <a:pt x="2639" y="1573"/>
                    <a:pt x="2511" y="1573"/>
                  </a:cubicBezTo>
                  <a:cubicBezTo>
                    <a:pt x="2459" y="1573"/>
                    <a:pt x="2401" y="1590"/>
                    <a:pt x="2339" y="1625"/>
                  </a:cubicBezTo>
                  <a:lnTo>
                    <a:pt x="388" y="2753"/>
                  </a:lnTo>
                  <a:cubicBezTo>
                    <a:pt x="174" y="2876"/>
                    <a:pt x="1" y="3179"/>
                    <a:pt x="1" y="3423"/>
                  </a:cubicBezTo>
                  <a:lnTo>
                    <a:pt x="1" y="9329"/>
                  </a:lnTo>
                  <a:cubicBezTo>
                    <a:pt x="1" y="9505"/>
                    <a:pt x="88" y="9606"/>
                    <a:pt x="215" y="9606"/>
                  </a:cubicBezTo>
                  <a:cubicBezTo>
                    <a:pt x="267" y="9606"/>
                    <a:pt x="326" y="9589"/>
                    <a:pt x="388" y="9554"/>
                  </a:cubicBezTo>
                  <a:lnTo>
                    <a:pt x="6882" y="5804"/>
                  </a:lnTo>
                  <a:cubicBezTo>
                    <a:pt x="7095" y="5681"/>
                    <a:pt x="7269" y="5382"/>
                    <a:pt x="7269" y="5134"/>
                  </a:cubicBezTo>
                  <a:lnTo>
                    <a:pt x="7269" y="275"/>
                  </a:lnTo>
                  <a:cubicBezTo>
                    <a:pt x="7269" y="102"/>
                    <a:pt x="7182" y="0"/>
                    <a:pt x="7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00;p28"/>
            <p:cNvSpPr/>
            <p:nvPr/>
          </p:nvSpPr>
          <p:spPr>
            <a:xfrm>
              <a:off x="6751983" y="2812865"/>
              <a:ext cx="240808" cy="174093"/>
            </a:xfrm>
            <a:custGeom>
              <a:avLst/>
              <a:gdLst/>
              <a:ahLst/>
              <a:cxnLst/>
              <a:rect l="l" t="t" r="r" b="b"/>
              <a:pathLst>
                <a:path w="5454" h="3943" extrusionOk="0">
                  <a:moveTo>
                    <a:pt x="5294" y="1"/>
                  </a:moveTo>
                  <a:cubicBezTo>
                    <a:pt x="5255" y="1"/>
                    <a:pt x="5211" y="14"/>
                    <a:pt x="5164" y="41"/>
                  </a:cubicBezTo>
                  <a:lnTo>
                    <a:pt x="292" y="2853"/>
                  </a:lnTo>
                  <a:cubicBezTo>
                    <a:pt x="133" y="2945"/>
                    <a:pt x="0" y="3169"/>
                    <a:pt x="0" y="3356"/>
                  </a:cubicBezTo>
                  <a:lnTo>
                    <a:pt x="0" y="3734"/>
                  </a:lnTo>
                  <a:cubicBezTo>
                    <a:pt x="0" y="3866"/>
                    <a:pt x="67" y="3943"/>
                    <a:pt x="163" y="3943"/>
                  </a:cubicBezTo>
                  <a:cubicBezTo>
                    <a:pt x="202" y="3943"/>
                    <a:pt x="246" y="3930"/>
                    <a:pt x="292" y="3903"/>
                  </a:cubicBezTo>
                  <a:lnTo>
                    <a:pt x="5164" y="1088"/>
                  </a:lnTo>
                  <a:cubicBezTo>
                    <a:pt x="5324" y="997"/>
                    <a:pt x="5453" y="773"/>
                    <a:pt x="5453" y="585"/>
                  </a:cubicBezTo>
                  <a:lnTo>
                    <a:pt x="5453" y="208"/>
                  </a:lnTo>
                  <a:cubicBezTo>
                    <a:pt x="5453" y="78"/>
                    <a:pt x="5388" y="1"/>
                    <a:pt x="529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01;p28"/>
            <p:cNvSpPr/>
            <p:nvPr/>
          </p:nvSpPr>
          <p:spPr>
            <a:xfrm>
              <a:off x="7099022" y="1734573"/>
              <a:ext cx="320989" cy="424217"/>
            </a:xfrm>
            <a:custGeom>
              <a:avLst/>
              <a:gdLst/>
              <a:ahLst/>
              <a:cxnLst/>
              <a:rect l="l" t="t" r="r" b="b"/>
              <a:pathLst>
                <a:path w="7270" h="9608" extrusionOk="0">
                  <a:moveTo>
                    <a:pt x="7055" y="0"/>
                  </a:moveTo>
                  <a:cubicBezTo>
                    <a:pt x="7003" y="0"/>
                    <a:pt x="6944" y="17"/>
                    <a:pt x="6882" y="53"/>
                  </a:cubicBezTo>
                  <a:lnTo>
                    <a:pt x="3111" y="2229"/>
                  </a:lnTo>
                  <a:cubicBezTo>
                    <a:pt x="3049" y="2264"/>
                    <a:pt x="2990" y="2281"/>
                    <a:pt x="2938" y="2281"/>
                  </a:cubicBezTo>
                  <a:cubicBezTo>
                    <a:pt x="2811" y="2281"/>
                    <a:pt x="2724" y="2180"/>
                    <a:pt x="2724" y="2004"/>
                  </a:cubicBezTo>
                  <a:lnTo>
                    <a:pt x="2724" y="1851"/>
                  </a:lnTo>
                  <a:cubicBezTo>
                    <a:pt x="2724" y="1675"/>
                    <a:pt x="2636" y="1574"/>
                    <a:pt x="2509" y="1574"/>
                  </a:cubicBezTo>
                  <a:cubicBezTo>
                    <a:pt x="2457" y="1574"/>
                    <a:pt x="2398" y="1591"/>
                    <a:pt x="2336" y="1627"/>
                  </a:cubicBezTo>
                  <a:lnTo>
                    <a:pt x="388" y="2752"/>
                  </a:lnTo>
                  <a:cubicBezTo>
                    <a:pt x="174" y="2878"/>
                    <a:pt x="0" y="3177"/>
                    <a:pt x="0" y="3425"/>
                  </a:cubicBezTo>
                  <a:lnTo>
                    <a:pt x="0" y="9331"/>
                  </a:lnTo>
                  <a:cubicBezTo>
                    <a:pt x="0" y="9505"/>
                    <a:pt x="88" y="9607"/>
                    <a:pt x="216" y="9607"/>
                  </a:cubicBezTo>
                  <a:cubicBezTo>
                    <a:pt x="268" y="9607"/>
                    <a:pt x="326" y="9590"/>
                    <a:pt x="388" y="9555"/>
                  </a:cubicBezTo>
                  <a:lnTo>
                    <a:pt x="6882" y="5805"/>
                  </a:lnTo>
                  <a:cubicBezTo>
                    <a:pt x="7096" y="5679"/>
                    <a:pt x="7270" y="5380"/>
                    <a:pt x="7270" y="5132"/>
                  </a:cubicBezTo>
                  <a:lnTo>
                    <a:pt x="7270" y="277"/>
                  </a:lnTo>
                  <a:cubicBezTo>
                    <a:pt x="7270" y="101"/>
                    <a:pt x="7182" y="0"/>
                    <a:pt x="7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902;p28"/>
            <p:cNvSpPr/>
            <p:nvPr/>
          </p:nvSpPr>
          <p:spPr>
            <a:xfrm>
              <a:off x="7150680" y="2060109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1" y="1"/>
                  </a:moveTo>
                  <a:cubicBezTo>
                    <a:pt x="5252" y="1"/>
                    <a:pt x="5208" y="14"/>
                    <a:pt x="5161" y="40"/>
                  </a:cubicBezTo>
                  <a:lnTo>
                    <a:pt x="289" y="2852"/>
                  </a:lnTo>
                  <a:cubicBezTo>
                    <a:pt x="129" y="2947"/>
                    <a:pt x="0" y="3171"/>
                    <a:pt x="0" y="3355"/>
                  </a:cubicBezTo>
                  <a:lnTo>
                    <a:pt x="0" y="3736"/>
                  </a:lnTo>
                  <a:cubicBezTo>
                    <a:pt x="0" y="3866"/>
                    <a:pt x="65" y="3942"/>
                    <a:pt x="160" y="3942"/>
                  </a:cubicBezTo>
                  <a:cubicBezTo>
                    <a:pt x="199" y="3942"/>
                    <a:pt x="243" y="3929"/>
                    <a:pt x="289" y="3902"/>
                  </a:cubicBezTo>
                  <a:lnTo>
                    <a:pt x="5161" y="1090"/>
                  </a:lnTo>
                  <a:cubicBezTo>
                    <a:pt x="5321" y="996"/>
                    <a:pt x="5453" y="771"/>
                    <a:pt x="5453" y="588"/>
                  </a:cubicBezTo>
                  <a:lnTo>
                    <a:pt x="5453" y="207"/>
                  </a:lnTo>
                  <a:cubicBezTo>
                    <a:pt x="5453" y="76"/>
                    <a:pt x="5387" y="1"/>
                    <a:pt x="5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903;p28"/>
            <p:cNvSpPr/>
            <p:nvPr/>
          </p:nvSpPr>
          <p:spPr>
            <a:xfrm>
              <a:off x="7492906" y="1518270"/>
              <a:ext cx="320989" cy="424217"/>
            </a:xfrm>
            <a:custGeom>
              <a:avLst/>
              <a:gdLst/>
              <a:ahLst/>
              <a:cxnLst/>
              <a:rect l="l" t="t" r="r" b="b"/>
              <a:pathLst>
                <a:path w="7270" h="9608" extrusionOk="0">
                  <a:moveTo>
                    <a:pt x="7055" y="0"/>
                  </a:moveTo>
                  <a:cubicBezTo>
                    <a:pt x="7003" y="0"/>
                    <a:pt x="6944" y="17"/>
                    <a:pt x="6882" y="53"/>
                  </a:cubicBezTo>
                  <a:lnTo>
                    <a:pt x="3115" y="2229"/>
                  </a:lnTo>
                  <a:cubicBezTo>
                    <a:pt x="3052" y="2264"/>
                    <a:pt x="2994" y="2281"/>
                    <a:pt x="2942" y="2281"/>
                  </a:cubicBezTo>
                  <a:cubicBezTo>
                    <a:pt x="2814" y="2281"/>
                    <a:pt x="2727" y="2180"/>
                    <a:pt x="2727" y="2004"/>
                  </a:cubicBezTo>
                  <a:lnTo>
                    <a:pt x="2727" y="1851"/>
                  </a:lnTo>
                  <a:cubicBezTo>
                    <a:pt x="2727" y="1675"/>
                    <a:pt x="2640" y="1574"/>
                    <a:pt x="2513" y="1574"/>
                  </a:cubicBezTo>
                  <a:cubicBezTo>
                    <a:pt x="2461" y="1574"/>
                    <a:pt x="2402" y="1591"/>
                    <a:pt x="2339" y="1627"/>
                  </a:cubicBezTo>
                  <a:lnTo>
                    <a:pt x="388" y="2752"/>
                  </a:lnTo>
                  <a:cubicBezTo>
                    <a:pt x="174" y="2877"/>
                    <a:pt x="1" y="3177"/>
                    <a:pt x="1" y="3425"/>
                  </a:cubicBezTo>
                  <a:lnTo>
                    <a:pt x="1" y="9331"/>
                  </a:lnTo>
                  <a:cubicBezTo>
                    <a:pt x="1" y="9505"/>
                    <a:pt x="89" y="9607"/>
                    <a:pt x="217" y="9607"/>
                  </a:cubicBezTo>
                  <a:cubicBezTo>
                    <a:pt x="268" y="9607"/>
                    <a:pt x="327" y="9590"/>
                    <a:pt x="388" y="9555"/>
                  </a:cubicBezTo>
                  <a:lnTo>
                    <a:pt x="6882" y="5805"/>
                  </a:lnTo>
                  <a:cubicBezTo>
                    <a:pt x="7096" y="5679"/>
                    <a:pt x="7269" y="5380"/>
                    <a:pt x="7269" y="5132"/>
                  </a:cubicBezTo>
                  <a:lnTo>
                    <a:pt x="7269" y="277"/>
                  </a:lnTo>
                  <a:cubicBezTo>
                    <a:pt x="7269" y="101"/>
                    <a:pt x="7182" y="0"/>
                    <a:pt x="7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04;p28"/>
            <p:cNvSpPr/>
            <p:nvPr/>
          </p:nvSpPr>
          <p:spPr>
            <a:xfrm>
              <a:off x="7549333" y="1831223"/>
              <a:ext cx="240719" cy="174049"/>
            </a:xfrm>
            <a:custGeom>
              <a:avLst/>
              <a:gdLst/>
              <a:ahLst/>
              <a:cxnLst/>
              <a:rect l="l" t="t" r="r" b="b"/>
              <a:pathLst>
                <a:path w="5452" h="3942" extrusionOk="0">
                  <a:moveTo>
                    <a:pt x="5290" y="0"/>
                  </a:moveTo>
                  <a:cubicBezTo>
                    <a:pt x="5252" y="0"/>
                    <a:pt x="5208" y="13"/>
                    <a:pt x="5162" y="40"/>
                  </a:cubicBezTo>
                  <a:lnTo>
                    <a:pt x="290" y="2851"/>
                  </a:lnTo>
                  <a:cubicBezTo>
                    <a:pt x="130" y="2946"/>
                    <a:pt x="1" y="3171"/>
                    <a:pt x="1" y="3354"/>
                  </a:cubicBezTo>
                  <a:lnTo>
                    <a:pt x="1" y="3735"/>
                  </a:lnTo>
                  <a:cubicBezTo>
                    <a:pt x="1" y="3865"/>
                    <a:pt x="66" y="3941"/>
                    <a:pt x="161" y="3941"/>
                  </a:cubicBezTo>
                  <a:cubicBezTo>
                    <a:pt x="200" y="3941"/>
                    <a:pt x="244" y="3928"/>
                    <a:pt x="290" y="3902"/>
                  </a:cubicBezTo>
                  <a:lnTo>
                    <a:pt x="5162" y="1090"/>
                  </a:lnTo>
                  <a:cubicBezTo>
                    <a:pt x="5321" y="998"/>
                    <a:pt x="5451" y="771"/>
                    <a:pt x="5451" y="587"/>
                  </a:cubicBezTo>
                  <a:lnTo>
                    <a:pt x="5451" y="209"/>
                  </a:lnTo>
                  <a:cubicBezTo>
                    <a:pt x="5451" y="77"/>
                    <a:pt x="5386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05;p28"/>
            <p:cNvSpPr/>
            <p:nvPr/>
          </p:nvSpPr>
          <p:spPr>
            <a:xfrm>
              <a:off x="7150680" y="2583714"/>
              <a:ext cx="240808" cy="174093"/>
            </a:xfrm>
            <a:custGeom>
              <a:avLst/>
              <a:gdLst/>
              <a:ahLst/>
              <a:cxnLst/>
              <a:rect l="l" t="t" r="r" b="b"/>
              <a:pathLst>
                <a:path w="5454" h="3943" extrusionOk="0">
                  <a:moveTo>
                    <a:pt x="5290" y="1"/>
                  </a:moveTo>
                  <a:cubicBezTo>
                    <a:pt x="5251" y="1"/>
                    <a:pt x="5207" y="13"/>
                    <a:pt x="5161" y="40"/>
                  </a:cubicBezTo>
                  <a:lnTo>
                    <a:pt x="289" y="2855"/>
                  </a:lnTo>
                  <a:cubicBezTo>
                    <a:pt x="129" y="2947"/>
                    <a:pt x="0" y="3171"/>
                    <a:pt x="0" y="3358"/>
                  </a:cubicBezTo>
                  <a:lnTo>
                    <a:pt x="0" y="3735"/>
                  </a:lnTo>
                  <a:cubicBezTo>
                    <a:pt x="0" y="3865"/>
                    <a:pt x="65" y="3943"/>
                    <a:pt x="160" y="3943"/>
                  </a:cubicBezTo>
                  <a:cubicBezTo>
                    <a:pt x="199" y="3943"/>
                    <a:pt x="243" y="3930"/>
                    <a:pt x="289" y="3902"/>
                  </a:cubicBezTo>
                  <a:lnTo>
                    <a:pt x="5161" y="1090"/>
                  </a:lnTo>
                  <a:cubicBezTo>
                    <a:pt x="5321" y="998"/>
                    <a:pt x="5453" y="774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7" y="1"/>
                    <a:pt x="529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06;p28"/>
            <p:cNvSpPr/>
            <p:nvPr/>
          </p:nvSpPr>
          <p:spPr>
            <a:xfrm>
              <a:off x="7137611" y="2234070"/>
              <a:ext cx="260014" cy="434152"/>
            </a:xfrm>
            <a:custGeom>
              <a:avLst/>
              <a:gdLst/>
              <a:ahLst/>
              <a:cxnLst/>
              <a:rect l="l" t="t" r="r" b="b"/>
              <a:pathLst>
                <a:path w="5889" h="9833" extrusionOk="0">
                  <a:moveTo>
                    <a:pt x="5657" y="1"/>
                  </a:moveTo>
                  <a:cubicBezTo>
                    <a:pt x="5601" y="1"/>
                    <a:pt x="5537" y="19"/>
                    <a:pt x="5470" y="58"/>
                  </a:cubicBezTo>
                  <a:lnTo>
                    <a:pt x="419" y="2975"/>
                  </a:lnTo>
                  <a:cubicBezTo>
                    <a:pt x="187" y="3111"/>
                    <a:pt x="0" y="3433"/>
                    <a:pt x="0" y="3703"/>
                  </a:cubicBezTo>
                  <a:lnTo>
                    <a:pt x="0" y="9533"/>
                  </a:lnTo>
                  <a:cubicBezTo>
                    <a:pt x="0" y="9723"/>
                    <a:pt x="94" y="9833"/>
                    <a:pt x="230" y="9833"/>
                  </a:cubicBezTo>
                  <a:cubicBezTo>
                    <a:pt x="287" y="9833"/>
                    <a:pt x="351" y="9814"/>
                    <a:pt x="419" y="9774"/>
                  </a:cubicBezTo>
                  <a:lnTo>
                    <a:pt x="5470" y="6857"/>
                  </a:lnTo>
                  <a:cubicBezTo>
                    <a:pt x="5702" y="6725"/>
                    <a:pt x="5889" y="6402"/>
                    <a:pt x="5889" y="6133"/>
                  </a:cubicBezTo>
                  <a:lnTo>
                    <a:pt x="5889" y="299"/>
                  </a:lnTo>
                  <a:cubicBezTo>
                    <a:pt x="5889" y="111"/>
                    <a:pt x="5795" y="1"/>
                    <a:pt x="565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07;p28"/>
            <p:cNvSpPr/>
            <p:nvPr/>
          </p:nvSpPr>
          <p:spPr>
            <a:xfrm>
              <a:off x="7137302" y="2233805"/>
              <a:ext cx="260632" cy="434681"/>
            </a:xfrm>
            <a:custGeom>
              <a:avLst/>
              <a:gdLst/>
              <a:ahLst/>
              <a:cxnLst/>
              <a:rect l="l" t="t" r="r" b="b"/>
              <a:pathLst>
                <a:path w="5903" h="9845" extrusionOk="0">
                  <a:moveTo>
                    <a:pt x="5665" y="16"/>
                  </a:moveTo>
                  <a:cubicBezTo>
                    <a:pt x="5702" y="16"/>
                    <a:pt x="5739" y="23"/>
                    <a:pt x="5770" y="43"/>
                  </a:cubicBezTo>
                  <a:cubicBezTo>
                    <a:pt x="5849" y="87"/>
                    <a:pt x="5889" y="180"/>
                    <a:pt x="5889" y="305"/>
                  </a:cubicBezTo>
                  <a:lnTo>
                    <a:pt x="5889" y="6139"/>
                  </a:lnTo>
                  <a:cubicBezTo>
                    <a:pt x="5889" y="6404"/>
                    <a:pt x="5702" y="6728"/>
                    <a:pt x="5474" y="6860"/>
                  </a:cubicBezTo>
                  <a:lnTo>
                    <a:pt x="422" y="9777"/>
                  </a:lnTo>
                  <a:cubicBezTo>
                    <a:pt x="358" y="9813"/>
                    <a:pt x="295" y="9831"/>
                    <a:pt x="239" y="9831"/>
                  </a:cubicBezTo>
                  <a:cubicBezTo>
                    <a:pt x="200" y="9831"/>
                    <a:pt x="164" y="9822"/>
                    <a:pt x="133" y="9804"/>
                  </a:cubicBezTo>
                  <a:cubicBezTo>
                    <a:pt x="55" y="9760"/>
                    <a:pt x="14" y="9668"/>
                    <a:pt x="14" y="9539"/>
                  </a:cubicBezTo>
                  <a:lnTo>
                    <a:pt x="14" y="3709"/>
                  </a:lnTo>
                  <a:cubicBezTo>
                    <a:pt x="14" y="3443"/>
                    <a:pt x="201" y="3120"/>
                    <a:pt x="429" y="2987"/>
                  </a:cubicBezTo>
                  <a:lnTo>
                    <a:pt x="5481" y="70"/>
                  </a:lnTo>
                  <a:cubicBezTo>
                    <a:pt x="5546" y="33"/>
                    <a:pt x="5607" y="16"/>
                    <a:pt x="5665" y="16"/>
                  </a:cubicBezTo>
                  <a:close/>
                  <a:moveTo>
                    <a:pt x="5664" y="0"/>
                  </a:moveTo>
                  <a:cubicBezTo>
                    <a:pt x="5605" y="0"/>
                    <a:pt x="5540" y="20"/>
                    <a:pt x="5474" y="60"/>
                  </a:cubicBezTo>
                  <a:lnTo>
                    <a:pt x="422" y="2977"/>
                  </a:lnTo>
                  <a:cubicBezTo>
                    <a:pt x="187" y="3110"/>
                    <a:pt x="1" y="3439"/>
                    <a:pt x="1" y="3709"/>
                  </a:cubicBezTo>
                  <a:lnTo>
                    <a:pt x="1" y="9539"/>
                  </a:lnTo>
                  <a:cubicBezTo>
                    <a:pt x="1" y="9672"/>
                    <a:pt x="45" y="9770"/>
                    <a:pt x="126" y="9818"/>
                  </a:cubicBezTo>
                  <a:cubicBezTo>
                    <a:pt x="161" y="9835"/>
                    <a:pt x="198" y="9844"/>
                    <a:pt x="239" y="9844"/>
                  </a:cubicBezTo>
                  <a:cubicBezTo>
                    <a:pt x="296" y="9844"/>
                    <a:pt x="361" y="9828"/>
                    <a:pt x="429" y="9787"/>
                  </a:cubicBezTo>
                  <a:lnTo>
                    <a:pt x="5481" y="6870"/>
                  </a:lnTo>
                  <a:cubicBezTo>
                    <a:pt x="5712" y="6737"/>
                    <a:pt x="5902" y="6408"/>
                    <a:pt x="5902" y="6139"/>
                  </a:cubicBezTo>
                  <a:lnTo>
                    <a:pt x="5902" y="305"/>
                  </a:lnTo>
                  <a:cubicBezTo>
                    <a:pt x="5902" y="175"/>
                    <a:pt x="5858" y="78"/>
                    <a:pt x="5777" y="29"/>
                  </a:cubicBezTo>
                  <a:cubicBezTo>
                    <a:pt x="5743" y="10"/>
                    <a:pt x="5705" y="0"/>
                    <a:pt x="5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08;p28"/>
            <p:cNvSpPr/>
            <p:nvPr/>
          </p:nvSpPr>
          <p:spPr>
            <a:xfrm>
              <a:off x="7337092" y="2268906"/>
              <a:ext cx="86804" cy="133870"/>
            </a:xfrm>
            <a:custGeom>
              <a:avLst/>
              <a:gdLst/>
              <a:ahLst/>
              <a:cxnLst/>
              <a:rect l="l" t="t" r="r" b="b"/>
              <a:pathLst>
                <a:path w="1966" h="3032" extrusionOk="0">
                  <a:moveTo>
                    <a:pt x="1734" y="1"/>
                  </a:moveTo>
                  <a:cubicBezTo>
                    <a:pt x="1678" y="1"/>
                    <a:pt x="1615" y="19"/>
                    <a:pt x="1548" y="58"/>
                  </a:cubicBezTo>
                  <a:lnTo>
                    <a:pt x="422" y="706"/>
                  </a:lnTo>
                  <a:cubicBezTo>
                    <a:pt x="191" y="843"/>
                    <a:pt x="1" y="1166"/>
                    <a:pt x="1" y="1434"/>
                  </a:cubicBezTo>
                  <a:lnTo>
                    <a:pt x="1" y="2733"/>
                  </a:lnTo>
                  <a:cubicBezTo>
                    <a:pt x="1" y="2923"/>
                    <a:pt x="96" y="3032"/>
                    <a:pt x="234" y="3032"/>
                  </a:cubicBezTo>
                  <a:cubicBezTo>
                    <a:pt x="291" y="3032"/>
                    <a:pt x="355" y="3013"/>
                    <a:pt x="422" y="2975"/>
                  </a:cubicBezTo>
                  <a:lnTo>
                    <a:pt x="1548" y="2325"/>
                  </a:lnTo>
                  <a:cubicBezTo>
                    <a:pt x="1779" y="2192"/>
                    <a:pt x="1966" y="1866"/>
                    <a:pt x="1966" y="1601"/>
                  </a:cubicBezTo>
                  <a:lnTo>
                    <a:pt x="1966" y="298"/>
                  </a:lnTo>
                  <a:cubicBezTo>
                    <a:pt x="1966" y="110"/>
                    <a:pt x="1872" y="1"/>
                    <a:pt x="17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09;p28"/>
            <p:cNvSpPr/>
            <p:nvPr/>
          </p:nvSpPr>
          <p:spPr>
            <a:xfrm>
              <a:off x="7163838" y="2327718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0"/>
                  </a:moveTo>
                  <a:cubicBezTo>
                    <a:pt x="2805" y="0"/>
                    <a:pt x="2775" y="9"/>
                    <a:pt x="2742" y="27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1"/>
                  </a:cubicBezTo>
                  <a:lnTo>
                    <a:pt x="2742" y="592"/>
                  </a:lnTo>
                  <a:cubicBezTo>
                    <a:pt x="2857" y="527"/>
                    <a:pt x="2949" y="364"/>
                    <a:pt x="2949" y="231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10;p28"/>
            <p:cNvSpPr/>
            <p:nvPr/>
          </p:nvSpPr>
          <p:spPr>
            <a:xfrm>
              <a:off x="7163838" y="2377698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0"/>
                  </a:moveTo>
                  <a:cubicBezTo>
                    <a:pt x="2806" y="0"/>
                    <a:pt x="2775" y="9"/>
                    <a:pt x="2742" y="28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6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0"/>
                  </a:cubicBezTo>
                  <a:lnTo>
                    <a:pt x="2742" y="592"/>
                  </a:lnTo>
                  <a:cubicBezTo>
                    <a:pt x="2857" y="527"/>
                    <a:pt x="2949" y="364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11;p28"/>
            <p:cNvSpPr/>
            <p:nvPr/>
          </p:nvSpPr>
          <p:spPr>
            <a:xfrm>
              <a:off x="7163838" y="2427679"/>
              <a:ext cx="130206" cy="91881"/>
            </a:xfrm>
            <a:custGeom>
              <a:avLst/>
              <a:gdLst/>
              <a:ahLst/>
              <a:cxnLst/>
              <a:rect l="l" t="t" r="r" b="b"/>
              <a:pathLst>
                <a:path w="2949" h="2081" extrusionOk="0">
                  <a:moveTo>
                    <a:pt x="2833" y="0"/>
                  </a:moveTo>
                  <a:cubicBezTo>
                    <a:pt x="2805" y="0"/>
                    <a:pt x="2775" y="9"/>
                    <a:pt x="2742" y="27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1"/>
                    <a:pt x="209" y="2051"/>
                  </a:cubicBezTo>
                  <a:lnTo>
                    <a:pt x="2742" y="592"/>
                  </a:lnTo>
                  <a:cubicBezTo>
                    <a:pt x="2857" y="528"/>
                    <a:pt x="2949" y="364"/>
                    <a:pt x="2949" y="231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12;p28"/>
            <p:cNvSpPr/>
            <p:nvPr/>
          </p:nvSpPr>
          <p:spPr>
            <a:xfrm>
              <a:off x="7163838" y="2434964"/>
              <a:ext cx="204205" cy="134533"/>
            </a:xfrm>
            <a:custGeom>
              <a:avLst/>
              <a:gdLst/>
              <a:ahLst/>
              <a:cxnLst/>
              <a:rect l="l" t="t" r="r" b="b"/>
              <a:pathLst>
                <a:path w="4625" h="3047" extrusionOk="0">
                  <a:moveTo>
                    <a:pt x="4509" y="0"/>
                  </a:moveTo>
                  <a:cubicBezTo>
                    <a:pt x="4480" y="0"/>
                    <a:pt x="4448" y="10"/>
                    <a:pt x="4414" y="30"/>
                  </a:cubicBezTo>
                  <a:lnTo>
                    <a:pt x="209" y="2453"/>
                  </a:lnTo>
                  <a:cubicBezTo>
                    <a:pt x="93" y="2518"/>
                    <a:pt x="1" y="2682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7"/>
                    <a:pt x="115" y="3047"/>
                  </a:cubicBezTo>
                  <a:cubicBezTo>
                    <a:pt x="143" y="3047"/>
                    <a:pt x="175" y="3038"/>
                    <a:pt x="209" y="3018"/>
                  </a:cubicBezTo>
                  <a:lnTo>
                    <a:pt x="4414" y="590"/>
                  </a:lnTo>
                  <a:cubicBezTo>
                    <a:pt x="4530" y="526"/>
                    <a:pt x="4625" y="363"/>
                    <a:pt x="4625" y="230"/>
                  </a:cubicBezTo>
                  <a:lnTo>
                    <a:pt x="4625" y="148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13;p28"/>
            <p:cNvSpPr/>
            <p:nvPr/>
          </p:nvSpPr>
          <p:spPr>
            <a:xfrm>
              <a:off x="7163838" y="2484945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09" y="0"/>
                  </a:moveTo>
                  <a:cubicBezTo>
                    <a:pt x="4480" y="0"/>
                    <a:pt x="4448" y="10"/>
                    <a:pt x="4414" y="29"/>
                  </a:cubicBezTo>
                  <a:lnTo>
                    <a:pt x="209" y="2450"/>
                  </a:lnTo>
                  <a:cubicBezTo>
                    <a:pt x="93" y="2518"/>
                    <a:pt x="1" y="2681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7"/>
                    <a:pt x="115" y="3047"/>
                  </a:cubicBezTo>
                  <a:cubicBezTo>
                    <a:pt x="143" y="3047"/>
                    <a:pt x="175" y="3038"/>
                    <a:pt x="209" y="3018"/>
                  </a:cubicBezTo>
                  <a:lnTo>
                    <a:pt x="4414" y="591"/>
                  </a:lnTo>
                  <a:cubicBezTo>
                    <a:pt x="4530" y="526"/>
                    <a:pt x="4625" y="362"/>
                    <a:pt x="4625" y="230"/>
                  </a:cubicBezTo>
                  <a:lnTo>
                    <a:pt x="4625" y="149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914;p28"/>
            <p:cNvSpPr/>
            <p:nvPr/>
          </p:nvSpPr>
          <p:spPr>
            <a:xfrm>
              <a:off x="7540679" y="2358536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3" y="1"/>
                  </a:moveTo>
                  <a:cubicBezTo>
                    <a:pt x="5254" y="1"/>
                    <a:pt x="5210" y="13"/>
                    <a:pt x="5164" y="40"/>
                  </a:cubicBezTo>
                  <a:lnTo>
                    <a:pt x="292" y="2855"/>
                  </a:lnTo>
                  <a:cubicBezTo>
                    <a:pt x="132" y="2947"/>
                    <a:pt x="0" y="3171"/>
                    <a:pt x="0" y="3358"/>
                  </a:cubicBezTo>
                  <a:lnTo>
                    <a:pt x="0" y="3735"/>
                  </a:lnTo>
                  <a:cubicBezTo>
                    <a:pt x="0" y="3866"/>
                    <a:pt x="67" y="3941"/>
                    <a:pt x="163" y="3941"/>
                  </a:cubicBezTo>
                  <a:cubicBezTo>
                    <a:pt x="202" y="3941"/>
                    <a:pt x="246" y="3929"/>
                    <a:pt x="292" y="3903"/>
                  </a:cubicBezTo>
                  <a:lnTo>
                    <a:pt x="5164" y="1091"/>
                  </a:lnTo>
                  <a:cubicBezTo>
                    <a:pt x="5324" y="999"/>
                    <a:pt x="5453" y="771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8" y="1"/>
                    <a:pt x="529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915;p28"/>
            <p:cNvSpPr/>
            <p:nvPr/>
          </p:nvSpPr>
          <p:spPr>
            <a:xfrm>
              <a:off x="7527566" y="2008937"/>
              <a:ext cx="260058" cy="434152"/>
            </a:xfrm>
            <a:custGeom>
              <a:avLst/>
              <a:gdLst/>
              <a:ahLst/>
              <a:cxnLst/>
              <a:rect l="l" t="t" r="r" b="b"/>
              <a:pathLst>
                <a:path w="5890" h="9833" extrusionOk="0">
                  <a:moveTo>
                    <a:pt x="5657" y="0"/>
                  </a:moveTo>
                  <a:cubicBezTo>
                    <a:pt x="5601" y="0"/>
                    <a:pt x="5538" y="18"/>
                    <a:pt x="5471" y="57"/>
                  </a:cubicBezTo>
                  <a:lnTo>
                    <a:pt x="419" y="2974"/>
                  </a:lnTo>
                  <a:cubicBezTo>
                    <a:pt x="188" y="3110"/>
                    <a:pt x="1" y="3433"/>
                    <a:pt x="1" y="3698"/>
                  </a:cubicBezTo>
                  <a:lnTo>
                    <a:pt x="1" y="9532"/>
                  </a:lnTo>
                  <a:cubicBezTo>
                    <a:pt x="1" y="9722"/>
                    <a:pt x="94" y="9832"/>
                    <a:pt x="231" y="9832"/>
                  </a:cubicBezTo>
                  <a:cubicBezTo>
                    <a:pt x="287" y="9832"/>
                    <a:pt x="351" y="9813"/>
                    <a:pt x="419" y="9773"/>
                  </a:cubicBezTo>
                  <a:lnTo>
                    <a:pt x="5471" y="6856"/>
                  </a:lnTo>
                  <a:cubicBezTo>
                    <a:pt x="5703" y="6724"/>
                    <a:pt x="5890" y="6401"/>
                    <a:pt x="5890" y="6133"/>
                  </a:cubicBezTo>
                  <a:lnTo>
                    <a:pt x="5890" y="298"/>
                  </a:lnTo>
                  <a:cubicBezTo>
                    <a:pt x="5890" y="110"/>
                    <a:pt x="5795" y="0"/>
                    <a:pt x="565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16;p28"/>
            <p:cNvSpPr/>
            <p:nvPr/>
          </p:nvSpPr>
          <p:spPr>
            <a:xfrm>
              <a:off x="7527301" y="2008627"/>
              <a:ext cx="260632" cy="434681"/>
            </a:xfrm>
            <a:custGeom>
              <a:avLst/>
              <a:gdLst/>
              <a:ahLst/>
              <a:cxnLst/>
              <a:rect l="l" t="t" r="r" b="b"/>
              <a:pathLst>
                <a:path w="5903" h="9845" extrusionOk="0">
                  <a:moveTo>
                    <a:pt x="5666" y="13"/>
                  </a:moveTo>
                  <a:cubicBezTo>
                    <a:pt x="5704" y="13"/>
                    <a:pt x="5739" y="22"/>
                    <a:pt x="5770" y="40"/>
                  </a:cubicBezTo>
                  <a:cubicBezTo>
                    <a:pt x="5848" y="84"/>
                    <a:pt x="5889" y="180"/>
                    <a:pt x="5889" y="305"/>
                  </a:cubicBezTo>
                  <a:lnTo>
                    <a:pt x="5889" y="6140"/>
                  </a:lnTo>
                  <a:cubicBezTo>
                    <a:pt x="5889" y="6405"/>
                    <a:pt x="5705" y="6728"/>
                    <a:pt x="5474" y="6860"/>
                  </a:cubicBezTo>
                  <a:lnTo>
                    <a:pt x="422" y="9777"/>
                  </a:lnTo>
                  <a:cubicBezTo>
                    <a:pt x="358" y="9813"/>
                    <a:pt x="296" y="9832"/>
                    <a:pt x="240" y="9832"/>
                  </a:cubicBezTo>
                  <a:cubicBezTo>
                    <a:pt x="201" y="9832"/>
                    <a:pt x="165" y="9822"/>
                    <a:pt x="132" y="9804"/>
                  </a:cubicBezTo>
                  <a:cubicBezTo>
                    <a:pt x="58" y="9760"/>
                    <a:pt x="14" y="9665"/>
                    <a:pt x="14" y="9539"/>
                  </a:cubicBezTo>
                  <a:lnTo>
                    <a:pt x="14" y="3705"/>
                  </a:lnTo>
                  <a:cubicBezTo>
                    <a:pt x="14" y="3444"/>
                    <a:pt x="201" y="3121"/>
                    <a:pt x="429" y="2988"/>
                  </a:cubicBezTo>
                  <a:lnTo>
                    <a:pt x="5481" y="70"/>
                  </a:lnTo>
                  <a:cubicBezTo>
                    <a:pt x="5547" y="32"/>
                    <a:pt x="5610" y="13"/>
                    <a:pt x="5666" y="13"/>
                  </a:cubicBezTo>
                  <a:close/>
                  <a:moveTo>
                    <a:pt x="5664" y="0"/>
                  </a:moveTo>
                  <a:cubicBezTo>
                    <a:pt x="5606" y="0"/>
                    <a:pt x="5542" y="20"/>
                    <a:pt x="5474" y="61"/>
                  </a:cubicBezTo>
                  <a:lnTo>
                    <a:pt x="422" y="2978"/>
                  </a:lnTo>
                  <a:cubicBezTo>
                    <a:pt x="190" y="3110"/>
                    <a:pt x="0" y="3436"/>
                    <a:pt x="0" y="3705"/>
                  </a:cubicBezTo>
                  <a:lnTo>
                    <a:pt x="0" y="9539"/>
                  </a:lnTo>
                  <a:cubicBezTo>
                    <a:pt x="0" y="9672"/>
                    <a:pt x="44" y="9771"/>
                    <a:pt x="126" y="9818"/>
                  </a:cubicBezTo>
                  <a:cubicBezTo>
                    <a:pt x="160" y="9835"/>
                    <a:pt x="198" y="9845"/>
                    <a:pt x="239" y="9845"/>
                  </a:cubicBezTo>
                  <a:cubicBezTo>
                    <a:pt x="300" y="9845"/>
                    <a:pt x="364" y="9824"/>
                    <a:pt x="429" y="9788"/>
                  </a:cubicBezTo>
                  <a:lnTo>
                    <a:pt x="5481" y="6871"/>
                  </a:lnTo>
                  <a:cubicBezTo>
                    <a:pt x="5715" y="6738"/>
                    <a:pt x="5902" y="6408"/>
                    <a:pt x="5902" y="6140"/>
                  </a:cubicBezTo>
                  <a:lnTo>
                    <a:pt x="5902" y="305"/>
                  </a:lnTo>
                  <a:cubicBezTo>
                    <a:pt x="5902" y="176"/>
                    <a:pt x="5858" y="78"/>
                    <a:pt x="5776" y="30"/>
                  </a:cubicBezTo>
                  <a:cubicBezTo>
                    <a:pt x="5743" y="10"/>
                    <a:pt x="5705" y="0"/>
                    <a:pt x="5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17;p28"/>
            <p:cNvSpPr/>
            <p:nvPr/>
          </p:nvSpPr>
          <p:spPr>
            <a:xfrm>
              <a:off x="7727223" y="2043773"/>
              <a:ext cx="86671" cy="133826"/>
            </a:xfrm>
            <a:custGeom>
              <a:avLst/>
              <a:gdLst/>
              <a:ahLst/>
              <a:cxnLst/>
              <a:rect l="l" t="t" r="r" b="b"/>
              <a:pathLst>
                <a:path w="1963" h="3031" extrusionOk="0">
                  <a:moveTo>
                    <a:pt x="1731" y="0"/>
                  </a:moveTo>
                  <a:cubicBezTo>
                    <a:pt x="1675" y="0"/>
                    <a:pt x="1612" y="18"/>
                    <a:pt x="1545" y="57"/>
                  </a:cubicBezTo>
                  <a:lnTo>
                    <a:pt x="419" y="706"/>
                  </a:lnTo>
                  <a:cubicBezTo>
                    <a:pt x="188" y="839"/>
                    <a:pt x="1" y="1165"/>
                    <a:pt x="1" y="1430"/>
                  </a:cubicBezTo>
                  <a:lnTo>
                    <a:pt x="1" y="2732"/>
                  </a:lnTo>
                  <a:cubicBezTo>
                    <a:pt x="1" y="2921"/>
                    <a:pt x="95" y="3030"/>
                    <a:pt x="233" y="3030"/>
                  </a:cubicBezTo>
                  <a:cubicBezTo>
                    <a:pt x="289" y="3030"/>
                    <a:pt x="352" y="3012"/>
                    <a:pt x="419" y="2974"/>
                  </a:cubicBezTo>
                  <a:lnTo>
                    <a:pt x="1545" y="2325"/>
                  </a:lnTo>
                  <a:cubicBezTo>
                    <a:pt x="1776" y="2188"/>
                    <a:pt x="1962" y="1865"/>
                    <a:pt x="1962" y="1600"/>
                  </a:cubicBezTo>
                  <a:lnTo>
                    <a:pt x="1962" y="298"/>
                  </a:lnTo>
                  <a:cubicBezTo>
                    <a:pt x="1962" y="109"/>
                    <a:pt x="1868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18;p28"/>
            <p:cNvSpPr/>
            <p:nvPr/>
          </p:nvSpPr>
          <p:spPr>
            <a:xfrm>
              <a:off x="7553837" y="2102540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3" y="0"/>
                  </a:moveTo>
                  <a:cubicBezTo>
                    <a:pt x="2805" y="0"/>
                    <a:pt x="2774" y="9"/>
                    <a:pt x="2741" y="27"/>
                  </a:cubicBezTo>
                  <a:lnTo>
                    <a:pt x="212" y="1486"/>
                  </a:lnTo>
                  <a:cubicBezTo>
                    <a:pt x="96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5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2"/>
                  </a:lnTo>
                  <a:cubicBezTo>
                    <a:pt x="2856" y="528"/>
                    <a:pt x="2952" y="364"/>
                    <a:pt x="2952" y="231"/>
                  </a:cubicBezTo>
                  <a:lnTo>
                    <a:pt x="2952" y="150"/>
                  </a:lnTo>
                  <a:cubicBezTo>
                    <a:pt x="2952" y="55"/>
                    <a:pt x="2903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19;p28"/>
            <p:cNvSpPr/>
            <p:nvPr/>
          </p:nvSpPr>
          <p:spPr>
            <a:xfrm>
              <a:off x="7553837" y="2152520"/>
              <a:ext cx="130338" cy="91837"/>
            </a:xfrm>
            <a:custGeom>
              <a:avLst/>
              <a:gdLst/>
              <a:ahLst/>
              <a:cxnLst/>
              <a:rect l="l" t="t" r="r" b="b"/>
              <a:pathLst>
                <a:path w="2952" h="2080" extrusionOk="0">
                  <a:moveTo>
                    <a:pt x="2834" y="1"/>
                  </a:moveTo>
                  <a:cubicBezTo>
                    <a:pt x="2806" y="1"/>
                    <a:pt x="2774" y="10"/>
                    <a:pt x="2741" y="28"/>
                  </a:cubicBezTo>
                  <a:lnTo>
                    <a:pt x="212" y="1486"/>
                  </a:lnTo>
                  <a:cubicBezTo>
                    <a:pt x="96" y="1551"/>
                    <a:pt x="1" y="1715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4"/>
                    <a:pt x="2952" y="364"/>
                    <a:pt x="2952" y="232"/>
                  </a:cubicBezTo>
                  <a:lnTo>
                    <a:pt x="2952" y="150"/>
                  </a:lnTo>
                  <a:cubicBezTo>
                    <a:pt x="2952" y="55"/>
                    <a:pt x="2903" y="1"/>
                    <a:pt x="283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20;p28"/>
            <p:cNvSpPr/>
            <p:nvPr/>
          </p:nvSpPr>
          <p:spPr>
            <a:xfrm>
              <a:off x="7553837" y="2202501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3" y="1"/>
                  </a:moveTo>
                  <a:cubicBezTo>
                    <a:pt x="2805" y="1"/>
                    <a:pt x="2774" y="9"/>
                    <a:pt x="2741" y="28"/>
                  </a:cubicBezTo>
                  <a:lnTo>
                    <a:pt x="212" y="1483"/>
                  </a:lnTo>
                  <a:cubicBezTo>
                    <a:pt x="96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2"/>
                  </a:lnTo>
                  <a:cubicBezTo>
                    <a:pt x="2856" y="525"/>
                    <a:pt x="2952" y="365"/>
                    <a:pt x="2952" y="228"/>
                  </a:cubicBezTo>
                  <a:lnTo>
                    <a:pt x="2952" y="150"/>
                  </a:lnTo>
                  <a:cubicBezTo>
                    <a:pt x="2952" y="56"/>
                    <a:pt x="2903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21;p28"/>
            <p:cNvSpPr/>
            <p:nvPr/>
          </p:nvSpPr>
          <p:spPr>
            <a:xfrm>
              <a:off x="7553837" y="2209698"/>
              <a:ext cx="204205" cy="134665"/>
            </a:xfrm>
            <a:custGeom>
              <a:avLst/>
              <a:gdLst/>
              <a:ahLst/>
              <a:cxnLst/>
              <a:rect l="l" t="t" r="r" b="b"/>
              <a:pathLst>
                <a:path w="4625" h="3050" extrusionOk="0">
                  <a:moveTo>
                    <a:pt x="4506" y="1"/>
                  </a:moveTo>
                  <a:cubicBezTo>
                    <a:pt x="4478" y="1"/>
                    <a:pt x="4447" y="10"/>
                    <a:pt x="4414" y="28"/>
                  </a:cubicBezTo>
                  <a:lnTo>
                    <a:pt x="212" y="2452"/>
                  </a:lnTo>
                  <a:cubicBezTo>
                    <a:pt x="96" y="2521"/>
                    <a:pt x="1" y="2684"/>
                    <a:pt x="1" y="2816"/>
                  </a:cubicBezTo>
                  <a:lnTo>
                    <a:pt x="1" y="2898"/>
                  </a:lnTo>
                  <a:cubicBezTo>
                    <a:pt x="1" y="2994"/>
                    <a:pt x="48" y="3049"/>
                    <a:pt x="117" y="3049"/>
                  </a:cubicBezTo>
                  <a:cubicBezTo>
                    <a:pt x="146" y="3049"/>
                    <a:pt x="178" y="3040"/>
                    <a:pt x="212" y="3020"/>
                  </a:cubicBezTo>
                  <a:lnTo>
                    <a:pt x="4414" y="593"/>
                  </a:lnTo>
                  <a:cubicBezTo>
                    <a:pt x="4529" y="528"/>
                    <a:pt x="4625" y="365"/>
                    <a:pt x="4625" y="232"/>
                  </a:cubicBezTo>
                  <a:lnTo>
                    <a:pt x="4625" y="150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22;p28"/>
            <p:cNvSpPr/>
            <p:nvPr/>
          </p:nvSpPr>
          <p:spPr>
            <a:xfrm>
              <a:off x="7553837" y="2259723"/>
              <a:ext cx="204205" cy="134621"/>
            </a:xfrm>
            <a:custGeom>
              <a:avLst/>
              <a:gdLst/>
              <a:ahLst/>
              <a:cxnLst/>
              <a:rect l="l" t="t" r="r" b="b"/>
              <a:pathLst>
                <a:path w="4625" h="3049" extrusionOk="0">
                  <a:moveTo>
                    <a:pt x="4506" y="0"/>
                  </a:moveTo>
                  <a:cubicBezTo>
                    <a:pt x="4478" y="0"/>
                    <a:pt x="4447" y="9"/>
                    <a:pt x="4414" y="27"/>
                  </a:cubicBezTo>
                  <a:lnTo>
                    <a:pt x="212" y="2452"/>
                  </a:lnTo>
                  <a:cubicBezTo>
                    <a:pt x="96" y="2519"/>
                    <a:pt x="1" y="2683"/>
                    <a:pt x="1" y="2816"/>
                  </a:cubicBezTo>
                  <a:lnTo>
                    <a:pt x="1" y="2897"/>
                  </a:lnTo>
                  <a:cubicBezTo>
                    <a:pt x="1" y="2993"/>
                    <a:pt x="49" y="3049"/>
                    <a:pt x="118" y="3049"/>
                  </a:cubicBezTo>
                  <a:cubicBezTo>
                    <a:pt x="146" y="3049"/>
                    <a:pt x="178" y="3039"/>
                    <a:pt x="212" y="3020"/>
                  </a:cubicBezTo>
                  <a:lnTo>
                    <a:pt x="4414" y="592"/>
                  </a:lnTo>
                  <a:cubicBezTo>
                    <a:pt x="4529" y="527"/>
                    <a:pt x="4625" y="364"/>
                    <a:pt x="4625" y="231"/>
                  </a:cubicBezTo>
                  <a:lnTo>
                    <a:pt x="4625" y="150"/>
                  </a:lnTo>
                  <a:cubicBezTo>
                    <a:pt x="4625" y="55"/>
                    <a:pt x="4576" y="0"/>
                    <a:pt x="450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23;p28"/>
            <p:cNvSpPr/>
            <p:nvPr/>
          </p:nvSpPr>
          <p:spPr>
            <a:xfrm>
              <a:off x="7150680" y="3115266"/>
              <a:ext cx="240808" cy="174093"/>
            </a:xfrm>
            <a:custGeom>
              <a:avLst/>
              <a:gdLst/>
              <a:ahLst/>
              <a:cxnLst/>
              <a:rect l="l" t="t" r="r" b="b"/>
              <a:pathLst>
                <a:path w="5454" h="3943" extrusionOk="0">
                  <a:moveTo>
                    <a:pt x="5290" y="0"/>
                  </a:moveTo>
                  <a:cubicBezTo>
                    <a:pt x="5251" y="0"/>
                    <a:pt x="5207" y="13"/>
                    <a:pt x="5161" y="39"/>
                  </a:cubicBezTo>
                  <a:lnTo>
                    <a:pt x="289" y="2854"/>
                  </a:lnTo>
                  <a:cubicBezTo>
                    <a:pt x="129" y="2946"/>
                    <a:pt x="0" y="3171"/>
                    <a:pt x="0" y="3358"/>
                  </a:cubicBezTo>
                  <a:lnTo>
                    <a:pt x="0" y="3735"/>
                  </a:lnTo>
                  <a:cubicBezTo>
                    <a:pt x="0" y="3866"/>
                    <a:pt x="65" y="3942"/>
                    <a:pt x="160" y="3942"/>
                  </a:cubicBezTo>
                  <a:cubicBezTo>
                    <a:pt x="199" y="3942"/>
                    <a:pt x="243" y="3929"/>
                    <a:pt x="289" y="3902"/>
                  </a:cubicBezTo>
                  <a:lnTo>
                    <a:pt x="5161" y="1090"/>
                  </a:lnTo>
                  <a:cubicBezTo>
                    <a:pt x="5321" y="998"/>
                    <a:pt x="5453" y="770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6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24;p28"/>
            <p:cNvSpPr/>
            <p:nvPr/>
          </p:nvSpPr>
          <p:spPr>
            <a:xfrm>
              <a:off x="7137611" y="2765622"/>
              <a:ext cx="260014" cy="434152"/>
            </a:xfrm>
            <a:custGeom>
              <a:avLst/>
              <a:gdLst/>
              <a:ahLst/>
              <a:cxnLst/>
              <a:rect l="l" t="t" r="r" b="b"/>
              <a:pathLst>
                <a:path w="5889" h="9833" extrusionOk="0">
                  <a:moveTo>
                    <a:pt x="5657" y="1"/>
                  </a:moveTo>
                  <a:cubicBezTo>
                    <a:pt x="5601" y="1"/>
                    <a:pt x="5537" y="19"/>
                    <a:pt x="5470" y="57"/>
                  </a:cubicBezTo>
                  <a:lnTo>
                    <a:pt x="419" y="2974"/>
                  </a:lnTo>
                  <a:cubicBezTo>
                    <a:pt x="187" y="3111"/>
                    <a:pt x="0" y="3434"/>
                    <a:pt x="0" y="3702"/>
                  </a:cubicBezTo>
                  <a:lnTo>
                    <a:pt x="0" y="9533"/>
                  </a:lnTo>
                  <a:cubicBezTo>
                    <a:pt x="0" y="9723"/>
                    <a:pt x="93" y="9832"/>
                    <a:pt x="230" y="9832"/>
                  </a:cubicBezTo>
                  <a:cubicBezTo>
                    <a:pt x="287" y="9832"/>
                    <a:pt x="351" y="9814"/>
                    <a:pt x="419" y="9774"/>
                  </a:cubicBezTo>
                  <a:lnTo>
                    <a:pt x="5470" y="6857"/>
                  </a:lnTo>
                  <a:cubicBezTo>
                    <a:pt x="5702" y="6724"/>
                    <a:pt x="5889" y="6401"/>
                    <a:pt x="5889" y="6133"/>
                  </a:cubicBezTo>
                  <a:lnTo>
                    <a:pt x="5889" y="299"/>
                  </a:lnTo>
                  <a:cubicBezTo>
                    <a:pt x="5889" y="110"/>
                    <a:pt x="5794" y="1"/>
                    <a:pt x="565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25;p28"/>
            <p:cNvSpPr/>
            <p:nvPr/>
          </p:nvSpPr>
          <p:spPr>
            <a:xfrm>
              <a:off x="7137302" y="2765313"/>
              <a:ext cx="260632" cy="434726"/>
            </a:xfrm>
            <a:custGeom>
              <a:avLst/>
              <a:gdLst/>
              <a:ahLst/>
              <a:cxnLst/>
              <a:rect l="l" t="t" r="r" b="b"/>
              <a:pathLst>
                <a:path w="5903" h="9846" extrusionOk="0">
                  <a:moveTo>
                    <a:pt x="5664" y="14"/>
                  </a:moveTo>
                  <a:cubicBezTo>
                    <a:pt x="5702" y="14"/>
                    <a:pt x="5738" y="23"/>
                    <a:pt x="5770" y="41"/>
                  </a:cubicBezTo>
                  <a:cubicBezTo>
                    <a:pt x="5849" y="88"/>
                    <a:pt x="5889" y="180"/>
                    <a:pt x="5889" y="306"/>
                  </a:cubicBezTo>
                  <a:lnTo>
                    <a:pt x="5889" y="6140"/>
                  </a:lnTo>
                  <a:cubicBezTo>
                    <a:pt x="5889" y="6405"/>
                    <a:pt x="5702" y="6728"/>
                    <a:pt x="5474" y="6860"/>
                  </a:cubicBezTo>
                  <a:lnTo>
                    <a:pt x="422" y="9777"/>
                  </a:lnTo>
                  <a:cubicBezTo>
                    <a:pt x="358" y="9814"/>
                    <a:pt x="295" y="9832"/>
                    <a:pt x="238" y="9832"/>
                  </a:cubicBezTo>
                  <a:cubicBezTo>
                    <a:pt x="199" y="9832"/>
                    <a:pt x="164" y="9823"/>
                    <a:pt x="133" y="9805"/>
                  </a:cubicBezTo>
                  <a:cubicBezTo>
                    <a:pt x="55" y="9760"/>
                    <a:pt x="14" y="9666"/>
                    <a:pt x="14" y="9540"/>
                  </a:cubicBezTo>
                  <a:lnTo>
                    <a:pt x="14" y="3709"/>
                  </a:lnTo>
                  <a:cubicBezTo>
                    <a:pt x="14" y="3444"/>
                    <a:pt x="201" y="3121"/>
                    <a:pt x="429" y="2988"/>
                  </a:cubicBezTo>
                  <a:lnTo>
                    <a:pt x="5481" y="71"/>
                  </a:lnTo>
                  <a:cubicBezTo>
                    <a:pt x="5546" y="33"/>
                    <a:pt x="5608" y="14"/>
                    <a:pt x="5664" y="14"/>
                  </a:cubicBezTo>
                  <a:close/>
                  <a:moveTo>
                    <a:pt x="5664" y="1"/>
                  </a:moveTo>
                  <a:cubicBezTo>
                    <a:pt x="5606" y="1"/>
                    <a:pt x="5540" y="21"/>
                    <a:pt x="5474" y="61"/>
                  </a:cubicBezTo>
                  <a:lnTo>
                    <a:pt x="422" y="2978"/>
                  </a:lnTo>
                  <a:cubicBezTo>
                    <a:pt x="187" y="3110"/>
                    <a:pt x="1" y="3441"/>
                    <a:pt x="1" y="3709"/>
                  </a:cubicBezTo>
                  <a:lnTo>
                    <a:pt x="1" y="9540"/>
                  </a:lnTo>
                  <a:cubicBezTo>
                    <a:pt x="1" y="9672"/>
                    <a:pt x="45" y="9771"/>
                    <a:pt x="126" y="9818"/>
                  </a:cubicBezTo>
                  <a:cubicBezTo>
                    <a:pt x="161" y="9835"/>
                    <a:pt x="198" y="9846"/>
                    <a:pt x="239" y="9846"/>
                  </a:cubicBezTo>
                  <a:cubicBezTo>
                    <a:pt x="296" y="9846"/>
                    <a:pt x="361" y="9826"/>
                    <a:pt x="429" y="9788"/>
                  </a:cubicBezTo>
                  <a:lnTo>
                    <a:pt x="5481" y="6871"/>
                  </a:lnTo>
                  <a:cubicBezTo>
                    <a:pt x="5712" y="6738"/>
                    <a:pt x="5902" y="6408"/>
                    <a:pt x="5902" y="6140"/>
                  </a:cubicBezTo>
                  <a:lnTo>
                    <a:pt x="5902" y="306"/>
                  </a:lnTo>
                  <a:cubicBezTo>
                    <a:pt x="5902" y="177"/>
                    <a:pt x="5858" y="78"/>
                    <a:pt x="5777" y="30"/>
                  </a:cubicBezTo>
                  <a:cubicBezTo>
                    <a:pt x="5743" y="11"/>
                    <a:pt x="5705" y="1"/>
                    <a:pt x="566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926;p28"/>
            <p:cNvSpPr/>
            <p:nvPr/>
          </p:nvSpPr>
          <p:spPr>
            <a:xfrm>
              <a:off x="7337092" y="2800458"/>
              <a:ext cx="86804" cy="133826"/>
            </a:xfrm>
            <a:custGeom>
              <a:avLst/>
              <a:gdLst/>
              <a:ahLst/>
              <a:cxnLst/>
              <a:rect l="l" t="t" r="r" b="b"/>
              <a:pathLst>
                <a:path w="1966" h="3031" extrusionOk="0">
                  <a:moveTo>
                    <a:pt x="1734" y="1"/>
                  </a:moveTo>
                  <a:cubicBezTo>
                    <a:pt x="1678" y="1"/>
                    <a:pt x="1615" y="19"/>
                    <a:pt x="1548" y="57"/>
                  </a:cubicBezTo>
                  <a:lnTo>
                    <a:pt x="422" y="707"/>
                  </a:lnTo>
                  <a:cubicBezTo>
                    <a:pt x="191" y="842"/>
                    <a:pt x="1" y="1165"/>
                    <a:pt x="1" y="1434"/>
                  </a:cubicBezTo>
                  <a:lnTo>
                    <a:pt x="1" y="2733"/>
                  </a:lnTo>
                  <a:cubicBezTo>
                    <a:pt x="1" y="2921"/>
                    <a:pt x="97" y="3031"/>
                    <a:pt x="235" y="3031"/>
                  </a:cubicBezTo>
                  <a:cubicBezTo>
                    <a:pt x="292" y="3031"/>
                    <a:pt x="355" y="3013"/>
                    <a:pt x="422" y="2974"/>
                  </a:cubicBezTo>
                  <a:lnTo>
                    <a:pt x="1548" y="2325"/>
                  </a:lnTo>
                  <a:cubicBezTo>
                    <a:pt x="1779" y="2192"/>
                    <a:pt x="1966" y="1865"/>
                    <a:pt x="1966" y="1600"/>
                  </a:cubicBezTo>
                  <a:lnTo>
                    <a:pt x="1966" y="299"/>
                  </a:lnTo>
                  <a:cubicBezTo>
                    <a:pt x="1966" y="110"/>
                    <a:pt x="1871" y="1"/>
                    <a:pt x="17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927;p28"/>
            <p:cNvSpPr/>
            <p:nvPr/>
          </p:nvSpPr>
          <p:spPr>
            <a:xfrm>
              <a:off x="7163838" y="2859225"/>
              <a:ext cx="130206" cy="91881"/>
            </a:xfrm>
            <a:custGeom>
              <a:avLst/>
              <a:gdLst/>
              <a:ahLst/>
              <a:cxnLst/>
              <a:rect l="l" t="t" r="r" b="b"/>
              <a:pathLst>
                <a:path w="2949" h="2081" extrusionOk="0">
                  <a:moveTo>
                    <a:pt x="2833" y="1"/>
                  </a:moveTo>
                  <a:cubicBezTo>
                    <a:pt x="2806" y="1"/>
                    <a:pt x="2775" y="10"/>
                    <a:pt x="2742" y="29"/>
                  </a:cubicBezTo>
                  <a:lnTo>
                    <a:pt x="209" y="1487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7" y="2080"/>
                    <a:pt x="115" y="2080"/>
                  </a:cubicBezTo>
                  <a:cubicBezTo>
                    <a:pt x="143" y="2080"/>
                    <a:pt x="175" y="2071"/>
                    <a:pt x="209" y="2051"/>
                  </a:cubicBezTo>
                  <a:lnTo>
                    <a:pt x="2742" y="592"/>
                  </a:lnTo>
                  <a:cubicBezTo>
                    <a:pt x="2857" y="528"/>
                    <a:pt x="2949" y="365"/>
                    <a:pt x="2949" y="233"/>
                  </a:cubicBezTo>
                  <a:lnTo>
                    <a:pt x="2949" y="151"/>
                  </a:lnTo>
                  <a:cubicBezTo>
                    <a:pt x="2949" y="56"/>
                    <a:pt x="2902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928;p28"/>
            <p:cNvSpPr/>
            <p:nvPr/>
          </p:nvSpPr>
          <p:spPr>
            <a:xfrm>
              <a:off x="7163838" y="2909250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0"/>
                  </a:moveTo>
                  <a:cubicBezTo>
                    <a:pt x="2805" y="0"/>
                    <a:pt x="2775" y="9"/>
                    <a:pt x="2742" y="27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6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0"/>
                  </a:cubicBezTo>
                  <a:lnTo>
                    <a:pt x="2742" y="592"/>
                  </a:lnTo>
                  <a:cubicBezTo>
                    <a:pt x="2857" y="527"/>
                    <a:pt x="2949" y="364"/>
                    <a:pt x="2949" y="231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929;p28"/>
            <p:cNvSpPr/>
            <p:nvPr/>
          </p:nvSpPr>
          <p:spPr>
            <a:xfrm>
              <a:off x="7163838" y="2959231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0"/>
                  </a:moveTo>
                  <a:cubicBezTo>
                    <a:pt x="2806" y="0"/>
                    <a:pt x="2775" y="9"/>
                    <a:pt x="2742" y="28"/>
                  </a:cubicBezTo>
                  <a:lnTo>
                    <a:pt x="209" y="1486"/>
                  </a:lnTo>
                  <a:cubicBezTo>
                    <a:pt x="93" y="1550"/>
                    <a:pt x="1" y="1714"/>
                    <a:pt x="1" y="1847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1"/>
                  </a:cubicBezTo>
                  <a:lnTo>
                    <a:pt x="2742" y="592"/>
                  </a:lnTo>
                  <a:cubicBezTo>
                    <a:pt x="2857" y="524"/>
                    <a:pt x="2949" y="364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930;p28"/>
            <p:cNvSpPr/>
            <p:nvPr/>
          </p:nvSpPr>
          <p:spPr>
            <a:xfrm>
              <a:off x="7163838" y="2966428"/>
              <a:ext cx="204205" cy="134621"/>
            </a:xfrm>
            <a:custGeom>
              <a:avLst/>
              <a:gdLst/>
              <a:ahLst/>
              <a:cxnLst/>
              <a:rect l="l" t="t" r="r" b="b"/>
              <a:pathLst>
                <a:path w="4625" h="3049" extrusionOk="0">
                  <a:moveTo>
                    <a:pt x="4507" y="0"/>
                  </a:moveTo>
                  <a:cubicBezTo>
                    <a:pt x="4479" y="0"/>
                    <a:pt x="4447" y="9"/>
                    <a:pt x="4414" y="28"/>
                  </a:cubicBezTo>
                  <a:lnTo>
                    <a:pt x="209" y="2451"/>
                  </a:lnTo>
                  <a:cubicBezTo>
                    <a:pt x="93" y="2520"/>
                    <a:pt x="1" y="2683"/>
                    <a:pt x="1" y="2815"/>
                  </a:cubicBezTo>
                  <a:lnTo>
                    <a:pt x="1" y="2900"/>
                  </a:lnTo>
                  <a:cubicBezTo>
                    <a:pt x="1" y="2994"/>
                    <a:pt x="47" y="3049"/>
                    <a:pt x="115" y="3049"/>
                  </a:cubicBezTo>
                  <a:cubicBezTo>
                    <a:pt x="143" y="3049"/>
                    <a:pt x="175" y="3039"/>
                    <a:pt x="209" y="3019"/>
                  </a:cubicBezTo>
                  <a:lnTo>
                    <a:pt x="4414" y="592"/>
                  </a:lnTo>
                  <a:cubicBezTo>
                    <a:pt x="4530" y="527"/>
                    <a:pt x="4625" y="364"/>
                    <a:pt x="4625" y="232"/>
                  </a:cubicBezTo>
                  <a:lnTo>
                    <a:pt x="4625" y="150"/>
                  </a:lnTo>
                  <a:cubicBezTo>
                    <a:pt x="4625" y="55"/>
                    <a:pt x="4576" y="0"/>
                    <a:pt x="450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931;p28"/>
            <p:cNvSpPr/>
            <p:nvPr/>
          </p:nvSpPr>
          <p:spPr>
            <a:xfrm>
              <a:off x="7163838" y="3016408"/>
              <a:ext cx="204205" cy="134621"/>
            </a:xfrm>
            <a:custGeom>
              <a:avLst/>
              <a:gdLst/>
              <a:ahLst/>
              <a:cxnLst/>
              <a:rect l="l" t="t" r="r" b="b"/>
              <a:pathLst>
                <a:path w="4625" h="3049" extrusionOk="0">
                  <a:moveTo>
                    <a:pt x="4506" y="1"/>
                  </a:moveTo>
                  <a:cubicBezTo>
                    <a:pt x="4478" y="1"/>
                    <a:pt x="4447" y="9"/>
                    <a:pt x="4414" y="28"/>
                  </a:cubicBezTo>
                  <a:lnTo>
                    <a:pt x="209" y="2452"/>
                  </a:lnTo>
                  <a:cubicBezTo>
                    <a:pt x="93" y="2520"/>
                    <a:pt x="1" y="2683"/>
                    <a:pt x="1" y="2816"/>
                  </a:cubicBezTo>
                  <a:lnTo>
                    <a:pt x="1" y="2897"/>
                  </a:lnTo>
                  <a:cubicBezTo>
                    <a:pt x="1" y="2993"/>
                    <a:pt x="47" y="3049"/>
                    <a:pt x="116" y="3049"/>
                  </a:cubicBezTo>
                  <a:cubicBezTo>
                    <a:pt x="144" y="3049"/>
                    <a:pt x="175" y="3040"/>
                    <a:pt x="209" y="3020"/>
                  </a:cubicBezTo>
                  <a:lnTo>
                    <a:pt x="4414" y="592"/>
                  </a:lnTo>
                  <a:cubicBezTo>
                    <a:pt x="4530" y="528"/>
                    <a:pt x="4625" y="365"/>
                    <a:pt x="4625" y="232"/>
                  </a:cubicBezTo>
                  <a:lnTo>
                    <a:pt x="4625" y="150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932;p28"/>
            <p:cNvSpPr/>
            <p:nvPr/>
          </p:nvSpPr>
          <p:spPr>
            <a:xfrm>
              <a:off x="7540679" y="2890088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2" y="1"/>
                  </a:moveTo>
                  <a:cubicBezTo>
                    <a:pt x="5254" y="1"/>
                    <a:pt x="5210" y="13"/>
                    <a:pt x="5164" y="39"/>
                  </a:cubicBezTo>
                  <a:lnTo>
                    <a:pt x="292" y="2854"/>
                  </a:lnTo>
                  <a:cubicBezTo>
                    <a:pt x="132" y="2947"/>
                    <a:pt x="0" y="3171"/>
                    <a:pt x="0" y="3358"/>
                  </a:cubicBezTo>
                  <a:lnTo>
                    <a:pt x="0" y="3736"/>
                  </a:lnTo>
                  <a:cubicBezTo>
                    <a:pt x="0" y="3866"/>
                    <a:pt x="67" y="3941"/>
                    <a:pt x="162" y="3941"/>
                  </a:cubicBezTo>
                  <a:cubicBezTo>
                    <a:pt x="202" y="3941"/>
                    <a:pt x="246" y="3929"/>
                    <a:pt x="292" y="3902"/>
                  </a:cubicBezTo>
                  <a:lnTo>
                    <a:pt x="5164" y="1090"/>
                  </a:lnTo>
                  <a:cubicBezTo>
                    <a:pt x="5324" y="998"/>
                    <a:pt x="5453" y="771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8" y="1"/>
                    <a:pt x="52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933;p28"/>
            <p:cNvSpPr/>
            <p:nvPr/>
          </p:nvSpPr>
          <p:spPr>
            <a:xfrm>
              <a:off x="7527566" y="2540488"/>
              <a:ext cx="260058" cy="434063"/>
            </a:xfrm>
            <a:custGeom>
              <a:avLst/>
              <a:gdLst/>
              <a:ahLst/>
              <a:cxnLst/>
              <a:rect l="l" t="t" r="r" b="b"/>
              <a:pathLst>
                <a:path w="5890" h="9831" extrusionOk="0">
                  <a:moveTo>
                    <a:pt x="5657" y="0"/>
                  </a:moveTo>
                  <a:cubicBezTo>
                    <a:pt x="5601" y="0"/>
                    <a:pt x="5538" y="18"/>
                    <a:pt x="5471" y="57"/>
                  </a:cubicBezTo>
                  <a:lnTo>
                    <a:pt x="419" y="2974"/>
                  </a:lnTo>
                  <a:cubicBezTo>
                    <a:pt x="188" y="3107"/>
                    <a:pt x="1" y="3433"/>
                    <a:pt x="1" y="3698"/>
                  </a:cubicBezTo>
                  <a:lnTo>
                    <a:pt x="1" y="9532"/>
                  </a:lnTo>
                  <a:cubicBezTo>
                    <a:pt x="1" y="9722"/>
                    <a:pt x="94" y="9830"/>
                    <a:pt x="231" y="9830"/>
                  </a:cubicBezTo>
                  <a:cubicBezTo>
                    <a:pt x="288" y="9830"/>
                    <a:pt x="352" y="9812"/>
                    <a:pt x="419" y="9773"/>
                  </a:cubicBezTo>
                  <a:lnTo>
                    <a:pt x="5471" y="6856"/>
                  </a:lnTo>
                  <a:cubicBezTo>
                    <a:pt x="5703" y="6724"/>
                    <a:pt x="5890" y="6401"/>
                    <a:pt x="5890" y="6132"/>
                  </a:cubicBezTo>
                  <a:lnTo>
                    <a:pt x="5890" y="298"/>
                  </a:lnTo>
                  <a:cubicBezTo>
                    <a:pt x="5890" y="110"/>
                    <a:pt x="5795" y="0"/>
                    <a:pt x="565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34;p28"/>
            <p:cNvSpPr/>
            <p:nvPr/>
          </p:nvSpPr>
          <p:spPr>
            <a:xfrm>
              <a:off x="7527301" y="2540179"/>
              <a:ext cx="260632" cy="434726"/>
            </a:xfrm>
            <a:custGeom>
              <a:avLst/>
              <a:gdLst/>
              <a:ahLst/>
              <a:cxnLst/>
              <a:rect l="l" t="t" r="r" b="b"/>
              <a:pathLst>
                <a:path w="5903" h="9846" extrusionOk="0">
                  <a:moveTo>
                    <a:pt x="5666" y="13"/>
                  </a:moveTo>
                  <a:cubicBezTo>
                    <a:pt x="5704" y="13"/>
                    <a:pt x="5739" y="22"/>
                    <a:pt x="5770" y="40"/>
                  </a:cubicBezTo>
                  <a:cubicBezTo>
                    <a:pt x="5848" y="84"/>
                    <a:pt x="5889" y="179"/>
                    <a:pt x="5889" y="305"/>
                  </a:cubicBezTo>
                  <a:lnTo>
                    <a:pt x="5889" y="6139"/>
                  </a:lnTo>
                  <a:cubicBezTo>
                    <a:pt x="5889" y="6404"/>
                    <a:pt x="5705" y="6727"/>
                    <a:pt x="5474" y="6856"/>
                  </a:cubicBezTo>
                  <a:lnTo>
                    <a:pt x="422" y="9773"/>
                  </a:lnTo>
                  <a:cubicBezTo>
                    <a:pt x="357" y="9812"/>
                    <a:pt x="294" y="9831"/>
                    <a:pt x="238" y="9831"/>
                  </a:cubicBezTo>
                  <a:cubicBezTo>
                    <a:pt x="200" y="9831"/>
                    <a:pt x="164" y="9822"/>
                    <a:pt x="132" y="9804"/>
                  </a:cubicBezTo>
                  <a:cubicBezTo>
                    <a:pt x="58" y="9760"/>
                    <a:pt x="14" y="9665"/>
                    <a:pt x="14" y="9539"/>
                  </a:cubicBezTo>
                  <a:lnTo>
                    <a:pt x="14" y="3705"/>
                  </a:lnTo>
                  <a:cubicBezTo>
                    <a:pt x="14" y="3443"/>
                    <a:pt x="201" y="3120"/>
                    <a:pt x="429" y="2987"/>
                  </a:cubicBezTo>
                  <a:lnTo>
                    <a:pt x="5481" y="70"/>
                  </a:lnTo>
                  <a:cubicBezTo>
                    <a:pt x="5547" y="32"/>
                    <a:pt x="5610" y="13"/>
                    <a:pt x="5666" y="13"/>
                  </a:cubicBezTo>
                  <a:close/>
                  <a:moveTo>
                    <a:pt x="5667" y="0"/>
                  </a:moveTo>
                  <a:cubicBezTo>
                    <a:pt x="5608" y="0"/>
                    <a:pt x="5542" y="20"/>
                    <a:pt x="5474" y="60"/>
                  </a:cubicBezTo>
                  <a:lnTo>
                    <a:pt x="422" y="2974"/>
                  </a:lnTo>
                  <a:cubicBezTo>
                    <a:pt x="190" y="3109"/>
                    <a:pt x="0" y="3436"/>
                    <a:pt x="0" y="3705"/>
                  </a:cubicBezTo>
                  <a:lnTo>
                    <a:pt x="0" y="9539"/>
                  </a:lnTo>
                  <a:cubicBezTo>
                    <a:pt x="0" y="9671"/>
                    <a:pt x="44" y="9770"/>
                    <a:pt x="126" y="9817"/>
                  </a:cubicBezTo>
                  <a:cubicBezTo>
                    <a:pt x="160" y="9835"/>
                    <a:pt x="198" y="9845"/>
                    <a:pt x="239" y="9845"/>
                  </a:cubicBezTo>
                  <a:cubicBezTo>
                    <a:pt x="300" y="9845"/>
                    <a:pt x="364" y="9825"/>
                    <a:pt x="429" y="9787"/>
                  </a:cubicBezTo>
                  <a:lnTo>
                    <a:pt x="5481" y="6870"/>
                  </a:lnTo>
                  <a:cubicBezTo>
                    <a:pt x="5715" y="6734"/>
                    <a:pt x="5902" y="6408"/>
                    <a:pt x="5902" y="6139"/>
                  </a:cubicBezTo>
                  <a:lnTo>
                    <a:pt x="5902" y="305"/>
                  </a:lnTo>
                  <a:cubicBezTo>
                    <a:pt x="5902" y="176"/>
                    <a:pt x="5858" y="77"/>
                    <a:pt x="5776" y="29"/>
                  </a:cubicBezTo>
                  <a:cubicBezTo>
                    <a:pt x="5744" y="10"/>
                    <a:pt x="5707" y="0"/>
                    <a:pt x="566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35;p28"/>
            <p:cNvSpPr/>
            <p:nvPr/>
          </p:nvSpPr>
          <p:spPr>
            <a:xfrm>
              <a:off x="7727223" y="2575281"/>
              <a:ext cx="86671" cy="133826"/>
            </a:xfrm>
            <a:custGeom>
              <a:avLst/>
              <a:gdLst/>
              <a:ahLst/>
              <a:cxnLst/>
              <a:rect l="l" t="t" r="r" b="b"/>
              <a:pathLst>
                <a:path w="1963" h="3031" extrusionOk="0">
                  <a:moveTo>
                    <a:pt x="1732" y="0"/>
                  </a:moveTo>
                  <a:cubicBezTo>
                    <a:pt x="1676" y="0"/>
                    <a:pt x="1612" y="19"/>
                    <a:pt x="1545" y="58"/>
                  </a:cubicBezTo>
                  <a:lnTo>
                    <a:pt x="419" y="707"/>
                  </a:lnTo>
                  <a:cubicBezTo>
                    <a:pt x="188" y="839"/>
                    <a:pt x="1" y="1166"/>
                    <a:pt x="1" y="1431"/>
                  </a:cubicBezTo>
                  <a:lnTo>
                    <a:pt x="1" y="2733"/>
                  </a:lnTo>
                  <a:cubicBezTo>
                    <a:pt x="1" y="2922"/>
                    <a:pt x="95" y="3031"/>
                    <a:pt x="233" y="3031"/>
                  </a:cubicBezTo>
                  <a:cubicBezTo>
                    <a:pt x="289" y="3031"/>
                    <a:pt x="352" y="3013"/>
                    <a:pt x="419" y="2975"/>
                  </a:cubicBezTo>
                  <a:lnTo>
                    <a:pt x="1545" y="2325"/>
                  </a:lnTo>
                  <a:cubicBezTo>
                    <a:pt x="1776" y="2189"/>
                    <a:pt x="1962" y="1866"/>
                    <a:pt x="1962" y="1597"/>
                  </a:cubicBezTo>
                  <a:lnTo>
                    <a:pt x="1962" y="299"/>
                  </a:lnTo>
                  <a:cubicBezTo>
                    <a:pt x="1962" y="109"/>
                    <a:pt x="1869" y="0"/>
                    <a:pt x="17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936;p28"/>
            <p:cNvSpPr/>
            <p:nvPr/>
          </p:nvSpPr>
          <p:spPr>
            <a:xfrm>
              <a:off x="7553837" y="2634092"/>
              <a:ext cx="130338" cy="91837"/>
            </a:xfrm>
            <a:custGeom>
              <a:avLst/>
              <a:gdLst/>
              <a:ahLst/>
              <a:cxnLst/>
              <a:rect l="l" t="t" r="r" b="b"/>
              <a:pathLst>
                <a:path w="2952" h="2080" extrusionOk="0">
                  <a:moveTo>
                    <a:pt x="2834" y="0"/>
                  </a:moveTo>
                  <a:cubicBezTo>
                    <a:pt x="2806" y="0"/>
                    <a:pt x="2774" y="9"/>
                    <a:pt x="2741" y="28"/>
                  </a:cubicBezTo>
                  <a:lnTo>
                    <a:pt x="212" y="1483"/>
                  </a:lnTo>
                  <a:cubicBezTo>
                    <a:pt x="96" y="1550"/>
                    <a:pt x="1" y="1714"/>
                    <a:pt x="1" y="1847"/>
                  </a:cubicBezTo>
                  <a:lnTo>
                    <a:pt x="1" y="1931"/>
                  </a:lnTo>
                  <a:cubicBezTo>
                    <a:pt x="1" y="2025"/>
                    <a:pt x="48" y="2080"/>
                    <a:pt x="117" y="2080"/>
                  </a:cubicBezTo>
                  <a:cubicBezTo>
                    <a:pt x="146" y="2080"/>
                    <a:pt x="178" y="2070"/>
                    <a:pt x="212" y="2051"/>
                  </a:cubicBezTo>
                  <a:lnTo>
                    <a:pt x="2741" y="592"/>
                  </a:lnTo>
                  <a:cubicBezTo>
                    <a:pt x="2856" y="524"/>
                    <a:pt x="2952" y="364"/>
                    <a:pt x="2952" y="228"/>
                  </a:cubicBezTo>
                  <a:lnTo>
                    <a:pt x="2952" y="150"/>
                  </a:lnTo>
                  <a:cubicBezTo>
                    <a:pt x="2952" y="55"/>
                    <a:pt x="2903" y="0"/>
                    <a:pt x="283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937;p28"/>
            <p:cNvSpPr/>
            <p:nvPr/>
          </p:nvSpPr>
          <p:spPr>
            <a:xfrm>
              <a:off x="7553837" y="2684028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5" y="1"/>
                  </a:moveTo>
                  <a:cubicBezTo>
                    <a:pt x="2807" y="1"/>
                    <a:pt x="2775" y="10"/>
                    <a:pt x="2741" y="29"/>
                  </a:cubicBezTo>
                  <a:lnTo>
                    <a:pt x="212" y="1483"/>
                  </a:lnTo>
                  <a:cubicBezTo>
                    <a:pt x="96" y="1552"/>
                    <a:pt x="1" y="1715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8" y="2081"/>
                    <a:pt x="117" y="2081"/>
                  </a:cubicBezTo>
                  <a:cubicBezTo>
                    <a:pt x="146" y="2081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5"/>
                    <a:pt x="2952" y="366"/>
                    <a:pt x="2952" y="229"/>
                  </a:cubicBezTo>
                  <a:lnTo>
                    <a:pt x="2952" y="151"/>
                  </a:lnTo>
                  <a:cubicBezTo>
                    <a:pt x="2952" y="54"/>
                    <a:pt x="2904" y="1"/>
                    <a:pt x="283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938;p28"/>
            <p:cNvSpPr/>
            <p:nvPr/>
          </p:nvSpPr>
          <p:spPr>
            <a:xfrm>
              <a:off x="7553837" y="2733965"/>
              <a:ext cx="130338" cy="91926"/>
            </a:xfrm>
            <a:custGeom>
              <a:avLst/>
              <a:gdLst/>
              <a:ahLst/>
              <a:cxnLst/>
              <a:rect l="l" t="t" r="r" b="b"/>
              <a:pathLst>
                <a:path w="2952" h="2082" extrusionOk="0">
                  <a:moveTo>
                    <a:pt x="2835" y="1"/>
                  </a:moveTo>
                  <a:cubicBezTo>
                    <a:pt x="2807" y="1"/>
                    <a:pt x="2775" y="10"/>
                    <a:pt x="2741" y="30"/>
                  </a:cubicBezTo>
                  <a:lnTo>
                    <a:pt x="212" y="1485"/>
                  </a:lnTo>
                  <a:cubicBezTo>
                    <a:pt x="96" y="1553"/>
                    <a:pt x="1" y="1716"/>
                    <a:pt x="1" y="1849"/>
                  </a:cubicBezTo>
                  <a:lnTo>
                    <a:pt x="1" y="1930"/>
                  </a:lnTo>
                  <a:cubicBezTo>
                    <a:pt x="1" y="2026"/>
                    <a:pt x="49" y="2082"/>
                    <a:pt x="118" y="2082"/>
                  </a:cubicBezTo>
                  <a:cubicBezTo>
                    <a:pt x="146" y="2082"/>
                    <a:pt x="178" y="2073"/>
                    <a:pt x="212" y="2053"/>
                  </a:cubicBezTo>
                  <a:lnTo>
                    <a:pt x="2741" y="594"/>
                  </a:lnTo>
                  <a:cubicBezTo>
                    <a:pt x="2856" y="526"/>
                    <a:pt x="2952" y="366"/>
                    <a:pt x="2952" y="230"/>
                  </a:cubicBezTo>
                  <a:lnTo>
                    <a:pt x="2952" y="152"/>
                  </a:lnTo>
                  <a:cubicBezTo>
                    <a:pt x="2952" y="56"/>
                    <a:pt x="2904" y="1"/>
                    <a:pt x="283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939;p28"/>
            <p:cNvSpPr/>
            <p:nvPr/>
          </p:nvSpPr>
          <p:spPr>
            <a:xfrm>
              <a:off x="7553837" y="2741250"/>
              <a:ext cx="204205" cy="134665"/>
            </a:xfrm>
            <a:custGeom>
              <a:avLst/>
              <a:gdLst/>
              <a:ahLst/>
              <a:cxnLst/>
              <a:rect l="l" t="t" r="r" b="b"/>
              <a:pathLst>
                <a:path w="4625" h="3050" extrusionOk="0">
                  <a:moveTo>
                    <a:pt x="4506" y="1"/>
                  </a:moveTo>
                  <a:cubicBezTo>
                    <a:pt x="4478" y="1"/>
                    <a:pt x="4447" y="10"/>
                    <a:pt x="4414" y="28"/>
                  </a:cubicBezTo>
                  <a:lnTo>
                    <a:pt x="212" y="2452"/>
                  </a:lnTo>
                  <a:cubicBezTo>
                    <a:pt x="96" y="2520"/>
                    <a:pt x="1" y="2683"/>
                    <a:pt x="1" y="2816"/>
                  </a:cubicBezTo>
                  <a:lnTo>
                    <a:pt x="1" y="2897"/>
                  </a:lnTo>
                  <a:cubicBezTo>
                    <a:pt x="1" y="2994"/>
                    <a:pt x="48" y="3049"/>
                    <a:pt x="117" y="3049"/>
                  </a:cubicBezTo>
                  <a:cubicBezTo>
                    <a:pt x="146" y="3049"/>
                    <a:pt x="178" y="3040"/>
                    <a:pt x="212" y="3020"/>
                  </a:cubicBezTo>
                  <a:lnTo>
                    <a:pt x="4414" y="592"/>
                  </a:lnTo>
                  <a:cubicBezTo>
                    <a:pt x="4529" y="528"/>
                    <a:pt x="4625" y="364"/>
                    <a:pt x="4625" y="232"/>
                  </a:cubicBezTo>
                  <a:lnTo>
                    <a:pt x="4625" y="151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940;p28"/>
            <p:cNvSpPr/>
            <p:nvPr/>
          </p:nvSpPr>
          <p:spPr>
            <a:xfrm>
              <a:off x="7553837" y="2791231"/>
              <a:ext cx="204205" cy="134665"/>
            </a:xfrm>
            <a:custGeom>
              <a:avLst/>
              <a:gdLst/>
              <a:ahLst/>
              <a:cxnLst/>
              <a:rect l="l" t="t" r="r" b="b"/>
              <a:pathLst>
                <a:path w="4625" h="3050" extrusionOk="0">
                  <a:moveTo>
                    <a:pt x="4506" y="1"/>
                  </a:moveTo>
                  <a:cubicBezTo>
                    <a:pt x="4478" y="1"/>
                    <a:pt x="4447" y="10"/>
                    <a:pt x="4414" y="28"/>
                  </a:cubicBezTo>
                  <a:lnTo>
                    <a:pt x="212" y="2452"/>
                  </a:lnTo>
                  <a:cubicBezTo>
                    <a:pt x="96" y="2520"/>
                    <a:pt x="1" y="2683"/>
                    <a:pt x="1" y="2816"/>
                  </a:cubicBezTo>
                  <a:lnTo>
                    <a:pt x="1" y="2898"/>
                  </a:lnTo>
                  <a:cubicBezTo>
                    <a:pt x="1" y="2994"/>
                    <a:pt x="49" y="3049"/>
                    <a:pt x="118" y="3049"/>
                  </a:cubicBezTo>
                  <a:cubicBezTo>
                    <a:pt x="146" y="3049"/>
                    <a:pt x="178" y="3040"/>
                    <a:pt x="212" y="3020"/>
                  </a:cubicBezTo>
                  <a:lnTo>
                    <a:pt x="4414" y="593"/>
                  </a:lnTo>
                  <a:cubicBezTo>
                    <a:pt x="4529" y="528"/>
                    <a:pt x="4625" y="365"/>
                    <a:pt x="4625" y="232"/>
                  </a:cubicBezTo>
                  <a:lnTo>
                    <a:pt x="4625" y="150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941;p28"/>
            <p:cNvSpPr/>
            <p:nvPr/>
          </p:nvSpPr>
          <p:spPr>
            <a:xfrm>
              <a:off x="6353463" y="3575865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4" y="0"/>
                  </a:moveTo>
                  <a:cubicBezTo>
                    <a:pt x="5254" y="0"/>
                    <a:pt x="5209" y="13"/>
                    <a:pt x="5161" y="42"/>
                  </a:cubicBezTo>
                  <a:lnTo>
                    <a:pt x="292" y="2853"/>
                  </a:lnTo>
                  <a:cubicBezTo>
                    <a:pt x="129" y="2945"/>
                    <a:pt x="0" y="3169"/>
                    <a:pt x="0" y="3356"/>
                  </a:cubicBezTo>
                  <a:lnTo>
                    <a:pt x="0" y="3734"/>
                  </a:lnTo>
                  <a:cubicBezTo>
                    <a:pt x="0" y="3865"/>
                    <a:pt x="64" y="3942"/>
                    <a:pt x="159" y="3942"/>
                  </a:cubicBezTo>
                  <a:cubicBezTo>
                    <a:pt x="199" y="3942"/>
                    <a:pt x="244" y="3928"/>
                    <a:pt x="292" y="3900"/>
                  </a:cubicBezTo>
                  <a:lnTo>
                    <a:pt x="5161" y="1088"/>
                  </a:lnTo>
                  <a:cubicBezTo>
                    <a:pt x="5324" y="997"/>
                    <a:pt x="5453" y="773"/>
                    <a:pt x="5453" y="586"/>
                  </a:cubicBezTo>
                  <a:lnTo>
                    <a:pt x="5453" y="208"/>
                  </a:lnTo>
                  <a:cubicBezTo>
                    <a:pt x="5453" y="76"/>
                    <a:pt x="5389" y="0"/>
                    <a:pt x="52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942;p28"/>
            <p:cNvSpPr/>
            <p:nvPr/>
          </p:nvSpPr>
          <p:spPr>
            <a:xfrm>
              <a:off x="6340349" y="3226221"/>
              <a:ext cx="260058" cy="434152"/>
            </a:xfrm>
            <a:custGeom>
              <a:avLst/>
              <a:gdLst/>
              <a:ahLst/>
              <a:cxnLst/>
              <a:rect l="l" t="t" r="r" b="b"/>
              <a:pathLst>
                <a:path w="5890" h="9833" extrusionOk="0">
                  <a:moveTo>
                    <a:pt x="5660" y="1"/>
                  </a:moveTo>
                  <a:cubicBezTo>
                    <a:pt x="5603" y="1"/>
                    <a:pt x="5539" y="20"/>
                    <a:pt x="5471" y="60"/>
                  </a:cubicBezTo>
                  <a:lnTo>
                    <a:pt x="420" y="2973"/>
                  </a:lnTo>
                  <a:cubicBezTo>
                    <a:pt x="188" y="3109"/>
                    <a:pt x="1" y="3432"/>
                    <a:pt x="1" y="3700"/>
                  </a:cubicBezTo>
                  <a:lnTo>
                    <a:pt x="1" y="9531"/>
                  </a:lnTo>
                  <a:cubicBezTo>
                    <a:pt x="1" y="9722"/>
                    <a:pt x="96" y="9832"/>
                    <a:pt x="234" y="9832"/>
                  </a:cubicBezTo>
                  <a:cubicBezTo>
                    <a:pt x="290" y="9832"/>
                    <a:pt x="353" y="9814"/>
                    <a:pt x="420" y="9776"/>
                  </a:cubicBezTo>
                  <a:lnTo>
                    <a:pt x="5471" y="6859"/>
                  </a:lnTo>
                  <a:cubicBezTo>
                    <a:pt x="5703" y="6723"/>
                    <a:pt x="5890" y="6400"/>
                    <a:pt x="5890" y="6131"/>
                  </a:cubicBezTo>
                  <a:lnTo>
                    <a:pt x="5890" y="300"/>
                  </a:lnTo>
                  <a:cubicBezTo>
                    <a:pt x="5890" y="111"/>
                    <a:pt x="5796" y="1"/>
                    <a:pt x="566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943;p28"/>
            <p:cNvSpPr/>
            <p:nvPr/>
          </p:nvSpPr>
          <p:spPr>
            <a:xfrm>
              <a:off x="6340084" y="3225868"/>
              <a:ext cx="260632" cy="434726"/>
            </a:xfrm>
            <a:custGeom>
              <a:avLst/>
              <a:gdLst/>
              <a:ahLst/>
              <a:cxnLst/>
              <a:rect l="l" t="t" r="r" b="b"/>
              <a:pathLst>
                <a:path w="5903" h="9846" extrusionOk="0">
                  <a:moveTo>
                    <a:pt x="5664" y="16"/>
                  </a:moveTo>
                  <a:cubicBezTo>
                    <a:pt x="5701" y="16"/>
                    <a:pt x="5739" y="23"/>
                    <a:pt x="5770" y="43"/>
                  </a:cubicBezTo>
                  <a:cubicBezTo>
                    <a:pt x="5848" y="88"/>
                    <a:pt x="5888" y="179"/>
                    <a:pt x="5888" y="308"/>
                  </a:cubicBezTo>
                  <a:lnTo>
                    <a:pt x="5888" y="6139"/>
                  </a:lnTo>
                  <a:cubicBezTo>
                    <a:pt x="5888" y="6404"/>
                    <a:pt x="5701" y="6727"/>
                    <a:pt x="5474" y="6860"/>
                  </a:cubicBezTo>
                  <a:lnTo>
                    <a:pt x="421" y="9778"/>
                  </a:lnTo>
                  <a:cubicBezTo>
                    <a:pt x="358" y="9813"/>
                    <a:pt x="296" y="9832"/>
                    <a:pt x="241" y="9832"/>
                  </a:cubicBezTo>
                  <a:cubicBezTo>
                    <a:pt x="201" y="9832"/>
                    <a:pt x="165" y="9823"/>
                    <a:pt x="133" y="9804"/>
                  </a:cubicBezTo>
                  <a:cubicBezTo>
                    <a:pt x="54" y="9760"/>
                    <a:pt x="13" y="9668"/>
                    <a:pt x="13" y="9539"/>
                  </a:cubicBezTo>
                  <a:lnTo>
                    <a:pt x="13" y="3708"/>
                  </a:lnTo>
                  <a:cubicBezTo>
                    <a:pt x="13" y="3443"/>
                    <a:pt x="201" y="3120"/>
                    <a:pt x="429" y="2988"/>
                  </a:cubicBezTo>
                  <a:lnTo>
                    <a:pt x="5480" y="71"/>
                  </a:lnTo>
                  <a:cubicBezTo>
                    <a:pt x="5546" y="33"/>
                    <a:pt x="5610" y="16"/>
                    <a:pt x="5664" y="16"/>
                  </a:cubicBezTo>
                  <a:close/>
                  <a:moveTo>
                    <a:pt x="5665" y="0"/>
                  </a:moveTo>
                  <a:cubicBezTo>
                    <a:pt x="5606" y="0"/>
                    <a:pt x="5542" y="21"/>
                    <a:pt x="5474" y="60"/>
                  </a:cubicBezTo>
                  <a:lnTo>
                    <a:pt x="421" y="2977"/>
                  </a:lnTo>
                  <a:cubicBezTo>
                    <a:pt x="191" y="3110"/>
                    <a:pt x="0" y="3440"/>
                    <a:pt x="0" y="3708"/>
                  </a:cubicBezTo>
                  <a:lnTo>
                    <a:pt x="0" y="9539"/>
                  </a:lnTo>
                  <a:cubicBezTo>
                    <a:pt x="0" y="9671"/>
                    <a:pt x="44" y="9770"/>
                    <a:pt x="126" y="9818"/>
                  </a:cubicBezTo>
                  <a:cubicBezTo>
                    <a:pt x="160" y="9839"/>
                    <a:pt x="197" y="9845"/>
                    <a:pt x="238" y="9845"/>
                  </a:cubicBezTo>
                  <a:cubicBezTo>
                    <a:pt x="296" y="9845"/>
                    <a:pt x="360" y="9828"/>
                    <a:pt x="429" y="9787"/>
                  </a:cubicBezTo>
                  <a:lnTo>
                    <a:pt x="5480" y="6870"/>
                  </a:lnTo>
                  <a:cubicBezTo>
                    <a:pt x="5715" y="6738"/>
                    <a:pt x="5902" y="6408"/>
                    <a:pt x="5902" y="6139"/>
                  </a:cubicBezTo>
                  <a:lnTo>
                    <a:pt x="5902" y="308"/>
                  </a:lnTo>
                  <a:cubicBezTo>
                    <a:pt x="5902" y="176"/>
                    <a:pt x="5858" y="77"/>
                    <a:pt x="5777" y="30"/>
                  </a:cubicBezTo>
                  <a:cubicBezTo>
                    <a:pt x="5743" y="10"/>
                    <a:pt x="5705" y="0"/>
                    <a:pt x="566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944;p28"/>
            <p:cNvSpPr/>
            <p:nvPr/>
          </p:nvSpPr>
          <p:spPr>
            <a:xfrm>
              <a:off x="6540007" y="3261013"/>
              <a:ext cx="86671" cy="133826"/>
            </a:xfrm>
            <a:custGeom>
              <a:avLst/>
              <a:gdLst/>
              <a:ahLst/>
              <a:cxnLst/>
              <a:rect l="l" t="t" r="r" b="b"/>
              <a:pathLst>
                <a:path w="1963" h="3031" extrusionOk="0">
                  <a:moveTo>
                    <a:pt x="1730" y="0"/>
                  </a:moveTo>
                  <a:cubicBezTo>
                    <a:pt x="1674" y="0"/>
                    <a:pt x="1611" y="18"/>
                    <a:pt x="1544" y="57"/>
                  </a:cubicBezTo>
                  <a:lnTo>
                    <a:pt x="419" y="706"/>
                  </a:lnTo>
                  <a:cubicBezTo>
                    <a:pt x="188" y="842"/>
                    <a:pt x="1" y="1165"/>
                    <a:pt x="1" y="1434"/>
                  </a:cubicBezTo>
                  <a:lnTo>
                    <a:pt x="1" y="2732"/>
                  </a:lnTo>
                  <a:cubicBezTo>
                    <a:pt x="1" y="2922"/>
                    <a:pt x="95" y="3031"/>
                    <a:pt x="231" y="3031"/>
                  </a:cubicBezTo>
                  <a:cubicBezTo>
                    <a:pt x="288" y="3031"/>
                    <a:pt x="351" y="3012"/>
                    <a:pt x="419" y="2974"/>
                  </a:cubicBezTo>
                  <a:lnTo>
                    <a:pt x="1544" y="2324"/>
                  </a:lnTo>
                  <a:cubicBezTo>
                    <a:pt x="1776" y="2192"/>
                    <a:pt x="1963" y="1866"/>
                    <a:pt x="1963" y="1600"/>
                  </a:cubicBezTo>
                  <a:lnTo>
                    <a:pt x="1963" y="298"/>
                  </a:lnTo>
                  <a:cubicBezTo>
                    <a:pt x="1963" y="110"/>
                    <a:pt x="1868" y="0"/>
                    <a:pt x="17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945;p28"/>
            <p:cNvSpPr/>
            <p:nvPr/>
          </p:nvSpPr>
          <p:spPr>
            <a:xfrm>
              <a:off x="6366620" y="3319780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1"/>
                  </a:moveTo>
                  <a:cubicBezTo>
                    <a:pt x="2805" y="1"/>
                    <a:pt x="2774" y="9"/>
                    <a:pt x="2742" y="28"/>
                  </a:cubicBezTo>
                  <a:lnTo>
                    <a:pt x="208" y="1486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4" y="2080"/>
                  </a:cubicBezTo>
                  <a:cubicBezTo>
                    <a:pt x="142" y="2080"/>
                    <a:pt x="174" y="2071"/>
                    <a:pt x="208" y="2051"/>
                  </a:cubicBezTo>
                  <a:lnTo>
                    <a:pt x="2742" y="593"/>
                  </a:lnTo>
                  <a:cubicBezTo>
                    <a:pt x="2857" y="527"/>
                    <a:pt x="2949" y="364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946;p28"/>
            <p:cNvSpPr/>
            <p:nvPr/>
          </p:nvSpPr>
          <p:spPr>
            <a:xfrm>
              <a:off x="6366620" y="3369761"/>
              <a:ext cx="130206" cy="91881"/>
            </a:xfrm>
            <a:custGeom>
              <a:avLst/>
              <a:gdLst/>
              <a:ahLst/>
              <a:cxnLst/>
              <a:rect l="l" t="t" r="r" b="b"/>
              <a:pathLst>
                <a:path w="2949" h="2081" extrusionOk="0">
                  <a:moveTo>
                    <a:pt x="2833" y="1"/>
                  </a:moveTo>
                  <a:cubicBezTo>
                    <a:pt x="2805" y="1"/>
                    <a:pt x="2774" y="9"/>
                    <a:pt x="2742" y="28"/>
                  </a:cubicBezTo>
                  <a:lnTo>
                    <a:pt x="208" y="1487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7" y="2080"/>
                    <a:pt x="115" y="2080"/>
                  </a:cubicBezTo>
                  <a:cubicBezTo>
                    <a:pt x="143" y="2080"/>
                    <a:pt x="174" y="2071"/>
                    <a:pt x="208" y="2051"/>
                  </a:cubicBezTo>
                  <a:lnTo>
                    <a:pt x="2742" y="592"/>
                  </a:lnTo>
                  <a:cubicBezTo>
                    <a:pt x="2857" y="528"/>
                    <a:pt x="2949" y="365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947;p28"/>
            <p:cNvSpPr/>
            <p:nvPr/>
          </p:nvSpPr>
          <p:spPr>
            <a:xfrm>
              <a:off x="6366620" y="3419741"/>
              <a:ext cx="130206" cy="91881"/>
            </a:xfrm>
            <a:custGeom>
              <a:avLst/>
              <a:gdLst/>
              <a:ahLst/>
              <a:cxnLst/>
              <a:rect l="l" t="t" r="r" b="b"/>
              <a:pathLst>
                <a:path w="2949" h="2081" extrusionOk="0">
                  <a:moveTo>
                    <a:pt x="2833" y="1"/>
                  </a:moveTo>
                  <a:cubicBezTo>
                    <a:pt x="2805" y="1"/>
                    <a:pt x="2774" y="10"/>
                    <a:pt x="2742" y="28"/>
                  </a:cubicBezTo>
                  <a:lnTo>
                    <a:pt x="208" y="1486"/>
                  </a:lnTo>
                  <a:cubicBezTo>
                    <a:pt x="93" y="1552"/>
                    <a:pt x="1" y="1715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7" y="2080"/>
                    <a:pt x="114" y="2080"/>
                  </a:cubicBezTo>
                  <a:cubicBezTo>
                    <a:pt x="142" y="2080"/>
                    <a:pt x="174" y="2071"/>
                    <a:pt x="208" y="2051"/>
                  </a:cubicBezTo>
                  <a:lnTo>
                    <a:pt x="2742" y="593"/>
                  </a:lnTo>
                  <a:cubicBezTo>
                    <a:pt x="2857" y="528"/>
                    <a:pt x="2949" y="364"/>
                    <a:pt x="2949" y="232"/>
                  </a:cubicBezTo>
                  <a:lnTo>
                    <a:pt x="2949" y="151"/>
                  </a:lnTo>
                  <a:cubicBezTo>
                    <a:pt x="2949" y="56"/>
                    <a:pt x="2902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948;p28"/>
            <p:cNvSpPr/>
            <p:nvPr/>
          </p:nvSpPr>
          <p:spPr>
            <a:xfrm>
              <a:off x="6366620" y="3427027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09" y="0"/>
                  </a:moveTo>
                  <a:cubicBezTo>
                    <a:pt x="4480" y="0"/>
                    <a:pt x="4448" y="10"/>
                    <a:pt x="4414" y="30"/>
                  </a:cubicBezTo>
                  <a:lnTo>
                    <a:pt x="208" y="2454"/>
                  </a:lnTo>
                  <a:cubicBezTo>
                    <a:pt x="93" y="2518"/>
                    <a:pt x="1" y="2681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8"/>
                    <a:pt x="115" y="3048"/>
                  </a:cubicBezTo>
                  <a:cubicBezTo>
                    <a:pt x="143" y="3048"/>
                    <a:pt x="174" y="3038"/>
                    <a:pt x="208" y="3018"/>
                  </a:cubicBezTo>
                  <a:lnTo>
                    <a:pt x="4414" y="594"/>
                  </a:lnTo>
                  <a:cubicBezTo>
                    <a:pt x="4529" y="526"/>
                    <a:pt x="4625" y="363"/>
                    <a:pt x="4625" y="230"/>
                  </a:cubicBezTo>
                  <a:lnTo>
                    <a:pt x="4625" y="149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949;p28"/>
            <p:cNvSpPr/>
            <p:nvPr/>
          </p:nvSpPr>
          <p:spPr>
            <a:xfrm>
              <a:off x="6366620" y="3477007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09" y="0"/>
                  </a:moveTo>
                  <a:cubicBezTo>
                    <a:pt x="4480" y="0"/>
                    <a:pt x="4448" y="10"/>
                    <a:pt x="4414" y="30"/>
                  </a:cubicBezTo>
                  <a:lnTo>
                    <a:pt x="208" y="2454"/>
                  </a:lnTo>
                  <a:cubicBezTo>
                    <a:pt x="93" y="2519"/>
                    <a:pt x="1" y="2682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7"/>
                    <a:pt x="114" y="3047"/>
                  </a:cubicBezTo>
                  <a:cubicBezTo>
                    <a:pt x="142" y="3047"/>
                    <a:pt x="174" y="3038"/>
                    <a:pt x="208" y="3018"/>
                  </a:cubicBezTo>
                  <a:lnTo>
                    <a:pt x="4414" y="594"/>
                  </a:lnTo>
                  <a:cubicBezTo>
                    <a:pt x="4529" y="526"/>
                    <a:pt x="4625" y="363"/>
                    <a:pt x="4625" y="230"/>
                  </a:cubicBezTo>
                  <a:lnTo>
                    <a:pt x="4625" y="148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950;p28"/>
            <p:cNvSpPr/>
            <p:nvPr/>
          </p:nvSpPr>
          <p:spPr>
            <a:xfrm>
              <a:off x="6743594" y="3350643"/>
              <a:ext cx="240631" cy="174093"/>
            </a:xfrm>
            <a:custGeom>
              <a:avLst/>
              <a:gdLst/>
              <a:ahLst/>
              <a:cxnLst/>
              <a:rect l="l" t="t" r="r" b="b"/>
              <a:pathLst>
                <a:path w="5450" h="3943" extrusionOk="0">
                  <a:moveTo>
                    <a:pt x="5290" y="0"/>
                  </a:moveTo>
                  <a:cubicBezTo>
                    <a:pt x="5251" y="0"/>
                    <a:pt x="5207" y="13"/>
                    <a:pt x="5161" y="40"/>
                  </a:cubicBezTo>
                  <a:lnTo>
                    <a:pt x="289" y="2855"/>
                  </a:lnTo>
                  <a:cubicBezTo>
                    <a:pt x="129" y="2946"/>
                    <a:pt x="0" y="3170"/>
                    <a:pt x="0" y="3357"/>
                  </a:cubicBezTo>
                  <a:lnTo>
                    <a:pt x="0" y="3735"/>
                  </a:lnTo>
                  <a:cubicBezTo>
                    <a:pt x="0" y="3865"/>
                    <a:pt x="65" y="3942"/>
                    <a:pt x="159" y="3942"/>
                  </a:cubicBezTo>
                  <a:cubicBezTo>
                    <a:pt x="198" y="3942"/>
                    <a:pt x="242" y="3929"/>
                    <a:pt x="289" y="3901"/>
                  </a:cubicBezTo>
                  <a:lnTo>
                    <a:pt x="5161" y="1090"/>
                  </a:lnTo>
                  <a:cubicBezTo>
                    <a:pt x="5321" y="998"/>
                    <a:pt x="5450" y="774"/>
                    <a:pt x="5450" y="587"/>
                  </a:cubicBezTo>
                  <a:lnTo>
                    <a:pt x="5450" y="209"/>
                  </a:lnTo>
                  <a:cubicBezTo>
                    <a:pt x="5450" y="77"/>
                    <a:pt x="5385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951;p28"/>
            <p:cNvSpPr/>
            <p:nvPr/>
          </p:nvSpPr>
          <p:spPr>
            <a:xfrm>
              <a:off x="6730348" y="3000999"/>
              <a:ext cx="260191" cy="434152"/>
            </a:xfrm>
            <a:custGeom>
              <a:avLst/>
              <a:gdLst/>
              <a:ahLst/>
              <a:cxnLst/>
              <a:rect l="l" t="t" r="r" b="b"/>
              <a:pathLst>
                <a:path w="5893" h="9833" extrusionOk="0">
                  <a:moveTo>
                    <a:pt x="5660" y="1"/>
                  </a:moveTo>
                  <a:cubicBezTo>
                    <a:pt x="5604" y="1"/>
                    <a:pt x="5541" y="19"/>
                    <a:pt x="5474" y="57"/>
                  </a:cubicBezTo>
                  <a:lnTo>
                    <a:pt x="419" y="2974"/>
                  </a:lnTo>
                  <a:cubicBezTo>
                    <a:pt x="191" y="3110"/>
                    <a:pt x="1" y="3433"/>
                    <a:pt x="1" y="3702"/>
                  </a:cubicBezTo>
                  <a:lnTo>
                    <a:pt x="1" y="9533"/>
                  </a:lnTo>
                  <a:cubicBezTo>
                    <a:pt x="1" y="9723"/>
                    <a:pt x="96" y="9832"/>
                    <a:pt x="232" y="9832"/>
                  </a:cubicBezTo>
                  <a:cubicBezTo>
                    <a:pt x="289" y="9832"/>
                    <a:pt x="352" y="9814"/>
                    <a:pt x="419" y="9774"/>
                  </a:cubicBezTo>
                  <a:lnTo>
                    <a:pt x="5474" y="6857"/>
                  </a:lnTo>
                  <a:cubicBezTo>
                    <a:pt x="5706" y="6724"/>
                    <a:pt x="5893" y="6401"/>
                    <a:pt x="5893" y="6132"/>
                  </a:cubicBezTo>
                  <a:lnTo>
                    <a:pt x="5893" y="298"/>
                  </a:lnTo>
                  <a:cubicBezTo>
                    <a:pt x="5893" y="110"/>
                    <a:pt x="5798" y="1"/>
                    <a:pt x="566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952;p28"/>
            <p:cNvSpPr/>
            <p:nvPr/>
          </p:nvSpPr>
          <p:spPr>
            <a:xfrm>
              <a:off x="6730083" y="3000690"/>
              <a:ext cx="260765" cy="434726"/>
            </a:xfrm>
            <a:custGeom>
              <a:avLst/>
              <a:gdLst/>
              <a:ahLst/>
              <a:cxnLst/>
              <a:rect l="l" t="t" r="r" b="b"/>
              <a:pathLst>
                <a:path w="5906" h="9846" extrusionOk="0">
                  <a:moveTo>
                    <a:pt x="5667" y="15"/>
                  </a:moveTo>
                  <a:cubicBezTo>
                    <a:pt x="5706" y="15"/>
                    <a:pt x="5741" y="24"/>
                    <a:pt x="5773" y="43"/>
                  </a:cubicBezTo>
                  <a:cubicBezTo>
                    <a:pt x="5847" y="88"/>
                    <a:pt x="5892" y="180"/>
                    <a:pt x="5892" y="305"/>
                  </a:cubicBezTo>
                  <a:lnTo>
                    <a:pt x="5892" y="6139"/>
                  </a:lnTo>
                  <a:cubicBezTo>
                    <a:pt x="5892" y="6405"/>
                    <a:pt x="5704" y="6728"/>
                    <a:pt x="5477" y="6861"/>
                  </a:cubicBezTo>
                  <a:lnTo>
                    <a:pt x="421" y="9778"/>
                  </a:lnTo>
                  <a:cubicBezTo>
                    <a:pt x="357" y="9814"/>
                    <a:pt x="296" y="9832"/>
                    <a:pt x="240" y="9832"/>
                  </a:cubicBezTo>
                  <a:cubicBezTo>
                    <a:pt x="201" y="9832"/>
                    <a:pt x="165" y="9823"/>
                    <a:pt x="132" y="9805"/>
                  </a:cubicBezTo>
                  <a:cubicBezTo>
                    <a:pt x="58" y="9761"/>
                    <a:pt x="13" y="9668"/>
                    <a:pt x="13" y="9540"/>
                  </a:cubicBezTo>
                  <a:lnTo>
                    <a:pt x="13" y="3709"/>
                  </a:lnTo>
                  <a:cubicBezTo>
                    <a:pt x="13" y="3444"/>
                    <a:pt x="201" y="3120"/>
                    <a:pt x="428" y="2988"/>
                  </a:cubicBezTo>
                  <a:lnTo>
                    <a:pt x="5484" y="71"/>
                  </a:lnTo>
                  <a:cubicBezTo>
                    <a:pt x="5549" y="35"/>
                    <a:pt x="5611" y="15"/>
                    <a:pt x="5667" y="15"/>
                  </a:cubicBezTo>
                  <a:close/>
                  <a:moveTo>
                    <a:pt x="5666" y="1"/>
                  </a:moveTo>
                  <a:cubicBezTo>
                    <a:pt x="5608" y="1"/>
                    <a:pt x="5543" y="21"/>
                    <a:pt x="5477" y="61"/>
                  </a:cubicBezTo>
                  <a:lnTo>
                    <a:pt x="421" y="2978"/>
                  </a:lnTo>
                  <a:cubicBezTo>
                    <a:pt x="190" y="3111"/>
                    <a:pt x="0" y="3440"/>
                    <a:pt x="0" y="3709"/>
                  </a:cubicBezTo>
                  <a:lnTo>
                    <a:pt x="0" y="9540"/>
                  </a:lnTo>
                  <a:cubicBezTo>
                    <a:pt x="0" y="9672"/>
                    <a:pt x="47" y="9770"/>
                    <a:pt x="126" y="9819"/>
                  </a:cubicBezTo>
                  <a:cubicBezTo>
                    <a:pt x="160" y="9835"/>
                    <a:pt x="197" y="9846"/>
                    <a:pt x="242" y="9846"/>
                  </a:cubicBezTo>
                  <a:cubicBezTo>
                    <a:pt x="299" y="9846"/>
                    <a:pt x="364" y="9828"/>
                    <a:pt x="428" y="9788"/>
                  </a:cubicBezTo>
                  <a:lnTo>
                    <a:pt x="5484" y="6871"/>
                  </a:lnTo>
                  <a:cubicBezTo>
                    <a:pt x="5715" y="6738"/>
                    <a:pt x="5905" y="6408"/>
                    <a:pt x="5905" y="6139"/>
                  </a:cubicBezTo>
                  <a:lnTo>
                    <a:pt x="5905" y="305"/>
                  </a:lnTo>
                  <a:cubicBezTo>
                    <a:pt x="5905" y="176"/>
                    <a:pt x="5858" y="78"/>
                    <a:pt x="5779" y="30"/>
                  </a:cubicBezTo>
                  <a:cubicBezTo>
                    <a:pt x="5746" y="11"/>
                    <a:pt x="5708" y="1"/>
                    <a:pt x="5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953;p28"/>
            <p:cNvSpPr/>
            <p:nvPr/>
          </p:nvSpPr>
          <p:spPr>
            <a:xfrm>
              <a:off x="6930006" y="3035835"/>
              <a:ext cx="86671" cy="133870"/>
            </a:xfrm>
            <a:custGeom>
              <a:avLst/>
              <a:gdLst/>
              <a:ahLst/>
              <a:cxnLst/>
              <a:rect l="l" t="t" r="r" b="b"/>
              <a:pathLst>
                <a:path w="1963" h="3032" extrusionOk="0">
                  <a:moveTo>
                    <a:pt x="1730" y="1"/>
                  </a:moveTo>
                  <a:cubicBezTo>
                    <a:pt x="1674" y="1"/>
                    <a:pt x="1611" y="19"/>
                    <a:pt x="1544" y="57"/>
                  </a:cubicBezTo>
                  <a:lnTo>
                    <a:pt x="418" y="706"/>
                  </a:lnTo>
                  <a:cubicBezTo>
                    <a:pt x="187" y="843"/>
                    <a:pt x="1" y="1165"/>
                    <a:pt x="1" y="1434"/>
                  </a:cubicBezTo>
                  <a:lnTo>
                    <a:pt x="1" y="2732"/>
                  </a:lnTo>
                  <a:cubicBezTo>
                    <a:pt x="1" y="2923"/>
                    <a:pt x="94" y="3031"/>
                    <a:pt x="231" y="3031"/>
                  </a:cubicBezTo>
                  <a:cubicBezTo>
                    <a:pt x="287" y="3031"/>
                    <a:pt x="351" y="3013"/>
                    <a:pt x="418" y="2974"/>
                  </a:cubicBezTo>
                  <a:lnTo>
                    <a:pt x="1544" y="2324"/>
                  </a:lnTo>
                  <a:cubicBezTo>
                    <a:pt x="1775" y="2192"/>
                    <a:pt x="1962" y="1866"/>
                    <a:pt x="1962" y="1601"/>
                  </a:cubicBezTo>
                  <a:lnTo>
                    <a:pt x="1962" y="298"/>
                  </a:lnTo>
                  <a:cubicBezTo>
                    <a:pt x="1962" y="110"/>
                    <a:pt x="1868" y="1"/>
                    <a:pt x="17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954;p28"/>
            <p:cNvSpPr/>
            <p:nvPr/>
          </p:nvSpPr>
          <p:spPr>
            <a:xfrm>
              <a:off x="6756619" y="3094602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3" y="1"/>
                  </a:moveTo>
                  <a:cubicBezTo>
                    <a:pt x="2805" y="1"/>
                    <a:pt x="2774" y="10"/>
                    <a:pt x="2741" y="28"/>
                  </a:cubicBezTo>
                  <a:lnTo>
                    <a:pt x="212" y="1486"/>
                  </a:lnTo>
                  <a:cubicBezTo>
                    <a:pt x="96" y="1552"/>
                    <a:pt x="0" y="1715"/>
                    <a:pt x="0" y="1847"/>
                  </a:cubicBezTo>
                  <a:lnTo>
                    <a:pt x="0" y="1932"/>
                  </a:lnTo>
                  <a:cubicBezTo>
                    <a:pt x="0" y="2026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8"/>
                    <a:pt x="2952" y="364"/>
                    <a:pt x="2952" y="232"/>
                  </a:cubicBezTo>
                  <a:lnTo>
                    <a:pt x="2952" y="151"/>
                  </a:lnTo>
                  <a:cubicBezTo>
                    <a:pt x="2952" y="56"/>
                    <a:pt x="2903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955;p28"/>
            <p:cNvSpPr/>
            <p:nvPr/>
          </p:nvSpPr>
          <p:spPr>
            <a:xfrm>
              <a:off x="6756619" y="3144583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3" y="1"/>
                  </a:moveTo>
                  <a:cubicBezTo>
                    <a:pt x="2805" y="1"/>
                    <a:pt x="2774" y="10"/>
                    <a:pt x="2741" y="28"/>
                  </a:cubicBezTo>
                  <a:lnTo>
                    <a:pt x="212" y="1487"/>
                  </a:lnTo>
                  <a:cubicBezTo>
                    <a:pt x="96" y="1551"/>
                    <a:pt x="0" y="1714"/>
                    <a:pt x="0" y="1847"/>
                  </a:cubicBezTo>
                  <a:lnTo>
                    <a:pt x="0" y="1932"/>
                  </a:lnTo>
                  <a:cubicBezTo>
                    <a:pt x="0" y="2026"/>
                    <a:pt x="48" y="2081"/>
                    <a:pt x="117" y="2081"/>
                  </a:cubicBezTo>
                  <a:cubicBezTo>
                    <a:pt x="146" y="2081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8"/>
                    <a:pt x="2952" y="365"/>
                    <a:pt x="2952" y="232"/>
                  </a:cubicBezTo>
                  <a:lnTo>
                    <a:pt x="2952" y="150"/>
                  </a:lnTo>
                  <a:cubicBezTo>
                    <a:pt x="2952" y="56"/>
                    <a:pt x="2903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956;p28"/>
            <p:cNvSpPr/>
            <p:nvPr/>
          </p:nvSpPr>
          <p:spPr>
            <a:xfrm>
              <a:off x="6756619" y="3194608"/>
              <a:ext cx="130338" cy="91837"/>
            </a:xfrm>
            <a:custGeom>
              <a:avLst/>
              <a:gdLst/>
              <a:ahLst/>
              <a:cxnLst/>
              <a:rect l="l" t="t" r="r" b="b"/>
              <a:pathLst>
                <a:path w="2952" h="2080" extrusionOk="0">
                  <a:moveTo>
                    <a:pt x="2833" y="0"/>
                  </a:moveTo>
                  <a:cubicBezTo>
                    <a:pt x="2805" y="0"/>
                    <a:pt x="2774" y="9"/>
                    <a:pt x="2741" y="27"/>
                  </a:cubicBezTo>
                  <a:lnTo>
                    <a:pt x="212" y="1486"/>
                  </a:lnTo>
                  <a:cubicBezTo>
                    <a:pt x="96" y="1551"/>
                    <a:pt x="0" y="1714"/>
                    <a:pt x="0" y="1846"/>
                  </a:cubicBezTo>
                  <a:lnTo>
                    <a:pt x="0" y="1931"/>
                  </a:lnTo>
                  <a:cubicBezTo>
                    <a:pt x="0" y="2025"/>
                    <a:pt x="48" y="2079"/>
                    <a:pt x="117" y="2079"/>
                  </a:cubicBezTo>
                  <a:cubicBezTo>
                    <a:pt x="146" y="2079"/>
                    <a:pt x="178" y="2070"/>
                    <a:pt x="212" y="2050"/>
                  </a:cubicBezTo>
                  <a:lnTo>
                    <a:pt x="2741" y="592"/>
                  </a:lnTo>
                  <a:cubicBezTo>
                    <a:pt x="2856" y="527"/>
                    <a:pt x="2952" y="364"/>
                    <a:pt x="2952" y="231"/>
                  </a:cubicBezTo>
                  <a:lnTo>
                    <a:pt x="2952" y="150"/>
                  </a:lnTo>
                  <a:cubicBezTo>
                    <a:pt x="2952" y="55"/>
                    <a:pt x="2903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957;p28"/>
            <p:cNvSpPr/>
            <p:nvPr/>
          </p:nvSpPr>
          <p:spPr>
            <a:xfrm>
              <a:off x="6756619" y="3201849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11" y="1"/>
                  </a:moveTo>
                  <a:cubicBezTo>
                    <a:pt x="4483" y="1"/>
                    <a:pt x="4451" y="10"/>
                    <a:pt x="4417" y="30"/>
                  </a:cubicBezTo>
                  <a:lnTo>
                    <a:pt x="212" y="2454"/>
                  </a:lnTo>
                  <a:cubicBezTo>
                    <a:pt x="96" y="2519"/>
                    <a:pt x="0" y="2682"/>
                    <a:pt x="0" y="2815"/>
                  </a:cubicBezTo>
                  <a:lnTo>
                    <a:pt x="0" y="2900"/>
                  </a:lnTo>
                  <a:cubicBezTo>
                    <a:pt x="0" y="2993"/>
                    <a:pt x="48" y="3048"/>
                    <a:pt x="117" y="3048"/>
                  </a:cubicBezTo>
                  <a:cubicBezTo>
                    <a:pt x="146" y="3048"/>
                    <a:pt x="178" y="3039"/>
                    <a:pt x="212" y="3019"/>
                  </a:cubicBezTo>
                  <a:lnTo>
                    <a:pt x="4417" y="591"/>
                  </a:lnTo>
                  <a:cubicBezTo>
                    <a:pt x="4532" y="526"/>
                    <a:pt x="4624" y="363"/>
                    <a:pt x="4624" y="231"/>
                  </a:cubicBezTo>
                  <a:lnTo>
                    <a:pt x="4624" y="149"/>
                  </a:lnTo>
                  <a:cubicBezTo>
                    <a:pt x="4624" y="55"/>
                    <a:pt x="4578" y="1"/>
                    <a:pt x="451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958;p28"/>
            <p:cNvSpPr/>
            <p:nvPr/>
          </p:nvSpPr>
          <p:spPr>
            <a:xfrm>
              <a:off x="6756619" y="3251829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11" y="1"/>
                  </a:moveTo>
                  <a:cubicBezTo>
                    <a:pt x="4483" y="1"/>
                    <a:pt x="4451" y="10"/>
                    <a:pt x="4417" y="30"/>
                  </a:cubicBezTo>
                  <a:lnTo>
                    <a:pt x="212" y="2451"/>
                  </a:lnTo>
                  <a:cubicBezTo>
                    <a:pt x="96" y="2519"/>
                    <a:pt x="0" y="2682"/>
                    <a:pt x="0" y="2814"/>
                  </a:cubicBezTo>
                  <a:lnTo>
                    <a:pt x="0" y="2899"/>
                  </a:lnTo>
                  <a:cubicBezTo>
                    <a:pt x="0" y="2993"/>
                    <a:pt x="48" y="3048"/>
                    <a:pt x="117" y="3048"/>
                  </a:cubicBezTo>
                  <a:cubicBezTo>
                    <a:pt x="146" y="3048"/>
                    <a:pt x="178" y="3038"/>
                    <a:pt x="212" y="3018"/>
                  </a:cubicBezTo>
                  <a:lnTo>
                    <a:pt x="4417" y="591"/>
                  </a:lnTo>
                  <a:cubicBezTo>
                    <a:pt x="4532" y="527"/>
                    <a:pt x="4624" y="363"/>
                    <a:pt x="4624" y="230"/>
                  </a:cubicBezTo>
                  <a:lnTo>
                    <a:pt x="4624" y="149"/>
                  </a:lnTo>
                  <a:cubicBezTo>
                    <a:pt x="4624" y="55"/>
                    <a:pt x="4579" y="1"/>
                    <a:pt x="451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959;p28"/>
            <p:cNvSpPr/>
            <p:nvPr/>
          </p:nvSpPr>
          <p:spPr>
            <a:xfrm>
              <a:off x="5690248" y="2321536"/>
              <a:ext cx="43402" cy="225222"/>
            </a:xfrm>
            <a:custGeom>
              <a:avLst/>
              <a:gdLst/>
              <a:ahLst/>
              <a:cxnLst/>
              <a:rect l="l" t="t" r="r" b="b"/>
              <a:pathLst>
                <a:path w="983" h="5101" extrusionOk="0">
                  <a:moveTo>
                    <a:pt x="0" y="1"/>
                  </a:moveTo>
                  <a:lnTo>
                    <a:pt x="0" y="4537"/>
                  </a:lnTo>
                  <a:lnTo>
                    <a:pt x="983" y="5100"/>
                  </a:lnTo>
                  <a:lnTo>
                    <a:pt x="983" y="5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960;p28"/>
            <p:cNvSpPr/>
            <p:nvPr/>
          </p:nvSpPr>
          <p:spPr>
            <a:xfrm>
              <a:off x="5690248" y="2321536"/>
              <a:ext cx="43402" cy="225222"/>
            </a:xfrm>
            <a:custGeom>
              <a:avLst/>
              <a:gdLst/>
              <a:ahLst/>
              <a:cxnLst/>
              <a:rect l="l" t="t" r="r" b="b"/>
              <a:pathLst>
                <a:path w="983" h="5101" extrusionOk="0">
                  <a:moveTo>
                    <a:pt x="0" y="1"/>
                  </a:moveTo>
                  <a:lnTo>
                    <a:pt x="0" y="4537"/>
                  </a:lnTo>
                  <a:lnTo>
                    <a:pt x="983" y="5100"/>
                  </a:lnTo>
                  <a:lnTo>
                    <a:pt x="983" y="5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961;p28"/>
            <p:cNvSpPr/>
            <p:nvPr/>
          </p:nvSpPr>
          <p:spPr>
            <a:xfrm>
              <a:off x="7487387" y="3168425"/>
              <a:ext cx="4194" cy="64198"/>
            </a:xfrm>
            <a:custGeom>
              <a:avLst/>
              <a:gdLst/>
              <a:ahLst/>
              <a:cxnLst/>
              <a:rect l="l" t="t" r="r" b="b"/>
              <a:pathLst>
                <a:path w="95" h="1454" extrusionOk="0">
                  <a:moveTo>
                    <a:pt x="0" y="0"/>
                  </a:moveTo>
                  <a:cubicBezTo>
                    <a:pt x="0" y="513"/>
                    <a:pt x="31" y="998"/>
                    <a:pt x="95" y="1454"/>
                  </a:cubicBezTo>
                  <a:cubicBezTo>
                    <a:pt x="34" y="998"/>
                    <a:pt x="0" y="513"/>
                    <a:pt x="0" y="0"/>
                  </a:cubicBez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962;p28"/>
            <p:cNvSpPr/>
            <p:nvPr/>
          </p:nvSpPr>
          <p:spPr>
            <a:xfrm>
              <a:off x="7491537" y="3232579"/>
              <a:ext cx="221" cy="618"/>
            </a:xfrm>
            <a:custGeom>
              <a:avLst/>
              <a:gdLst/>
              <a:ahLst/>
              <a:cxnLst/>
              <a:rect l="l" t="t" r="r" b="b"/>
              <a:pathLst>
                <a:path w="5" h="14" extrusionOk="0">
                  <a:moveTo>
                    <a:pt x="1" y="1"/>
                  </a:moveTo>
                  <a:lnTo>
                    <a:pt x="1" y="1"/>
                  </a:lnTo>
                  <a:cubicBezTo>
                    <a:pt x="4" y="4"/>
                    <a:pt x="4" y="7"/>
                    <a:pt x="4" y="14"/>
                  </a:cubicBezTo>
                  <a:lnTo>
                    <a:pt x="4" y="14"/>
                  </a:lnTo>
                  <a:cubicBezTo>
                    <a:pt x="4" y="7"/>
                    <a:pt x="4" y="4"/>
                    <a:pt x="1" y="1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5330;p38"/>
          <p:cNvGrpSpPr>
            <a:grpSpLocks noChangeAspect="1"/>
          </p:cNvGrpSpPr>
          <p:nvPr/>
        </p:nvGrpSpPr>
        <p:grpSpPr>
          <a:xfrm>
            <a:off x="4404195" y="2500821"/>
            <a:ext cx="2221783" cy="2234154"/>
            <a:chOff x="1096650" y="934025"/>
            <a:chExt cx="2908075" cy="2924268"/>
          </a:xfrm>
        </p:grpSpPr>
        <p:sp>
          <p:nvSpPr>
            <p:cNvPr id="177" name="Google Shape;5331;p38"/>
            <p:cNvSpPr/>
            <p:nvPr/>
          </p:nvSpPr>
          <p:spPr>
            <a:xfrm>
              <a:off x="3687325" y="2463650"/>
              <a:ext cx="317400" cy="400850"/>
            </a:xfrm>
            <a:custGeom>
              <a:avLst/>
              <a:gdLst/>
              <a:ahLst/>
              <a:cxnLst/>
              <a:rect l="l" t="t" r="r" b="b"/>
              <a:pathLst>
                <a:path w="12696" h="16034" extrusionOk="0">
                  <a:moveTo>
                    <a:pt x="10189" y="0"/>
                  </a:moveTo>
                  <a:cubicBezTo>
                    <a:pt x="8155" y="0"/>
                    <a:pt x="5703" y="1549"/>
                    <a:pt x="4028" y="3573"/>
                  </a:cubicBezTo>
                  <a:cubicBezTo>
                    <a:pt x="2018" y="6000"/>
                    <a:pt x="35" y="10955"/>
                    <a:pt x="0" y="12848"/>
                  </a:cubicBezTo>
                  <a:lnTo>
                    <a:pt x="811" y="16034"/>
                  </a:lnTo>
                  <a:lnTo>
                    <a:pt x="3165" y="12300"/>
                  </a:lnTo>
                  <a:cubicBezTo>
                    <a:pt x="4314" y="9245"/>
                    <a:pt x="8082" y="7076"/>
                    <a:pt x="10596" y="5342"/>
                  </a:cubicBezTo>
                  <a:cubicBezTo>
                    <a:pt x="11993" y="4380"/>
                    <a:pt x="12693" y="3121"/>
                    <a:pt x="12696" y="2069"/>
                  </a:cubicBezTo>
                  <a:cubicBezTo>
                    <a:pt x="12696" y="1228"/>
                    <a:pt x="12247" y="518"/>
                    <a:pt x="11341" y="191"/>
                  </a:cubicBezTo>
                  <a:cubicBezTo>
                    <a:pt x="10979" y="59"/>
                    <a:pt x="10592" y="0"/>
                    <a:pt x="101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5332;p38"/>
            <p:cNvSpPr/>
            <p:nvPr/>
          </p:nvSpPr>
          <p:spPr>
            <a:xfrm>
              <a:off x="3708350" y="2667125"/>
              <a:ext cx="274750" cy="260150"/>
            </a:xfrm>
            <a:custGeom>
              <a:avLst/>
              <a:gdLst/>
              <a:ahLst/>
              <a:cxnLst/>
              <a:rect l="l" t="t" r="r" b="b"/>
              <a:pathLst>
                <a:path w="10990" h="10406" extrusionOk="0">
                  <a:moveTo>
                    <a:pt x="7957" y="0"/>
                  </a:moveTo>
                  <a:cubicBezTo>
                    <a:pt x="7785" y="0"/>
                    <a:pt x="7605" y="10"/>
                    <a:pt x="7418" y="30"/>
                  </a:cubicBezTo>
                  <a:cubicBezTo>
                    <a:pt x="5021" y="286"/>
                    <a:pt x="760" y="3475"/>
                    <a:pt x="1" y="8375"/>
                  </a:cubicBezTo>
                  <a:lnTo>
                    <a:pt x="411" y="10405"/>
                  </a:lnTo>
                  <a:cubicBezTo>
                    <a:pt x="736" y="9347"/>
                    <a:pt x="2066" y="7612"/>
                    <a:pt x="4197" y="6195"/>
                  </a:cubicBezTo>
                  <a:cubicBezTo>
                    <a:pt x="6552" y="4630"/>
                    <a:pt x="9511" y="3943"/>
                    <a:pt x="10214" y="2706"/>
                  </a:cubicBezTo>
                  <a:cubicBezTo>
                    <a:pt x="10989" y="1333"/>
                    <a:pt x="9995" y="0"/>
                    <a:pt x="79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5333;p38"/>
            <p:cNvSpPr/>
            <p:nvPr/>
          </p:nvSpPr>
          <p:spPr>
            <a:xfrm>
              <a:off x="3703450" y="2700000"/>
              <a:ext cx="218025" cy="199150"/>
            </a:xfrm>
            <a:custGeom>
              <a:avLst/>
              <a:gdLst/>
              <a:ahLst/>
              <a:cxnLst/>
              <a:rect l="l" t="t" r="r" b="b"/>
              <a:pathLst>
                <a:path w="8721" h="7966" extrusionOk="0">
                  <a:moveTo>
                    <a:pt x="8574" y="0"/>
                  </a:moveTo>
                  <a:cubicBezTo>
                    <a:pt x="8570" y="0"/>
                    <a:pt x="8566" y="0"/>
                    <a:pt x="8561" y="1"/>
                  </a:cubicBezTo>
                  <a:cubicBezTo>
                    <a:pt x="6389" y="246"/>
                    <a:pt x="2148" y="2156"/>
                    <a:pt x="28" y="7776"/>
                  </a:cubicBezTo>
                  <a:cubicBezTo>
                    <a:pt x="1" y="7849"/>
                    <a:pt x="34" y="7928"/>
                    <a:pt x="107" y="7956"/>
                  </a:cubicBezTo>
                  <a:cubicBezTo>
                    <a:pt x="125" y="7962"/>
                    <a:pt x="145" y="7966"/>
                    <a:pt x="166" y="7966"/>
                  </a:cubicBezTo>
                  <a:cubicBezTo>
                    <a:pt x="217" y="7962"/>
                    <a:pt x="265" y="7928"/>
                    <a:pt x="286" y="7876"/>
                  </a:cubicBezTo>
                  <a:cubicBezTo>
                    <a:pt x="2366" y="2370"/>
                    <a:pt x="6627" y="497"/>
                    <a:pt x="8589" y="277"/>
                  </a:cubicBezTo>
                  <a:cubicBezTo>
                    <a:pt x="8669" y="266"/>
                    <a:pt x="8720" y="201"/>
                    <a:pt x="8714" y="125"/>
                  </a:cubicBezTo>
                  <a:cubicBezTo>
                    <a:pt x="8703" y="51"/>
                    <a:pt x="8645" y="0"/>
                    <a:pt x="8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5334;p38"/>
            <p:cNvSpPr/>
            <p:nvPr/>
          </p:nvSpPr>
          <p:spPr>
            <a:xfrm>
              <a:off x="1203300" y="2683450"/>
              <a:ext cx="243125" cy="549400"/>
            </a:xfrm>
            <a:custGeom>
              <a:avLst/>
              <a:gdLst/>
              <a:ahLst/>
              <a:cxnLst/>
              <a:rect l="l" t="t" r="r" b="b"/>
              <a:pathLst>
                <a:path w="9725" h="21976" extrusionOk="0">
                  <a:moveTo>
                    <a:pt x="2107" y="1"/>
                  </a:moveTo>
                  <a:cubicBezTo>
                    <a:pt x="1842" y="1"/>
                    <a:pt x="1607" y="42"/>
                    <a:pt x="1407" y="122"/>
                  </a:cubicBezTo>
                  <a:cubicBezTo>
                    <a:pt x="548" y="467"/>
                    <a:pt x="1" y="1129"/>
                    <a:pt x="1" y="2180"/>
                  </a:cubicBezTo>
                  <a:cubicBezTo>
                    <a:pt x="1" y="3363"/>
                    <a:pt x="700" y="5039"/>
                    <a:pt x="2448" y="7300"/>
                  </a:cubicBezTo>
                  <a:cubicBezTo>
                    <a:pt x="4366" y="9783"/>
                    <a:pt x="6828" y="14996"/>
                    <a:pt x="6831" y="21713"/>
                  </a:cubicBezTo>
                  <a:cubicBezTo>
                    <a:pt x="6831" y="21799"/>
                    <a:pt x="6831" y="21885"/>
                    <a:pt x="6828" y="21976"/>
                  </a:cubicBezTo>
                  <a:lnTo>
                    <a:pt x="9137" y="20655"/>
                  </a:lnTo>
                  <a:cubicBezTo>
                    <a:pt x="9137" y="20655"/>
                    <a:pt x="9724" y="17420"/>
                    <a:pt x="9724" y="13638"/>
                  </a:cubicBezTo>
                  <a:cubicBezTo>
                    <a:pt x="9724" y="12224"/>
                    <a:pt x="9641" y="10735"/>
                    <a:pt x="9417" y="9307"/>
                  </a:cubicBezTo>
                  <a:cubicBezTo>
                    <a:pt x="8379" y="2736"/>
                    <a:pt x="4279" y="1"/>
                    <a:pt x="2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5335;p38"/>
            <p:cNvSpPr/>
            <p:nvPr/>
          </p:nvSpPr>
          <p:spPr>
            <a:xfrm>
              <a:off x="1096650" y="2841750"/>
              <a:ext cx="320975" cy="484925"/>
            </a:xfrm>
            <a:custGeom>
              <a:avLst/>
              <a:gdLst/>
              <a:ahLst/>
              <a:cxnLst/>
              <a:rect l="l" t="t" r="r" b="b"/>
              <a:pathLst>
                <a:path w="12839" h="19397" extrusionOk="0">
                  <a:moveTo>
                    <a:pt x="2673" y="1"/>
                  </a:moveTo>
                  <a:cubicBezTo>
                    <a:pt x="2247" y="1"/>
                    <a:pt x="1813" y="83"/>
                    <a:pt x="1504" y="365"/>
                  </a:cubicBezTo>
                  <a:cubicBezTo>
                    <a:pt x="1049" y="782"/>
                    <a:pt x="1019" y="1506"/>
                    <a:pt x="1221" y="2089"/>
                  </a:cubicBezTo>
                  <a:cubicBezTo>
                    <a:pt x="1425" y="2672"/>
                    <a:pt x="1815" y="3169"/>
                    <a:pt x="2108" y="3713"/>
                  </a:cubicBezTo>
                  <a:cubicBezTo>
                    <a:pt x="2246" y="3965"/>
                    <a:pt x="2363" y="4234"/>
                    <a:pt x="2391" y="4520"/>
                  </a:cubicBezTo>
                  <a:cubicBezTo>
                    <a:pt x="2432" y="4982"/>
                    <a:pt x="2228" y="5430"/>
                    <a:pt x="1970" y="5813"/>
                  </a:cubicBezTo>
                  <a:cubicBezTo>
                    <a:pt x="1611" y="6347"/>
                    <a:pt x="1139" y="6792"/>
                    <a:pt x="739" y="7296"/>
                  </a:cubicBezTo>
                  <a:cubicBezTo>
                    <a:pt x="343" y="7799"/>
                    <a:pt x="8" y="8395"/>
                    <a:pt x="5" y="9040"/>
                  </a:cubicBezTo>
                  <a:cubicBezTo>
                    <a:pt x="1" y="9872"/>
                    <a:pt x="646" y="10482"/>
                    <a:pt x="1263" y="10943"/>
                  </a:cubicBezTo>
                  <a:cubicBezTo>
                    <a:pt x="1821" y="11365"/>
                    <a:pt x="2435" y="11847"/>
                    <a:pt x="2521" y="12540"/>
                  </a:cubicBezTo>
                  <a:cubicBezTo>
                    <a:pt x="2566" y="12881"/>
                    <a:pt x="2470" y="13226"/>
                    <a:pt x="2373" y="13561"/>
                  </a:cubicBezTo>
                  <a:cubicBezTo>
                    <a:pt x="2276" y="13895"/>
                    <a:pt x="2180" y="14233"/>
                    <a:pt x="2084" y="14571"/>
                  </a:cubicBezTo>
                  <a:cubicBezTo>
                    <a:pt x="1984" y="14912"/>
                    <a:pt x="1888" y="15257"/>
                    <a:pt x="1835" y="15612"/>
                  </a:cubicBezTo>
                  <a:cubicBezTo>
                    <a:pt x="1739" y="16295"/>
                    <a:pt x="1818" y="16954"/>
                    <a:pt x="2125" y="17571"/>
                  </a:cubicBezTo>
                  <a:cubicBezTo>
                    <a:pt x="2391" y="18101"/>
                    <a:pt x="2790" y="18571"/>
                    <a:pt x="3284" y="18902"/>
                  </a:cubicBezTo>
                  <a:cubicBezTo>
                    <a:pt x="3521" y="19060"/>
                    <a:pt x="4069" y="19397"/>
                    <a:pt x="4458" y="19397"/>
                  </a:cubicBezTo>
                  <a:cubicBezTo>
                    <a:pt x="4544" y="19397"/>
                    <a:pt x="4622" y="19381"/>
                    <a:pt x="4687" y="19343"/>
                  </a:cubicBezTo>
                  <a:cubicBezTo>
                    <a:pt x="4746" y="19312"/>
                    <a:pt x="11073" y="15664"/>
                    <a:pt x="11094" y="15644"/>
                  </a:cubicBezTo>
                  <a:cubicBezTo>
                    <a:pt x="11094" y="15644"/>
                    <a:pt x="11969" y="14406"/>
                    <a:pt x="12269" y="13716"/>
                  </a:cubicBezTo>
                  <a:cubicBezTo>
                    <a:pt x="12628" y="12881"/>
                    <a:pt x="12738" y="12329"/>
                    <a:pt x="12800" y="11578"/>
                  </a:cubicBezTo>
                  <a:cubicBezTo>
                    <a:pt x="12838" y="11137"/>
                    <a:pt x="12786" y="10695"/>
                    <a:pt x="12555" y="10313"/>
                  </a:cubicBezTo>
                  <a:cubicBezTo>
                    <a:pt x="12028" y="9444"/>
                    <a:pt x="11086" y="9075"/>
                    <a:pt x="10769" y="8106"/>
                  </a:cubicBezTo>
                  <a:cubicBezTo>
                    <a:pt x="10407" y="7017"/>
                    <a:pt x="11363" y="5747"/>
                    <a:pt x="10845" y="4720"/>
                  </a:cubicBezTo>
                  <a:cubicBezTo>
                    <a:pt x="10586" y="4199"/>
                    <a:pt x="10010" y="3909"/>
                    <a:pt x="9445" y="3761"/>
                  </a:cubicBezTo>
                  <a:cubicBezTo>
                    <a:pt x="8883" y="3613"/>
                    <a:pt x="8290" y="3565"/>
                    <a:pt x="7749" y="3344"/>
                  </a:cubicBezTo>
                  <a:cubicBezTo>
                    <a:pt x="6345" y="2779"/>
                    <a:pt x="5591" y="1213"/>
                    <a:pt x="4270" y="479"/>
                  </a:cubicBezTo>
                  <a:cubicBezTo>
                    <a:pt x="3860" y="252"/>
                    <a:pt x="3404" y="41"/>
                    <a:pt x="2935" y="10"/>
                  </a:cubicBezTo>
                  <a:cubicBezTo>
                    <a:pt x="2849" y="4"/>
                    <a:pt x="2761" y="1"/>
                    <a:pt x="26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5336;p38"/>
            <p:cNvSpPr/>
            <p:nvPr/>
          </p:nvSpPr>
          <p:spPr>
            <a:xfrm>
              <a:off x="1202000" y="3227901"/>
              <a:ext cx="898457" cy="630392"/>
            </a:xfrm>
            <a:custGeom>
              <a:avLst/>
              <a:gdLst/>
              <a:ahLst/>
              <a:cxnLst/>
              <a:rect l="l" t="t" r="r" b="b"/>
              <a:pathLst>
                <a:path w="32541" h="22832" extrusionOk="0">
                  <a:moveTo>
                    <a:pt x="1010" y="0"/>
                  </a:moveTo>
                  <a:lnTo>
                    <a:pt x="1010" y="0"/>
                  </a:lnTo>
                  <a:cubicBezTo>
                    <a:pt x="440" y="438"/>
                    <a:pt x="0" y="1256"/>
                    <a:pt x="0" y="1946"/>
                  </a:cubicBezTo>
                  <a:lnTo>
                    <a:pt x="0" y="3069"/>
                  </a:lnTo>
                  <a:cubicBezTo>
                    <a:pt x="0" y="3834"/>
                    <a:pt x="534" y="4758"/>
                    <a:pt x="1195" y="5141"/>
                  </a:cubicBezTo>
                  <a:lnTo>
                    <a:pt x="31346" y="22546"/>
                  </a:lnTo>
                  <a:cubicBezTo>
                    <a:pt x="31674" y="22738"/>
                    <a:pt x="32107" y="22832"/>
                    <a:pt x="32540" y="22832"/>
                  </a:cubicBezTo>
                  <a:lnTo>
                    <a:pt x="32540" y="18944"/>
                  </a:lnTo>
                  <a:cubicBezTo>
                    <a:pt x="32107" y="18944"/>
                    <a:pt x="31674" y="18850"/>
                    <a:pt x="31346" y="18659"/>
                  </a:cubicBezTo>
                  <a:lnTo>
                    <a:pt x="1195" y="1253"/>
                  </a:lnTo>
                  <a:cubicBezTo>
                    <a:pt x="606" y="914"/>
                    <a:pt x="545" y="383"/>
                    <a:pt x="10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5337;p38"/>
            <p:cNvSpPr/>
            <p:nvPr/>
          </p:nvSpPr>
          <p:spPr>
            <a:xfrm>
              <a:off x="2098835" y="2798341"/>
              <a:ext cx="1642050" cy="1059920"/>
            </a:xfrm>
            <a:custGeom>
              <a:avLst/>
              <a:gdLst/>
              <a:ahLst/>
              <a:cxnLst/>
              <a:rect l="l" t="t" r="r" b="b"/>
              <a:pathLst>
                <a:path w="59473" h="38389" extrusionOk="0">
                  <a:moveTo>
                    <a:pt x="58462" y="0"/>
                  </a:moveTo>
                  <a:cubicBezTo>
                    <a:pt x="58928" y="383"/>
                    <a:pt x="58870" y="913"/>
                    <a:pt x="58278" y="1253"/>
                  </a:cubicBezTo>
                  <a:lnTo>
                    <a:pt x="1195" y="34216"/>
                  </a:lnTo>
                  <a:cubicBezTo>
                    <a:pt x="867" y="34407"/>
                    <a:pt x="434" y="34501"/>
                    <a:pt x="0" y="34501"/>
                  </a:cubicBezTo>
                  <a:lnTo>
                    <a:pt x="0" y="38389"/>
                  </a:lnTo>
                  <a:cubicBezTo>
                    <a:pt x="434" y="38389"/>
                    <a:pt x="867" y="38295"/>
                    <a:pt x="1195" y="38103"/>
                  </a:cubicBezTo>
                  <a:lnTo>
                    <a:pt x="58278" y="5140"/>
                  </a:lnTo>
                  <a:cubicBezTo>
                    <a:pt x="58938" y="4761"/>
                    <a:pt x="59473" y="3833"/>
                    <a:pt x="59473" y="3068"/>
                  </a:cubicBezTo>
                  <a:lnTo>
                    <a:pt x="59473" y="1946"/>
                  </a:lnTo>
                  <a:cubicBezTo>
                    <a:pt x="59473" y="1256"/>
                    <a:pt x="59032" y="433"/>
                    <a:pt x="584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5338;p38"/>
            <p:cNvSpPr/>
            <p:nvPr/>
          </p:nvSpPr>
          <p:spPr>
            <a:xfrm>
              <a:off x="3004600" y="2482425"/>
              <a:ext cx="74700" cy="94175"/>
            </a:xfrm>
            <a:custGeom>
              <a:avLst/>
              <a:gdLst/>
              <a:ahLst/>
              <a:cxnLst/>
              <a:rect l="l" t="t" r="r" b="b"/>
              <a:pathLst>
                <a:path w="2988" h="3767" extrusionOk="0">
                  <a:moveTo>
                    <a:pt x="2916" y="1"/>
                  </a:moveTo>
                  <a:cubicBezTo>
                    <a:pt x="2898" y="1"/>
                    <a:pt x="2878" y="7"/>
                    <a:pt x="2856" y="19"/>
                  </a:cubicBezTo>
                  <a:lnTo>
                    <a:pt x="132" y="1598"/>
                  </a:lnTo>
                  <a:cubicBezTo>
                    <a:pt x="60" y="1639"/>
                    <a:pt x="1" y="1743"/>
                    <a:pt x="1" y="1825"/>
                  </a:cubicBezTo>
                  <a:lnTo>
                    <a:pt x="1" y="3673"/>
                  </a:lnTo>
                  <a:cubicBezTo>
                    <a:pt x="1" y="3732"/>
                    <a:pt x="31" y="3767"/>
                    <a:pt x="74" y="3767"/>
                  </a:cubicBezTo>
                  <a:cubicBezTo>
                    <a:pt x="92" y="3767"/>
                    <a:pt x="112" y="3761"/>
                    <a:pt x="132" y="3749"/>
                  </a:cubicBezTo>
                  <a:lnTo>
                    <a:pt x="2856" y="2170"/>
                  </a:lnTo>
                  <a:cubicBezTo>
                    <a:pt x="2929" y="2129"/>
                    <a:pt x="2987" y="2026"/>
                    <a:pt x="2987" y="1939"/>
                  </a:cubicBezTo>
                  <a:lnTo>
                    <a:pt x="2987" y="94"/>
                  </a:lnTo>
                  <a:cubicBezTo>
                    <a:pt x="2987" y="34"/>
                    <a:pt x="2958" y="1"/>
                    <a:pt x="291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5339;p38"/>
            <p:cNvSpPr/>
            <p:nvPr/>
          </p:nvSpPr>
          <p:spPr>
            <a:xfrm>
              <a:off x="3692325" y="2495850"/>
              <a:ext cx="256375" cy="327500"/>
            </a:xfrm>
            <a:custGeom>
              <a:avLst/>
              <a:gdLst/>
              <a:ahLst/>
              <a:cxnLst/>
              <a:rect l="l" t="t" r="r" b="b"/>
              <a:pathLst>
                <a:path w="10255" h="13100" extrusionOk="0">
                  <a:moveTo>
                    <a:pt x="10103" y="0"/>
                  </a:moveTo>
                  <a:cubicBezTo>
                    <a:pt x="10087" y="0"/>
                    <a:pt x="10071" y="3"/>
                    <a:pt x="10055" y="9"/>
                  </a:cubicBezTo>
                  <a:cubicBezTo>
                    <a:pt x="6841" y="1137"/>
                    <a:pt x="1418" y="6388"/>
                    <a:pt x="18" y="12933"/>
                  </a:cubicBezTo>
                  <a:cubicBezTo>
                    <a:pt x="0" y="13008"/>
                    <a:pt x="48" y="13081"/>
                    <a:pt x="121" y="13098"/>
                  </a:cubicBezTo>
                  <a:cubicBezTo>
                    <a:pt x="131" y="13098"/>
                    <a:pt x="140" y="13099"/>
                    <a:pt x="148" y="13099"/>
                  </a:cubicBezTo>
                  <a:cubicBezTo>
                    <a:pt x="152" y="13099"/>
                    <a:pt x="156" y="13099"/>
                    <a:pt x="159" y="13098"/>
                  </a:cubicBezTo>
                  <a:cubicBezTo>
                    <a:pt x="221" y="13095"/>
                    <a:pt x="273" y="13053"/>
                    <a:pt x="287" y="12991"/>
                  </a:cubicBezTo>
                  <a:cubicBezTo>
                    <a:pt x="1669" y="6543"/>
                    <a:pt x="6993" y="1378"/>
                    <a:pt x="10144" y="268"/>
                  </a:cubicBezTo>
                  <a:cubicBezTo>
                    <a:pt x="10217" y="243"/>
                    <a:pt x="10255" y="165"/>
                    <a:pt x="10231" y="92"/>
                  </a:cubicBezTo>
                  <a:cubicBezTo>
                    <a:pt x="10212" y="36"/>
                    <a:pt x="10160" y="0"/>
                    <a:pt x="10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5340;p38"/>
            <p:cNvSpPr/>
            <p:nvPr/>
          </p:nvSpPr>
          <p:spPr>
            <a:xfrm>
              <a:off x="1265625" y="2709875"/>
              <a:ext cx="157600" cy="449700"/>
            </a:xfrm>
            <a:custGeom>
              <a:avLst/>
              <a:gdLst/>
              <a:ahLst/>
              <a:cxnLst/>
              <a:rect l="l" t="t" r="r" b="b"/>
              <a:pathLst>
                <a:path w="6304" h="17988" extrusionOk="0">
                  <a:moveTo>
                    <a:pt x="183" y="0"/>
                  </a:moveTo>
                  <a:cubicBezTo>
                    <a:pt x="139" y="0"/>
                    <a:pt x="96" y="17"/>
                    <a:pt x="62" y="51"/>
                  </a:cubicBezTo>
                  <a:cubicBezTo>
                    <a:pt x="0" y="113"/>
                    <a:pt x="0" y="220"/>
                    <a:pt x="66" y="282"/>
                  </a:cubicBezTo>
                  <a:cubicBezTo>
                    <a:pt x="3186" y="3330"/>
                    <a:pt x="5962" y="10895"/>
                    <a:pt x="5010" y="17801"/>
                  </a:cubicBezTo>
                  <a:cubicBezTo>
                    <a:pt x="4997" y="17891"/>
                    <a:pt x="5059" y="17974"/>
                    <a:pt x="5148" y="17988"/>
                  </a:cubicBezTo>
                  <a:lnTo>
                    <a:pt x="5172" y="17988"/>
                  </a:lnTo>
                  <a:cubicBezTo>
                    <a:pt x="5252" y="17988"/>
                    <a:pt x="5324" y="17929"/>
                    <a:pt x="5334" y="17846"/>
                  </a:cubicBezTo>
                  <a:cubicBezTo>
                    <a:pt x="6303" y="10839"/>
                    <a:pt x="3472" y="3151"/>
                    <a:pt x="296" y="48"/>
                  </a:cubicBezTo>
                  <a:cubicBezTo>
                    <a:pt x="265" y="16"/>
                    <a:pt x="224" y="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5341;p38"/>
            <p:cNvSpPr/>
            <p:nvPr/>
          </p:nvSpPr>
          <p:spPr>
            <a:xfrm>
              <a:off x="1175550" y="2867800"/>
              <a:ext cx="143000" cy="407625"/>
            </a:xfrm>
            <a:custGeom>
              <a:avLst/>
              <a:gdLst/>
              <a:ahLst/>
              <a:cxnLst/>
              <a:rect l="l" t="t" r="r" b="b"/>
              <a:pathLst>
                <a:path w="5720" h="16305" extrusionOk="0">
                  <a:moveTo>
                    <a:pt x="181" y="1"/>
                  </a:moveTo>
                  <a:cubicBezTo>
                    <a:pt x="138" y="1"/>
                    <a:pt x="94" y="18"/>
                    <a:pt x="62" y="54"/>
                  </a:cubicBezTo>
                  <a:cubicBezTo>
                    <a:pt x="0" y="120"/>
                    <a:pt x="3" y="223"/>
                    <a:pt x="69" y="286"/>
                  </a:cubicBezTo>
                  <a:cubicBezTo>
                    <a:pt x="2311" y="2382"/>
                    <a:pt x="5389" y="9598"/>
                    <a:pt x="5117" y="16133"/>
                  </a:cubicBezTo>
                  <a:cubicBezTo>
                    <a:pt x="5113" y="16222"/>
                    <a:pt x="5182" y="16301"/>
                    <a:pt x="5276" y="16305"/>
                  </a:cubicBezTo>
                  <a:lnTo>
                    <a:pt x="5279" y="16305"/>
                  </a:lnTo>
                  <a:cubicBezTo>
                    <a:pt x="5368" y="16305"/>
                    <a:pt x="5441" y="16236"/>
                    <a:pt x="5444" y="16146"/>
                  </a:cubicBezTo>
                  <a:cubicBezTo>
                    <a:pt x="5720" y="9519"/>
                    <a:pt x="2580" y="2185"/>
                    <a:pt x="293" y="44"/>
                  </a:cubicBezTo>
                  <a:cubicBezTo>
                    <a:pt x="262" y="16"/>
                    <a:pt x="221" y="1"/>
                    <a:pt x="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5342;p38"/>
            <p:cNvSpPr/>
            <p:nvPr/>
          </p:nvSpPr>
          <p:spPr>
            <a:xfrm>
              <a:off x="1159250" y="3054800"/>
              <a:ext cx="128475" cy="27550"/>
            </a:xfrm>
            <a:custGeom>
              <a:avLst/>
              <a:gdLst/>
              <a:ahLst/>
              <a:cxnLst/>
              <a:rect l="l" t="t" r="r" b="b"/>
              <a:pathLst>
                <a:path w="5139" h="1102" extrusionOk="0">
                  <a:moveTo>
                    <a:pt x="170" y="1"/>
                  </a:moveTo>
                  <a:cubicBezTo>
                    <a:pt x="73" y="1"/>
                    <a:pt x="7" y="72"/>
                    <a:pt x="4" y="160"/>
                  </a:cubicBezTo>
                  <a:cubicBezTo>
                    <a:pt x="0" y="249"/>
                    <a:pt x="70" y="325"/>
                    <a:pt x="162" y="332"/>
                  </a:cubicBezTo>
                  <a:cubicBezTo>
                    <a:pt x="186" y="332"/>
                    <a:pt x="2804" y="446"/>
                    <a:pt x="4903" y="1094"/>
                  </a:cubicBezTo>
                  <a:cubicBezTo>
                    <a:pt x="4920" y="1101"/>
                    <a:pt x="4938" y="1101"/>
                    <a:pt x="4952" y="1101"/>
                  </a:cubicBezTo>
                  <a:cubicBezTo>
                    <a:pt x="5024" y="1101"/>
                    <a:pt x="5089" y="1056"/>
                    <a:pt x="5110" y="987"/>
                  </a:cubicBezTo>
                  <a:cubicBezTo>
                    <a:pt x="5138" y="901"/>
                    <a:pt x="5089" y="808"/>
                    <a:pt x="5003" y="780"/>
                  </a:cubicBezTo>
                  <a:cubicBezTo>
                    <a:pt x="2862" y="118"/>
                    <a:pt x="204" y="1"/>
                    <a:pt x="176" y="1"/>
                  </a:cubicBezTo>
                  <a:cubicBezTo>
                    <a:pt x="174" y="1"/>
                    <a:pt x="172" y="1"/>
                    <a:pt x="1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5343;p38"/>
            <p:cNvSpPr/>
            <p:nvPr/>
          </p:nvSpPr>
          <p:spPr>
            <a:xfrm>
              <a:off x="1215725" y="2308700"/>
              <a:ext cx="2510500" cy="1444425"/>
            </a:xfrm>
            <a:custGeom>
              <a:avLst/>
              <a:gdLst/>
              <a:ahLst/>
              <a:cxnLst/>
              <a:rect l="l" t="t" r="r" b="b"/>
              <a:pathLst>
                <a:path w="100420" h="57777" extrusionOk="0">
                  <a:moveTo>
                    <a:pt x="65079" y="1"/>
                  </a:moveTo>
                  <a:cubicBezTo>
                    <a:pt x="64601" y="1"/>
                    <a:pt x="64122" y="106"/>
                    <a:pt x="63757" y="316"/>
                  </a:cubicBezTo>
                  <a:lnTo>
                    <a:pt x="731" y="36713"/>
                  </a:lnTo>
                  <a:cubicBezTo>
                    <a:pt x="0" y="37138"/>
                    <a:pt x="0" y="37821"/>
                    <a:pt x="731" y="38241"/>
                  </a:cubicBezTo>
                  <a:lnTo>
                    <a:pt x="34021" y="57460"/>
                  </a:lnTo>
                  <a:cubicBezTo>
                    <a:pt x="34385" y="57671"/>
                    <a:pt x="34862" y="57776"/>
                    <a:pt x="35340" y="57776"/>
                  </a:cubicBezTo>
                  <a:cubicBezTo>
                    <a:pt x="35818" y="57776"/>
                    <a:pt x="36297" y="57671"/>
                    <a:pt x="36663" y="57460"/>
                  </a:cubicBezTo>
                  <a:lnTo>
                    <a:pt x="99688" y="21063"/>
                  </a:lnTo>
                  <a:cubicBezTo>
                    <a:pt x="100420" y="20643"/>
                    <a:pt x="100420" y="19956"/>
                    <a:pt x="99688" y="19536"/>
                  </a:cubicBezTo>
                  <a:lnTo>
                    <a:pt x="66398" y="316"/>
                  </a:lnTo>
                  <a:cubicBezTo>
                    <a:pt x="66034" y="106"/>
                    <a:pt x="65557" y="1"/>
                    <a:pt x="6507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5344;p38"/>
            <p:cNvSpPr/>
            <p:nvPr/>
          </p:nvSpPr>
          <p:spPr>
            <a:xfrm>
              <a:off x="1658450" y="3423975"/>
              <a:ext cx="142400" cy="74925"/>
            </a:xfrm>
            <a:custGeom>
              <a:avLst/>
              <a:gdLst/>
              <a:ahLst/>
              <a:cxnLst/>
              <a:rect l="l" t="t" r="r" b="b"/>
              <a:pathLst>
                <a:path w="5696" h="2997" extrusionOk="0">
                  <a:moveTo>
                    <a:pt x="2848" y="0"/>
                  </a:moveTo>
                  <a:cubicBezTo>
                    <a:pt x="2184" y="0"/>
                    <a:pt x="1521" y="147"/>
                    <a:pt x="1014" y="440"/>
                  </a:cubicBezTo>
                  <a:cubicBezTo>
                    <a:pt x="0" y="1023"/>
                    <a:pt x="0" y="1971"/>
                    <a:pt x="1014" y="2557"/>
                  </a:cubicBezTo>
                  <a:cubicBezTo>
                    <a:pt x="1521" y="2850"/>
                    <a:pt x="2184" y="2997"/>
                    <a:pt x="2848" y="2997"/>
                  </a:cubicBezTo>
                  <a:cubicBezTo>
                    <a:pt x="3512" y="2997"/>
                    <a:pt x="4175" y="2850"/>
                    <a:pt x="4682" y="2557"/>
                  </a:cubicBezTo>
                  <a:cubicBezTo>
                    <a:pt x="5696" y="1971"/>
                    <a:pt x="5696" y="1023"/>
                    <a:pt x="4682" y="440"/>
                  </a:cubicBezTo>
                  <a:cubicBezTo>
                    <a:pt x="4175" y="147"/>
                    <a:pt x="3512" y="0"/>
                    <a:pt x="28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5345;p38"/>
            <p:cNvSpPr/>
            <p:nvPr/>
          </p:nvSpPr>
          <p:spPr>
            <a:xfrm>
              <a:off x="1406800" y="2418000"/>
              <a:ext cx="2139350" cy="1232375"/>
            </a:xfrm>
            <a:custGeom>
              <a:avLst/>
              <a:gdLst/>
              <a:ahLst/>
              <a:cxnLst/>
              <a:rect l="l" t="t" r="r" b="b"/>
              <a:pathLst>
                <a:path w="85574" h="49295" extrusionOk="0">
                  <a:moveTo>
                    <a:pt x="52913" y="0"/>
                  </a:moveTo>
                  <a:cubicBezTo>
                    <a:pt x="52625" y="0"/>
                    <a:pt x="52337" y="64"/>
                    <a:pt x="52117" y="192"/>
                  </a:cubicBezTo>
                  <a:lnTo>
                    <a:pt x="439" y="30045"/>
                  </a:lnTo>
                  <a:cubicBezTo>
                    <a:pt x="1" y="30297"/>
                    <a:pt x="1" y="30707"/>
                    <a:pt x="439" y="30963"/>
                  </a:cubicBezTo>
                  <a:lnTo>
                    <a:pt x="31861" y="49106"/>
                  </a:lnTo>
                  <a:cubicBezTo>
                    <a:pt x="32079" y="49232"/>
                    <a:pt x="32367" y="49295"/>
                    <a:pt x="32654" y="49295"/>
                  </a:cubicBezTo>
                  <a:cubicBezTo>
                    <a:pt x="32941" y="49295"/>
                    <a:pt x="33228" y="49232"/>
                    <a:pt x="33447" y="49106"/>
                  </a:cubicBezTo>
                  <a:lnTo>
                    <a:pt x="85139" y="19246"/>
                  </a:lnTo>
                  <a:cubicBezTo>
                    <a:pt x="85573" y="18994"/>
                    <a:pt x="85573" y="18584"/>
                    <a:pt x="85139" y="18329"/>
                  </a:cubicBezTo>
                  <a:lnTo>
                    <a:pt x="53704" y="189"/>
                  </a:lnTo>
                  <a:cubicBezTo>
                    <a:pt x="53486" y="63"/>
                    <a:pt x="53200" y="0"/>
                    <a:pt x="529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5346;p38"/>
            <p:cNvSpPr/>
            <p:nvPr/>
          </p:nvSpPr>
          <p:spPr>
            <a:xfrm>
              <a:off x="1696725" y="3035250"/>
              <a:ext cx="767025" cy="441525"/>
            </a:xfrm>
            <a:custGeom>
              <a:avLst/>
              <a:gdLst/>
              <a:ahLst/>
              <a:cxnLst/>
              <a:rect l="l" t="t" r="r" b="b"/>
              <a:pathLst>
                <a:path w="30681" h="17661" extrusionOk="0">
                  <a:moveTo>
                    <a:pt x="12095" y="1"/>
                  </a:moveTo>
                  <a:lnTo>
                    <a:pt x="365" y="6772"/>
                  </a:lnTo>
                  <a:cubicBezTo>
                    <a:pt x="0" y="6983"/>
                    <a:pt x="0" y="7324"/>
                    <a:pt x="365" y="7535"/>
                  </a:cubicBezTo>
                  <a:lnTo>
                    <a:pt x="17630" y="17503"/>
                  </a:lnTo>
                  <a:cubicBezTo>
                    <a:pt x="17810" y="17608"/>
                    <a:pt x="18049" y="17661"/>
                    <a:pt x="18288" y="17661"/>
                  </a:cubicBezTo>
                  <a:cubicBezTo>
                    <a:pt x="18528" y="17661"/>
                    <a:pt x="18767" y="17608"/>
                    <a:pt x="18950" y="17503"/>
                  </a:cubicBezTo>
                  <a:lnTo>
                    <a:pt x="30680" y="10731"/>
                  </a:lnTo>
                  <a:lnTo>
                    <a:pt x="12095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5347;p38"/>
            <p:cNvSpPr/>
            <p:nvPr/>
          </p:nvSpPr>
          <p:spPr>
            <a:xfrm>
              <a:off x="1999000" y="3035250"/>
              <a:ext cx="464650" cy="268275"/>
            </a:xfrm>
            <a:custGeom>
              <a:avLst/>
              <a:gdLst/>
              <a:ahLst/>
              <a:cxnLst/>
              <a:rect l="l" t="t" r="r" b="b"/>
              <a:pathLst>
                <a:path w="18586" h="10731" extrusionOk="0">
                  <a:moveTo>
                    <a:pt x="1" y="1"/>
                  </a:moveTo>
                  <a:lnTo>
                    <a:pt x="18585" y="10731"/>
                  </a:lnTo>
                  <a:lnTo>
                    <a:pt x="18585" y="10731"/>
                  </a:lnTo>
                  <a:lnTo>
                    <a:pt x="16396" y="2024"/>
                  </a:lnTo>
                  <a:cubicBezTo>
                    <a:pt x="16344" y="1817"/>
                    <a:pt x="16231" y="1628"/>
                    <a:pt x="16069" y="1494"/>
                  </a:cubicBezTo>
                  <a:cubicBezTo>
                    <a:pt x="16065" y="1494"/>
                    <a:pt x="16065" y="1490"/>
                    <a:pt x="16061" y="1490"/>
                  </a:cubicBezTo>
                  <a:cubicBezTo>
                    <a:pt x="15896" y="1349"/>
                    <a:pt x="15693" y="1259"/>
                    <a:pt x="15475" y="124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5348;p38"/>
            <p:cNvSpPr/>
            <p:nvPr/>
          </p:nvSpPr>
          <p:spPr>
            <a:xfrm>
              <a:off x="1999000" y="3035250"/>
              <a:ext cx="464650" cy="268275"/>
            </a:xfrm>
            <a:custGeom>
              <a:avLst/>
              <a:gdLst/>
              <a:ahLst/>
              <a:cxnLst/>
              <a:rect l="l" t="t" r="r" b="b"/>
              <a:pathLst>
                <a:path w="18586" h="10731" extrusionOk="0">
                  <a:moveTo>
                    <a:pt x="1" y="1"/>
                  </a:moveTo>
                  <a:lnTo>
                    <a:pt x="1156" y="9306"/>
                  </a:lnTo>
                  <a:cubicBezTo>
                    <a:pt x="1204" y="9713"/>
                    <a:pt x="1542" y="10027"/>
                    <a:pt x="1952" y="10045"/>
                  </a:cubicBezTo>
                  <a:lnTo>
                    <a:pt x="18585" y="107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5349;p38"/>
            <p:cNvSpPr/>
            <p:nvPr/>
          </p:nvSpPr>
          <p:spPr>
            <a:xfrm>
              <a:off x="1999000" y="3035250"/>
              <a:ext cx="464650" cy="268275"/>
            </a:xfrm>
            <a:custGeom>
              <a:avLst/>
              <a:gdLst/>
              <a:ahLst/>
              <a:cxnLst/>
              <a:rect l="l" t="t" r="r" b="b"/>
              <a:pathLst>
                <a:path w="18586" h="10731" extrusionOk="0">
                  <a:moveTo>
                    <a:pt x="1" y="1"/>
                  </a:moveTo>
                  <a:lnTo>
                    <a:pt x="1156" y="9306"/>
                  </a:lnTo>
                  <a:cubicBezTo>
                    <a:pt x="1204" y="9713"/>
                    <a:pt x="1542" y="10027"/>
                    <a:pt x="1952" y="10045"/>
                  </a:cubicBezTo>
                  <a:lnTo>
                    <a:pt x="18585" y="10731"/>
                  </a:lnTo>
                  <a:lnTo>
                    <a:pt x="2404" y="9445"/>
                  </a:lnTo>
                  <a:cubicBezTo>
                    <a:pt x="2235" y="9430"/>
                    <a:pt x="2090" y="9310"/>
                    <a:pt x="2056" y="914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5350;p38"/>
            <p:cNvSpPr/>
            <p:nvPr/>
          </p:nvSpPr>
          <p:spPr>
            <a:xfrm>
              <a:off x="2092025" y="3285675"/>
              <a:ext cx="78475" cy="196725"/>
            </a:xfrm>
            <a:custGeom>
              <a:avLst/>
              <a:gdLst/>
              <a:ahLst/>
              <a:cxnLst/>
              <a:rect l="l" t="t" r="r" b="b"/>
              <a:pathLst>
                <a:path w="3139" h="7869" extrusionOk="0">
                  <a:moveTo>
                    <a:pt x="0" y="0"/>
                  </a:moveTo>
                  <a:lnTo>
                    <a:pt x="2476" y="7868"/>
                  </a:lnTo>
                  <a:lnTo>
                    <a:pt x="3138" y="7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5351;p38"/>
            <p:cNvSpPr/>
            <p:nvPr/>
          </p:nvSpPr>
          <p:spPr>
            <a:xfrm>
              <a:off x="1689275" y="3204550"/>
              <a:ext cx="340800" cy="45375"/>
            </a:xfrm>
            <a:custGeom>
              <a:avLst/>
              <a:gdLst/>
              <a:ahLst/>
              <a:cxnLst/>
              <a:rect l="l" t="t" r="r" b="b"/>
              <a:pathLst>
                <a:path w="13632" h="1815" extrusionOk="0">
                  <a:moveTo>
                    <a:pt x="663" y="0"/>
                  </a:moveTo>
                  <a:lnTo>
                    <a:pt x="1" y="383"/>
                  </a:lnTo>
                  <a:lnTo>
                    <a:pt x="13631" y="1814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5352;p38"/>
            <p:cNvSpPr/>
            <p:nvPr/>
          </p:nvSpPr>
          <p:spPr>
            <a:xfrm>
              <a:off x="2254250" y="2611600"/>
              <a:ext cx="945475" cy="543300"/>
            </a:xfrm>
            <a:custGeom>
              <a:avLst/>
              <a:gdLst/>
              <a:ahLst/>
              <a:cxnLst/>
              <a:rect l="l" t="t" r="r" b="b"/>
              <a:pathLst>
                <a:path w="37819" h="21732" extrusionOk="0">
                  <a:moveTo>
                    <a:pt x="22009" y="0"/>
                  </a:moveTo>
                  <a:cubicBezTo>
                    <a:pt x="21769" y="0"/>
                    <a:pt x="21530" y="53"/>
                    <a:pt x="21347" y="158"/>
                  </a:cubicBezTo>
                  <a:lnTo>
                    <a:pt x="366" y="12275"/>
                  </a:lnTo>
                  <a:cubicBezTo>
                    <a:pt x="1" y="12485"/>
                    <a:pt x="1" y="12826"/>
                    <a:pt x="366" y="13037"/>
                  </a:cubicBezTo>
                  <a:lnTo>
                    <a:pt x="15151" y="21574"/>
                  </a:lnTo>
                  <a:cubicBezTo>
                    <a:pt x="15334" y="21679"/>
                    <a:pt x="15573" y="21731"/>
                    <a:pt x="15813" y="21731"/>
                  </a:cubicBezTo>
                  <a:cubicBezTo>
                    <a:pt x="16052" y="21731"/>
                    <a:pt x="16290" y="21679"/>
                    <a:pt x="16472" y="21574"/>
                  </a:cubicBezTo>
                  <a:lnTo>
                    <a:pt x="37456" y="9458"/>
                  </a:lnTo>
                  <a:cubicBezTo>
                    <a:pt x="37818" y="9247"/>
                    <a:pt x="37818" y="8906"/>
                    <a:pt x="37456" y="8696"/>
                  </a:cubicBezTo>
                  <a:lnTo>
                    <a:pt x="22667" y="158"/>
                  </a:lnTo>
                  <a:cubicBezTo>
                    <a:pt x="22487" y="53"/>
                    <a:pt x="22248" y="0"/>
                    <a:pt x="2200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5353;p38"/>
            <p:cNvSpPr/>
            <p:nvPr/>
          </p:nvSpPr>
          <p:spPr>
            <a:xfrm>
              <a:off x="2547150" y="2788450"/>
              <a:ext cx="359650" cy="189600"/>
            </a:xfrm>
            <a:custGeom>
              <a:avLst/>
              <a:gdLst/>
              <a:ahLst/>
              <a:cxnLst/>
              <a:rect l="l" t="t" r="r" b="b"/>
              <a:pathLst>
                <a:path w="14386" h="7584" extrusionOk="0">
                  <a:moveTo>
                    <a:pt x="7046" y="2745"/>
                  </a:moveTo>
                  <a:cubicBezTo>
                    <a:pt x="7065" y="2745"/>
                    <a:pt x="7084" y="2745"/>
                    <a:pt x="7103" y="2745"/>
                  </a:cubicBezTo>
                  <a:cubicBezTo>
                    <a:pt x="7700" y="2752"/>
                    <a:pt x="8262" y="2908"/>
                    <a:pt x="8782" y="3207"/>
                  </a:cubicBezTo>
                  <a:cubicBezTo>
                    <a:pt x="9193" y="3445"/>
                    <a:pt x="9462" y="3694"/>
                    <a:pt x="9586" y="3949"/>
                  </a:cubicBezTo>
                  <a:lnTo>
                    <a:pt x="7990" y="4873"/>
                  </a:lnTo>
                  <a:cubicBezTo>
                    <a:pt x="7711" y="5032"/>
                    <a:pt x="7386" y="5111"/>
                    <a:pt x="7012" y="5111"/>
                  </a:cubicBezTo>
                  <a:cubicBezTo>
                    <a:pt x="6932" y="5111"/>
                    <a:pt x="6850" y="5108"/>
                    <a:pt x="6766" y="5100"/>
                  </a:cubicBezTo>
                  <a:cubicBezTo>
                    <a:pt x="6287" y="5059"/>
                    <a:pt x="5865" y="4932"/>
                    <a:pt x="5497" y="4717"/>
                  </a:cubicBezTo>
                  <a:cubicBezTo>
                    <a:pt x="5031" y="4448"/>
                    <a:pt x="4790" y="4190"/>
                    <a:pt x="4780" y="3939"/>
                  </a:cubicBezTo>
                  <a:cubicBezTo>
                    <a:pt x="4769" y="3690"/>
                    <a:pt x="4987" y="3439"/>
                    <a:pt x="5428" y="3180"/>
                  </a:cubicBezTo>
                  <a:cubicBezTo>
                    <a:pt x="5931" y="2890"/>
                    <a:pt x="6471" y="2745"/>
                    <a:pt x="7046" y="2745"/>
                  </a:cubicBezTo>
                  <a:close/>
                  <a:moveTo>
                    <a:pt x="6704" y="1"/>
                  </a:moveTo>
                  <a:cubicBezTo>
                    <a:pt x="6249" y="1"/>
                    <a:pt x="5794" y="34"/>
                    <a:pt x="5338" y="101"/>
                  </a:cubicBezTo>
                  <a:cubicBezTo>
                    <a:pt x="4204" y="263"/>
                    <a:pt x="3114" y="646"/>
                    <a:pt x="2066" y="1253"/>
                  </a:cubicBezTo>
                  <a:cubicBezTo>
                    <a:pt x="1145" y="1784"/>
                    <a:pt x="549" y="2356"/>
                    <a:pt x="273" y="2976"/>
                  </a:cubicBezTo>
                  <a:cubicBezTo>
                    <a:pt x="1" y="3594"/>
                    <a:pt x="42" y="4214"/>
                    <a:pt x="408" y="4835"/>
                  </a:cubicBezTo>
                  <a:cubicBezTo>
                    <a:pt x="770" y="5456"/>
                    <a:pt x="1422" y="6038"/>
                    <a:pt x="2363" y="6583"/>
                  </a:cubicBezTo>
                  <a:cubicBezTo>
                    <a:pt x="2808" y="6838"/>
                    <a:pt x="3287" y="7052"/>
                    <a:pt x="3804" y="7228"/>
                  </a:cubicBezTo>
                  <a:cubicBezTo>
                    <a:pt x="4321" y="7403"/>
                    <a:pt x="4814" y="7518"/>
                    <a:pt x="5280" y="7576"/>
                  </a:cubicBezTo>
                  <a:cubicBezTo>
                    <a:pt x="5309" y="7581"/>
                    <a:pt x="5335" y="7583"/>
                    <a:pt x="5359" y="7583"/>
                  </a:cubicBezTo>
                  <a:cubicBezTo>
                    <a:pt x="5403" y="7583"/>
                    <a:pt x="5438" y="7576"/>
                    <a:pt x="5462" y="7562"/>
                  </a:cubicBezTo>
                  <a:cubicBezTo>
                    <a:pt x="5472" y="7559"/>
                    <a:pt x="5490" y="7538"/>
                    <a:pt x="5521" y="7504"/>
                  </a:cubicBezTo>
                  <a:lnTo>
                    <a:pt x="5921" y="6938"/>
                  </a:lnTo>
                  <a:cubicBezTo>
                    <a:pt x="5945" y="6900"/>
                    <a:pt x="5945" y="6873"/>
                    <a:pt x="5921" y="6859"/>
                  </a:cubicBezTo>
                  <a:cubicBezTo>
                    <a:pt x="5900" y="6845"/>
                    <a:pt x="5859" y="6835"/>
                    <a:pt x="5797" y="6828"/>
                  </a:cubicBezTo>
                  <a:cubicBezTo>
                    <a:pt x="5414" y="6790"/>
                    <a:pt x="5004" y="6700"/>
                    <a:pt x="4562" y="6552"/>
                  </a:cubicBezTo>
                  <a:cubicBezTo>
                    <a:pt x="4121" y="6404"/>
                    <a:pt x="3714" y="6221"/>
                    <a:pt x="3338" y="6004"/>
                  </a:cubicBezTo>
                  <a:cubicBezTo>
                    <a:pt x="2652" y="5607"/>
                    <a:pt x="2166" y="5177"/>
                    <a:pt x="1887" y="4714"/>
                  </a:cubicBezTo>
                  <a:cubicBezTo>
                    <a:pt x="1608" y="4256"/>
                    <a:pt x="1576" y="3783"/>
                    <a:pt x="1790" y="3301"/>
                  </a:cubicBezTo>
                  <a:cubicBezTo>
                    <a:pt x="2004" y="2818"/>
                    <a:pt x="2487" y="2363"/>
                    <a:pt x="3235" y="1929"/>
                  </a:cubicBezTo>
                  <a:cubicBezTo>
                    <a:pt x="4430" y="1239"/>
                    <a:pt x="5649" y="892"/>
                    <a:pt x="6893" y="892"/>
                  </a:cubicBezTo>
                  <a:cubicBezTo>
                    <a:pt x="6980" y="892"/>
                    <a:pt x="7068" y="894"/>
                    <a:pt x="7156" y="897"/>
                  </a:cubicBezTo>
                  <a:cubicBezTo>
                    <a:pt x="8493" y="949"/>
                    <a:pt x="9775" y="1329"/>
                    <a:pt x="11007" y="2042"/>
                  </a:cubicBezTo>
                  <a:cubicBezTo>
                    <a:pt x="11683" y="2432"/>
                    <a:pt x="12159" y="2845"/>
                    <a:pt x="12438" y="3290"/>
                  </a:cubicBezTo>
                  <a:cubicBezTo>
                    <a:pt x="12717" y="3735"/>
                    <a:pt x="12765" y="4184"/>
                    <a:pt x="12582" y="4631"/>
                  </a:cubicBezTo>
                  <a:cubicBezTo>
                    <a:pt x="12396" y="5083"/>
                    <a:pt x="11962" y="5508"/>
                    <a:pt x="11272" y="5904"/>
                  </a:cubicBezTo>
                  <a:cubicBezTo>
                    <a:pt x="10652" y="6262"/>
                    <a:pt x="10090" y="6493"/>
                    <a:pt x="9579" y="6597"/>
                  </a:cubicBezTo>
                  <a:cubicBezTo>
                    <a:pt x="9387" y="6636"/>
                    <a:pt x="9209" y="6655"/>
                    <a:pt x="9047" y="6655"/>
                  </a:cubicBezTo>
                  <a:cubicBezTo>
                    <a:pt x="8780" y="6655"/>
                    <a:pt x="8554" y="6602"/>
                    <a:pt x="8369" y="6497"/>
                  </a:cubicBezTo>
                  <a:cubicBezTo>
                    <a:pt x="8193" y="6393"/>
                    <a:pt x="8114" y="6294"/>
                    <a:pt x="8131" y="6194"/>
                  </a:cubicBezTo>
                  <a:cubicBezTo>
                    <a:pt x="8152" y="6094"/>
                    <a:pt x="8273" y="5979"/>
                    <a:pt x="8493" y="5852"/>
                  </a:cubicBezTo>
                  <a:lnTo>
                    <a:pt x="11248" y="4262"/>
                  </a:lnTo>
                  <a:cubicBezTo>
                    <a:pt x="11228" y="4001"/>
                    <a:pt x="11093" y="3724"/>
                    <a:pt x="10851" y="3428"/>
                  </a:cubicBezTo>
                  <a:cubicBezTo>
                    <a:pt x="10614" y="3135"/>
                    <a:pt x="10297" y="2876"/>
                    <a:pt x="9907" y="2653"/>
                  </a:cubicBezTo>
                  <a:cubicBezTo>
                    <a:pt x="9003" y="2128"/>
                    <a:pt x="8052" y="1859"/>
                    <a:pt x="7049" y="1835"/>
                  </a:cubicBezTo>
                  <a:cubicBezTo>
                    <a:pt x="7009" y="1834"/>
                    <a:pt x="6970" y="1834"/>
                    <a:pt x="6930" y="1834"/>
                  </a:cubicBezTo>
                  <a:cubicBezTo>
                    <a:pt x="5971" y="1834"/>
                    <a:pt x="5073" y="2076"/>
                    <a:pt x="4235" y="2559"/>
                  </a:cubicBezTo>
                  <a:cubicBezTo>
                    <a:pt x="3532" y="2966"/>
                    <a:pt x="3193" y="3401"/>
                    <a:pt x="3225" y="3869"/>
                  </a:cubicBezTo>
                  <a:cubicBezTo>
                    <a:pt x="3255" y="4338"/>
                    <a:pt x="3621" y="4779"/>
                    <a:pt x="4328" y="5197"/>
                  </a:cubicBezTo>
                  <a:cubicBezTo>
                    <a:pt x="4742" y="5435"/>
                    <a:pt x="5187" y="5607"/>
                    <a:pt x="5669" y="5715"/>
                  </a:cubicBezTo>
                  <a:cubicBezTo>
                    <a:pt x="6024" y="5790"/>
                    <a:pt x="6382" y="5829"/>
                    <a:pt x="6744" y="5829"/>
                  </a:cubicBezTo>
                  <a:cubicBezTo>
                    <a:pt x="6875" y="5829"/>
                    <a:pt x="7006" y="5824"/>
                    <a:pt x="7138" y="5814"/>
                  </a:cubicBezTo>
                  <a:lnTo>
                    <a:pt x="7138" y="5814"/>
                  </a:lnTo>
                  <a:cubicBezTo>
                    <a:pt x="6949" y="6004"/>
                    <a:pt x="6872" y="6204"/>
                    <a:pt x="6914" y="6414"/>
                  </a:cubicBezTo>
                  <a:cubicBezTo>
                    <a:pt x="6959" y="6621"/>
                    <a:pt x="7135" y="6818"/>
                    <a:pt x="7448" y="7000"/>
                  </a:cubicBezTo>
                  <a:cubicBezTo>
                    <a:pt x="8004" y="7319"/>
                    <a:pt x="8648" y="7478"/>
                    <a:pt x="9383" y="7478"/>
                  </a:cubicBezTo>
                  <a:cubicBezTo>
                    <a:pt x="9500" y="7478"/>
                    <a:pt x="9620" y="7474"/>
                    <a:pt x="9742" y="7466"/>
                  </a:cubicBezTo>
                  <a:cubicBezTo>
                    <a:pt x="10624" y="7407"/>
                    <a:pt x="11521" y="7114"/>
                    <a:pt x="12431" y="6587"/>
                  </a:cubicBezTo>
                  <a:cubicBezTo>
                    <a:pt x="13289" y="6094"/>
                    <a:pt x="13851" y="5562"/>
                    <a:pt x="14120" y="4990"/>
                  </a:cubicBezTo>
                  <a:cubicBezTo>
                    <a:pt x="14386" y="4421"/>
                    <a:pt x="14344" y="3835"/>
                    <a:pt x="13986" y="3239"/>
                  </a:cubicBezTo>
                  <a:cubicBezTo>
                    <a:pt x="13631" y="2639"/>
                    <a:pt x="12961" y="2056"/>
                    <a:pt x="11982" y="1490"/>
                  </a:cubicBezTo>
                  <a:cubicBezTo>
                    <a:pt x="10934" y="887"/>
                    <a:pt x="9848" y="463"/>
                    <a:pt x="8724" y="218"/>
                  </a:cubicBezTo>
                  <a:cubicBezTo>
                    <a:pt x="8053" y="74"/>
                    <a:pt x="7379" y="1"/>
                    <a:pt x="67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5354;p38"/>
            <p:cNvSpPr/>
            <p:nvPr/>
          </p:nvSpPr>
          <p:spPr>
            <a:xfrm>
              <a:off x="3222275" y="2581775"/>
              <a:ext cx="31475" cy="16525"/>
            </a:xfrm>
            <a:custGeom>
              <a:avLst/>
              <a:gdLst/>
              <a:ahLst/>
              <a:cxnLst/>
              <a:rect l="l" t="t" r="r" b="b"/>
              <a:pathLst>
                <a:path w="1259" h="661" extrusionOk="0">
                  <a:moveTo>
                    <a:pt x="630" y="0"/>
                  </a:moveTo>
                  <a:cubicBezTo>
                    <a:pt x="483" y="0"/>
                    <a:pt x="337" y="32"/>
                    <a:pt x="225" y="96"/>
                  </a:cubicBezTo>
                  <a:cubicBezTo>
                    <a:pt x="0" y="224"/>
                    <a:pt x="0" y="434"/>
                    <a:pt x="225" y="565"/>
                  </a:cubicBezTo>
                  <a:cubicBezTo>
                    <a:pt x="337" y="629"/>
                    <a:pt x="483" y="660"/>
                    <a:pt x="630" y="660"/>
                  </a:cubicBezTo>
                  <a:cubicBezTo>
                    <a:pt x="776" y="660"/>
                    <a:pt x="923" y="629"/>
                    <a:pt x="1035" y="565"/>
                  </a:cubicBezTo>
                  <a:cubicBezTo>
                    <a:pt x="1259" y="434"/>
                    <a:pt x="1259" y="224"/>
                    <a:pt x="1035" y="96"/>
                  </a:cubicBezTo>
                  <a:cubicBezTo>
                    <a:pt x="923" y="32"/>
                    <a:pt x="776" y="0"/>
                    <a:pt x="6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5355;p38"/>
            <p:cNvSpPr/>
            <p:nvPr/>
          </p:nvSpPr>
          <p:spPr>
            <a:xfrm>
              <a:off x="3249075" y="2659400"/>
              <a:ext cx="62875" cy="33075"/>
            </a:xfrm>
            <a:custGeom>
              <a:avLst/>
              <a:gdLst/>
              <a:ahLst/>
              <a:cxnLst/>
              <a:rect l="l" t="t" r="r" b="b"/>
              <a:pathLst>
                <a:path w="2515" h="1323" extrusionOk="0">
                  <a:moveTo>
                    <a:pt x="1257" y="0"/>
                  </a:moveTo>
                  <a:cubicBezTo>
                    <a:pt x="964" y="0"/>
                    <a:pt x="671" y="65"/>
                    <a:pt x="449" y="194"/>
                  </a:cubicBezTo>
                  <a:cubicBezTo>
                    <a:pt x="1" y="453"/>
                    <a:pt x="1" y="873"/>
                    <a:pt x="449" y="1128"/>
                  </a:cubicBezTo>
                  <a:cubicBezTo>
                    <a:pt x="671" y="1258"/>
                    <a:pt x="964" y="1323"/>
                    <a:pt x="1257" y="1323"/>
                  </a:cubicBezTo>
                  <a:cubicBezTo>
                    <a:pt x="1550" y="1323"/>
                    <a:pt x="1844" y="1258"/>
                    <a:pt x="2066" y="1128"/>
                  </a:cubicBezTo>
                  <a:cubicBezTo>
                    <a:pt x="2515" y="873"/>
                    <a:pt x="2515" y="453"/>
                    <a:pt x="2066" y="194"/>
                  </a:cubicBezTo>
                  <a:cubicBezTo>
                    <a:pt x="1844" y="65"/>
                    <a:pt x="1550" y="0"/>
                    <a:pt x="12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5356;p38"/>
            <p:cNvSpPr/>
            <p:nvPr/>
          </p:nvSpPr>
          <p:spPr>
            <a:xfrm>
              <a:off x="3062300" y="2550400"/>
              <a:ext cx="176900" cy="99650"/>
            </a:xfrm>
            <a:custGeom>
              <a:avLst/>
              <a:gdLst/>
              <a:ahLst/>
              <a:cxnLst/>
              <a:rect l="l" t="t" r="r" b="b"/>
              <a:pathLst>
                <a:path w="7076" h="3986" extrusionOk="0">
                  <a:moveTo>
                    <a:pt x="823" y="0"/>
                  </a:moveTo>
                  <a:cubicBezTo>
                    <a:pt x="630" y="0"/>
                    <a:pt x="442" y="41"/>
                    <a:pt x="300" y="123"/>
                  </a:cubicBezTo>
                  <a:cubicBezTo>
                    <a:pt x="0" y="296"/>
                    <a:pt x="17" y="582"/>
                    <a:pt x="334" y="768"/>
                  </a:cubicBezTo>
                  <a:lnTo>
                    <a:pt x="5662" y="3844"/>
                  </a:lnTo>
                  <a:cubicBezTo>
                    <a:pt x="5826" y="3939"/>
                    <a:pt x="6038" y="3986"/>
                    <a:pt x="6247" y="3986"/>
                  </a:cubicBezTo>
                  <a:cubicBezTo>
                    <a:pt x="6441" y="3986"/>
                    <a:pt x="6632" y="3945"/>
                    <a:pt x="6775" y="3861"/>
                  </a:cubicBezTo>
                  <a:cubicBezTo>
                    <a:pt x="7075" y="3693"/>
                    <a:pt x="7058" y="3403"/>
                    <a:pt x="6741" y="3220"/>
                  </a:cubicBezTo>
                  <a:lnTo>
                    <a:pt x="1413" y="144"/>
                  </a:lnTo>
                  <a:cubicBezTo>
                    <a:pt x="1248" y="49"/>
                    <a:pt x="1033" y="0"/>
                    <a:pt x="8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5357;p38"/>
            <p:cNvSpPr/>
            <p:nvPr/>
          </p:nvSpPr>
          <p:spPr>
            <a:xfrm>
              <a:off x="1505350" y="934025"/>
              <a:ext cx="1327575" cy="1729850"/>
            </a:xfrm>
            <a:custGeom>
              <a:avLst/>
              <a:gdLst/>
              <a:ahLst/>
              <a:cxnLst/>
              <a:rect l="l" t="t" r="r" b="b"/>
              <a:pathLst>
                <a:path w="53103" h="69194" extrusionOk="0">
                  <a:moveTo>
                    <a:pt x="50153" y="0"/>
                  </a:moveTo>
                  <a:cubicBezTo>
                    <a:pt x="49811" y="0"/>
                    <a:pt x="49470" y="76"/>
                    <a:pt x="49210" y="228"/>
                  </a:cubicBezTo>
                  <a:lnTo>
                    <a:pt x="945" y="28092"/>
                  </a:lnTo>
                  <a:cubicBezTo>
                    <a:pt x="424" y="28391"/>
                    <a:pt x="0" y="29126"/>
                    <a:pt x="0" y="29726"/>
                  </a:cubicBezTo>
                  <a:lnTo>
                    <a:pt x="4" y="66723"/>
                  </a:lnTo>
                  <a:cubicBezTo>
                    <a:pt x="4" y="67320"/>
                    <a:pt x="427" y="68058"/>
                    <a:pt x="945" y="68354"/>
                  </a:cubicBezTo>
                  <a:lnTo>
                    <a:pt x="2011" y="68972"/>
                  </a:lnTo>
                  <a:cubicBezTo>
                    <a:pt x="2269" y="69120"/>
                    <a:pt x="2610" y="69194"/>
                    <a:pt x="2952" y="69194"/>
                  </a:cubicBezTo>
                  <a:cubicBezTo>
                    <a:pt x="3294" y="69194"/>
                    <a:pt x="3636" y="69120"/>
                    <a:pt x="3896" y="68972"/>
                  </a:cubicBezTo>
                  <a:lnTo>
                    <a:pt x="52158" y="41105"/>
                  </a:lnTo>
                  <a:cubicBezTo>
                    <a:pt x="52679" y="40804"/>
                    <a:pt x="53102" y="40070"/>
                    <a:pt x="53102" y="39470"/>
                  </a:cubicBezTo>
                  <a:lnTo>
                    <a:pt x="53102" y="2472"/>
                  </a:lnTo>
                  <a:cubicBezTo>
                    <a:pt x="53102" y="1872"/>
                    <a:pt x="52682" y="1142"/>
                    <a:pt x="52158" y="842"/>
                  </a:cubicBezTo>
                  <a:lnTo>
                    <a:pt x="51096" y="228"/>
                  </a:lnTo>
                  <a:cubicBezTo>
                    <a:pt x="50835" y="76"/>
                    <a:pt x="50494" y="0"/>
                    <a:pt x="501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5358;p38"/>
            <p:cNvSpPr/>
            <p:nvPr/>
          </p:nvSpPr>
          <p:spPr>
            <a:xfrm>
              <a:off x="1512250" y="949375"/>
              <a:ext cx="1303225" cy="704625"/>
            </a:xfrm>
            <a:custGeom>
              <a:avLst/>
              <a:gdLst/>
              <a:ahLst/>
              <a:cxnLst/>
              <a:rect l="l" t="t" r="r" b="b"/>
              <a:pathLst>
                <a:path w="52129" h="28185" extrusionOk="0">
                  <a:moveTo>
                    <a:pt x="51493" y="1"/>
                  </a:moveTo>
                  <a:lnTo>
                    <a:pt x="51882" y="228"/>
                  </a:lnTo>
                  <a:cubicBezTo>
                    <a:pt x="51967" y="276"/>
                    <a:pt x="52049" y="334"/>
                    <a:pt x="52128" y="402"/>
                  </a:cubicBezTo>
                  <a:lnTo>
                    <a:pt x="52128" y="402"/>
                  </a:lnTo>
                  <a:cubicBezTo>
                    <a:pt x="52049" y="334"/>
                    <a:pt x="51968" y="276"/>
                    <a:pt x="51886" y="224"/>
                  </a:cubicBezTo>
                  <a:lnTo>
                    <a:pt x="51493" y="1"/>
                  </a:lnTo>
                  <a:close/>
                  <a:moveTo>
                    <a:pt x="417" y="27664"/>
                  </a:moveTo>
                  <a:lnTo>
                    <a:pt x="417" y="27664"/>
                  </a:lnTo>
                  <a:cubicBezTo>
                    <a:pt x="258" y="27806"/>
                    <a:pt x="113" y="27984"/>
                    <a:pt x="0" y="28184"/>
                  </a:cubicBezTo>
                  <a:cubicBezTo>
                    <a:pt x="113" y="27988"/>
                    <a:pt x="258" y="27806"/>
                    <a:pt x="417" y="276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5359;p38"/>
            <p:cNvSpPr/>
            <p:nvPr/>
          </p:nvSpPr>
          <p:spPr>
            <a:xfrm>
              <a:off x="1512250" y="934025"/>
              <a:ext cx="1313775" cy="758500"/>
            </a:xfrm>
            <a:custGeom>
              <a:avLst/>
              <a:gdLst/>
              <a:ahLst/>
              <a:cxnLst/>
              <a:rect l="l" t="t" r="r" b="b"/>
              <a:pathLst>
                <a:path w="52551" h="30340" extrusionOk="0">
                  <a:moveTo>
                    <a:pt x="49876" y="1"/>
                  </a:moveTo>
                  <a:cubicBezTo>
                    <a:pt x="49723" y="1"/>
                    <a:pt x="49572" y="15"/>
                    <a:pt x="49427" y="45"/>
                  </a:cubicBezTo>
                  <a:cubicBezTo>
                    <a:pt x="49247" y="83"/>
                    <a:pt x="49079" y="145"/>
                    <a:pt x="48934" y="228"/>
                  </a:cubicBezTo>
                  <a:lnTo>
                    <a:pt x="669" y="28092"/>
                  </a:lnTo>
                  <a:cubicBezTo>
                    <a:pt x="583" y="28143"/>
                    <a:pt x="497" y="28205"/>
                    <a:pt x="417" y="28278"/>
                  </a:cubicBezTo>
                  <a:cubicBezTo>
                    <a:pt x="258" y="28419"/>
                    <a:pt x="113" y="28598"/>
                    <a:pt x="0" y="28798"/>
                  </a:cubicBezTo>
                  <a:lnTo>
                    <a:pt x="2679" y="30339"/>
                  </a:lnTo>
                  <a:lnTo>
                    <a:pt x="52551" y="1546"/>
                  </a:lnTo>
                  <a:cubicBezTo>
                    <a:pt x="52438" y="1345"/>
                    <a:pt x="52293" y="1162"/>
                    <a:pt x="52131" y="1018"/>
                  </a:cubicBezTo>
                  <a:cubicBezTo>
                    <a:pt x="52051" y="949"/>
                    <a:pt x="51968" y="890"/>
                    <a:pt x="51882" y="842"/>
                  </a:cubicBezTo>
                  <a:lnTo>
                    <a:pt x="51493" y="615"/>
                  </a:lnTo>
                  <a:lnTo>
                    <a:pt x="50816" y="228"/>
                  </a:lnTo>
                  <a:cubicBezTo>
                    <a:pt x="50658" y="135"/>
                    <a:pt x="50465" y="69"/>
                    <a:pt x="50261" y="35"/>
                  </a:cubicBezTo>
                  <a:cubicBezTo>
                    <a:pt x="50137" y="11"/>
                    <a:pt x="50006" y="1"/>
                    <a:pt x="49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5360;p38"/>
            <p:cNvSpPr/>
            <p:nvPr/>
          </p:nvSpPr>
          <p:spPr>
            <a:xfrm>
              <a:off x="1505350" y="1677175"/>
              <a:ext cx="13475" cy="957175"/>
            </a:xfrm>
            <a:custGeom>
              <a:avLst/>
              <a:gdLst/>
              <a:ahLst/>
              <a:cxnLst/>
              <a:rect l="l" t="t" r="r" b="b"/>
              <a:pathLst>
                <a:path w="539" h="38287" extrusionOk="0">
                  <a:moveTo>
                    <a:pt x="0" y="0"/>
                  </a:moveTo>
                  <a:lnTo>
                    <a:pt x="0" y="36994"/>
                  </a:lnTo>
                  <a:cubicBezTo>
                    <a:pt x="0" y="37428"/>
                    <a:pt x="221" y="37928"/>
                    <a:pt x="538" y="38286"/>
                  </a:cubicBezTo>
                  <a:cubicBezTo>
                    <a:pt x="221" y="37928"/>
                    <a:pt x="4" y="37425"/>
                    <a:pt x="4" y="369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5361;p38"/>
            <p:cNvSpPr/>
            <p:nvPr/>
          </p:nvSpPr>
          <p:spPr>
            <a:xfrm>
              <a:off x="1505350" y="1653975"/>
              <a:ext cx="92425" cy="1009850"/>
            </a:xfrm>
            <a:custGeom>
              <a:avLst/>
              <a:gdLst/>
              <a:ahLst/>
              <a:cxnLst/>
              <a:rect l="l" t="t" r="r" b="b"/>
              <a:pathLst>
                <a:path w="3697" h="40394" extrusionOk="0">
                  <a:moveTo>
                    <a:pt x="276" y="0"/>
                  </a:moveTo>
                  <a:cubicBezTo>
                    <a:pt x="107" y="293"/>
                    <a:pt x="0" y="628"/>
                    <a:pt x="0" y="928"/>
                  </a:cubicBezTo>
                  <a:lnTo>
                    <a:pt x="4" y="37925"/>
                  </a:lnTo>
                  <a:cubicBezTo>
                    <a:pt x="4" y="38353"/>
                    <a:pt x="221" y="38856"/>
                    <a:pt x="538" y="39214"/>
                  </a:cubicBezTo>
                  <a:cubicBezTo>
                    <a:pt x="662" y="39353"/>
                    <a:pt x="800" y="39473"/>
                    <a:pt x="945" y="39556"/>
                  </a:cubicBezTo>
                  <a:lnTo>
                    <a:pt x="1987" y="40159"/>
                  </a:lnTo>
                  <a:lnTo>
                    <a:pt x="2011" y="40174"/>
                  </a:lnTo>
                  <a:cubicBezTo>
                    <a:pt x="2090" y="40218"/>
                    <a:pt x="2176" y="40256"/>
                    <a:pt x="2269" y="40287"/>
                  </a:cubicBezTo>
                  <a:cubicBezTo>
                    <a:pt x="2390" y="40328"/>
                    <a:pt x="2517" y="40360"/>
                    <a:pt x="2655" y="40377"/>
                  </a:cubicBezTo>
                  <a:cubicBezTo>
                    <a:pt x="2752" y="40390"/>
                    <a:pt x="2848" y="40394"/>
                    <a:pt x="2948" y="40394"/>
                  </a:cubicBezTo>
                  <a:cubicBezTo>
                    <a:pt x="3100" y="40394"/>
                    <a:pt x="3255" y="40380"/>
                    <a:pt x="3400" y="40349"/>
                  </a:cubicBezTo>
                  <a:cubicBezTo>
                    <a:pt x="3465" y="40336"/>
                    <a:pt x="3527" y="40318"/>
                    <a:pt x="3583" y="40301"/>
                  </a:cubicBezTo>
                  <a:cubicBezTo>
                    <a:pt x="3624" y="40287"/>
                    <a:pt x="3658" y="40274"/>
                    <a:pt x="3696" y="40256"/>
                  </a:cubicBezTo>
                  <a:lnTo>
                    <a:pt x="3696" y="40256"/>
                  </a:lnTo>
                  <a:cubicBezTo>
                    <a:pt x="3613" y="40287"/>
                    <a:pt x="3538" y="40301"/>
                    <a:pt x="3469" y="40301"/>
                  </a:cubicBezTo>
                  <a:cubicBezTo>
                    <a:pt x="3386" y="40301"/>
                    <a:pt x="3311" y="40280"/>
                    <a:pt x="3244" y="40249"/>
                  </a:cubicBezTo>
                  <a:cubicBezTo>
                    <a:pt x="3066" y="40153"/>
                    <a:pt x="2955" y="39938"/>
                    <a:pt x="2955" y="39628"/>
                  </a:cubicBezTo>
                  <a:lnTo>
                    <a:pt x="2955" y="2631"/>
                  </a:lnTo>
                  <a:cubicBezTo>
                    <a:pt x="2955" y="2245"/>
                    <a:pt x="3152" y="1948"/>
                    <a:pt x="3445" y="1828"/>
                  </a:cubicBezTo>
                  <a:lnTo>
                    <a:pt x="2955" y="1541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5362;p38"/>
            <p:cNvSpPr/>
            <p:nvPr/>
          </p:nvSpPr>
          <p:spPr>
            <a:xfrm>
              <a:off x="1579200" y="974975"/>
              <a:ext cx="1253725" cy="1685225"/>
            </a:xfrm>
            <a:custGeom>
              <a:avLst/>
              <a:gdLst/>
              <a:ahLst/>
              <a:cxnLst/>
              <a:rect l="l" t="t" r="r" b="b"/>
              <a:pathLst>
                <a:path w="50149" h="67409" extrusionOk="0">
                  <a:moveTo>
                    <a:pt x="49925" y="0"/>
                  </a:moveTo>
                  <a:lnTo>
                    <a:pt x="30254" y="30136"/>
                  </a:lnTo>
                  <a:lnTo>
                    <a:pt x="26664" y="35636"/>
                  </a:lnTo>
                  <a:cubicBezTo>
                    <a:pt x="25978" y="36687"/>
                    <a:pt x="24820" y="37284"/>
                    <a:pt x="23620" y="37284"/>
                  </a:cubicBezTo>
                  <a:cubicBezTo>
                    <a:pt x="23196" y="37284"/>
                    <a:pt x="22768" y="37208"/>
                    <a:pt x="22351" y="37053"/>
                  </a:cubicBezTo>
                  <a:lnTo>
                    <a:pt x="1" y="28701"/>
                  </a:lnTo>
                  <a:lnTo>
                    <a:pt x="19134" y="37150"/>
                  </a:lnTo>
                  <a:lnTo>
                    <a:pt x="1" y="66172"/>
                  </a:lnTo>
                  <a:lnTo>
                    <a:pt x="1" y="66788"/>
                  </a:lnTo>
                  <a:cubicBezTo>
                    <a:pt x="1" y="67098"/>
                    <a:pt x="112" y="67313"/>
                    <a:pt x="290" y="67409"/>
                  </a:cubicBezTo>
                  <a:lnTo>
                    <a:pt x="19227" y="37188"/>
                  </a:lnTo>
                  <a:lnTo>
                    <a:pt x="22196" y="38501"/>
                  </a:lnTo>
                  <a:cubicBezTo>
                    <a:pt x="22671" y="38711"/>
                    <a:pt x="23168" y="38811"/>
                    <a:pt x="23661" y="38811"/>
                  </a:cubicBezTo>
                  <a:cubicBezTo>
                    <a:pt x="24882" y="38811"/>
                    <a:pt x="26061" y="38194"/>
                    <a:pt x="26744" y="37101"/>
                  </a:cubicBezTo>
                  <a:lnTo>
                    <a:pt x="30916" y="30429"/>
                  </a:lnTo>
                  <a:lnTo>
                    <a:pt x="49856" y="38791"/>
                  </a:lnTo>
                  <a:cubicBezTo>
                    <a:pt x="50032" y="38491"/>
                    <a:pt x="50145" y="38152"/>
                    <a:pt x="50148" y="37850"/>
                  </a:cubicBezTo>
                  <a:lnTo>
                    <a:pt x="30967" y="30343"/>
                  </a:lnTo>
                  <a:lnTo>
                    <a:pt x="49925" y="4"/>
                  </a:lnTo>
                  <a:lnTo>
                    <a:pt x="499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5363;p38"/>
            <p:cNvSpPr/>
            <p:nvPr/>
          </p:nvSpPr>
          <p:spPr>
            <a:xfrm>
              <a:off x="1289050" y="1415600"/>
              <a:ext cx="428375" cy="552500"/>
            </a:xfrm>
            <a:custGeom>
              <a:avLst/>
              <a:gdLst/>
              <a:ahLst/>
              <a:cxnLst/>
              <a:rect l="l" t="t" r="r" b="b"/>
              <a:pathLst>
                <a:path w="17135" h="22100" extrusionOk="0">
                  <a:moveTo>
                    <a:pt x="11718" y="1"/>
                  </a:moveTo>
                  <a:cubicBezTo>
                    <a:pt x="10631" y="1"/>
                    <a:pt x="9404" y="355"/>
                    <a:pt x="8104" y="1105"/>
                  </a:cubicBezTo>
                  <a:cubicBezTo>
                    <a:pt x="3632" y="3687"/>
                    <a:pt x="1" y="9973"/>
                    <a:pt x="1" y="15139"/>
                  </a:cubicBezTo>
                  <a:cubicBezTo>
                    <a:pt x="1" y="17721"/>
                    <a:pt x="908" y="19531"/>
                    <a:pt x="2367" y="20379"/>
                  </a:cubicBezTo>
                  <a:lnTo>
                    <a:pt x="2367" y="20383"/>
                  </a:lnTo>
                  <a:lnTo>
                    <a:pt x="2373" y="20386"/>
                  </a:lnTo>
                  <a:lnTo>
                    <a:pt x="2377" y="20386"/>
                  </a:lnTo>
                  <a:lnTo>
                    <a:pt x="5376" y="22100"/>
                  </a:lnTo>
                  <a:lnTo>
                    <a:pt x="6094" y="20900"/>
                  </a:lnTo>
                  <a:cubicBezTo>
                    <a:pt x="6835" y="20731"/>
                    <a:pt x="7604" y="20465"/>
                    <a:pt x="8417" y="19997"/>
                  </a:cubicBezTo>
                  <a:cubicBezTo>
                    <a:pt x="12894" y="17411"/>
                    <a:pt x="16521" y="11128"/>
                    <a:pt x="16521" y="5960"/>
                  </a:cubicBezTo>
                  <a:cubicBezTo>
                    <a:pt x="16521" y="5194"/>
                    <a:pt x="16417" y="4518"/>
                    <a:pt x="16269" y="3891"/>
                  </a:cubicBezTo>
                  <a:lnTo>
                    <a:pt x="17135" y="2439"/>
                  </a:lnTo>
                  <a:lnTo>
                    <a:pt x="13838" y="536"/>
                  </a:lnTo>
                  <a:lnTo>
                    <a:pt x="13834" y="536"/>
                  </a:lnTo>
                  <a:lnTo>
                    <a:pt x="13804" y="519"/>
                  </a:lnTo>
                  <a:lnTo>
                    <a:pt x="13800" y="522"/>
                  </a:lnTo>
                  <a:cubicBezTo>
                    <a:pt x="13193" y="180"/>
                    <a:pt x="12491" y="1"/>
                    <a:pt x="1171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5364;p38"/>
            <p:cNvSpPr/>
            <p:nvPr/>
          </p:nvSpPr>
          <p:spPr>
            <a:xfrm>
              <a:off x="1367425" y="1460475"/>
              <a:ext cx="405150" cy="523200"/>
            </a:xfrm>
            <a:custGeom>
              <a:avLst/>
              <a:gdLst/>
              <a:ahLst/>
              <a:cxnLst/>
              <a:rect l="l" t="t" r="r" b="b"/>
              <a:pathLst>
                <a:path w="16206" h="20928" extrusionOk="0">
                  <a:moveTo>
                    <a:pt x="11722" y="0"/>
                  </a:moveTo>
                  <a:cubicBezTo>
                    <a:pt x="10633" y="0"/>
                    <a:pt x="9404" y="356"/>
                    <a:pt x="8103" y="1106"/>
                  </a:cubicBezTo>
                  <a:cubicBezTo>
                    <a:pt x="3627" y="3689"/>
                    <a:pt x="0" y="9975"/>
                    <a:pt x="0" y="15144"/>
                  </a:cubicBezTo>
                  <a:cubicBezTo>
                    <a:pt x="0" y="18808"/>
                    <a:pt x="1826" y="20928"/>
                    <a:pt x="4486" y="20928"/>
                  </a:cubicBezTo>
                  <a:cubicBezTo>
                    <a:pt x="5575" y="20928"/>
                    <a:pt x="6803" y="20573"/>
                    <a:pt x="8103" y="19822"/>
                  </a:cubicBezTo>
                  <a:cubicBezTo>
                    <a:pt x="12579" y="17236"/>
                    <a:pt x="16206" y="10954"/>
                    <a:pt x="16206" y="5785"/>
                  </a:cubicBezTo>
                  <a:cubicBezTo>
                    <a:pt x="16206" y="2119"/>
                    <a:pt x="14380" y="0"/>
                    <a:pt x="117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5365;p38"/>
            <p:cNvSpPr/>
            <p:nvPr/>
          </p:nvSpPr>
          <p:spPr>
            <a:xfrm>
              <a:off x="1505175" y="1605675"/>
              <a:ext cx="106050" cy="248100"/>
            </a:xfrm>
            <a:custGeom>
              <a:avLst/>
              <a:gdLst/>
              <a:ahLst/>
              <a:cxnLst/>
              <a:rect l="l" t="t" r="r" b="b"/>
              <a:pathLst>
                <a:path w="4242" h="9924" extrusionOk="0">
                  <a:moveTo>
                    <a:pt x="4065" y="1"/>
                  </a:moveTo>
                  <a:cubicBezTo>
                    <a:pt x="4024" y="1"/>
                    <a:pt x="3979" y="15"/>
                    <a:pt x="3931" y="43"/>
                  </a:cubicBezTo>
                  <a:lnTo>
                    <a:pt x="3035" y="560"/>
                  </a:lnTo>
                  <a:cubicBezTo>
                    <a:pt x="2955" y="605"/>
                    <a:pt x="2886" y="670"/>
                    <a:pt x="2821" y="757"/>
                  </a:cubicBezTo>
                  <a:cubicBezTo>
                    <a:pt x="2755" y="843"/>
                    <a:pt x="2693" y="929"/>
                    <a:pt x="2631" y="1019"/>
                  </a:cubicBezTo>
                  <a:lnTo>
                    <a:pt x="132" y="4732"/>
                  </a:lnTo>
                  <a:cubicBezTo>
                    <a:pt x="62" y="4835"/>
                    <a:pt x="24" y="4936"/>
                    <a:pt x="11" y="5042"/>
                  </a:cubicBezTo>
                  <a:cubicBezTo>
                    <a:pt x="0" y="5146"/>
                    <a:pt x="21" y="5222"/>
                    <a:pt x="76" y="5270"/>
                  </a:cubicBezTo>
                  <a:lnTo>
                    <a:pt x="617" y="5742"/>
                  </a:lnTo>
                  <a:cubicBezTo>
                    <a:pt x="651" y="5768"/>
                    <a:pt x="689" y="5780"/>
                    <a:pt x="729" y="5780"/>
                  </a:cubicBezTo>
                  <a:cubicBezTo>
                    <a:pt x="760" y="5780"/>
                    <a:pt x="793" y="5773"/>
                    <a:pt x="828" y="5760"/>
                  </a:cubicBezTo>
                  <a:cubicBezTo>
                    <a:pt x="910" y="5725"/>
                    <a:pt x="983" y="5660"/>
                    <a:pt x="1055" y="5556"/>
                  </a:cubicBezTo>
                  <a:lnTo>
                    <a:pt x="2686" y="3139"/>
                  </a:lnTo>
                  <a:lnTo>
                    <a:pt x="2686" y="9700"/>
                  </a:lnTo>
                  <a:cubicBezTo>
                    <a:pt x="2686" y="9801"/>
                    <a:pt x="2718" y="9866"/>
                    <a:pt x="2780" y="9901"/>
                  </a:cubicBezTo>
                  <a:cubicBezTo>
                    <a:pt x="2806" y="9916"/>
                    <a:pt x="2835" y="9924"/>
                    <a:pt x="2866" y="9924"/>
                  </a:cubicBezTo>
                  <a:cubicBezTo>
                    <a:pt x="2906" y="9924"/>
                    <a:pt x="2951" y="9910"/>
                    <a:pt x="3000" y="9880"/>
                  </a:cubicBezTo>
                  <a:lnTo>
                    <a:pt x="3931" y="9342"/>
                  </a:lnTo>
                  <a:cubicBezTo>
                    <a:pt x="4013" y="9294"/>
                    <a:pt x="4086" y="9218"/>
                    <a:pt x="4148" y="9111"/>
                  </a:cubicBezTo>
                  <a:cubicBezTo>
                    <a:pt x="4210" y="9005"/>
                    <a:pt x="4241" y="8904"/>
                    <a:pt x="4241" y="8804"/>
                  </a:cubicBezTo>
                  <a:lnTo>
                    <a:pt x="4241" y="222"/>
                  </a:lnTo>
                  <a:cubicBezTo>
                    <a:pt x="4241" y="122"/>
                    <a:pt x="4210" y="56"/>
                    <a:pt x="4148" y="23"/>
                  </a:cubicBezTo>
                  <a:cubicBezTo>
                    <a:pt x="4122" y="8"/>
                    <a:pt x="4095" y="1"/>
                    <a:pt x="406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5366;p38"/>
            <p:cNvSpPr/>
            <p:nvPr/>
          </p:nvSpPr>
          <p:spPr>
            <a:xfrm>
              <a:off x="3375350" y="2427000"/>
              <a:ext cx="174425" cy="100475"/>
            </a:xfrm>
            <a:custGeom>
              <a:avLst/>
              <a:gdLst/>
              <a:ahLst/>
              <a:cxnLst/>
              <a:rect l="l" t="t" r="r" b="b"/>
              <a:pathLst>
                <a:path w="6977" h="4019" extrusionOk="0">
                  <a:moveTo>
                    <a:pt x="3485" y="0"/>
                  </a:moveTo>
                  <a:cubicBezTo>
                    <a:pt x="2595" y="0"/>
                    <a:pt x="1704" y="196"/>
                    <a:pt x="1025" y="587"/>
                  </a:cubicBezTo>
                  <a:cubicBezTo>
                    <a:pt x="591" y="839"/>
                    <a:pt x="298" y="1139"/>
                    <a:pt x="139" y="1456"/>
                  </a:cubicBezTo>
                  <a:lnTo>
                    <a:pt x="4" y="1456"/>
                  </a:lnTo>
                  <a:lnTo>
                    <a:pt x="4" y="2001"/>
                  </a:lnTo>
                  <a:cubicBezTo>
                    <a:pt x="1" y="2518"/>
                    <a:pt x="343" y="3035"/>
                    <a:pt x="1025" y="3432"/>
                  </a:cubicBezTo>
                  <a:cubicBezTo>
                    <a:pt x="1704" y="3823"/>
                    <a:pt x="2595" y="4019"/>
                    <a:pt x="3485" y="4019"/>
                  </a:cubicBezTo>
                  <a:cubicBezTo>
                    <a:pt x="4376" y="4019"/>
                    <a:pt x="5266" y="3823"/>
                    <a:pt x="5946" y="3432"/>
                  </a:cubicBezTo>
                  <a:cubicBezTo>
                    <a:pt x="6638" y="3032"/>
                    <a:pt x="6976" y="2508"/>
                    <a:pt x="6966" y="1984"/>
                  </a:cubicBezTo>
                  <a:lnTo>
                    <a:pt x="6966" y="1456"/>
                  </a:lnTo>
                  <a:lnTo>
                    <a:pt x="6831" y="1456"/>
                  </a:lnTo>
                  <a:cubicBezTo>
                    <a:pt x="6673" y="1139"/>
                    <a:pt x="6380" y="839"/>
                    <a:pt x="5946" y="587"/>
                  </a:cubicBezTo>
                  <a:cubicBezTo>
                    <a:pt x="5266" y="196"/>
                    <a:pt x="4376" y="0"/>
                    <a:pt x="34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5367;p38"/>
            <p:cNvSpPr/>
            <p:nvPr/>
          </p:nvSpPr>
          <p:spPr>
            <a:xfrm>
              <a:off x="3366925" y="2413125"/>
              <a:ext cx="191125" cy="100550"/>
            </a:xfrm>
            <a:custGeom>
              <a:avLst/>
              <a:gdLst/>
              <a:ahLst/>
              <a:cxnLst/>
              <a:rect l="l" t="t" r="r" b="b"/>
              <a:pathLst>
                <a:path w="7645" h="4022" extrusionOk="0">
                  <a:moveTo>
                    <a:pt x="3822" y="1"/>
                  </a:moveTo>
                  <a:cubicBezTo>
                    <a:pt x="2932" y="1"/>
                    <a:pt x="2041" y="197"/>
                    <a:pt x="1362" y="591"/>
                  </a:cubicBezTo>
                  <a:cubicBezTo>
                    <a:pt x="0" y="1377"/>
                    <a:pt x="0" y="2649"/>
                    <a:pt x="1362" y="3432"/>
                  </a:cubicBezTo>
                  <a:cubicBezTo>
                    <a:pt x="2041" y="3825"/>
                    <a:pt x="2932" y="4022"/>
                    <a:pt x="3822" y="4022"/>
                  </a:cubicBezTo>
                  <a:cubicBezTo>
                    <a:pt x="4713" y="4022"/>
                    <a:pt x="5603" y="3825"/>
                    <a:pt x="6283" y="3432"/>
                  </a:cubicBezTo>
                  <a:cubicBezTo>
                    <a:pt x="7644" y="2649"/>
                    <a:pt x="7644" y="1373"/>
                    <a:pt x="6283" y="591"/>
                  </a:cubicBezTo>
                  <a:cubicBezTo>
                    <a:pt x="5603" y="197"/>
                    <a:pt x="4713" y="1"/>
                    <a:pt x="38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5368;p38"/>
            <p:cNvSpPr/>
            <p:nvPr/>
          </p:nvSpPr>
          <p:spPr>
            <a:xfrm>
              <a:off x="3440100" y="1940500"/>
              <a:ext cx="44850" cy="529925"/>
            </a:xfrm>
            <a:custGeom>
              <a:avLst/>
              <a:gdLst/>
              <a:ahLst/>
              <a:cxnLst/>
              <a:rect l="l" t="t" r="r" b="b"/>
              <a:pathLst>
                <a:path w="1794" h="21197" extrusionOk="0">
                  <a:moveTo>
                    <a:pt x="0" y="1"/>
                  </a:moveTo>
                  <a:lnTo>
                    <a:pt x="0" y="20678"/>
                  </a:lnTo>
                  <a:cubicBezTo>
                    <a:pt x="0" y="20810"/>
                    <a:pt x="87" y="20944"/>
                    <a:pt x="263" y="21044"/>
                  </a:cubicBezTo>
                  <a:cubicBezTo>
                    <a:pt x="437" y="21146"/>
                    <a:pt x="666" y="21197"/>
                    <a:pt x="895" y="21197"/>
                  </a:cubicBezTo>
                  <a:cubicBezTo>
                    <a:pt x="1124" y="21197"/>
                    <a:pt x="1354" y="21146"/>
                    <a:pt x="1528" y="21044"/>
                  </a:cubicBezTo>
                  <a:cubicBezTo>
                    <a:pt x="1704" y="20944"/>
                    <a:pt x="1790" y="20810"/>
                    <a:pt x="1790" y="20678"/>
                  </a:cubicBezTo>
                  <a:lnTo>
                    <a:pt x="1793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5369;p38"/>
            <p:cNvSpPr/>
            <p:nvPr/>
          </p:nvSpPr>
          <p:spPr>
            <a:xfrm>
              <a:off x="3440100" y="1997050"/>
              <a:ext cx="44850" cy="42000"/>
            </a:xfrm>
            <a:custGeom>
              <a:avLst/>
              <a:gdLst/>
              <a:ahLst/>
              <a:cxnLst/>
              <a:rect l="l" t="t" r="r" b="b"/>
              <a:pathLst>
                <a:path w="1794" h="1680" extrusionOk="0">
                  <a:moveTo>
                    <a:pt x="0" y="0"/>
                  </a:moveTo>
                  <a:lnTo>
                    <a:pt x="0" y="649"/>
                  </a:lnTo>
                  <a:lnTo>
                    <a:pt x="1790" y="1679"/>
                  </a:lnTo>
                  <a:lnTo>
                    <a:pt x="1793" y="1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5370;p38"/>
            <p:cNvSpPr/>
            <p:nvPr/>
          </p:nvSpPr>
          <p:spPr>
            <a:xfrm>
              <a:off x="3278925" y="1620900"/>
              <a:ext cx="447200" cy="458750"/>
            </a:xfrm>
            <a:custGeom>
              <a:avLst/>
              <a:gdLst/>
              <a:ahLst/>
              <a:cxnLst/>
              <a:rect l="l" t="t" r="r" b="b"/>
              <a:pathLst>
                <a:path w="17888" h="18350" extrusionOk="0">
                  <a:moveTo>
                    <a:pt x="4734" y="0"/>
                  </a:moveTo>
                  <a:cubicBezTo>
                    <a:pt x="4308" y="0"/>
                    <a:pt x="3833" y="137"/>
                    <a:pt x="3331" y="427"/>
                  </a:cubicBezTo>
                  <a:cubicBezTo>
                    <a:pt x="1493" y="1489"/>
                    <a:pt x="0" y="4182"/>
                    <a:pt x="0" y="6448"/>
                  </a:cubicBezTo>
                  <a:lnTo>
                    <a:pt x="0" y="10978"/>
                  </a:lnTo>
                  <a:cubicBezTo>
                    <a:pt x="0" y="11164"/>
                    <a:pt x="134" y="11395"/>
                    <a:pt x="296" y="11488"/>
                  </a:cubicBezTo>
                  <a:lnTo>
                    <a:pt x="12040" y="18277"/>
                  </a:lnTo>
                  <a:cubicBezTo>
                    <a:pt x="12123" y="18326"/>
                    <a:pt x="12230" y="18350"/>
                    <a:pt x="12337" y="18350"/>
                  </a:cubicBezTo>
                  <a:cubicBezTo>
                    <a:pt x="12354" y="18350"/>
                    <a:pt x="12371" y="18350"/>
                    <a:pt x="12389" y="18346"/>
                  </a:cubicBezTo>
                  <a:lnTo>
                    <a:pt x="12678" y="17764"/>
                  </a:lnTo>
                  <a:lnTo>
                    <a:pt x="15316" y="12478"/>
                  </a:lnTo>
                  <a:lnTo>
                    <a:pt x="16095" y="10916"/>
                  </a:lnTo>
                  <a:lnTo>
                    <a:pt x="17733" y="7627"/>
                  </a:lnTo>
                  <a:lnTo>
                    <a:pt x="17888" y="7320"/>
                  </a:lnTo>
                  <a:lnTo>
                    <a:pt x="5589" y="210"/>
                  </a:lnTo>
                  <a:lnTo>
                    <a:pt x="5586" y="216"/>
                  </a:lnTo>
                  <a:cubicBezTo>
                    <a:pt x="5334" y="74"/>
                    <a:pt x="5047" y="0"/>
                    <a:pt x="47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5371;p38"/>
            <p:cNvSpPr/>
            <p:nvPr/>
          </p:nvSpPr>
          <p:spPr>
            <a:xfrm>
              <a:off x="3584500" y="1809825"/>
              <a:ext cx="101200" cy="269825"/>
            </a:xfrm>
            <a:custGeom>
              <a:avLst/>
              <a:gdLst/>
              <a:ahLst/>
              <a:cxnLst/>
              <a:rect l="l" t="t" r="r" b="b"/>
              <a:pathLst>
                <a:path w="4048" h="10793" extrusionOk="0">
                  <a:moveTo>
                    <a:pt x="3444" y="0"/>
                  </a:moveTo>
                  <a:cubicBezTo>
                    <a:pt x="2703" y="277"/>
                    <a:pt x="0" y="2507"/>
                    <a:pt x="0" y="6020"/>
                  </a:cubicBezTo>
                  <a:cubicBezTo>
                    <a:pt x="0" y="8972"/>
                    <a:pt x="4" y="10506"/>
                    <a:pt x="7" y="10782"/>
                  </a:cubicBezTo>
                  <a:cubicBezTo>
                    <a:pt x="42" y="10789"/>
                    <a:pt x="79" y="10793"/>
                    <a:pt x="114" y="10793"/>
                  </a:cubicBezTo>
                  <a:cubicBezTo>
                    <a:pt x="131" y="10793"/>
                    <a:pt x="148" y="10793"/>
                    <a:pt x="166" y="10789"/>
                  </a:cubicBezTo>
                  <a:lnTo>
                    <a:pt x="455" y="10207"/>
                  </a:lnTo>
                  <a:lnTo>
                    <a:pt x="3093" y="4921"/>
                  </a:lnTo>
                  <a:lnTo>
                    <a:pt x="3872" y="3359"/>
                  </a:lnTo>
                  <a:lnTo>
                    <a:pt x="4048" y="3000"/>
                  </a:lnTo>
                  <a:lnTo>
                    <a:pt x="344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5372;p38"/>
            <p:cNvSpPr/>
            <p:nvPr/>
          </p:nvSpPr>
          <p:spPr>
            <a:xfrm>
              <a:off x="3587325" y="1897500"/>
              <a:ext cx="163625" cy="182150"/>
            </a:xfrm>
            <a:custGeom>
              <a:avLst/>
              <a:gdLst/>
              <a:ahLst/>
              <a:cxnLst/>
              <a:rect l="l" t="t" r="r" b="b"/>
              <a:pathLst>
                <a:path w="6545" h="7286" extrusionOk="0">
                  <a:moveTo>
                    <a:pt x="529" y="0"/>
                  </a:moveTo>
                  <a:cubicBezTo>
                    <a:pt x="198" y="831"/>
                    <a:pt x="1" y="1700"/>
                    <a:pt x="1" y="2513"/>
                  </a:cubicBezTo>
                  <a:lnTo>
                    <a:pt x="1" y="7286"/>
                  </a:lnTo>
                  <a:cubicBezTo>
                    <a:pt x="18" y="7286"/>
                    <a:pt x="35" y="7286"/>
                    <a:pt x="53" y="7282"/>
                  </a:cubicBezTo>
                  <a:cubicBezTo>
                    <a:pt x="142" y="7275"/>
                    <a:pt x="228" y="7254"/>
                    <a:pt x="297" y="7213"/>
                  </a:cubicBezTo>
                  <a:lnTo>
                    <a:pt x="6363" y="3710"/>
                  </a:lnTo>
                  <a:cubicBezTo>
                    <a:pt x="6373" y="3707"/>
                    <a:pt x="6383" y="3700"/>
                    <a:pt x="6393" y="3693"/>
                  </a:cubicBezTo>
                  <a:cubicBezTo>
                    <a:pt x="6452" y="3655"/>
                    <a:pt x="6493" y="3613"/>
                    <a:pt x="6517" y="3576"/>
                  </a:cubicBezTo>
                  <a:lnTo>
                    <a:pt x="6517" y="3572"/>
                  </a:lnTo>
                  <a:cubicBezTo>
                    <a:pt x="6545" y="3521"/>
                    <a:pt x="6538" y="3473"/>
                    <a:pt x="6490" y="3441"/>
                  </a:cubicBezTo>
                  <a:cubicBezTo>
                    <a:pt x="6393" y="3386"/>
                    <a:pt x="6317" y="3344"/>
                    <a:pt x="6317" y="3344"/>
                  </a:cubicBezTo>
                  <a:lnTo>
                    <a:pt x="2980" y="1414"/>
                  </a:lnTo>
                  <a:lnTo>
                    <a:pt x="828" y="172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5373;p38"/>
            <p:cNvSpPr/>
            <p:nvPr/>
          </p:nvSpPr>
          <p:spPr>
            <a:xfrm>
              <a:off x="3587325" y="1799100"/>
              <a:ext cx="166475" cy="280550"/>
            </a:xfrm>
            <a:custGeom>
              <a:avLst/>
              <a:gdLst/>
              <a:ahLst/>
              <a:cxnLst/>
              <a:rect l="l" t="t" r="r" b="b"/>
              <a:pathLst>
                <a:path w="6659" h="11222" extrusionOk="0">
                  <a:moveTo>
                    <a:pt x="4745" y="343"/>
                  </a:moveTo>
                  <a:cubicBezTo>
                    <a:pt x="4986" y="343"/>
                    <a:pt x="5204" y="395"/>
                    <a:pt x="5397" y="499"/>
                  </a:cubicBezTo>
                  <a:cubicBezTo>
                    <a:pt x="5980" y="809"/>
                    <a:pt x="6317" y="1557"/>
                    <a:pt x="6317" y="2605"/>
                  </a:cubicBezTo>
                  <a:lnTo>
                    <a:pt x="6317" y="7177"/>
                  </a:lnTo>
                  <a:cubicBezTo>
                    <a:pt x="6317" y="7232"/>
                    <a:pt x="6280" y="7301"/>
                    <a:pt x="6228" y="7329"/>
                  </a:cubicBezTo>
                  <a:lnTo>
                    <a:pt x="432" y="10677"/>
                  </a:lnTo>
                  <a:cubicBezTo>
                    <a:pt x="418" y="10685"/>
                    <a:pt x="404" y="10689"/>
                    <a:pt x="392" y="10689"/>
                  </a:cubicBezTo>
                  <a:cubicBezTo>
                    <a:pt x="363" y="10689"/>
                    <a:pt x="342" y="10667"/>
                    <a:pt x="342" y="10625"/>
                  </a:cubicBezTo>
                  <a:lnTo>
                    <a:pt x="342" y="6449"/>
                  </a:lnTo>
                  <a:cubicBezTo>
                    <a:pt x="342" y="5722"/>
                    <a:pt x="511" y="4912"/>
                    <a:pt x="828" y="4108"/>
                  </a:cubicBezTo>
                  <a:cubicBezTo>
                    <a:pt x="835" y="4094"/>
                    <a:pt x="839" y="4078"/>
                    <a:pt x="846" y="4064"/>
                  </a:cubicBezTo>
                  <a:cubicBezTo>
                    <a:pt x="966" y="3767"/>
                    <a:pt x="1100" y="3478"/>
                    <a:pt x="1249" y="3201"/>
                  </a:cubicBezTo>
                  <a:cubicBezTo>
                    <a:pt x="1839" y="2116"/>
                    <a:pt x="2645" y="1219"/>
                    <a:pt x="3504" y="726"/>
                  </a:cubicBezTo>
                  <a:cubicBezTo>
                    <a:pt x="3945" y="471"/>
                    <a:pt x="4363" y="343"/>
                    <a:pt x="4745" y="343"/>
                  </a:cubicBezTo>
                  <a:close/>
                  <a:moveTo>
                    <a:pt x="4743" y="1"/>
                  </a:moveTo>
                  <a:cubicBezTo>
                    <a:pt x="4315" y="1"/>
                    <a:pt x="3837" y="138"/>
                    <a:pt x="3331" y="429"/>
                  </a:cubicBezTo>
                  <a:cubicBezTo>
                    <a:pt x="2376" y="981"/>
                    <a:pt x="1511" y="1978"/>
                    <a:pt x="908" y="3122"/>
                  </a:cubicBezTo>
                  <a:cubicBezTo>
                    <a:pt x="766" y="3388"/>
                    <a:pt x="639" y="3660"/>
                    <a:pt x="529" y="3936"/>
                  </a:cubicBezTo>
                  <a:cubicBezTo>
                    <a:pt x="198" y="4767"/>
                    <a:pt x="1" y="5636"/>
                    <a:pt x="1" y="6449"/>
                  </a:cubicBezTo>
                  <a:lnTo>
                    <a:pt x="1" y="11222"/>
                  </a:lnTo>
                  <a:cubicBezTo>
                    <a:pt x="18" y="11222"/>
                    <a:pt x="35" y="11222"/>
                    <a:pt x="53" y="11218"/>
                  </a:cubicBezTo>
                  <a:cubicBezTo>
                    <a:pt x="142" y="11211"/>
                    <a:pt x="228" y="11190"/>
                    <a:pt x="297" y="11149"/>
                  </a:cubicBezTo>
                  <a:lnTo>
                    <a:pt x="6363" y="7646"/>
                  </a:lnTo>
                  <a:cubicBezTo>
                    <a:pt x="6373" y="7643"/>
                    <a:pt x="6383" y="7636"/>
                    <a:pt x="6393" y="7629"/>
                  </a:cubicBezTo>
                  <a:cubicBezTo>
                    <a:pt x="6438" y="7598"/>
                    <a:pt x="6479" y="7557"/>
                    <a:pt x="6517" y="7512"/>
                  </a:cubicBezTo>
                  <a:lnTo>
                    <a:pt x="6517" y="7508"/>
                  </a:lnTo>
                  <a:cubicBezTo>
                    <a:pt x="6603" y="7401"/>
                    <a:pt x="6659" y="7260"/>
                    <a:pt x="6659" y="7135"/>
                  </a:cubicBezTo>
                  <a:lnTo>
                    <a:pt x="6659" y="2605"/>
                  </a:lnTo>
                  <a:cubicBezTo>
                    <a:pt x="6659" y="1395"/>
                    <a:pt x="6231" y="550"/>
                    <a:pt x="5552" y="192"/>
                  </a:cubicBezTo>
                  <a:cubicBezTo>
                    <a:pt x="5311" y="66"/>
                    <a:pt x="5039" y="1"/>
                    <a:pt x="47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5374;p38"/>
            <p:cNvSpPr/>
            <p:nvPr/>
          </p:nvSpPr>
          <p:spPr>
            <a:xfrm>
              <a:off x="3608025" y="1807675"/>
              <a:ext cx="137250" cy="173450"/>
            </a:xfrm>
            <a:custGeom>
              <a:avLst/>
              <a:gdLst/>
              <a:ahLst/>
              <a:cxnLst/>
              <a:rect l="l" t="t" r="r" b="b"/>
              <a:pathLst>
                <a:path w="5490" h="6938" extrusionOk="0">
                  <a:moveTo>
                    <a:pt x="3917" y="0"/>
                  </a:moveTo>
                  <a:cubicBezTo>
                    <a:pt x="3535" y="0"/>
                    <a:pt x="3117" y="128"/>
                    <a:pt x="2676" y="383"/>
                  </a:cubicBezTo>
                  <a:cubicBezTo>
                    <a:pt x="1600" y="1004"/>
                    <a:pt x="607" y="2249"/>
                    <a:pt x="18" y="3721"/>
                  </a:cubicBezTo>
                  <a:cubicBezTo>
                    <a:pt x="11" y="3735"/>
                    <a:pt x="7" y="3751"/>
                    <a:pt x="0" y="3765"/>
                  </a:cubicBezTo>
                  <a:lnTo>
                    <a:pt x="5489" y="6937"/>
                  </a:lnTo>
                  <a:lnTo>
                    <a:pt x="5489" y="2262"/>
                  </a:lnTo>
                  <a:cubicBezTo>
                    <a:pt x="5489" y="866"/>
                    <a:pt x="4886" y="0"/>
                    <a:pt x="39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5375;p38"/>
            <p:cNvSpPr/>
            <p:nvPr/>
          </p:nvSpPr>
          <p:spPr>
            <a:xfrm>
              <a:off x="3494075" y="1913950"/>
              <a:ext cx="51150" cy="63975"/>
            </a:xfrm>
            <a:custGeom>
              <a:avLst/>
              <a:gdLst/>
              <a:ahLst/>
              <a:cxnLst/>
              <a:rect l="l" t="t" r="r" b="b"/>
              <a:pathLst>
                <a:path w="2046" h="2559" extrusionOk="0">
                  <a:moveTo>
                    <a:pt x="721" y="0"/>
                  </a:moveTo>
                  <a:cubicBezTo>
                    <a:pt x="634" y="0"/>
                    <a:pt x="555" y="20"/>
                    <a:pt x="486" y="59"/>
                  </a:cubicBezTo>
                  <a:lnTo>
                    <a:pt x="483" y="59"/>
                  </a:lnTo>
                  <a:lnTo>
                    <a:pt x="0" y="339"/>
                  </a:lnTo>
                  <a:lnTo>
                    <a:pt x="96" y="504"/>
                  </a:lnTo>
                  <a:cubicBezTo>
                    <a:pt x="80" y="573"/>
                    <a:pt x="69" y="649"/>
                    <a:pt x="69" y="738"/>
                  </a:cubicBezTo>
                  <a:cubicBezTo>
                    <a:pt x="69" y="1321"/>
                    <a:pt x="479" y="2032"/>
                    <a:pt x="982" y="2321"/>
                  </a:cubicBezTo>
                  <a:cubicBezTo>
                    <a:pt x="1076" y="2376"/>
                    <a:pt x="1162" y="2404"/>
                    <a:pt x="1248" y="2425"/>
                  </a:cubicBezTo>
                  <a:lnTo>
                    <a:pt x="1328" y="2559"/>
                  </a:lnTo>
                  <a:lnTo>
                    <a:pt x="1776" y="2304"/>
                  </a:lnTo>
                  <a:lnTo>
                    <a:pt x="1779" y="2304"/>
                  </a:lnTo>
                  <a:lnTo>
                    <a:pt x="1779" y="2301"/>
                  </a:lnTo>
                  <a:cubicBezTo>
                    <a:pt x="1945" y="2207"/>
                    <a:pt x="2045" y="2000"/>
                    <a:pt x="2045" y="1711"/>
                  </a:cubicBezTo>
                  <a:cubicBezTo>
                    <a:pt x="2045" y="1125"/>
                    <a:pt x="1635" y="418"/>
                    <a:pt x="1131" y="125"/>
                  </a:cubicBezTo>
                  <a:cubicBezTo>
                    <a:pt x="983" y="40"/>
                    <a:pt x="844" y="0"/>
                    <a:pt x="7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5376;p38"/>
            <p:cNvSpPr/>
            <p:nvPr/>
          </p:nvSpPr>
          <p:spPr>
            <a:xfrm>
              <a:off x="3487775" y="1920600"/>
              <a:ext cx="45875" cy="59100"/>
            </a:xfrm>
            <a:custGeom>
              <a:avLst/>
              <a:gdLst/>
              <a:ahLst/>
              <a:cxnLst/>
              <a:rect l="l" t="t" r="r" b="b"/>
              <a:pathLst>
                <a:path w="1835" h="2364" extrusionOk="0">
                  <a:moveTo>
                    <a:pt x="509" y="0"/>
                  </a:moveTo>
                  <a:cubicBezTo>
                    <a:pt x="207" y="0"/>
                    <a:pt x="1" y="239"/>
                    <a:pt x="1" y="655"/>
                  </a:cubicBezTo>
                  <a:cubicBezTo>
                    <a:pt x="4" y="1238"/>
                    <a:pt x="410" y="1949"/>
                    <a:pt x="918" y="2238"/>
                  </a:cubicBezTo>
                  <a:cubicBezTo>
                    <a:pt x="1065" y="2323"/>
                    <a:pt x="1204" y="2364"/>
                    <a:pt x="1327" y="2364"/>
                  </a:cubicBezTo>
                  <a:cubicBezTo>
                    <a:pt x="1628" y="2364"/>
                    <a:pt x="1834" y="2124"/>
                    <a:pt x="1834" y="1710"/>
                  </a:cubicBezTo>
                  <a:cubicBezTo>
                    <a:pt x="1834" y="1128"/>
                    <a:pt x="1424" y="418"/>
                    <a:pt x="918" y="124"/>
                  </a:cubicBezTo>
                  <a:cubicBezTo>
                    <a:pt x="770" y="40"/>
                    <a:pt x="632" y="0"/>
                    <a:pt x="50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5377;p38"/>
            <p:cNvSpPr/>
            <p:nvPr/>
          </p:nvSpPr>
          <p:spPr>
            <a:xfrm>
              <a:off x="3504050" y="1755500"/>
              <a:ext cx="13325" cy="200975"/>
            </a:xfrm>
            <a:custGeom>
              <a:avLst/>
              <a:gdLst/>
              <a:ahLst/>
              <a:cxnLst/>
              <a:rect l="l" t="t" r="r" b="b"/>
              <a:pathLst>
                <a:path w="533" h="8039" extrusionOk="0">
                  <a:moveTo>
                    <a:pt x="267" y="1"/>
                  </a:moveTo>
                  <a:cubicBezTo>
                    <a:pt x="118" y="1"/>
                    <a:pt x="1" y="122"/>
                    <a:pt x="1" y="267"/>
                  </a:cubicBezTo>
                  <a:lnTo>
                    <a:pt x="1" y="7773"/>
                  </a:lnTo>
                  <a:cubicBezTo>
                    <a:pt x="1" y="7918"/>
                    <a:pt x="118" y="8039"/>
                    <a:pt x="267" y="8039"/>
                  </a:cubicBezTo>
                  <a:cubicBezTo>
                    <a:pt x="415" y="8039"/>
                    <a:pt x="532" y="7918"/>
                    <a:pt x="532" y="7773"/>
                  </a:cubicBezTo>
                  <a:lnTo>
                    <a:pt x="532" y="267"/>
                  </a:lnTo>
                  <a:cubicBezTo>
                    <a:pt x="532" y="122"/>
                    <a:pt x="415" y="1"/>
                    <a:pt x="26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5378;p38"/>
            <p:cNvSpPr/>
            <p:nvPr/>
          </p:nvSpPr>
          <p:spPr>
            <a:xfrm>
              <a:off x="3437600" y="1742325"/>
              <a:ext cx="66475" cy="94500"/>
            </a:xfrm>
            <a:custGeom>
              <a:avLst/>
              <a:gdLst/>
              <a:ahLst/>
              <a:cxnLst/>
              <a:rect l="l" t="t" r="r" b="b"/>
              <a:pathLst>
                <a:path w="2659" h="3780" extrusionOk="0">
                  <a:moveTo>
                    <a:pt x="1" y="1"/>
                  </a:moveTo>
                  <a:lnTo>
                    <a:pt x="832" y="1604"/>
                  </a:lnTo>
                  <a:lnTo>
                    <a:pt x="1" y="2245"/>
                  </a:lnTo>
                  <a:lnTo>
                    <a:pt x="2659" y="3779"/>
                  </a:lnTo>
                  <a:lnTo>
                    <a:pt x="2659" y="15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5379;p38"/>
            <p:cNvSpPr/>
            <p:nvPr/>
          </p:nvSpPr>
          <p:spPr>
            <a:xfrm>
              <a:off x="3545200" y="1809900"/>
              <a:ext cx="165425" cy="215575"/>
            </a:xfrm>
            <a:custGeom>
              <a:avLst/>
              <a:gdLst/>
              <a:ahLst/>
              <a:cxnLst/>
              <a:rect l="l" t="t" r="r" b="b"/>
              <a:pathLst>
                <a:path w="6617" h="8623" extrusionOk="0">
                  <a:moveTo>
                    <a:pt x="369" y="0"/>
                  </a:moveTo>
                  <a:cubicBezTo>
                    <a:pt x="326" y="0"/>
                    <a:pt x="284" y="10"/>
                    <a:pt x="252" y="29"/>
                  </a:cubicBezTo>
                  <a:lnTo>
                    <a:pt x="117" y="104"/>
                  </a:lnTo>
                  <a:cubicBezTo>
                    <a:pt x="51" y="142"/>
                    <a:pt x="0" y="232"/>
                    <a:pt x="0" y="308"/>
                  </a:cubicBezTo>
                  <a:lnTo>
                    <a:pt x="0" y="4918"/>
                  </a:lnTo>
                  <a:cubicBezTo>
                    <a:pt x="0" y="4991"/>
                    <a:pt x="55" y="5083"/>
                    <a:pt x="117" y="5121"/>
                  </a:cubicBezTo>
                  <a:lnTo>
                    <a:pt x="6134" y="8594"/>
                  </a:lnTo>
                  <a:cubicBezTo>
                    <a:pt x="6165" y="8613"/>
                    <a:pt x="6207" y="8622"/>
                    <a:pt x="6249" y="8622"/>
                  </a:cubicBezTo>
                  <a:cubicBezTo>
                    <a:pt x="6292" y="8622"/>
                    <a:pt x="6335" y="8613"/>
                    <a:pt x="6368" y="8594"/>
                  </a:cubicBezTo>
                  <a:lnTo>
                    <a:pt x="6499" y="8517"/>
                  </a:lnTo>
                  <a:cubicBezTo>
                    <a:pt x="6565" y="8479"/>
                    <a:pt x="6616" y="8387"/>
                    <a:pt x="6616" y="8314"/>
                  </a:cubicBezTo>
                  <a:lnTo>
                    <a:pt x="6616" y="3704"/>
                  </a:lnTo>
                  <a:cubicBezTo>
                    <a:pt x="6616" y="3628"/>
                    <a:pt x="6565" y="3535"/>
                    <a:pt x="6499" y="3501"/>
                  </a:cubicBezTo>
                  <a:lnTo>
                    <a:pt x="486" y="29"/>
                  </a:lnTo>
                  <a:cubicBezTo>
                    <a:pt x="453" y="10"/>
                    <a:pt x="411" y="0"/>
                    <a:pt x="36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5380;p38"/>
            <p:cNvSpPr/>
            <p:nvPr/>
          </p:nvSpPr>
          <p:spPr>
            <a:xfrm>
              <a:off x="3546025" y="1809900"/>
              <a:ext cx="163750" cy="94500"/>
            </a:xfrm>
            <a:custGeom>
              <a:avLst/>
              <a:gdLst/>
              <a:ahLst/>
              <a:cxnLst/>
              <a:rect l="l" t="t" r="r" b="b"/>
              <a:pathLst>
                <a:path w="6550" h="3780" extrusionOk="0">
                  <a:moveTo>
                    <a:pt x="336" y="0"/>
                  </a:moveTo>
                  <a:cubicBezTo>
                    <a:pt x="293" y="0"/>
                    <a:pt x="251" y="10"/>
                    <a:pt x="219" y="29"/>
                  </a:cubicBezTo>
                  <a:lnTo>
                    <a:pt x="84" y="104"/>
                  </a:lnTo>
                  <a:cubicBezTo>
                    <a:pt x="53" y="121"/>
                    <a:pt x="22" y="156"/>
                    <a:pt x="1" y="191"/>
                  </a:cubicBezTo>
                  <a:lnTo>
                    <a:pt x="6218" y="3780"/>
                  </a:lnTo>
                  <a:lnTo>
                    <a:pt x="6549" y="3587"/>
                  </a:lnTo>
                  <a:cubicBezTo>
                    <a:pt x="6528" y="3549"/>
                    <a:pt x="6500" y="3518"/>
                    <a:pt x="6466" y="3501"/>
                  </a:cubicBezTo>
                  <a:lnTo>
                    <a:pt x="453" y="29"/>
                  </a:lnTo>
                  <a:cubicBezTo>
                    <a:pt x="420" y="10"/>
                    <a:pt x="378" y="0"/>
                    <a:pt x="3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5381;p38"/>
            <p:cNvSpPr/>
            <p:nvPr/>
          </p:nvSpPr>
          <p:spPr>
            <a:xfrm>
              <a:off x="3699125" y="1899575"/>
              <a:ext cx="11500" cy="125825"/>
            </a:xfrm>
            <a:custGeom>
              <a:avLst/>
              <a:gdLst/>
              <a:ahLst/>
              <a:cxnLst/>
              <a:rect l="l" t="t" r="r" b="b"/>
              <a:pathLst>
                <a:path w="460" h="5033" extrusionOk="0">
                  <a:moveTo>
                    <a:pt x="425" y="0"/>
                  </a:moveTo>
                  <a:lnTo>
                    <a:pt x="94" y="193"/>
                  </a:lnTo>
                  <a:lnTo>
                    <a:pt x="32" y="228"/>
                  </a:lnTo>
                  <a:cubicBezTo>
                    <a:pt x="66" y="245"/>
                    <a:pt x="94" y="279"/>
                    <a:pt x="94" y="328"/>
                  </a:cubicBezTo>
                  <a:lnTo>
                    <a:pt x="94" y="4937"/>
                  </a:lnTo>
                  <a:cubicBezTo>
                    <a:pt x="94" y="4978"/>
                    <a:pt x="77" y="5003"/>
                    <a:pt x="56" y="5016"/>
                  </a:cubicBezTo>
                  <a:cubicBezTo>
                    <a:pt x="49" y="5020"/>
                    <a:pt x="40" y="5022"/>
                    <a:pt x="31" y="5022"/>
                  </a:cubicBezTo>
                  <a:cubicBezTo>
                    <a:pt x="21" y="5022"/>
                    <a:pt x="11" y="5020"/>
                    <a:pt x="1" y="5016"/>
                  </a:cubicBezTo>
                  <a:lnTo>
                    <a:pt x="1" y="5016"/>
                  </a:lnTo>
                  <a:cubicBezTo>
                    <a:pt x="4" y="5020"/>
                    <a:pt x="8" y="5020"/>
                    <a:pt x="15" y="5024"/>
                  </a:cubicBezTo>
                  <a:cubicBezTo>
                    <a:pt x="21" y="5024"/>
                    <a:pt x="29" y="5027"/>
                    <a:pt x="35" y="5027"/>
                  </a:cubicBezTo>
                  <a:cubicBezTo>
                    <a:pt x="53" y="5031"/>
                    <a:pt x="72" y="5033"/>
                    <a:pt x="90" y="5033"/>
                  </a:cubicBezTo>
                  <a:cubicBezTo>
                    <a:pt x="103" y="5033"/>
                    <a:pt x="115" y="5032"/>
                    <a:pt x="128" y="5031"/>
                  </a:cubicBezTo>
                  <a:cubicBezTo>
                    <a:pt x="145" y="5031"/>
                    <a:pt x="163" y="5027"/>
                    <a:pt x="177" y="5020"/>
                  </a:cubicBezTo>
                  <a:cubicBezTo>
                    <a:pt x="190" y="5016"/>
                    <a:pt x="201" y="5013"/>
                    <a:pt x="211" y="5007"/>
                  </a:cubicBezTo>
                  <a:lnTo>
                    <a:pt x="342" y="4930"/>
                  </a:lnTo>
                  <a:cubicBezTo>
                    <a:pt x="408" y="4892"/>
                    <a:pt x="459" y="4800"/>
                    <a:pt x="459" y="4727"/>
                  </a:cubicBezTo>
                  <a:lnTo>
                    <a:pt x="459" y="117"/>
                  </a:lnTo>
                  <a:cubicBezTo>
                    <a:pt x="459" y="79"/>
                    <a:pt x="446" y="38"/>
                    <a:pt x="4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5382;p38"/>
            <p:cNvSpPr/>
            <p:nvPr/>
          </p:nvSpPr>
          <p:spPr>
            <a:xfrm>
              <a:off x="3545200" y="1814400"/>
              <a:ext cx="156300" cy="210600"/>
            </a:xfrm>
            <a:custGeom>
              <a:avLst/>
              <a:gdLst/>
              <a:ahLst/>
              <a:cxnLst/>
              <a:rect l="l" t="t" r="r" b="b"/>
              <a:pathLst>
                <a:path w="6252" h="8424" extrusionOk="0">
                  <a:moveTo>
                    <a:pt x="13" y="0"/>
                  </a:moveTo>
                  <a:lnTo>
                    <a:pt x="2389" y="3803"/>
                  </a:lnTo>
                  <a:lnTo>
                    <a:pt x="0" y="4738"/>
                  </a:lnTo>
                  <a:cubicBezTo>
                    <a:pt x="0" y="4776"/>
                    <a:pt x="13" y="4820"/>
                    <a:pt x="37" y="4855"/>
                  </a:cubicBezTo>
                  <a:lnTo>
                    <a:pt x="2396" y="3813"/>
                  </a:lnTo>
                  <a:lnTo>
                    <a:pt x="2917" y="4645"/>
                  </a:lnTo>
                  <a:cubicBezTo>
                    <a:pt x="3003" y="4782"/>
                    <a:pt x="3150" y="4858"/>
                    <a:pt x="3301" y="4858"/>
                  </a:cubicBezTo>
                  <a:cubicBezTo>
                    <a:pt x="3362" y="4858"/>
                    <a:pt x="3424" y="4846"/>
                    <a:pt x="3482" y="4820"/>
                  </a:cubicBezTo>
                  <a:lnTo>
                    <a:pt x="3855" y="4658"/>
                  </a:lnTo>
                  <a:lnTo>
                    <a:pt x="6213" y="8423"/>
                  </a:lnTo>
                  <a:cubicBezTo>
                    <a:pt x="6234" y="8410"/>
                    <a:pt x="6251" y="8385"/>
                    <a:pt x="6251" y="8344"/>
                  </a:cubicBezTo>
                  <a:lnTo>
                    <a:pt x="6251" y="8269"/>
                  </a:lnTo>
                  <a:lnTo>
                    <a:pt x="3865" y="4652"/>
                  </a:lnTo>
                  <a:lnTo>
                    <a:pt x="6251" y="3600"/>
                  </a:lnTo>
                  <a:lnTo>
                    <a:pt x="3465" y="4641"/>
                  </a:lnTo>
                  <a:cubicBezTo>
                    <a:pt x="3413" y="4660"/>
                    <a:pt x="3360" y="4669"/>
                    <a:pt x="3307" y="4669"/>
                  </a:cubicBezTo>
                  <a:cubicBezTo>
                    <a:pt x="3156" y="4669"/>
                    <a:pt x="3012" y="4595"/>
                    <a:pt x="2927" y="4462"/>
                  </a:cubicBezTo>
                  <a:lnTo>
                    <a:pt x="2478" y="377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5383;p38"/>
            <p:cNvSpPr/>
            <p:nvPr/>
          </p:nvSpPr>
          <p:spPr>
            <a:xfrm>
              <a:off x="3588450" y="1876425"/>
              <a:ext cx="256900" cy="211125"/>
            </a:xfrm>
            <a:custGeom>
              <a:avLst/>
              <a:gdLst/>
              <a:ahLst/>
              <a:cxnLst/>
              <a:rect l="l" t="t" r="r" b="b"/>
              <a:pathLst>
                <a:path w="10276" h="8445" extrusionOk="0">
                  <a:moveTo>
                    <a:pt x="9671" y="1"/>
                  </a:moveTo>
                  <a:cubicBezTo>
                    <a:pt x="9407" y="1"/>
                    <a:pt x="8926" y="188"/>
                    <a:pt x="8242" y="584"/>
                  </a:cubicBezTo>
                  <a:cubicBezTo>
                    <a:pt x="6404" y="1647"/>
                    <a:pt x="3804" y="3788"/>
                    <a:pt x="2435" y="5371"/>
                  </a:cubicBezTo>
                  <a:cubicBezTo>
                    <a:pt x="2111" y="5746"/>
                    <a:pt x="1797" y="6105"/>
                    <a:pt x="1511" y="6432"/>
                  </a:cubicBezTo>
                  <a:lnTo>
                    <a:pt x="1507" y="6436"/>
                  </a:lnTo>
                  <a:lnTo>
                    <a:pt x="56" y="8115"/>
                  </a:lnTo>
                  <a:cubicBezTo>
                    <a:pt x="56" y="8115"/>
                    <a:pt x="56" y="8118"/>
                    <a:pt x="53" y="8118"/>
                  </a:cubicBezTo>
                  <a:cubicBezTo>
                    <a:pt x="0" y="8177"/>
                    <a:pt x="18" y="8260"/>
                    <a:pt x="83" y="8304"/>
                  </a:cubicBezTo>
                  <a:cubicBezTo>
                    <a:pt x="83" y="8308"/>
                    <a:pt x="86" y="8308"/>
                    <a:pt x="86" y="8308"/>
                  </a:cubicBezTo>
                  <a:lnTo>
                    <a:pt x="273" y="8415"/>
                  </a:lnTo>
                  <a:cubicBezTo>
                    <a:pt x="310" y="8436"/>
                    <a:pt x="359" y="8445"/>
                    <a:pt x="406" y="8445"/>
                  </a:cubicBezTo>
                  <a:cubicBezTo>
                    <a:pt x="421" y="8445"/>
                    <a:pt x="435" y="8444"/>
                    <a:pt x="449" y="8442"/>
                  </a:cubicBezTo>
                  <a:cubicBezTo>
                    <a:pt x="452" y="8442"/>
                    <a:pt x="459" y="8442"/>
                    <a:pt x="466" y="8439"/>
                  </a:cubicBezTo>
                  <a:lnTo>
                    <a:pt x="2456" y="6787"/>
                  </a:lnTo>
                  <a:lnTo>
                    <a:pt x="6614" y="4384"/>
                  </a:lnTo>
                  <a:lnTo>
                    <a:pt x="7262" y="3636"/>
                  </a:lnTo>
                  <a:lnTo>
                    <a:pt x="9093" y="1523"/>
                  </a:lnTo>
                  <a:cubicBezTo>
                    <a:pt x="9327" y="1254"/>
                    <a:pt x="9504" y="1022"/>
                    <a:pt x="9638" y="823"/>
                  </a:cubicBezTo>
                  <a:lnTo>
                    <a:pt x="10276" y="291"/>
                  </a:lnTo>
                  <a:cubicBezTo>
                    <a:pt x="10272" y="291"/>
                    <a:pt x="10269" y="291"/>
                    <a:pt x="10269" y="288"/>
                  </a:cubicBezTo>
                  <a:lnTo>
                    <a:pt x="9835" y="33"/>
                  </a:lnTo>
                  <a:lnTo>
                    <a:pt x="9830" y="36"/>
                  </a:lnTo>
                  <a:cubicBezTo>
                    <a:pt x="9791" y="13"/>
                    <a:pt x="9738" y="1"/>
                    <a:pt x="96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5384;p38"/>
            <p:cNvSpPr/>
            <p:nvPr/>
          </p:nvSpPr>
          <p:spPr>
            <a:xfrm>
              <a:off x="3599650" y="1882925"/>
              <a:ext cx="251475" cy="204575"/>
            </a:xfrm>
            <a:custGeom>
              <a:avLst/>
              <a:gdLst/>
              <a:ahLst/>
              <a:cxnLst/>
              <a:rect l="l" t="t" r="r" b="b"/>
              <a:pathLst>
                <a:path w="10059" h="8183" extrusionOk="0">
                  <a:moveTo>
                    <a:pt x="9678" y="1"/>
                  </a:moveTo>
                  <a:cubicBezTo>
                    <a:pt x="9413" y="1"/>
                    <a:pt x="8928" y="188"/>
                    <a:pt x="8241" y="587"/>
                  </a:cubicBezTo>
                  <a:cubicBezTo>
                    <a:pt x="6403" y="1648"/>
                    <a:pt x="3804" y="3790"/>
                    <a:pt x="2435" y="5369"/>
                  </a:cubicBezTo>
                  <a:cubicBezTo>
                    <a:pt x="2394" y="5421"/>
                    <a:pt x="2349" y="5469"/>
                    <a:pt x="2307" y="5517"/>
                  </a:cubicBezTo>
                  <a:lnTo>
                    <a:pt x="2304" y="5517"/>
                  </a:lnTo>
                  <a:cubicBezTo>
                    <a:pt x="1149" y="6852"/>
                    <a:pt x="204" y="7945"/>
                    <a:pt x="1" y="8182"/>
                  </a:cubicBezTo>
                  <a:cubicBezTo>
                    <a:pt x="4" y="8182"/>
                    <a:pt x="11" y="8182"/>
                    <a:pt x="18" y="8179"/>
                  </a:cubicBezTo>
                  <a:cubicBezTo>
                    <a:pt x="42" y="8176"/>
                    <a:pt x="66" y="8165"/>
                    <a:pt x="87" y="8155"/>
                  </a:cubicBezTo>
                  <a:lnTo>
                    <a:pt x="6480" y="4462"/>
                  </a:lnTo>
                  <a:cubicBezTo>
                    <a:pt x="6556" y="4421"/>
                    <a:pt x="6659" y="4334"/>
                    <a:pt x="6714" y="4269"/>
                  </a:cubicBezTo>
                  <a:lnTo>
                    <a:pt x="7859" y="2948"/>
                  </a:lnTo>
                  <a:cubicBezTo>
                    <a:pt x="7872" y="2938"/>
                    <a:pt x="7880" y="2924"/>
                    <a:pt x="7883" y="2921"/>
                  </a:cubicBezTo>
                  <a:lnTo>
                    <a:pt x="9093" y="1524"/>
                  </a:lnTo>
                  <a:cubicBezTo>
                    <a:pt x="9831" y="673"/>
                    <a:pt x="10059" y="159"/>
                    <a:pt x="9828" y="31"/>
                  </a:cubicBezTo>
                  <a:cubicBezTo>
                    <a:pt x="9824" y="31"/>
                    <a:pt x="9821" y="31"/>
                    <a:pt x="9821" y="28"/>
                  </a:cubicBezTo>
                  <a:cubicBezTo>
                    <a:pt x="9784" y="10"/>
                    <a:pt x="9736" y="1"/>
                    <a:pt x="967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6463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" grpId="0" build="p"/>
      <p:bldP spid="330" grpId="0"/>
      <p:bldP spid="33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Our competitors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25" y="1361599"/>
            <a:ext cx="4994189" cy="23074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47767" y="3746887"/>
            <a:ext cx="3748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Dosis ExtraLight" panose="020B0604020202020204" charset="0"/>
              </a:rPr>
              <a:t>From Johns Hopkins University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Dosis ExtraLight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20614" y="1515272"/>
            <a:ext cx="38233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taatliches" panose="020B0604020202020204" charset="0"/>
              </a:rPr>
              <a:t>COVID Trackers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taatliches" panose="020B0604020202020204" charset="0"/>
              </a:rPr>
              <a:t>Specific only to covid-19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taatliches" panose="020B0604020202020204" charset="0"/>
              </a:rPr>
              <a:t>Not able to share Personal Experiences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Staatliche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96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579620" cy="2590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8" name="Rectangle 4997"/>
          <p:cNvSpPr/>
          <p:nvPr/>
        </p:nvSpPr>
        <p:spPr>
          <a:xfrm>
            <a:off x="4579620" y="0"/>
            <a:ext cx="4564380" cy="2590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9" name="Rectangle 4998"/>
          <p:cNvSpPr/>
          <p:nvPr/>
        </p:nvSpPr>
        <p:spPr>
          <a:xfrm>
            <a:off x="0" y="2590800"/>
            <a:ext cx="4579620" cy="2552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0" name="Rectangle 4999"/>
          <p:cNvSpPr/>
          <p:nvPr/>
        </p:nvSpPr>
        <p:spPr>
          <a:xfrm>
            <a:off x="4579620" y="2590800"/>
            <a:ext cx="4579620" cy="25527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39090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taatliches" panose="020B0604020202020204" charset="0"/>
              </a:rPr>
              <a:t>Strengths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Dosis ExtraLight" panose="020B0604020202020204" charset="0"/>
              </a:rPr>
              <a:t>Categorized into sourced information and personal experiences per country.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Dosis ExtraLight" panose="020B0604020202020204" charset="0"/>
              </a:rPr>
              <a:t>Provide emotional support to travelers.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Dosis ExtraLight" panose="020B0604020202020204" charset="0"/>
              </a:rPr>
              <a:t>Locate essential places (pharmacies, supermarkets, hospitals) for traveling.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Dosis ExtraLight" panose="020B0604020202020204" charset="0"/>
              </a:rPr>
              <a:t>Present symptoms  of infectious diseases.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Dosis ExtraLight" panose="020B0604020202020204" charset="0"/>
              </a:rPr>
              <a:t>Wide coverage of countries and infectious diseases.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Dosis ExtraLight" panose="020B0604020202020204" charset="0"/>
              </a:rPr>
              <a:t>Suggest </a:t>
            </a:r>
            <a:r>
              <a:rPr lang="en-US" dirty="0" smtClean="0">
                <a:solidFill>
                  <a:schemeClr val="bg1"/>
                </a:solidFill>
                <a:latin typeface="Dosis ExtraLight" panose="020B0604020202020204" charset="0"/>
              </a:rPr>
              <a:t>emergency hotlines.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Dosis ExtraLight" panose="020B0604020202020204" charset="0"/>
              </a:rPr>
              <a:t>Book flights directly.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Dosis ExtraLight" panose="020B0604020202020204" charset="0"/>
            </a:endParaRPr>
          </a:p>
        </p:txBody>
      </p:sp>
      <p:sp>
        <p:nvSpPr>
          <p:cNvPr id="5001" name="TextBox 5000"/>
          <p:cNvSpPr txBox="1"/>
          <p:nvPr/>
        </p:nvSpPr>
        <p:spPr>
          <a:xfrm>
            <a:off x="4632960" y="0"/>
            <a:ext cx="45415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Staatliches" panose="020B0604020202020204" charset="0"/>
              </a:rPr>
              <a:t>Weaknesses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Dosis ExtraLight" panose="020B0604020202020204" charset="0"/>
              </a:rPr>
              <a:t>We cannot filter fake news</a:t>
            </a:r>
            <a:r>
              <a:rPr lang="en-US" dirty="0" smtClean="0">
                <a:solidFill>
                  <a:schemeClr val="accent4"/>
                </a:solidFill>
                <a:latin typeface="Dosis ExtraLight" panose="020B0604020202020204" charset="0"/>
              </a:rPr>
              <a:t>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4"/>
                </a:solidFill>
                <a:latin typeface="Dosis ExtraLight" panose="020B0604020202020204" charset="0"/>
              </a:rPr>
              <a:t>Limited information about infectious diseases in less developed countries.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4"/>
                </a:solidFill>
                <a:latin typeface="Dosis ExtraLight" panose="020B0604020202020204" charset="0"/>
              </a:rPr>
              <a:t>Lack of reputation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4"/>
              </a:solidFill>
              <a:latin typeface="Dosis ExtraLight" panose="020B0604020202020204" charset="0"/>
            </a:endParaRPr>
          </a:p>
          <a:p>
            <a:pPr lvl="1"/>
            <a:r>
              <a:rPr lang="en-US" dirty="0" smtClean="0">
                <a:solidFill>
                  <a:schemeClr val="accent4"/>
                </a:solidFill>
                <a:latin typeface="Dosis ExtraLight" panose="020B0604020202020204" charset="0"/>
              </a:rPr>
              <a:t>.</a:t>
            </a:r>
            <a:endParaRPr lang="en-US" dirty="0">
              <a:solidFill>
                <a:schemeClr val="accent4"/>
              </a:solidFill>
              <a:latin typeface="Dosis ExtraLight" panose="020B0604020202020204" charset="0"/>
            </a:endParaRPr>
          </a:p>
          <a:p>
            <a:endParaRPr lang="en-US" dirty="0">
              <a:solidFill>
                <a:schemeClr val="accent4"/>
              </a:solidFill>
              <a:latin typeface="Staatliches" panose="020B0604020202020204" charset="0"/>
            </a:endParaRPr>
          </a:p>
        </p:txBody>
      </p:sp>
      <p:sp>
        <p:nvSpPr>
          <p:cNvPr id="5002" name="TextBox 5001"/>
          <p:cNvSpPr txBox="1"/>
          <p:nvPr/>
        </p:nvSpPr>
        <p:spPr>
          <a:xfrm>
            <a:off x="0" y="2590800"/>
            <a:ext cx="39090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Staatliches" panose="020B0604020202020204" charset="0"/>
              </a:rPr>
              <a:t>Opportunities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4"/>
                </a:solidFill>
                <a:latin typeface="Dosis ExtraLight" panose="020B0604020202020204" charset="0"/>
              </a:rPr>
              <a:t>Increased health awareness due to COVID-19.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4"/>
                </a:solidFill>
                <a:latin typeface="Dosis ExtraLight" panose="020B0604020202020204" charset="0"/>
              </a:rPr>
              <a:t>No dominant competition.</a:t>
            </a:r>
          </a:p>
          <a:p>
            <a:endParaRPr lang="en-US" dirty="0">
              <a:solidFill>
                <a:schemeClr val="accent4"/>
              </a:solidFill>
              <a:latin typeface="Staatliches" panose="020B0604020202020204" charset="0"/>
            </a:endParaRPr>
          </a:p>
        </p:txBody>
      </p:sp>
      <p:sp>
        <p:nvSpPr>
          <p:cNvPr id="5003" name="TextBox 5002"/>
          <p:cNvSpPr txBox="1"/>
          <p:nvPr/>
        </p:nvSpPr>
        <p:spPr>
          <a:xfrm>
            <a:off x="4564380" y="2590800"/>
            <a:ext cx="45948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taatliches" panose="020B0604020202020204" charset="0"/>
              </a:rPr>
              <a:t>Threats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Dosis ExtraLight" panose="020B0604020202020204" charset="0"/>
              </a:rPr>
              <a:t>Susceptible to bias which sources should we allow.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Dosis ExtraLight" panose="020B0604020202020204" charset="0"/>
              </a:rPr>
              <a:t>Possible drop in health awareness in the long term.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Dosis ExtraLight" panose="020B0604020202020204" charset="0"/>
            </a:endParaRPr>
          </a:p>
          <a:p>
            <a:endParaRPr lang="en-US" dirty="0">
              <a:solidFill>
                <a:schemeClr val="bg1"/>
              </a:solidFill>
              <a:latin typeface="Staatliche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24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2" name="Google Shape;5162;p36"/>
          <p:cNvSpPr txBox="1">
            <a:spLocks noGrp="1"/>
          </p:cNvSpPr>
          <p:nvPr>
            <p:ph type="ctrTitle"/>
          </p:nvPr>
        </p:nvSpPr>
        <p:spPr>
          <a:xfrm flipH="1">
            <a:off x="6337200" y="360650"/>
            <a:ext cx="18582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grpSp>
        <p:nvGrpSpPr>
          <p:cNvPr id="5163" name="Google Shape;5163;p36"/>
          <p:cNvGrpSpPr/>
          <p:nvPr/>
        </p:nvGrpSpPr>
        <p:grpSpPr>
          <a:xfrm>
            <a:off x="637380" y="3582231"/>
            <a:ext cx="705302" cy="577255"/>
            <a:chOff x="4370168" y="1690503"/>
            <a:chExt cx="869027" cy="711256"/>
          </a:xfrm>
        </p:grpSpPr>
        <p:sp>
          <p:nvSpPr>
            <p:cNvPr id="5164" name="Google Shape;5164;p36"/>
            <p:cNvSpPr/>
            <p:nvPr/>
          </p:nvSpPr>
          <p:spPr>
            <a:xfrm>
              <a:off x="4370666" y="1690503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36"/>
            <p:cNvSpPr/>
            <p:nvPr/>
          </p:nvSpPr>
          <p:spPr>
            <a:xfrm>
              <a:off x="4800256" y="1937120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36"/>
            <p:cNvSpPr/>
            <p:nvPr/>
          </p:nvSpPr>
          <p:spPr>
            <a:xfrm>
              <a:off x="4370168" y="1937120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7" name="Google Shape;5167;p36"/>
          <p:cNvGrpSpPr/>
          <p:nvPr/>
        </p:nvGrpSpPr>
        <p:grpSpPr>
          <a:xfrm>
            <a:off x="1921503" y="3585312"/>
            <a:ext cx="705869" cy="575717"/>
            <a:chOff x="4368772" y="1694298"/>
            <a:chExt cx="869727" cy="709361"/>
          </a:xfrm>
        </p:grpSpPr>
        <p:sp>
          <p:nvSpPr>
            <p:cNvPr id="5168" name="Google Shape;5168;p36"/>
            <p:cNvSpPr/>
            <p:nvPr/>
          </p:nvSpPr>
          <p:spPr>
            <a:xfrm>
              <a:off x="4368772" y="1694298"/>
              <a:ext cx="868530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36"/>
            <p:cNvSpPr/>
            <p:nvPr/>
          </p:nvSpPr>
          <p:spPr>
            <a:xfrm>
              <a:off x="4802170" y="1939019"/>
              <a:ext cx="436329" cy="464640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36"/>
            <p:cNvSpPr/>
            <p:nvPr/>
          </p:nvSpPr>
          <p:spPr>
            <a:xfrm>
              <a:off x="4370734" y="1939017"/>
              <a:ext cx="432598" cy="464640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1" name="Google Shape;5171;p36"/>
          <p:cNvGrpSpPr/>
          <p:nvPr/>
        </p:nvGrpSpPr>
        <p:grpSpPr>
          <a:xfrm>
            <a:off x="3227060" y="3582231"/>
            <a:ext cx="704898" cy="577255"/>
            <a:chOff x="4370666" y="1690503"/>
            <a:chExt cx="868529" cy="711256"/>
          </a:xfrm>
        </p:grpSpPr>
        <p:sp>
          <p:nvSpPr>
            <p:cNvPr id="5172" name="Google Shape;5172;p36"/>
            <p:cNvSpPr/>
            <p:nvPr/>
          </p:nvSpPr>
          <p:spPr>
            <a:xfrm>
              <a:off x="4370666" y="1690503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36"/>
            <p:cNvSpPr/>
            <p:nvPr/>
          </p:nvSpPr>
          <p:spPr>
            <a:xfrm>
              <a:off x="4802165" y="1937120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36"/>
            <p:cNvSpPr/>
            <p:nvPr/>
          </p:nvSpPr>
          <p:spPr>
            <a:xfrm>
              <a:off x="4372065" y="1937120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5" name="Google Shape;5195;p36"/>
          <p:cNvGrpSpPr/>
          <p:nvPr/>
        </p:nvGrpSpPr>
        <p:grpSpPr>
          <a:xfrm>
            <a:off x="2126637" y="3313184"/>
            <a:ext cx="306984" cy="551375"/>
            <a:chOff x="1353449" y="3339616"/>
            <a:chExt cx="206653" cy="371173"/>
          </a:xfrm>
        </p:grpSpPr>
        <p:sp>
          <p:nvSpPr>
            <p:cNvPr id="5196" name="Google Shape;5196;p36"/>
            <p:cNvSpPr/>
            <p:nvPr/>
          </p:nvSpPr>
          <p:spPr>
            <a:xfrm>
              <a:off x="1362698" y="3513162"/>
              <a:ext cx="117425" cy="134475"/>
            </a:xfrm>
            <a:custGeom>
              <a:avLst/>
              <a:gdLst/>
              <a:ahLst/>
              <a:cxnLst/>
              <a:rect l="l" t="t" r="r" b="b"/>
              <a:pathLst>
                <a:path w="4697" h="5379" extrusionOk="0">
                  <a:moveTo>
                    <a:pt x="4073" y="0"/>
                  </a:moveTo>
                  <a:cubicBezTo>
                    <a:pt x="3953" y="0"/>
                    <a:pt x="3829" y="53"/>
                    <a:pt x="3729" y="181"/>
                  </a:cubicBezTo>
                  <a:lnTo>
                    <a:pt x="232" y="4657"/>
                  </a:lnTo>
                  <a:cubicBezTo>
                    <a:pt x="0" y="4949"/>
                    <a:pt x="215" y="5379"/>
                    <a:pt x="584" y="5379"/>
                  </a:cubicBezTo>
                  <a:cubicBezTo>
                    <a:pt x="722" y="5379"/>
                    <a:pt x="851" y="5319"/>
                    <a:pt x="937" y="5207"/>
                  </a:cubicBezTo>
                  <a:lnTo>
                    <a:pt x="4433" y="731"/>
                  </a:lnTo>
                  <a:cubicBezTo>
                    <a:pt x="4697" y="386"/>
                    <a:pt x="4397" y="0"/>
                    <a:pt x="4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36"/>
            <p:cNvSpPr/>
            <p:nvPr/>
          </p:nvSpPr>
          <p:spPr>
            <a:xfrm>
              <a:off x="1474323" y="3513238"/>
              <a:ext cx="75475" cy="122376"/>
            </a:xfrm>
            <a:custGeom>
              <a:avLst/>
              <a:gdLst/>
              <a:ahLst/>
              <a:cxnLst/>
              <a:rect l="l" t="t" r="r" b="b"/>
              <a:pathLst>
                <a:path w="3019" h="4895" extrusionOk="0">
                  <a:moveTo>
                    <a:pt x="588" y="0"/>
                  </a:moveTo>
                  <a:cubicBezTo>
                    <a:pt x="296" y="0"/>
                    <a:pt x="1" y="289"/>
                    <a:pt x="166" y="642"/>
                  </a:cubicBezTo>
                  <a:lnTo>
                    <a:pt x="2082" y="4645"/>
                  </a:lnTo>
                  <a:cubicBezTo>
                    <a:pt x="2151" y="4800"/>
                    <a:pt x="2305" y="4895"/>
                    <a:pt x="2477" y="4895"/>
                  </a:cubicBezTo>
                  <a:cubicBezTo>
                    <a:pt x="2804" y="4895"/>
                    <a:pt x="3018" y="4551"/>
                    <a:pt x="2881" y="4259"/>
                  </a:cubicBezTo>
                  <a:lnTo>
                    <a:pt x="974" y="255"/>
                  </a:lnTo>
                  <a:cubicBezTo>
                    <a:pt x="887" y="75"/>
                    <a:pt x="738" y="0"/>
                    <a:pt x="5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36"/>
            <p:cNvSpPr/>
            <p:nvPr/>
          </p:nvSpPr>
          <p:spPr>
            <a:xfrm>
              <a:off x="1397048" y="3542689"/>
              <a:ext cx="56875" cy="168100"/>
            </a:xfrm>
            <a:custGeom>
              <a:avLst/>
              <a:gdLst/>
              <a:ahLst/>
              <a:cxnLst/>
              <a:rect l="l" t="t" r="r" b="b"/>
              <a:pathLst>
                <a:path w="2275" h="6724" extrusionOk="0">
                  <a:moveTo>
                    <a:pt x="1757" y="0"/>
                  </a:moveTo>
                  <a:cubicBezTo>
                    <a:pt x="1571" y="0"/>
                    <a:pt x="1387" y="107"/>
                    <a:pt x="1332" y="349"/>
                  </a:cubicBezTo>
                  <a:lnTo>
                    <a:pt x="52" y="6182"/>
                  </a:lnTo>
                  <a:cubicBezTo>
                    <a:pt x="1" y="6414"/>
                    <a:pt x="147" y="6655"/>
                    <a:pt x="387" y="6706"/>
                  </a:cubicBezTo>
                  <a:cubicBezTo>
                    <a:pt x="422" y="6715"/>
                    <a:pt x="456" y="6715"/>
                    <a:pt x="482" y="6724"/>
                  </a:cubicBezTo>
                  <a:cubicBezTo>
                    <a:pt x="697" y="6715"/>
                    <a:pt x="877" y="6569"/>
                    <a:pt x="920" y="6371"/>
                  </a:cubicBezTo>
                  <a:lnTo>
                    <a:pt x="2200" y="538"/>
                  </a:lnTo>
                  <a:cubicBezTo>
                    <a:pt x="2275" y="204"/>
                    <a:pt x="2014" y="0"/>
                    <a:pt x="17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36"/>
            <p:cNvSpPr/>
            <p:nvPr/>
          </p:nvSpPr>
          <p:spPr>
            <a:xfrm>
              <a:off x="1353449" y="3339616"/>
              <a:ext cx="206650" cy="281926"/>
            </a:xfrm>
            <a:custGeom>
              <a:avLst/>
              <a:gdLst/>
              <a:ahLst/>
              <a:cxnLst/>
              <a:rect l="l" t="t" r="r" b="b"/>
              <a:pathLst>
                <a:path w="8266" h="11277" extrusionOk="0">
                  <a:moveTo>
                    <a:pt x="6994" y="1"/>
                  </a:moveTo>
                  <a:cubicBezTo>
                    <a:pt x="6934" y="1"/>
                    <a:pt x="6882" y="18"/>
                    <a:pt x="6831" y="44"/>
                  </a:cubicBezTo>
                  <a:lnTo>
                    <a:pt x="482" y="3712"/>
                  </a:lnTo>
                  <a:cubicBezTo>
                    <a:pt x="190" y="3884"/>
                    <a:pt x="1" y="4193"/>
                    <a:pt x="1" y="4537"/>
                  </a:cubicBezTo>
                  <a:lnTo>
                    <a:pt x="1" y="10413"/>
                  </a:lnTo>
                  <a:cubicBezTo>
                    <a:pt x="1" y="10534"/>
                    <a:pt x="78" y="10645"/>
                    <a:pt x="181" y="10697"/>
                  </a:cubicBezTo>
                  <a:lnTo>
                    <a:pt x="1118" y="11238"/>
                  </a:lnTo>
                  <a:cubicBezTo>
                    <a:pt x="1169" y="11264"/>
                    <a:pt x="1223" y="11277"/>
                    <a:pt x="1277" y="11277"/>
                  </a:cubicBezTo>
                  <a:cubicBezTo>
                    <a:pt x="1330" y="11277"/>
                    <a:pt x="1384" y="11264"/>
                    <a:pt x="1436" y="11238"/>
                  </a:cubicBezTo>
                  <a:lnTo>
                    <a:pt x="7793" y="7561"/>
                  </a:lnTo>
                  <a:cubicBezTo>
                    <a:pt x="8085" y="7398"/>
                    <a:pt x="8266" y="7080"/>
                    <a:pt x="8266" y="6736"/>
                  </a:cubicBezTo>
                  <a:lnTo>
                    <a:pt x="8266" y="860"/>
                  </a:lnTo>
                  <a:cubicBezTo>
                    <a:pt x="8266" y="740"/>
                    <a:pt x="8188" y="628"/>
                    <a:pt x="8077" y="576"/>
                  </a:cubicBezTo>
                  <a:lnTo>
                    <a:pt x="7157" y="35"/>
                  </a:lnTo>
                  <a:cubicBezTo>
                    <a:pt x="7106" y="9"/>
                    <a:pt x="7046" y="1"/>
                    <a:pt x="69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36"/>
            <p:cNvSpPr/>
            <p:nvPr/>
          </p:nvSpPr>
          <p:spPr>
            <a:xfrm>
              <a:off x="1377302" y="3353366"/>
              <a:ext cx="182800" cy="268151"/>
            </a:xfrm>
            <a:custGeom>
              <a:avLst/>
              <a:gdLst/>
              <a:ahLst/>
              <a:cxnLst/>
              <a:rect l="l" t="t" r="r" b="b"/>
              <a:pathLst>
                <a:path w="7312" h="10726" extrusionOk="0">
                  <a:moveTo>
                    <a:pt x="6995" y="1"/>
                  </a:moveTo>
                  <a:cubicBezTo>
                    <a:pt x="6943" y="1"/>
                    <a:pt x="6889" y="14"/>
                    <a:pt x="6839" y="44"/>
                  </a:cubicBezTo>
                  <a:lnTo>
                    <a:pt x="482" y="3712"/>
                  </a:lnTo>
                  <a:cubicBezTo>
                    <a:pt x="181" y="3884"/>
                    <a:pt x="0" y="4193"/>
                    <a:pt x="0" y="4537"/>
                  </a:cubicBezTo>
                  <a:lnTo>
                    <a:pt x="0" y="10405"/>
                  </a:lnTo>
                  <a:cubicBezTo>
                    <a:pt x="0" y="10591"/>
                    <a:pt x="159" y="10725"/>
                    <a:pt x="331" y="10725"/>
                  </a:cubicBezTo>
                  <a:cubicBezTo>
                    <a:pt x="381" y="10725"/>
                    <a:pt x="433" y="10714"/>
                    <a:pt x="482" y="10688"/>
                  </a:cubicBezTo>
                  <a:lnTo>
                    <a:pt x="6839" y="7011"/>
                  </a:lnTo>
                  <a:cubicBezTo>
                    <a:pt x="7131" y="6848"/>
                    <a:pt x="7312" y="6530"/>
                    <a:pt x="7312" y="6186"/>
                  </a:cubicBezTo>
                  <a:lnTo>
                    <a:pt x="7312" y="318"/>
                  </a:lnTo>
                  <a:cubicBezTo>
                    <a:pt x="7305" y="130"/>
                    <a:pt x="7156" y="1"/>
                    <a:pt x="6995" y="1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36"/>
            <p:cNvSpPr/>
            <p:nvPr/>
          </p:nvSpPr>
          <p:spPr>
            <a:xfrm>
              <a:off x="1408227" y="3488346"/>
              <a:ext cx="131900" cy="81026"/>
            </a:xfrm>
            <a:custGeom>
              <a:avLst/>
              <a:gdLst/>
              <a:ahLst/>
              <a:cxnLst/>
              <a:rect l="l" t="t" r="r" b="b"/>
              <a:pathLst>
                <a:path w="5276" h="3241" extrusionOk="0">
                  <a:moveTo>
                    <a:pt x="5215" y="1"/>
                  </a:moveTo>
                  <a:cubicBezTo>
                    <a:pt x="5203" y="1"/>
                    <a:pt x="5188" y="5"/>
                    <a:pt x="5173" y="14"/>
                  </a:cubicBezTo>
                  <a:lnTo>
                    <a:pt x="112" y="2927"/>
                  </a:lnTo>
                  <a:cubicBezTo>
                    <a:pt x="44" y="2978"/>
                    <a:pt x="1" y="3055"/>
                    <a:pt x="1" y="3141"/>
                  </a:cubicBezTo>
                  <a:cubicBezTo>
                    <a:pt x="1" y="3205"/>
                    <a:pt x="29" y="3240"/>
                    <a:pt x="68" y="3240"/>
                  </a:cubicBezTo>
                  <a:cubicBezTo>
                    <a:pt x="82" y="3240"/>
                    <a:pt x="97" y="3236"/>
                    <a:pt x="112" y="3227"/>
                  </a:cubicBezTo>
                  <a:lnTo>
                    <a:pt x="5173" y="306"/>
                  </a:lnTo>
                  <a:cubicBezTo>
                    <a:pt x="5233" y="255"/>
                    <a:pt x="5276" y="177"/>
                    <a:pt x="5276" y="100"/>
                  </a:cubicBezTo>
                  <a:cubicBezTo>
                    <a:pt x="5276" y="36"/>
                    <a:pt x="5252" y="1"/>
                    <a:pt x="5215" y="1"/>
                  </a:cubicBezTo>
                  <a:close/>
                </a:path>
              </a:pathLst>
            </a:custGeom>
            <a:solidFill>
              <a:srgbClr val="656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36"/>
            <p:cNvSpPr/>
            <p:nvPr/>
          </p:nvSpPr>
          <p:spPr>
            <a:xfrm>
              <a:off x="1418752" y="3496868"/>
              <a:ext cx="28375" cy="60350"/>
            </a:xfrm>
            <a:custGeom>
              <a:avLst/>
              <a:gdLst/>
              <a:ahLst/>
              <a:cxnLst/>
              <a:rect l="l" t="t" r="r" b="b"/>
              <a:pathLst>
                <a:path w="1135" h="2414" extrusionOk="0">
                  <a:moveTo>
                    <a:pt x="936" y="0"/>
                  </a:moveTo>
                  <a:cubicBezTo>
                    <a:pt x="899" y="0"/>
                    <a:pt x="858" y="11"/>
                    <a:pt x="817" y="34"/>
                  </a:cubicBezTo>
                  <a:lnTo>
                    <a:pt x="318" y="326"/>
                  </a:lnTo>
                  <a:cubicBezTo>
                    <a:pt x="121" y="464"/>
                    <a:pt x="9" y="687"/>
                    <a:pt x="1" y="927"/>
                  </a:cubicBezTo>
                  <a:lnTo>
                    <a:pt x="1" y="2414"/>
                  </a:lnTo>
                  <a:lnTo>
                    <a:pt x="1135" y="1761"/>
                  </a:lnTo>
                  <a:lnTo>
                    <a:pt x="1135" y="275"/>
                  </a:lnTo>
                  <a:cubicBezTo>
                    <a:pt x="1135" y="105"/>
                    <a:pt x="1051" y="0"/>
                    <a:pt x="9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36"/>
            <p:cNvSpPr/>
            <p:nvPr/>
          </p:nvSpPr>
          <p:spPr>
            <a:xfrm>
              <a:off x="1460003" y="3455686"/>
              <a:ext cx="28375" cy="77700"/>
            </a:xfrm>
            <a:custGeom>
              <a:avLst/>
              <a:gdLst/>
              <a:ahLst/>
              <a:cxnLst/>
              <a:rect l="l" t="t" r="r" b="b"/>
              <a:pathLst>
                <a:path w="1135" h="3108" extrusionOk="0">
                  <a:moveTo>
                    <a:pt x="944" y="0"/>
                  </a:moveTo>
                  <a:cubicBezTo>
                    <a:pt x="905" y="0"/>
                    <a:pt x="861" y="13"/>
                    <a:pt x="816" y="40"/>
                  </a:cubicBezTo>
                  <a:lnTo>
                    <a:pt x="318" y="324"/>
                  </a:lnTo>
                  <a:cubicBezTo>
                    <a:pt x="120" y="461"/>
                    <a:pt x="9" y="684"/>
                    <a:pt x="0" y="925"/>
                  </a:cubicBezTo>
                  <a:lnTo>
                    <a:pt x="0" y="3107"/>
                  </a:lnTo>
                  <a:lnTo>
                    <a:pt x="1134" y="2454"/>
                  </a:lnTo>
                  <a:lnTo>
                    <a:pt x="1134" y="272"/>
                  </a:lnTo>
                  <a:cubicBezTo>
                    <a:pt x="1134" y="101"/>
                    <a:pt x="1055" y="0"/>
                    <a:pt x="9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36"/>
            <p:cNvSpPr/>
            <p:nvPr/>
          </p:nvSpPr>
          <p:spPr>
            <a:xfrm>
              <a:off x="1501450" y="3414258"/>
              <a:ext cx="28150" cy="95275"/>
            </a:xfrm>
            <a:custGeom>
              <a:avLst/>
              <a:gdLst/>
              <a:ahLst/>
              <a:cxnLst/>
              <a:rect l="l" t="t" r="r" b="b"/>
              <a:pathLst>
                <a:path w="1126" h="3811" extrusionOk="0">
                  <a:moveTo>
                    <a:pt x="936" y="0"/>
                  </a:moveTo>
                  <a:cubicBezTo>
                    <a:pt x="897" y="0"/>
                    <a:pt x="854" y="13"/>
                    <a:pt x="808" y="39"/>
                  </a:cubicBezTo>
                  <a:lnTo>
                    <a:pt x="310" y="322"/>
                  </a:lnTo>
                  <a:cubicBezTo>
                    <a:pt x="121" y="468"/>
                    <a:pt x="0" y="692"/>
                    <a:pt x="0" y="924"/>
                  </a:cubicBezTo>
                  <a:lnTo>
                    <a:pt x="0" y="3810"/>
                  </a:lnTo>
                  <a:lnTo>
                    <a:pt x="1126" y="3158"/>
                  </a:lnTo>
                  <a:lnTo>
                    <a:pt x="1126" y="279"/>
                  </a:lnTo>
                  <a:cubicBezTo>
                    <a:pt x="1126" y="106"/>
                    <a:pt x="1049" y="0"/>
                    <a:pt x="9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36"/>
            <p:cNvSpPr/>
            <p:nvPr/>
          </p:nvSpPr>
          <p:spPr>
            <a:xfrm>
              <a:off x="1424602" y="3377926"/>
              <a:ext cx="75150" cy="66500"/>
            </a:xfrm>
            <a:custGeom>
              <a:avLst/>
              <a:gdLst/>
              <a:ahLst/>
              <a:cxnLst/>
              <a:rect l="l" t="t" r="r" b="b"/>
              <a:pathLst>
                <a:path w="3006" h="2660" extrusionOk="0">
                  <a:moveTo>
                    <a:pt x="2861" y="1"/>
                  </a:moveTo>
                  <a:cubicBezTo>
                    <a:pt x="2835" y="1"/>
                    <a:pt x="2808" y="8"/>
                    <a:pt x="2782" y="23"/>
                  </a:cubicBezTo>
                  <a:lnTo>
                    <a:pt x="256" y="1475"/>
                  </a:lnTo>
                  <a:cubicBezTo>
                    <a:pt x="102" y="1561"/>
                    <a:pt x="7" y="1724"/>
                    <a:pt x="7" y="1904"/>
                  </a:cubicBezTo>
                  <a:lnTo>
                    <a:pt x="7" y="2506"/>
                  </a:lnTo>
                  <a:cubicBezTo>
                    <a:pt x="0" y="2593"/>
                    <a:pt x="78" y="2659"/>
                    <a:pt x="161" y="2659"/>
                  </a:cubicBezTo>
                  <a:cubicBezTo>
                    <a:pt x="184" y="2659"/>
                    <a:pt x="208" y="2654"/>
                    <a:pt x="230" y="2643"/>
                  </a:cubicBezTo>
                  <a:lnTo>
                    <a:pt x="2756" y="1183"/>
                  </a:lnTo>
                  <a:cubicBezTo>
                    <a:pt x="2911" y="1088"/>
                    <a:pt x="3005" y="925"/>
                    <a:pt x="3005" y="753"/>
                  </a:cubicBezTo>
                  <a:lnTo>
                    <a:pt x="3005" y="152"/>
                  </a:lnTo>
                  <a:cubicBezTo>
                    <a:pt x="3005" y="62"/>
                    <a:pt x="2938" y="1"/>
                    <a:pt x="2861" y="1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36"/>
            <p:cNvSpPr/>
            <p:nvPr/>
          </p:nvSpPr>
          <p:spPr>
            <a:xfrm>
              <a:off x="1400500" y="3364075"/>
              <a:ext cx="97100" cy="61475"/>
            </a:xfrm>
            <a:custGeom>
              <a:avLst/>
              <a:gdLst/>
              <a:ahLst/>
              <a:cxnLst/>
              <a:rect l="l" t="t" r="r" b="b"/>
              <a:pathLst>
                <a:path w="3884" h="2459" extrusionOk="0">
                  <a:moveTo>
                    <a:pt x="2870" y="1"/>
                  </a:moveTo>
                  <a:cubicBezTo>
                    <a:pt x="2842" y="1"/>
                    <a:pt x="2815" y="7"/>
                    <a:pt x="2792" y="18"/>
                  </a:cubicBezTo>
                  <a:lnTo>
                    <a:pt x="267" y="1479"/>
                  </a:lnTo>
                  <a:cubicBezTo>
                    <a:pt x="103" y="1556"/>
                    <a:pt x="0" y="1728"/>
                    <a:pt x="9" y="1908"/>
                  </a:cubicBezTo>
                  <a:lnTo>
                    <a:pt x="971" y="2458"/>
                  </a:lnTo>
                  <a:cubicBezTo>
                    <a:pt x="971" y="2278"/>
                    <a:pt x="1066" y="2115"/>
                    <a:pt x="1220" y="2029"/>
                  </a:cubicBezTo>
                  <a:lnTo>
                    <a:pt x="3746" y="568"/>
                  </a:lnTo>
                  <a:cubicBezTo>
                    <a:pt x="3770" y="554"/>
                    <a:pt x="3796" y="548"/>
                    <a:pt x="3822" y="548"/>
                  </a:cubicBezTo>
                  <a:cubicBezTo>
                    <a:pt x="3843" y="548"/>
                    <a:pt x="3864" y="552"/>
                    <a:pt x="3884" y="560"/>
                  </a:cubicBezTo>
                  <a:lnTo>
                    <a:pt x="2964" y="35"/>
                  </a:lnTo>
                  <a:cubicBezTo>
                    <a:pt x="2940" y="11"/>
                    <a:pt x="2905" y="1"/>
                    <a:pt x="2870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07" name="Google Shape;5207;p36"/>
          <p:cNvSpPr txBox="1">
            <a:spLocks noGrp="1"/>
          </p:cNvSpPr>
          <p:nvPr>
            <p:ph type="subTitle" idx="4294967295"/>
          </p:nvPr>
        </p:nvSpPr>
        <p:spPr>
          <a:xfrm>
            <a:off x="-493466" y="1356913"/>
            <a:ext cx="1784700" cy="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 smtClean="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May 2020</a:t>
            </a:r>
            <a:endParaRPr sz="1800" dirty="0"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5208" name="Google Shape;5208;p36"/>
          <p:cNvSpPr txBox="1">
            <a:spLocks noGrp="1"/>
          </p:cNvSpPr>
          <p:nvPr>
            <p:ph type="subTitle" idx="4294967295"/>
          </p:nvPr>
        </p:nvSpPr>
        <p:spPr>
          <a:xfrm>
            <a:off x="-426202" y="1737875"/>
            <a:ext cx="17847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 smtClean="0">
                <a:solidFill>
                  <a:schemeClr val="lt1"/>
                </a:solidFill>
              </a:rPr>
              <a:t>Product development</a:t>
            </a:r>
            <a:endParaRPr lang="en" sz="1200" dirty="0">
              <a:solidFill>
                <a:schemeClr val="lt1"/>
              </a:solidFill>
            </a:endParaRPr>
          </a:p>
        </p:txBody>
      </p:sp>
      <p:cxnSp>
        <p:nvCxnSpPr>
          <p:cNvPr id="5209" name="Google Shape;5209;p36"/>
          <p:cNvCxnSpPr/>
          <p:nvPr/>
        </p:nvCxnSpPr>
        <p:spPr>
          <a:xfrm rot="10800000">
            <a:off x="2632563" y="1509676"/>
            <a:ext cx="0" cy="2445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10" name="Google Shape;5210;p36"/>
          <p:cNvCxnSpPr/>
          <p:nvPr/>
        </p:nvCxnSpPr>
        <p:spPr>
          <a:xfrm rot="10800000">
            <a:off x="3924447" y="1509676"/>
            <a:ext cx="0" cy="2445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11" name="Google Shape;5211;p36"/>
          <p:cNvCxnSpPr/>
          <p:nvPr/>
        </p:nvCxnSpPr>
        <p:spPr>
          <a:xfrm rot="10800000">
            <a:off x="1347309" y="1509670"/>
            <a:ext cx="0" cy="2445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12" name="Google Shape;5212;p36"/>
          <p:cNvSpPr txBox="1">
            <a:spLocks noGrp="1"/>
          </p:cNvSpPr>
          <p:nvPr>
            <p:ph type="subTitle" idx="4294967295"/>
          </p:nvPr>
        </p:nvSpPr>
        <p:spPr>
          <a:xfrm>
            <a:off x="786363" y="1356913"/>
            <a:ext cx="1784700" cy="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 smtClean="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July 2020</a:t>
            </a:r>
            <a:endParaRPr sz="1800" dirty="0"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5213" name="Google Shape;5213;p36"/>
          <p:cNvSpPr txBox="1">
            <a:spLocks noGrp="1"/>
          </p:cNvSpPr>
          <p:nvPr>
            <p:ph type="subTitle" idx="4294967295"/>
          </p:nvPr>
        </p:nvSpPr>
        <p:spPr>
          <a:xfrm>
            <a:off x="1477313" y="1737875"/>
            <a:ext cx="1093749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 smtClean="0">
                <a:solidFill>
                  <a:schemeClr val="lt1"/>
                </a:solidFill>
              </a:rPr>
              <a:t>Marketing &amp; Testing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5214" name="Google Shape;5214;p36"/>
          <p:cNvSpPr txBox="1">
            <a:spLocks noGrp="1"/>
          </p:cNvSpPr>
          <p:nvPr>
            <p:ph type="subTitle" idx="4294967295"/>
          </p:nvPr>
        </p:nvSpPr>
        <p:spPr>
          <a:xfrm>
            <a:off x="2084947" y="1356913"/>
            <a:ext cx="1784700" cy="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 smtClean="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Aug 2020</a:t>
            </a:r>
            <a:endParaRPr sz="1800" dirty="0"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5215" name="Google Shape;5215;p36"/>
          <p:cNvSpPr txBox="1">
            <a:spLocks noGrp="1"/>
          </p:cNvSpPr>
          <p:nvPr>
            <p:ph type="subTitle" idx="4294967295"/>
          </p:nvPr>
        </p:nvSpPr>
        <p:spPr>
          <a:xfrm>
            <a:off x="3123785" y="1737875"/>
            <a:ext cx="745861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Aft>
                <a:spcPts val="1600"/>
              </a:spcAft>
              <a:buNone/>
            </a:pPr>
            <a:r>
              <a:rPr lang="en" sz="1200" dirty="0" smtClean="0">
                <a:solidFill>
                  <a:schemeClr val="lt1"/>
                </a:solidFill>
              </a:rPr>
              <a:t>Pilot run (</a:t>
            </a:r>
            <a:r>
              <a:rPr lang="en-US" sz="1200" dirty="0">
                <a:solidFill>
                  <a:schemeClr val="lt1"/>
                </a:solidFill>
              </a:rPr>
              <a:t>Social Media</a:t>
            </a:r>
            <a:r>
              <a:rPr lang="en" sz="1200" dirty="0" smtClean="0">
                <a:solidFill>
                  <a:schemeClr val="lt1"/>
                </a:solidFill>
              </a:rPr>
              <a:t>)</a:t>
            </a:r>
            <a:endParaRPr sz="1200" dirty="0">
              <a:solidFill>
                <a:schemeClr val="lt1"/>
              </a:solidFill>
            </a:endParaRPr>
          </a:p>
        </p:txBody>
      </p:sp>
      <p:cxnSp>
        <p:nvCxnSpPr>
          <p:cNvPr id="5216" name="Google Shape;5216;p36"/>
          <p:cNvCxnSpPr/>
          <p:nvPr/>
        </p:nvCxnSpPr>
        <p:spPr>
          <a:xfrm>
            <a:off x="1337784" y="3949000"/>
            <a:ext cx="60065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216;p36"/>
          <p:cNvCxnSpPr/>
          <p:nvPr/>
        </p:nvCxnSpPr>
        <p:spPr>
          <a:xfrm>
            <a:off x="2626401" y="3949000"/>
            <a:ext cx="60065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" name="Google Shape;5171;p36"/>
          <p:cNvGrpSpPr/>
          <p:nvPr/>
        </p:nvGrpSpPr>
        <p:grpSpPr>
          <a:xfrm>
            <a:off x="4532080" y="3582231"/>
            <a:ext cx="704898" cy="577255"/>
            <a:chOff x="4370666" y="1690503"/>
            <a:chExt cx="868529" cy="711256"/>
          </a:xfrm>
        </p:grpSpPr>
        <p:sp>
          <p:nvSpPr>
            <p:cNvPr id="70" name="Google Shape;5172;p36"/>
            <p:cNvSpPr/>
            <p:nvPr/>
          </p:nvSpPr>
          <p:spPr>
            <a:xfrm>
              <a:off x="4370666" y="1690503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173;p36"/>
            <p:cNvSpPr/>
            <p:nvPr/>
          </p:nvSpPr>
          <p:spPr>
            <a:xfrm>
              <a:off x="4802165" y="1937120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174;p36"/>
            <p:cNvSpPr/>
            <p:nvPr/>
          </p:nvSpPr>
          <p:spPr>
            <a:xfrm>
              <a:off x="4372065" y="1937120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6" name="Google Shape;5210;p36"/>
          <p:cNvCxnSpPr/>
          <p:nvPr/>
        </p:nvCxnSpPr>
        <p:spPr>
          <a:xfrm rot="10800000">
            <a:off x="5229467" y="1509676"/>
            <a:ext cx="0" cy="2445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5216;p36"/>
          <p:cNvCxnSpPr/>
          <p:nvPr/>
        </p:nvCxnSpPr>
        <p:spPr>
          <a:xfrm>
            <a:off x="3931421" y="3949000"/>
            <a:ext cx="60065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8" name="Google Shape;5171;p36"/>
          <p:cNvGrpSpPr/>
          <p:nvPr/>
        </p:nvGrpSpPr>
        <p:grpSpPr>
          <a:xfrm>
            <a:off x="5826558" y="3591870"/>
            <a:ext cx="704898" cy="577255"/>
            <a:chOff x="4370666" y="1690503"/>
            <a:chExt cx="868529" cy="711256"/>
          </a:xfrm>
        </p:grpSpPr>
        <p:sp>
          <p:nvSpPr>
            <p:cNvPr id="79" name="Google Shape;5172;p36"/>
            <p:cNvSpPr/>
            <p:nvPr/>
          </p:nvSpPr>
          <p:spPr>
            <a:xfrm>
              <a:off x="4370666" y="1690503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173;p36"/>
            <p:cNvSpPr/>
            <p:nvPr/>
          </p:nvSpPr>
          <p:spPr>
            <a:xfrm>
              <a:off x="4802165" y="1937120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174;p36"/>
            <p:cNvSpPr/>
            <p:nvPr/>
          </p:nvSpPr>
          <p:spPr>
            <a:xfrm>
              <a:off x="4372065" y="1937120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5" name="Google Shape;5210;p36"/>
          <p:cNvCxnSpPr/>
          <p:nvPr/>
        </p:nvCxnSpPr>
        <p:spPr>
          <a:xfrm rot="10800000">
            <a:off x="6523945" y="1519315"/>
            <a:ext cx="0" cy="2445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5216;p36"/>
          <p:cNvCxnSpPr/>
          <p:nvPr/>
        </p:nvCxnSpPr>
        <p:spPr>
          <a:xfrm>
            <a:off x="5225899" y="3958639"/>
            <a:ext cx="60065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5214;p36"/>
          <p:cNvSpPr txBox="1">
            <a:spLocks/>
          </p:cNvSpPr>
          <p:nvPr/>
        </p:nvSpPr>
        <p:spPr>
          <a:xfrm>
            <a:off x="4564629" y="1356596"/>
            <a:ext cx="17847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spcAft>
                <a:spcPts val="1600"/>
              </a:spcAft>
              <a:buFont typeface="Dosis ExtraLight"/>
              <a:buNone/>
            </a:pPr>
            <a:r>
              <a:rPr lang="en-US" sz="1800" dirty="0" smtClean="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OCT 2020</a:t>
            </a:r>
            <a:endParaRPr lang="en-US" sz="1800" dirty="0"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8" name="Google Shape;5215;p36"/>
          <p:cNvSpPr txBox="1">
            <a:spLocks/>
          </p:cNvSpPr>
          <p:nvPr/>
        </p:nvSpPr>
        <p:spPr>
          <a:xfrm>
            <a:off x="5452603" y="1737558"/>
            <a:ext cx="896725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spcAft>
                <a:spcPts val="1600"/>
              </a:spcAft>
              <a:buFont typeface="Dosis ExtraLight"/>
              <a:buNone/>
            </a:pPr>
            <a:r>
              <a:rPr lang="en-US" sz="1200" dirty="0" smtClean="0">
                <a:solidFill>
                  <a:schemeClr val="lt1"/>
                </a:solidFill>
              </a:rPr>
              <a:t>1</a:t>
            </a:r>
            <a:r>
              <a:rPr lang="en-US" sz="1200" baseline="30000" dirty="0" smtClean="0">
                <a:solidFill>
                  <a:schemeClr val="lt1"/>
                </a:solidFill>
              </a:rPr>
              <a:t>st</a:t>
            </a:r>
            <a:r>
              <a:rPr lang="en-US" sz="1200" dirty="0" smtClean="0">
                <a:solidFill>
                  <a:schemeClr val="lt1"/>
                </a:solidFill>
              </a:rPr>
              <a:t> launch (Business travelers)</a:t>
            </a:r>
            <a:endParaRPr lang="en-US" sz="1200" dirty="0">
              <a:solidFill>
                <a:schemeClr val="lt1"/>
              </a:solidFill>
            </a:endParaRPr>
          </a:p>
        </p:txBody>
      </p:sp>
      <p:sp>
        <p:nvSpPr>
          <p:cNvPr id="89" name="Google Shape;5214;p36"/>
          <p:cNvSpPr txBox="1">
            <a:spLocks/>
          </p:cNvSpPr>
          <p:nvPr/>
        </p:nvSpPr>
        <p:spPr>
          <a:xfrm>
            <a:off x="3850892" y="1335471"/>
            <a:ext cx="134971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spcAft>
                <a:spcPts val="1600"/>
              </a:spcAft>
              <a:buFont typeface="Dosis ExtraLight"/>
              <a:buNone/>
            </a:pPr>
            <a:r>
              <a:rPr lang="en-US" sz="1800" dirty="0" smtClean="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Sep 2020</a:t>
            </a:r>
            <a:endParaRPr lang="en-US" sz="1800" dirty="0"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90" name="Google Shape;5215;p36"/>
          <p:cNvSpPr txBox="1">
            <a:spLocks/>
          </p:cNvSpPr>
          <p:nvPr/>
        </p:nvSpPr>
        <p:spPr>
          <a:xfrm>
            <a:off x="4298448" y="1716433"/>
            <a:ext cx="902154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spcAft>
                <a:spcPts val="1600"/>
              </a:spcAft>
              <a:buFont typeface="Dosis ExtraLight"/>
              <a:buNone/>
            </a:pPr>
            <a:r>
              <a:rPr lang="en-US" sz="1200" dirty="0" smtClean="0">
                <a:solidFill>
                  <a:schemeClr val="lt1"/>
                </a:solidFill>
              </a:rPr>
              <a:t>Partnerships (Travel agencies)</a:t>
            </a:r>
          </a:p>
        </p:txBody>
      </p:sp>
      <p:grpSp>
        <p:nvGrpSpPr>
          <p:cNvPr id="102" name="Google Shape;5171;p36"/>
          <p:cNvGrpSpPr/>
          <p:nvPr/>
        </p:nvGrpSpPr>
        <p:grpSpPr>
          <a:xfrm>
            <a:off x="7120816" y="3585594"/>
            <a:ext cx="704898" cy="577255"/>
            <a:chOff x="4370666" y="1690503"/>
            <a:chExt cx="868529" cy="711256"/>
          </a:xfrm>
        </p:grpSpPr>
        <p:sp>
          <p:nvSpPr>
            <p:cNvPr id="103" name="Google Shape;5172;p36"/>
            <p:cNvSpPr/>
            <p:nvPr/>
          </p:nvSpPr>
          <p:spPr>
            <a:xfrm>
              <a:off x="4370666" y="1690503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173;p36"/>
            <p:cNvSpPr/>
            <p:nvPr/>
          </p:nvSpPr>
          <p:spPr>
            <a:xfrm>
              <a:off x="4802165" y="1937120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174;p36"/>
            <p:cNvSpPr/>
            <p:nvPr/>
          </p:nvSpPr>
          <p:spPr>
            <a:xfrm>
              <a:off x="4372065" y="1937120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9" name="Google Shape;5210;p36"/>
          <p:cNvCxnSpPr/>
          <p:nvPr/>
        </p:nvCxnSpPr>
        <p:spPr>
          <a:xfrm rot="10800000">
            <a:off x="7818203" y="1513039"/>
            <a:ext cx="0" cy="2445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5216;p36"/>
          <p:cNvCxnSpPr/>
          <p:nvPr/>
        </p:nvCxnSpPr>
        <p:spPr>
          <a:xfrm>
            <a:off x="6520157" y="3952363"/>
            <a:ext cx="60065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5215;p36"/>
          <p:cNvSpPr txBox="1">
            <a:spLocks/>
          </p:cNvSpPr>
          <p:nvPr/>
        </p:nvSpPr>
        <p:spPr>
          <a:xfrm>
            <a:off x="6897725" y="1731282"/>
            <a:ext cx="745861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spcAft>
                <a:spcPts val="1600"/>
              </a:spcAft>
              <a:buFont typeface="Dosis ExtraLight"/>
              <a:buNone/>
            </a:pPr>
            <a:r>
              <a:rPr lang="en-US" sz="1200" dirty="0" smtClean="0">
                <a:solidFill>
                  <a:schemeClr val="lt1"/>
                </a:solidFill>
              </a:rPr>
              <a:t>Analysis of the 1</a:t>
            </a:r>
            <a:r>
              <a:rPr lang="en-US" sz="1200" baseline="30000" dirty="0" smtClean="0">
                <a:solidFill>
                  <a:schemeClr val="lt1"/>
                </a:solidFill>
              </a:rPr>
              <a:t>st</a:t>
            </a:r>
            <a:r>
              <a:rPr lang="en-US" sz="1200" dirty="0" smtClean="0">
                <a:solidFill>
                  <a:schemeClr val="lt1"/>
                </a:solidFill>
              </a:rPr>
              <a:t> launch</a:t>
            </a:r>
            <a:endParaRPr lang="en-US" sz="1200" dirty="0">
              <a:solidFill>
                <a:schemeClr val="lt1"/>
              </a:solidFill>
            </a:endParaRPr>
          </a:p>
        </p:txBody>
      </p:sp>
      <p:sp>
        <p:nvSpPr>
          <p:cNvPr id="112" name="Google Shape;5214;p36"/>
          <p:cNvSpPr txBox="1">
            <a:spLocks/>
          </p:cNvSpPr>
          <p:nvPr/>
        </p:nvSpPr>
        <p:spPr>
          <a:xfrm>
            <a:off x="5908097" y="1367183"/>
            <a:ext cx="17847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spcAft>
                <a:spcPts val="1600"/>
              </a:spcAft>
              <a:buFont typeface="Dosis ExtraLight"/>
              <a:buNone/>
            </a:pPr>
            <a:r>
              <a:rPr lang="en-US" sz="1800" dirty="0" smtClean="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Dec 2020</a:t>
            </a:r>
            <a:endParaRPr lang="en-US" sz="1800" dirty="0"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134" name="Google Shape;5171;p36"/>
          <p:cNvGrpSpPr/>
          <p:nvPr/>
        </p:nvGrpSpPr>
        <p:grpSpPr>
          <a:xfrm>
            <a:off x="8383635" y="3581765"/>
            <a:ext cx="704898" cy="577255"/>
            <a:chOff x="4370666" y="1690503"/>
            <a:chExt cx="868529" cy="711256"/>
          </a:xfrm>
        </p:grpSpPr>
        <p:sp>
          <p:nvSpPr>
            <p:cNvPr id="135" name="Google Shape;5172;p36"/>
            <p:cNvSpPr/>
            <p:nvPr/>
          </p:nvSpPr>
          <p:spPr>
            <a:xfrm>
              <a:off x="4370666" y="1690503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173;p36"/>
            <p:cNvSpPr/>
            <p:nvPr/>
          </p:nvSpPr>
          <p:spPr>
            <a:xfrm>
              <a:off x="4802165" y="1937120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174;p36"/>
            <p:cNvSpPr/>
            <p:nvPr/>
          </p:nvSpPr>
          <p:spPr>
            <a:xfrm>
              <a:off x="4372065" y="1937120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2" name="Google Shape;5216;p36"/>
          <p:cNvCxnSpPr/>
          <p:nvPr/>
        </p:nvCxnSpPr>
        <p:spPr>
          <a:xfrm>
            <a:off x="7782976" y="3948534"/>
            <a:ext cx="60065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" name="Google Shape;5215;p36"/>
          <p:cNvSpPr txBox="1">
            <a:spLocks/>
          </p:cNvSpPr>
          <p:nvPr/>
        </p:nvSpPr>
        <p:spPr>
          <a:xfrm>
            <a:off x="8160544" y="1727453"/>
            <a:ext cx="745861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spcAft>
                <a:spcPts val="1600"/>
              </a:spcAft>
              <a:buFont typeface="Dosis ExtraLight"/>
              <a:buNone/>
            </a:pPr>
            <a:r>
              <a:rPr lang="en-US" sz="1200" dirty="0" smtClean="0">
                <a:solidFill>
                  <a:schemeClr val="lt1"/>
                </a:solidFill>
              </a:rPr>
              <a:t>2</a:t>
            </a:r>
            <a:r>
              <a:rPr lang="en-US" sz="1200" baseline="30000" dirty="0" smtClean="0">
                <a:solidFill>
                  <a:schemeClr val="lt1"/>
                </a:solidFill>
              </a:rPr>
              <a:t>nd</a:t>
            </a:r>
            <a:r>
              <a:rPr lang="en-US" sz="1200" dirty="0" smtClean="0">
                <a:solidFill>
                  <a:schemeClr val="lt1"/>
                </a:solidFill>
              </a:rPr>
              <a:t> launch (Travel &amp; Leisure)</a:t>
            </a:r>
            <a:endParaRPr lang="en-US" sz="1200" dirty="0">
              <a:solidFill>
                <a:schemeClr val="lt1"/>
              </a:solidFill>
            </a:endParaRPr>
          </a:p>
        </p:txBody>
      </p:sp>
      <p:sp>
        <p:nvSpPr>
          <p:cNvPr id="144" name="Google Shape;5214;p36"/>
          <p:cNvSpPr txBox="1">
            <a:spLocks/>
          </p:cNvSpPr>
          <p:nvPr/>
        </p:nvSpPr>
        <p:spPr>
          <a:xfrm>
            <a:off x="7226383" y="1363354"/>
            <a:ext cx="17847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spcAft>
                <a:spcPts val="1600"/>
              </a:spcAft>
              <a:buFont typeface="Dosis ExtraLight"/>
              <a:buNone/>
            </a:pPr>
            <a:r>
              <a:rPr lang="en-US" sz="1800" dirty="0" err="1" smtClean="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jan</a:t>
            </a:r>
            <a:r>
              <a:rPr lang="en-US" sz="1800" dirty="0" smtClean="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 2021</a:t>
            </a:r>
            <a:endParaRPr lang="en-US" sz="1800" dirty="0"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157" name="Google Shape;5792;p39"/>
          <p:cNvGrpSpPr/>
          <p:nvPr/>
        </p:nvGrpSpPr>
        <p:grpSpPr>
          <a:xfrm>
            <a:off x="6017241" y="3333610"/>
            <a:ext cx="345970" cy="530608"/>
            <a:chOff x="5692750" y="3340300"/>
            <a:chExt cx="199350" cy="370950"/>
          </a:xfrm>
        </p:grpSpPr>
        <p:sp>
          <p:nvSpPr>
            <p:cNvPr id="158" name="Google Shape;5793;p39"/>
            <p:cNvSpPr/>
            <p:nvPr/>
          </p:nvSpPr>
          <p:spPr>
            <a:xfrm>
              <a:off x="5701350" y="3516450"/>
              <a:ext cx="182600" cy="194800"/>
            </a:xfrm>
            <a:custGeom>
              <a:avLst/>
              <a:gdLst/>
              <a:ahLst/>
              <a:cxnLst/>
              <a:rect l="l" t="t" r="r" b="b"/>
              <a:pathLst>
                <a:path w="7304" h="7792" extrusionOk="0">
                  <a:moveTo>
                    <a:pt x="4676" y="0"/>
                  </a:moveTo>
                  <a:cubicBezTo>
                    <a:pt x="2940" y="0"/>
                    <a:pt x="1813" y="745"/>
                    <a:pt x="1813" y="745"/>
                  </a:cubicBezTo>
                  <a:cubicBezTo>
                    <a:pt x="1135" y="1209"/>
                    <a:pt x="576" y="1836"/>
                    <a:pt x="190" y="2575"/>
                  </a:cubicBezTo>
                  <a:cubicBezTo>
                    <a:pt x="61" y="2815"/>
                    <a:pt x="0" y="3090"/>
                    <a:pt x="9" y="3365"/>
                  </a:cubicBezTo>
                  <a:lnTo>
                    <a:pt x="9" y="6518"/>
                  </a:lnTo>
                  <a:lnTo>
                    <a:pt x="1109" y="7154"/>
                  </a:lnTo>
                  <a:cubicBezTo>
                    <a:pt x="1840" y="7576"/>
                    <a:pt x="2666" y="7791"/>
                    <a:pt x="3497" y="7791"/>
                  </a:cubicBezTo>
                  <a:cubicBezTo>
                    <a:pt x="3936" y="7791"/>
                    <a:pt x="4375" y="7731"/>
                    <a:pt x="4803" y="7609"/>
                  </a:cubicBezTo>
                  <a:cubicBezTo>
                    <a:pt x="5868" y="7300"/>
                    <a:pt x="6771" y="6578"/>
                    <a:pt x="7303" y="5599"/>
                  </a:cubicBezTo>
                  <a:lnTo>
                    <a:pt x="7303" y="2455"/>
                  </a:lnTo>
                  <a:cubicBezTo>
                    <a:pt x="7277" y="1621"/>
                    <a:pt x="6951" y="831"/>
                    <a:pt x="6375" y="238"/>
                  </a:cubicBezTo>
                  <a:cubicBezTo>
                    <a:pt x="5764" y="66"/>
                    <a:pt x="5193" y="0"/>
                    <a:pt x="46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5794;p39"/>
            <p:cNvSpPr/>
            <p:nvPr/>
          </p:nvSpPr>
          <p:spPr>
            <a:xfrm>
              <a:off x="5692750" y="3340300"/>
              <a:ext cx="199150" cy="216600"/>
            </a:xfrm>
            <a:custGeom>
              <a:avLst/>
              <a:gdLst/>
              <a:ahLst/>
              <a:cxnLst/>
              <a:rect l="l" t="t" r="r" b="b"/>
              <a:pathLst>
                <a:path w="7966" h="8664" extrusionOk="0">
                  <a:moveTo>
                    <a:pt x="7176" y="1"/>
                  </a:moveTo>
                  <a:cubicBezTo>
                    <a:pt x="7097" y="1"/>
                    <a:pt x="7020" y="20"/>
                    <a:pt x="6951" y="59"/>
                  </a:cubicBezTo>
                  <a:lnTo>
                    <a:pt x="5817" y="712"/>
                  </a:lnTo>
                  <a:cubicBezTo>
                    <a:pt x="5802" y="708"/>
                    <a:pt x="5199" y="490"/>
                    <a:pt x="4408" y="490"/>
                  </a:cubicBezTo>
                  <a:cubicBezTo>
                    <a:pt x="3427" y="490"/>
                    <a:pt x="2157" y="825"/>
                    <a:pt x="1358" y="2318"/>
                  </a:cubicBezTo>
                  <a:cubicBezTo>
                    <a:pt x="1" y="4844"/>
                    <a:pt x="2157" y="7189"/>
                    <a:pt x="2157" y="7189"/>
                  </a:cubicBezTo>
                  <a:lnTo>
                    <a:pt x="2157" y="8083"/>
                  </a:lnTo>
                  <a:lnTo>
                    <a:pt x="2415" y="8160"/>
                  </a:lnTo>
                  <a:cubicBezTo>
                    <a:pt x="2982" y="8332"/>
                    <a:pt x="3558" y="8452"/>
                    <a:pt x="4142" y="8521"/>
                  </a:cubicBezTo>
                  <a:cubicBezTo>
                    <a:pt x="4346" y="8615"/>
                    <a:pt x="4565" y="8663"/>
                    <a:pt x="4783" y="8663"/>
                  </a:cubicBezTo>
                  <a:cubicBezTo>
                    <a:pt x="5042" y="8663"/>
                    <a:pt x="5301" y="8596"/>
                    <a:pt x="5534" y="8461"/>
                  </a:cubicBezTo>
                  <a:cubicBezTo>
                    <a:pt x="6547" y="7868"/>
                    <a:pt x="7175" y="6786"/>
                    <a:pt x="7175" y="5609"/>
                  </a:cubicBezTo>
                  <a:lnTo>
                    <a:pt x="7175" y="2619"/>
                  </a:lnTo>
                  <a:cubicBezTo>
                    <a:pt x="7664" y="2327"/>
                    <a:pt x="7965" y="1803"/>
                    <a:pt x="7965" y="1227"/>
                  </a:cubicBezTo>
                  <a:lnTo>
                    <a:pt x="7965" y="1038"/>
                  </a:lnTo>
                  <a:cubicBezTo>
                    <a:pt x="7965" y="634"/>
                    <a:pt x="7759" y="265"/>
                    <a:pt x="7407" y="59"/>
                  </a:cubicBezTo>
                  <a:cubicBezTo>
                    <a:pt x="7334" y="20"/>
                    <a:pt x="7254" y="1"/>
                    <a:pt x="7176" y="1"/>
                  </a:cubicBez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5795;p39"/>
            <p:cNvSpPr/>
            <p:nvPr/>
          </p:nvSpPr>
          <p:spPr>
            <a:xfrm>
              <a:off x="5739800" y="3511000"/>
              <a:ext cx="6475" cy="8625"/>
            </a:xfrm>
            <a:custGeom>
              <a:avLst/>
              <a:gdLst/>
              <a:ahLst/>
              <a:cxnLst/>
              <a:rect l="l" t="t" r="r" b="b"/>
              <a:pathLst>
                <a:path w="259" h="345" extrusionOk="0">
                  <a:moveTo>
                    <a:pt x="0" y="1"/>
                  </a:moveTo>
                  <a:cubicBezTo>
                    <a:pt x="78" y="121"/>
                    <a:pt x="164" y="233"/>
                    <a:pt x="258" y="344"/>
                  </a:cubicBezTo>
                  <a:cubicBezTo>
                    <a:pt x="224" y="293"/>
                    <a:pt x="121" y="181"/>
                    <a:pt x="0" y="1"/>
                  </a:cubicBez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5796;p39"/>
            <p:cNvSpPr/>
            <p:nvPr/>
          </p:nvSpPr>
          <p:spPr>
            <a:xfrm>
              <a:off x="5745375" y="3405750"/>
              <a:ext cx="126750" cy="151100"/>
            </a:xfrm>
            <a:custGeom>
              <a:avLst/>
              <a:gdLst/>
              <a:ahLst/>
              <a:cxnLst/>
              <a:rect l="l" t="t" r="r" b="b"/>
              <a:pathLst>
                <a:path w="5070" h="6044" extrusionOk="0">
                  <a:moveTo>
                    <a:pt x="5070" y="1"/>
                  </a:moveTo>
                  <a:lnTo>
                    <a:pt x="1616" y="2003"/>
                  </a:lnTo>
                  <a:cubicBezTo>
                    <a:pt x="1481" y="2080"/>
                    <a:pt x="1331" y="2119"/>
                    <a:pt x="1177" y="2119"/>
                  </a:cubicBezTo>
                  <a:cubicBezTo>
                    <a:pt x="1126" y="2119"/>
                    <a:pt x="1075" y="2114"/>
                    <a:pt x="1023" y="2106"/>
                  </a:cubicBezTo>
                  <a:cubicBezTo>
                    <a:pt x="1000" y="2102"/>
                    <a:pt x="976" y="2101"/>
                    <a:pt x="953" y="2101"/>
                  </a:cubicBezTo>
                  <a:cubicBezTo>
                    <a:pt x="690" y="2101"/>
                    <a:pt x="465" y="2319"/>
                    <a:pt x="465" y="2595"/>
                  </a:cubicBezTo>
                  <a:lnTo>
                    <a:pt x="465" y="3034"/>
                  </a:lnTo>
                  <a:cubicBezTo>
                    <a:pt x="416" y="3005"/>
                    <a:pt x="363" y="2992"/>
                    <a:pt x="313" y="2992"/>
                  </a:cubicBezTo>
                  <a:cubicBezTo>
                    <a:pt x="150" y="2992"/>
                    <a:pt x="1" y="3125"/>
                    <a:pt x="1" y="3309"/>
                  </a:cubicBezTo>
                  <a:cubicBezTo>
                    <a:pt x="1" y="3583"/>
                    <a:pt x="155" y="3841"/>
                    <a:pt x="396" y="3979"/>
                  </a:cubicBezTo>
                  <a:lnTo>
                    <a:pt x="473" y="4022"/>
                  </a:lnTo>
                  <a:lnTo>
                    <a:pt x="52" y="4571"/>
                  </a:lnTo>
                  <a:cubicBezTo>
                    <a:pt x="284" y="4829"/>
                    <a:pt x="559" y="5053"/>
                    <a:pt x="860" y="5224"/>
                  </a:cubicBezTo>
                  <a:lnTo>
                    <a:pt x="1839" y="5791"/>
                  </a:lnTo>
                  <a:cubicBezTo>
                    <a:pt x="2089" y="5959"/>
                    <a:pt x="2380" y="6043"/>
                    <a:pt x="2672" y="6043"/>
                  </a:cubicBezTo>
                  <a:cubicBezTo>
                    <a:pt x="2932" y="6043"/>
                    <a:pt x="3194" y="5977"/>
                    <a:pt x="3429" y="5843"/>
                  </a:cubicBezTo>
                  <a:cubicBezTo>
                    <a:pt x="4442" y="5250"/>
                    <a:pt x="5070" y="4168"/>
                    <a:pt x="5070" y="2999"/>
                  </a:cubicBezTo>
                  <a:lnTo>
                    <a:pt x="5070" y="1"/>
                  </a:ln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5797;p39"/>
            <p:cNvSpPr/>
            <p:nvPr/>
          </p:nvSpPr>
          <p:spPr>
            <a:xfrm>
              <a:off x="5746675" y="3542350"/>
              <a:ext cx="94750" cy="116025"/>
            </a:xfrm>
            <a:custGeom>
              <a:avLst/>
              <a:gdLst/>
              <a:ahLst/>
              <a:cxnLst/>
              <a:rect l="l" t="t" r="r" b="b"/>
              <a:pathLst>
                <a:path w="3790" h="4641" extrusionOk="0">
                  <a:moveTo>
                    <a:pt x="0" y="1"/>
                  </a:moveTo>
                  <a:lnTo>
                    <a:pt x="0" y="1"/>
                  </a:lnTo>
                  <a:cubicBezTo>
                    <a:pt x="1538" y="946"/>
                    <a:pt x="2750" y="2329"/>
                    <a:pt x="3488" y="3970"/>
                  </a:cubicBezTo>
                  <a:lnTo>
                    <a:pt x="3789" y="4640"/>
                  </a:lnTo>
                  <a:lnTo>
                    <a:pt x="3789" y="4640"/>
                  </a:lnTo>
                  <a:lnTo>
                    <a:pt x="3609" y="2690"/>
                  </a:lnTo>
                  <a:cubicBezTo>
                    <a:pt x="3531" y="1865"/>
                    <a:pt x="3540" y="1032"/>
                    <a:pt x="3634" y="207"/>
                  </a:cubicBezTo>
                  <a:lnTo>
                    <a:pt x="3634" y="207"/>
                  </a:lnTo>
                  <a:cubicBezTo>
                    <a:pt x="3549" y="267"/>
                    <a:pt x="3463" y="327"/>
                    <a:pt x="3377" y="379"/>
                  </a:cubicBezTo>
                  <a:cubicBezTo>
                    <a:pt x="3148" y="514"/>
                    <a:pt x="2890" y="581"/>
                    <a:pt x="2631" y="581"/>
                  </a:cubicBezTo>
                  <a:cubicBezTo>
                    <a:pt x="2412" y="581"/>
                    <a:pt x="2194" y="533"/>
                    <a:pt x="1993" y="439"/>
                  </a:cubicBezTo>
                  <a:cubicBezTo>
                    <a:pt x="1401" y="370"/>
                    <a:pt x="825" y="250"/>
                    <a:pt x="258" y="7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5798;p39"/>
            <p:cNvSpPr/>
            <p:nvPr/>
          </p:nvSpPr>
          <p:spPr>
            <a:xfrm>
              <a:off x="5746675" y="3542350"/>
              <a:ext cx="70050" cy="36325"/>
            </a:xfrm>
            <a:custGeom>
              <a:avLst/>
              <a:gdLst/>
              <a:ahLst/>
              <a:cxnLst/>
              <a:rect l="l" t="t" r="r" b="b"/>
              <a:pathLst>
                <a:path w="2802" h="1453" extrusionOk="0">
                  <a:moveTo>
                    <a:pt x="0" y="1"/>
                  </a:moveTo>
                  <a:lnTo>
                    <a:pt x="2354" y="1453"/>
                  </a:lnTo>
                  <a:lnTo>
                    <a:pt x="2801" y="568"/>
                  </a:lnTo>
                  <a:lnTo>
                    <a:pt x="2801" y="568"/>
                  </a:lnTo>
                  <a:cubicBezTo>
                    <a:pt x="2740" y="576"/>
                    <a:pt x="2678" y="579"/>
                    <a:pt x="2617" y="579"/>
                  </a:cubicBezTo>
                  <a:cubicBezTo>
                    <a:pt x="2402" y="579"/>
                    <a:pt x="2187" y="533"/>
                    <a:pt x="1993" y="439"/>
                  </a:cubicBezTo>
                  <a:cubicBezTo>
                    <a:pt x="1401" y="370"/>
                    <a:pt x="825" y="250"/>
                    <a:pt x="258" y="7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5799;p39"/>
            <p:cNvSpPr/>
            <p:nvPr/>
          </p:nvSpPr>
          <p:spPr>
            <a:xfrm>
              <a:off x="5746675" y="3520025"/>
              <a:ext cx="49850" cy="33325"/>
            </a:xfrm>
            <a:custGeom>
              <a:avLst/>
              <a:gdLst/>
              <a:ahLst/>
              <a:cxnLst/>
              <a:rect l="l" t="t" r="r" b="b"/>
              <a:pathLst>
                <a:path w="1994" h="1333" extrusionOk="0">
                  <a:moveTo>
                    <a:pt x="0" y="0"/>
                  </a:moveTo>
                  <a:lnTo>
                    <a:pt x="0" y="894"/>
                  </a:lnTo>
                  <a:lnTo>
                    <a:pt x="258" y="971"/>
                  </a:lnTo>
                  <a:cubicBezTo>
                    <a:pt x="825" y="1143"/>
                    <a:pt x="1401" y="1263"/>
                    <a:pt x="1993" y="1332"/>
                  </a:cubicBezTo>
                  <a:lnTo>
                    <a:pt x="808" y="653"/>
                  </a:lnTo>
                  <a:cubicBezTo>
                    <a:pt x="507" y="482"/>
                    <a:pt x="232" y="258"/>
                    <a:pt x="0" y="0"/>
                  </a:cubicBezTo>
                  <a:close/>
                </a:path>
              </a:pathLst>
            </a:custGeom>
            <a:solidFill>
              <a:srgbClr val="BAC2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5800;p39"/>
            <p:cNvSpPr/>
            <p:nvPr/>
          </p:nvSpPr>
          <p:spPr>
            <a:xfrm>
              <a:off x="5808100" y="3556100"/>
              <a:ext cx="19350" cy="21075"/>
            </a:xfrm>
            <a:custGeom>
              <a:avLst/>
              <a:gdLst/>
              <a:ahLst/>
              <a:cxnLst/>
              <a:rect l="l" t="t" r="r" b="b"/>
              <a:pathLst>
                <a:path w="774" h="843" extrusionOk="0">
                  <a:moveTo>
                    <a:pt x="447" y="1"/>
                  </a:moveTo>
                  <a:cubicBezTo>
                    <a:pt x="421" y="9"/>
                    <a:pt x="387" y="9"/>
                    <a:pt x="344" y="18"/>
                  </a:cubicBezTo>
                  <a:lnTo>
                    <a:pt x="0" y="705"/>
                  </a:lnTo>
                  <a:lnTo>
                    <a:pt x="164" y="843"/>
                  </a:lnTo>
                  <a:lnTo>
                    <a:pt x="593" y="594"/>
                  </a:lnTo>
                  <a:lnTo>
                    <a:pt x="774" y="233"/>
                  </a:lnTo>
                  <a:lnTo>
                    <a:pt x="447" y="1"/>
                  </a:lnTo>
                  <a:close/>
                </a:path>
              </a:pathLst>
            </a:custGeom>
            <a:solidFill>
              <a:srgbClr val="424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5801;p39"/>
            <p:cNvSpPr/>
            <p:nvPr/>
          </p:nvSpPr>
          <p:spPr>
            <a:xfrm>
              <a:off x="5819475" y="3548375"/>
              <a:ext cx="16775" cy="17650"/>
            </a:xfrm>
            <a:custGeom>
              <a:avLst/>
              <a:gdLst/>
              <a:ahLst/>
              <a:cxnLst/>
              <a:rect l="l" t="t" r="r" b="b"/>
              <a:pathLst>
                <a:path w="671" h="706" extrusionOk="0">
                  <a:moveTo>
                    <a:pt x="671" y="1"/>
                  </a:moveTo>
                  <a:cubicBezTo>
                    <a:pt x="602" y="52"/>
                    <a:pt x="533" y="95"/>
                    <a:pt x="465" y="138"/>
                  </a:cubicBezTo>
                  <a:cubicBezTo>
                    <a:pt x="319" y="215"/>
                    <a:pt x="164" y="275"/>
                    <a:pt x="1" y="310"/>
                  </a:cubicBezTo>
                  <a:lnTo>
                    <a:pt x="533" y="705"/>
                  </a:lnTo>
                  <a:lnTo>
                    <a:pt x="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5802;p39"/>
            <p:cNvSpPr/>
            <p:nvPr/>
          </p:nvSpPr>
          <p:spPr>
            <a:xfrm>
              <a:off x="5706075" y="3588700"/>
              <a:ext cx="44050" cy="116275"/>
            </a:xfrm>
            <a:custGeom>
              <a:avLst/>
              <a:gdLst/>
              <a:ahLst/>
              <a:cxnLst/>
              <a:rect l="l" t="t" r="r" b="b"/>
              <a:pathLst>
                <a:path w="1762" h="4651" extrusionOk="0">
                  <a:moveTo>
                    <a:pt x="495" y="1"/>
                  </a:moveTo>
                  <a:cubicBezTo>
                    <a:pt x="206" y="1"/>
                    <a:pt x="1" y="267"/>
                    <a:pt x="1" y="716"/>
                  </a:cubicBezTo>
                  <a:lnTo>
                    <a:pt x="1" y="3740"/>
                  </a:lnTo>
                  <a:lnTo>
                    <a:pt x="1023" y="4324"/>
                  </a:lnTo>
                  <a:cubicBezTo>
                    <a:pt x="1255" y="4453"/>
                    <a:pt x="1504" y="4565"/>
                    <a:pt x="1762" y="4651"/>
                  </a:cubicBezTo>
                  <a:lnTo>
                    <a:pt x="1762" y="1730"/>
                  </a:lnTo>
                  <a:cubicBezTo>
                    <a:pt x="1762" y="1128"/>
                    <a:pt x="1392" y="424"/>
                    <a:pt x="946" y="166"/>
                  </a:cubicBezTo>
                  <a:lnTo>
                    <a:pt x="817" y="97"/>
                  </a:lnTo>
                  <a:cubicBezTo>
                    <a:pt x="703" y="32"/>
                    <a:pt x="594" y="1"/>
                    <a:pt x="4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5803;p39"/>
            <p:cNvSpPr/>
            <p:nvPr/>
          </p:nvSpPr>
          <p:spPr>
            <a:xfrm>
              <a:off x="5812175" y="3570925"/>
              <a:ext cx="29250" cy="87225"/>
            </a:xfrm>
            <a:custGeom>
              <a:avLst/>
              <a:gdLst/>
              <a:ahLst/>
              <a:cxnLst/>
              <a:rect l="l" t="t" r="r" b="b"/>
              <a:pathLst>
                <a:path w="1170" h="3489" extrusionOk="0">
                  <a:moveTo>
                    <a:pt x="430" y="1"/>
                  </a:moveTo>
                  <a:lnTo>
                    <a:pt x="1" y="250"/>
                  </a:lnTo>
                  <a:lnTo>
                    <a:pt x="52" y="1375"/>
                  </a:lnTo>
                  <a:cubicBezTo>
                    <a:pt x="370" y="1831"/>
                    <a:pt x="645" y="2320"/>
                    <a:pt x="868" y="2827"/>
                  </a:cubicBezTo>
                  <a:lnTo>
                    <a:pt x="1160" y="3472"/>
                  </a:lnTo>
                  <a:lnTo>
                    <a:pt x="1169" y="3489"/>
                  </a:lnTo>
                  <a:lnTo>
                    <a:pt x="989" y="1547"/>
                  </a:lnTo>
                  <a:cubicBezTo>
                    <a:pt x="971" y="1358"/>
                    <a:pt x="954" y="1169"/>
                    <a:pt x="946" y="980"/>
                  </a:cubicBezTo>
                  <a:lnTo>
                    <a:pt x="430" y="1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5804;p39"/>
            <p:cNvSpPr/>
            <p:nvPr/>
          </p:nvSpPr>
          <p:spPr>
            <a:xfrm>
              <a:off x="5805725" y="3465850"/>
              <a:ext cx="15075" cy="21775"/>
            </a:xfrm>
            <a:custGeom>
              <a:avLst/>
              <a:gdLst/>
              <a:ahLst/>
              <a:cxnLst/>
              <a:rect l="l" t="t" r="r" b="b"/>
              <a:pathLst>
                <a:path w="603" h="871" extrusionOk="0">
                  <a:moveTo>
                    <a:pt x="422" y="0"/>
                  </a:moveTo>
                  <a:cubicBezTo>
                    <a:pt x="385" y="0"/>
                    <a:pt x="344" y="12"/>
                    <a:pt x="302" y="37"/>
                  </a:cubicBezTo>
                  <a:cubicBezTo>
                    <a:pt x="113" y="166"/>
                    <a:pt x="1" y="380"/>
                    <a:pt x="1" y="612"/>
                  </a:cubicBezTo>
                  <a:cubicBezTo>
                    <a:pt x="1" y="773"/>
                    <a:pt x="73" y="871"/>
                    <a:pt x="181" y="871"/>
                  </a:cubicBezTo>
                  <a:cubicBezTo>
                    <a:pt x="217" y="871"/>
                    <a:pt x="258" y="860"/>
                    <a:pt x="302" y="836"/>
                  </a:cubicBezTo>
                  <a:cubicBezTo>
                    <a:pt x="482" y="707"/>
                    <a:pt x="594" y="492"/>
                    <a:pt x="602" y="260"/>
                  </a:cubicBezTo>
                  <a:cubicBezTo>
                    <a:pt x="602" y="95"/>
                    <a:pt x="527" y="0"/>
                    <a:pt x="422" y="0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5805;p39"/>
            <p:cNvSpPr/>
            <p:nvPr/>
          </p:nvSpPr>
          <p:spPr>
            <a:xfrm>
              <a:off x="5842475" y="3444625"/>
              <a:ext cx="15050" cy="21875"/>
            </a:xfrm>
            <a:custGeom>
              <a:avLst/>
              <a:gdLst/>
              <a:ahLst/>
              <a:cxnLst/>
              <a:rect l="l" t="t" r="r" b="b"/>
              <a:pathLst>
                <a:path w="602" h="875" extrusionOk="0">
                  <a:moveTo>
                    <a:pt x="417" y="0"/>
                  </a:moveTo>
                  <a:cubicBezTo>
                    <a:pt x="381" y="0"/>
                    <a:pt x="342" y="11"/>
                    <a:pt x="301" y="35"/>
                  </a:cubicBezTo>
                  <a:cubicBezTo>
                    <a:pt x="112" y="164"/>
                    <a:pt x="0" y="379"/>
                    <a:pt x="0" y="611"/>
                  </a:cubicBezTo>
                  <a:cubicBezTo>
                    <a:pt x="0" y="775"/>
                    <a:pt x="70" y="874"/>
                    <a:pt x="175" y="874"/>
                  </a:cubicBezTo>
                  <a:cubicBezTo>
                    <a:pt x="213" y="874"/>
                    <a:pt x="255" y="862"/>
                    <a:pt x="301" y="834"/>
                  </a:cubicBezTo>
                  <a:cubicBezTo>
                    <a:pt x="481" y="705"/>
                    <a:pt x="593" y="491"/>
                    <a:pt x="601" y="267"/>
                  </a:cubicBezTo>
                  <a:cubicBezTo>
                    <a:pt x="601" y="100"/>
                    <a:pt x="524" y="0"/>
                    <a:pt x="417" y="0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5806;p39"/>
            <p:cNvSpPr/>
            <p:nvPr/>
          </p:nvSpPr>
          <p:spPr>
            <a:xfrm>
              <a:off x="5692750" y="3340300"/>
              <a:ext cx="199350" cy="179750"/>
            </a:xfrm>
            <a:custGeom>
              <a:avLst/>
              <a:gdLst/>
              <a:ahLst/>
              <a:cxnLst/>
              <a:rect l="l" t="t" r="r" b="b"/>
              <a:pathLst>
                <a:path w="7974" h="7190" extrusionOk="0">
                  <a:moveTo>
                    <a:pt x="7176" y="1"/>
                  </a:moveTo>
                  <a:cubicBezTo>
                    <a:pt x="7097" y="1"/>
                    <a:pt x="7020" y="20"/>
                    <a:pt x="6951" y="59"/>
                  </a:cubicBezTo>
                  <a:lnTo>
                    <a:pt x="5817" y="712"/>
                  </a:lnTo>
                  <a:cubicBezTo>
                    <a:pt x="5802" y="708"/>
                    <a:pt x="5199" y="490"/>
                    <a:pt x="4408" y="490"/>
                  </a:cubicBezTo>
                  <a:cubicBezTo>
                    <a:pt x="3427" y="490"/>
                    <a:pt x="2157" y="825"/>
                    <a:pt x="1358" y="2318"/>
                  </a:cubicBezTo>
                  <a:cubicBezTo>
                    <a:pt x="1" y="4844"/>
                    <a:pt x="2157" y="7189"/>
                    <a:pt x="2157" y="7189"/>
                  </a:cubicBezTo>
                  <a:lnTo>
                    <a:pt x="2570" y="6640"/>
                  </a:lnTo>
                  <a:lnTo>
                    <a:pt x="2501" y="6597"/>
                  </a:lnTo>
                  <a:cubicBezTo>
                    <a:pt x="2252" y="6459"/>
                    <a:pt x="2106" y="6201"/>
                    <a:pt x="2106" y="5918"/>
                  </a:cubicBezTo>
                  <a:cubicBezTo>
                    <a:pt x="2106" y="5741"/>
                    <a:pt x="2255" y="5610"/>
                    <a:pt x="2417" y="5610"/>
                  </a:cubicBezTo>
                  <a:cubicBezTo>
                    <a:pt x="2468" y="5610"/>
                    <a:pt x="2520" y="5623"/>
                    <a:pt x="2570" y="5652"/>
                  </a:cubicBezTo>
                  <a:lnTo>
                    <a:pt x="2570" y="5213"/>
                  </a:lnTo>
                  <a:cubicBezTo>
                    <a:pt x="2570" y="4937"/>
                    <a:pt x="2795" y="4719"/>
                    <a:pt x="3058" y="4719"/>
                  </a:cubicBezTo>
                  <a:cubicBezTo>
                    <a:pt x="3081" y="4719"/>
                    <a:pt x="3105" y="4720"/>
                    <a:pt x="3128" y="4724"/>
                  </a:cubicBezTo>
                  <a:cubicBezTo>
                    <a:pt x="3180" y="4732"/>
                    <a:pt x="3231" y="4737"/>
                    <a:pt x="3282" y="4737"/>
                  </a:cubicBezTo>
                  <a:cubicBezTo>
                    <a:pt x="3435" y="4737"/>
                    <a:pt x="3583" y="4698"/>
                    <a:pt x="3712" y="4621"/>
                  </a:cubicBezTo>
                  <a:lnTo>
                    <a:pt x="7175" y="2619"/>
                  </a:lnTo>
                  <a:cubicBezTo>
                    <a:pt x="7664" y="2327"/>
                    <a:pt x="7965" y="1794"/>
                    <a:pt x="7974" y="1227"/>
                  </a:cubicBezTo>
                  <a:lnTo>
                    <a:pt x="7974" y="1038"/>
                  </a:lnTo>
                  <a:cubicBezTo>
                    <a:pt x="7974" y="634"/>
                    <a:pt x="7759" y="265"/>
                    <a:pt x="7407" y="59"/>
                  </a:cubicBezTo>
                  <a:cubicBezTo>
                    <a:pt x="7334" y="20"/>
                    <a:pt x="7254" y="1"/>
                    <a:pt x="7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5807;p39"/>
            <p:cNvSpPr/>
            <p:nvPr/>
          </p:nvSpPr>
          <p:spPr>
            <a:xfrm>
              <a:off x="5803675" y="3489225"/>
              <a:ext cx="55775" cy="31700"/>
            </a:xfrm>
            <a:custGeom>
              <a:avLst/>
              <a:gdLst/>
              <a:ahLst/>
              <a:cxnLst/>
              <a:rect l="l" t="t" r="r" b="b"/>
              <a:pathLst>
                <a:path w="2231" h="1268" extrusionOk="0">
                  <a:moveTo>
                    <a:pt x="2086" y="0"/>
                  </a:moveTo>
                  <a:cubicBezTo>
                    <a:pt x="2038" y="0"/>
                    <a:pt x="1990" y="28"/>
                    <a:pt x="1973" y="90"/>
                  </a:cubicBezTo>
                  <a:cubicBezTo>
                    <a:pt x="1836" y="442"/>
                    <a:pt x="1569" y="734"/>
                    <a:pt x="1234" y="897"/>
                  </a:cubicBezTo>
                  <a:cubicBezTo>
                    <a:pt x="1059" y="987"/>
                    <a:pt x="866" y="1033"/>
                    <a:pt x="674" y="1033"/>
                  </a:cubicBezTo>
                  <a:cubicBezTo>
                    <a:pt x="516" y="1033"/>
                    <a:pt x="359" y="1002"/>
                    <a:pt x="212" y="940"/>
                  </a:cubicBezTo>
                  <a:cubicBezTo>
                    <a:pt x="198" y="936"/>
                    <a:pt x="185" y="934"/>
                    <a:pt x="173" y="934"/>
                  </a:cubicBezTo>
                  <a:cubicBezTo>
                    <a:pt x="66" y="934"/>
                    <a:pt x="1" y="1086"/>
                    <a:pt x="109" y="1155"/>
                  </a:cubicBezTo>
                  <a:cubicBezTo>
                    <a:pt x="281" y="1232"/>
                    <a:pt x="478" y="1267"/>
                    <a:pt x="676" y="1267"/>
                  </a:cubicBezTo>
                  <a:cubicBezTo>
                    <a:pt x="690" y="1267"/>
                    <a:pt x="705" y="1268"/>
                    <a:pt x="720" y="1268"/>
                  </a:cubicBezTo>
                  <a:cubicBezTo>
                    <a:pt x="937" y="1268"/>
                    <a:pt x="1153" y="1209"/>
                    <a:pt x="1346" y="1112"/>
                  </a:cubicBezTo>
                  <a:cubicBezTo>
                    <a:pt x="1750" y="923"/>
                    <a:pt x="2059" y="571"/>
                    <a:pt x="2205" y="159"/>
                  </a:cubicBezTo>
                  <a:cubicBezTo>
                    <a:pt x="2231" y="61"/>
                    <a:pt x="2158" y="0"/>
                    <a:pt x="2086" y="0"/>
                  </a:cubicBezTo>
                  <a:close/>
                </a:path>
              </a:pathLst>
            </a:custGeom>
            <a:solidFill>
              <a:srgbClr val="A9B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5178;p36"/>
          <p:cNvGrpSpPr/>
          <p:nvPr/>
        </p:nvGrpSpPr>
        <p:grpSpPr>
          <a:xfrm>
            <a:off x="8588796" y="3298721"/>
            <a:ext cx="306968" cy="523581"/>
            <a:chOff x="1961300" y="3340250"/>
            <a:chExt cx="217600" cy="371150"/>
          </a:xfrm>
        </p:grpSpPr>
        <p:sp>
          <p:nvSpPr>
            <p:cNvPr id="174" name="Google Shape;5179;p36"/>
            <p:cNvSpPr/>
            <p:nvPr/>
          </p:nvSpPr>
          <p:spPr>
            <a:xfrm>
              <a:off x="1984700" y="3510325"/>
              <a:ext cx="194200" cy="201075"/>
            </a:xfrm>
            <a:custGeom>
              <a:avLst/>
              <a:gdLst/>
              <a:ahLst/>
              <a:cxnLst/>
              <a:rect l="l" t="t" r="r" b="b"/>
              <a:pathLst>
                <a:path w="7768" h="8043" extrusionOk="0">
                  <a:moveTo>
                    <a:pt x="6765" y="0"/>
                  </a:moveTo>
                  <a:cubicBezTo>
                    <a:pt x="6474" y="0"/>
                    <a:pt x="1934" y="552"/>
                    <a:pt x="1934" y="552"/>
                  </a:cubicBezTo>
                  <a:cubicBezTo>
                    <a:pt x="1204" y="1041"/>
                    <a:pt x="611" y="1712"/>
                    <a:pt x="207" y="2493"/>
                  </a:cubicBezTo>
                  <a:cubicBezTo>
                    <a:pt x="70" y="2751"/>
                    <a:pt x="1" y="3043"/>
                    <a:pt x="9" y="3335"/>
                  </a:cubicBezTo>
                  <a:lnTo>
                    <a:pt x="9" y="6686"/>
                  </a:lnTo>
                  <a:lnTo>
                    <a:pt x="1178" y="7365"/>
                  </a:lnTo>
                  <a:cubicBezTo>
                    <a:pt x="1957" y="7813"/>
                    <a:pt x="2831" y="8042"/>
                    <a:pt x="3710" y="8042"/>
                  </a:cubicBezTo>
                  <a:cubicBezTo>
                    <a:pt x="4178" y="8042"/>
                    <a:pt x="4647" y="7977"/>
                    <a:pt x="5104" y="7846"/>
                  </a:cubicBezTo>
                  <a:cubicBezTo>
                    <a:pt x="6238" y="7511"/>
                    <a:pt x="7200" y="6746"/>
                    <a:pt x="7768" y="5715"/>
                  </a:cubicBezTo>
                  <a:lnTo>
                    <a:pt x="7768" y="2364"/>
                  </a:lnTo>
                  <a:cubicBezTo>
                    <a:pt x="7742" y="1480"/>
                    <a:pt x="7389" y="638"/>
                    <a:pt x="6779" y="2"/>
                  </a:cubicBezTo>
                  <a:cubicBezTo>
                    <a:pt x="6779" y="1"/>
                    <a:pt x="6774" y="0"/>
                    <a:pt x="67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5180;p36"/>
            <p:cNvSpPr/>
            <p:nvPr/>
          </p:nvSpPr>
          <p:spPr>
            <a:xfrm>
              <a:off x="2152875" y="3412425"/>
              <a:ext cx="12925" cy="115150"/>
            </a:xfrm>
            <a:custGeom>
              <a:avLst/>
              <a:gdLst/>
              <a:ahLst/>
              <a:cxnLst/>
              <a:rect l="l" t="t" r="r" b="b"/>
              <a:pathLst>
                <a:path w="517" h="4606" extrusionOk="0">
                  <a:moveTo>
                    <a:pt x="516" y="0"/>
                  </a:moveTo>
                  <a:lnTo>
                    <a:pt x="1" y="103"/>
                  </a:lnTo>
                  <a:lnTo>
                    <a:pt x="1" y="4012"/>
                  </a:lnTo>
                  <a:cubicBezTo>
                    <a:pt x="1" y="4253"/>
                    <a:pt x="199" y="4485"/>
                    <a:pt x="516" y="4605"/>
                  </a:cubicBezTo>
                  <a:lnTo>
                    <a:pt x="5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5181;p36"/>
            <p:cNvSpPr/>
            <p:nvPr/>
          </p:nvSpPr>
          <p:spPr>
            <a:xfrm>
              <a:off x="2033025" y="3531825"/>
              <a:ext cx="100775" cy="123100"/>
            </a:xfrm>
            <a:custGeom>
              <a:avLst/>
              <a:gdLst/>
              <a:ahLst/>
              <a:cxnLst/>
              <a:rect l="l" t="t" r="r" b="b"/>
              <a:pathLst>
                <a:path w="4031" h="4924" extrusionOk="0">
                  <a:moveTo>
                    <a:pt x="1" y="1"/>
                  </a:moveTo>
                  <a:lnTo>
                    <a:pt x="1" y="1"/>
                  </a:lnTo>
                  <a:cubicBezTo>
                    <a:pt x="1633" y="998"/>
                    <a:pt x="2922" y="2467"/>
                    <a:pt x="3704" y="4211"/>
                  </a:cubicBezTo>
                  <a:lnTo>
                    <a:pt x="4030" y="4924"/>
                  </a:lnTo>
                  <a:lnTo>
                    <a:pt x="3833" y="2853"/>
                  </a:lnTo>
                  <a:cubicBezTo>
                    <a:pt x="3755" y="1977"/>
                    <a:pt x="3764" y="1092"/>
                    <a:pt x="3858" y="216"/>
                  </a:cubicBezTo>
                  <a:lnTo>
                    <a:pt x="3858" y="216"/>
                  </a:lnTo>
                  <a:cubicBezTo>
                    <a:pt x="3773" y="285"/>
                    <a:pt x="3687" y="345"/>
                    <a:pt x="3592" y="396"/>
                  </a:cubicBezTo>
                  <a:cubicBezTo>
                    <a:pt x="3344" y="537"/>
                    <a:pt x="3068" y="608"/>
                    <a:pt x="2792" y="608"/>
                  </a:cubicBezTo>
                  <a:cubicBezTo>
                    <a:pt x="2561" y="608"/>
                    <a:pt x="2330" y="558"/>
                    <a:pt x="2114" y="456"/>
                  </a:cubicBezTo>
                  <a:cubicBezTo>
                    <a:pt x="1487" y="388"/>
                    <a:pt x="877" y="259"/>
                    <a:pt x="276" y="7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5182;p36"/>
            <p:cNvSpPr/>
            <p:nvPr/>
          </p:nvSpPr>
          <p:spPr>
            <a:xfrm>
              <a:off x="1961300" y="3352050"/>
              <a:ext cx="94100" cy="80650"/>
            </a:xfrm>
            <a:custGeom>
              <a:avLst/>
              <a:gdLst/>
              <a:ahLst/>
              <a:cxnLst/>
              <a:rect l="l" t="t" r="r" b="b"/>
              <a:pathLst>
                <a:path w="3764" h="3226" extrusionOk="0">
                  <a:moveTo>
                    <a:pt x="2157" y="1"/>
                  </a:moveTo>
                  <a:cubicBezTo>
                    <a:pt x="714" y="1"/>
                    <a:pt x="0" y="1736"/>
                    <a:pt x="1014" y="2750"/>
                  </a:cubicBezTo>
                  <a:cubicBezTo>
                    <a:pt x="1343" y="3079"/>
                    <a:pt x="1747" y="3226"/>
                    <a:pt x="2144" y="3226"/>
                  </a:cubicBezTo>
                  <a:cubicBezTo>
                    <a:pt x="2971" y="3226"/>
                    <a:pt x="3763" y="2586"/>
                    <a:pt x="3763" y="1616"/>
                  </a:cubicBezTo>
                  <a:cubicBezTo>
                    <a:pt x="3763" y="723"/>
                    <a:pt x="3042" y="1"/>
                    <a:pt x="21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5183;p36"/>
            <p:cNvSpPr/>
            <p:nvPr/>
          </p:nvSpPr>
          <p:spPr>
            <a:xfrm>
              <a:off x="2102625" y="3562125"/>
              <a:ext cx="30950" cy="92600"/>
            </a:xfrm>
            <a:custGeom>
              <a:avLst/>
              <a:gdLst/>
              <a:ahLst/>
              <a:cxnLst/>
              <a:rect l="l" t="t" r="r" b="b"/>
              <a:pathLst>
                <a:path w="1238" h="3704" extrusionOk="0">
                  <a:moveTo>
                    <a:pt x="456" y="0"/>
                  </a:moveTo>
                  <a:lnTo>
                    <a:pt x="1" y="267"/>
                  </a:lnTo>
                  <a:lnTo>
                    <a:pt x="52" y="1461"/>
                  </a:lnTo>
                  <a:cubicBezTo>
                    <a:pt x="387" y="1942"/>
                    <a:pt x="679" y="2458"/>
                    <a:pt x="920" y="2999"/>
                  </a:cubicBezTo>
                  <a:lnTo>
                    <a:pt x="1229" y="3695"/>
                  </a:lnTo>
                  <a:lnTo>
                    <a:pt x="1238" y="3703"/>
                  </a:lnTo>
                  <a:lnTo>
                    <a:pt x="1238" y="3703"/>
                  </a:lnTo>
                  <a:lnTo>
                    <a:pt x="1049" y="1641"/>
                  </a:lnTo>
                  <a:cubicBezTo>
                    <a:pt x="1032" y="1444"/>
                    <a:pt x="1014" y="1246"/>
                    <a:pt x="1006" y="1040"/>
                  </a:cubicBezTo>
                  <a:lnTo>
                    <a:pt x="4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5184;p36"/>
            <p:cNvSpPr/>
            <p:nvPr/>
          </p:nvSpPr>
          <p:spPr>
            <a:xfrm>
              <a:off x="1989868" y="3580795"/>
              <a:ext cx="46839" cy="126460"/>
            </a:xfrm>
            <a:custGeom>
              <a:avLst/>
              <a:gdLst/>
              <a:ahLst/>
              <a:cxnLst/>
              <a:rect l="l" t="t" r="r" b="b"/>
              <a:pathLst>
                <a:path w="1873" h="4950" extrusionOk="0">
                  <a:moveTo>
                    <a:pt x="523" y="1"/>
                  </a:moveTo>
                  <a:cubicBezTo>
                    <a:pt x="215" y="1"/>
                    <a:pt x="0" y="285"/>
                    <a:pt x="0" y="765"/>
                  </a:cubicBezTo>
                  <a:lnTo>
                    <a:pt x="0" y="3979"/>
                  </a:lnTo>
                  <a:lnTo>
                    <a:pt x="1083" y="4606"/>
                  </a:lnTo>
                  <a:cubicBezTo>
                    <a:pt x="1332" y="4743"/>
                    <a:pt x="1598" y="4855"/>
                    <a:pt x="1864" y="4949"/>
                  </a:cubicBezTo>
                  <a:lnTo>
                    <a:pt x="1864" y="1848"/>
                  </a:lnTo>
                  <a:cubicBezTo>
                    <a:pt x="1873" y="1204"/>
                    <a:pt x="1478" y="465"/>
                    <a:pt x="997" y="181"/>
                  </a:cubicBezTo>
                  <a:lnTo>
                    <a:pt x="868" y="104"/>
                  </a:lnTo>
                  <a:cubicBezTo>
                    <a:pt x="745" y="34"/>
                    <a:pt x="629" y="1"/>
                    <a:pt x="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5185;p36"/>
            <p:cNvSpPr/>
            <p:nvPr/>
          </p:nvSpPr>
          <p:spPr>
            <a:xfrm>
              <a:off x="2110350" y="3538275"/>
              <a:ext cx="17850" cy="18500"/>
            </a:xfrm>
            <a:custGeom>
              <a:avLst/>
              <a:gdLst/>
              <a:ahLst/>
              <a:cxnLst/>
              <a:rect l="l" t="t" r="r" b="b"/>
              <a:pathLst>
                <a:path w="714" h="740" extrusionOk="0">
                  <a:moveTo>
                    <a:pt x="714" y="1"/>
                  </a:moveTo>
                  <a:lnTo>
                    <a:pt x="714" y="1"/>
                  </a:lnTo>
                  <a:cubicBezTo>
                    <a:pt x="637" y="44"/>
                    <a:pt x="568" y="95"/>
                    <a:pt x="499" y="138"/>
                  </a:cubicBezTo>
                  <a:cubicBezTo>
                    <a:pt x="345" y="224"/>
                    <a:pt x="173" y="284"/>
                    <a:pt x="1" y="319"/>
                  </a:cubicBezTo>
                  <a:lnTo>
                    <a:pt x="568" y="740"/>
                  </a:lnTo>
                  <a:lnTo>
                    <a:pt x="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5186;p36"/>
            <p:cNvSpPr/>
            <p:nvPr/>
          </p:nvSpPr>
          <p:spPr>
            <a:xfrm>
              <a:off x="2098125" y="3546450"/>
              <a:ext cx="20850" cy="22350"/>
            </a:xfrm>
            <a:custGeom>
              <a:avLst/>
              <a:gdLst/>
              <a:ahLst/>
              <a:cxnLst/>
              <a:rect l="l" t="t" r="r" b="b"/>
              <a:pathLst>
                <a:path w="834" h="894" extrusionOk="0">
                  <a:moveTo>
                    <a:pt x="490" y="0"/>
                  </a:moveTo>
                  <a:cubicBezTo>
                    <a:pt x="455" y="0"/>
                    <a:pt x="413" y="9"/>
                    <a:pt x="370" y="17"/>
                  </a:cubicBezTo>
                  <a:lnTo>
                    <a:pt x="0" y="748"/>
                  </a:lnTo>
                  <a:lnTo>
                    <a:pt x="181" y="894"/>
                  </a:lnTo>
                  <a:lnTo>
                    <a:pt x="636" y="627"/>
                  </a:lnTo>
                  <a:lnTo>
                    <a:pt x="834" y="249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5187;p36"/>
            <p:cNvSpPr/>
            <p:nvPr/>
          </p:nvSpPr>
          <p:spPr>
            <a:xfrm>
              <a:off x="2033025" y="3531825"/>
              <a:ext cx="74575" cy="38275"/>
            </a:xfrm>
            <a:custGeom>
              <a:avLst/>
              <a:gdLst/>
              <a:ahLst/>
              <a:cxnLst/>
              <a:rect l="l" t="t" r="r" b="b"/>
              <a:pathLst>
                <a:path w="2983" h="1531" extrusionOk="0">
                  <a:moveTo>
                    <a:pt x="1" y="1"/>
                  </a:moveTo>
                  <a:lnTo>
                    <a:pt x="2510" y="1530"/>
                  </a:lnTo>
                  <a:lnTo>
                    <a:pt x="2982" y="602"/>
                  </a:lnTo>
                  <a:lnTo>
                    <a:pt x="2982" y="602"/>
                  </a:lnTo>
                  <a:cubicBezTo>
                    <a:pt x="2921" y="609"/>
                    <a:pt x="2861" y="613"/>
                    <a:pt x="2800" y="613"/>
                  </a:cubicBezTo>
                  <a:cubicBezTo>
                    <a:pt x="2561" y="613"/>
                    <a:pt x="2327" y="559"/>
                    <a:pt x="2114" y="456"/>
                  </a:cubicBezTo>
                  <a:cubicBezTo>
                    <a:pt x="1487" y="388"/>
                    <a:pt x="877" y="259"/>
                    <a:pt x="276" y="7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5188;p36"/>
            <p:cNvSpPr/>
            <p:nvPr/>
          </p:nvSpPr>
          <p:spPr>
            <a:xfrm>
              <a:off x="2033025" y="3508000"/>
              <a:ext cx="52650" cy="35250"/>
            </a:xfrm>
            <a:custGeom>
              <a:avLst/>
              <a:gdLst/>
              <a:ahLst/>
              <a:cxnLst/>
              <a:rect l="l" t="t" r="r" b="b"/>
              <a:pathLst>
                <a:path w="2106" h="1410" extrusionOk="0">
                  <a:moveTo>
                    <a:pt x="1" y="0"/>
                  </a:moveTo>
                  <a:lnTo>
                    <a:pt x="1" y="954"/>
                  </a:lnTo>
                  <a:lnTo>
                    <a:pt x="267" y="1031"/>
                  </a:lnTo>
                  <a:cubicBezTo>
                    <a:pt x="869" y="1212"/>
                    <a:pt x="1487" y="1341"/>
                    <a:pt x="2106" y="1409"/>
                  </a:cubicBezTo>
                  <a:cubicBezTo>
                    <a:pt x="2037" y="1375"/>
                    <a:pt x="1968" y="1332"/>
                    <a:pt x="1900" y="1289"/>
                  </a:cubicBezTo>
                  <a:lnTo>
                    <a:pt x="860" y="696"/>
                  </a:lnTo>
                  <a:cubicBezTo>
                    <a:pt x="534" y="507"/>
                    <a:pt x="250" y="275"/>
                    <a:pt x="1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5189;p36"/>
            <p:cNvSpPr/>
            <p:nvPr/>
          </p:nvSpPr>
          <p:spPr>
            <a:xfrm>
              <a:off x="2031750" y="3412425"/>
              <a:ext cx="134700" cy="134725"/>
            </a:xfrm>
            <a:custGeom>
              <a:avLst/>
              <a:gdLst/>
              <a:ahLst/>
              <a:cxnLst/>
              <a:rect l="l" t="t" r="r" b="b"/>
              <a:pathLst>
                <a:path w="5388" h="5389" extrusionOk="0">
                  <a:moveTo>
                    <a:pt x="5387" y="0"/>
                  </a:moveTo>
                  <a:lnTo>
                    <a:pt x="4769" y="361"/>
                  </a:lnTo>
                  <a:cubicBezTo>
                    <a:pt x="4610" y="450"/>
                    <a:pt x="4436" y="494"/>
                    <a:pt x="4262" y="494"/>
                  </a:cubicBezTo>
                  <a:cubicBezTo>
                    <a:pt x="4051" y="494"/>
                    <a:pt x="3840" y="428"/>
                    <a:pt x="3660" y="301"/>
                  </a:cubicBezTo>
                  <a:cubicBezTo>
                    <a:pt x="3403" y="894"/>
                    <a:pt x="2964" y="1392"/>
                    <a:pt x="2406" y="1718"/>
                  </a:cubicBezTo>
                  <a:lnTo>
                    <a:pt x="2234" y="1813"/>
                  </a:lnTo>
                  <a:cubicBezTo>
                    <a:pt x="1787" y="2073"/>
                    <a:pt x="1290" y="2205"/>
                    <a:pt x="781" y="2205"/>
                  </a:cubicBezTo>
                  <a:cubicBezTo>
                    <a:pt x="685" y="2205"/>
                    <a:pt x="588" y="2201"/>
                    <a:pt x="490" y="2191"/>
                  </a:cubicBezTo>
                  <a:cubicBezTo>
                    <a:pt x="437" y="2159"/>
                    <a:pt x="381" y="2145"/>
                    <a:pt x="325" y="2145"/>
                  </a:cubicBezTo>
                  <a:cubicBezTo>
                    <a:pt x="156" y="2145"/>
                    <a:pt x="0" y="2280"/>
                    <a:pt x="0" y="2475"/>
                  </a:cubicBezTo>
                  <a:cubicBezTo>
                    <a:pt x="0" y="2767"/>
                    <a:pt x="155" y="3042"/>
                    <a:pt x="413" y="3188"/>
                  </a:cubicBezTo>
                  <a:lnTo>
                    <a:pt x="490" y="3239"/>
                  </a:lnTo>
                  <a:lnTo>
                    <a:pt x="52" y="3823"/>
                  </a:lnTo>
                  <a:cubicBezTo>
                    <a:pt x="301" y="4098"/>
                    <a:pt x="593" y="4330"/>
                    <a:pt x="911" y="4519"/>
                  </a:cubicBezTo>
                  <a:lnTo>
                    <a:pt x="1951" y="5112"/>
                  </a:lnTo>
                  <a:cubicBezTo>
                    <a:pt x="2221" y="5295"/>
                    <a:pt x="2535" y="5388"/>
                    <a:pt x="2849" y="5388"/>
                  </a:cubicBezTo>
                  <a:cubicBezTo>
                    <a:pt x="3124" y="5388"/>
                    <a:pt x="3398" y="5317"/>
                    <a:pt x="3643" y="5172"/>
                  </a:cubicBezTo>
                  <a:cubicBezTo>
                    <a:pt x="4726" y="4545"/>
                    <a:pt x="5387" y="3394"/>
                    <a:pt x="5387" y="2148"/>
                  </a:cubicBezTo>
                  <a:lnTo>
                    <a:pt x="5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5190;p36"/>
            <p:cNvSpPr/>
            <p:nvPr/>
          </p:nvSpPr>
          <p:spPr>
            <a:xfrm>
              <a:off x="2093825" y="3453100"/>
              <a:ext cx="16125" cy="23225"/>
            </a:xfrm>
            <a:custGeom>
              <a:avLst/>
              <a:gdLst/>
              <a:ahLst/>
              <a:cxnLst/>
              <a:rect l="l" t="t" r="r" b="b"/>
              <a:pathLst>
                <a:path w="645" h="929" extrusionOk="0">
                  <a:moveTo>
                    <a:pt x="458" y="0"/>
                  </a:moveTo>
                  <a:cubicBezTo>
                    <a:pt x="418" y="0"/>
                    <a:pt x="374" y="13"/>
                    <a:pt x="327" y="40"/>
                  </a:cubicBezTo>
                  <a:cubicBezTo>
                    <a:pt x="129" y="177"/>
                    <a:pt x="9" y="401"/>
                    <a:pt x="0" y="650"/>
                  </a:cubicBezTo>
                  <a:cubicBezTo>
                    <a:pt x="0" y="823"/>
                    <a:pt x="82" y="929"/>
                    <a:pt x="198" y="929"/>
                  </a:cubicBezTo>
                  <a:cubicBezTo>
                    <a:pt x="237" y="929"/>
                    <a:pt x="281" y="917"/>
                    <a:pt x="327" y="890"/>
                  </a:cubicBezTo>
                  <a:cubicBezTo>
                    <a:pt x="524" y="744"/>
                    <a:pt x="645" y="521"/>
                    <a:pt x="645" y="280"/>
                  </a:cubicBezTo>
                  <a:cubicBezTo>
                    <a:pt x="645" y="103"/>
                    <a:pt x="570" y="0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5191;p36"/>
            <p:cNvSpPr/>
            <p:nvPr/>
          </p:nvSpPr>
          <p:spPr>
            <a:xfrm>
              <a:off x="2138925" y="3425850"/>
              <a:ext cx="16125" cy="23300"/>
            </a:xfrm>
            <a:custGeom>
              <a:avLst/>
              <a:gdLst/>
              <a:ahLst/>
              <a:cxnLst/>
              <a:rect l="l" t="t" r="r" b="b"/>
              <a:pathLst>
                <a:path w="645" h="932" extrusionOk="0">
                  <a:moveTo>
                    <a:pt x="444" y="0"/>
                  </a:moveTo>
                  <a:cubicBezTo>
                    <a:pt x="405" y="0"/>
                    <a:pt x="362" y="13"/>
                    <a:pt x="318" y="39"/>
                  </a:cubicBezTo>
                  <a:cubicBezTo>
                    <a:pt x="121" y="176"/>
                    <a:pt x="1" y="408"/>
                    <a:pt x="1" y="649"/>
                  </a:cubicBezTo>
                  <a:cubicBezTo>
                    <a:pt x="1" y="821"/>
                    <a:pt x="76" y="932"/>
                    <a:pt x="189" y="932"/>
                  </a:cubicBezTo>
                  <a:cubicBezTo>
                    <a:pt x="228" y="932"/>
                    <a:pt x="272" y="918"/>
                    <a:pt x="318" y="889"/>
                  </a:cubicBezTo>
                  <a:cubicBezTo>
                    <a:pt x="516" y="752"/>
                    <a:pt x="636" y="520"/>
                    <a:pt x="645" y="279"/>
                  </a:cubicBezTo>
                  <a:cubicBezTo>
                    <a:pt x="645" y="106"/>
                    <a:pt x="559" y="0"/>
                    <a:pt x="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5192;p36"/>
            <p:cNvSpPr/>
            <p:nvPr/>
          </p:nvSpPr>
          <p:spPr>
            <a:xfrm>
              <a:off x="1976775" y="3340250"/>
              <a:ext cx="201050" cy="167775"/>
            </a:xfrm>
            <a:custGeom>
              <a:avLst/>
              <a:gdLst/>
              <a:ahLst/>
              <a:cxnLst/>
              <a:rect l="l" t="t" r="r" b="b"/>
              <a:pathLst>
                <a:path w="8042" h="6711" extrusionOk="0">
                  <a:moveTo>
                    <a:pt x="4710" y="1"/>
                  </a:moveTo>
                  <a:cubicBezTo>
                    <a:pt x="3468" y="1"/>
                    <a:pt x="2147" y="512"/>
                    <a:pt x="1400" y="1959"/>
                  </a:cubicBezTo>
                  <a:cubicBezTo>
                    <a:pt x="0" y="4666"/>
                    <a:pt x="2260" y="6710"/>
                    <a:pt x="2260" y="6710"/>
                  </a:cubicBezTo>
                  <a:lnTo>
                    <a:pt x="2698" y="6126"/>
                  </a:lnTo>
                  <a:lnTo>
                    <a:pt x="2620" y="6075"/>
                  </a:lnTo>
                  <a:cubicBezTo>
                    <a:pt x="2363" y="5929"/>
                    <a:pt x="2199" y="5654"/>
                    <a:pt x="2199" y="5362"/>
                  </a:cubicBezTo>
                  <a:cubicBezTo>
                    <a:pt x="2206" y="5167"/>
                    <a:pt x="2359" y="5032"/>
                    <a:pt x="2529" y="5032"/>
                  </a:cubicBezTo>
                  <a:cubicBezTo>
                    <a:pt x="2585" y="5032"/>
                    <a:pt x="2643" y="5046"/>
                    <a:pt x="2698" y="5078"/>
                  </a:cubicBezTo>
                  <a:cubicBezTo>
                    <a:pt x="2790" y="5087"/>
                    <a:pt x="2883" y="5092"/>
                    <a:pt x="2976" y="5092"/>
                  </a:cubicBezTo>
                  <a:cubicBezTo>
                    <a:pt x="3485" y="5092"/>
                    <a:pt x="3990" y="4954"/>
                    <a:pt x="4433" y="4700"/>
                  </a:cubicBezTo>
                  <a:lnTo>
                    <a:pt x="4605" y="4597"/>
                  </a:lnTo>
                  <a:cubicBezTo>
                    <a:pt x="5163" y="4279"/>
                    <a:pt x="5602" y="3781"/>
                    <a:pt x="5859" y="3188"/>
                  </a:cubicBezTo>
                  <a:cubicBezTo>
                    <a:pt x="6036" y="3313"/>
                    <a:pt x="6242" y="3376"/>
                    <a:pt x="6449" y="3376"/>
                  </a:cubicBezTo>
                  <a:cubicBezTo>
                    <a:pt x="6625" y="3376"/>
                    <a:pt x="6801" y="3330"/>
                    <a:pt x="6959" y="3239"/>
                  </a:cubicBezTo>
                  <a:lnTo>
                    <a:pt x="7586" y="2879"/>
                  </a:lnTo>
                  <a:lnTo>
                    <a:pt x="7664" y="2827"/>
                  </a:lnTo>
                  <a:cubicBezTo>
                    <a:pt x="7913" y="2672"/>
                    <a:pt x="8042" y="2372"/>
                    <a:pt x="7973" y="2088"/>
                  </a:cubicBezTo>
                  <a:cubicBezTo>
                    <a:pt x="7784" y="1220"/>
                    <a:pt x="7131" y="525"/>
                    <a:pt x="6280" y="275"/>
                  </a:cubicBezTo>
                  <a:lnTo>
                    <a:pt x="6143" y="232"/>
                  </a:lnTo>
                  <a:cubicBezTo>
                    <a:pt x="6100" y="215"/>
                    <a:pt x="6066" y="207"/>
                    <a:pt x="6023" y="189"/>
                  </a:cubicBezTo>
                  <a:cubicBezTo>
                    <a:pt x="5980" y="181"/>
                    <a:pt x="5919" y="164"/>
                    <a:pt x="5868" y="147"/>
                  </a:cubicBezTo>
                  <a:cubicBezTo>
                    <a:pt x="5505" y="54"/>
                    <a:pt x="5111" y="1"/>
                    <a:pt x="47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5193;p36"/>
            <p:cNvSpPr/>
            <p:nvPr/>
          </p:nvSpPr>
          <p:spPr>
            <a:xfrm>
              <a:off x="2094025" y="3468050"/>
              <a:ext cx="58250" cy="61675"/>
            </a:xfrm>
            <a:custGeom>
              <a:avLst/>
              <a:gdLst/>
              <a:ahLst/>
              <a:cxnLst/>
              <a:rect l="l" t="t" r="r" b="b"/>
              <a:pathLst>
                <a:path w="2330" h="2467" extrusionOk="0">
                  <a:moveTo>
                    <a:pt x="2329" y="0"/>
                  </a:moveTo>
                  <a:lnTo>
                    <a:pt x="1" y="1341"/>
                  </a:lnTo>
                  <a:lnTo>
                    <a:pt x="1" y="1641"/>
                  </a:lnTo>
                  <a:cubicBezTo>
                    <a:pt x="1" y="2123"/>
                    <a:pt x="395" y="2467"/>
                    <a:pt x="830" y="2467"/>
                  </a:cubicBezTo>
                  <a:cubicBezTo>
                    <a:pt x="968" y="2467"/>
                    <a:pt x="1111" y="2431"/>
                    <a:pt x="1247" y="2354"/>
                  </a:cubicBezTo>
                  <a:cubicBezTo>
                    <a:pt x="1917" y="1968"/>
                    <a:pt x="2329" y="1246"/>
                    <a:pt x="2329" y="473"/>
                  </a:cubicBezTo>
                  <a:lnTo>
                    <a:pt x="232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5194;p36"/>
            <p:cNvSpPr/>
            <p:nvPr/>
          </p:nvSpPr>
          <p:spPr>
            <a:xfrm>
              <a:off x="2052471" y="3461991"/>
              <a:ext cx="13750" cy="118800"/>
            </a:xfrm>
            <a:custGeom>
              <a:avLst/>
              <a:gdLst/>
              <a:ahLst/>
              <a:cxnLst/>
              <a:rect l="l" t="t" r="r" b="b"/>
              <a:pathLst>
                <a:path w="550" h="4752" extrusionOk="0">
                  <a:moveTo>
                    <a:pt x="550" y="1"/>
                  </a:moveTo>
                  <a:lnTo>
                    <a:pt x="0" y="104"/>
                  </a:lnTo>
                  <a:lnTo>
                    <a:pt x="0" y="4133"/>
                  </a:lnTo>
                  <a:cubicBezTo>
                    <a:pt x="0" y="4382"/>
                    <a:pt x="215" y="4623"/>
                    <a:pt x="550" y="4752"/>
                  </a:cubicBezTo>
                  <a:lnTo>
                    <a:pt x="5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5195;p36"/>
          <p:cNvGrpSpPr/>
          <p:nvPr/>
        </p:nvGrpSpPr>
        <p:grpSpPr>
          <a:xfrm>
            <a:off x="7341761" y="3298912"/>
            <a:ext cx="306984" cy="551375"/>
            <a:chOff x="1353449" y="3339616"/>
            <a:chExt cx="206653" cy="371173"/>
          </a:xfrm>
        </p:grpSpPr>
        <p:sp>
          <p:nvSpPr>
            <p:cNvPr id="191" name="Google Shape;5196;p36"/>
            <p:cNvSpPr/>
            <p:nvPr/>
          </p:nvSpPr>
          <p:spPr>
            <a:xfrm>
              <a:off x="1362698" y="3513162"/>
              <a:ext cx="117425" cy="134475"/>
            </a:xfrm>
            <a:custGeom>
              <a:avLst/>
              <a:gdLst/>
              <a:ahLst/>
              <a:cxnLst/>
              <a:rect l="l" t="t" r="r" b="b"/>
              <a:pathLst>
                <a:path w="4697" h="5379" extrusionOk="0">
                  <a:moveTo>
                    <a:pt x="4073" y="0"/>
                  </a:moveTo>
                  <a:cubicBezTo>
                    <a:pt x="3953" y="0"/>
                    <a:pt x="3829" y="53"/>
                    <a:pt x="3729" y="181"/>
                  </a:cubicBezTo>
                  <a:lnTo>
                    <a:pt x="232" y="4657"/>
                  </a:lnTo>
                  <a:cubicBezTo>
                    <a:pt x="0" y="4949"/>
                    <a:pt x="215" y="5379"/>
                    <a:pt x="584" y="5379"/>
                  </a:cubicBezTo>
                  <a:cubicBezTo>
                    <a:pt x="722" y="5379"/>
                    <a:pt x="851" y="5319"/>
                    <a:pt x="937" y="5207"/>
                  </a:cubicBezTo>
                  <a:lnTo>
                    <a:pt x="4433" y="731"/>
                  </a:lnTo>
                  <a:cubicBezTo>
                    <a:pt x="4697" y="386"/>
                    <a:pt x="4397" y="0"/>
                    <a:pt x="4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5197;p36"/>
            <p:cNvSpPr/>
            <p:nvPr/>
          </p:nvSpPr>
          <p:spPr>
            <a:xfrm>
              <a:off x="1474323" y="3513238"/>
              <a:ext cx="75475" cy="122376"/>
            </a:xfrm>
            <a:custGeom>
              <a:avLst/>
              <a:gdLst/>
              <a:ahLst/>
              <a:cxnLst/>
              <a:rect l="l" t="t" r="r" b="b"/>
              <a:pathLst>
                <a:path w="3019" h="4895" extrusionOk="0">
                  <a:moveTo>
                    <a:pt x="588" y="0"/>
                  </a:moveTo>
                  <a:cubicBezTo>
                    <a:pt x="296" y="0"/>
                    <a:pt x="1" y="289"/>
                    <a:pt x="166" y="642"/>
                  </a:cubicBezTo>
                  <a:lnTo>
                    <a:pt x="2082" y="4645"/>
                  </a:lnTo>
                  <a:cubicBezTo>
                    <a:pt x="2151" y="4800"/>
                    <a:pt x="2305" y="4895"/>
                    <a:pt x="2477" y="4895"/>
                  </a:cubicBezTo>
                  <a:cubicBezTo>
                    <a:pt x="2804" y="4895"/>
                    <a:pt x="3018" y="4551"/>
                    <a:pt x="2881" y="4259"/>
                  </a:cubicBezTo>
                  <a:lnTo>
                    <a:pt x="974" y="255"/>
                  </a:lnTo>
                  <a:cubicBezTo>
                    <a:pt x="887" y="75"/>
                    <a:pt x="738" y="0"/>
                    <a:pt x="5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5198;p36"/>
            <p:cNvSpPr/>
            <p:nvPr/>
          </p:nvSpPr>
          <p:spPr>
            <a:xfrm>
              <a:off x="1397048" y="3542689"/>
              <a:ext cx="56875" cy="168100"/>
            </a:xfrm>
            <a:custGeom>
              <a:avLst/>
              <a:gdLst/>
              <a:ahLst/>
              <a:cxnLst/>
              <a:rect l="l" t="t" r="r" b="b"/>
              <a:pathLst>
                <a:path w="2275" h="6724" extrusionOk="0">
                  <a:moveTo>
                    <a:pt x="1757" y="0"/>
                  </a:moveTo>
                  <a:cubicBezTo>
                    <a:pt x="1571" y="0"/>
                    <a:pt x="1387" y="107"/>
                    <a:pt x="1332" y="349"/>
                  </a:cubicBezTo>
                  <a:lnTo>
                    <a:pt x="52" y="6182"/>
                  </a:lnTo>
                  <a:cubicBezTo>
                    <a:pt x="1" y="6414"/>
                    <a:pt x="147" y="6655"/>
                    <a:pt x="387" y="6706"/>
                  </a:cubicBezTo>
                  <a:cubicBezTo>
                    <a:pt x="422" y="6715"/>
                    <a:pt x="456" y="6715"/>
                    <a:pt x="482" y="6724"/>
                  </a:cubicBezTo>
                  <a:cubicBezTo>
                    <a:pt x="697" y="6715"/>
                    <a:pt x="877" y="6569"/>
                    <a:pt x="920" y="6371"/>
                  </a:cubicBezTo>
                  <a:lnTo>
                    <a:pt x="2200" y="538"/>
                  </a:lnTo>
                  <a:cubicBezTo>
                    <a:pt x="2275" y="204"/>
                    <a:pt x="2014" y="0"/>
                    <a:pt x="17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5199;p36"/>
            <p:cNvSpPr/>
            <p:nvPr/>
          </p:nvSpPr>
          <p:spPr>
            <a:xfrm>
              <a:off x="1353449" y="3339616"/>
              <a:ext cx="206650" cy="281926"/>
            </a:xfrm>
            <a:custGeom>
              <a:avLst/>
              <a:gdLst/>
              <a:ahLst/>
              <a:cxnLst/>
              <a:rect l="l" t="t" r="r" b="b"/>
              <a:pathLst>
                <a:path w="8266" h="11277" extrusionOk="0">
                  <a:moveTo>
                    <a:pt x="6994" y="1"/>
                  </a:moveTo>
                  <a:cubicBezTo>
                    <a:pt x="6934" y="1"/>
                    <a:pt x="6882" y="18"/>
                    <a:pt x="6831" y="44"/>
                  </a:cubicBezTo>
                  <a:lnTo>
                    <a:pt x="482" y="3712"/>
                  </a:lnTo>
                  <a:cubicBezTo>
                    <a:pt x="190" y="3884"/>
                    <a:pt x="1" y="4193"/>
                    <a:pt x="1" y="4537"/>
                  </a:cubicBezTo>
                  <a:lnTo>
                    <a:pt x="1" y="10413"/>
                  </a:lnTo>
                  <a:cubicBezTo>
                    <a:pt x="1" y="10534"/>
                    <a:pt x="78" y="10645"/>
                    <a:pt x="181" y="10697"/>
                  </a:cubicBezTo>
                  <a:lnTo>
                    <a:pt x="1118" y="11238"/>
                  </a:lnTo>
                  <a:cubicBezTo>
                    <a:pt x="1169" y="11264"/>
                    <a:pt x="1223" y="11277"/>
                    <a:pt x="1277" y="11277"/>
                  </a:cubicBezTo>
                  <a:cubicBezTo>
                    <a:pt x="1330" y="11277"/>
                    <a:pt x="1384" y="11264"/>
                    <a:pt x="1436" y="11238"/>
                  </a:cubicBezTo>
                  <a:lnTo>
                    <a:pt x="7793" y="7561"/>
                  </a:lnTo>
                  <a:cubicBezTo>
                    <a:pt x="8085" y="7398"/>
                    <a:pt x="8266" y="7080"/>
                    <a:pt x="8266" y="6736"/>
                  </a:cubicBezTo>
                  <a:lnTo>
                    <a:pt x="8266" y="860"/>
                  </a:lnTo>
                  <a:cubicBezTo>
                    <a:pt x="8266" y="740"/>
                    <a:pt x="8188" y="628"/>
                    <a:pt x="8077" y="576"/>
                  </a:cubicBezTo>
                  <a:lnTo>
                    <a:pt x="7157" y="35"/>
                  </a:lnTo>
                  <a:cubicBezTo>
                    <a:pt x="7106" y="9"/>
                    <a:pt x="7046" y="1"/>
                    <a:pt x="69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5200;p36"/>
            <p:cNvSpPr/>
            <p:nvPr/>
          </p:nvSpPr>
          <p:spPr>
            <a:xfrm>
              <a:off x="1377302" y="3353366"/>
              <a:ext cx="182800" cy="268151"/>
            </a:xfrm>
            <a:custGeom>
              <a:avLst/>
              <a:gdLst/>
              <a:ahLst/>
              <a:cxnLst/>
              <a:rect l="l" t="t" r="r" b="b"/>
              <a:pathLst>
                <a:path w="7312" h="10726" extrusionOk="0">
                  <a:moveTo>
                    <a:pt x="6995" y="1"/>
                  </a:moveTo>
                  <a:cubicBezTo>
                    <a:pt x="6943" y="1"/>
                    <a:pt x="6889" y="14"/>
                    <a:pt x="6839" y="44"/>
                  </a:cubicBezTo>
                  <a:lnTo>
                    <a:pt x="482" y="3712"/>
                  </a:lnTo>
                  <a:cubicBezTo>
                    <a:pt x="181" y="3884"/>
                    <a:pt x="0" y="4193"/>
                    <a:pt x="0" y="4537"/>
                  </a:cubicBezTo>
                  <a:lnTo>
                    <a:pt x="0" y="10405"/>
                  </a:lnTo>
                  <a:cubicBezTo>
                    <a:pt x="0" y="10591"/>
                    <a:pt x="159" y="10725"/>
                    <a:pt x="331" y="10725"/>
                  </a:cubicBezTo>
                  <a:cubicBezTo>
                    <a:pt x="381" y="10725"/>
                    <a:pt x="433" y="10714"/>
                    <a:pt x="482" y="10688"/>
                  </a:cubicBezTo>
                  <a:lnTo>
                    <a:pt x="6839" y="7011"/>
                  </a:lnTo>
                  <a:cubicBezTo>
                    <a:pt x="7131" y="6848"/>
                    <a:pt x="7312" y="6530"/>
                    <a:pt x="7312" y="6186"/>
                  </a:cubicBezTo>
                  <a:lnTo>
                    <a:pt x="7312" y="318"/>
                  </a:lnTo>
                  <a:cubicBezTo>
                    <a:pt x="7305" y="130"/>
                    <a:pt x="7156" y="1"/>
                    <a:pt x="6995" y="1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5201;p36"/>
            <p:cNvSpPr/>
            <p:nvPr/>
          </p:nvSpPr>
          <p:spPr>
            <a:xfrm>
              <a:off x="1408227" y="3488346"/>
              <a:ext cx="131900" cy="81026"/>
            </a:xfrm>
            <a:custGeom>
              <a:avLst/>
              <a:gdLst/>
              <a:ahLst/>
              <a:cxnLst/>
              <a:rect l="l" t="t" r="r" b="b"/>
              <a:pathLst>
                <a:path w="5276" h="3241" extrusionOk="0">
                  <a:moveTo>
                    <a:pt x="5215" y="1"/>
                  </a:moveTo>
                  <a:cubicBezTo>
                    <a:pt x="5203" y="1"/>
                    <a:pt x="5188" y="5"/>
                    <a:pt x="5173" y="14"/>
                  </a:cubicBezTo>
                  <a:lnTo>
                    <a:pt x="112" y="2927"/>
                  </a:lnTo>
                  <a:cubicBezTo>
                    <a:pt x="44" y="2978"/>
                    <a:pt x="1" y="3055"/>
                    <a:pt x="1" y="3141"/>
                  </a:cubicBezTo>
                  <a:cubicBezTo>
                    <a:pt x="1" y="3205"/>
                    <a:pt x="29" y="3240"/>
                    <a:pt x="68" y="3240"/>
                  </a:cubicBezTo>
                  <a:cubicBezTo>
                    <a:pt x="82" y="3240"/>
                    <a:pt x="97" y="3236"/>
                    <a:pt x="112" y="3227"/>
                  </a:cubicBezTo>
                  <a:lnTo>
                    <a:pt x="5173" y="306"/>
                  </a:lnTo>
                  <a:cubicBezTo>
                    <a:pt x="5233" y="255"/>
                    <a:pt x="5276" y="177"/>
                    <a:pt x="5276" y="100"/>
                  </a:cubicBezTo>
                  <a:cubicBezTo>
                    <a:pt x="5276" y="36"/>
                    <a:pt x="5252" y="1"/>
                    <a:pt x="5215" y="1"/>
                  </a:cubicBezTo>
                  <a:close/>
                </a:path>
              </a:pathLst>
            </a:custGeom>
            <a:solidFill>
              <a:srgbClr val="656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5202;p36"/>
            <p:cNvSpPr/>
            <p:nvPr/>
          </p:nvSpPr>
          <p:spPr>
            <a:xfrm>
              <a:off x="1418752" y="3496868"/>
              <a:ext cx="28375" cy="60350"/>
            </a:xfrm>
            <a:custGeom>
              <a:avLst/>
              <a:gdLst/>
              <a:ahLst/>
              <a:cxnLst/>
              <a:rect l="l" t="t" r="r" b="b"/>
              <a:pathLst>
                <a:path w="1135" h="2414" extrusionOk="0">
                  <a:moveTo>
                    <a:pt x="936" y="0"/>
                  </a:moveTo>
                  <a:cubicBezTo>
                    <a:pt x="899" y="0"/>
                    <a:pt x="858" y="11"/>
                    <a:pt x="817" y="34"/>
                  </a:cubicBezTo>
                  <a:lnTo>
                    <a:pt x="318" y="326"/>
                  </a:lnTo>
                  <a:cubicBezTo>
                    <a:pt x="121" y="464"/>
                    <a:pt x="9" y="687"/>
                    <a:pt x="1" y="927"/>
                  </a:cubicBezTo>
                  <a:lnTo>
                    <a:pt x="1" y="2414"/>
                  </a:lnTo>
                  <a:lnTo>
                    <a:pt x="1135" y="1761"/>
                  </a:lnTo>
                  <a:lnTo>
                    <a:pt x="1135" y="275"/>
                  </a:lnTo>
                  <a:cubicBezTo>
                    <a:pt x="1135" y="105"/>
                    <a:pt x="1051" y="0"/>
                    <a:pt x="9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5203;p36"/>
            <p:cNvSpPr/>
            <p:nvPr/>
          </p:nvSpPr>
          <p:spPr>
            <a:xfrm>
              <a:off x="1460003" y="3455686"/>
              <a:ext cx="28375" cy="77700"/>
            </a:xfrm>
            <a:custGeom>
              <a:avLst/>
              <a:gdLst/>
              <a:ahLst/>
              <a:cxnLst/>
              <a:rect l="l" t="t" r="r" b="b"/>
              <a:pathLst>
                <a:path w="1135" h="3108" extrusionOk="0">
                  <a:moveTo>
                    <a:pt x="944" y="0"/>
                  </a:moveTo>
                  <a:cubicBezTo>
                    <a:pt x="905" y="0"/>
                    <a:pt x="861" y="13"/>
                    <a:pt x="816" y="40"/>
                  </a:cubicBezTo>
                  <a:lnTo>
                    <a:pt x="318" y="324"/>
                  </a:lnTo>
                  <a:cubicBezTo>
                    <a:pt x="120" y="461"/>
                    <a:pt x="9" y="684"/>
                    <a:pt x="0" y="925"/>
                  </a:cubicBezTo>
                  <a:lnTo>
                    <a:pt x="0" y="3107"/>
                  </a:lnTo>
                  <a:lnTo>
                    <a:pt x="1134" y="2454"/>
                  </a:lnTo>
                  <a:lnTo>
                    <a:pt x="1134" y="272"/>
                  </a:lnTo>
                  <a:cubicBezTo>
                    <a:pt x="1134" y="101"/>
                    <a:pt x="1055" y="0"/>
                    <a:pt x="9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5204;p36"/>
            <p:cNvSpPr/>
            <p:nvPr/>
          </p:nvSpPr>
          <p:spPr>
            <a:xfrm>
              <a:off x="1501450" y="3414258"/>
              <a:ext cx="28150" cy="95275"/>
            </a:xfrm>
            <a:custGeom>
              <a:avLst/>
              <a:gdLst/>
              <a:ahLst/>
              <a:cxnLst/>
              <a:rect l="l" t="t" r="r" b="b"/>
              <a:pathLst>
                <a:path w="1126" h="3811" extrusionOk="0">
                  <a:moveTo>
                    <a:pt x="936" y="0"/>
                  </a:moveTo>
                  <a:cubicBezTo>
                    <a:pt x="897" y="0"/>
                    <a:pt x="854" y="13"/>
                    <a:pt x="808" y="39"/>
                  </a:cubicBezTo>
                  <a:lnTo>
                    <a:pt x="310" y="322"/>
                  </a:lnTo>
                  <a:cubicBezTo>
                    <a:pt x="121" y="468"/>
                    <a:pt x="0" y="692"/>
                    <a:pt x="0" y="924"/>
                  </a:cubicBezTo>
                  <a:lnTo>
                    <a:pt x="0" y="3810"/>
                  </a:lnTo>
                  <a:lnTo>
                    <a:pt x="1126" y="3158"/>
                  </a:lnTo>
                  <a:lnTo>
                    <a:pt x="1126" y="279"/>
                  </a:lnTo>
                  <a:cubicBezTo>
                    <a:pt x="1126" y="106"/>
                    <a:pt x="1049" y="0"/>
                    <a:pt x="9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5205;p36"/>
            <p:cNvSpPr/>
            <p:nvPr/>
          </p:nvSpPr>
          <p:spPr>
            <a:xfrm>
              <a:off x="1424602" y="3377926"/>
              <a:ext cx="75150" cy="66500"/>
            </a:xfrm>
            <a:custGeom>
              <a:avLst/>
              <a:gdLst/>
              <a:ahLst/>
              <a:cxnLst/>
              <a:rect l="l" t="t" r="r" b="b"/>
              <a:pathLst>
                <a:path w="3006" h="2660" extrusionOk="0">
                  <a:moveTo>
                    <a:pt x="2861" y="1"/>
                  </a:moveTo>
                  <a:cubicBezTo>
                    <a:pt x="2835" y="1"/>
                    <a:pt x="2808" y="8"/>
                    <a:pt x="2782" y="23"/>
                  </a:cubicBezTo>
                  <a:lnTo>
                    <a:pt x="256" y="1475"/>
                  </a:lnTo>
                  <a:cubicBezTo>
                    <a:pt x="102" y="1561"/>
                    <a:pt x="7" y="1724"/>
                    <a:pt x="7" y="1904"/>
                  </a:cubicBezTo>
                  <a:lnTo>
                    <a:pt x="7" y="2506"/>
                  </a:lnTo>
                  <a:cubicBezTo>
                    <a:pt x="0" y="2593"/>
                    <a:pt x="78" y="2659"/>
                    <a:pt x="161" y="2659"/>
                  </a:cubicBezTo>
                  <a:cubicBezTo>
                    <a:pt x="184" y="2659"/>
                    <a:pt x="208" y="2654"/>
                    <a:pt x="230" y="2643"/>
                  </a:cubicBezTo>
                  <a:lnTo>
                    <a:pt x="2756" y="1183"/>
                  </a:lnTo>
                  <a:cubicBezTo>
                    <a:pt x="2911" y="1088"/>
                    <a:pt x="3005" y="925"/>
                    <a:pt x="3005" y="753"/>
                  </a:cubicBezTo>
                  <a:lnTo>
                    <a:pt x="3005" y="152"/>
                  </a:lnTo>
                  <a:cubicBezTo>
                    <a:pt x="3005" y="62"/>
                    <a:pt x="2938" y="1"/>
                    <a:pt x="2861" y="1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5206;p36"/>
            <p:cNvSpPr/>
            <p:nvPr/>
          </p:nvSpPr>
          <p:spPr>
            <a:xfrm>
              <a:off x="1400500" y="3364075"/>
              <a:ext cx="97100" cy="61475"/>
            </a:xfrm>
            <a:custGeom>
              <a:avLst/>
              <a:gdLst/>
              <a:ahLst/>
              <a:cxnLst/>
              <a:rect l="l" t="t" r="r" b="b"/>
              <a:pathLst>
                <a:path w="3884" h="2459" extrusionOk="0">
                  <a:moveTo>
                    <a:pt x="2870" y="1"/>
                  </a:moveTo>
                  <a:cubicBezTo>
                    <a:pt x="2842" y="1"/>
                    <a:pt x="2815" y="7"/>
                    <a:pt x="2792" y="18"/>
                  </a:cubicBezTo>
                  <a:lnTo>
                    <a:pt x="267" y="1479"/>
                  </a:lnTo>
                  <a:cubicBezTo>
                    <a:pt x="103" y="1556"/>
                    <a:pt x="0" y="1728"/>
                    <a:pt x="9" y="1908"/>
                  </a:cubicBezTo>
                  <a:lnTo>
                    <a:pt x="971" y="2458"/>
                  </a:lnTo>
                  <a:cubicBezTo>
                    <a:pt x="971" y="2278"/>
                    <a:pt x="1066" y="2115"/>
                    <a:pt x="1220" y="2029"/>
                  </a:cubicBezTo>
                  <a:lnTo>
                    <a:pt x="3746" y="568"/>
                  </a:lnTo>
                  <a:cubicBezTo>
                    <a:pt x="3770" y="554"/>
                    <a:pt x="3796" y="548"/>
                    <a:pt x="3822" y="548"/>
                  </a:cubicBezTo>
                  <a:cubicBezTo>
                    <a:pt x="3843" y="548"/>
                    <a:pt x="3864" y="552"/>
                    <a:pt x="3884" y="560"/>
                  </a:cubicBezTo>
                  <a:lnTo>
                    <a:pt x="2964" y="35"/>
                  </a:lnTo>
                  <a:cubicBezTo>
                    <a:pt x="2940" y="11"/>
                    <a:pt x="2905" y="1"/>
                    <a:pt x="2870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6364;p40"/>
          <p:cNvGrpSpPr/>
          <p:nvPr/>
        </p:nvGrpSpPr>
        <p:grpSpPr>
          <a:xfrm>
            <a:off x="3442106" y="3409792"/>
            <a:ext cx="262590" cy="373599"/>
            <a:chOff x="8144921" y="2170747"/>
            <a:chExt cx="262590" cy="373599"/>
          </a:xfrm>
        </p:grpSpPr>
        <p:sp>
          <p:nvSpPr>
            <p:cNvPr id="212" name="Google Shape;6365;p40"/>
            <p:cNvSpPr/>
            <p:nvPr/>
          </p:nvSpPr>
          <p:spPr>
            <a:xfrm>
              <a:off x="8144921" y="2170747"/>
              <a:ext cx="262590" cy="373599"/>
            </a:xfrm>
            <a:custGeom>
              <a:avLst/>
              <a:gdLst/>
              <a:ahLst/>
              <a:cxnLst/>
              <a:rect l="l" t="t" r="r" b="b"/>
              <a:pathLst>
                <a:path w="10550" h="15010" extrusionOk="0">
                  <a:moveTo>
                    <a:pt x="2499" y="1"/>
                  </a:moveTo>
                  <a:cubicBezTo>
                    <a:pt x="2363" y="1"/>
                    <a:pt x="2239" y="34"/>
                    <a:pt x="2133" y="98"/>
                  </a:cubicBezTo>
                  <a:lnTo>
                    <a:pt x="426" y="1092"/>
                  </a:lnTo>
                  <a:cubicBezTo>
                    <a:pt x="176" y="1229"/>
                    <a:pt x="24" y="1540"/>
                    <a:pt x="16" y="1973"/>
                  </a:cubicBezTo>
                  <a:lnTo>
                    <a:pt x="1" y="8939"/>
                  </a:lnTo>
                  <a:cubicBezTo>
                    <a:pt x="1" y="9819"/>
                    <a:pt x="608" y="10882"/>
                    <a:pt x="1375" y="11322"/>
                  </a:cubicBezTo>
                  <a:lnTo>
                    <a:pt x="7438" y="14820"/>
                  </a:lnTo>
                  <a:cubicBezTo>
                    <a:pt x="7661" y="14949"/>
                    <a:pt x="7869" y="15010"/>
                    <a:pt x="8054" y="15010"/>
                  </a:cubicBezTo>
                  <a:cubicBezTo>
                    <a:pt x="8198" y="15010"/>
                    <a:pt x="8327" y="14973"/>
                    <a:pt x="8440" y="14904"/>
                  </a:cubicBezTo>
                  <a:lnTo>
                    <a:pt x="8440" y="14904"/>
                  </a:lnTo>
                  <a:lnTo>
                    <a:pt x="8417" y="14919"/>
                  </a:lnTo>
                  <a:lnTo>
                    <a:pt x="10125" y="13925"/>
                  </a:lnTo>
                  <a:cubicBezTo>
                    <a:pt x="10375" y="13781"/>
                    <a:pt x="10527" y="13470"/>
                    <a:pt x="10527" y="13037"/>
                  </a:cubicBezTo>
                  <a:lnTo>
                    <a:pt x="10549" y="6070"/>
                  </a:lnTo>
                  <a:cubicBezTo>
                    <a:pt x="10549" y="5198"/>
                    <a:pt x="9935" y="4128"/>
                    <a:pt x="9176" y="3688"/>
                  </a:cubicBezTo>
                  <a:lnTo>
                    <a:pt x="3112" y="189"/>
                  </a:lnTo>
                  <a:cubicBezTo>
                    <a:pt x="2894" y="62"/>
                    <a:pt x="2685" y="1"/>
                    <a:pt x="24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6366;p40"/>
            <p:cNvSpPr/>
            <p:nvPr/>
          </p:nvSpPr>
          <p:spPr>
            <a:xfrm>
              <a:off x="8354420" y="2495238"/>
              <a:ext cx="52518" cy="46669"/>
            </a:xfrm>
            <a:custGeom>
              <a:avLst/>
              <a:gdLst/>
              <a:ahLst/>
              <a:cxnLst/>
              <a:rect l="l" t="t" r="r" b="b"/>
              <a:pathLst>
                <a:path w="2110" h="1875" extrusionOk="0">
                  <a:moveTo>
                    <a:pt x="2110" y="0"/>
                  </a:moveTo>
                  <a:lnTo>
                    <a:pt x="402" y="994"/>
                  </a:lnTo>
                  <a:cubicBezTo>
                    <a:pt x="402" y="1424"/>
                    <a:pt x="253" y="1726"/>
                    <a:pt x="6" y="1871"/>
                  </a:cubicBezTo>
                  <a:lnTo>
                    <a:pt x="6" y="1871"/>
                  </a:lnTo>
                  <a:lnTo>
                    <a:pt x="1708" y="880"/>
                  </a:lnTo>
                  <a:cubicBezTo>
                    <a:pt x="1958" y="744"/>
                    <a:pt x="2110" y="433"/>
                    <a:pt x="2110" y="0"/>
                  </a:cubicBezTo>
                  <a:close/>
                  <a:moveTo>
                    <a:pt x="6" y="1871"/>
                  </a:moveTo>
                  <a:lnTo>
                    <a:pt x="0" y="1874"/>
                  </a:lnTo>
                  <a:cubicBezTo>
                    <a:pt x="2" y="1873"/>
                    <a:pt x="4" y="1872"/>
                    <a:pt x="6" y="18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6367;p40"/>
            <p:cNvSpPr/>
            <p:nvPr/>
          </p:nvSpPr>
          <p:spPr>
            <a:xfrm>
              <a:off x="8155325" y="2170747"/>
              <a:ext cx="66879" cy="29470"/>
            </a:xfrm>
            <a:custGeom>
              <a:avLst/>
              <a:gdLst/>
              <a:ahLst/>
              <a:cxnLst/>
              <a:rect l="l" t="t" r="r" b="b"/>
              <a:pathLst>
                <a:path w="2687" h="1184" extrusionOk="0">
                  <a:moveTo>
                    <a:pt x="20" y="1081"/>
                  </a:moveTo>
                  <a:cubicBezTo>
                    <a:pt x="13" y="1085"/>
                    <a:pt x="7" y="1088"/>
                    <a:pt x="0" y="1092"/>
                  </a:cubicBezTo>
                  <a:lnTo>
                    <a:pt x="20" y="1081"/>
                  </a:lnTo>
                  <a:close/>
                  <a:moveTo>
                    <a:pt x="2074" y="1"/>
                  </a:moveTo>
                  <a:cubicBezTo>
                    <a:pt x="1937" y="1"/>
                    <a:pt x="1814" y="34"/>
                    <a:pt x="1708" y="98"/>
                  </a:cubicBezTo>
                  <a:lnTo>
                    <a:pt x="20" y="1081"/>
                  </a:lnTo>
                  <a:lnTo>
                    <a:pt x="20" y="1081"/>
                  </a:lnTo>
                  <a:cubicBezTo>
                    <a:pt x="121" y="1024"/>
                    <a:pt x="238" y="995"/>
                    <a:pt x="366" y="995"/>
                  </a:cubicBezTo>
                  <a:cubicBezTo>
                    <a:pt x="552" y="995"/>
                    <a:pt x="760" y="1056"/>
                    <a:pt x="979" y="1183"/>
                  </a:cubicBezTo>
                  <a:lnTo>
                    <a:pt x="2687" y="189"/>
                  </a:lnTo>
                  <a:cubicBezTo>
                    <a:pt x="2468" y="62"/>
                    <a:pt x="2259" y="1"/>
                    <a:pt x="2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6368;p40"/>
            <p:cNvSpPr/>
            <p:nvPr/>
          </p:nvSpPr>
          <p:spPr>
            <a:xfrm>
              <a:off x="8364426" y="2321829"/>
              <a:ext cx="43085" cy="198174"/>
            </a:xfrm>
            <a:custGeom>
              <a:avLst/>
              <a:gdLst/>
              <a:ahLst/>
              <a:cxnLst/>
              <a:rect l="l" t="t" r="r" b="b"/>
              <a:pathLst>
                <a:path w="1731" h="7962" extrusionOk="0">
                  <a:moveTo>
                    <a:pt x="1730" y="0"/>
                  </a:moveTo>
                  <a:lnTo>
                    <a:pt x="15" y="995"/>
                  </a:lnTo>
                  <a:lnTo>
                    <a:pt x="0" y="7961"/>
                  </a:lnTo>
                  <a:lnTo>
                    <a:pt x="1708" y="6967"/>
                  </a:lnTo>
                  <a:lnTo>
                    <a:pt x="17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6369;p40"/>
            <p:cNvSpPr/>
            <p:nvPr/>
          </p:nvSpPr>
          <p:spPr>
            <a:xfrm>
              <a:off x="8179693" y="2175451"/>
              <a:ext cx="193619" cy="112030"/>
            </a:xfrm>
            <a:custGeom>
              <a:avLst/>
              <a:gdLst/>
              <a:ahLst/>
              <a:cxnLst/>
              <a:rect l="l" t="t" r="r" b="b"/>
              <a:pathLst>
                <a:path w="7779" h="4501" extrusionOk="0">
                  <a:moveTo>
                    <a:pt x="1715" y="0"/>
                  </a:moveTo>
                  <a:lnTo>
                    <a:pt x="0" y="994"/>
                  </a:lnTo>
                  <a:lnTo>
                    <a:pt x="6064" y="4500"/>
                  </a:lnTo>
                  <a:lnTo>
                    <a:pt x="7779" y="3499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6370;p40"/>
            <p:cNvSpPr/>
            <p:nvPr/>
          </p:nvSpPr>
          <p:spPr>
            <a:xfrm>
              <a:off x="8330601" y="2262715"/>
              <a:ext cx="76910" cy="83879"/>
            </a:xfrm>
            <a:custGeom>
              <a:avLst/>
              <a:gdLst/>
              <a:ahLst/>
              <a:cxnLst/>
              <a:rect l="l" t="t" r="r" b="b"/>
              <a:pathLst>
                <a:path w="3090" h="3370" extrusionOk="0">
                  <a:moveTo>
                    <a:pt x="1708" y="0"/>
                  </a:moveTo>
                  <a:lnTo>
                    <a:pt x="1" y="994"/>
                  </a:lnTo>
                  <a:cubicBezTo>
                    <a:pt x="767" y="1427"/>
                    <a:pt x="1382" y="2497"/>
                    <a:pt x="1374" y="3370"/>
                  </a:cubicBezTo>
                  <a:lnTo>
                    <a:pt x="3082" y="2375"/>
                  </a:lnTo>
                  <a:cubicBezTo>
                    <a:pt x="3089" y="1503"/>
                    <a:pt x="2467" y="433"/>
                    <a:pt x="17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6371;p40"/>
            <p:cNvSpPr/>
            <p:nvPr/>
          </p:nvSpPr>
          <p:spPr>
            <a:xfrm>
              <a:off x="8184596" y="2259280"/>
              <a:ext cx="138289" cy="231253"/>
            </a:xfrm>
            <a:custGeom>
              <a:avLst/>
              <a:gdLst/>
              <a:ahLst/>
              <a:cxnLst/>
              <a:rect l="l" t="t" r="r" b="b"/>
              <a:pathLst>
                <a:path w="5556" h="9291" extrusionOk="0">
                  <a:moveTo>
                    <a:pt x="372" y="1"/>
                  </a:moveTo>
                  <a:cubicBezTo>
                    <a:pt x="152" y="1"/>
                    <a:pt x="1" y="172"/>
                    <a:pt x="1" y="472"/>
                  </a:cubicBezTo>
                  <a:cubicBezTo>
                    <a:pt x="23" y="943"/>
                    <a:pt x="274" y="1368"/>
                    <a:pt x="668" y="1626"/>
                  </a:cubicBezTo>
                  <a:cubicBezTo>
                    <a:pt x="775" y="1688"/>
                    <a:pt x="877" y="1718"/>
                    <a:pt x="968" y="1718"/>
                  </a:cubicBezTo>
                  <a:cubicBezTo>
                    <a:pt x="1185" y="1718"/>
                    <a:pt x="1336" y="1546"/>
                    <a:pt x="1336" y="1246"/>
                  </a:cubicBezTo>
                  <a:cubicBezTo>
                    <a:pt x="1314" y="776"/>
                    <a:pt x="1063" y="351"/>
                    <a:pt x="676" y="93"/>
                  </a:cubicBezTo>
                  <a:cubicBezTo>
                    <a:pt x="567" y="30"/>
                    <a:pt x="463" y="1"/>
                    <a:pt x="372" y="1"/>
                  </a:cubicBezTo>
                  <a:close/>
                  <a:moveTo>
                    <a:pt x="84" y="1876"/>
                  </a:moveTo>
                  <a:lnTo>
                    <a:pt x="77" y="6133"/>
                  </a:lnTo>
                  <a:lnTo>
                    <a:pt x="1230" y="6801"/>
                  </a:lnTo>
                  <a:lnTo>
                    <a:pt x="1238" y="2536"/>
                  </a:lnTo>
                  <a:lnTo>
                    <a:pt x="84" y="1876"/>
                  </a:lnTo>
                  <a:close/>
                  <a:moveTo>
                    <a:pt x="1959" y="2961"/>
                  </a:moveTo>
                  <a:lnTo>
                    <a:pt x="1951" y="7219"/>
                  </a:lnTo>
                  <a:lnTo>
                    <a:pt x="3104" y="7879"/>
                  </a:lnTo>
                  <a:lnTo>
                    <a:pt x="3104" y="5777"/>
                  </a:lnTo>
                  <a:cubicBezTo>
                    <a:pt x="3104" y="5350"/>
                    <a:pt x="3163" y="4968"/>
                    <a:pt x="3464" y="4968"/>
                  </a:cubicBezTo>
                  <a:cubicBezTo>
                    <a:pt x="3554" y="4968"/>
                    <a:pt x="3665" y="5002"/>
                    <a:pt x="3803" y="5079"/>
                  </a:cubicBezTo>
                  <a:cubicBezTo>
                    <a:pt x="4395" y="5420"/>
                    <a:pt x="4395" y="6057"/>
                    <a:pt x="4395" y="6558"/>
                  </a:cubicBezTo>
                  <a:lnTo>
                    <a:pt x="4395" y="8630"/>
                  </a:lnTo>
                  <a:lnTo>
                    <a:pt x="5541" y="9290"/>
                  </a:lnTo>
                  <a:lnTo>
                    <a:pt x="5548" y="6953"/>
                  </a:lnTo>
                  <a:cubicBezTo>
                    <a:pt x="5556" y="5807"/>
                    <a:pt x="5343" y="4798"/>
                    <a:pt x="4175" y="4122"/>
                  </a:cubicBezTo>
                  <a:cubicBezTo>
                    <a:pt x="3941" y="3990"/>
                    <a:pt x="3738" y="3936"/>
                    <a:pt x="3571" y="3936"/>
                  </a:cubicBezTo>
                  <a:cubicBezTo>
                    <a:pt x="3336" y="3936"/>
                    <a:pt x="3170" y="4041"/>
                    <a:pt x="3082" y="4183"/>
                  </a:cubicBezTo>
                  <a:lnTo>
                    <a:pt x="3067" y="4175"/>
                  </a:lnTo>
                  <a:lnTo>
                    <a:pt x="3067" y="3599"/>
                  </a:lnTo>
                  <a:lnTo>
                    <a:pt x="1959" y="2961"/>
                  </a:lnTo>
                  <a:close/>
                </a:path>
              </a:pathLst>
            </a:custGeom>
            <a:solidFill>
              <a:srgbClr val="50E4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6372;p40"/>
            <p:cNvSpPr/>
            <p:nvPr/>
          </p:nvSpPr>
          <p:spPr>
            <a:xfrm>
              <a:off x="8184596" y="2259206"/>
              <a:ext cx="33079" cy="169376"/>
            </a:xfrm>
            <a:custGeom>
              <a:avLst/>
              <a:gdLst/>
              <a:ahLst/>
              <a:cxnLst/>
              <a:rect l="l" t="t" r="r" b="b"/>
              <a:pathLst>
                <a:path w="1329" h="6805" extrusionOk="0">
                  <a:moveTo>
                    <a:pt x="368" y="0"/>
                  </a:moveTo>
                  <a:cubicBezTo>
                    <a:pt x="152" y="0"/>
                    <a:pt x="1" y="175"/>
                    <a:pt x="1" y="475"/>
                  </a:cubicBezTo>
                  <a:cubicBezTo>
                    <a:pt x="23" y="938"/>
                    <a:pt x="266" y="1371"/>
                    <a:pt x="661" y="1629"/>
                  </a:cubicBezTo>
                  <a:cubicBezTo>
                    <a:pt x="769" y="1690"/>
                    <a:pt x="870" y="1719"/>
                    <a:pt x="960" y="1719"/>
                  </a:cubicBezTo>
                  <a:cubicBezTo>
                    <a:pt x="1180" y="1719"/>
                    <a:pt x="1329" y="1545"/>
                    <a:pt x="1329" y="1249"/>
                  </a:cubicBezTo>
                  <a:cubicBezTo>
                    <a:pt x="1306" y="779"/>
                    <a:pt x="1063" y="346"/>
                    <a:pt x="668" y="96"/>
                  </a:cubicBezTo>
                  <a:cubicBezTo>
                    <a:pt x="561" y="31"/>
                    <a:pt x="459" y="0"/>
                    <a:pt x="368" y="0"/>
                  </a:cubicBezTo>
                  <a:close/>
                  <a:moveTo>
                    <a:pt x="84" y="1879"/>
                  </a:moveTo>
                  <a:lnTo>
                    <a:pt x="77" y="6136"/>
                  </a:lnTo>
                  <a:lnTo>
                    <a:pt x="1230" y="6804"/>
                  </a:lnTo>
                  <a:lnTo>
                    <a:pt x="1238" y="2539"/>
                  </a:lnTo>
                  <a:lnTo>
                    <a:pt x="84" y="18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6373;p40"/>
            <p:cNvSpPr/>
            <p:nvPr/>
          </p:nvSpPr>
          <p:spPr>
            <a:xfrm>
              <a:off x="8233131" y="2332780"/>
              <a:ext cx="89579" cy="157753"/>
            </a:xfrm>
            <a:custGeom>
              <a:avLst/>
              <a:gdLst/>
              <a:ahLst/>
              <a:cxnLst/>
              <a:rect l="l" t="t" r="r" b="b"/>
              <a:pathLst>
                <a:path w="3599" h="6338" extrusionOk="0">
                  <a:moveTo>
                    <a:pt x="9" y="1"/>
                  </a:moveTo>
                  <a:lnTo>
                    <a:pt x="1" y="4266"/>
                  </a:lnTo>
                  <a:lnTo>
                    <a:pt x="1147" y="4926"/>
                  </a:lnTo>
                  <a:lnTo>
                    <a:pt x="1154" y="2824"/>
                  </a:lnTo>
                  <a:cubicBezTo>
                    <a:pt x="1154" y="2394"/>
                    <a:pt x="1212" y="2008"/>
                    <a:pt x="1509" y="2008"/>
                  </a:cubicBezTo>
                  <a:cubicBezTo>
                    <a:pt x="1600" y="2008"/>
                    <a:pt x="1712" y="2044"/>
                    <a:pt x="1853" y="2126"/>
                  </a:cubicBezTo>
                  <a:cubicBezTo>
                    <a:pt x="2452" y="2475"/>
                    <a:pt x="2445" y="3104"/>
                    <a:pt x="2445" y="3598"/>
                  </a:cubicBezTo>
                  <a:lnTo>
                    <a:pt x="2445" y="5669"/>
                  </a:lnTo>
                  <a:lnTo>
                    <a:pt x="3591" y="6337"/>
                  </a:lnTo>
                  <a:lnTo>
                    <a:pt x="3598" y="4000"/>
                  </a:lnTo>
                  <a:cubicBezTo>
                    <a:pt x="3598" y="2854"/>
                    <a:pt x="3393" y="1845"/>
                    <a:pt x="2225" y="1169"/>
                  </a:cubicBezTo>
                  <a:lnTo>
                    <a:pt x="2225" y="1177"/>
                  </a:lnTo>
                  <a:cubicBezTo>
                    <a:pt x="1988" y="1040"/>
                    <a:pt x="1784" y="984"/>
                    <a:pt x="1616" y="984"/>
                  </a:cubicBezTo>
                  <a:cubicBezTo>
                    <a:pt x="1384" y="984"/>
                    <a:pt x="1220" y="1089"/>
                    <a:pt x="1132" y="1230"/>
                  </a:cubicBezTo>
                  <a:lnTo>
                    <a:pt x="1117" y="1222"/>
                  </a:lnTo>
                  <a:lnTo>
                    <a:pt x="1117" y="646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6892;p41"/>
          <p:cNvGrpSpPr>
            <a:grpSpLocks noChangeAspect="1"/>
          </p:cNvGrpSpPr>
          <p:nvPr/>
        </p:nvGrpSpPr>
        <p:grpSpPr>
          <a:xfrm>
            <a:off x="644861" y="3184952"/>
            <a:ext cx="694509" cy="662270"/>
            <a:chOff x="4620850" y="1546275"/>
            <a:chExt cx="1693224" cy="1614623"/>
          </a:xfrm>
        </p:grpSpPr>
        <p:sp>
          <p:nvSpPr>
            <p:cNvPr id="222" name="Google Shape;6893;p41"/>
            <p:cNvSpPr/>
            <p:nvPr/>
          </p:nvSpPr>
          <p:spPr>
            <a:xfrm>
              <a:off x="5912545" y="2949329"/>
              <a:ext cx="374440" cy="185370"/>
            </a:xfrm>
            <a:custGeom>
              <a:avLst/>
              <a:gdLst/>
              <a:ahLst/>
              <a:cxnLst/>
              <a:rect l="l" t="t" r="r" b="b"/>
              <a:pathLst>
                <a:path w="10120" h="5010" extrusionOk="0">
                  <a:moveTo>
                    <a:pt x="5060" y="1"/>
                  </a:moveTo>
                  <a:cubicBezTo>
                    <a:pt x="3880" y="1"/>
                    <a:pt x="2700" y="245"/>
                    <a:pt x="1801" y="734"/>
                  </a:cubicBezTo>
                  <a:cubicBezTo>
                    <a:pt x="0" y="1712"/>
                    <a:pt x="0" y="3298"/>
                    <a:pt x="1801" y="4276"/>
                  </a:cubicBezTo>
                  <a:cubicBezTo>
                    <a:pt x="2700" y="4765"/>
                    <a:pt x="3880" y="5010"/>
                    <a:pt x="5060" y="5010"/>
                  </a:cubicBezTo>
                  <a:cubicBezTo>
                    <a:pt x="6240" y="5010"/>
                    <a:pt x="7420" y="4765"/>
                    <a:pt x="8320" y="4276"/>
                  </a:cubicBezTo>
                  <a:cubicBezTo>
                    <a:pt x="10119" y="3298"/>
                    <a:pt x="10119" y="1712"/>
                    <a:pt x="8320" y="734"/>
                  </a:cubicBezTo>
                  <a:cubicBezTo>
                    <a:pt x="7420" y="245"/>
                    <a:pt x="6240" y="1"/>
                    <a:pt x="50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6894;p41"/>
            <p:cNvSpPr/>
            <p:nvPr/>
          </p:nvSpPr>
          <p:spPr>
            <a:xfrm>
              <a:off x="4644974" y="2937414"/>
              <a:ext cx="374551" cy="185481"/>
            </a:xfrm>
            <a:custGeom>
              <a:avLst/>
              <a:gdLst/>
              <a:ahLst/>
              <a:cxnLst/>
              <a:rect l="l" t="t" r="r" b="b"/>
              <a:pathLst>
                <a:path w="10123" h="5013" extrusionOk="0">
                  <a:moveTo>
                    <a:pt x="5061" y="0"/>
                  </a:moveTo>
                  <a:cubicBezTo>
                    <a:pt x="3881" y="0"/>
                    <a:pt x="2701" y="245"/>
                    <a:pt x="1800" y="734"/>
                  </a:cubicBezTo>
                  <a:cubicBezTo>
                    <a:pt x="1" y="1715"/>
                    <a:pt x="1" y="3301"/>
                    <a:pt x="1800" y="4279"/>
                  </a:cubicBezTo>
                  <a:cubicBezTo>
                    <a:pt x="2701" y="4768"/>
                    <a:pt x="3881" y="5012"/>
                    <a:pt x="5061" y="5012"/>
                  </a:cubicBezTo>
                  <a:cubicBezTo>
                    <a:pt x="6241" y="5012"/>
                    <a:pt x="7420" y="4768"/>
                    <a:pt x="8320" y="4279"/>
                  </a:cubicBezTo>
                  <a:cubicBezTo>
                    <a:pt x="10123" y="3301"/>
                    <a:pt x="10123" y="1715"/>
                    <a:pt x="8320" y="734"/>
                  </a:cubicBezTo>
                  <a:cubicBezTo>
                    <a:pt x="7420" y="245"/>
                    <a:pt x="6241" y="0"/>
                    <a:pt x="506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6895;p41"/>
            <p:cNvSpPr/>
            <p:nvPr/>
          </p:nvSpPr>
          <p:spPr>
            <a:xfrm>
              <a:off x="4631580" y="2799436"/>
              <a:ext cx="125060" cy="127354"/>
            </a:xfrm>
            <a:custGeom>
              <a:avLst/>
              <a:gdLst/>
              <a:ahLst/>
              <a:cxnLst/>
              <a:rect l="l" t="t" r="r" b="b"/>
              <a:pathLst>
                <a:path w="3380" h="3442" extrusionOk="0">
                  <a:moveTo>
                    <a:pt x="1003" y="1"/>
                  </a:moveTo>
                  <a:cubicBezTo>
                    <a:pt x="429" y="1"/>
                    <a:pt x="1" y="506"/>
                    <a:pt x="608" y="927"/>
                  </a:cubicBezTo>
                  <a:cubicBezTo>
                    <a:pt x="1267" y="1382"/>
                    <a:pt x="2461" y="1881"/>
                    <a:pt x="2917" y="3442"/>
                  </a:cubicBezTo>
                  <a:lnTo>
                    <a:pt x="3379" y="3298"/>
                  </a:lnTo>
                  <a:cubicBezTo>
                    <a:pt x="3379" y="3298"/>
                    <a:pt x="3336" y="2280"/>
                    <a:pt x="2891" y="1462"/>
                  </a:cubicBezTo>
                  <a:cubicBezTo>
                    <a:pt x="2445" y="647"/>
                    <a:pt x="1789" y="108"/>
                    <a:pt x="1151" y="12"/>
                  </a:cubicBezTo>
                  <a:cubicBezTo>
                    <a:pt x="1101" y="4"/>
                    <a:pt x="1052" y="1"/>
                    <a:pt x="1003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6896;p41"/>
            <p:cNvSpPr/>
            <p:nvPr/>
          </p:nvSpPr>
          <p:spPr>
            <a:xfrm>
              <a:off x="4643124" y="2799473"/>
              <a:ext cx="102823" cy="127317"/>
            </a:xfrm>
            <a:custGeom>
              <a:avLst/>
              <a:gdLst/>
              <a:ahLst/>
              <a:cxnLst/>
              <a:rect l="l" t="t" r="r" b="b"/>
              <a:pathLst>
                <a:path w="2779" h="3441" extrusionOk="0">
                  <a:moveTo>
                    <a:pt x="692" y="1"/>
                  </a:moveTo>
                  <a:cubicBezTo>
                    <a:pt x="316" y="1"/>
                    <a:pt x="0" y="217"/>
                    <a:pt x="0" y="487"/>
                  </a:cubicBezTo>
                  <a:cubicBezTo>
                    <a:pt x="0" y="626"/>
                    <a:pt x="87" y="782"/>
                    <a:pt x="296" y="926"/>
                  </a:cubicBezTo>
                  <a:cubicBezTo>
                    <a:pt x="955" y="1381"/>
                    <a:pt x="2149" y="1880"/>
                    <a:pt x="2605" y="3441"/>
                  </a:cubicBezTo>
                  <a:lnTo>
                    <a:pt x="2778" y="3387"/>
                  </a:lnTo>
                  <a:cubicBezTo>
                    <a:pt x="2759" y="2865"/>
                    <a:pt x="2739" y="2279"/>
                    <a:pt x="2725" y="1770"/>
                  </a:cubicBezTo>
                  <a:cubicBezTo>
                    <a:pt x="2682" y="1664"/>
                    <a:pt x="2632" y="1564"/>
                    <a:pt x="2579" y="1461"/>
                  </a:cubicBezTo>
                  <a:cubicBezTo>
                    <a:pt x="2133" y="646"/>
                    <a:pt x="1477" y="107"/>
                    <a:pt x="839" y="11"/>
                  </a:cubicBezTo>
                  <a:cubicBezTo>
                    <a:pt x="789" y="4"/>
                    <a:pt x="739" y="1"/>
                    <a:pt x="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6897;p41"/>
            <p:cNvSpPr/>
            <p:nvPr/>
          </p:nvSpPr>
          <p:spPr>
            <a:xfrm>
              <a:off x="4661477" y="2810241"/>
              <a:ext cx="90095" cy="101047"/>
            </a:xfrm>
            <a:custGeom>
              <a:avLst/>
              <a:gdLst/>
              <a:ahLst/>
              <a:cxnLst/>
              <a:rect l="l" t="t" r="r" b="b"/>
              <a:pathLst>
                <a:path w="2435" h="2731" extrusionOk="0">
                  <a:moveTo>
                    <a:pt x="36" y="1"/>
                  </a:moveTo>
                  <a:cubicBezTo>
                    <a:pt x="23" y="1"/>
                    <a:pt x="10" y="9"/>
                    <a:pt x="7" y="22"/>
                  </a:cubicBezTo>
                  <a:cubicBezTo>
                    <a:pt x="0" y="42"/>
                    <a:pt x="10" y="62"/>
                    <a:pt x="27" y="66"/>
                  </a:cubicBezTo>
                  <a:cubicBezTo>
                    <a:pt x="596" y="239"/>
                    <a:pt x="1813" y="1014"/>
                    <a:pt x="2365" y="2706"/>
                  </a:cubicBezTo>
                  <a:cubicBezTo>
                    <a:pt x="2371" y="2721"/>
                    <a:pt x="2382" y="2731"/>
                    <a:pt x="2396" y="2731"/>
                  </a:cubicBezTo>
                  <a:cubicBezTo>
                    <a:pt x="2398" y="2731"/>
                    <a:pt x="2400" y="2731"/>
                    <a:pt x="2402" y="2730"/>
                  </a:cubicBezTo>
                  <a:lnTo>
                    <a:pt x="2409" y="2730"/>
                  </a:lnTo>
                  <a:cubicBezTo>
                    <a:pt x="2425" y="2723"/>
                    <a:pt x="2435" y="2703"/>
                    <a:pt x="2432" y="2686"/>
                  </a:cubicBezTo>
                  <a:cubicBezTo>
                    <a:pt x="1870" y="967"/>
                    <a:pt x="626" y="179"/>
                    <a:pt x="47" y="2"/>
                  </a:cubicBezTo>
                  <a:cubicBezTo>
                    <a:pt x="44" y="1"/>
                    <a:pt x="40" y="1"/>
                    <a:pt x="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6898;p41"/>
            <p:cNvSpPr/>
            <p:nvPr/>
          </p:nvSpPr>
          <p:spPr>
            <a:xfrm>
              <a:off x="4620850" y="2875104"/>
              <a:ext cx="134199" cy="137529"/>
            </a:xfrm>
            <a:custGeom>
              <a:avLst/>
              <a:gdLst/>
              <a:ahLst/>
              <a:cxnLst/>
              <a:rect l="l" t="t" r="r" b="b"/>
              <a:pathLst>
                <a:path w="3627" h="3717" extrusionOk="0">
                  <a:moveTo>
                    <a:pt x="2437" y="0"/>
                  </a:moveTo>
                  <a:cubicBezTo>
                    <a:pt x="2106" y="0"/>
                    <a:pt x="1783" y="207"/>
                    <a:pt x="1453" y="207"/>
                  </a:cubicBezTo>
                  <a:cubicBezTo>
                    <a:pt x="1417" y="207"/>
                    <a:pt x="1381" y="204"/>
                    <a:pt x="1345" y="199"/>
                  </a:cubicBezTo>
                  <a:cubicBezTo>
                    <a:pt x="1241" y="182"/>
                    <a:pt x="1141" y="146"/>
                    <a:pt x="1041" y="119"/>
                  </a:cubicBezTo>
                  <a:cubicBezTo>
                    <a:pt x="955" y="97"/>
                    <a:pt x="865" y="85"/>
                    <a:pt x="774" y="85"/>
                  </a:cubicBezTo>
                  <a:cubicBezTo>
                    <a:pt x="526" y="85"/>
                    <a:pt x="280" y="173"/>
                    <a:pt x="134" y="365"/>
                  </a:cubicBezTo>
                  <a:cubicBezTo>
                    <a:pt x="47" y="474"/>
                    <a:pt x="0" y="625"/>
                    <a:pt x="47" y="754"/>
                  </a:cubicBezTo>
                  <a:cubicBezTo>
                    <a:pt x="97" y="898"/>
                    <a:pt x="247" y="981"/>
                    <a:pt x="383" y="1047"/>
                  </a:cubicBezTo>
                  <a:cubicBezTo>
                    <a:pt x="519" y="1113"/>
                    <a:pt x="669" y="1187"/>
                    <a:pt x="739" y="1326"/>
                  </a:cubicBezTo>
                  <a:cubicBezTo>
                    <a:pt x="872" y="1602"/>
                    <a:pt x="593" y="1959"/>
                    <a:pt x="742" y="2231"/>
                  </a:cubicBezTo>
                  <a:cubicBezTo>
                    <a:pt x="802" y="2344"/>
                    <a:pt x="929" y="2410"/>
                    <a:pt x="1055" y="2441"/>
                  </a:cubicBezTo>
                  <a:cubicBezTo>
                    <a:pt x="1158" y="2470"/>
                    <a:pt x="1265" y="2477"/>
                    <a:pt x="1371" y="2494"/>
                  </a:cubicBezTo>
                  <a:cubicBezTo>
                    <a:pt x="1392" y="2495"/>
                    <a:pt x="1413" y="2496"/>
                    <a:pt x="1434" y="2496"/>
                  </a:cubicBezTo>
                  <a:cubicBezTo>
                    <a:pt x="1464" y="2496"/>
                    <a:pt x="1494" y="2495"/>
                    <a:pt x="1524" y="2490"/>
                  </a:cubicBezTo>
                  <a:cubicBezTo>
                    <a:pt x="1559" y="2488"/>
                    <a:pt x="1594" y="2487"/>
                    <a:pt x="1628" y="2487"/>
                  </a:cubicBezTo>
                  <a:cubicBezTo>
                    <a:pt x="1745" y="2487"/>
                    <a:pt x="1863" y="2504"/>
                    <a:pt x="1963" y="2570"/>
                  </a:cubicBezTo>
                  <a:cubicBezTo>
                    <a:pt x="2166" y="2703"/>
                    <a:pt x="2213" y="2976"/>
                    <a:pt x="2326" y="3193"/>
                  </a:cubicBezTo>
                  <a:cubicBezTo>
                    <a:pt x="2462" y="3448"/>
                    <a:pt x="2725" y="3632"/>
                    <a:pt x="3008" y="3688"/>
                  </a:cubicBezTo>
                  <a:cubicBezTo>
                    <a:pt x="3067" y="3700"/>
                    <a:pt x="3155" y="3716"/>
                    <a:pt x="3237" y="3716"/>
                  </a:cubicBezTo>
                  <a:cubicBezTo>
                    <a:pt x="3290" y="3716"/>
                    <a:pt x="3340" y="3710"/>
                    <a:pt x="3380" y="3692"/>
                  </a:cubicBezTo>
                  <a:cubicBezTo>
                    <a:pt x="3387" y="3688"/>
                    <a:pt x="3393" y="3685"/>
                    <a:pt x="3400" y="3678"/>
                  </a:cubicBezTo>
                  <a:lnTo>
                    <a:pt x="3404" y="3678"/>
                  </a:lnTo>
                  <a:cubicBezTo>
                    <a:pt x="3416" y="3665"/>
                    <a:pt x="3433" y="3645"/>
                    <a:pt x="3444" y="3635"/>
                  </a:cubicBezTo>
                  <a:lnTo>
                    <a:pt x="3447" y="3632"/>
                  </a:lnTo>
                  <a:cubicBezTo>
                    <a:pt x="3493" y="3495"/>
                    <a:pt x="3444" y="3345"/>
                    <a:pt x="3450" y="3202"/>
                  </a:cubicBezTo>
                  <a:cubicBezTo>
                    <a:pt x="3450" y="3196"/>
                    <a:pt x="3450" y="3186"/>
                    <a:pt x="3453" y="3179"/>
                  </a:cubicBezTo>
                  <a:cubicBezTo>
                    <a:pt x="3470" y="3013"/>
                    <a:pt x="3487" y="2846"/>
                    <a:pt x="3503" y="2683"/>
                  </a:cubicBezTo>
                  <a:cubicBezTo>
                    <a:pt x="3530" y="2378"/>
                    <a:pt x="3556" y="2075"/>
                    <a:pt x="3576" y="1769"/>
                  </a:cubicBezTo>
                  <a:cubicBezTo>
                    <a:pt x="3586" y="1569"/>
                    <a:pt x="3626" y="1357"/>
                    <a:pt x="3556" y="1163"/>
                  </a:cubicBezTo>
                  <a:cubicBezTo>
                    <a:pt x="3476" y="950"/>
                    <a:pt x="3247" y="930"/>
                    <a:pt x="3174" y="724"/>
                  </a:cubicBezTo>
                  <a:cubicBezTo>
                    <a:pt x="3144" y="641"/>
                    <a:pt x="3131" y="554"/>
                    <a:pt x="3104" y="468"/>
                  </a:cubicBezTo>
                  <a:cubicBezTo>
                    <a:pt x="3021" y="225"/>
                    <a:pt x="2788" y="35"/>
                    <a:pt x="2529" y="6"/>
                  </a:cubicBezTo>
                  <a:cubicBezTo>
                    <a:pt x="2498" y="2"/>
                    <a:pt x="2467" y="0"/>
                    <a:pt x="2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6899;p41"/>
            <p:cNvSpPr/>
            <p:nvPr/>
          </p:nvSpPr>
          <p:spPr>
            <a:xfrm>
              <a:off x="4636242" y="2888943"/>
              <a:ext cx="116217" cy="97162"/>
            </a:xfrm>
            <a:custGeom>
              <a:avLst/>
              <a:gdLst/>
              <a:ahLst/>
              <a:cxnLst/>
              <a:rect l="l" t="t" r="r" b="b"/>
              <a:pathLst>
                <a:path w="3141" h="2626" extrusionOk="0">
                  <a:moveTo>
                    <a:pt x="34" y="1"/>
                  </a:moveTo>
                  <a:cubicBezTo>
                    <a:pt x="14" y="1"/>
                    <a:pt x="0" y="17"/>
                    <a:pt x="0" y="34"/>
                  </a:cubicBezTo>
                  <a:cubicBezTo>
                    <a:pt x="0" y="54"/>
                    <a:pt x="14" y="71"/>
                    <a:pt x="34" y="71"/>
                  </a:cubicBezTo>
                  <a:cubicBezTo>
                    <a:pt x="36" y="71"/>
                    <a:pt x="37" y="71"/>
                    <a:pt x="39" y="71"/>
                  </a:cubicBezTo>
                  <a:cubicBezTo>
                    <a:pt x="554" y="71"/>
                    <a:pt x="2673" y="524"/>
                    <a:pt x="3071" y="2595"/>
                  </a:cubicBezTo>
                  <a:cubicBezTo>
                    <a:pt x="3074" y="2615"/>
                    <a:pt x="3091" y="2626"/>
                    <a:pt x="3107" y="2626"/>
                  </a:cubicBezTo>
                  <a:lnTo>
                    <a:pt x="3111" y="2622"/>
                  </a:lnTo>
                  <a:cubicBezTo>
                    <a:pt x="3131" y="2619"/>
                    <a:pt x="3140" y="2602"/>
                    <a:pt x="3137" y="2582"/>
                  </a:cubicBezTo>
                  <a:cubicBezTo>
                    <a:pt x="2728" y="457"/>
                    <a:pt x="553" y="1"/>
                    <a:pt x="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6900;p41"/>
            <p:cNvSpPr/>
            <p:nvPr/>
          </p:nvSpPr>
          <p:spPr>
            <a:xfrm>
              <a:off x="4661958" y="2924205"/>
              <a:ext cx="60458" cy="16354"/>
            </a:xfrm>
            <a:custGeom>
              <a:avLst/>
              <a:gdLst/>
              <a:ahLst/>
              <a:cxnLst/>
              <a:rect l="l" t="t" r="r" b="b"/>
              <a:pathLst>
                <a:path w="1634" h="442" extrusionOk="0">
                  <a:moveTo>
                    <a:pt x="1163" y="1"/>
                  </a:moveTo>
                  <a:cubicBezTo>
                    <a:pt x="461" y="1"/>
                    <a:pt x="23" y="376"/>
                    <a:pt x="17" y="382"/>
                  </a:cubicBezTo>
                  <a:cubicBezTo>
                    <a:pt x="4" y="395"/>
                    <a:pt x="1" y="415"/>
                    <a:pt x="14" y="429"/>
                  </a:cubicBezTo>
                  <a:cubicBezTo>
                    <a:pt x="21" y="438"/>
                    <a:pt x="34" y="442"/>
                    <a:pt x="44" y="442"/>
                  </a:cubicBezTo>
                  <a:cubicBezTo>
                    <a:pt x="50" y="442"/>
                    <a:pt x="57" y="438"/>
                    <a:pt x="64" y="432"/>
                  </a:cubicBezTo>
                  <a:cubicBezTo>
                    <a:pt x="69" y="429"/>
                    <a:pt x="488" y="69"/>
                    <a:pt x="1164" y="69"/>
                  </a:cubicBezTo>
                  <a:cubicBezTo>
                    <a:pt x="1297" y="69"/>
                    <a:pt x="1439" y="83"/>
                    <a:pt x="1591" y="116"/>
                  </a:cubicBezTo>
                  <a:cubicBezTo>
                    <a:pt x="1593" y="116"/>
                    <a:pt x="1595" y="116"/>
                    <a:pt x="1597" y="116"/>
                  </a:cubicBezTo>
                  <a:cubicBezTo>
                    <a:pt x="1612" y="116"/>
                    <a:pt x="1627" y="107"/>
                    <a:pt x="1631" y="89"/>
                  </a:cubicBezTo>
                  <a:cubicBezTo>
                    <a:pt x="1634" y="73"/>
                    <a:pt x="1624" y="53"/>
                    <a:pt x="1604" y="50"/>
                  </a:cubicBezTo>
                  <a:cubicBezTo>
                    <a:pt x="1447" y="15"/>
                    <a:pt x="1300" y="1"/>
                    <a:pt x="1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6901;p41"/>
            <p:cNvSpPr/>
            <p:nvPr/>
          </p:nvSpPr>
          <p:spPr>
            <a:xfrm>
              <a:off x="6166740" y="2809316"/>
              <a:ext cx="147334" cy="191808"/>
            </a:xfrm>
            <a:custGeom>
              <a:avLst/>
              <a:gdLst/>
              <a:ahLst/>
              <a:cxnLst/>
              <a:rect l="l" t="t" r="r" b="b"/>
              <a:pathLst>
                <a:path w="3982" h="5184" extrusionOk="0">
                  <a:moveTo>
                    <a:pt x="2998" y="0"/>
                  </a:moveTo>
                  <a:cubicBezTo>
                    <a:pt x="2343" y="0"/>
                    <a:pt x="1557" y="522"/>
                    <a:pt x="1034" y="1195"/>
                  </a:cubicBezTo>
                  <a:cubicBezTo>
                    <a:pt x="419" y="1983"/>
                    <a:pt x="0" y="3238"/>
                    <a:pt x="6" y="3840"/>
                  </a:cubicBezTo>
                  <a:lnTo>
                    <a:pt x="129" y="5183"/>
                  </a:lnTo>
                  <a:lnTo>
                    <a:pt x="845" y="3976"/>
                  </a:lnTo>
                  <a:cubicBezTo>
                    <a:pt x="1181" y="2995"/>
                    <a:pt x="2358" y="2269"/>
                    <a:pt x="3140" y="1694"/>
                  </a:cubicBezTo>
                  <a:cubicBezTo>
                    <a:pt x="3921" y="1122"/>
                    <a:pt x="3981" y="267"/>
                    <a:pt x="3329" y="51"/>
                  </a:cubicBezTo>
                  <a:cubicBezTo>
                    <a:pt x="3224" y="16"/>
                    <a:pt x="3113" y="0"/>
                    <a:pt x="299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6902;p41"/>
            <p:cNvSpPr/>
            <p:nvPr/>
          </p:nvSpPr>
          <p:spPr>
            <a:xfrm>
              <a:off x="6166962" y="2809353"/>
              <a:ext cx="139490" cy="191771"/>
            </a:xfrm>
            <a:custGeom>
              <a:avLst/>
              <a:gdLst/>
              <a:ahLst/>
              <a:cxnLst/>
              <a:rect l="l" t="t" r="r" b="b"/>
              <a:pathLst>
                <a:path w="3770" h="5183" extrusionOk="0">
                  <a:moveTo>
                    <a:pt x="2991" y="0"/>
                  </a:moveTo>
                  <a:cubicBezTo>
                    <a:pt x="2336" y="0"/>
                    <a:pt x="1554" y="522"/>
                    <a:pt x="1028" y="1194"/>
                  </a:cubicBezTo>
                  <a:cubicBezTo>
                    <a:pt x="420" y="1979"/>
                    <a:pt x="0" y="3217"/>
                    <a:pt x="0" y="3825"/>
                  </a:cubicBezTo>
                  <a:lnTo>
                    <a:pt x="0" y="3839"/>
                  </a:lnTo>
                  <a:lnTo>
                    <a:pt x="123" y="5182"/>
                  </a:lnTo>
                  <a:lnTo>
                    <a:pt x="839" y="3975"/>
                  </a:lnTo>
                  <a:cubicBezTo>
                    <a:pt x="1175" y="2994"/>
                    <a:pt x="2352" y="2268"/>
                    <a:pt x="3134" y="1693"/>
                  </a:cubicBezTo>
                  <a:cubicBezTo>
                    <a:pt x="3556" y="1384"/>
                    <a:pt x="3769" y="988"/>
                    <a:pt x="3769" y="659"/>
                  </a:cubicBezTo>
                  <a:cubicBezTo>
                    <a:pt x="3769" y="379"/>
                    <a:pt x="3619" y="149"/>
                    <a:pt x="3323" y="50"/>
                  </a:cubicBezTo>
                  <a:cubicBezTo>
                    <a:pt x="3217" y="16"/>
                    <a:pt x="3108" y="0"/>
                    <a:pt x="29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6903;p41"/>
            <p:cNvSpPr/>
            <p:nvPr/>
          </p:nvSpPr>
          <p:spPr>
            <a:xfrm>
              <a:off x="6163780" y="2824449"/>
              <a:ext cx="116217" cy="157509"/>
            </a:xfrm>
            <a:custGeom>
              <a:avLst/>
              <a:gdLst/>
              <a:ahLst/>
              <a:cxnLst/>
              <a:rect l="l" t="t" r="r" b="b"/>
              <a:pathLst>
                <a:path w="3141" h="4257" extrusionOk="0">
                  <a:moveTo>
                    <a:pt x="3090" y="1"/>
                  </a:moveTo>
                  <a:cubicBezTo>
                    <a:pt x="3085" y="1"/>
                    <a:pt x="3079" y="2"/>
                    <a:pt x="3074" y="4"/>
                  </a:cubicBezTo>
                  <a:cubicBezTo>
                    <a:pt x="2062" y="394"/>
                    <a:pt x="389" y="2113"/>
                    <a:pt x="3" y="4206"/>
                  </a:cubicBezTo>
                  <a:cubicBezTo>
                    <a:pt x="0" y="4229"/>
                    <a:pt x="16" y="4252"/>
                    <a:pt x="40" y="4255"/>
                  </a:cubicBezTo>
                  <a:cubicBezTo>
                    <a:pt x="42" y="4255"/>
                    <a:pt x="44" y="4257"/>
                    <a:pt x="47" y="4257"/>
                  </a:cubicBezTo>
                  <a:cubicBezTo>
                    <a:pt x="48" y="4257"/>
                    <a:pt x="49" y="4256"/>
                    <a:pt x="50" y="4255"/>
                  </a:cubicBezTo>
                  <a:cubicBezTo>
                    <a:pt x="70" y="4255"/>
                    <a:pt x="86" y="4242"/>
                    <a:pt x="90" y="4222"/>
                  </a:cubicBezTo>
                  <a:cubicBezTo>
                    <a:pt x="469" y="2160"/>
                    <a:pt x="2112" y="466"/>
                    <a:pt x="3103" y="84"/>
                  </a:cubicBezTo>
                  <a:cubicBezTo>
                    <a:pt x="3127" y="78"/>
                    <a:pt x="3140" y="51"/>
                    <a:pt x="3130" y="27"/>
                  </a:cubicBezTo>
                  <a:cubicBezTo>
                    <a:pt x="3122" y="12"/>
                    <a:pt x="3107" y="1"/>
                    <a:pt x="3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6904;p41"/>
            <p:cNvSpPr/>
            <p:nvPr/>
          </p:nvSpPr>
          <p:spPr>
            <a:xfrm>
              <a:off x="6172031" y="2905519"/>
              <a:ext cx="126577" cy="125023"/>
            </a:xfrm>
            <a:custGeom>
              <a:avLst/>
              <a:gdLst/>
              <a:ahLst/>
              <a:cxnLst/>
              <a:rect l="l" t="t" r="r" b="b"/>
              <a:pathLst>
                <a:path w="3421" h="3379" extrusionOk="0">
                  <a:moveTo>
                    <a:pt x="2494" y="1"/>
                  </a:moveTo>
                  <a:cubicBezTo>
                    <a:pt x="2426" y="1"/>
                    <a:pt x="2354" y="5"/>
                    <a:pt x="2278" y="16"/>
                  </a:cubicBezTo>
                  <a:cubicBezTo>
                    <a:pt x="1520" y="119"/>
                    <a:pt x="196" y="1173"/>
                    <a:pt x="0" y="2736"/>
                  </a:cubicBezTo>
                  <a:lnTo>
                    <a:pt x="149" y="3378"/>
                  </a:lnTo>
                  <a:cubicBezTo>
                    <a:pt x="243" y="3039"/>
                    <a:pt x="651" y="2474"/>
                    <a:pt x="1314" y="2004"/>
                  </a:cubicBezTo>
                  <a:cubicBezTo>
                    <a:pt x="2049" y="1485"/>
                    <a:pt x="2983" y="1240"/>
                    <a:pt x="3193" y="840"/>
                  </a:cubicBezTo>
                  <a:cubicBezTo>
                    <a:pt x="3421" y="406"/>
                    <a:pt x="3114" y="1"/>
                    <a:pt x="24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6905;p41"/>
            <p:cNvSpPr/>
            <p:nvPr/>
          </p:nvSpPr>
          <p:spPr>
            <a:xfrm>
              <a:off x="6170033" y="2920838"/>
              <a:ext cx="99974" cy="96644"/>
            </a:xfrm>
            <a:custGeom>
              <a:avLst/>
              <a:gdLst/>
              <a:ahLst/>
              <a:cxnLst/>
              <a:rect l="l" t="t" r="r" b="b"/>
              <a:pathLst>
                <a:path w="2702" h="2612" extrusionOk="0">
                  <a:moveTo>
                    <a:pt x="2655" y="0"/>
                  </a:moveTo>
                  <a:cubicBezTo>
                    <a:pt x="2653" y="0"/>
                    <a:pt x="2651" y="0"/>
                    <a:pt x="2649" y="1"/>
                  </a:cubicBezTo>
                  <a:cubicBezTo>
                    <a:pt x="1960" y="101"/>
                    <a:pt x="630" y="746"/>
                    <a:pt x="7" y="2552"/>
                  </a:cubicBezTo>
                  <a:cubicBezTo>
                    <a:pt x="1" y="2575"/>
                    <a:pt x="11" y="2602"/>
                    <a:pt x="34" y="2608"/>
                  </a:cubicBezTo>
                  <a:cubicBezTo>
                    <a:pt x="40" y="2611"/>
                    <a:pt x="47" y="2611"/>
                    <a:pt x="54" y="2611"/>
                  </a:cubicBezTo>
                  <a:cubicBezTo>
                    <a:pt x="71" y="2608"/>
                    <a:pt x="84" y="2599"/>
                    <a:pt x="91" y="2582"/>
                  </a:cubicBezTo>
                  <a:cubicBezTo>
                    <a:pt x="699" y="812"/>
                    <a:pt x="2036" y="176"/>
                    <a:pt x="2658" y="90"/>
                  </a:cubicBezTo>
                  <a:cubicBezTo>
                    <a:pt x="2685" y="87"/>
                    <a:pt x="2701" y="64"/>
                    <a:pt x="2698" y="41"/>
                  </a:cubicBezTo>
                  <a:cubicBezTo>
                    <a:pt x="2695" y="16"/>
                    <a:pt x="2676" y="0"/>
                    <a:pt x="26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6906;p41"/>
            <p:cNvSpPr/>
            <p:nvPr/>
          </p:nvSpPr>
          <p:spPr>
            <a:xfrm>
              <a:off x="5841541" y="2353052"/>
              <a:ext cx="258260" cy="124098"/>
            </a:xfrm>
            <a:custGeom>
              <a:avLst/>
              <a:gdLst/>
              <a:ahLst/>
              <a:cxnLst/>
              <a:rect l="l" t="t" r="r" b="b"/>
              <a:pathLst>
                <a:path w="6980" h="3354" extrusionOk="0">
                  <a:moveTo>
                    <a:pt x="6720" y="0"/>
                  </a:moveTo>
                  <a:cubicBezTo>
                    <a:pt x="6518" y="0"/>
                    <a:pt x="6232" y="48"/>
                    <a:pt x="5998" y="267"/>
                  </a:cubicBezTo>
                  <a:cubicBezTo>
                    <a:pt x="5605" y="633"/>
                    <a:pt x="4797" y="1564"/>
                    <a:pt x="4434" y="1870"/>
                  </a:cubicBezTo>
                  <a:cubicBezTo>
                    <a:pt x="4125" y="2137"/>
                    <a:pt x="3816" y="2256"/>
                    <a:pt x="3101" y="2369"/>
                  </a:cubicBezTo>
                  <a:cubicBezTo>
                    <a:pt x="2758" y="2425"/>
                    <a:pt x="2547" y="2457"/>
                    <a:pt x="2389" y="2457"/>
                  </a:cubicBezTo>
                  <a:cubicBezTo>
                    <a:pt x="2276" y="2457"/>
                    <a:pt x="2191" y="2440"/>
                    <a:pt x="2103" y="2406"/>
                  </a:cubicBezTo>
                  <a:cubicBezTo>
                    <a:pt x="1907" y="2329"/>
                    <a:pt x="1840" y="2266"/>
                    <a:pt x="1677" y="2110"/>
                  </a:cubicBezTo>
                  <a:cubicBezTo>
                    <a:pt x="1494" y="1930"/>
                    <a:pt x="1334" y="1874"/>
                    <a:pt x="1195" y="1757"/>
                  </a:cubicBezTo>
                  <a:cubicBezTo>
                    <a:pt x="1108" y="1685"/>
                    <a:pt x="1080" y="1654"/>
                    <a:pt x="1054" y="1654"/>
                  </a:cubicBezTo>
                  <a:cubicBezTo>
                    <a:pt x="1037" y="1654"/>
                    <a:pt x="1021" y="1666"/>
                    <a:pt x="992" y="1687"/>
                  </a:cubicBezTo>
                  <a:cubicBezTo>
                    <a:pt x="912" y="1747"/>
                    <a:pt x="949" y="1943"/>
                    <a:pt x="1065" y="2074"/>
                  </a:cubicBezTo>
                  <a:cubicBezTo>
                    <a:pt x="1185" y="2209"/>
                    <a:pt x="1301" y="2246"/>
                    <a:pt x="1318" y="2286"/>
                  </a:cubicBezTo>
                  <a:cubicBezTo>
                    <a:pt x="1322" y="2298"/>
                    <a:pt x="1310" y="2304"/>
                    <a:pt x="1287" y="2304"/>
                  </a:cubicBezTo>
                  <a:cubicBezTo>
                    <a:pt x="1235" y="2304"/>
                    <a:pt x="1124" y="2276"/>
                    <a:pt x="989" y="2223"/>
                  </a:cubicBezTo>
                  <a:cubicBezTo>
                    <a:pt x="759" y="2133"/>
                    <a:pt x="536" y="1980"/>
                    <a:pt x="316" y="1867"/>
                  </a:cubicBezTo>
                  <a:cubicBezTo>
                    <a:pt x="286" y="1851"/>
                    <a:pt x="253" y="1836"/>
                    <a:pt x="220" y="1836"/>
                  </a:cubicBezTo>
                  <a:cubicBezTo>
                    <a:pt x="210" y="1836"/>
                    <a:pt x="200" y="1837"/>
                    <a:pt x="190" y="1840"/>
                  </a:cubicBezTo>
                  <a:cubicBezTo>
                    <a:pt x="167" y="1847"/>
                    <a:pt x="147" y="1864"/>
                    <a:pt x="130" y="1884"/>
                  </a:cubicBezTo>
                  <a:cubicBezTo>
                    <a:pt x="51" y="1974"/>
                    <a:pt x="7" y="2094"/>
                    <a:pt x="3" y="2216"/>
                  </a:cubicBezTo>
                  <a:cubicBezTo>
                    <a:pt x="0" y="2336"/>
                    <a:pt x="34" y="2456"/>
                    <a:pt x="87" y="2565"/>
                  </a:cubicBezTo>
                  <a:cubicBezTo>
                    <a:pt x="180" y="2765"/>
                    <a:pt x="336" y="2932"/>
                    <a:pt x="519" y="3055"/>
                  </a:cubicBezTo>
                  <a:cubicBezTo>
                    <a:pt x="666" y="3151"/>
                    <a:pt x="809" y="3181"/>
                    <a:pt x="975" y="3234"/>
                  </a:cubicBezTo>
                  <a:cubicBezTo>
                    <a:pt x="1108" y="3274"/>
                    <a:pt x="1245" y="3297"/>
                    <a:pt x="1411" y="3311"/>
                  </a:cubicBezTo>
                  <a:cubicBezTo>
                    <a:pt x="1753" y="3341"/>
                    <a:pt x="1884" y="3341"/>
                    <a:pt x="2090" y="3347"/>
                  </a:cubicBezTo>
                  <a:cubicBezTo>
                    <a:pt x="2232" y="3351"/>
                    <a:pt x="2345" y="3353"/>
                    <a:pt x="2445" y="3353"/>
                  </a:cubicBezTo>
                  <a:cubicBezTo>
                    <a:pt x="2748" y="3353"/>
                    <a:pt x="2932" y="3334"/>
                    <a:pt x="3460" y="3294"/>
                  </a:cubicBezTo>
                  <a:cubicBezTo>
                    <a:pt x="4391" y="3224"/>
                    <a:pt x="4618" y="3084"/>
                    <a:pt x="5040" y="2732"/>
                  </a:cubicBezTo>
                  <a:cubicBezTo>
                    <a:pt x="5303" y="2513"/>
                    <a:pt x="5888" y="2086"/>
                    <a:pt x="6204" y="1638"/>
                  </a:cubicBezTo>
                  <a:cubicBezTo>
                    <a:pt x="6746" y="869"/>
                    <a:pt x="6979" y="27"/>
                    <a:pt x="6979" y="27"/>
                  </a:cubicBezTo>
                  <a:cubicBezTo>
                    <a:pt x="6979" y="27"/>
                    <a:pt x="6874" y="0"/>
                    <a:pt x="672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6907;p41"/>
            <p:cNvSpPr/>
            <p:nvPr/>
          </p:nvSpPr>
          <p:spPr>
            <a:xfrm>
              <a:off x="6008303" y="2349944"/>
              <a:ext cx="97643" cy="99900"/>
            </a:xfrm>
            <a:custGeom>
              <a:avLst/>
              <a:gdLst/>
              <a:ahLst/>
              <a:cxnLst/>
              <a:rect l="l" t="t" r="r" b="b"/>
              <a:pathLst>
                <a:path w="2639" h="2700" extrusionOk="0">
                  <a:moveTo>
                    <a:pt x="2160" y="0"/>
                  </a:moveTo>
                  <a:cubicBezTo>
                    <a:pt x="2086" y="0"/>
                    <a:pt x="2007" y="9"/>
                    <a:pt x="1927" y="32"/>
                  </a:cubicBezTo>
                  <a:cubicBezTo>
                    <a:pt x="1564" y="138"/>
                    <a:pt x="1275" y="374"/>
                    <a:pt x="929" y="744"/>
                  </a:cubicBezTo>
                  <a:cubicBezTo>
                    <a:pt x="586" y="1116"/>
                    <a:pt x="1" y="1715"/>
                    <a:pt x="1" y="1715"/>
                  </a:cubicBezTo>
                  <a:cubicBezTo>
                    <a:pt x="1" y="1715"/>
                    <a:pt x="290" y="2440"/>
                    <a:pt x="932" y="2700"/>
                  </a:cubicBezTo>
                  <a:lnTo>
                    <a:pt x="2286" y="1449"/>
                  </a:lnTo>
                  <a:lnTo>
                    <a:pt x="2638" y="111"/>
                  </a:lnTo>
                  <a:cubicBezTo>
                    <a:pt x="2638" y="111"/>
                    <a:pt x="2426" y="0"/>
                    <a:pt x="2160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6908;p41"/>
            <p:cNvSpPr/>
            <p:nvPr/>
          </p:nvSpPr>
          <p:spPr>
            <a:xfrm>
              <a:off x="6008303" y="2350018"/>
              <a:ext cx="85951" cy="99826"/>
            </a:xfrm>
            <a:custGeom>
              <a:avLst/>
              <a:gdLst/>
              <a:ahLst/>
              <a:cxnLst/>
              <a:rect l="l" t="t" r="r" b="b"/>
              <a:pathLst>
                <a:path w="2323" h="2698" extrusionOk="0">
                  <a:moveTo>
                    <a:pt x="2163" y="0"/>
                  </a:moveTo>
                  <a:cubicBezTo>
                    <a:pt x="2090" y="0"/>
                    <a:pt x="2007" y="6"/>
                    <a:pt x="1927" y="30"/>
                  </a:cubicBezTo>
                  <a:cubicBezTo>
                    <a:pt x="1564" y="136"/>
                    <a:pt x="1275" y="372"/>
                    <a:pt x="929" y="742"/>
                  </a:cubicBezTo>
                  <a:cubicBezTo>
                    <a:pt x="586" y="1114"/>
                    <a:pt x="1" y="1713"/>
                    <a:pt x="1" y="1713"/>
                  </a:cubicBezTo>
                  <a:cubicBezTo>
                    <a:pt x="1" y="1713"/>
                    <a:pt x="290" y="2438"/>
                    <a:pt x="932" y="2698"/>
                  </a:cubicBezTo>
                  <a:lnTo>
                    <a:pt x="1105" y="2538"/>
                  </a:lnTo>
                  <a:cubicBezTo>
                    <a:pt x="1112" y="2022"/>
                    <a:pt x="1118" y="1606"/>
                    <a:pt x="1118" y="1433"/>
                  </a:cubicBezTo>
                  <a:cubicBezTo>
                    <a:pt x="1118" y="1404"/>
                    <a:pt x="1118" y="1373"/>
                    <a:pt x="1122" y="1344"/>
                  </a:cubicBezTo>
                  <a:cubicBezTo>
                    <a:pt x="1155" y="652"/>
                    <a:pt x="1680" y="123"/>
                    <a:pt x="2322" y="10"/>
                  </a:cubicBezTo>
                  <a:cubicBezTo>
                    <a:pt x="2273" y="3"/>
                    <a:pt x="2219" y="0"/>
                    <a:pt x="2163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6909;p41"/>
            <p:cNvSpPr/>
            <p:nvPr/>
          </p:nvSpPr>
          <p:spPr>
            <a:xfrm>
              <a:off x="5863223" y="2391312"/>
              <a:ext cx="122359" cy="134865"/>
            </a:xfrm>
            <a:custGeom>
              <a:avLst/>
              <a:gdLst/>
              <a:ahLst/>
              <a:cxnLst/>
              <a:rect l="l" t="t" r="r" b="b"/>
              <a:pathLst>
                <a:path w="3307" h="3645" extrusionOk="0">
                  <a:moveTo>
                    <a:pt x="1676" y="1"/>
                  </a:moveTo>
                  <a:cubicBezTo>
                    <a:pt x="1604" y="1"/>
                    <a:pt x="1532" y="17"/>
                    <a:pt x="1477" y="48"/>
                  </a:cubicBezTo>
                  <a:lnTo>
                    <a:pt x="196" y="793"/>
                  </a:lnTo>
                  <a:cubicBezTo>
                    <a:pt x="86" y="860"/>
                    <a:pt x="0" y="1012"/>
                    <a:pt x="0" y="1139"/>
                  </a:cubicBezTo>
                  <a:lnTo>
                    <a:pt x="3" y="2623"/>
                  </a:lnTo>
                  <a:cubicBezTo>
                    <a:pt x="7" y="2749"/>
                    <a:pt x="96" y="2902"/>
                    <a:pt x="206" y="2965"/>
                  </a:cubicBezTo>
                  <a:lnTo>
                    <a:pt x="1427" y="3597"/>
                  </a:lnTo>
                  <a:cubicBezTo>
                    <a:pt x="1482" y="3629"/>
                    <a:pt x="1554" y="3645"/>
                    <a:pt x="1627" y="3645"/>
                  </a:cubicBezTo>
                  <a:cubicBezTo>
                    <a:pt x="1699" y="3645"/>
                    <a:pt x="1771" y="3629"/>
                    <a:pt x="1826" y="3597"/>
                  </a:cubicBezTo>
                  <a:lnTo>
                    <a:pt x="3107" y="2852"/>
                  </a:lnTo>
                  <a:cubicBezTo>
                    <a:pt x="3217" y="2786"/>
                    <a:pt x="3306" y="2632"/>
                    <a:pt x="3303" y="2506"/>
                  </a:cubicBezTo>
                  <a:lnTo>
                    <a:pt x="3300" y="1023"/>
                  </a:lnTo>
                  <a:cubicBezTo>
                    <a:pt x="3300" y="896"/>
                    <a:pt x="3210" y="743"/>
                    <a:pt x="3100" y="680"/>
                  </a:cubicBezTo>
                  <a:lnTo>
                    <a:pt x="1876" y="48"/>
                  </a:lnTo>
                  <a:cubicBezTo>
                    <a:pt x="1821" y="17"/>
                    <a:pt x="1749" y="1"/>
                    <a:pt x="167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6910;p41"/>
            <p:cNvSpPr/>
            <p:nvPr/>
          </p:nvSpPr>
          <p:spPr>
            <a:xfrm>
              <a:off x="5925347" y="2391349"/>
              <a:ext cx="59977" cy="36593"/>
            </a:xfrm>
            <a:custGeom>
              <a:avLst/>
              <a:gdLst/>
              <a:ahLst/>
              <a:cxnLst/>
              <a:rect l="l" t="t" r="r" b="b"/>
              <a:pathLst>
                <a:path w="1621" h="989" extrusionOk="0">
                  <a:moveTo>
                    <a:pt x="1" y="1"/>
                  </a:moveTo>
                  <a:cubicBezTo>
                    <a:pt x="70" y="1"/>
                    <a:pt x="144" y="14"/>
                    <a:pt x="197" y="47"/>
                  </a:cubicBezTo>
                  <a:lnTo>
                    <a:pt x="1421" y="679"/>
                  </a:lnTo>
                  <a:lnTo>
                    <a:pt x="201" y="47"/>
                  </a:lnTo>
                  <a:cubicBezTo>
                    <a:pt x="144" y="14"/>
                    <a:pt x="74" y="1"/>
                    <a:pt x="4" y="1"/>
                  </a:cubicBezTo>
                  <a:close/>
                  <a:moveTo>
                    <a:pt x="1421" y="679"/>
                  </a:moveTo>
                  <a:cubicBezTo>
                    <a:pt x="1511" y="732"/>
                    <a:pt x="1590" y="849"/>
                    <a:pt x="1614" y="959"/>
                  </a:cubicBezTo>
                  <a:cubicBezTo>
                    <a:pt x="1618" y="968"/>
                    <a:pt x="1618" y="979"/>
                    <a:pt x="1621" y="988"/>
                  </a:cubicBezTo>
                  <a:cubicBezTo>
                    <a:pt x="1607" y="869"/>
                    <a:pt x="1524" y="735"/>
                    <a:pt x="1421" y="679"/>
                  </a:cubicBezTo>
                  <a:close/>
                </a:path>
              </a:pathLst>
            </a:custGeom>
            <a:solidFill>
              <a:srgbClr val="B5BD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6911;p41"/>
            <p:cNvSpPr/>
            <p:nvPr/>
          </p:nvSpPr>
          <p:spPr>
            <a:xfrm>
              <a:off x="5865443" y="2391349"/>
              <a:ext cx="119658" cy="68228"/>
            </a:xfrm>
            <a:custGeom>
              <a:avLst/>
              <a:gdLst/>
              <a:ahLst/>
              <a:cxnLst/>
              <a:rect l="l" t="t" r="r" b="b"/>
              <a:pathLst>
                <a:path w="3234" h="1844" extrusionOk="0">
                  <a:moveTo>
                    <a:pt x="1620" y="1"/>
                  </a:moveTo>
                  <a:cubicBezTo>
                    <a:pt x="1547" y="1"/>
                    <a:pt x="1477" y="17"/>
                    <a:pt x="1420" y="47"/>
                  </a:cubicBezTo>
                  <a:lnTo>
                    <a:pt x="140" y="792"/>
                  </a:lnTo>
                  <a:cubicBezTo>
                    <a:pt x="86" y="825"/>
                    <a:pt x="36" y="879"/>
                    <a:pt x="0" y="942"/>
                  </a:cubicBezTo>
                  <a:lnTo>
                    <a:pt x="1620" y="1803"/>
                  </a:lnTo>
                  <a:cubicBezTo>
                    <a:pt x="1615" y="1812"/>
                    <a:pt x="1611" y="1821"/>
                    <a:pt x="1607" y="1829"/>
                  </a:cubicBezTo>
                  <a:lnTo>
                    <a:pt x="1607" y="1829"/>
                  </a:lnTo>
                  <a:cubicBezTo>
                    <a:pt x="1644" y="1755"/>
                    <a:pt x="1701" y="1691"/>
                    <a:pt x="1763" y="1653"/>
                  </a:cubicBezTo>
                  <a:lnTo>
                    <a:pt x="3043" y="908"/>
                  </a:lnTo>
                  <a:cubicBezTo>
                    <a:pt x="3074" y="889"/>
                    <a:pt x="3103" y="882"/>
                    <a:pt x="3130" y="882"/>
                  </a:cubicBezTo>
                  <a:cubicBezTo>
                    <a:pt x="3180" y="882"/>
                    <a:pt x="3217" y="908"/>
                    <a:pt x="3233" y="959"/>
                  </a:cubicBezTo>
                  <a:cubicBezTo>
                    <a:pt x="3209" y="849"/>
                    <a:pt x="3130" y="732"/>
                    <a:pt x="3040" y="679"/>
                  </a:cubicBezTo>
                  <a:lnTo>
                    <a:pt x="1816" y="47"/>
                  </a:lnTo>
                  <a:cubicBezTo>
                    <a:pt x="1763" y="14"/>
                    <a:pt x="1689" y="1"/>
                    <a:pt x="1620" y="1"/>
                  </a:cubicBezTo>
                  <a:close/>
                  <a:moveTo>
                    <a:pt x="1607" y="1829"/>
                  </a:moveTo>
                  <a:cubicBezTo>
                    <a:pt x="1604" y="1834"/>
                    <a:pt x="1602" y="1839"/>
                    <a:pt x="1600" y="1843"/>
                  </a:cubicBezTo>
                  <a:cubicBezTo>
                    <a:pt x="1602" y="1838"/>
                    <a:pt x="1605" y="1834"/>
                    <a:pt x="1607" y="1829"/>
                  </a:cubicBezTo>
                  <a:close/>
                </a:path>
              </a:pathLst>
            </a:custGeom>
            <a:solidFill>
              <a:srgbClr val="3D4F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6912;p41"/>
            <p:cNvSpPr/>
            <p:nvPr/>
          </p:nvSpPr>
          <p:spPr>
            <a:xfrm>
              <a:off x="5863223" y="2426167"/>
              <a:ext cx="66341" cy="100011"/>
            </a:xfrm>
            <a:custGeom>
              <a:avLst/>
              <a:gdLst/>
              <a:ahLst/>
              <a:cxnLst/>
              <a:rect l="l" t="t" r="r" b="b"/>
              <a:pathLst>
                <a:path w="1793" h="2703" extrusionOk="0">
                  <a:moveTo>
                    <a:pt x="56" y="1"/>
                  </a:moveTo>
                  <a:cubicBezTo>
                    <a:pt x="20" y="64"/>
                    <a:pt x="0" y="134"/>
                    <a:pt x="0" y="197"/>
                  </a:cubicBezTo>
                  <a:lnTo>
                    <a:pt x="3" y="1681"/>
                  </a:lnTo>
                  <a:cubicBezTo>
                    <a:pt x="7" y="1807"/>
                    <a:pt x="96" y="1960"/>
                    <a:pt x="206" y="2023"/>
                  </a:cubicBezTo>
                  <a:lnTo>
                    <a:pt x="1427" y="2655"/>
                  </a:lnTo>
                  <a:cubicBezTo>
                    <a:pt x="1482" y="2687"/>
                    <a:pt x="1555" y="2703"/>
                    <a:pt x="1628" y="2703"/>
                  </a:cubicBezTo>
                  <a:cubicBezTo>
                    <a:pt x="1686" y="2703"/>
                    <a:pt x="1744" y="2693"/>
                    <a:pt x="1793" y="2672"/>
                  </a:cubicBezTo>
                  <a:lnTo>
                    <a:pt x="1793" y="2672"/>
                  </a:lnTo>
                  <a:cubicBezTo>
                    <a:pt x="1774" y="2679"/>
                    <a:pt x="1756" y="2682"/>
                    <a:pt x="1739" y="2682"/>
                  </a:cubicBezTo>
                  <a:cubicBezTo>
                    <a:pt x="1673" y="2682"/>
                    <a:pt x="1626" y="2632"/>
                    <a:pt x="1626" y="2539"/>
                  </a:cubicBezTo>
                  <a:lnTo>
                    <a:pt x="1620" y="1059"/>
                  </a:lnTo>
                  <a:cubicBezTo>
                    <a:pt x="1620" y="996"/>
                    <a:pt x="1643" y="925"/>
                    <a:pt x="1680" y="862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6913;p41"/>
            <p:cNvSpPr/>
            <p:nvPr/>
          </p:nvSpPr>
          <p:spPr>
            <a:xfrm>
              <a:off x="6149128" y="2967977"/>
              <a:ext cx="30303" cy="51874"/>
            </a:xfrm>
            <a:custGeom>
              <a:avLst/>
              <a:gdLst/>
              <a:ahLst/>
              <a:cxnLst/>
              <a:rect l="l" t="t" r="r" b="b"/>
              <a:pathLst>
                <a:path w="819" h="1402" extrusionOk="0">
                  <a:moveTo>
                    <a:pt x="0" y="0"/>
                  </a:moveTo>
                  <a:lnTo>
                    <a:pt x="0" y="1401"/>
                  </a:lnTo>
                  <a:lnTo>
                    <a:pt x="819" y="1401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6914;p41"/>
            <p:cNvSpPr/>
            <p:nvPr/>
          </p:nvSpPr>
          <p:spPr>
            <a:xfrm>
              <a:off x="6063693" y="2926129"/>
              <a:ext cx="31783" cy="55907"/>
            </a:xfrm>
            <a:custGeom>
              <a:avLst/>
              <a:gdLst/>
              <a:ahLst/>
              <a:cxnLst/>
              <a:rect l="l" t="t" r="r" b="b"/>
              <a:pathLst>
                <a:path w="859" h="1511" extrusionOk="0">
                  <a:moveTo>
                    <a:pt x="859" y="1"/>
                  </a:moveTo>
                  <a:lnTo>
                    <a:pt x="1" y="27"/>
                  </a:lnTo>
                  <a:lnTo>
                    <a:pt x="40" y="1510"/>
                  </a:lnTo>
                  <a:lnTo>
                    <a:pt x="859" y="1484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6915;p41"/>
            <p:cNvSpPr/>
            <p:nvPr/>
          </p:nvSpPr>
          <p:spPr>
            <a:xfrm>
              <a:off x="6040308" y="2538910"/>
              <a:ext cx="157213" cy="459022"/>
            </a:xfrm>
            <a:custGeom>
              <a:avLst/>
              <a:gdLst/>
              <a:ahLst/>
              <a:cxnLst/>
              <a:rect l="l" t="t" r="r" b="b"/>
              <a:pathLst>
                <a:path w="4249" h="12406" extrusionOk="0">
                  <a:moveTo>
                    <a:pt x="224" y="0"/>
                  </a:moveTo>
                  <a:cubicBezTo>
                    <a:pt x="224" y="0"/>
                    <a:pt x="0" y="5752"/>
                    <a:pt x="11" y="6314"/>
                  </a:cubicBezTo>
                  <a:cubicBezTo>
                    <a:pt x="20" y="6810"/>
                    <a:pt x="599" y="11560"/>
                    <a:pt x="599" y="11560"/>
                  </a:cubicBezTo>
                  <a:cubicBezTo>
                    <a:pt x="748" y="11611"/>
                    <a:pt x="885" y="11629"/>
                    <a:pt x="1006" y="11629"/>
                  </a:cubicBezTo>
                  <a:cubicBezTo>
                    <a:pt x="1337" y="11629"/>
                    <a:pt x="1544" y="11490"/>
                    <a:pt x="1544" y="11490"/>
                  </a:cubicBezTo>
                  <a:cubicBezTo>
                    <a:pt x="1544" y="11490"/>
                    <a:pt x="1697" y="8154"/>
                    <a:pt x="1733" y="7618"/>
                  </a:cubicBezTo>
                  <a:cubicBezTo>
                    <a:pt x="1784" y="6920"/>
                    <a:pt x="1634" y="6314"/>
                    <a:pt x="1634" y="6314"/>
                  </a:cubicBezTo>
                  <a:lnTo>
                    <a:pt x="2020" y="2998"/>
                  </a:lnTo>
                  <a:cubicBezTo>
                    <a:pt x="2020" y="2998"/>
                    <a:pt x="2236" y="5759"/>
                    <a:pt x="2363" y="6773"/>
                  </a:cubicBezTo>
                  <a:cubicBezTo>
                    <a:pt x="2512" y="7937"/>
                    <a:pt x="2881" y="12315"/>
                    <a:pt x="2881" y="12315"/>
                  </a:cubicBezTo>
                  <a:cubicBezTo>
                    <a:pt x="3045" y="12382"/>
                    <a:pt x="3197" y="12405"/>
                    <a:pt x="3328" y="12405"/>
                  </a:cubicBezTo>
                  <a:cubicBezTo>
                    <a:pt x="3610" y="12405"/>
                    <a:pt x="3796" y="12299"/>
                    <a:pt x="3796" y="12299"/>
                  </a:cubicBezTo>
                  <a:cubicBezTo>
                    <a:pt x="3796" y="12299"/>
                    <a:pt x="4248" y="9069"/>
                    <a:pt x="4222" y="7891"/>
                  </a:cubicBezTo>
                  <a:cubicBezTo>
                    <a:pt x="4205" y="7082"/>
                    <a:pt x="3989" y="6680"/>
                    <a:pt x="3969" y="6457"/>
                  </a:cubicBezTo>
                  <a:cubicBezTo>
                    <a:pt x="3969" y="6457"/>
                    <a:pt x="4108" y="1904"/>
                    <a:pt x="4108" y="1122"/>
                  </a:cubicBezTo>
                  <a:lnTo>
                    <a:pt x="22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6916;p41"/>
            <p:cNvSpPr/>
            <p:nvPr/>
          </p:nvSpPr>
          <p:spPr>
            <a:xfrm>
              <a:off x="6047080" y="2349574"/>
              <a:ext cx="145262" cy="247604"/>
            </a:xfrm>
            <a:custGeom>
              <a:avLst/>
              <a:gdLst/>
              <a:ahLst/>
              <a:cxnLst/>
              <a:rect l="l" t="t" r="r" b="b"/>
              <a:pathLst>
                <a:path w="3926" h="6692" extrusionOk="0">
                  <a:moveTo>
                    <a:pt x="1528" y="0"/>
                  </a:moveTo>
                  <a:cubicBezTo>
                    <a:pt x="779" y="0"/>
                    <a:pt x="111" y="572"/>
                    <a:pt x="74" y="1356"/>
                  </a:cubicBezTo>
                  <a:cubicBezTo>
                    <a:pt x="70" y="1385"/>
                    <a:pt x="70" y="1416"/>
                    <a:pt x="70" y="1445"/>
                  </a:cubicBezTo>
                  <a:cubicBezTo>
                    <a:pt x="70" y="2084"/>
                    <a:pt x="1" y="5986"/>
                    <a:pt x="1" y="5986"/>
                  </a:cubicBezTo>
                  <a:cubicBezTo>
                    <a:pt x="671" y="6475"/>
                    <a:pt x="1411" y="6692"/>
                    <a:pt x="2134" y="6692"/>
                  </a:cubicBezTo>
                  <a:cubicBezTo>
                    <a:pt x="2762" y="6692"/>
                    <a:pt x="3378" y="6528"/>
                    <a:pt x="3925" y="6239"/>
                  </a:cubicBezTo>
                  <a:lnTo>
                    <a:pt x="3902" y="3209"/>
                  </a:lnTo>
                  <a:lnTo>
                    <a:pt x="3902" y="1602"/>
                  </a:lnTo>
                  <a:cubicBezTo>
                    <a:pt x="3902" y="1289"/>
                    <a:pt x="3846" y="1060"/>
                    <a:pt x="3783" y="893"/>
                  </a:cubicBezTo>
                  <a:cubicBezTo>
                    <a:pt x="3709" y="711"/>
                    <a:pt x="3566" y="564"/>
                    <a:pt x="3387" y="484"/>
                  </a:cubicBezTo>
                  <a:lnTo>
                    <a:pt x="2642" y="238"/>
                  </a:lnTo>
                  <a:lnTo>
                    <a:pt x="1900" y="48"/>
                  </a:lnTo>
                  <a:cubicBezTo>
                    <a:pt x="1776" y="16"/>
                    <a:pt x="1651" y="0"/>
                    <a:pt x="1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6917;p41"/>
            <p:cNvSpPr/>
            <p:nvPr/>
          </p:nvSpPr>
          <p:spPr>
            <a:xfrm>
              <a:off x="5919686" y="2374365"/>
              <a:ext cx="271284" cy="161468"/>
            </a:xfrm>
            <a:custGeom>
              <a:avLst/>
              <a:gdLst/>
              <a:ahLst/>
              <a:cxnLst/>
              <a:rect l="l" t="t" r="r" b="b"/>
              <a:pathLst>
                <a:path w="7332" h="4364" extrusionOk="0">
                  <a:moveTo>
                    <a:pt x="6806" y="1"/>
                  </a:moveTo>
                  <a:cubicBezTo>
                    <a:pt x="6487" y="1"/>
                    <a:pt x="6191" y="449"/>
                    <a:pt x="5931" y="746"/>
                  </a:cubicBezTo>
                  <a:cubicBezTo>
                    <a:pt x="5619" y="1105"/>
                    <a:pt x="5050" y="2056"/>
                    <a:pt x="4398" y="2559"/>
                  </a:cubicBezTo>
                  <a:cubicBezTo>
                    <a:pt x="4089" y="2797"/>
                    <a:pt x="2487" y="3344"/>
                    <a:pt x="2156" y="3344"/>
                  </a:cubicBezTo>
                  <a:cubicBezTo>
                    <a:pt x="2141" y="3344"/>
                    <a:pt x="2129" y="3342"/>
                    <a:pt x="2119" y="3340"/>
                  </a:cubicBezTo>
                  <a:cubicBezTo>
                    <a:pt x="1913" y="3290"/>
                    <a:pt x="1837" y="3240"/>
                    <a:pt x="1654" y="3107"/>
                  </a:cubicBezTo>
                  <a:cubicBezTo>
                    <a:pt x="1448" y="2958"/>
                    <a:pt x="1281" y="2921"/>
                    <a:pt x="1129" y="2824"/>
                  </a:cubicBezTo>
                  <a:cubicBezTo>
                    <a:pt x="1039" y="2770"/>
                    <a:pt x="1005" y="2742"/>
                    <a:pt x="979" y="2742"/>
                  </a:cubicBezTo>
                  <a:cubicBezTo>
                    <a:pt x="961" y="2742"/>
                    <a:pt x="946" y="2756"/>
                    <a:pt x="919" y="2785"/>
                  </a:cubicBezTo>
                  <a:cubicBezTo>
                    <a:pt x="849" y="2855"/>
                    <a:pt x="912" y="3044"/>
                    <a:pt x="1042" y="3157"/>
                  </a:cubicBezTo>
                  <a:cubicBezTo>
                    <a:pt x="1181" y="3274"/>
                    <a:pt x="1304" y="3294"/>
                    <a:pt x="1321" y="3330"/>
                  </a:cubicBezTo>
                  <a:cubicBezTo>
                    <a:pt x="1330" y="3346"/>
                    <a:pt x="1305" y="3355"/>
                    <a:pt x="1255" y="3355"/>
                  </a:cubicBezTo>
                  <a:cubicBezTo>
                    <a:pt x="1195" y="3355"/>
                    <a:pt x="1100" y="3342"/>
                    <a:pt x="989" y="3317"/>
                  </a:cubicBezTo>
                  <a:cubicBezTo>
                    <a:pt x="750" y="3260"/>
                    <a:pt x="510" y="3137"/>
                    <a:pt x="274" y="3054"/>
                  </a:cubicBezTo>
                  <a:cubicBezTo>
                    <a:pt x="248" y="3046"/>
                    <a:pt x="219" y="3037"/>
                    <a:pt x="190" y="3037"/>
                  </a:cubicBezTo>
                  <a:cubicBezTo>
                    <a:pt x="174" y="3037"/>
                    <a:pt x="158" y="3040"/>
                    <a:pt x="144" y="3047"/>
                  </a:cubicBezTo>
                  <a:cubicBezTo>
                    <a:pt x="124" y="3058"/>
                    <a:pt x="107" y="3077"/>
                    <a:pt x="94" y="3097"/>
                  </a:cubicBezTo>
                  <a:cubicBezTo>
                    <a:pt x="24" y="3197"/>
                    <a:pt x="1" y="3323"/>
                    <a:pt x="14" y="3443"/>
                  </a:cubicBezTo>
                  <a:cubicBezTo>
                    <a:pt x="27" y="3563"/>
                    <a:pt x="77" y="3679"/>
                    <a:pt x="144" y="3779"/>
                  </a:cubicBezTo>
                  <a:cubicBezTo>
                    <a:pt x="263" y="3965"/>
                    <a:pt x="443" y="4108"/>
                    <a:pt x="639" y="4202"/>
                  </a:cubicBezTo>
                  <a:cubicBezTo>
                    <a:pt x="799" y="4278"/>
                    <a:pt x="969" y="4328"/>
                    <a:pt x="1138" y="4355"/>
                  </a:cubicBezTo>
                  <a:cubicBezTo>
                    <a:pt x="1176" y="4361"/>
                    <a:pt x="1215" y="4364"/>
                    <a:pt x="1254" y="4364"/>
                  </a:cubicBezTo>
                  <a:cubicBezTo>
                    <a:pt x="1357" y="4364"/>
                    <a:pt x="1462" y="4346"/>
                    <a:pt x="1561" y="4332"/>
                  </a:cubicBezTo>
                  <a:cubicBezTo>
                    <a:pt x="1897" y="4285"/>
                    <a:pt x="2030" y="4245"/>
                    <a:pt x="2206" y="4235"/>
                  </a:cubicBezTo>
                  <a:cubicBezTo>
                    <a:pt x="2788" y="4195"/>
                    <a:pt x="4545" y="3742"/>
                    <a:pt x="4927" y="3493"/>
                  </a:cubicBezTo>
                  <a:cubicBezTo>
                    <a:pt x="5712" y="2978"/>
                    <a:pt x="6407" y="2239"/>
                    <a:pt x="6773" y="1653"/>
                  </a:cubicBezTo>
                  <a:cubicBezTo>
                    <a:pt x="7212" y="945"/>
                    <a:pt x="7332" y="160"/>
                    <a:pt x="680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6918;p41"/>
            <p:cNvSpPr/>
            <p:nvPr/>
          </p:nvSpPr>
          <p:spPr>
            <a:xfrm>
              <a:off x="6052852" y="2215333"/>
              <a:ext cx="83361" cy="83361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9" y="1"/>
                  </a:moveTo>
                  <a:cubicBezTo>
                    <a:pt x="507" y="1"/>
                    <a:pt x="1" y="503"/>
                    <a:pt x="1" y="1125"/>
                  </a:cubicBezTo>
                  <a:cubicBezTo>
                    <a:pt x="1" y="1747"/>
                    <a:pt x="507" y="2253"/>
                    <a:pt x="1129" y="2253"/>
                  </a:cubicBezTo>
                  <a:cubicBezTo>
                    <a:pt x="1750" y="2253"/>
                    <a:pt x="2253" y="1747"/>
                    <a:pt x="2253" y="1125"/>
                  </a:cubicBezTo>
                  <a:cubicBezTo>
                    <a:pt x="2253" y="503"/>
                    <a:pt x="1750" y="1"/>
                    <a:pt x="11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6919;p41"/>
            <p:cNvSpPr/>
            <p:nvPr/>
          </p:nvSpPr>
          <p:spPr>
            <a:xfrm>
              <a:off x="6148869" y="2286598"/>
              <a:ext cx="17760" cy="43623"/>
            </a:xfrm>
            <a:custGeom>
              <a:avLst/>
              <a:gdLst/>
              <a:ahLst/>
              <a:cxnLst/>
              <a:rect l="l" t="t" r="r" b="b"/>
              <a:pathLst>
                <a:path w="480" h="1179" extrusionOk="0">
                  <a:moveTo>
                    <a:pt x="479" y="1"/>
                  </a:moveTo>
                  <a:lnTo>
                    <a:pt x="10" y="576"/>
                  </a:lnTo>
                  <a:lnTo>
                    <a:pt x="0" y="1178"/>
                  </a:lnTo>
                  <a:cubicBezTo>
                    <a:pt x="0" y="1178"/>
                    <a:pt x="150" y="1138"/>
                    <a:pt x="224" y="999"/>
                  </a:cubicBezTo>
                  <a:cubicBezTo>
                    <a:pt x="296" y="859"/>
                    <a:pt x="479" y="1"/>
                    <a:pt x="4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6920;p41"/>
            <p:cNvSpPr/>
            <p:nvPr/>
          </p:nvSpPr>
          <p:spPr>
            <a:xfrm>
              <a:off x="6153901" y="2241086"/>
              <a:ext cx="22681" cy="47027"/>
            </a:xfrm>
            <a:custGeom>
              <a:avLst/>
              <a:gdLst/>
              <a:ahLst/>
              <a:cxnLst/>
              <a:rect l="l" t="t" r="r" b="b"/>
              <a:pathLst>
                <a:path w="613" h="1271" extrusionOk="0">
                  <a:moveTo>
                    <a:pt x="159" y="0"/>
                  </a:moveTo>
                  <a:cubicBezTo>
                    <a:pt x="131" y="0"/>
                    <a:pt x="114" y="3"/>
                    <a:pt x="114" y="3"/>
                  </a:cubicBezTo>
                  <a:lnTo>
                    <a:pt x="1" y="1271"/>
                  </a:lnTo>
                  <a:lnTo>
                    <a:pt x="343" y="1231"/>
                  </a:lnTo>
                  <a:cubicBezTo>
                    <a:pt x="530" y="758"/>
                    <a:pt x="613" y="279"/>
                    <a:pt x="463" y="126"/>
                  </a:cubicBezTo>
                  <a:cubicBezTo>
                    <a:pt x="356" y="16"/>
                    <a:pt x="226" y="0"/>
                    <a:pt x="1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6921;p41"/>
            <p:cNvSpPr/>
            <p:nvPr/>
          </p:nvSpPr>
          <p:spPr>
            <a:xfrm>
              <a:off x="6057551" y="2221586"/>
              <a:ext cx="125578" cy="153772"/>
            </a:xfrm>
            <a:custGeom>
              <a:avLst/>
              <a:gdLst/>
              <a:ahLst/>
              <a:cxnLst/>
              <a:rect l="l" t="t" r="r" b="b"/>
              <a:pathLst>
                <a:path w="3394" h="4156" extrusionOk="0">
                  <a:moveTo>
                    <a:pt x="1195" y="0"/>
                  </a:moveTo>
                  <a:cubicBezTo>
                    <a:pt x="680" y="0"/>
                    <a:pt x="191" y="249"/>
                    <a:pt x="113" y="889"/>
                  </a:cubicBezTo>
                  <a:cubicBezTo>
                    <a:pt x="0" y="1838"/>
                    <a:pt x="50" y="2226"/>
                    <a:pt x="183" y="2705"/>
                  </a:cubicBezTo>
                  <a:cubicBezTo>
                    <a:pt x="270" y="3008"/>
                    <a:pt x="443" y="3224"/>
                    <a:pt x="719" y="3268"/>
                  </a:cubicBezTo>
                  <a:cubicBezTo>
                    <a:pt x="753" y="3273"/>
                    <a:pt x="793" y="3275"/>
                    <a:pt x="837" y="3275"/>
                  </a:cubicBezTo>
                  <a:cubicBezTo>
                    <a:pt x="1010" y="3275"/>
                    <a:pt x="1228" y="3241"/>
                    <a:pt x="1228" y="3241"/>
                  </a:cubicBezTo>
                  <a:lnTo>
                    <a:pt x="1228" y="3657"/>
                  </a:lnTo>
                  <a:cubicBezTo>
                    <a:pt x="942" y="3986"/>
                    <a:pt x="1166" y="4156"/>
                    <a:pt x="1510" y="4156"/>
                  </a:cubicBezTo>
                  <a:cubicBezTo>
                    <a:pt x="1821" y="4156"/>
                    <a:pt x="2230" y="4018"/>
                    <a:pt x="2452" y="3734"/>
                  </a:cubicBezTo>
                  <a:lnTo>
                    <a:pt x="2478" y="2333"/>
                  </a:lnTo>
                  <a:cubicBezTo>
                    <a:pt x="2478" y="2333"/>
                    <a:pt x="2515" y="2490"/>
                    <a:pt x="2725" y="2490"/>
                  </a:cubicBezTo>
                  <a:cubicBezTo>
                    <a:pt x="2777" y="2490"/>
                    <a:pt x="2839" y="2480"/>
                    <a:pt x="2914" y="2456"/>
                  </a:cubicBezTo>
                  <a:cubicBezTo>
                    <a:pt x="3131" y="2389"/>
                    <a:pt x="3393" y="1997"/>
                    <a:pt x="3254" y="1698"/>
                  </a:cubicBezTo>
                  <a:cubicBezTo>
                    <a:pt x="3188" y="1559"/>
                    <a:pt x="3091" y="1514"/>
                    <a:pt x="2999" y="1514"/>
                  </a:cubicBezTo>
                  <a:cubicBezTo>
                    <a:pt x="2895" y="1514"/>
                    <a:pt x="2797" y="1571"/>
                    <a:pt x="2752" y="1618"/>
                  </a:cubicBezTo>
                  <a:cubicBezTo>
                    <a:pt x="2678" y="1694"/>
                    <a:pt x="2593" y="1805"/>
                    <a:pt x="2528" y="1805"/>
                  </a:cubicBezTo>
                  <a:cubicBezTo>
                    <a:pt x="2519" y="1805"/>
                    <a:pt x="2510" y="1803"/>
                    <a:pt x="2502" y="1798"/>
                  </a:cubicBezTo>
                  <a:cubicBezTo>
                    <a:pt x="2502" y="1798"/>
                    <a:pt x="2748" y="663"/>
                    <a:pt x="2096" y="254"/>
                  </a:cubicBezTo>
                  <a:cubicBezTo>
                    <a:pt x="1846" y="96"/>
                    <a:pt x="1515" y="0"/>
                    <a:pt x="1195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6922;p41"/>
            <p:cNvSpPr/>
            <p:nvPr/>
          </p:nvSpPr>
          <p:spPr>
            <a:xfrm>
              <a:off x="6053111" y="2205158"/>
              <a:ext cx="110704" cy="87283"/>
            </a:xfrm>
            <a:custGeom>
              <a:avLst/>
              <a:gdLst/>
              <a:ahLst/>
              <a:cxnLst/>
              <a:rect l="l" t="t" r="r" b="b"/>
              <a:pathLst>
                <a:path w="2992" h="2359" extrusionOk="0">
                  <a:moveTo>
                    <a:pt x="578" y="0"/>
                  </a:moveTo>
                  <a:cubicBezTo>
                    <a:pt x="452" y="0"/>
                    <a:pt x="336" y="30"/>
                    <a:pt x="230" y="123"/>
                  </a:cubicBezTo>
                  <a:cubicBezTo>
                    <a:pt x="70" y="259"/>
                    <a:pt x="1" y="505"/>
                    <a:pt x="87" y="698"/>
                  </a:cubicBezTo>
                  <a:cubicBezTo>
                    <a:pt x="107" y="745"/>
                    <a:pt x="137" y="785"/>
                    <a:pt x="170" y="822"/>
                  </a:cubicBezTo>
                  <a:cubicBezTo>
                    <a:pt x="230" y="888"/>
                    <a:pt x="297" y="937"/>
                    <a:pt x="380" y="968"/>
                  </a:cubicBezTo>
                  <a:cubicBezTo>
                    <a:pt x="380" y="968"/>
                    <a:pt x="506" y="1077"/>
                    <a:pt x="948" y="1131"/>
                  </a:cubicBezTo>
                  <a:cubicBezTo>
                    <a:pt x="1077" y="1147"/>
                    <a:pt x="1227" y="1153"/>
                    <a:pt x="1377" y="1153"/>
                  </a:cubicBezTo>
                  <a:cubicBezTo>
                    <a:pt x="1740" y="1153"/>
                    <a:pt x="2104" y="1118"/>
                    <a:pt x="2169" y="1111"/>
                  </a:cubicBezTo>
                  <a:cubicBezTo>
                    <a:pt x="2178" y="1109"/>
                    <a:pt x="2186" y="1109"/>
                    <a:pt x="2193" y="1109"/>
                  </a:cubicBezTo>
                  <a:cubicBezTo>
                    <a:pt x="2300" y="1109"/>
                    <a:pt x="2327" y="1239"/>
                    <a:pt x="2393" y="1553"/>
                  </a:cubicBezTo>
                  <a:cubicBezTo>
                    <a:pt x="2452" y="1852"/>
                    <a:pt x="2502" y="2354"/>
                    <a:pt x="2622" y="2358"/>
                  </a:cubicBezTo>
                  <a:cubicBezTo>
                    <a:pt x="2655" y="2358"/>
                    <a:pt x="2788" y="2139"/>
                    <a:pt x="2872" y="2062"/>
                  </a:cubicBezTo>
                  <a:cubicBezTo>
                    <a:pt x="2991" y="1952"/>
                    <a:pt x="2838" y="974"/>
                    <a:pt x="2838" y="974"/>
                  </a:cubicBezTo>
                  <a:cubicBezTo>
                    <a:pt x="2838" y="974"/>
                    <a:pt x="2951" y="731"/>
                    <a:pt x="2725" y="478"/>
                  </a:cubicBezTo>
                  <a:cubicBezTo>
                    <a:pt x="2562" y="299"/>
                    <a:pt x="2289" y="279"/>
                    <a:pt x="1823" y="206"/>
                  </a:cubicBezTo>
                  <a:cubicBezTo>
                    <a:pt x="1581" y="169"/>
                    <a:pt x="1211" y="99"/>
                    <a:pt x="965" y="53"/>
                  </a:cubicBezTo>
                  <a:cubicBezTo>
                    <a:pt x="825" y="27"/>
                    <a:pt x="697" y="0"/>
                    <a:pt x="5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6923;p41"/>
            <p:cNvSpPr/>
            <p:nvPr/>
          </p:nvSpPr>
          <p:spPr>
            <a:xfrm>
              <a:off x="6155899" y="2230800"/>
              <a:ext cx="17612" cy="13246"/>
            </a:xfrm>
            <a:custGeom>
              <a:avLst/>
              <a:gdLst/>
              <a:ahLst/>
              <a:cxnLst/>
              <a:rect l="l" t="t" r="r" b="b"/>
              <a:pathLst>
                <a:path w="476" h="358" extrusionOk="0">
                  <a:moveTo>
                    <a:pt x="268" y="1"/>
                  </a:moveTo>
                  <a:cubicBezTo>
                    <a:pt x="231" y="1"/>
                    <a:pt x="195" y="10"/>
                    <a:pt x="160" y="29"/>
                  </a:cubicBezTo>
                  <a:cubicBezTo>
                    <a:pt x="46" y="92"/>
                    <a:pt x="0" y="238"/>
                    <a:pt x="60" y="358"/>
                  </a:cubicBezTo>
                  <a:lnTo>
                    <a:pt x="476" y="132"/>
                  </a:lnTo>
                  <a:cubicBezTo>
                    <a:pt x="434" y="50"/>
                    <a:pt x="353" y="1"/>
                    <a:pt x="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6924;p41"/>
            <p:cNvSpPr/>
            <p:nvPr/>
          </p:nvSpPr>
          <p:spPr>
            <a:xfrm>
              <a:off x="6102951" y="2321675"/>
              <a:ext cx="41884" cy="26011"/>
            </a:xfrm>
            <a:custGeom>
              <a:avLst/>
              <a:gdLst/>
              <a:ahLst/>
              <a:cxnLst/>
              <a:rect l="l" t="t" r="r" b="b"/>
              <a:pathLst>
                <a:path w="1132" h="703" extrusionOk="0">
                  <a:moveTo>
                    <a:pt x="1132" y="0"/>
                  </a:moveTo>
                  <a:lnTo>
                    <a:pt x="1132" y="0"/>
                  </a:lnTo>
                  <a:cubicBezTo>
                    <a:pt x="1098" y="88"/>
                    <a:pt x="978" y="220"/>
                    <a:pt x="836" y="297"/>
                  </a:cubicBezTo>
                  <a:cubicBezTo>
                    <a:pt x="619" y="413"/>
                    <a:pt x="1" y="536"/>
                    <a:pt x="1" y="536"/>
                  </a:cubicBezTo>
                  <a:lnTo>
                    <a:pt x="1" y="702"/>
                  </a:lnTo>
                  <a:cubicBezTo>
                    <a:pt x="1" y="702"/>
                    <a:pt x="806" y="553"/>
                    <a:pt x="962" y="350"/>
                  </a:cubicBezTo>
                  <a:cubicBezTo>
                    <a:pt x="1092" y="187"/>
                    <a:pt x="1132" y="1"/>
                    <a:pt x="1132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6925;p41"/>
            <p:cNvSpPr/>
            <p:nvPr/>
          </p:nvSpPr>
          <p:spPr>
            <a:xfrm>
              <a:off x="6104061" y="2277643"/>
              <a:ext cx="9139" cy="9472"/>
            </a:xfrm>
            <a:custGeom>
              <a:avLst/>
              <a:gdLst/>
              <a:ahLst/>
              <a:cxnLst/>
              <a:rect l="l" t="t" r="r" b="b"/>
              <a:pathLst>
                <a:path w="247" h="256" extrusionOk="0">
                  <a:moveTo>
                    <a:pt x="124" y="0"/>
                  </a:moveTo>
                  <a:cubicBezTo>
                    <a:pt x="58" y="0"/>
                    <a:pt x="1" y="56"/>
                    <a:pt x="1" y="126"/>
                  </a:cubicBezTo>
                  <a:cubicBezTo>
                    <a:pt x="1" y="200"/>
                    <a:pt x="58" y="256"/>
                    <a:pt x="124" y="256"/>
                  </a:cubicBezTo>
                  <a:cubicBezTo>
                    <a:pt x="193" y="256"/>
                    <a:pt x="247" y="200"/>
                    <a:pt x="247" y="126"/>
                  </a:cubicBezTo>
                  <a:cubicBezTo>
                    <a:pt x="247" y="56"/>
                    <a:pt x="193" y="0"/>
                    <a:pt x="1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6926;p41"/>
            <p:cNvSpPr/>
            <p:nvPr/>
          </p:nvSpPr>
          <p:spPr>
            <a:xfrm>
              <a:off x="6108871" y="2261955"/>
              <a:ext cx="11359" cy="8547"/>
            </a:xfrm>
            <a:custGeom>
              <a:avLst/>
              <a:gdLst/>
              <a:ahLst/>
              <a:cxnLst/>
              <a:rect l="l" t="t" r="r" b="b"/>
              <a:pathLst>
                <a:path w="307" h="231" extrusionOk="0">
                  <a:moveTo>
                    <a:pt x="136" y="0"/>
                  </a:moveTo>
                  <a:cubicBezTo>
                    <a:pt x="82" y="0"/>
                    <a:pt x="28" y="31"/>
                    <a:pt x="0" y="85"/>
                  </a:cubicBezTo>
                  <a:lnTo>
                    <a:pt x="267" y="231"/>
                  </a:lnTo>
                  <a:cubicBezTo>
                    <a:pt x="307" y="154"/>
                    <a:pt x="276" y="61"/>
                    <a:pt x="203" y="18"/>
                  </a:cubicBezTo>
                  <a:cubicBezTo>
                    <a:pt x="182" y="6"/>
                    <a:pt x="159" y="0"/>
                    <a:pt x="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6927;p41"/>
            <p:cNvSpPr/>
            <p:nvPr/>
          </p:nvSpPr>
          <p:spPr>
            <a:xfrm>
              <a:off x="6094589" y="2314053"/>
              <a:ext cx="11470" cy="7733"/>
            </a:xfrm>
            <a:custGeom>
              <a:avLst/>
              <a:gdLst/>
              <a:ahLst/>
              <a:cxnLst/>
              <a:rect l="l" t="t" r="r" b="b"/>
              <a:pathLst>
                <a:path w="310" h="209" extrusionOk="0">
                  <a:moveTo>
                    <a:pt x="283" y="1"/>
                  </a:moveTo>
                  <a:lnTo>
                    <a:pt x="1" y="107"/>
                  </a:lnTo>
                  <a:cubicBezTo>
                    <a:pt x="21" y="170"/>
                    <a:pt x="80" y="208"/>
                    <a:pt x="142" y="208"/>
                  </a:cubicBezTo>
                  <a:cubicBezTo>
                    <a:pt x="158" y="208"/>
                    <a:pt x="174" y="206"/>
                    <a:pt x="190" y="200"/>
                  </a:cubicBezTo>
                  <a:cubicBezTo>
                    <a:pt x="270" y="170"/>
                    <a:pt x="310" y="80"/>
                    <a:pt x="283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6928;p41"/>
            <p:cNvSpPr/>
            <p:nvPr/>
          </p:nvSpPr>
          <p:spPr>
            <a:xfrm>
              <a:off x="6062731" y="2259661"/>
              <a:ext cx="10730" cy="9250"/>
            </a:xfrm>
            <a:custGeom>
              <a:avLst/>
              <a:gdLst/>
              <a:ahLst/>
              <a:cxnLst/>
              <a:rect l="l" t="t" r="r" b="b"/>
              <a:pathLst>
                <a:path w="290" h="250" extrusionOk="0">
                  <a:moveTo>
                    <a:pt x="170" y="0"/>
                  </a:moveTo>
                  <a:cubicBezTo>
                    <a:pt x="139" y="0"/>
                    <a:pt x="107" y="10"/>
                    <a:pt x="80" y="30"/>
                  </a:cubicBezTo>
                  <a:cubicBezTo>
                    <a:pt x="13" y="83"/>
                    <a:pt x="0" y="180"/>
                    <a:pt x="50" y="250"/>
                  </a:cubicBezTo>
                  <a:lnTo>
                    <a:pt x="289" y="63"/>
                  </a:lnTo>
                  <a:cubicBezTo>
                    <a:pt x="262" y="22"/>
                    <a:pt x="216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6929;p41"/>
            <p:cNvSpPr/>
            <p:nvPr/>
          </p:nvSpPr>
          <p:spPr>
            <a:xfrm>
              <a:off x="6067282" y="2276274"/>
              <a:ext cx="9250" cy="9509"/>
            </a:xfrm>
            <a:custGeom>
              <a:avLst/>
              <a:gdLst/>
              <a:ahLst/>
              <a:cxnLst/>
              <a:rect l="l" t="t" r="r" b="b"/>
              <a:pathLst>
                <a:path w="250" h="257" extrusionOk="0">
                  <a:moveTo>
                    <a:pt x="123" y="0"/>
                  </a:moveTo>
                  <a:cubicBezTo>
                    <a:pt x="57" y="0"/>
                    <a:pt x="0" y="57"/>
                    <a:pt x="0" y="130"/>
                  </a:cubicBezTo>
                  <a:cubicBezTo>
                    <a:pt x="0" y="200"/>
                    <a:pt x="57" y="257"/>
                    <a:pt x="123" y="257"/>
                  </a:cubicBezTo>
                  <a:cubicBezTo>
                    <a:pt x="193" y="257"/>
                    <a:pt x="249" y="200"/>
                    <a:pt x="249" y="130"/>
                  </a:cubicBezTo>
                  <a:cubicBezTo>
                    <a:pt x="249" y="57"/>
                    <a:pt x="193" y="0"/>
                    <a:pt x="1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6930;p41"/>
            <p:cNvSpPr/>
            <p:nvPr/>
          </p:nvSpPr>
          <p:spPr>
            <a:xfrm>
              <a:off x="6074756" y="2276755"/>
              <a:ext cx="15947" cy="27491"/>
            </a:xfrm>
            <a:custGeom>
              <a:avLst/>
              <a:gdLst/>
              <a:ahLst/>
              <a:cxnLst/>
              <a:rect l="l" t="t" r="r" b="b"/>
              <a:pathLst>
                <a:path w="431" h="743" extrusionOk="0">
                  <a:moveTo>
                    <a:pt x="430" y="0"/>
                  </a:moveTo>
                  <a:lnTo>
                    <a:pt x="1" y="613"/>
                  </a:lnTo>
                  <a:lnTo>
                    <a:pt x="390" y="743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6931;p41"/>
            <p:cNvSpPr/>
            <p:nvPr/>
          </p:nvSpPr>
          <p:spPr>
            <a:xfrm>
              <a:off x="6098437" y="3000576"/>
              <a:ext cx="88615" cy="80845"/>
            </a:xfrm>
            <a:custGeom>
              <a:avLst/>
              <a:gdLst/>
              <a:ahLst/>
              <a:cxnLst/>
              <a:rect l="l" t="t" r="r" b="b"/>
              <a:pathLst>
                <a:path w="2395" h="2185" extrusionOk="0">
                  <a:moveTo>
                    <a:pt x="2195" y="1"/>
                  </a:moveTo>
                  <a:cubicBezTo>
                    <a:pt x="2193" y="1"/>
                    <a:pt x="2191" y="1"/>
                    <a:pt x="2189" y="1"/>
                  </a:cubicBezTo>
                  <a:lnTo>
                    <a:pt x="2189" y="88"/>
                  </a:lnTo>
                  <a:cubicBezTo>
                    <a:pt x="2129" y="154"/>
                    <a:pt x="1966" y="221"/>
                    <a:pt x="1779" y="227"/>
                  </a:cubicBezTo>
                  <a:cubicBezTo>
                    <a:pt x="1772" y="227"/>
                    <a:pt x="1765" y="228"/>
                    <a:pt x="1757" y="228"/>
                  </a:cubicBezTo>
                  <a:cubicBezTo>
                    <a:pt x="1626" y="228"/>
                    <a:pt x="1367" y="202"/>
                    <a:pt x="1370" y="117"/>
                  </a:cubicBezTo>
                  <a:lnTo>
                    <a:pt x="1370" y="1"/>
                  </a:lnTo>
                  <a:cubicBezTo>
                    <a:pt x="1290" y="34"/>
                    <a:pt x="1108" y="729"/>
                    <a:pt x="784" y="1026"/>
                  </a:cubicBezTo>
                  <a:cubicBezTo>
                    <a:pt x="525" y="1262"/>
                    <a:pt x="173" y="1534"/>
                    <a:pt x="83" y="1798"/>
                  </a:cubicBezTo>
                  <a:cubicBezTo>
                    <a:pt x="1" y="2039"/>
                    <a:pt x="451" y="2184"/>
                    <a:pt x="721" y="2184"/>
                  </a:cubicBezTo>
                  <a:cubicBezTo>
                    <a:pt x="756" y="2184"/>
                    <a:pt x="787" y="2182"/>
                    <a:pt x="815" y="2177"/>
                  </a:cubicBezTo>
                  <a:cubicBezTo>
                    <a:pt x="1097" y="2127"/>
                    <a:pt x="1583" y="1930"/>
                    <a:pt x="1702" y="1747"/>
                  </a:cubicBezTo>
                  <a:cubicBezTo>
                    <a:pt x="1826" y="1564"/>
                    <a:pt x="1882" y="1295"/>
                    <a:pt x="1982" y="1159"/>
                  </a:cubicBezTo>
                  <a:cubicBezTo>
                    <a:pt x="2082" y="1026"/>
                    <a:pt x="2312" y="876"/>
                    <a:pt x="2365" y="720"/>
                  </a:cubicBezTo>
                  <a:cubicBezTo>
                    <a:pt x="2395" y="636"/>
                    <a:pt x="2358" y="447"/>
                    <a:pt x="2318" y="290"/>
                  </a:cubicBezTo>
                  <a:cubicBezTo>
                    <a:pt x="2280" y="150"/>
                    <a:pt x="2241" y="1"/>
                    <a:pt x="21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6932;p41"/>
            <p:cNvSpPr/>
            <p:nvPr/>
          </p:nvSpPr>
          <p:spPr>
            <a:xfrm>
              <a:off x="5991097" y="2970679"/>
              <a:ext cx="115847" cy="59644"/>
            </a:xfrm>
            <a:custGeom>
              <a:avLst/>
              <a:gdLst/>
              <a:ahLst/>
              <a:cxnLst/>
              <a:rect l="l" t="t" r="r" b="b"/>
              <a:pathLst>
                <a:path w="3131" h="1612" extrusionOk="0">
                  <a:moveTo>
                    <a:pt x="2825" y="0"/>
                  </a:moveTo>
                  <a:cubicBezTo>
                    <a:pt x="2824" y="0"/>
                    <a:pt x="2822" y="0"/>
                    <a:pt x="2821" y="1"/>
                  </a:cubicBezTo>
                  <a:lnTo>
                    <a:pt x="2821" y="80"/>
                  </a:lnTo>
                  <a:cubicBezTo>
                    <a:pt x="2758" y="178"/>
                    <a:pt x="2523" y="237"/>
                    <a:pt x="2307" y="237"/>
                  </a:cubicBezTo>
                  <a:cubicBezTo>
                    <a:pt x="2189" y="237"/>
                    <a:pt x="2076" y="219"/>
                    <a:pt x="1999" y="180"/>
                  </a:cubicBezTo>
                  <a:lnTo>
                    <a:pt x="1996" y="54"/>
                  </a:lnTo>
                  <a:cubicBezTo>
                    <a:pt x="1953" y="57"/>
                    <a:pt x="1916" y="117"/>
                    <a:pt x="1823" y="217"/>
                  </a:cubicBezTo>
                  <a:cubicBezTo>
                    <a:pt x="1709" y="340"/>
                    <a:pt x="1523" y="473"/>
                    <a:pt x="1341" y="566"/>
                  </a:cubicBezTo>
                  <a:cubicBezTo>
                    <a:pt x="1035" y="719"/>
                    <a:pt x="439" y="955"/>
                    <a:pt x="169" y="1075"/>
                  </a:cubicBezTo>
                  <a:cubicBezTo>
                    <a:pt x="0" y="1152"/>
                    <a:pt x="7" y="1358"/>
                    <a:pt x="183" y="1471"/>
                  </a:cubicBezTo>
                  <a:cubicBezTo>
                    <a:pt x="298" y="1549"/>
                    <a:pt x="523" y="1611"/>
                    <a:pt x="810" y="1611"/>
                  </a:cubicBezTo>
                  <a:cubicBezTo>
                    <a:pt x="954" y="1611"/>
                    <a:pt x="1115" y="1595"/>
                    <a:pt x="1284" y="1557"/>
                  </a:cubicBezTo>
                  <a:cubicBezTo>
                    <a:pt x="1548" y="1499"/>
                    <a:pt x="1894" y="1257"/>
                    <a:pt x="2120" y="1257"/>
                  </a:cubicBezTo>
                  <a:cubicBezTo>
                    <a:pt x="2128" y="1257"/>
                    <a:pt x="2135" y="1257"/>
                    <a:pt x="2142" y="1258"/>
                  </a:cubicBezTo>
                  <a:cubicBezTo>
                    <a:pt x="2197" y="1261"/>
                    <a:pt x="2263" y="1264"/>
                    <a:pt x="2334" y="1264"/>
                  </a:cubicBezTo>
                  <a:cubicBezTo>
                    <a:pt x="2560" y="1264"/>
                    <a:pt x="2834" y="1240"/>
                    <a:pt x="2960" y="1152"/>
                  </a:cubicBezTo>
                  <a:cubicBezTo>
                    <a:pt x="3130" y="1035"/>
                    <a:pt x="3063" y="789"/>
                    <a:pt x="3014" y="579"/>
                  </a:cubicBezTo>
                  <a:cubicBezTo>
                    <a:pt x="2965" y="351"/>
                    <a:pt x="2900" y="0"/>
                    <a:pt x="28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6933;p41"/>
            <p:cNvSpPr/>
            <p:nvPr/>
          </p:nvSpPr>
          <p:spPr>
            <a:xfrm>
              <a:off x="6072795" y="2625567"/>
              <a:ext cx="42291" cy="136678"/>
            </a:xfrm>
            <a:custGeom>
              <a:avLst/>
              <a:gdLst/>
              <a:ahLst/>
              <a:cxnLst/>
              <a:rect l="l" t="t" r="r" b="b"/>
              <a:pathLst>
                <a:path w="1143" h="3694" extrusionOk="0">
                  <a:moveTo>
                    <a:pt x="0" y="1"/>
                  </a:moveTo>
                  <a:cubicBezTo>
                    <a:pt x="0" y="1"/>
                    <a:pt x="220" y="413"/>
                    <a:pt x="875" y="799"/>
                  </a:cubicBezTo>
                  <a:lnTo>
                    <a:pt x="786" y="3693"/>
                  </a:lnTo>
                  <a:lnTo>
                    <a:pt x="1142" y="656"/>
                  </a:lnTo>
                  <a:cubicBezTo>
                    <a:pt x="1142" y="656"/>
                    <a:pt x="487" y="47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6934;p41"/>
            <p:cNvSpPr/>
            <p:nvPr/>
          </p:nvSpPr>
          <p:spPr>
            <a:xfrm>
              <a:off x="6095847" y="2367076"/>
              <a:ext cx="97236" cy="118585"/>
            </a:xfrm>
            <a:custGeom>
              <a:avLst/>
              <a:gdLst/>
              <a:ahLst/>
              <a:cxnLst/>
              <a:rect l="l" t="t" r="r" b="b"/>
              <a:pathLst>
                <a:path w="2628" h="3205" extrusionOk="0">
                  <a:moveTo>
                    <a:pt x="2000" y="1"/>
                  </a:moveTo>
                  <a:cubicBezTo>
                    <a:pt x="1754" y="1"/>
                    <a:pt x="1383" y="260"/>
                    <a:pt x="1024" y="749"/>
                  </a:cubicBezTo>
                  <a:cubicBezTo>
                    <a:pt x="625" y="1299"/>
                    <a:pt x="422" y="1681"/>
                    <a:pt x="0" y="2329"/>
                  </a:cubicBezTo>
                  <a:cubicBezTo>
                    <a:pt x="426" y="2822"/>
                    <a:pt x="1230" y="3204"/>
                    <a:pt x="1230" y="3204"/>
                  </a:cubicBezTo>
                  <a:cubicBezTo>
                    <a:pt x="1700" y="2719"/>
                    <a:pt x="2299" y="1724"/>
                    <a:pt x="2451" y="1142"/>
                  </a:cubicBezTo>
                  <a:cubicBezTo>
                    <a:pt x="2627" y="493"/>
                    <a:pt x="2468" y="204"/>
                    <a:pt x="2079" y="11"/>
                  </a:cubicBezTo>
                  <a:cubicBezTo>
                    <a:pt x="2054" y="4"/>
                    <a:pt x="2028" y="1"/>
                    <a:pt x="200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6935;p41"/>
            <p:cNvSpPr/>
            <p:nvPr/>
          </p:nvSpPr>
          <p:spPr>
            <a:xfrm>
              <a:off x="6095847" y="2367113"/>
              <a:ext cx="93314" cy="118548"/>
            </a:xfrm>
            <a:custGeom>
              <a:avLst/>
              <a:gdLst/>
              <a:ahLst/>
              <a:cxnLst/>
              <a:rect l="l" t="t" r="r" b="b"/>
              <a:pathLst>
                <a:path w="2522" h="3204" extrusionOk="0">
                  <a:moveTo>
                    <a:pt x="1999" y="0"/>
                  </a:moveTo>
                  <a:cubicBezTo>
                    <a:pt x="1752" y="0"/>
                    <a:pt x="1380" y="257"/>
                    <a:pt x="1024" y="748"/>
                  </a:cubicBezTo>
                  <a:cubicBezTo>
                    <a:pt x="625" y="1298"/>
                    <a:pt x="422" y="1680"/>
                    <a:pt x="0" y="2328"/>
                  </a:cubicBezTo>
                  <a:cubicBezTo>
                    <a:pt x="426" y="2821"/>
                    <a:pt x="1230" y="3203"/>
                    <a:pt x="1230" y="3203"/>
                  </a:cubicBezTo>
                  <a:cubicBezTo>
                    <a:pt x="1700" y="2718"/>
                    <a:pt x="2299" y="1723"/>
                    <a:pt x="2451" y="1141"/>
                  </a:cubicBezTo>
                  <a:cubicBezTo>
                    <a:pt x="2501" y="965"/>
                    <a:pt x="2521" y="811"/>
                    <a:pt x="2521" y="685"/>
                  </a:cubicBezTo>
                  <a:cubicBezTo>
                    <a:pt x="2521" y="340"/>
                    <a:pt x="2362" y="150"/>
                    <a:pt x="2079" y="10"/>
                  </a:cubicBezTo>
                  <a:cubicBezTo>
                    <a:pt x="2052" y="4"/>
                    <a:pt x="2025" y="0"/>
                    <a:pt x="1999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6936;p41"/>
            <p:cNvSpPr/>
            <p:nvPr/>
          </p:nvSpPr>
          <p:spPr>
            <a:xfrm>
              <a:off x="4838229" y="2346466"/>
              <a:ext cx="99937" cy="144929"/>
            </a:xfrm>
            <a:custGeom>
              <a:avLst/>
              <a:gdLst/>
              <a:ahLst/>
              <a:cxnLst/>
              <a:rect l="l" t="t" r="r" b="b"/>
              <a:pathLst>
                <a:path w="2701" h="3917" extrusionOk="0">
                  <a:moveTo>
                    <a:pt x="400" y="1"/>
                  </a:moveTo>
                  <a:cubicBezTo>
                    <a:pt x="266" y="1"/>
                    <a:pt x="132" y="12"/>
                    <a:pt x="0" y="12"/>
                  </a:cubicBezTo>
                  <a:lnTo>
                    <a:pt x="306" y="1417"/>
                  </a:lnTo>
                  <a:cubicBezTo>
                    <a:pt x="306" y="1417"/>
                    <a:pt x="1783" y="3881"/>
                    <a:pt x="1803" y="3915"/>
                  </a:cubicBezTo>
                  <a:cubicBezTo>
                    <a:pt x="1804" y="3916"/>
                    <a:pt x="1806" y="3916"/>
                    <a:pt x="1808" y="3916"/>
                  </a:cubicBezTo>
                  <a:cubicBezTo>
                    <a:pt x="1886" y="3916"/>
                    <a:pt x="2701" y="3482"/>
                    <a:pt x="2701" y="3482"/>
                  </a:cubicBezTo>
                  <a:cubicBezTo>
                    <a:pt x="2701" y="3482"/>
                    <a:pt x="1626" y="1004"/>
                    <a:pt x="1258" y="448"/>
                  </a:cubicBezTo>
                  <a:cubicBezTo>
                    <a:pt x="1001" y="60"/>
                    <a:pt x="703" y="1"/>
                    <a:pt x="40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6937;p41"/>
            <p:cNvSpPr/>
            <p:nvPr/>
          </p:nvSpPr>
          <p:spPr>
            <a:xfrm>
              <a:off x="4754164" y="2198461"/>
              <a:ext cx="132682" cy="129426"/>
            </a:xfrm>
            <a:custGeom>
              <a:avLst/>
              <a:gdLst/>
              <a:ahLst/>
              <a:cxnLst/>
              <a:rect l="l" t="t" r="r" b="b"/>
              <a:pathLst>
                <a:path w="3586" h="3498" extrusionOk="0">
                  <a:moveTo>
                    <a:pt x="1520" y="1"/>
                  </a:moveTo>
                  <a:cubicBezTo>
                    <a:pt x="679" y="1"/>
                    <a:pt x="0" y="679"/>
                    <a:pt x="0" y="1521"/>
                  </a:cubicBezTo>
                  <a:lnTo>
                    <a:pt x="0" y="1704"/>
                  </a:lnTo>
                  <a:cubicBezTo>
                    <a:pt x="0" y="2695"/>
                    <a:pt x="802" y="3497"/>
                    <a:pt x="1793" y="3497"/>
                  </a:cubicBezTo>
                  <a:cubicBezTo>
                    <a:pt x="2784" y="3497"/>
                    <a:pt x="3586" y="2695"/>
                    <a:pt x="3586" y="1704"/>
                  </a:cubicBezTo>
                  <a:lnTo>
                    <a:pt x="3586" y="1521"/>
                  </a:lnTo>
                  <a:cubicBezTo>
                    <a:pt x="3586" y="679"/>
                    <a:pt x="2904" y="1"/>
                    <a:pt x="2065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6938;p41"/>
            <p:cNvSpPr/>
            <p:nvPr/>
          </p:nvSpPr>
          <p:spPr>
            <a:xfrm>
              <a:off x="4755496" y="2198461"/>
              <a:ext cx="131350" cy="125467"/>
            </a:xfrm>
            <a:custGeom>
              <a:avLst/>
              <a:gdLst/>
              <a:ahLst/>
              <a:cxnLst/>
              <a:rect l="l" t="t" r="r" b="b"/>
              <a:pathLst>
                <a:path w="3550" h="3391" extrusionOk="0">
                  <a:moveTo>
                    <a:pt x="1484" y="1"/>
                  </a:moveTo>
                  <a:cubicBezTo>
                    <a:pt x="755" y="1"/>
                    <a:pt x="150" y="510"/>
                    <a:pt x="1" y="1189"/>
                  </a:cubicBezTo>
                  <a:lnTo>
                    <a:pt x="30" y="1189"/>
                  </a:lnTo>
                  <a:lnTo>
                    <a:pt x="30" y="2193"/>
                  </a:lnTo>
                  <a:cubicBezTo>
                    <a:pt x="187" y="2749"/>
                    <a:pt x="606" y="3194"/>
                    <a:pt x="1148" y="3390"/>
                  </a:cubicBezTo>
                  <a:lnTo>
                    <a:pt x="1148" y="2891"/>
                  </a:lnTo>
                  <a:cubicBezTo>
                    <a:pt x="1148" y="2891"/>
                    <a:pt x="1055" y="3014"/>
                    <a:pt x="899" y="3014"/>
                  </a:cubicBezTo>
                  <a:cubicBezTo>
                    <a:pt x="835" y="3014"/>
                    <a:pt x="759" y="2994"/>
                    <a:pt x="676" y="2939"/>
                  </a:cubicBezTo>
                  <a:cubicBezTo>
                    <a:pt x="383" y="2742"/>
                    <a:pt x="373" y="2263"/>
                    <a:pt x="543" y="2090"/>
                  </a:cubicBezTo>
                  <a:cubicBezTo>
                    <a:pt x="609" y="2024"/>
                    <a:pt x="706" y="1990"/>
                    <a:pt x="806" y="1990"/>
                  </a:cubicBezTo>
                  <a:cubicBezTo>
                    <a:pt x="955" y="1990"/>
                    <a:pt x="1105" y="2067"/>
                    <a:pt x="1148" y="2210"/>
                  </a:cubicBezTo>
                  <a:lnTo>
                    <a:pt x="1159" y="2210"/>
                  </a:lnTo>
                  <a:cubicBezTo>
                    <a:pt x="1225" y="2210"/>
                    <a:pt x="1621" y="2200"/>
                    <a:pt x="2129" y="1917"/>
                  </a:cubicBezTo>
                  <a:cubicBezTo>
                    <a:pt x="2691" y="1608"/>
                    <a:pt x="2908" y="1078"/>
                    <a:pt x="2948" y="743"/>
                  </a:cubicBezTo>
                  <a:cubicBezTo>
                    <a:pt x="3141" y="859"/>
                    <a:pt x="3380" y="1345"/>
                    <a:pt x="3357" y="2369"/>
                  </a:cubicBezTo>
                  <a:cubicBezTo>
                    <a:pt x="3357" y="2426"/>
                    <a:pt x="3354" y="2475"/>
                    <a:pt x="3350" y="2529"/>
                  </a:cubicBezTo>
                  <a:cubicBezTo>
                    <a:pt x="3477" y="2280"/>
                    <a:pt x="3550" y="2000"/>
                    <a:pt x="3550" y="1704"/>
                  </a:cubicBezTo>
                  <a:lnTo>
                    <a:pt x="3550" y="1521"/>
                  </a:lnTo>
                  <a:cubicBezTo>
                    <a:pt x="3550" y="679"/>
                    <a:pt x="2868" y="1"/>
                    <a:pt x="2029" y="1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6939;p41"/>
            <p:cNvSpPr/>
            <p:nvPr/>
          </p:nvSpPr>
          <p:spPr>
            <a:xfrm>
              <a:off x="4725710" y="2242418"/>
              <a:ext cx="30932" cy="92352"/>
            </a:xfrm>
            <a:custGeom>
              <a:avLst/>
              <a:gdLst/>
              <a:ahLst/>
              <a:cxnLst/>
              <a:rect l="l" t="t" r="r" b="b"/>
              <a:pathLst>
                <a:path w="836" h="2496" extrusionOk="0">
                  <a:moveTo>
                    <a:pt x="835" y="1"/>
                  </a:moveTo>
                  <a:cubicBezTo>
                    <a:pt x="373" y="1"/>
                    <a:pt x="0" y="377"/>
                    <a:pt x="0" y="836"/>
                  </a:cubicBezTo>
                  <a:lnTo>
                    <a:pt x="0" y="2495"/>
                  </a:lnTo>
                  <a:cubicBezTo>
                    <a:pt x="463" y="2495"/>
                    <a:pt x="835" y="2123"/>
                    <a:pt x="835" y="1660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6940;p41"/>
            <p:cNvSpPr/>
            <p:nvPr/>
          </p:nvSpPr>
          <p:spPr>
            <a:xfrm>
              <a:off x="4725710" y="2242418"/>
              <a:ext cx="30932" cy="92352"/>
            </a:xfrm>
            <a:custGeom>
              <a:avLst/>
              <a:gdLst/>
              <a:ahLst/>
              <a:cxnLst/>
              <a:rect l="l" t="t" r="r" b="b"/>
              <a:pathLst>
                <a:path w="836" h="2496" extrusionOk="0">
                  <a:moveTo>
                    <a:pt x="835" y="1"/>
                  </a:moveTo>
                  <a:cubicBezTo>
                    <a:pt x="373" y="1"/>
                    <a:pt x="0" y="377"/>
                    <a:pt x="0" y="836"/>
                  </a:cubicBezTo>
                  <a:lnTo>
                    <a:pt x="0" y="2495"/>
                  </a:lnTo>
                  <a:cubicBezTo>
                    <a:pt x="463" y="2495"/>
                    <a:pt x="835" y="2123"/>
                    <a:pt x="835" y="1660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6941;p41"/>
            <p:cNvSpPr/>
            <p:nvPr/>
          </p:nvSpPr>
          <p:spPr>
            <a:xfrm>
              <a:off x="4831088" y="2963870"/>
              <a:ext cx="90465" cy="78144"/>
            </a:xfrm>
            <a:custGeom>
              <a:avLst/>
              <a:gdLst/>
              <a:ahLst/>
              <a:cxnLst/>
              <a:rect l="l" t="t" r="r" b="b"/>
              <a:pathLst>
                <a:path w="2445" h="2112" extrusionOk="0">
                  <a:moveTo>
                    <a:pt x="230" y="1"/>
                  </a:moveTo>
                  <a:cubicBezTo>
                    <a:pt x="161" y="1"/>
                    <a:pt x="134" y="172"/>
                    <a:pt x="80" y="391"/>
                  </a:cubicBezTo>
                  <a:cubicBezTo>
                    <a:pt x="26" y="604"/>
                    <a:pt x="0" y="777"/>
                    <a:pt x="100" y="906"/>
                  </a:cubicBezTo>
                  <a:cubicBezTo>
                    <a:pt x="246" y="1089"/>
                    <a:pt x="473" y="1126"/>
                    <a:pt x="652" y="1269"/>
                  </a:cubicBezTo>
                  <a:cubicBezTo>
                    <a:pt x="895" y="1459"/>
                    <a:pt x="905" y="1795"/>
                    <a:pt x="1164" y="1955"/>
                  </a:cubicBezTo>
                  <a:cubicBezTo>
                    <a:pt x="1331" y="2061"/>
                    <a:pt x="1536" y="2112"/>
                    <a:pt x="1740" y="2112"/>
                  </a:cubicBezTo>
                  <a:cubicBezTo>
                    <a:pt x="1874" y="2112"/>
                    <a:pt x="2007" y="2090"/>
                    <a:pt x="2129" y="2047"/>
                  </a:cubicBezTo>
                  <a:cubicBezTo>
                    <a:pt x="2445" y="1938"/>
                    <a:pt x="2392" y="1768"/>
                    <a:pt x="2358" y="1701"/>
                  </a:cubicBezTo>
                  <a:cubicBezTo>
                    <a:pt x="2338" y="1658"/>
                    <a:pt x="2298" y="1628"/>
                    <a:pt x="2262" y="1598"/>
                  </a:cubicBezTo>
                  <a:cubicBezTo>
                    <a:pt x="2009" y="1408"/>
                    <a:pt x="1773" y="1222"/>
                    <a:pt x="1560" y="989"/>
                  </a:cubicBezTo>
                  <a:cubicBezTo>
                    <a:pt x="1420" y="837"/>
                    <a:pt x="1038" y="201"/>
                    <a:pt x="1038" y="201"/>
                  </a:cubicBezTo>
                  <a:cubicBezTo>
                    <a:pt x="957" y="241"/>
                    <a:pt x="839" y="259"/>
                    <a:pt x="717" y="259"/>
                  </a:cubicBezTo>
                  <a:cubicBezTo>
                    <a:pt x="507" y="259"/>
                    <a:pt x="287" y="205"/>
                    <a:pt x="226" y="108"/>
                  </a:cubicBezTo>
                  <a:lnTo>
                    <a:pt x="240" y="2"/>
                  </a:lnTo>
                  <a:cubicBezTo>
                    <a:pt x="236" y="1"/>
                    <a:pt x="233" y="1"/>
                    <a:pt x="2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6942;p41"/>
            <p:cNvSpPr/>
            <p:nvPr/>
          </p:nvSpPr>
          <p:spPr>
            <a:xfrm>
              <a:off x="4838710" y="2939449"/>
              <a:ext cx="67488" cy="84619"/>
            </a:xfrm>
            <a:custGeom>
              <a:avLst/>
              <a:gdLst/>
              <a:ahLst/>
              <a:cxnLst/>
              <a:rect l="l" t="t" r="r" b="b"/>
              <a:pathLst>
                <a:path w="1824" h="2287" extrusionOk="0">
                  <a:moveTo>
                    <a:pt x="57" y="0"/>
                  </a:moveTo>
                  <a:lnTo>
                    <a:pt x="20" y="768"/>
                  </a:lnTo>
                  <a:cubicBezTo>
                    <a:pt x="0" y="944"/>
                    <a:pt x="147" y="1098"/>
                    <a:pt x="402" y="1320"/>
                  </a:cubicBezTo>
                  <a:cubicBezTo>
                    <a:pt x="659" y="1540"/>
                    <a:pt x="981" y="2056"/>
                    <a:pt x="1214" y="2182"/>
                  </a:cubicBezTo>
                  <a:cubicBezTo>
                    <a:pt x="1348" y="2256"/>
                    <a:pt x="1458" y="2287"/>
                    <a:pt x="1547" y="2287"/>
                  </a:cubicBezTo>
                  <a:cubicBezTo>
                    <a:pt x="1613" y="2287"/>
                    <a:pt x="1667" y="2270"/>
                    <a:pt x="1710" y="2242"/>
                  </a:cubicBezTo>
                  <a:cubicBezTo>
                    <a:pt x="1813" y="2172"/>
                    <a:pt x="1823" y="2122"/>
                    <a:pt x="1574" y="1866"/>
                  </a:cubicBezTo>
                  <a:cubicBezTo>
                    <a:pt x="1497" y="1796"/>
                    <a:pt x="1424" y="1726"/>
                    <a:pt x="1354" y="1649"/>
                  </a:cubicBezTo>
                  <a:cubicBezTo>
                    <a:pt x="1265" y="1550"/>
                    <a:pt x="1075" y="1254"/>
                    <a:pt x="948" y="1051"/>
                  </a:cubicBezTo>
                  <a:cubicBezTo>
                    <a:pt x="875" y="931"/>
                    <a:pt x="782" y="778"/>
                    <a:pt x="775" y="616"/>
                  </a:cubicBezTo>
                  <a:cubicBezTo>
                    <a:pt x="772" y="412"/>
                    <a:pt x="792" y="46"/>
                    <a:pt x="792" y="46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6943;p41"/>
            <p:cNvSpPr/>
            <p:nvPr/>
          </p:nvSpPr>
          <p:spPr>
            <a:xfrm>
              <a:off x="4740473" y="2991066"/>
              <a:ext cx="90502" cy="78144"/>
            </a:xfrm>
            <a:custGeom>
              <a:avLst/>
              <a:gdLst/>
              <a:ahLst/>
              <a:cxnLst/>
              <a:rect l="l" t="t" r="r" b="b"/>
              <a:pathLst>
                <a:path w="2446" h="2112" extrusionOk="0">
                  <a:moveTo>
                    <a:pt x="230" y="1"/>
                  </a:moveTo>
                  <a:cubicBezTo>
                    <a:pt x="161" y="1"/>
                    <a:pt x="135" y="172"/>
                    <a:pt x="80" y="391"/>
                  </a:cubicBezTo>
                  <a:cubicBezTo>
                    <a:pt x="28" y="604"/>
                    <a:pt x="1" y="777"/>
                    <a:pt x="104" y="903"/>
                  </a:cubicBezTo>
                  <a:cubicBezTo>
                    <a:pt x="247" y="1089"/>
                    <a:pt x="473" y="1126"/>
                    <a:pt x="653" y="1269"/>
                  </a:cubicBezTo>
                  <a:cubicBezTo>
                    <a:pt x="896" y="1459"/>
                    <a:pt x="909" y="1795"/>
                    <a:pt x="1165" y="1955"/>
                  </a:cubicBezTo>
                  <a:cubicBezTo>
                    <a:pt x="1334" y="2061"/>
                    <a:pt x="1540" y="2112"/>
                    <a:pt x="1745" y="2112"/>
                  </a:cubicBezTo>
                  <a:cubicBezTo>
                    <a:pt x="1879" y="2112"/>
                    <a:pt x="2012" y="2090"/>
                    <a:pt x="2133" y="2047"/>
                  </a:cubicBezTo>
                  <a:cubicBezTo>
                    <a:pt x="2446" y="1938"/>
                    <a:pt x="2396" y="1768"/>
                    <a:pt x="2363" y="1699"/>
                  </a:cubicBezTo>
                  <a:cubicBezTo>
                    <a:pt x="2343" y="1659"/>
                    <a:pt x="2303" y="1628"/>
                    <a:pt x="2263" y="1599"/>
                  </a:cubicBezTo>
                  <a:cubicBezTo>
                    <a:pt x="2010" y="1409"/>
                    <a:pt x="1777" y="1223"/>
                    <a:pt x="1565" y="990"/>
                  </a:cubicBezTo>
                  <a:cubicBezTo>
                    <a:pt x="1425" y="837"/>
                    <a:pt x="1042" y="202"/>
                    <a:pt x="1042" y="202"/>
                  </a:cubicBezTo>
                  <a:cubicBezTo>
                    <a:pt x="960" y="241"/>
                    <a:pt x="840" y="259"/>
                    <a:pt x="718" y="259"/>
                  </a:cubicBezTo>
                  <a:cubicBezTo>
                    <a:pt x="508" y="259"/>
                    <a:pt x="289" y="205"/>
                    <a:pt x="230" y="108"/>
                  </a:cubicBezTo>
                  <a:lnTo>
                    <a:pt x="240" y="2"/>
                  </a:lnTo>
                  <a:cubicBezTo>
                    <a:pt x="237" y="1"/>
                    <a:pt x="233" y="1"/>
                    <a:pt x="2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6944;p41"/>
            <p:cNvSpPr/>
            <p:nvPr/>
          </p:nvSpPr>
          <p:spPr>
            <a:xfrm>
              <a:off x="4748243" y="2968569"/>
              <a:ext cx="67340" cy="82695"/>
            </a:xfrm>
            <a:custGeom>
              <a:avLst/>
              <a:gdLst/>
              <a:ahLst/>
              <a:cxnLst/>
              <a:rect l="l" t="t" r="r" b="b"/>
              <a:pathLst>
                <a:path w="1820" h="2235" extrusionOk="0">
                  <a:moveTo>
                    <a:pt x="772" y="1"/>
                  </a:moveTo>
                  <a:lnTo>
                    <a:pt x="37" y="4"/>
                  </a:lnTo>
                  <a:lnTo>
                    <a:pt x="20" y="716"/>
                  </a:lnTo>
                  <a:cubicBezTo>
                    <a:pt x="1" y="893"/>
                    <a:pt x="143" y="1046"/>
                    <a:pt x="400" y="1269"/>
                  </a:cubicBezTo>
                  <a:cubicBezTo>
                    <a:pt x="656" y="1488"/>
                    <a:pt x="982" y="2000"/>
                    <a:pt x="1211" y="2130"/>
                  </a:cubicBezTo>
                  <a:cubicBezTo>
                    <a:pt x="1345" y="2204"/>
                    <a:pt x="1456" y="2235"/>
                    <a:pt x="1546" y="2235"/>
                  </a:cubicBezTo>
                  <a:cubicBezTo>
                    <a:pt x="1612" y="2235"/>
                    <a:pt x="1665" y="2218"/>
                    <a:pt x="1707" y="2190"/>
                  </a:cubicBezTo>
                  <a:cubicBezTo>
                    <a:pt x="1810" y="2120"/>
                    <a:pt x="1820" y="2070"/>
                    <a:pt x="1570" y="1814"/>
                  </a:cubicBezTo>
                  <a:lnTo>
                    <a:pt x="1570" y="1811"/>
                  </a:lnTo>
                  <a:cubicBezTo>
                    <a:pt x="1497" y="1745"/>
                    <a:pt x="1424" y="1674"/>
                    <a:pt x="1355" y="1598"/>
                  </a:cubicBezTo>
                  <a:cubicBezTo>
                    <a:pt x="1264" y="1498"/>
                    <a:pt x="1071" y="1198"/>
                    <a:pt x="948" y="999"/>
                  </a:cubicBezTo>
                  <a:cubicBezTo>
                    <a:pt x="872" y="879"/>
                    <a:pt x="788" y="716"/>
                    <a:pt x="776" y="557"/>
                  </a:cubicBezTo>
                  <a:cubicBezTo>
                    <a:pt x="762" y="377"/>
                    <a:pt x="772" y="1"/>
                    <a:pt x="77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6945;p41"/>
            <p:cNvSpPr/>
            <p:nvPr/>
          </p:nvSpPr>
          <p:spPr>
            <a:xfrm>
              <a:off x="4725599" y="2520446"/>
              <a:ext cx="177378" cy="461464"/>
            </a:xfrm>
            <a:custGeom>
              <a:avLst/>
              <a:gdLst/>
              <a:ahLst/>
              <a:cxnLst/>
              <a:rect l="l" t="t" r="r" b="b"/>
              <a:pathLst>
                <a:path w="4794" h="12472" extrusionOk="0">
                  <a:moveTo>
                    <a:pt x="4421" y="0"/>
                  </a:moveTo>
                  <a:lnTo>
                    <a:pt x="639" y="210"/>
                  </a:lnTo>
                  <a:cubicBezTo>
                    <a:pt x="0" y="1608"/>
                    <a:pt x="729" y="6913"/>
                    <a:pt x="729" y="6913"/>
                  </a:cubicBezTo>
                  <a:cubicBezTo>
                    <a:pt x="709" y="7139"/>
                    <a:pt x="510" y="7492"/>
                    <a:pt x="486" y="8187"/>
                  </a:cubicBezTo>
                  <a:cubicBezTo>
                    <a:pt x="456" y="9075"/>
                    <a:pt x="613" y="12362"/>
                    <a:pt x="613" y="12362"/>
                  </a:cubicBezTo>
                  <a:cubicBezTo>
                    <a:pt x="613" y="12362"/>
                    <a:pt x="792" y="12472"/>
                    <a:pt x="1050" y="12472"/>
                  </a:cubicBezTo>
                  <a:cubicBezTo>
                    <a:pt x="1170" y="12472"/>
                    <a:pt x="1307" y="12448"/>
                    <a:pt x="1451" y="12379"/>
                  </a:cubicBezTo>
                  <a:cubicBezTo>
                    <a:pt x="1451" y="12379"/>
                    <a:pt x="2209" y="7918"/>
                    <a:pt x="2358" y="6743"/>
                  </a:cubicBezTo>
                  <a:cubicBezTo>
                    <a:pt x="2489" y="5719"/>
                    <a:pt x="2734" y="3310"/>
                    <a:pt x="2734" y="3310"/>
                  </a:cubicBezTo>
                  <a:lnTo>
                    <a:pt x="3244" y="6737"/>
                  </a:lnTo>
                  <a:cubicBezTo>
                    <a:pt x="3244" y="6737"/>
                    <a:pt x="2984" y="7309"/>
                    <a:pt x="2971" y="7828"/>
                  </a:cubicBezTo>
                  <a:cubicBezTo>
                    <a:pt x="2951" y="8519"/>
                    <a:pt x="3054" y="11740"/>
                    <a:pt x="3054" y="11740"/>
                  </a:cubicBezTo>
                  <a:cubicBezTo>
                    <a:pt x="3054" y="11740"/>
                    <a:pt x="3217" y="11796"/>
                    <a:pt x="3515" y="11796"/>
                  </a:cubicBezTo>
                  <a:cubicBezTo>
                    <a:pt x="3627" y="11796"/>
                    <a:pt x="3758" y="11788"/>
                    <a:pt x="3906" y="11766"/>
                  </a:cubicBezTo>
                  <a:cubicBezTo>
                    <a:pt x="3906" y="11766"/>
                    <a:pt x="4677" y="7412"/>
                    <a:pt x="4750" y="6580"/>
                  </a:cubicBezTo>
                  <a:cubicBezTo>
                    <a:pt x="4793" y="6085"/>
                    <a:pt x="4421" y="0"/>
                    <a:pt x="442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6946;p41"/>
            <p:cNvSpPr/>
            <p:nvPr/>
          </p:nvSpPr>
          <p:spPr>
            <a:xfrm>
              <a:off x="4826759" y="2580018"/>
              <a:ext cx="55056" cy="173234"/>
            </a:xfrm>
            <a:custGeom>
              <a:avLst/>
              <a:gdLst/>
              <a:ahLst/>
              <a:cxnLst/>
              <a:rect l="l" t="t" r="r" b="b"/>
              <a:pathLst>
                <a:path w="1488" h="4682" extrusionOk="0">
                  <a:moveTo>
                    <a:pt x="1488" y="1"/>
                  </a:moveTo>
                  <a:cubicBezTo>
                    <a:pt x="1089" y="377"/>
                    <a:pt x="210" y="556"/>
                    <a:pt x="210" y="556"/>
                  </a:cubicBezTo>
                  <a:lnTo>
                    <a:pt x="0" y="1700"/>
                  </a:lnTo>
                  <a:lnTo>
                    <a:pt x="443" y="4681"/>
                  </a:lnTo>
                  <a:lnTo>
                    <a:pt x="214" y="1691"/>
                  </a:lnTo>
                  <a:lnTo>
                    <a:pt x="446" y="693"/>
                  </a:lnTo>
                  <a:cubicBezTo>
                    <a:pt x="1069" y="520"/>
                    <a:pt x="1488" y="1"/>
                    <a:pt x="14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6947;p41"/>
            <p:cNvSpPr/>
            <p:nvPr/>
          </p:nvSpPr>
          <p:spPr>
            <a:xfrm>
              <a:off x="4749205" y="2346910"/>
              <a:ext cx="143079" cy="197617"/>
            </a:xfrm>
            <a:custGeom>
              <a:avLst/>
              <a:gdLst/>
              <a:ahLst/>
              <a:cxnLst/>
              <a:rect l="l" t="t" r="r" b="b"/>
              <a:pathLst>
                <a:path w="3867" h="5341" extrusionOk="0">
                  <a:moveTo>
                    <a:pt x="2406" y="0"/>
                  </a:moveTo>
                  <a:lnTo>
                    <a:pt x="1252" y="34"/>
                  </a:lnTo>
                  <a:cubicBezTo>
                    <a:pt x="690" y="110"/>
                    <a:pt x="390" y="237"/>
                    <a:pt x="207" y="766"/>
                  </a:cubicBezTo>
                  <a:cubicBezTo>
                    <a:pt x="87" y="1108"/>
                    <a:pt x="121" y="1617"/>
                    <a:pt x="240" y="1963"/>
                  </a:cubicBezTo>
                  <a:lnTo>
                    <a:pt x="733" y="3400"/>
                  </a:lnTo>
                  <a:cubicBezTo>
                    <a:pt x="733" y="3400"/>
                    <a:pt x="247" y="4152"/>
                    <a:pt x="1" y="4900"/>
                  </a:cubicBezTo>
                  <a:cubicBezTo>
                    <a:pt x="566" y="5216"/>
                    <a:pt x="1205" y="5341"/>
                    <a:pt x="1799" y="5341"/>
                  </a:cubicBezTo>
                  <a:cubicBezTo>
                    <a:pt x="2714" y="5341"/>
                    <a:pt x="3521" y="5044"/>
                    <a:pt x="3783" y="4690"/>
                  </a:cubicBezTo>
                  <a:cubicBezTo>
                    <a:pt x="3803" y="4564"/>
                    <a:pt x="3687" y="3966"/>
                    <a:pt x="3720" y="3330"/>
                  </a:cubicBezTo>
                  <a:cubicBezTo>
                    <a:pt x="3756" y="2652"/>
                    <a:pt x="3866" y="1873"/>
                    <a:pt x="3759" y="1451"/>
                  </a:cubicBezTo>
                  <a:cubicBezTo>
                    <a:pt x="3560" y="672"/>
                    <a:pt x="3018" y="167"/>
                    <a:pt x="240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6948;p41"/>
            <p:cNvSpPr/>
            <p:nvPr/>
          </p:nvSpPr>
          <p:spPr>
            <a:xfrm>
              <a:off x="4759196" y="2403929"/>
              <a:ext cx="36334" cy="78773"/>
            </a:xfrm>
            <a:custGeom>
              <a:avLst/>
              <a:gdLst/>
              <a:ahLst/>
              <a:cxnLst/>
              <a:rect l="l" t="t" r="r" b="b"/>
              <a:pathLst>
                <a:path w="982" h="2129" extrusionOk="0">
                  <a:moveTo>
                    <a:pt x="646" y="0"/>
                  </a:moveTo>
                  <a:lnTo>
                    <a:pt x="1" y="509"/>
                  </a:lnTo>
                  <a:lnTo>
                    <a:pt x="463" y="1859"/>
                  </a:lnTo>
                  <a:lnTo>
                    <a:pt x="982" y="2128"/>
                  </a:lnTo>
                  <a:lnTo>
                    <a:pt x="512" y="1384"/>
                  </a:lnTo>
                  <a:cubicBezTo>
                    <a:pt x="512" y="1384"/>
                    <a:pt x="623" y="369"/>
                    <a:pt x="64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6949;p41"/>
            <p:cNvSpPr/>
            <p:nvPr/>
          </p:nvSpPr>
          <p:spPr>
            <a:xfrm>
              <a:off x="4769260" y="2225953"/>
              <a:ext cx="111333" cy="153439"/>
            </a:xfrm>
            <a:custGeom>
              <a:avLst/>
              <a:gdLst/>
              <a:ahLst/>
              <a:cxnLst/>
              <a:rect l="l" t="t" r="r" b="b"/>
              <a:pathLst>
                <a:path w="3009" h="4147" extrusionOk="0">
                  <a:moveTo>
                    <a:pt x="2576" y="0"/>
                  </a:moveTo>
                  <a:cubicBezTo>
                    <a:pt x="2536" y="335"/>
                    <a:pt x="2319" y="865"/>
                    <a:pt x="1757" y="1174"/>
                  </a:cubicBezTo>
                  <a:cubicBezTo>
                    <a:pt x="1250" y="1453"/>
                    <a:pt x="859" y="1467"/>
                    <a:pt x="788" y="1467"/>
                  </a:cubicBezTo>
                  <a:cubicBezTo>
                    <a:pt x="780" y="1467"/>
                    <a:pt x="776" y="1467"/>
                    <a:pt x="776" y="1467"/>
                  </a:cubicBezTo>
                  <a:cubicBezTo>
                    <a:pt x="734" y="1323"/>
                    <a:pt x="583" y="1246"/>
                    <a:pt x="432" y="1246"/>
                  </a:cubicBezTo>
                  <a:cubicBezTo>
                    <a:pt x="335" y="1246"/>
                    <a:pt x="238" y="1279"/>
                    <a:pt x="171" y="1347"/>
                  </a:cubicBezTo>
                  <a:cubicBezTo>
                    <a:pt x="1" y="1520"/>
                    <a:pt x="11" y="1999"/>
                    <a:pt x="304" y="2196"/>
                  </a:cubicBezTo>
                  <a:cubicBezTo>
                    <a:pt x="387" y="2251"/>
                    <a:pt x="462" y="2270"/>
                    <a:pt x="526" y="2270"/>
                  </a:cubicBezTo>
                  <a:cubicBezTo>
                    <a:pt x="685" y="2270"/>
                    <a:pt x="776" y="2148"/>
                    <a:pt x="776" y="2148"/>
                  </a:cubicBezTo>
                  <a:lnTo>
                    <a:pt x="776" y="3409"/>
                  </a:lnTo>
                  <a:cubicBezTo>
                    <a:pt x="776" y="3409"/>
                    <a:pt x="996" y="3762"/>
                    <a:pt x="1335" y="3995"/>
                  </a:cubicBezTo>
                  <a:cubicBezTo>
                    <a:pt x="1486" y="4099"/>
                    <a:pt x="1668" y="4146"/>
                    <a:pt x="1827" y="4146"/>
                  </a:cubicBezTo>
                  <a:cubicBezTo>
                    <a:pt x="2029" y="4146"/>
                    <a:pt x="2194" y="4069"/>
                    <a:pt x="2207" y="3935"/>
                  </a:cubicBezTo>
                  <a:cubicBezTo>
                    <a:pt x="2230" y="3696"/>
                    <a:pt x="1864" y="3269"/>
                    <a:pt x="1864" y="3269"/>
                  </a:cubicBezTo>
                  <a:lnTo>
                    <a:pt x="1864" y="2750"/>
                  </a:lnTo>
                  <a:cubicBezTo>
                    <a:pt x="2030" y="2778"/>
                    <a:pt x="2198" y="2802"/>
                    <a:pt x="2335" y="2802"/>
                  </a:cubicBezTo>
                  <a:cubicBezTo>
                    <a:pt x="2418" y="2802"/>
                    <a:pt x="2490" y="2793"/>
                    <a:pt x="2543" y="2770"/>
                  </a:cubicBezTo>
                  <a:cubicBezTo>
                    <a:pt x="2683" y="2707"/>
                    <a:pt x="2965" y="2495"/>
                    <a:pt x="2985" y="1626"/>
                  </a:cubicBezTo>
                  <a:cubicBezTo>
                    <a:pt x="3008" y="602"/>
                    <a:pt x="2769" y="116"/>
                    <a:pt x="257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6950;p41"/>
            <p:cNvSpPr/>
            <p:nvPr/>
          </p:nvSpPr>
          <p:spPr>
            <a:xfrm>
              <a:off x="4835602" y="2274054"/>
              <a:ext cx="8399" cy="8399"/>
            </a:xfrm>
            <a:custGeom>
              <a:avLst/>
              <a:gdLst/>
              <a:ahLst/>
              <a:cxnLst/>
              <a:rect l="l" t="t" r="r" b="b"/>
              <a:pathLst>
                <a:path w="227" h="227" extrusionOk="0">
                  <a:moveTo>
                    <a:pt x="113" y="0"/>
                  </a:moveTo>
                  <a:cubicBezTo>
                    <a:pt x="111" y="0"/>
                    <a:pt x="109" y="0"/>
                    <a:pt x="107" y="1"/>
                  </a:cubicBezTo>
                  <a:cubicBezTo>
                    <a:pt x="47" y="4"/>
                    <a:pt x="1" y="57"/>
                    <a:pt x="4" y="120"/>
                  </a:cubicBezTo>
                  <a:cubicBezTo>
                    <a:pt x="7" y="178"/>
                    <a:pt x="58" y="227"/>
                    <a:pt x="115" y="227"/>
                  </a:cubicBezTo>
                  <a:cubicBezTo>
                    <a:pt x="117" y="227"/>
                    <a:pt x="119" y="227"/>
                    <a:pt x="121" y="227"/>
                  </a:cubicBezTo>
                  <a:cubicBezTo>
                    <a:pt x="181" y="223"/>
                    <a:pt x="227" y="170"/>
                    <a:pt x="224" y="110"/>
                  </a:cubicBezTo>
                  <a:cubicBezTo>
                    <a:pt x="221" y="49"/>
                    <a:pt x="170" y="0"/>
                    <a:pt x="1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6951;p41"/>
            <p:cNvSpPr/>
            <p:nvPr/>
          </p:nvSpPr>
          <p:spPr>
            <a:xfrm>
              <a:off x="4844112" y="2305320"/>
              <a:ext cx="10249" cy="6549"/>
            </a:xfrm>
            <a:custGeom>
              <a:avLst/>
              <a:gdLst/>
              <a:ahLst/>
              <a:cxnLst/>
              <a:rect l="l" t="t" r="r" b="b"/>
              <a:pathLst>
                <a:path w="277" h="177" extrusionOk="0">
                  <a:moveTo>
                    <a:pt x="24" y="0"/>
                  </a:moveTo>
                  <a:lnTo>
                    <a:pt x="24" y="0"/>
                  </a:lnTo>
                  <a:cubicBezTo>
                    <a:pt x="1" y="70"/>
                    <a:pt x="41" y="150"/>
                    <a:pt x="110" y="170"/>
                  </a:cubicBezTo>
                  <a:cubicBezTo>
                    <a:pt x="124" y="175"/>
                    <a:pt x="137" y="177"/>
                    <a:pt x="151" y="177"/>
                  </a:cubicBezTo>
                  <a:cubicBezTo>
                    <a:pt x="207" y="177"/>
                    <a:pt x="258" y="139"/>
                    <a:pt x="276" y="8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6952;p41"/>
            <p:cNvSpPr/>
            <p:nvPr/>
          </p:nvSpPr>
          <p:spPr>
            <a:xfrm>
              <a:off x="4868718" y="2257774"/>
              <a:ext cx="9768" cy="7918"/>
            </a:xfrm>
            <a:custGeom>
              <a:avLst/>
              <a:gdLst/>
              <a:ahLst/>
              <a:cxnLst/>
              <a:rect l="l" t="t" r="r" b="b"/>
              <a:pathLst>
                <a:path w="264" h="214" extrusionOk="0">
                  <a:moveTo>
                    <a:pt x="110" y="1"/>
                  </a:moveTo>
                  <a:cubicBezTo>
                    <a:pt x="68" y="1"/>
                    <a:pt x="26" y="22"/>
                    <a:pt x="1" y="61"/>
                  </a:cubicBezTo>
                  <a:lnTo>
                    <a:pt x="224" y="214"/>
                  </a:lnTo>
                  <a:cubicBezTo>
                    <a:pt x="264" y="151"/>
                    <a:pt x="247" y="65"/>
                    <a:pt x="184" y="25"/>
                  </a:cubicBezTo>
                  <a:cubicBezTo>
                    <a:pt x="161" y="8"/>
                    <a:pt x="135" y="1"/>
                    <a:pt x="11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6953;p41"/>
            <p:cNvSpPr/>
            <p:nvPr/>
          </p:nvSpPr>
          <p:spPr>
            <a:xfrm>
              <a:off x="4868718" y="2257811"/>
              <a:ext cx="9028" cy="7881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110" y="1"/>
                  </a:moveTo>
                  <a:cubicBezTo>
                    <a:pt x="67" y="1"/>
                    <a:pt x="27" y="20"/>
                    <a:pt x="1" y="60"/>
                  </a:cubicBezTo>
                  <a:lnTo>
                    <a:pt x="224" y="213"/>
                  </a:lnTo>
                  <a:cubicBezTo>
                    <a:pt x="237" y="190"/>
                    <a:pt x="244" y="163"/>
                    <a:pt x="244" y="137"/>
                  </a:cubicBezTo>
                  <a:cubicBezTo>
                    <a:pt x="244" y="93"/>
                    <a:pt x="224" y="50"/>
                    <a:pt x="184" y="24"/>
                  </a:cubicBezTo>
                  <a:cubicBezTo>
                    <a:pt x="164" y="7"/>
                    <a:pt x="137" y="1"/>
                    <a:pt x="110" y="1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6954;p41"/>
            <p:cNvSpPr/>
            <p:nvPr/>
          </p:nvSpPr>
          <p:spPr>
            <a:xfrm>
              <a:off x="4866868" y="2271094"/>
              <a:ext cx="8325" cy="8399"/>
            </a:xfrm>
            <a:custGeom>
              <a:avLst/>
              <a:gdLst/>
              <a:ahLst/>
              <a:cxnLst/>
              <a:rect l="l" t="t" r="r" b="b"/>
              <a:pathLst>
                <a:path w="225" h="227" extrusionOk="0">
                  <a:moveTo>
                    <a:pt x="108" y="1"/>
                  </a:moveTo>
                  <a:cubicBezTo>
                    <a:pt x="48" y="4"/>
                    <a:pt x="1" y="57"/>
                    <a:pt x="5" y="121"/>
                  </a:cubicBezTo>
                  <a:cubicBezTo>
                    <a:pt x="8" y="182"/>
                    <a:pt x="54" y="227"/>
                    <a:pt x="111" y="227"/>
                  </a:cubicBezTo>
                  <a:cubicBezTo>
                    <a:pt x="113" y="227"/>
                    <a:pt x="115" y="227"/>
                    <a:pt x="117" y="227"/>
                  </a:cubicBezTo>
                  <a:cubicBezTo>
                    <a:pt x="177" y="227"/>
                    <a:pt x="224" y="173"/>
                    <a:pt x="220" y="110"/>
                  </a:cubicBezTo>
                  <a:cubicBezTo>
                    <a:pt x="217" y="47"/>
                    <a:pt x="167" y="1"/>
                    <a:pt x="1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6955;p41"/>
            <p:cNvSpPr/>
            <p:nvPr/>
          </p:nvSpPr>
          <p:spPr>
            <a:xfrm>
              <a:off x="4856064" y="2272833"/>
              <a:ext cx="13431" cy="24272"/>
            </a:xfrm>
            <a:custGeom>
              <a:avLst/>
              <a:gdLst/>
              <a:ahLst/>
              <a:cxnLst/>
              <a:rect l="l" t="t" r="r" b="b"/>
              <a:pathLst>
                <a:path w="363" h="656" extrusionOk="0">
                  <a:moveTo>
                    <a:pt x="0" y="0"/>
                  </a:moveTo>
                  <a:lnTo>
                    <a:pt x="17" y="655"/>
                  </a:lnTo>
                  <a:lnTo>
                    <a:pt x="363" y="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6956;p41"/>
            <p:cNvSpPr/>
            <p:nvPr/>
          </p:nvSpPr>
          <p:spPr>
            <a:xfrm>
              <a:off x="4803375" y="2311833"/>
              <a:ext cx="34891" cy="22311"/>
            </a:xfrm>
            <a:custGeom>
              <a:avLst/>
              <a:gdLst/>
              <a:ahLst/>
              <a:cxnLst/>
              <a:rect l="l" t="t" r="r" b="b"/>
              <a:pathLst>
                <a:path w="943" h="603" extrusionOk="0">
                  <a:moveTo>
                    <a:pt x="0" y="1"/>
                  </a:moveTo>
                  <a:cubicBezTo>
                    <a:pt x="0" y="1"/>
                    <a:pt x="31" y="144"/>
                    <a:pt x="200" y="290"/>
                  </a:cubicBezTo>
                  <a:cubicBezTo>
                    <a:pt x="373" y="437"/>
                    <a:pt x="942" y="603"/>
                    <a:pt x="942" y="603"/>
                  </a:cubicBezTo>
                  <a:lnTo>
                    <a:pt x="942" y="429"/>
                  </a:lnTo>
                  <a:cubicBezTo>
                    <a:pt x="663" y="393"/>
                    <a:pt x="90" y="227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6957;p41"/>
            <p:cNvSpPr/>
            <p:nvPr/>
          </p:nvSpPr>
          <p:spPr>
            <a:xfrm>
              <a:off x="4865647" y="2427388"/>
              <a:ext cx="142561" cy="165612"/>
            </a:xfrm>
            <a:custGeom>
              <a:avLst/>
              <a:gdLst/>
              <a:ahLst/>
              <a:cxnLst/>
              <a:rect l="l" t="t" r="r" b="b"/>
              <a:pathLst>
                <a:path w="3853" h="4476" extrusionOk="0">
                  <a:moveTo>
                    <a:pt x="3853" y="1"/>
                  </a:moveTo>
                  <a:lnTo>
                    <a:pt x="879" y="783"/>
                  </a:lnTo>
                  <a:lnTo>
                    <a:pt x="1" y="4475"/>
                  </a:lnTo>
                  <a:lnTo>
                    <a:pt x="2828" y="3653"/>
                  </a:lnTo>
                  <a:lnTo>
                    <a:pt x="38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6958;p41"/>
            <p:cNvSpPr/>
            <p:nvPr/>
          </p:nvSpPr>
          <p:spPr>
            <a:xfrm>
              <a:off x="4960295" y="2517745"/>
              <a:ext cx="21460" cy="9990"/>
            </a:xfrm>
            <a:custGeom>
              <a:avLst/>
              <a:gdLst/>
              <a:ahLst/>
              <a:cxnLst/>
              <a:rect l="l" t="t" r="r" b="b"/>
              <a:pathLst>
                <a:path w="580" h="270" extrusionOk="0">
                  <a:moveTo>
                    <a:pt x="1" y="1"/>
                  </a:moveTo>
                  <a:cubicBezTo>
                    <a:pt x="27" y="73"/>
                    <a:pt x="177" y="270"/>
                    <a:pt x="497" y="270"/>
                  </a:cubicBezTo>
                  <a:lnTo>
                    <a:pt x="536" y="270"/>
                  </a:lnTo>
                  <a:lnTo>
                    <a:pt x="580" y="1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6959;p41"/>
            <p:cNvSpPr/>
            <p:nvPr/>
          </p:nvSpPr>
          <p:spPr>
            <a:xfrm>
              <a:off x="4878560" y="2522074"/>
              <a:ext cx="57165" cy="17501"/>
            </a:xfrm>
            <a:custGeom>
              <a:avLst/>
              <a:gdLst/>
              <a:ahLst/>
              <a:cxnLst/>
              <a:rect l="l" t="t" r="r" b="b"/>
              <a:pathLst>
                <a:path w="1545" h="473" extrusionOk="0">
                  <a:moveTo>
                    <a:pt x="1545" y="0"/>
                  </a:moveTo>
                  <a:lnTo>
                    <a:pt x="54" y="273"/>
                  </a:lnTo>
                  <a:lnTo>
                    <a:pt x="1" y="455"/>
                  </a:lnTo>
                  <a:cubicBezTo>
                    <a:pt x="1" y="455"/>
                    <a:pt x="157" y="472"/>
                    <a:pt x="363" y="472"/>
                  </a:cubicBezTo>
                  <a:cubicBezTo>
                    <a:pt x="560" y="472"/>
                    <a:pt x="796" y="459"/>
                    <a:pt x="986" y="396"/>
                  </a:cubicBezTo>
                  <a:cubicBezTo>
                    <a:pt x="1328" y="280"/>
                    <a:pt x="1531" y="100"/>
                    <a:pt x="1545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6960;p41"/>
            <p:cNvSpPr/>
            <p:nvPr/>
          </p:nvSpPr>
          <p:spPr>
            <a:xfrm>
              <a:off x="4929177" y="2441189"/>
              <a:ext cx="48026" cy="18130"/>
            </a:xfrm>
            <a:custGeom>
              <a:avLst/>
              <a:gdLst/>
              <a:ahLst/>
              <a:cxnLst/>
              <a:rect l="l" t="t" r="r" b="b"/>
              <a:pathLst>
                <a:path w="1298" h="490" extrusionOk="0">
                  <a:moveTo>
                    <a:pt x="1178" y="1"/>
                  </a:moveTo>
                  <a:cubicBezTo>
                    <a:pt x="1108" y="1"/>
                    <a:pt x="1011" y="14"/>
                    <a:pt x="902" y="44"/>
                  </a:cubicBezTo>
                  <a:lnTo>
                    <a:pt x="463" y="157"/>
                  </a:lnTo>
                  <a:cubicBezTo>
                    <a:pt x="233" y="217"/>
                    <a:pt x="37" y="313"/>
                    <a:pt x="23" y="377"/>
                  </a:cubicBezTo>
                  <a:lnTo>
                    <a:pt x="0" y="490"/>
                  </a:lnTo>
                  <a:lnTo>
                    <a:pt x="1267" y="163"/>
                  </a:lnTo>
                  <a:cubicBezTo>
                    <a:pt x="1267" y="163"/>
                    <a:pt x="1278" y="111"/>
                    <a:pt x="1290" y="47"/>
                  </a:cubicBezTo>
                  <a:cubicBezTo>
                    <a:pt x="1298" y="17"/>
                    <a:pt x="1254" y="1"/>
                    <a:pt x="1178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6961;p41"/>
            <p:cNvSpPr/>
            <p:nvPr/>
          </p:nvSpPr>
          <p:spPr>
            <a:xfrm>
              <a:off x="4926328" y="2425649"/>
              <a:ext cx="57535" cy="23347"/>
            </a:xfrm>
            <a:custGeom>
              <a:avLst/>
              <a:gdLst/>
              <a:ahLst/>
              <a:cxnLst/>
              <a:rect l="l" t="t" r="r" b="b"/>
              <a:pathLst>
                <a:path w="1555" h="631" extrusionOk="0">
                  <a:moveTo>
                    <a:pt x="1028" y="1"/>
                  </a:moveTo>
                  <a:cubicBezTo>
                    <a:pt x="989" y="1"/>
                    <a:pt x="942" y="6"/>
                    <a:pt x="885" y="18"/>
                  </a:cubicBezTo>
                  <a:cubicBezTo>
                    <a:pt x="500" y="104"/>
                    <a:pt x="417" y="384"/>
                    <a:pt x="417" y="384"/>
                  </a:cubicBezTo>
                  <a:cubicBezTo>
                    <a:pt x="417" y="384"/>
                    <a:pt x="334" y="407"/>
                    <a:pt x="230" y="437"/>
                  </a:cubicBezTo>
                  <a:cubicBezTo>
                    <a:pt x="127" y="467"/>
                    <a:pt x="34" y="520"/>
                    <a:pt x="24" y="560"/>
                  </a:cubicBezTo>
                  <a:lnTo>
                    <a:pt x="1" y="631"/>
                  </a:lnTo>
                  <a:lnTo>
                    <a:pt x="1" y="631"/>
                  </a:lnTo>
                  <a:lnTo>
                    <a:pt x="1534" y="227"/>
                  </a:lnTo>
                  <a:cubicBezTo>
                    <a:pt x="1534" y="227"/>
                    <a:pt x="1541" y="195"/>
                    <a:pt x="1551" y="155"/>
                  </a:cubicBezTo>
                  <a:cubicBezTo>
                    <a:pt x="1555" y="130"/>
                    <a:pt x="1529" y="116"/>
                    <a:pt x="1486" y="116"/>
                  </a:cubicBezTo>
                  <a:cubicBezTo>
                    <a:pt x="1460" y="116"/>
                    <a:pt x="1427" y="121"/>
                    <a:pt x="1391" y="132"/>
                  </a:cubicBezTo>
                  <a:lnTo>
                    <a:pt x="1218" y="178"/>
                  </a:lnTo>
                  <a:cubicBezTo>
                    <a:pt x="1218" y="178"/>
                    <a:pt x="1257" y="1"/>
                    <a:pt x="102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6962;p41"/>
            <p:cNvSpPr/>
            <p:nvPr/>
          </p:nvSpPr>
          <p:spPr>
            <a:xfrm>
              <a:off x="4938131" y="2434196"/>
              <a:ext cx="39442" cy="20942"/>
            </a:xfrm>
            <a:custGeom>
              <a:avLst/>
              <a:gdLst/>
              <a:ahLst/>
              <a:cxnLst/>
              <a:rect l="l" t="t" r="r" b="b"/>
              <a:pathLst>
                <a:path w="1066" h="566" extrusionOk="0">
                  <a:moveTo>
                    <a:pt x="1065" y="0"/>
                  </a:moveTo>
                  <a:lnTo>
                    <a:pt x="1" y="269"/>
                  </a:lnTo>
                  <a:lnTo>
                    <a:pt x="11" y="312"/>
                  </a:lnTo>
                  <a:cubicBezTo>
                    <a:pt x="38" y="305"/>
                    <a:pt x="60" y="301"/>
                    <a:pt x="77" y="301"/>
                  </a:cubicBezTo>
                  <a:cubicBezTo>
                    <a:pt x="127" y="301"/>
                    <a:pt x="138" y="330"/>
                    <a:pt x="130" y="372"/>
                  </a:cubicBezTo>
                  <a:cubicBezTo>
                    <a:pt x="121" y="426"/>
                    <a:pt x="87" y="566"/>
                    <a:pt x="87" y="566"/>
                  </a:cubicBezTo>
                  <a:lnTo>
                    <a:pt x="766" y="386"/>
                  </a:lnTo>
                  <a:cubicBezTo>
                    <a:pt x="766" y="386"/>
                    <a:pt x="776" y="306"/>
                    <a:pt x="799" y="196"/>
                  </a:cubicBezTo>
                  <a:cubicBezTo>
                    <a:pt x="819" y="100"/>
                    <a:pt x="879" y="80"/>
                    <a:pt x="1019" y="47"/>
                  </a:cubicBezTo>
                  <a:lnTo>
                    <a:pt x="1065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6963;p41"/>
            <p:cNvSpPr/>
            <p:nvPr/>
          </p:nvSpPr>
          <p:spPr>
            <a:xfrm>
              <a:off x="4929806" y="2441596"/>
              <a:ext cx="48137" cy="18204"/>
            </a:xfrm>
            <a:custGeom>
              <a:avLst/>
              <a:gdLst/>
              <a:ahLst/>
              <a:cxnLst/>
              <a:rect l="l" t="t" r="r" b="b"/>
              <a:pathLst>
                <a:path w="1301" h="492" extrusionOk="0">
                  <a:moveTo>
                    <a:pt x="1180" y="0"/>
                  </a:moveTo>
                  <a:cubicBezTo>
                    <a:pt x="1109" y="0"/>
                    <a:pt x="1011" y="14"/>
                    <a:pt x="901" y="43"/>
                  </a:cubicBezTo>
                  <a:lnTo>
                    <a:pt x="465" y="156"/>
                  </a:lnTo>
                  <a:cubicBezTo>
                    <a:pt x="236" y="215"/>
                    <a:pt x="40" y="315"/>
                    <a:pt x="26" y="375"/>
                  </a:cubicBezTo>
                  <a:lnTo>
                    <a:pt x="0" y="492"/>
                  </a:lnTo>
                  <a:lnTo>
                    <a:pt x="1267" y="163"/>
                  </a:lnTo>
                  <a:cubicBezTo>
                    <a:pt x="1267" y="163"/>
                    <a:pt x="1281" y="112"/>
                    <a:pt x="1293" y="49"/>
                  </a:cubicBezTo>
                  <a:cubicBezTo>
                    <a:pt x="1300" y="17"/>
                    <a:pt x="1256" y="0"/>
                    <a:pt x="118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6964;p41"/>
            <p:cNvSpPr/>
            <p:nvPr/>
          </p:nvSpPr>
          <p:spPr>
            <a:xfrm>
              <a:off x="4743433" y="2479708"/>
              <a:ext cx="202871" cy="57017"/>
            </a:xfrm>
            <a:custGeom>
              <a:avLst/>
              <a:gdLst/>
              <a:ahLst/>
              <a:cxnLst/>
              <a:rect l="l" t="t" r="r" b="b"/>
              <a:pathLst>
                <a:path w="5483" h="1541" extrusionOk="0">
                  <a:moveTo>
                    <a:pt x="542" y="1"/>
                  </a:moveTo>
                  <a:lnTo>
                    <a:pt x="0" y="909"/>
                  </a:lnTo>
                  <a:cubicBezTo>
                    <a:pt x="353" y="1018"/>
                    <a:pt x="2419" y="1418"/>
                    <a:pt x="3197" y="1474"/>
                  </a:cubicBezTo>
                  <a:cubicBezTo>
                    <a:pt x="3321" y="1481"/>
                    <a:pt x="3444" y="1494"/>
                    <a:pt x="3567" y="1511"/>
                  </a:cubicBezTo>
                  <a:cubicBezTo>
                    <a:pt x="3753" y="1534"/>
                    <a:pt x="3939" y="1541"/>
                    <a:pt x="4046" y="1541"/>
                  </a:cubicBezTo>
                  <a:cubicBezTo>
                    <a:pt x="4425" y="1541"/>
                    <a:pt x="4973" y="1491"/>
                    <a:pt x="5257" y="1066"/>
                  </a:cubicBezTo>
                  <a:cubicBezTo>
                    <a:pt x="5482" y="723"/>
                    <a:pt x="5238" y="554"/>
                    <a:pt x="4969" y="554"/>
                  </a:cubicBezTo>
                  <a:cubicBezTo>
                    <a:pt x="4901" y="554"/>
                    <a:pt x="4831" y="565"/>
                    <a:pt x="4767" y="587"/>
                  </a:cubicBezTo>
                  <a:cubicBezTo>
                    <a:pt x="4660" y="623"/>
                    <a:pt x="4522" y="638"/>
                    <a:pt x="4388" y="638"/>
                  </a:cubicBezTo>
                  <a:cubicBezTo>
                    <a:pt x="4133" y="638"/>
                    <a:pt x="3894" y="584"/>
                    <a:pt x="3909" y="523"/>
                  </a:cubicBezTo>
                  <a:cubicBezTo>
                    <a:pt x="3932" y="430"/>
                    <a:pt x="4002" y="134"/>
                    <a:pt x="4002" y="134"/>
                  </a:cubicBezTo>
                  <a:cubicBezTo>
                    <a:pt x="4002" y="134"/>
                    <a:pt x="3997" y="133"/>
                    <a:pt x="3987" y="133"/>
                  </a:cubicBezTo>
                  <a:cubicBezTo>
                    <a:pt x="3945" y="133"/>
                    <a:pt x="3826" y="150"/>
                    <a:pt x="3753" y="337"/>
                  </a:cubicBezTo>
                  <a:cubicBezTo>
                    <a:pt x="3667" y="559"/>
                    <a:pt x="3425" y="720"/>
                    <a:pt x="3195" y="720"/>
                  </a:cubicBezTo>
                  <a:cubicBezTo>
                    <a:pt x="3183" y="720"/>
                    <a:pt x="3172" y="720"/>
                    <a:pt x="3161" y="719"/>
                  </a:cubicBezTo>
                  <a:cubicBezTo>
                    <a:pt x="2925" y="699"/>
                    <a:pt x="542" y="1"/>
                    <a:pt x="54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6965;p41"/>
            <p:cNvSpPr/>
            <p:nvPr/>
          </p:nvSpPr>
          <p:spPr>
            <a:xfrm>
              <a:off x="4953412" y="2464907"/>
              <a:ext cx="52429" cy="60273"/>
            </a:xfrm>
            <a:custGeom>
              <a:avLst/>
              <a:gdLst/>
              <a:ahLst/>
              <a:cxnLst/>
              <a:rect l="l" t="t" r="r" b="b"/>
              <a:pathLst>
                <a:path w="1417" h="1629" extrusionOk="0">
                  <a:moveTo>
                    <a:pt x="1297" y="0"/>
                  </a:moveTo>
                  <a:cubicBezTo>
                    <a:pt x="1260" y="0"/>
                    <a:pt x="1217" y="21"/>
                    <a:pt x="1178" y="64"/>
                  </a:cubicBezTo>
                  <a:cubicBezTo>
                    <a:pt x="1178" y="64"/>
                    <a:pt x="1071" y="448"/>
                    <a:pt x="1048" y="537"/>
                  </a:cubicBezTo>
                  <a:cubicBezTo>
                    <a:pt x="1022" y="627"/>
                    <a:pt x="675" y="793"/>
                    <a:pt x="456" y="853"/>
                  </a:cubicBezTo>
                  <a:cubicBezTo>
                    <a:pt x="240" y="913"/>
                    <a:pt x="1" y="983"/>
                    <a:pt x="104" y="1289"/>
                  </a:cubicBezTo>
                  <a:cubicBezTo>
                    <a:pt x="196" y="1559"/>
                    <a:pt x="529" y="1629"/>
                    <a:pt x="717" y="1629"/>
                  </a:cubicBezTo>
                  <a:cubicBezTo>
                    <a:pt x="726" y="1629"/>
                    <a:pt x="734" y="1629"/>
                    <a:pt x="742" y="1628"/>
                  </a:cubicBezTo>
                  <a:cubicBezTo>
                    <a:pt x="925" y="1618"/>
                    <a:pt x="1174" y="1446"/>
                    <a:pt x="1274" y="1162"/>
                  </a:cubicBezTo>
                  <a:cubicBezTo>
                    <a:pt x="1401" y="803"/>
                    <a:pt x="1331" y="417"/>
                    <a:pt x="1384" y="208"/>
                  </a:cubicBezTo>
                  <a:cubicBezTo>
                    <a:pt x="1416" y="72"/>
                    <a:pt x="1366" y="0"/>
                    <a:pt x="129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6966;p41"/>
            <p:cNvSpPr/>
            <p:nvPr/>
          </p:nvSpPr>
          <p:spPr>
            <a:xfrm>
              <a:off x="4722121" y="2350610"/>
              <a:ext cx="69227" cy="169016"/>
            </a:xfrm>
            <a:custGeom>
              <a:avLst/>
              <a:gdLst/>
              <a:ahLst/>
              <a:cxnLst/>
              <a:rect l="l" t="t" r="r" b="b"/>
              <a:pathLst>
                <a:path w="1871" h="4568" extrusionOk="0">
                  <a:moveTo>
                    <a:pt x="1512" y="0"/>
                  </a:moveTo>
                  <a:cubicBezTo>
                    <a:pt x="1417" y="0"/>
                    <a:pt x="1244" y="33"/>
                    <a:pt x="1023" y="216"/>
                  </a:cubicBezTo>
                  <a:cubicBezTo>
                    <a:pt x="679" y="503"/>
                    <a:pt x="487" y="1145"/>
                    <a:pt x="370" y="1670"/>
                  </a:cubicBezTo>
                  <a:cubicBezTo>
                    <a:pt x="251" y="2192"/>
                    <a:pt x="1" y="3919"/>
                    <a:pt x="31" y="4099"/>
                  </a:cubicBezTo>
                  <a:cubicBezTo>
                    <a:pt x="57" y="4278"/>
                    <a:pt x="380" y="4388"/>
                    <a:pt x="1332" y="4567"/>
                  </a:cubicBezTo>
                  <a:lnTo>
                    <a:pt x="1118" y="3490"/>
                  </a:lnTo>
                  <a:lnTo>
                    <a:pt x="1594" y="1681"/>
                  </a:lnTo>
                  <a:cubicBezTo>
                    <a:pt x="1594" y="1681"/>
                    <a:pt x="1871" y="699"/>
                    <a:pt x="1594" y="10"/>
                  </a:cubicBezTo>
                  <a:cubicBezTo>
                    <a:pt x="1594" y="10"/>
                    <a:pt x="1565" y="0"/>
                    <a:pt x="151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6967;p41"/>
            <p:cNvSpPr/>
            <p:nvPr/>
          </p:nvSpPr>
          <p:spPr>
            <a:xfrm>
              <a:off x="5345657" y="2663234"/>
              <a:ext cx="225256" cy="286306"/>
            </a:xfrm>
            <a:custGeom>
              <a:avLst/>
              <a:gdLst/>
              <a:ahLst/>
              <a:cxnLst/>
              <a:rect l="l" t="t" r="r" b="b"/>
              <a:pathLst>
                <a:path w="6088" h="7738" extrusionOk="0">
                  <a:moveTo>
                    <a:pt x="3044" y="1"/>
                  </a:moveTo>
                  <a:cubicBezTo>
                    <a:pt x="1364" y="1"/>
                    <a:pt x="1" y="789"/>
                    <a:pt x="1" y="1757"/>
                  </a:cubicBezTo>
                  <a:lnTo>
                    <a:pt x="1" y="5985"/>
                  </a:lnTo>
                  <a:cubicBezTo>
                    <a:pt x="1" y="6952"/>
                    <a:pt x="1364" y="7737"/>
                    <a:pt x="3044" y="7737"/>
                  </a:cubicBezTo>
                  <a:cubicBezTo>
                    <a:pt x="4728" y="7737"/>
                    <a:pt x="6088" y="6952"/>
                    <a:pt x="6088" y="5985"/>
                  </a:cubicBezTo>
                  <a:lnTo>
                    <a:pt x="6088" y="1757"/>
                  </a:lnTo>
                  <a:cubicBezTo>
                    <a:pt x="6088" y="789"/>
                    <a:pt x="4728" y="1"/>
                    <a:pt x="304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6968;p41"/>
            <p:cNvSpPr/>
            <p:nvPr/>
          </p:nvSpPr>
          <p:spPr>
            <a:xfrm>
              <a:off x="5345657" y="2663234"/>
              <a:ext cx="225256" cy="286306"/>
            </a:xfrm>
            <a:custGeom>
              <a:avLst/>
              <a:gdLst/>
              <a:ahLst/>
              <a:cxnLst/>
              <a:rect l="l" t="t" r="r" b="b"/>
              <a:pathLst>
                <a:path w="6088" h="7738" extrusionOk="0">
                  <a:moveTo>
                    <a:pt x="3044" y="1"/>
                  </a:moveTo>
                  <a:cubicBezTo>
                    <a:pt x="1364" y="1"/>
                    <a:pt x="1" y="789"/>
                    <a:pt x="1" y="1757"/>
                  </a:cubicBezTo>
                  <a:lnTo>
                    <a:pt x="1" y="5985"/>
                  </a:lnTo>
                  <a:cubicBezTo>
                    <a:pt x="1" y="6952"/>
                    <a:pt x="1364" y="7737"/>
                    <a:pt x="3044" y="7737"/>
                  </a:cubicBezTo>
                  <a:cubicBezTo>
                    <a:pt x="4728" y="7737"/>
                    <a:pt x="6088" y="6952"/>
                    <a:pt x="6088" y="5985"/>
                  </a:cubicBezTo>
                  <a:lnTo>
                    <a:pt x="6088" y="1757"/>
                  </a:lnTo>
                  <a:cubicBezTo>
                    <a:pt x="6088" y="789"/>
                    <a:pt x="4728" y="1"/>
                    <a:pt x="30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6969;p41"/>
            <p:cNvSpPr/>
            <p:nvPr/>
          </p:nvSpPr>
          <p:spPr>
            <a:xfrm>
              <a:off x="5345657" y="2884798"/>
              <a:ext cx="296" cy="4070"/>
            </a:xfrm>
            <a:custGeom>
              <a:avLst/>
              <a:gdLst/>
              <a:ahLst/>
              <a:cxnLst/>
              <a:rect l="l" t="t" r="r" b="b"/>
              <a:pathLst>
                <a:path w="8" h="110" extrusionOk="0">
                  <a:moveTo>
                    <a:pt x="7" y="109"/>
                  </a:moveTo>
                  <a:lnTo>
                    <a:pt x="7" y="109"/>
                  </a:lnTo>
                  <a:lnTo>
                    <a:pt x="7" y="109"/>
                  </a:lnTo>
                  <a:close/>
                  <a:moveTo>
                    <a:pt x="7" y="100"/>
                  </a:moveTo>
                  <a:lnTo>
                    <a:pt x="7" y="100"/>
                  </a:lnTo>
                  <a:lnTo>
                    <a:pt x="7" y="100"/>
                  </a:lnTo>
                  <a:close/>
                  <a:moveTo>
                    <a:pt x="7" y="97"/>
                  </a:moveTo>
                  <a:lnTo>
                    <a:pt x="7" y="97"/>
                  </a:lnTo>
                  <a:lnTo>
                    <a:pt x="7" y="97"/>
                  </a:lnTo>
                  <a:close/>
                  <a:moveTo>
                    <a:pt x="7" y="86"/>
                  </a:moveTo>
                  <a:lnTo>
                    <a:pt x="7" y="86"/>
                  </a:lnTo>
                  <a:lnTo>
                    <a:pt x="7" y="86"/>
                  </a:lnTo>
                  <a:close/>
                  <a:moveTo>
                    <a:pt x="7" y="83"/>
                  </a:moveTo>
                  <a:lnTo>
                    <a:pt x="7" y="83"/>
                  </a:lnTo>
                  <a:lnTo>
                    <a:pt x="7" y="83"/>
                  </a:lnTo>
                  <a:close/>
                  <a:moveTo>
                    <a:pt x="4" y="77"/>
                  </a:moveTo>
                  <a:lnTo>
                    <a:pt x="4" y="77"/>
                  </a:lnTo>
                  <a:lnTo>
                    <a:pt x="4" y="77"/>
                  </a:lnTo>
                  <a:close/>
                  <a:moveTo>
                    <a:pt x="4" y="73"/>
                  </a:moveTo>
                  <a:lnTo>
                    <a:pt x="4" y="73"/>
                  </a:lnTo>
                  <a:lnTo>
                    <a:pt x="4" y="73"/>
                  </a:lnTo>
                  <a:close/>
                  <a:moveTo>
                    <a:pt x="4" y="63"/>
                  </a:moveTo>
                  <a:lnTo>
                    <a:pt x="4" y="63"/>
                  </a:lnTo>
                  <a:lnTo>
                    <a:pt x="4" y="63"/>
                  </a:lnTo>
                  <a:close/>
                  <a:moveTo>
                    <a:pt x="4" y="60"/>
                  </a:moveTo>
                  <a:lnTo>
                    <a:pt x="4" y="60"/>
                  </a:lnTo>
                  <a:lnTo>
                    <a:pt x="4" y="60"/>
                  </a:lnTo>
                  <a:close/>
                  <a:moveTo>
                    <a:pt x="4" y="50"/>
                  </a:moveTo>
                  <a:lnTo>
                    <a:pt x="4" y="50"/>
                  </a:lnTo>
                  <a:lnTo>
                    <a:pt x="4" y="50"/>
                  </a:lnTo>
                  <a:close/>
                  <a:moveTo>
                    <a:pt x="4" y="46"/>
                  </a:moveTo>
                  <a:lnTo>
                    <a:pt x="4" y="46"/>
                  </a:lnTo>
                  <a:lnTo>
                    <a:pt x="4" y="46"/>
                  </a:lnTo>
                  <a:close/>
                  <a:moveTo>
                    <a:pt x="4" y="40"/>
                  </a:moveTo>
                  <a:lnTo>
                    <a:pt x="4" y="43"/>
                  </a:lnTo>
                  <a:lnTo>
                    <a:pt x="4" y="40"/>
                  </a:lnTo>
                  <a:close/>
                  <a:moveTo>
                    <a:pt x="4" y="37"/>
                  </a:moveTo>
                  <a:lnTo>
                    <a:pt x="4" y="37"/>
                  </a:lnTo>
                  <a:lnTo>
                    <a:pt x="4" y="37"/>
                  </a:lnTo>
                  <a:close/>
                  <a:moveTo>
                    <a:pt x="4" y="26"/>
                  </a:moveTo>
                  <a:lnTo>
                    <a:pt x="4" y="26"/>
                  </a:lnTo>
                  <a:lnTo>
                    <a:pt x="4" y="26"/>
                  </a:lnTo>
                  <a:close/>
                  <a:moveTo>
                    <a:pt x="4" y="23"/>
                  </a:moveTo>
                  <a:lnTo>
                    <a:pt x="4" y="23"/>
                  </a:lnTo>
                  <a:lnTo>
                    <a:pt x="4" y="23"/>
                  </a:lnTo>
                  <a:close/>
                  <a:moveTo>
                    <a:pt x="4" y="20"/>
                  </a:moveTo>
                  <a:lnTo>
                    <a:pt x="4" y="20"/>
                  </a:lnTo>
                  <a:lnTo>
                    <a:pt x="4" y="20"/>
                  </a:lnTo>
                  <a:close/>
                  <a:moveTo>
                    <a:pt x="4" y="13"/>
                  </a:moveTo>
                  <a:lnTo>
                    <a:pt x="4" y="13"/>
                  </a:lnTo>
                  <a:lnTo>
                    <a:pt x="4" y="13"/>
                  </a:lnTo>
                  <a:close/>
                  <a:moveTo>
                    <a:pt x="1" y="10"/>
                  </a:moveTo>
                  <a:lnTo>
                    <a:pt x="1" y="10"/>
                  </a:lnTo>
                  <a:lnTo>
                    <a:pt x="1" y="10"/>
                  </a:lnTo>
                  <a:close/>
                  <a:moveTo>
                    <a:pt x="1" y="3"/>
                  </a:moveTo>
                  <a:lnTo>
                    <a:pt x="1" y="6"/>
                  </a:lnTo>
                  <a:lnTo>
                    <a:pt x="1" y="3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6970;p41"/>
            <p:cNvSpPr/>
            <p:nvPr/>
          </p:nvSpPr>
          <p:spPr>
            <a:xfrm>
              <a:off x="5345657" y="2762435"/>
              <a:ext cx="78810" cy="184149"/>
            </a:xfrm>
            <a:custGeom>
              <a:avLst/>
              <a:gdLst/>
              <a:ahLst/>
              <a:cxnLst/>
              <a:rect l="l" t="t" r="r" b="b"/>
              <a:pathLst>
                <a:path w="2130" h="4977" extrusionOk="0">
                  <a:moveTo>
                    <a:pt x="1" y="0"/>
                  </a:moveTo>
                  <a:lnTo>
                    <a:pt x="1" y="3304"/>
                  </a:lnTo>
                  <a:lnTo>
                    <a:pt x="1" y="3307"/>
                  </a:lnTo>
                  <a:lnTo>
                    <a:pt x="1" y="3310"/>
                  </a:lnTo>
                  <a:lnTo>
                    <a:pt x="1" y="3313"/>
                  </a:lnTo>
                  <a:lnTo>
                    <a:pt x="1" y="3317"/>
                  </a:lnTo>
                  <a:cubicBezTo>
                    <a:pt x="4" y="3317"/>
                    <a:pt x="4" y="3320"/>
                    <a:pt x="4" y="3320"/>
                  </a:cubicBezTo>
                  <a:lnTo>
                    <a:pt x="4" y="3327"/>
                  </a:lnTo>
                  <a:lnTo>
                    <a:pt x="4" y="3330"/>
                  </a:lnTo>
                  <a:lnTo>
                    <a:pt x="4" y="3333"/>
                  </a:lnTo>
                  <a:lnTo>
                    <a:pt x="4" y="3344"/>
                  </a:lnTo>
                  <a:lnTo>
                    <a:pt x="4" y="3347"/>
                  </a:lnTo>
                  <a:lnTo>
                    <a:pt x="4" y="3350"/>
                  </a:lnTo>
                  <a:lnTo>
                    <a:pt x="4" y="3353"/>
                  </a:lnTo>
                  <a:lnTo>
                    <a:pt x="4" y="3357"/>
                  </a:lnTo>
                  <a:lnTo>
                    <a:pt x="4" y="3367"/>
                  </a:lnTo>
                  <a:lnTo>
                    <a:pt x="4" y="3370"/>
                  </a:lnTo>
                  <a:lnTo>
                    <a:pt x="4" y="3380"/>
                  </a:lnTo>
                  <a:lnTo>
                    <a:pt x="4" y="3384"/>
                  </a:lnTo>
                  <a:cubicBezTo>
                    <a:pt x="4" y="3387"/>
                    <a:pt x="7" y="3387"/>
                    <a:pt x="7" y="3390"/>
                  </a:cubicBezTo>
                  <a:lnTo>
                    <a:pt x="7" y="3393"/>
                  </a:lnTo>
                  <a:lnTo>
                    <a:pt x="7" y="3404"/>
                  </a:lnTo>
                  <a:lnTo>
                    <a:pt x="7" y="3407"/>
                  </a:lnTo>
                  <a:lnTo>
                    <a:pt x="7" y="3416"/>
                  </a:lnTo>
                  <a:cubicBezTo>
                    <a:pt x="90" y="4152"/>
                    <a:pt x="956" y="4764"/>
                    <a:pt x="2129" y="4976"/>
                  </a:cubicBezTo>
                  <a:lnTo>
                    <a:pt x="2129" y="842"/>
                  </a:lnTo>
                  <a:cubicBezTo>
                    <a:pt x="1258" y="716"/>
                    <a:pt x="506" y="41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6971;p41"/>
            <p:cNvSpPr/>
            <p:nvPr/>
          </p:nvSpPr>
          <p:spPr>
            <a:xfrm>
              <a:off x="5016647" y="2241567"/>
              <a:ext cx="883523" cy="554482"/>
            </a:xfrm>
            <a:custGeom>
              <a:avLst/>
              <a:gdLst/>
              <a:ahLst/>
              <a:cxnLst/>
              <a:rect l="l" t="t" r="r" b="b"/>
              <a:pathLst>
                <a:path w="23879" h="14986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8407" y="13525"/>
                    <a:pt x="8427" y="13562"/>
                  </a:cubicBezTo>
                  <a:lnTo>
                    <a:pt x="8431" y="13565"/>
                  </a:lnTo>
                  <a:cubicBezTo>
                    <a:pt x="8945" y="14394"/>
                    <a:pt x="10323" y="14986"/>
                    <a:pt x="11936" y="14986"/>
                  </a:cubicBezTo>
                  <a:cubicBezTo>
                    <a:pt x="13553" y="14986"/>
                    <a:pt x="14927" y="14394"/>
                    <a:pt x="15445" y="13565"/>
                  </a:cubicBezTo>
                  <a:cubicBezTo>
                    <a:pt x="15469" y="13529"/>
                    <a:pt x="23878" y="1"/>
                    <a:pt x="23878" y="0"/>
                  </a:cubicBezTo>
                  <a:lnTo>
                    <a:pt x="23878" y="0"/>
                  </a:lnTo>
                  <a:cubicBezTo>
                    <a:pt x="23878" y="1"/>
                    <a:pt x="19627" y="2744"/>
                    <a:pt x="11939" y="2744"/>
                  </a:cubicBezTo>
                  <a:cubicBezTo>
                    <a:pt x="10430" y="2744"/>
                    <a:pt x="9052" y="2638"/>
                    <a:pt x="7812" y="2465"/>
                  </a:cubicBezTo>
                  <a:cubicBezTo>
                    <a:pt x="2746" y="1770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6972;p41"/>
            <p:cNvSpPr/>
            <p:nvPr/>
          </p:nvSpPr>
          <p:spPr>
            <a:xfrm>
              <a:off x="5016647" y="2241567"/>
              <a:ext cx="407814" cy="552003"/>
            </a:xfrm>
            <a:custGeom>
              <a:avLst/>
              <a:gdLst/>
              <a:ahLst/>
              <a:cxnLst/>
              <a:rect l="l" t="t" r="r" b="b"/>
              <a:pathLst>
                <a:path w="11022" h="14919" extrusionOk="0">
                  <a:moveTo>
                    <a:pt x="1" y="0"/>
                  </a:moveTo>
                  <a:cubicBezTo>
                    <a:pt x="1" y="1"/>
                    <a:pt x="8407" y="13525"/>
                    <a:pt x="8427" y="13562"/>
                  </a:cubicBezTo>
                  <a:lnTo>
                    <a:pt x="8431" y="13565"/>
                  </a:lnTo>
                  <a:cubicBezTo>
                    <a:pt x="8846" y="14231"/>
                    <a:pt x="9817" y="14742"/>
                    <a:pt x="11021" y="14919"/>
                  </a:cubicBezTo>
                  <a:lnTo>
                    <a:pt x="5829" y="3496"/>
                  </a:lnTo>
                  <a:lnTo>
                    <a:pt x="4555" y="1813"/>
                  </a:lnTo>
                  <a:cubicBezTo>
                    <a:pt x="1581" y="101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6973;p41"/>
            <p:cNvSpPr/>
            <p:nvPr/>
          </p:nvSpPr>
          <p:spPr>
            <a:xfrm>
              <a:off x="4848663" y="1757183"/>
              <a:ext cx="1219483" cy="641395"/>
            </a:xfrm>
            <a:custGeom>
              <a:avLst/>
              <a:gdLst/>
              <a:ahLst/>
              <a:cxnLst/>
              <a:rect l="l" t="t" r="r" b="b"/>
              <a:pathLst>
                <a:path w="32959" h="17335" extrusionOk="0">
                  <a:moveTo>
                    <a:pt x="16481" y="0"/>
                  </a:moveTo>
                  <a:cubicBezTo>
                    <a:pt x="12638" y="0"/>
                    <a:pt x="8795" y="846"/>
                    <a:pt x="5865" y="2540"/>
                  </a:cubicBezTo>
                  <a:cubicBezTo>
                    <a:pt x="1" y="5926"/>
                    <a:pt x="1" y="11412"/>
                    <a:pt x="5865" y="14797"/>
                  </a:cubicBezTo>
                  <a:cubicBezTo>
                    <a:pt x="7206" y="15573"/>
                    <a:pt x="8735" y="16168"/>
                    <a:pt x="10369" y="16587"/>
                  </a:cubicBezTo>
                  <a:cubicBezTo>
                    <a:pt x="12310" y="17086"/>
                    <a:pt x="14395" y="17335"/>
                    <a:pt x="16480" y="17335"/>
                  </a:cubicBezTo>
                  <a:cubicBezTo>
                    <a:pt x="18723" y="17335"/>
                    <a:pt x="20966" y="17047"/>
                    <a:pt x="23025" y="16471"/>
                  </a:cubicBezTo>
                  <a:cubicBezTo>
                    <a:pt x="23588" y="16314"/>
                    <a:pt x="24134" y="16135"/>
                    <a:pt x="24662" y="15935"/>
                  </a:cubicBezTo>
                  <a:cubicBezTo>
                    <a:pt x="24886" y="15855"/>
                    <a:pt x="25101" y="15766"/>
                    <a:pt x="25317" y="15676"/>
                  </a:cubicBezTo>
                  <a:cubicBezTo>
                    <a:pt x="25624" y="15546"/>
                    <a:pt x="25919" y="15413"/>
                    <a:pt x="26212" y="15267"/>
                  </a:cubicBezTo>
                  <a:cubicBezTo>
                    <a:pt x="26515" y="15120"/>
                    <a:pt x="26808" y="14964"/>
                    <a:pt x="27094" y="14797"/>
                  </a:cubicBezTo>
                  <a:cubicBezTo>
                    <a:pt x="32958" y="11412"/>
                    <a:pt x="32958" y="5923"/>
                    <a:pt x="27094" y="2540"/>
                  </a:cubicBezTo>
                  <a:cubicBezTo>
                    <a:pt x="24526" y="1053"/>
                    <a:pt x="21256" y="222"/>
                    <a:pt x="17900" y="39"/>
                  </a:cubicBezTo>
                  <a:lnTo>
                    <a:pt x="17896" y="39"/>
                  </a:lnTo>
                  <a:cubicBezTo>
                    <a:pt x="17426" y="13"/>
                    <a:pt x="16953" y="0"/>
                    <a:pt x="164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6974;p41"/>
            <p:cNvSpPr/>
            <p:nvPr/>
          </p:nvSpPr>
          <p:spPr>
            <a:xfrm>
              <a:off x="4902943" y="1757220"/>
              <a:ext cx="607910" cy="613719"/>
            </a:xfrm>
            <a:custGeom>
              <a:avLst/>
              <a:gdLst/>
              <a:ahLst/>
              <a:cxnLst/>
              <a:rect l="l" t="t" r="r" b="b"/>
              <a:pathLst>
                <a:path w="16430" h="16587" extrusionOk="0">
                  <a:moveTo>
                    <a:pt x="15019" y="1"/>
                  </a:moveTo>
                  <a:cubicBezTo>
                    <a:pt x="11174" y="1"/>
                    <a:pt x="7332" y="846"/>
                    <a:pt x="4398" y="2539"/>
                  </a:cubicBezTo>
                  <a:cubicBezTo>
                    <a:pt x="1465" y="4232"/>
                    <a:pt x="0" y="6451"/>
                    <a:pt x="0" y="8666"/>
                  </a:cubicBezTo>
                  <a:cubicBezTo>
                    <a:pt x="0" y="10885"/>
                    <a:pt x="1468" y="13103"/>
                    <a:pt x="4398" y="14796"/>
                  </a:cubicBezTo>
                  <a:cubicBezTo>
                    <a:pt x="5739" y="15572"/>
                    <a:pt x="7268" y="16167"/>
                    <a:pt x="8902" y="16586"/>
                  </a:cubicBezTo>
                  <a:lnTo>
                    <a:pt x="8905" y="16586"/>
                  </a:lnTo>
                  <a:cubicBezTo>
                    <a:pt x="8343" y="15805"/>
                    <a:pt x="7974" y="13945"/>
                    <a:pt x="9052" y="13832"/>
                  </a:cubicBezTo>
                  <a:cubicBezTo>
                    <a:pt x="7592" y="13450"/>
                    <a:pt x="6238" y="12917"/>
                    <a:pt x="5060" y="12235"/>
                  </a:cubicBezTo>
                  <a:cubicBezTo>
                    <a:pt x="3373" y="11264"/>
                    <a:pt x="2233" y="10103"/>
                    <a:pt x="1750" y="8879"/>
                  </a:cubicBezTo>
                  <a:cubicBezTo>
                    <a:pt x="1584" y="8457"/>
                    <a:pt x="1504" y="8027"/>
                    <a:pt x="1504" y="7605"/>
                  </a:cubicBezTo>
                  <a:cubicBezTo>
                    <a:pt x="1504" y="6980"/>
                    <a:pt x="1680" y="6361"/>
                    <a:pt x="2036" y="5746"/>
                  </a:cubicBezTo>
                  <a:cubicBezTo>
                    <a:pt x="2618" y="4737"/>
                    <a:pt x="3663" y="3783"/>
                    <a:pt x="5057" y="2978"/>
                  </a:cubicBezTo>
                  <a:cubicBezTo>
                    <a:pt x="5093" y="2955"/>
                    <a:pt x="5130" y="2935"/>
                    <a:pt x="5170" y="2912"/>
                  </a:cubicBezTo>
                  <a:cubicBezTo>
                    <a:pt x="7851" y="1401"/>
                    <a:pt x="11420" y="643"/>
                    <a:pt x="14989" y="643"/>
                  </a:cubicBezTo>
                  <a:lnTo>
                    <a:pt x="14992" y="643"/>
                  </a:lnTo>
                  <a:cubicBezTo>
                    <a:pt x="15122" y="643"/>
                    <a:pt x="15252" y="646"/>
                    <a:pt x="15385" y="646"/>
                  </a:cubicBezTo>
                  <a:lnTo>
                    <a:pt x="15422" y="646"/>
                  </a:lnTo>
                  <a:cubicBezTo>
                    <a:pt x="15422" y="646"/>
                    <a:pt x="15335" y="177"/>
                    <a:pt x="16429" y="38"/>
                  </a:cubicBezTo>
                  <a:cubicBezTo>
                    <a:pt x="15961" y="11"/>
                    <a:pt x="15491" y="1"/>
                    <a:pt x="15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6975;p41"/>
            <p:cNvSpPr/>
            <p:nvPr/>
          </p:nvSpPr>
          <p:spPr>
            <a:xfrm>
              <a:off x="4952672" y="1780974"/>
              <a:ext cx="1032411" cy="515225"/>
            </a:xfrm>
            <a:custGeom>
              <a:avLst/>
              <a:gdLst/>
              <a:ahLst/>
              <a:cxnLst/>
              <a:rect l="l" t="t" r="r" b="b"/>
              <a:pathLst>
                <a:path w="27903" h="13925" extrusionOk="0">
                  <a:moveTo>
                    <a:pt x="13655" y="0"/>
                  </a:moveTo>
                  <a:cubicBezTo>
                    <a:pt x="10031" y="0"/>
                    <a:pt x="6406" y="780"/>
                    <a:pt x="3713" y="2336"/>
                  </a:cubicBezTo>
                  <a:cubicBezTo>
                    <a:pt x="2319" y="3141"/>
                    <a:pt x="1274" y="4095"/>
                    <a:pt x="692" y="5104"/>
                  </a:cubicBezTo>
                  <a:cubicBezTo>
                    <a:pt x="93" y="6138"/>
                    <a:pt x="1" y="7192"/>
                    <a:pt x="406" y="8237"/>
                  </a:cubicBezTo>
                  <a:cubicBezTo>
                    <a:pt x="889" y="9461"/>
                    <a:pt x="2029" y="10622"/>
                    <a:pt x="3716" y="11593"/>
                  </a:cubicBezTo>
                  <a:cubicBezTo>
                    <a:pt x="4894" y="12275"/>
                    <a:pt x="6248" y="12808"/>
                    <a:pt x="7708" y="13190"/>
                  </a:cubicBezTo>
                  <a:cubicBezTo>
                    <a:pt x="8259" y="13333"/>
                    <a:pt x="8826" y="13459"/>
                    <a:pt x="9401" y="13559"/>
                  </a:cubicBezTo>
                  <a:cubicBezTo>
                    <a:pt x="10405" y="13735"/>
                    <a:pt x="11446" y="13852"/>
                    <a:pt x="12487" y="13895"/>
                  </a:cubicBezTo>
                  <a:cubicBezTo>
                    <a:pt x="12704" y="13905"/>
                    <a:pt x="12917" y="13912"/>
                    <a:pt x="13129" y="13918"/>
                  </a:cubicBezTo>
                  <a:cubicBezTo>
                    <a:pt x="13323" y="13922"/>
                    <a:pt x="13518" y="13925"/>
                    <a:pt x="13713" y="13925"/>
                  </a:cubicBezTo>
                  <a:cubicBezTo>
                    <a:pt x="13876" y="13925"/>
                    <a:pt x="14038" y="13923"/>
                    <a:pt x="14201" y="13918"/>
                  </a:cubicBezTo>
                  <a:cubicBezTo>
                    <a:pt x="15415" y="13895"/>
                    <a:pt x="16629" y="13778"/>
                    <a:pt x="17796" y="13579"/>
                  </a:cubicBezTo>
                  <a:cubicBezTo>
                    <a:pt x="17810" y="13576"/>
                    <a:pt x="17823" y="13572"/>
                    <a:pt x="17836" y="13572"/>
                  </a:cubicBezTo>
                  <a:cubicBezTo>
                    <a:pt x="18615" y="13436"/>
                    <a:pt x="19373" y="13260"/>
                    <a:pt x="20102" y="13050"/>
                  </a:cubicBezTo>
                  <a:cubicBezTo>
                    <a:pt x="20627" y="12897"/>
                    <a:pt x="21137" y="12725"/>
                    <a:pt x="21625" y="12531"/>
                  </a:cubicBezTo>
                  <a:cubicBezTo>
                    <a:pt x="21831" y="12452"/>
                    <a:pt x="22035" y="12369"/>
                    <a:pt x="22234" y="12278"/>
                  </a:cubicBezTo>
                  <a:cubicBezTo>
                    <a:pt x="22474" y="12172"/>
                    <a:pt x="22706" y="12062"/>
                    <a:pt x="22939" y="11946"/>
                  </a:cubicBezTo>
                  <a:cubicBezTo>
                    <a:pt x="23162" y="11833"/>
                    <a:pt x="23378" y="11716"/>
                    <a:pt x="23591" y="11593"/>
                  </a:cubicBezTo>
                  <a:cubicBezTo>
                    <a:pt x="24988" y="10789"/>
                    <a:pt x="26033" y="9831"/>
                    <a:pt x="26615" y="8826"/>
                  </a:cubicBezTo>
                  <a:cubicBezTo>
                    <a:pt x="27902" y="6593"/>
                    <a:pt x="26771" y="4169"/>
                    <a:pt x="23595" y="2336"/>
                  </a:cubicBezTo>
                  <a:cubicBezTo>
                    <a:pt x="21006" y="839"/>
                    <a:pt x="17557" y="61"/>
                    <a:pt x="14078" y="4"/>
                  </a:cubicBezTo>
                  <a:cubicBezTo>
                    <a:pt x="13937" y="2"/>
                    <a:pt x="13796" y="0"/>
                    <a:pt x="1365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6976;p41"/>
            <p:cNvSpPr/>
            <p:nvPr/>
          </p:nvSpPr>
          <p:spPr>
            <a:xfrm>
              <a:off x="5172605" y="2134966"/>
              <a:ext cx="571354" cy="161246"/>
            </a:xfrm>
            <a:custGeom>
              <a:avLst/>
              <a:gdLst/>
              <a:ahLst/>
              <a:cxnLst/>
              <a:rect l="l" t="t" r="r" b="b"/>
              <a:pathLst>
                <a:path w="15442" h="4358" extrusionOk="0">
                  <a:moveTo>
                    <a:pt x="7721" y="0"/>
                  </a:moveTo>
                  <a:cubicBezTo>
                    <a:pt x="4199" y="0"/>
                    <a:pt x="1188" y="1274"/>
                    <a:pt x="0" y="3064"/>
                  </a:cubicBezTo>
                  <a:cubicBezTo>
                    <a:pt x="566" y="3273"/>
                    <a:pt x="1155" y="3463"/>
                    <a:pt x="1764" y="3623"/>
                  </a:cubicBezTo>
                  <a:cubicBezTo>
                    <a:pt x="2315" y="3766"/>
                    <a:pt x="2882" y="3892"/>
                    <a:pt x="3457" y="3992"/>
                  </a:cubicBezTo>
                  <a:cubicBezTo>
                    <a:pt x="4461" y="4168"/>
                    <a:pt x="5502" y="4285"/>
                    <a:pt x="6543" y="4328"/>
                  </a:cubicBezTo>
                  <a:cubicBezTo>
                    <a:pt x="6760" y="4338"/>
                    <a:pt x="6973" y="4345"/>
                    <a:pt x="7185" y="4351"/>
                  </a:cubicBezTo>
                  <a:cubicBezTo>
                    <a:pt x="7379" y="4355"/>
                    <a:pt x="7574" y="4358"/>
                    <a:pt x="7769" y="4358"/>
                  </a:cubicBezTo>
                  <a:cubicBezTo>
                    <a:pt x="7932" y="4358"/>
                    <a:pt x="8094" y="4356"/>
                    <a:pt x="8257" y="4351"/>
                  </a:cubicBezTo>
                  <a:cubicBezTo>
                    <a:pt x="9471" y="4328"/>
                    <a:pt x="10685" y="4211"/>
                    <a:pt x="11852" y="4012"/>
                  </a:cubicBezTo>
                  <a:cubicBezTo>
                    <a:pt x="11866" y="4009"/>
                    <a:pt x="11879" y="4005"/>
                    <a:pt x="11892" y="4005"/>
                  </a:cubicBezTo>
                  <a:cubicBezTo>
                    <a:pt x="12671" y="3869"/>
                    <a:pt x="13429" y="3693"/>
                    <a:pt x="14158" y="3483"/>
                  </a:cubicBezTo>
                  <a:cubicBezTo>
                    <a:pt x="14597" y="3353"/>
                    <a:pt x="15026" y="3210"/>
                    <a:pt x="15442" y="3054"/>
                  </a:cubicBezTo>
                  <a:cubicBezTo>
                    <a:pt x="14247" y="1271"/>
                    <a:pt x="11244" y="0"/>
                    <a:pt x="772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6977;p41"/>
            <p:cNvSpPr/>
            <p:nvPr/>
          </p:nvSpPr>
          <p:spPr>
            <a:xfrm>
              <a:off x="5538653" y="2086199"/>
              <a:ext cx="106116" cy="106264"/>
            </a:xfrm>
            <a:custGeom>
              <a:avLst/>
              <a:gdLst/>
              <a:ahLst/>
              <a:cxnLst/>
              <a:rect l="l" t="t" r="r" b="b"/>
              <a:pathLst>
                <a:path w="2868" h="2872" extrusionOk="0">
                  <a:moveTo>
                    <a:pt x="1434" y="1"/>
                  </a:moveTo>
                  <a:cubicBezTo>
                    <a:pt x="642" y="1"/>
                    <a:pt x="0" y="644"/>
                    <a:pt x="0" y="1438"/>
                  </a:cubicBezTo>
                  <a:cubicBezTo>
                    <a:pt x="0" y="2230"/>
                    <a:pt x="642" y="2872"/>
                    <a:pt x="1434" y="2872"/>
                  </a:cubicBezTo>
                  <a:cubicBezTo>
                    <a:pt x="2226" y="2872"/>
                    <a:pt x="2868" y="2230"/>
                    <a:pt x="2868" y="1438"/>
                  </a:cubicBezTo>
                  <a:cubicBezTo>
                    <a:pt x="2868" y="644"/>
                    <a:pt x="2226" y="1"/>
                    <a:pt x="14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6978;p41"/>
            <p:cNvSpPr/>
            <p:nvPr/>
          </p:nvSpPr>
          <p:spPr>
            <a:xfrm>
              <a:off x="5538653" y="2135965"/>
              <a:ext cx="106116" cy="32005"/>
            </a:xfrm>
            <a:custGeom>
              <a:avLst/>
              <a:gdLst/>
              <a:ahLst/>
              <a:cxnLst/>
              <a:rect l="l" t="t" r="r" b="b"/>
              <a:pathLst>
                <a:path w="2868" h="865" extrusionOk="0">
                  <a:moveTo>
                    <a:pt x="2868" y="93"/>
                  </a:moveTo>
                  <a:lnTo>
                    <a:pt x="2868" y="93"/>
                  </a:lnTo>
                  <a:cubicBezTo>
                    <a:pt x="2868" y="376"/>
                    <a:pt x="2785" y="642"/>
                    <a:pt x="2641" y="865"/>
                  </a:cubicBezTo>
                  <a:lnTo>
                    <a:pt x="2641" y="865"/>
                  </a:lnTo>
                  <a:cubicBezTo>
                    <a:pt x="2785" y="642"/>
                    <a:pt x="2868" y="376"/>
                    <a:pt x="2868" y="93"/>
                  </a:cubicBezTo>
                  <a:close/>
                  <a:moveTo>
                    <a:pt x="0" y="87"/>
                  </a:moveTo>
                  <a:lnTo>
                    <a:pt x="0" y="93"/>
                  </a:lnTo>
                  <a:lnTo>
                    <a:pt x="0" y="93"/>
                  </a:lnTo>
                  <a:lnTo>
                    <a:pt x="0" y="87"/>
                  </a:lnTo>
                  <a:close/>
                  <a:moveTo>
                    <a:pt x="0" y="83"/>
                  </a:moveTo>
                  <a:lnTo>
                    <a:pt x="0" y="87"/>
                  </a:lnTo>
                  <a:lnTo>
                    <a:pt x="0" y="83"/>
                  </a:lnTo>
                  <a:close/>
                  <a:moveTo>
                    <a:pt x="0" y="80"/>
                  </a:moveTo>
                  <a:lnTo>
                    <a:pt x="0" y="83"/>
                  </a:lnTo>
                  <a:lnTo>
                    <a:pt x="0" y="80"/>
                  </a:lnTo>
                  <a:close/>
                  <a:moveTo>
                    <a:pt x="0" y="73"/>
                  </a:moveTo>
                  <a:lnTo>
                    <a:pt x="0" y="77"/>
                  </a:lnTo>
                  <a:lnTo>
                    <a:pt x="0" y="73"/>
                  </a:lnTo>
                  <a:close/>
                  <a:moveTo>
                    <a:pt x="0" y="70"/>
                  </a:moveTo>
                  <a:lnTo>
                    <a:pt x="0" y="73"/>
                  </a:lnTo>
                  <a:lnTo>
                    <a:pt x="0" y="70"/>
                  </a:lnTo>
                  <a:close/>
                  <a:moveTo>
                    <a:pt x="0" y="63"/>
                  </a:moveTo>
                  <a:lnTo>
                    <a:pt x="0" y="70"/>
                  </a:lnTo>
                  <a:lnTo>
                    <a:pt x="0" y="63"/>
                  </a:lnTo>
                  <a:close/>
                  <a:moveTo>
                    <a:pt x="0" y="60"/>
                  </a:moveTo>
                  <a:lnTo>
                    <a:pt x="0" y="63"/>
                  </a:lnTo>
                  <a:lnTo>
                    <a:pt x="0" y="60"/>
                  </a:lnTo>
                  <a:close/>
                  <a:moveTo>
                    <a:pt x="0" y="57"/>
                  </a:moveTo>
                  <a:lnTo>
                    <a:pt x="0" y="60"/>
                  </a:lnTo>
                  <a:lnTo>
                    <a:pt x="0" y="57"/>
                  </a:lnTo>
                  <a:close/>
                  <a:moveTo>
                    <a:pt x="0" y="50"/>
                  </a:moveTo>
                  <a:lnTo>
                    <a:pt x="0" y="53"/>
                  </a:lnTo>
                  <a:lnTo>
                    <a:pt x="0" y="50"/>
                  </a:lnTo>
                  <a:close/>
                  <a:moveTo>
                    <a:pt x="0" y="47"/>
                  </a:moveTo>
                  <a:lnTo>
                    <a:pt x="0" y="50"/>
                  </a:lnTo>
                  <a:lnTo>
                    <a:pt x="0" y="47"/>
                  </a:lnTo>
                  <a:close/>
                  <a:moveTo>
                    <a:pt x="0" y="43"/>
                  </a:moveTo>
                  <a:lnTo>
                    <a:pt x="0" y="47"/>
                  </a:lnTo>
                  <a:lnTo>
                    <a:pt x="0" y="43"/>
                  </a:lnTo>
                  <a:close/>
                  <a:moveTo>
                    <a:pt x="0" y="37"/>
                  </a:moveTo>
                  <a:lnTo>
                    <a:pt x="0" y="40"/>
                  </a:lnTo>
                  <a:lnTo>
                    <a:pt x="0" y="37"/>
                  </a:lnTo>
                  <a:close/>
                  <a:moveTo>
                    <a:pt x="0" y="33"/>
                  </a:moveTo>
                  <a:lnTo>
                    <a:pt x="0" y="37"/>
                  </a:lnTo>
                  <a:lnTo>
                    <a:pt x="0" y="33"/>
                  </a:lnTo>
                  <a:close/>
                  <a:moveTo>
                    <a:pt x="0" y="27"/>
                  </a:moveTo>
                  <a:lnTo>
                    <a:pt x="0" y="30"/>
                  </a:lnTo>
                  <a:lnTo>
                    <a:pt x="0" y="27"/>
                  </a:lnTo>
                  <a:close/>
                  <a:moveTo>
                    <a:pt x="0" y="24"/>
                  </a:moveTo>
                  <a:lnTo>
                    <a:pt x="0" y="27"/>
                  </a:lnTo>
                  <a:lnTo>
                    <a:pt x="0" y="24"/>
                  </a:lnTo>
                  <a:close/>
                  <a:moveTo>
                    <a:pt x="0" y="20"/>
                  </a:moveTo>
                  <a:lnTo>
                    <a:pt x="0" y="24"/>
                  </a:lnTo>
                  <a:lnTo>
                    <a:pt x="0" y="20"/>
                  </a:lnTo>
                  <a:close/>
                  <a:moveTo>
                    <a:pt x="0" y="13"/>
                  </a:moveTo>
                  <a:lnTo>
                    <a:pt x="0" y="17"/>
                  </a:lnTo>
                  <a:lnTo>
                    <a:pt x="0" y="13"/>
                  </a:lnTo>
                  <a:close/>
                  <a:moveTo>
                    <a:pt x="0" y="10"/>
                  </a:moveTo>
                  <a:lnTo>
                    <a:pt x="0" y="13"/>
                  </a:lnTo>
                  <a:lnTo>
                    <a:pt x="0" y="10"/>
                  </a:lnTo>
                  <a:close/>
                  <a:moveTo>
                    <a:pt x="3" y="0"/>
                  </a:moveTo>
                  <a:lnTo>
                    <a:pt x="3" y="4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6979;p41"/>
            <p:cNvSpPr/>
            <p:nvPr/>
          </p:nvSpPr>
          <p:spPr>
            <a:xfrm>
              <a:off x="5591712" y="2167934"/>
              <a:ext cx="44696" cy="24531"/>
            </a:xfrm>
            <a:custGeom>
              <a:avLst/>
              <a:gdLst/>
              <a:ahLst/>
              <a:cxnLst/>
              <a:rect l="l" t="t" r="r" b="b"/>
              <a:pathLst>
                <a:path w="1208" h="663" extrusionOk="0">
                  <a:moveTo>
                    <a:pt x="1207" y="1"/>
                  </a:moveTo>
                  <a:cubicBezTo>
                    <a:pt x="955" y="400"/>
                    <a:pt x="509" y="663"/>
                    <a:pt x="0" y="663"/>
                  </a:cubicBezTo>
                  <a:cubicBezTo>
                    <a:pt x="509" y="663"/>
                    <a:pt x="955" y="400"/>
                    <a:pt x="1207" y="1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6980;p41"/>
            <p:cNvSpPr/>
            <p:nvPr/>
          </p:nvSpPr>
          <p:spPr>
            <a:xfrm>
              <a:off x="5538653" y="2091268"/>
              <a:ext cx="106116" cy="101195"/>
            </a:xfrm>
            <a:custGeom>
              <a:avLst/>
              <a:gdLst/>
              <a:ahLst/>
              <a:cxnLst/>
              <a:rect l="l" t="t" r="r" b="b"/>
              <a:pathLst>
                <a:path w="2868" h="2735" extrusionOk="0">
                  <a:moveTo>
                    <a:pt x="829" y="1"/>
                  </a:moveTo>
                  <a:lnTo>
                    <a:pt x="829" y="1"/>
                  </a:lnTo>
                  <a:cubicBezTo>
                    <a:pt x="366" y="217"/>
                    <a:pt x="37" y="673"/>
                    <a:pt x="3" y="1208"/>
                  </a:cubicBezTo>
                  <a:lnTo>
                    <a:pt x="3" y="1212"/>
                  </a:lnTo>
                  <a:cubicBezTo>
                    <a:pt x="3" y="1215"/>
                    <a:pt x="0" y="1215"/>
                    <a:pt x="0" y="1218"/>
                  </a:cubicBezTo>
                  <a:lnTo>
                    <a:pt x="0" y="1221"/>
                  </a:lnTo>
                  <a:lnTo>
                    <a:pt x="0" y="1225"/>
                  </a:lnTo>
                  <a:lnTo>
                    <a:pt x="0" y="1228"/>
                  </a:lnTo>
                  <a:lnTo>
                    <a:pt x="0" y="1232"/>
                  </a:lnTo>
                  <a:lnTo>
                    <a:pt x="0" y="1235"/>
                  </a:lnTo>
                  <a:lnTo>
                    <a:pt x="0" y="1238"/>
                  </a:lnTo>
                  <a:lnTo>
                    <a:pt x="0" y="1241"/>
                  </a:lnTo>
                  <a:lnTo>
                    <a:pt x="0" y="1245"/>
                  </a:lnTo>
                  <a:lnTo>
                    <a:pt x="0" y="1248"/>
                  </a:lnTo>
                  <a:lnTo>
                    <a:pt x="0" y="1251"/>
                  </a:lnTo>
                  <a:lnTo>
                    <a:pt x="0" y="1255"/>
                  </a:lnTo>
                  <a:lnTo>
                    <a:pt x="0" y="1258"/>
                  </a:lnTo>
                  <a:lnTo>
                    <a:pt x="0" y="1261"/>
                  </a:lnTo>
                  <a:lnTo>
                    <a:pt x="0" y="1265"/>
                  </a:lnTo>
                  <a:lnTo>
                    <a:pt x="0" y="1268"/>
                  </a:lnTo>
                  <a:lnTo>
                    <a:pt x="0" y="1271"/>
                  </a:lnTo>
                  <a:lnTo>
                    <a:pt x="0" y="1278"/>
                  </a:lnTo>
                  <a:lnTo>
                    <a:pt x="0" y="1281"/>
                  </a:lnTo>
                  <a:lnTo>
                    <a:pt x="0" y="1285"/>
                  </a:lnTo>
                  <a:lnTo>
                    <a:pt x="0" y="1288"/>
                  </a:lnTo>
                  <a:lnTo>
                    <a:pt x="0" y="1291"/>
                  </a:lnTo>
                  <a:lnTo>
                    <a:pt x="0" y="1295"/>
                  </a:lnTo>
                  <a:lnTo>
                    <a:pt x="0" y="1301"/>
                  </a:lnTo>
                  <a:cubicBezTo>
                    <a:pt x="0" y="2093"/>
                    <a:pt x="642" y="2735"/>
                    <a:pt x="1434" y="2735"/>
                  </a:cubicBezTo>
                  <a:cubicBezTo>
                    <a:pt x="1943" y="2735"/>
                    <a:pt x="2389" y="2472"/>
                    <a:pt x="2641" y="2073"/>
                  </a:cubicBezTo>
                  <a:cubicBezTo>
                    <a:pt x="2785" y="1850"/>
                    <a:pt x="2868" y="1584"/>
                    <a:pt x="2868" y="1301"/>
                  </a:cubicBezTo>
                  <a:lnTo>
                    <a:pt x="2868" y="1301"/>
                  </a:lnTo>
                  <a:cubicBezTo>
                    <a:pt x="2831" y="1760"/>
                    <a:pt x="2335" y="2056"/>
                    <a:pt x="1803" y="2056"/>
                  </a:cubicBezTo>
                  <a:cubicBezTo>
                    <a:pt x="1537" y="2056"/>
                    <a:pt x="1261" y="1984"/>
                    <a:pt x="1035" y="1817"/>
                  </a:cubicBezTo>
                  <a:cubicBezTo>
                    <a:pt x="350" y="1321"/>
                    <a:pt x="296" y="350"/>
                    <a:pt x="8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6981;p41"/>
            <p:cNvSpPr/>
            <p:nvPr/>
          </p:nvSpPr>
          <p:spPr>
            <a:xfrm>
              <a:off x="5684843" y="1809540"/>
              <a:ext cx="178155" cy="178118"/>
            </a:xfrm>
            <a:custGeom>
              <a:avLst/>
              <a:gdLst/>
              <a:ahLst/>
              <a:cxnLst/>
              <a:rect l="l" t="t" r="r" b="b"/>
              <a:pathLst>
                <a:path w="4815" h="4814" extrusionOk="0">
                  <a:moveTo>
                    <a:pt x="2410" y="1"/>
                  </a:moveTo>
                  <a:cubicBezTo>
                    <a:pt x="1079" y="1"/>
                    <a:pt x="1" y="1079"/>
                    <a:pt x="1" y="2409"/>
                  </a:cubicBezTo>
                  <a:cubicBezTo>
                    <a:pt x="1" y="3736"/>
                    <a:pt x="1079" y="4814"/>
                    <a:pt x="2410" y="4814"/>
                  </a:cubicBezTo>
                  <a:cubicBezTo>
                    <a:pt x="3736" y="4814"/>
                    <a:pt x="4814" y="3736"/>
                    <a:pt x="4814" y="2409"/>
                  </a:cubicBezTo>
                  <a:cubicBezTo>
                    <a:pt x="4814" y="1079"/>
                    <a:pt x="3736" y="1"/>
                    <a:pt x="24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6982;p41"/>
            <p:cNvSpPr/>
            <p:nvPr/>
          </p:nvSpPr>
          <p:spPr>
            <a:xfrm>
              <a:off x="5684843" y="1817791"/>
              <a:ext cx="178155" cy="169867"/>
            </a:xfrm>
            <a:custGeom>
              <a:avLst/>
              <a:gdLst/>
              <a:ahLst/>
              <a:cxnLst/>
              <a:rect l="l" t="t" r="r" b="b"/>
              <a:pathLst>
                <a:path w="4815" h="4591" extrusionOk="0">
                  <a:moveTo>
                    <a:pt x="1392" y="1"/>
                  </a:moveTo>
                  <a:lnTo>
                    <a:pt x="1392" y="1"/>
                  </a:lnTo>
                  <a:cubicBezTo>
                    <a:pt x="570" y="386"/>
                    <a:pt x="1" y="1218"/>
                    <a:pt x="1" y="2186"/>
                  </a:cubicBezTo>
                  <a:cubicBezTo>
                    <a:pt x="1" y="3513"/>
                    <a:pt x="1079" y="4591"/>
                    <a:pt x="2410" y="4591"/>
                  </a:cubicBezTo>
                  <a:cubicBezTo>
                    <a:pt x="3736" y="4591"/>
                    <a:pt x="4814" y="3513"/>
                    <a:pt x="4814" y="2186"/>
                  </a:cubicBezTo>
                  <a:lnTo>
                    <a:pt x="4814" y="2186"/>
                  </a:lnTo>
                  <a:cubicBezTo>
                    <a:pt x="4755" y="2957"/>
                    <a:pt x="3917" y="3453"/>
                    <a:pt x="3026" y="3453"/>
                  </a:cubicBezTo>
                  <a:cubicBezTo>
                    <a:pt x="2579" y="3453"/>
                    <a:pt x="2119" y="3328"/>
                    <a:pt x="1737" y="3051"/>
                  </a:cubicBezTo>
                  <a:cubicBezTo>
                    <a:pt x="590" y="2222"/>
                    <a:pt x="497" y="589"/>
                    <a:pt x="139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6983;p41"/>
            <p:cNvSpPr/>
            <p:nvPr/>
          </p:nvSpPr>
          <p:spPr>
            <a:xfrm>
              <a:off x="5109370" y="1608807"/>
              <a:ext cx="139712" cy="139712"/>
            </a:xfrm>
            <a:custGeom>
              <a:avLst/>
              <a:gdLst/>
              <a:ahLst/>
              <a:cxnLst/>
              <a:rect l="l" t="t" r="r" b="b"/>
              <a:pathLst>
                <a:path w="3776" h="3776" extrusionOk="0">
                  <a:moveTo>
                    <a:pt x="1886" y="0"/>
                  </a:moveTo>
                  <a:cubicBezTo>
                    <a:pt x="845" y="0"/>
                    <a:pt x="0" y="845"/>
                    <a:pt x="0" y="1890"/>
                  </a:cubicBezTo>
                  <a:cubicBezTo>
                    <a:pt x="0" y="2931"/>
                    <a:pt x="845" y="3776"/>
                    <a:pt x="1886" y="3776"/>
                  </a:cubicBezTo>
                  <a:cubicBezTo>
                    <a:pt x="2931" y="3776"/>
                    <a:pt x="3775" y="2931"/>
                    <a:pt x="3775" y="1890"/>
                  </a:cubicBezTo>
                  <a:cubicBezTo>
                    <a:pt x="3775" y="845"/>
                    <a:pt x="2931" y="0"/>
                    <a:pt x="188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6984;p41"/>
            <p:cNvSpPr/>
            <p:nvPr/>
          </p:nvSpPr>
          <p:spPr>
            <a:xfrm>
              <a:off x="5109370" y="1615319"/>
              <a:ext cx="139712" cy="133200"/>
            </a:xfrm>
            <a:custGeom>
              <a:avLst/>
              <a:gdLst/>
              <a:ahLst/>
              <a:cxnLst/>
              <a:rect l="l" t="t" r="r" b="b"/>
              <a:pathLst>
                <a:path w="3776" h="3600" extrusionOk="0">
                  <a:moveTo>
                    <a:pt x="1091" y="1"/>
                  </a:moveTo>
                  <a:cubicBezTo>
                    <a:pt x="446" y="300"/>
                    <a:pt x="0" y="956"/>
                    <a:pt x="0" y="1714"/>
                  </a:cubicBezTo>
                  <a:cubicBezTo>
                    <a:pt x="0" y="2755"/>
                    <a:pt x="845" y="3600"/>
                    <a:pt x="1886" y="3600"/>
                  </a:cubicBezTo>
                  <a:cubicBezTo>
                    <a:pt x="2931" y="3600"/>
                    <a:pt x="3775" y="2755"/>
                    <a:pt x="3775" y="1714"/>
                  </a:cubicBezTo>
                  <a:lnTo>
                    <a:pt x="3775" y="1714"/>
                  </a:lnTo>
                  <a:cubicBezTo>
                    <a:pt x="3726" y="2319"/>
                    <a:pt x="3070" y="2708"/>
                    <a:pt x="2371" y="2708"/>
                  </a:cubicBezTo>
                  <a:cubicBezTo>
                    <a:pt x="2021" y="2708"/>
                    <a:pt x="1660" y="2610"/>
                    <a:pt x="1360" y="2393"/>
                  </a:cubicBezTo>
                  <a:cubicBezTo>
                    <a:pt x="462" y="1740"/>
                    <a:pt x="389" y="460"/>
                    <a:pt x="109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6985;p41"/>
            <p:cNvSpPr/>
            <p:nvPr/>
          </p:nvSpPr>
          <p:spPr>
            <a:xfrm>
              <a:off x="5083729" y="1907556"/>
              <a:ext cx="218522" cy="210678"/>
            </a:xfrm>
            <a:custGeom>
              <a:avLst/>
              <a:gdLst/>
              <a:ahLst/>
              <a:cxnLst/>
              <a:rect l="l" t="t" r="r" b="b"/>
              <a:pathLst>
                <a:path w="5906" h="5694" extrusionOk="0">
                  <a:moveTo>
                    <a:pt x="3846" y="1"/>
                  </a:moveTo>
                  <a:cubicBezTo>
                    <a:pt x="3830" y="1"/>
                    <a:pt x="3815" y="2"/>
                    <a:pt x="3799" y="3"/>
                  </a:cubicBezTo>
                  <a:lnTo>
                    <a:pt x="1608" y="302"/>
                  </a:lnTo>
                  <a:cubicBezTo>
                    <a:pt x="1404" y="318"/>
                    <a:pt x="1169" y="485"/>
                    <a:pt x="1085" y="671"/>
                  </a:cubicBezTo>
                  <a:lnTo>
                    <a:pt x="87" y="2837"/>
                  </a:lnTo>
                  <a:cubicBezTo>
                    <a:pt x="1" y="3023"/>
                    <a:pt x="27" y="3309"/>
                    <a:pt x="147" y="3476"/>
                  </a:cubicBezTo>
                  <a:lnTo>
                    <a:pt x="1524" y="5421"/>
                  </a:lnTo>
                  <a:cubicBezTo>
                    <a:pt x="1635" y="5576"/>
                    <a:pt x="1867" y="5693"/>
                    <a:pt x="2063" y="5693"/>
                  </a:cubicBezTo>
                  <a:cubicBezTo>
                    <a:pt x="2078" y="5693"/>
                    <a:pt x="2092" y="5693"/>
                    <a:pt x="2107" y="5691"/>
                  </a:cubicBezTo>
                  <a:lnTo>
                    <a:pt x="4302" y="5392"/>
                  </a:lnTo>
                  <a:cubicBezTo>
                    <a:pt x="4505" y="5372"/>
                    <a:pt x="4737" y="5208"/>
                    <a:pt x="4824" y="5022"/>
                  </a:cubicBezTo>
                  <a:lnTo>
                    <a:pt x="5822" y="2853"/>
                  </a:lnTo>
                  <a:cubicBezTo>
                    <a:pt x="5905" y="2670"/>
                    <a:pt x="5879" y="2385"/>
                    <a:pt x="5763" y="2218"/>
                  </a:cubicBezTo>
                  <a:lnTo>
                    <a:pt x="4385" y="272"/>
                  </a:lnTo>
                  <a:cubicBezTo>
                    <a:pt x="4274" y="115"/>
                    <a:pt x="4043" y="1"/>
                    <a:pt x="38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6986;p41"/>
            <p:cNvSpPr/>
            <p:nvPr/>
          </p:nvSpPr>
          <p:spPr>
            <a:xfrm>
              <a:off x="5085357" y="2025294"/>
              <a:ext cx="157916" cy="92870"/>
            </a:xfrm>
            <a:custGeom>
              <a:avLst/>
              <a:gdLst/>
              <a:ahLst/>
              <a:cxnLst/>
              <a:rect l="l" t="t" r="r" b="b"/>
              <a:pathLst>
                <a:path w="4268" h="2510" extrusionOk="0">
                  <a:moveTo>
                    <a:pt x="2019" y="2509"/>
                  </a:moveTo>
                  <a:lnTo>
                    <a:pt x="2019" y="2509"/>
                  </a:lnTo>
                  <a:lnTo>
                    <a:pt x="2019" y="2509"/>
                  </a:lnTo>
                  <a:lnTo>
                    <a:pt x="2019" y="2509"/>
                  </a:lnTo>
                  <a:close/>
                  <a:moveTo>
                    <a:pt x="2063" y="2509"/>
                  </a:moveTo>
                  <a:lnTo>
                    <a:pt x="2019" y="2509"/>
                  </a:lnTo>
                  <a:lnTo>
                    <a:pt x="2063" y="2509"/>
                  </a:lnTo>
                  <a:close/>
                  <a:moveTo>
                    <a:pt x="1484" y="2246"/>
                  </a:moveTo>
                  <a:cubicBezTo>
                    <a:pt x="1487" y="2250"/>
                    <a:pt x="1487" y="2253"/>
                    <a:pt x="1491" y="2253"/>
                  </a:cubicBezTo>
                  <a:cubicBezTo>
                    <a:pt x="1487" y="2253"/>
                    <a:pt x="1487" y="2250"/>
                    <a:pt x="1484" y="2246"/>
                  </a:cubicBezTo>
                  <a:close/>
                  <a:moveTo>
                    <a:pt x="1480" y="2239"/>
                  </a:moveTo>
                  <a:cubicBezTo>
                    <a:pt x="1480" y="2243"/>
                    <a:pt x="1480" y="2243"/>
                    <a:pt x="1484" y="2243"/>
                  </a:cubicBezTo>
                  <a:cubicBezTo>
                    <a:pt x="1480" y="2243"/>
                    <a:pt x="1480" y="2243"/>
                    <a:pt x="1480" y="2239"/>
                  </a:cubicBezTo>
                  <a:close/>
                  <a:moveTo>
                    <a:pt x="4258" y="2210"/>
                  </a:moveTo>
                  <a:lnTo>
                    <a:pt x="4258" y="2210"/>
                  </a:lnTo>
                  <a:lnTo>
                    <a:pt x="4258" y="2210"/>
                  </a:lnTo>
                  <a:close/>
                  <a:moveTo>
                    <a:pt x="4262" y="2210"/>
                  </a:moveTo>
                  <a:lnTo>
                    <a:pt x="4262" y="2210"/>
                  </a:lnTo>
                  <a:lnTo>
                    <a:pt x="4262" y="2210"/>
                  </a:lnTo>
                  <a:close/>
                  <a:moveTo>
                    <a:pt x="4265" y="2210"/>
                  </a:moveTo>
                  <a:lnTo>
                    <a:pt x="4265" y="2210"/>
                  </a:lnTo>
                  <a:lnTo>
                    <a:pt x="4265" y="2210"/>
                  </a:lnTo>
                  <a:close/>
                  <a:moveTo>
                    <a:pt x="4265" y="2210"/>
                  </a:moveTo>
                  <a:lnTo>
                    <a:pt x="4265" y="2210"/>
                  </a:lnTo>
                  <a:lnTo>
                    <a:pt x="4265" y="2210"/>
                  </a:lnTo>
                  <a:close/>
                  <a:moveTo>
                    <a:pt x="4268" y="2210"/>
                  </a:moveTo>
                  <a:lnTo>
                    <a:pt x="4268" y="2210"/>
                  </a:lnTo>
                  <a:lnTo>
                    <a:pt x="4268" y="2210"/>
                  </a:lnTo>
                  <a:close/>
                  <a:moveTo>
                    <a:pt x="0" y="1"/>
                  </a:moveTo>
                  <a:cubicBezTo>
                    <a:pt x="10" y="110"/>
                    <a:pt x="47" y="214"/>
                    <a:pt x="103" y="294"/>
                  </a:cubicBezTo>
                  <a:cubicBezTo>
                    <a:pt x="47" y="214"/>
                    <a:pt x="10" y="110"/>
                    <a:pt x="0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6987;p41"/>
            <p:cNvSpPr/>
            <p:nvPr/>
          </p:nvSpPr>
          <p:spPr>
            <a:xfrm>
              <a:off x="5085209" y="2011049"/>
              <a:ext cx="175935" cy="107115"/>
            </a:xfrm>
            <a:custGeom>
              <a:avLst/>
              <a:gdLst/>
              <a:ahLst/>
              <a:cxnLst/>
              <a:rect l="l" t="t" r="r" b="b"/>
              <a:pathLst>
                <a:path w="4755" h="2895" extrusionOk="0">
                  <a:moveTo>
                    <a:pt x="2932" y="0"/>
                  </a:moveTo>
                  <a:lnTo>
                    <a:pt x="1" y="366"/>
                  </a:lnTo>
                  <a:cubicBezTo>
                    <a:pt x="1" y="372"/>
                    <a:pt x="1" y="379"/>
                    <a:pt x="4" y="386"/>
                  </a:cubicBezTo>
                  <a:cubicBezTo>
                    <a:pt x="14" y="495"/>
                    <a:pt x="51" y="599"/>
                    <a:pt x="107" y="679"/>
                  </a:cubicBezTo>
                  <a:lnTo>
                    <a:pt x="1484" y="2624"/>
                  </a:lnTo>
                  <a:cubicBezTo>
                    <a:pt x="1484" y="2628"/>
                    <a:pt x="1484" y="2628"/>
                    <a:pt x="1488" y="2628"/>
                  </a:cubicBezTo>
                  <a:lnTo>
                    <a:pt x="1488" y="2631"/>
                  </a:lnTo>
                  <a:cubicBezTo>
                    <a:pt x="1491" y="2635"/>
                    <a:pt x="1491" y="2638"/>
                    <a:pt x="1495" y="2638"/>
                  </a:cubicBezTo>
                  <a:cubicBezTo>
                    <a:pt x="1608" y="2787"/>
                    <a:pt x="1831" y="2894"/>
                    <a:pt x="2023" y="2894"/>
                  </a:cubicBezTo>
                  <a:lnTo>
                    <a:pt x="2067" y="2894"/>
                  </a:lnTo>
                  <a:lnTo>
                    <a:pt x="4262" y="2595"/>
                  </a:lnTo>
                  <a:lnTo>
                    <a:pt x="4272" y="2595"/>
                  </a:lnTo>
                  <a:cubicBezTo>
                    <a:pt x="4455" y="2571"/>
                    <a:pt x="4654" y="2438"/>
                    <a:pt x="4754" y="2279"/>
                  </a:cubicBezTo>
                  <a:lnTo>
                    <a:pt x="4754" y="2279"/>
                  </a:lnTo>
                  <a:cubicBezTo>
                    <a:pt x="4711" y="2342"/>
                    <a:pt x="4654" y="2375"/>
                    <a:pt x="4598" y="2375"/>
                  </a:cubicBezTo>
                  <a:cubicBezTo>
                    <a:pt x="4535" y="2375"/>
                    <a:pt x="4472" y="2335"/>
                    <a:pt x="4415" y="2259"/>
                  </a:cubicBezTo>
                  <a:lnTo>
                    <a:pt x="3038" y="312"/>
                  </a:lnTo>
                  <a:cubicBezTo>
                    <a:pt x="2978" y="229"/>
                    <a:pt x="2941" y="116"/>
                    <a:pt x="29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6988;p41"/>
            <p:cNvSpPr/>
            <p:nvPr/>
          </p:nvSpPr>
          <p:spPr>
            <a:xfrm>
              <a:off x="5131978" y="1907519"/>
              <a:ext cx="112776" cy="15688"/>
            </a:xfrm>
            <a:custGeom>
              <a:avLst/>
              <a:gdLst/>
              <a:ahLst/>
              <a:cxnLst/>
              <a:rect l="l" t="t" r="r" b="b"/>
              <a:pathLst>
                <a:path w="3048" h="424" extrusionOk="0">
                  <a:moveTo>
                    <a:pt x="2539" y="0"/>
                  </a:moveTo>
                  <a:cubicBezTo>
                    <a:pt x="2702" y="0"/>
                    <a:pt x="2888" y="80"/>
                    <a:pt x="3011" y="193"/>
                  </a:cubicBezTo>
                  <a:cubicBezTo>
                    <a:pt x="3025" y="204"/>
                    <a:pt x="3034" y="213"/>
                    <a:pt x="3048" y="227"/>
                  </a:cubicBezTo>
                  <a:cubicBezTo>
                    <a:pt x="2928" y="93"/>
                    <a:pt x="2722" y="0"/>
                    <a:pt x="2543" y="0"/>
                  </a:cubicBezTo>
                  <a:close/>
                  <a:moveTo>
                    <a:pt x="2503" y="0"/>
                  </a:moveTo>
                  <a:lnTo>
                    <a:pt x="307" y="299"/>
                  </a:lnTo>
                  <a:cubicBezTo>
                    <a:pt x="204" y="310"/>
                    <a:pt x="94" y="356"/>
                    <a:pt x="1" y="423"/>
                  </a:cubicBezTo>
                  <a:cubicBezTo>
                    <a:pt x="94" y="356"/>
                    <a:pt x="204" y="313"/>
                    <a:pt x="304" y="303"/>
                  </a:cubicBezTo>
                  <a:lnTo>
                    <a:pt x="2495" y="4"/>
                  </a:lnTo>
                  <a:cubicBezTo>
                    <a:pt x="2512" y="4"/>
                    <a:pt x="2526" y="0"/>
                    <a:pt x="2539" y="0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6989;p41"/>
            <p:cNvSpPr/>
            <p:nvPr/>
          </p:nvSpPr>
          <p:spPr>
            <a:xfrm>
              <a:off x="5084987" y="1907519"/>
              <a:ext cx="158434" cy="117068"/>
            </a:xfrm>
            <a:custGeom>
              <a:avLst/>
              <a:gdLst/>
              <a:ahLst/>
              <a:cxnLst/>
              <a:rect l="l" t="t" r="r" b="b"/>
              <a:pathLst>
                <a:path w="4282" h="3164" extrusionOk="0">
                  <a:moveTo>
                    <a:pt x="3809" y="0"/>
                  </a:moveTo>
                  <a:cubicBezTo>
                    <a:pt x="3796" y="0"/>
                    <a:pt x="3782" y="4"/>
                    <a:pt x="3765" y="4"/>
                  </a:cubicBezTo>
                  <a:lnTo>
                    <a:pt x="1574" y="303"/>
                  </a:lnTo>
                  <a:cubicBezTo>
                    <a:pt x="1474" y="313"/>
                    <a:pt x="1364" y="356"/>
                    <a:pt x="1271" y="423"/>
                  </a:cubicBezTo>
                  <a:cubicBezTo>
                    <a:pt x="1175" y="489"/>
                    <a:pt x="1095" y="579"/>
                    <a:pt x="1055" y="669"/>
                  </a:cubicBezTo>
                  <a:lnTo>
                    <a:pt x="57" y="2838"/>
                  </a:lnTo>
                  <a:cubicBezTo>
                    <a:pt x="13" y="2931"/>
                    <a:pt x="0" y="3047"/>
                    <a:pt x="10" y="3164"/>
                  </a:cubicBezTo>
                  <a:lnTo>
                    <a:pt x="2941" y="2798"/>
                  </a:lnTo>
                  <a:cubicBezTo>
                    <a:pt x="2944" y="2821"/>
                    <a:pt x="2947" y="2848"/>
                    <a:pt x="2954" y="2871"/>
                  </a:cubicBezTo>
                  <a:cubicBezTo>
                    <a:pt x="2927" y="2734"/>
                    <a:pt x="2938" y="2585"/>
                    <a:pt x="2987" y="2469"/>
                  </a:cubicBezTo>
                  <a:lnTo>
                    <a:pt x="3985" y="303"/>
                  </a:lnTo>
                  <a:cubicBezTo>
                    <a:pt x="4032" y="204"/>
                    <a:pt x="4098" y="153"/>
                    <a:pt x="4172" y="153"/>
                  </a:cubicBezTo>
                  <a:cubicBezTo>
                    <a:pt x="4208" y="153"/>
                    <a:pt x="4244" y="167"/>
                    <a:pt x="4281" y="193"/>
                  </a:cubicBezTo>
                  <a:cubicBezTo>
                    <a:pt x="4158" y="80"/>
                    <a:pt x="3972" y="0"/>
                    <a:pt x="38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6990;p41"/>
            <p:cNvSpPr/>
            <p:nvPr/>
          </p:nvSpPr>
          <p:spPr>
            <a:xfrm>
              <a:off x="5546756" y="1546275"/>
              <a:ext cx="189588" cy="172087"/>
            </a:xfrm>
            <a:custGeom>
              <a:avLst/>
              <a:gdLst/>
              <a:ahLst/>
              <a:cxnLst/>
              <a:rect l="l" t="t" r="r" b="b"/>
              <a:pathLst>
                <a:path w="5124" h="4651" extrusionOk="0">
                  <a:moveTo>
                    <a:pt x="3341" y="0"/>
                  </a:moveTo>
                  <a:cubicBezTo>
                    <a:pt x="3323" y="0"/>
                    <a:pt x="3305" y="1"/>
                    <a:pt x="3287" y="3"/>
                  </a:cubicBezTo>
                  <a:lnTo>
                    <a:pt x="1281" y="260"/>
                  </a:lnTo>
                  <a:cubicBezTo>
                    <a:pt x="1112" y="280"/>
                    <a:pt x="916" y="427"/>
                    <a:pt x="849" y="586"/>
                  </a:cubicBezTo>
                  <a:lnTo>
                    <a:pt x="67" y="2452"/>
                  </a:lnTo>
                  <a:cubicBezTo>
                    <a:pt x="1" y="2612"/>
                    <a:pt x="31" y="2854"/>
                    <a:pt x="134" y="2991"/>
                  </a:cubicBezTo>
                  <a:lnTo>
                    <a:pt x="1335" y="4438"/>
                  </a:lnTo>
                  <a:cubicBezTo>
                    <a:pt x="1430" y="4560"/>
                    <a:pt x="1620" y="4651"/>
                    <a:pt x="1784" y="4651"/>
                  </a:cubicBezTo>
                  <a:cubicBezTo>
                    <a:pt x="1802" y="4651"/>
                    <a:pt x="1820" y="4650"/>
                    <a:pt x="1837" y="4647"/>
                  </a:cubicBezTo>
                  <a:lnTo>
                    <a:pt x="3843" y="4391"/>
                  </a:lnTo>
                  <a:cubicBezTo>
                    <a:pt x="4016" y="4371"/>
                    <a:pt x="4209" y="4225"/>
                    <a:pt x="4275" y="4065"/>
                  </a:cubicBezTo>
                  <a:lnTo>
                    <a:pt x="5057" y="2199"/>
                  </a:lnTo>
                  <a:cubicBezTo>
                    <a:pt x="5124" y="2039"/>
                    <a:pt x="5093" y="1797"/>
                    <a:pt x="4990" y="1660"/>
                  </a:cubicBezTo>
                  <a:lnTo>
                    <a:pt x="3790" y="213"/>
                  </a:lnTo>
                  <a:cubicBezTo>
                    <a:pt x="3697" y="91"/>
                    <a:pt x="3504" y="0"/>
                    <a:pt x="33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6991;p41"/>
            <p:cNvSpPr/>
            <p:nvPr/>
          </p:nvSpPr>
          <p:spPr>
            <a:xfrm>
              <a:off x="5547903" y="1559928"/>
              <a:ext cx="48618" cy="150923"/>
            </a:xfrm>
            <a:custGeom>
              <a:avLst/>
              <a:gdLst/>
              <a:ahLst/>
              <a:cxnLst/>
              <a:rect l="l" t="t" r="r" b="b"/>
              <a:pathLst>
                <a:path w="1314" h="4079" extrusionOk="0">
                  <a:moveTo>
                    <a:pt x="1304" y="4069"/>
                  </a:moveTo>
                  <a:cubicBezTo>
                    <a:pt x="1307" y="4072"/>
                    <a:pt x="1310" y="4076"/>
                    <a:pt x="1313" y="4079"/>
                  </a:cubicBezTo>
                  <a:cubicBezTo>
                    <a:pt x="1310" y="4076"/>
                    <a:pt x="1307" y="4072"/>
                    <a:pt x="1304" y="4069"/>
                  </a:cubicBezTo>
                  <a:close/>
                  <a:moveTo>
                    <a:pt x="994" y="1"/>
                  </a:moveTo>
                  <a:cubicBezTo>
                    <a:pt x="918" y="61"/>
                    <a:pt x="851" y="137"/>
                    <a:pt x="818" y="217"/>
                  </a:cubicBezTo>
                  <a:lnTo>
                    <a:pt x="36" y="2083"/>
                  </a:lnTo>
                  <a:cubicBezTo>
                    <a:pt x="13" y="2140"/>
                    <a:pt x="0" y="2209"/>
                    <a:pt x="0" y="2279"/>
                  </a:cubicBezTo>
                  <a:cubicBezTo>
                    <a:pt x="0" y="2209"/>
                    <a:pt x="13" y="2140"/>
                    <a:pt x="36" y="2083"/>
                  </a:cubicBezTo>
                  <a:lnTo>
                    <a:pt x="818" y="217"/>
                  </a:lnTo>
                  <a:cubicBezTo>
                    <a:pt x="851" y="137"/>
                    <a:pt x="918" y="61"/>
                    <a:pt x="994" y="1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6992;p41"/>
            <p:cNvSpPr/>
            <p:nvPr/>
          </p:nvSpPr>
          <p:spPr>
            <a:xfrm>
              <a:off x="5547903" y="1559928"/>
              <a:ext cx="95275" cy="158434"/>
            </a:xfrm>
            <a:custGeom>
              <a:avLst/>
              <a:gdLst/>
              <a:ahLst/>
              <a:cxnLst/>
              <a:rect l="l" t="t" r="r" b="b"/>
              <a:pathLst>
                <a:path w="2575" h="4282" extrusionOk="0">
                  <a:moveTo>
                    <a:pt x="994" y="1"/>
                  </a:moveTo>
                  <a:cubicBezTo>
                    <a:pt x="918" y="61"/>
                    <a:pt x="851" y="137"/>
                    <a:pt x="818" y="217"/>
                  </a:cubicBezTo>
                  <a:lnTo>
                    <a:pt x="36" y="2083"/>
                  </a:lnTo>
                  <a:cubicBezTo>
                    <a:pt x="13" y="2140"/>
                    <a:pt x="0" y="2209"/>
                    <a:pt x="0" y="2279"/>
                  </a:cubicBezTo>
                  <a:cubicBezTo>
                    <a:pt x="0" y="2402"/>
                    <a:pt x="36" y="2536"/>
                    <a:pt x="103" y="2622"/>
                  </a:cubicBezTo>
                  <a:lnTo>
                    <a:pt x="1304" y="4069"/>
                  </a:lnTo>
                  <a:cubicBezTo>
                    <a:pt x="1307" y="4072"/>
                    <a:pt x="1310" y="4076"/>
                    <a:pt x="1313" y="4079"/>
                  </a:cubicBezTo>
                  <a:cubicBezTo>
                    <a:pt x="1410" y="4199"/>
                    <a:pt x="1597" y="4282"/>
                    <a:pt x="1752" y="4282"/>
                  </a:cubicBezTo>
                  <a:cubicBezTo>
                    <a:pt x="1617" y="4275"/>
                    <a:pt x="1557" y="4172"/>
                    <a:pt x="1617" y="4029"/>
                  </a:cubicBezTo>
                  <a:lnTo>
                    <a:pt x="2398" y="2163"/>
                  </a:lnTo>
                  <a:cubicBezTo>
                    <a:pt x="2431" y="2083"/>
                    <a:pt x="2498" y="2006"/>
                    <a:pt x="2575" y="1946"/>
                  </a:cubicBezTo>
                  <a:lnTo>
                    <a:pt x="9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6993;p41"/>
            <p:cNvSpPr/>
            <p:nvPr/>
          </p:nvSpPr>
          <p:spPr>
            <a:xfrm>
              <a:off x="5678589" y="1548125"/>
              <a:ext cx="57720" cy="77922"/>
            </a:xfrm>
            <a:custGeom>
              <a:avLst/>
              <a:gdLst/>
              <a:ahLst/>
              <a:cxnLst/>
              <a:rect l="l" t="t" r="r" b="b"/>
              <a:pathLst>
                <a:path w="1560" h="2106" extrusionOk="0">
                  <a:moveTo>
                    <a:pt x="1" y="1"/>
                  </a:moveTo>
                  <a:cubicBezTo>
                    <a:pt x="79" y="32"/>
                    <a:pt x="151" y="80"/>
                    <a:pt x="204" y="136"/>
                  </a:cubicBezTo>
                  <a:lnTo>
                    <a:pt x="204" y="136"/>
                  </a:lnTo>
                  <a:cubicBezTo>
                    <a:pt x="151" y="79"/>
                    <a:pt x="81" y="32"/>
                    <a:pt x="1" y="1"/>
                  </a:cubicBezTo>
                  <a:close/>
                  <a:moveTo>
                    <a:pt x="204" y="136"/>
                  </a:moveTo>
                  <a:lnTo>
                    <a:pt x="204" y="136"/>
                  </a:lnTo>
                  <a:cubicBezTo>
                    <a:pt x="212" y="145"/>
                    <a:pt x="219" y="154"/>
                    <a:pt x="227" y="163"/>
                  </a:cubicBezTo>
                  <a:lnTo>
                    <a:pt x="1427" y="1610"/>
                  </a:lnTo>
                  <a:cubicBezTo>
                    <a:pt x="1514" y="1723"/>
                    <a:pt x="1550" y="1913"/>
                    <a:pt x="1521" y="2063"/>
                  </a:cubicBezTo>
                  <a:cubicBezTo>
                    <a:pt x="1521" y="2075"/>
                    <a:pt x="1518" y="2089"/>
                    <a:pt x="1515" y="2101"/>
                  </a:cubicBezTo>
                  <a:lnTo>
                    <a:pt x="1515" y="2101"/>
                  </a:lnTo>
                  <a:cubicBezTo>
                    <a:pt x="1560" y="1945"/>
                    <a:pt x="1523" y="1736"/>
                    <a:pt x="1431" y="1610"/>
                  </a:cubicBezTo>
                  <a:lnTo>
                    <a:pt x="230" y="167"/>
                  </a:lnTo>
                  <a:cubicBezTo>
                    <a:pt x="222" y="156"/>
                    <a:pt x="213" y="146"/>
                    <a:pt x="204" y="136"/>
                  </a:cubicBezTo>
                  <a:close/>
                  <a:moveTo>
                    <a:pt x="1515" y="2101"/>
                  </a:moveTo>
                  <a:lnTo>
                    <a:pt x="1515" y="2101"/>
                  </a:lnTo>
                  <a:cubicBezTo>
                    <a:pt x="1514" y="2103"/>
                    <a:pt x="1514" y="2104"/>
                    <a:pt x="1514" y="2106"/>
                  </a:cubicBezTo>
                  <a:cubicBezTo>
                    <a:pt x="1514" y="2104"/>
                    <a:pt x="1514" y="2103"/>
                    <a:pt x="1515" y="21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6994;p41"/>
            <p:cNvSpPr/>
            <p:nvPr/>
          </p:nvSpPr>
          <p:spPr>
            <a:xfrm>
              <a:off x="5584830" y="1546275"/>
              <a:ext cx="151145" cy="87283"/>
            </a:xfrm>
            <a:custGeom>
              <a:avLst/>
              <a:gdLst/>
              <a:ahLst/>
              <a:cxnLst/>
              <a:rect l="l" t="t" r="r" b="b"/>
              <a:pathLst>
                <a:path w="4085" h="2359" extrusionOk="0">
                  <a:moveTo>
                    <a:pt x="2315" y="0"/>
                  </a:moveTo>
                  <a:cubicBezTo>
                    <a:pt x="2298" y="0"/>
                    <a:pt x="2278" y="3"/>
                    <a:pt x="2262" y="3"/>
                  </a:cubicBezTo>
                  <a:lnTo>
                    <a:pt x="255" y="260"/>
                  </a:lnTo>
                  <a:cubicBezTo>
                    <a:pt x="169" y="270"/>
                    <a:pt x="80" y="313"/>
                    <a:pt x="0" y="373"/>
                  </a:cubicBezTo>
                  <a:lnTo>
                    <a:pt x="1579" y="2318"/>
                  </a:lnTo>
                  <a:lnTo>
                    <a:pt x="1579" y="2318"/>
                  </a:lnTo>
                  <a:cubicBezTo>
                    <a:pt x="1659" y="2259"/>
                    <a:pt x="1748" y="2217"/>
                    <a:pt x="1836" y="2206"/>
                  </a:cubicBezTo>
                  <a:lnTo>
                    <a:pt x="3842" y="1950"/>
                  </a:lnTo>
                  <a:cubicBezTo>
                    <a:pt x="3858" y="1950"/>
                    <a:pt x="3872" y="1947"/>
                    <a:pt x="3885" y="1947"/>
                  </a:cubicBezTo>
                  <a:cubicBezTo>
                    <a:pt x="3998" y="1947"/>
                    <a:pt x="4061" y="2013"/>
                    <a:pt x="4055" y="2113"/>
                  </a:cubicBezTo>
                  <a:cubicBezTo>
                    <a:pt x="4084" y="1963"/>
                    <a:pt x="4048" y="1773"/>
                    <a:pt x="3961" y="1660"/>
                  </a:cubicBezTo>
                  <a:lnTo>
                    <a:pt x="2761" y="213"/>
                  </a:lnTo>
                  <a:cubicBezTo>
                    <a:pt x="2707" y="143"/>
                    <a:pt x="2627" y="87"/>
                    <a:pt x="2535" y="51"/>
                  </a:cubicBezTo>
                  <a:cubicBezTo>
                    <a:pt x="2464" y="20"/>
                    <a:pt x="2388" y="0"/>
                    <a:pt x="2315" y="0"/>
                  </a:cubicBezTo>
                  <a:close/>
                  <a:moveTo>
                    <a:pt x="1579" y="2318"/>
                  </a:moveTo>
                  <a:cubicBezTo>
                    <a:pt x="1562" y="2331"/>
                    <a:pt x="1546" y="2344"/>
                    <a:pt x="1530" y="2359"/>
                  </a:cubicBezTo>
                  <a:cubicBezTo>
                    <a:pt x="1546" y="2346"/>
                    <a:pt x="1563" y="2332"/>
                    <a:pt x="1580" y="2319"/>
                  </a:cubicBezTo>
                  <a:lnTo>
                    <a:pt x="1579" y="2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6995;p41"/>
            <p:cNvSpPr/>
            <p:nvPr/>
          </p:nvSpPr>
          <p:spPr>
            <a:xfrm>
              <a:off x="5386765" y="1858270"/>
              <a:ext cx="102305" cy="88393"/>
            </a:xfrm>
            <a:custGeom>
              <a:avLst/>
              <a:gdLst/>
              <a:ahLst/>
              <a:cxnLst/>
              <a:rect l="l" t="t" r="r" b="b"/>
              <a:pathLst>
                <a:path w="2765" h="2389" extrusionOk="0">
                  <a:moveTo>
                    <a:pt x="856" y="1"/>
                  </a:moveTo>
                  <a:cubicBezTo>
                    <a:pt x="764" y="1"/>
                    <a:pt x="654" y="63"/>
                    <a:pt x="606" y="141"/>
                  </a:cubicBezTo>
                  <a:lnTo>
                    <a:pt x="51" y="1068"/>
                  </a:lnTo>
                  <a:cubicBezTo>
                    <a:pt x="0" y="1148"/>
                    <a:pt x="0" y="1282"/>
                    <a:pt x="44" y="1361"/>
                  </a:cubicBezTo>
                  <a:lnTo>
                    <a:pt x="569" y="2220"/>
                  </a:lnTo>
                  <a:cubicBezTo>
                    <a:pt x="616" y="2299"/>
                    <a:pt x="726" y="2369"/>
                    <a:pt x="819" y="2369"/>
                  </a:cubicBezTo>
                  <a:lnTo>
                    <a:pt x="1903" y="2389"/>
                  </a:lnTo>
                  <a:cubicBezTo>
                    <a:pt x="1996" y="2389"/>
                    <a:pt x="2109" y="2326"/>
                    <a:pt x="2156" y="2246"/>
                  </a:cubicBezTo>
                  <a:lnTo>
                    <a:pt x="2715" y="1318"/>
                  </a:lnTo>
                  <a:cubicBezTo>
                    <a:pt x="2762" y="1238"/>
                    <a:pt x="2765" y="1108"/>
                    <a:pt x="2719" y="1025"/>
                  </a:cubicBezTo>
                  <a:lnTo>
                    <a:pt x="2196" y="167"/>
                  </a:lnTo>
                  <a:cubicBezTo>
                    <a:pt x="2149" y="87"/>
                    <a:pt x="2036" y="21"/>
                    <a:pt x="1947" y="18"/>
                  </a:cubicBezTo>
                  <a:lnTo>
                    <a:pt x="862" y="1"/>
                  </a:lnTo>
                  <a:cubicBezTo>
                    <a:pt x="860" y="1"/>
                    <a:pt x="858" y="1"/>
                    <a:pt x="85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6996;p41"/>
            <p:cNvSpPr/>
            <p:nvPr/>
          </p:nvSpPr>
          <p:spPr>
            <a:xfrm>
              <a:off x="5464022" y="1860675"/>
              <a:ext cx="25049" cy="45658"/>
            </a:xfrm>
            <a:custGeom>
              <a:avLst/>
              <a:gdLst/>
              <a:ahLst/>
              <a:cxnLst/>
              <a:rect l="l" t="t" r="r" b="b"/>
              <a:pathLst>
                <a:path w="677" h="1234" extrusionOk="0">
                  <a:moveTo>
                    <a:pt x="0" y="0"/>
                  </a:moveTo>
                  <a:cubicBezTo>
                    <a:pt x="46" y="27"/>
                    <a:pt x="85" y="63"/>
                    <a:pt x="108" y="105"/>
                  </a:cubicBezTo>
                  <a:lnTo>
                    <a:pt x="428" y="628"/>
                  </a:lnTo>
                  <a:lnTo>
                    <a:pt x="108" y="102"/>
                  </a:lnTo>
                  <a:cubicBezTo>
                    <a:pt x="85" y="63"/>
                    <a:pt x="46" y="27"/>
                    <a:pt x="0" y="0"/>
                  </a:cubicBezTo>
                  <a:close/>
                  <a:moveTo>
                    <a:pt x="428" y="628"/>
                  </a:moveTo>
                  <a:lnTo>
                    <a:pt x="631" y="960"/>
                  </a:lnTo>
                  <a:cubicBezTo>
                    <a:pt x="670" y="1031"/>
                    <a:pt x="674" y="1134"/>
                    <a:pt x="646" y="1210"/>
                  </a:cubicBezTo>
                  <a:cubicBezTo>
                    <a:pt x="643" y="1217"/>
                    <a:pt x="643" y="1223"/>
                    <a:pt x="640" y="1233"/>
                  </a:cubicBezTo>
                  <a:cubicBezTo>
                    <a:pt x="677" y="1154"/>
                    <a:pt x="674" y="1037"/>
                    <a:pt x="634" y="964"/>
                  </a:cubicBezTo>
                  <a:lnTo>
                    <a:pt x="428" y="628"/>
                  </a:lnTo>
                  <a:close/>
                </a:path>
              </a:pathLst>
            </a:custGeom>
            <a:solidFill>
              <a:srgbClr val="AFB7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6997;p41"/>
            <p:cNvSpPr/>
            <p:nvPr/>
          </p:nvSpPr>
          <p:spPr>
            <a:xfrm>
              <a:off x="5413331" y="1858307"/>
              <a:ext cx="75628" cy="47175"/>
            </a:xfrm>
            <a:custGeom>
              <a:avLst/>
              <a:gdLst/>
              <a:ahLst/>
              <a:cxnLst/>
              <a:rect l="l" t="t" r="r" b="b"/>
              <a:pathLst>
                <a:path w="2044" h="1275" extrusionOk="0">
                  <a:moveTo>
                    <a:pt x="689" y="1193"/>
                  </a:moveTo>
                  <a:lnTo>
                    <a:pt x="689" y="1193"/>
                  </a:lnTo>
                  <a:cubicBezTo>
                    <a:pt x="687" y="1194"/>
                    <a:pt x="686" y="1195"/>
                    <a:pt x="684" y="1196"/>
                  </a:cubicBezTo>
                  <a:lnTo>
                    <a:pt x="684" y="1196"/>
                  </a:lnTo>
                  <a:cubicBezTo>
                    <a:pt x="686" y="1196"/>
                    <a:pt x="688" y="1195"/>
                    <a:pt x="690" y="1194"/>
                  </a:cubicBezTo>
                  <a:lnTo>
                    <a:pt x="689" y="1193"/>
                  </a:lnTo>
                  <a:close/>
                  <a:moveTo>
                    <a:pt x="684" y="1196"/>
                  </a:moveTo>
                  <a:lnTo>
                    <a:pt x="684" y="1196"/>
                  </a:lnTo>
                  <a:cubicBezTo>
                    <a:pt x="676" y="1200"/>
                    <a:pt x="669" y="1205"/>
                    <a:pt x="663" y="1210"/>
                  </a:cubicBezTo>
                  <a:cubicBezTo>
                    <a:pt x="670" y="1205"/>
                    <a:pt x="677" y="1201"/>
                    <a:pt x="684" y="1196"/>
                  </a:cubicBezTo>
                  <a:close/>
                  <a:moveTo>
                    <a:pt x="140" y="0"/>
                  </a:moveTo>
                  <a:cubicBezTo>
                    <a:pt x="97" y="0"/>
                    <a:pt x="48" y="17"/>
                    <a:pt x="1" y="40"/>
                  </a:cubicBezTo>
                  <a:lnTo>
                    <a:pt x="689" y="1193"/>
                  </a:lnTo>
                  <a:lnTo>
                    <a:pt x="689" y="1193"/>
                  </a:lnTo>
                  <a:cubicBezTo>
                    <a:pt x="734" y="1167"/>
                    <a:pt x="785" y="1150"/>
                    <a:pt x="829" y="1150"/>
                  </a:cubicBezTo>
                  <a:lnTo>
                    <a:pt x="833" y="1150"/>
                  </a:lnTo>
                  <a:lnTo>
                    <a:pt x="1917" y="1170"/>
                  </a:lnTo>
                  <a:cubicBezTo>
                    <a:pt x="1990" y="1170"/>
                    <a:pt x="2030" y="1218"/>
                    <a:pt x="2016" y="1274"/>
                  </a:cubicBezTo>
                  <a:cubicBezTo>
                    <a:pt x="2044" y="1198"/>
                    <a:pt x="2040" y="1095"/>
                    <a:pt x="2001" y="1024"/>
                  </a:cubicBezTo>
                  <a:lnTo>
                    <a:pt x="1478" y="166"/>
                  </a:lnTo>
                  <a:cubicBezTo>
                    <a:pt x="1454" y="126"/>
                    <a:pt x="1415" y="89"/>
                    <a:pt x="1368" y="63"/>
                  </a:cubicBezTo>
                  <a:cubicBezTo>
                    <a:pt x="1325" y="37"/>
                    <a:pt x="1275" y="20"/>
                    <a:pt x="1229" y="2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3D4F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6998;p41"/>
            <p:cNvSpPr/>
            <p:nvPr/>
          </p:nvSpPr>
          <p:spPr>
            <a:xfrm>
              <a:off x="5386765" y="1859750"/>
              <a:ext cx="51985" cy="86062"/>
            </a:xfrm>
            <a:custGeom>
              <a:avLst/>
              <a:gdLst/>
              <a:ahLst/>
              <a:cxnLst/>
              <a:rect l="l" t="t" r="r" b="b"/>
              <a:pathLst>
                <a:path w="1405" h="2326" extrusionOk="0">
                  <a:moveTo>
                    <a:pt x="719" y="1"/>
                  </a:moveTo>
                  <a:cubicBezTo>
                    <a:pt x="672" y="27"/>
                    <a:pt x="632" y="61"/>
                    <a:pt x="606" y="101"/>
                  </a:cubicBezTo>
                  <a:lnTo>
                    <a:pt x="51" y="1028"/>
                  </a:lnTo>
                  <a:cubicBezTo>
                    <a:pt x="0" y="1108"/>
                    <a:pt x="0" y="1242"/>
                    <a:pt x="44" y="1321"/>
                  </a:cubicBezTo>
                  <a:lnTo>
                    <a:pt x="569" y="2180"/>
                  </a:lnTo>
                  <a:cubicBezTo>
                    <a:pt x="609" y="2253"/>
                    <a:pt x="706" y="2313"/>
                    <a:pt x="792" y="2326"/>
                  </a:cubicBezTo>
                  <a:cubicBezTo>
                    <a:pt x="719" y="2313"/>
                    <a:pt x="696" y="2253"/>
                    <a:pt x="739" y="2183"/>
                  </a:cubicBezTo>
                  <a:lnTo>
                    <a:pt x="1294" y="1255"/>
                  </a:lnTo>
                  <a:cubicBezTo>
                    <a:pt x="1317" y="1215"/>
                    <a:pt x="1361" y="1179"/>
                    <a:pt x="1404" y="1151"/>
                  </a:cubicBezTo>
                  <a:lnTo>
                    <a:pt x="71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6999;p41"/>
            <p:cNvSpPr/>
            <p:nvPr/>
          </p:nvSpPr>
          <p:spPr>
            <a:xfrm>
              <a:off x="5355869" y="3043275"/>
              <a:ext cx="117586" cy="117623"/>
            </a:xfrm>
            <a:custGeom>
              <a:avLst/>
              <a:gdLst/>
              <a:ahLst/>
              <a:cxnLst/>
              <a:rect l="l" t="t" r="r" b="b"/>
              <a:pathLst>
                <a:path w="3178" h="3179" extrusionOk="0">
                  <a:moveTo>
                    <a:pt x="1590" y="1"/>
                  </a:moveTo>
                  <a:cubicBezTo>
                    <a:pt x="712" y="1"/>
                    <a:pt x="1" y="713"/>
                    <a:pt x="1" y="1588"/>
                  </a:cubicBezTo>
                  <a:cubicBezTo>
                    <a:pt x="1" y="2466"/>
                    <a:pt x="712" y="3178"/>
                    <a:pt x="1590" y="3178"/>
                  </a:cubicBezTo>
                  <a:cubicBezTo>
                    <a:pt x="2465" y="3178"/>
                    <a:pt x="3178" y="2466"/>
                    <a:pt x="3178" y="1588"/>
                  </a:cubicBezTo>
                  <a:cubicBezTo>
                    <a:pt x="3178" y="713"/>
                    <a:pt x="2465" y="1"/>
                    <a:pt x="1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7000;p41"/>
            <p:cNvSpPr/>
            <p:nvPr/>
          </p:nvSpPr>
          <p:spPr>
            <a:xfrm>
              <a:off x="5355869" y="3087973"/>
              <a:ext cx="117586" cy="72779"/>
            </a:xfrm>
            <a:custGeom>
              <a:avLst/>
              <a:gdLst/>
              <a:ahLst/>
              <a:cxnLst/>
              <a:rect l="l" t="t" r="r" b="b"/>
              <a:pathLst>
                <a:path w="3178" h="1967" extrusionOk="0">
                  <a:moveTo>
                    <a:pt x="3178" y="380"/>
                  </a:moveTo>
                  <a:lnTo>
                    <a:pt x="3178" y="380"/>
                  </a:lnTo>
                  <a:cubicBezTo>
                    <a:pt x="3178" y="1235"/>
                    <a:pt x="2502" y="1934"/>
                    <a:pt x="1658" y="1966"/>
                  </a:cubicBezTo>
                  <a:cubicBezTo>
                    <a:pt x="2502" y="1934"/>
                    <a:pt x="3178" y="1235"/>
                    <a:pt x="3178" y="380"/>
                  </a:cubicBezTo>
                  <a:close/>
                  <a:moveTo>
                    <a:pt x="44" y="18"/>
                  </a:moveTo>
                  <a:cubicBezTo>
                    <a:pt x="17" y="134"/>
                    <a:pt x="1" y="257"/>
                    <a:pt x="1" y="380"/>
                  </a:cubicBezTo>
                  <a:cubicBezTo>
                    <a:pt x="1" y="1232"/>
                    <a:pt x="672" y="1926"/>
                    <a:pt x="1514" y="1966"/>
                  </a:cubicBezTo>
                  <a:cubicBezTo>
                    <a:pt x="672" y="1926"/>
                    <a:pt x="1" y="1232"/>
                    <a:pt x="1" y="380"/>
                  </a:cubicBezTo>
                  <a:cubicBezTo>
                    <a:pt x="1" y="257"/>
                    <a:pt x="17" y="134"/>
                    <a:pt x="44" y="18"/>
                  </a:cubicBezTo>
                  <a:close/>
                  <a:moveTo>
                    <a:pt x="44" y="14"/>
                  </a:moveTo>
                  <a:lnTo>
                    <a:pt x="44" y="18"/>
                  </a:lnTo>
                  <a:lnTo>
                    <a:pt x="44" y="14"/>
                  </a:lnTo>
                  <a:close/>
                  <a:moveTo>
                    <a:pt x="47" y="7"/>
                  </a:moveTo>
                  <a:lnTo>
                    <a:pt x="44" y="10"/>
                  </a:lnTo>
                  <a:lnTo>
                    <a:pt x="47" y="7"/>
                  </a:lnTo>
                  <a:close/>
                  <a:moveTo>
                    <a:pt x="47" y="4"/>
                  </a:moveTo>
                  <a:lnTo>
                    <a:pt x="47" y="7"/>
                  </a:lnTo>
                  <a:lnTo>
                    <a:pt x="47" y="4"/>
                  </a:lnTo>
                  <a:close/>
                  <a:moveTo>
                    <a:pt x="47" y="1"/>
                  </a:moveTo>
                  <a:lnTo>
                    <a:pt x="4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7001;p41"/>
            <p:cNvSpPr/>
            <p:nvPr/>
          </p:nvSpPr>
          <p:spPr>
            <a:xfrm>
              <a:off x="5355869" y="3048714"/>
              <a:ext cx="117586" cy="112184"/>
            </a:xfrm>
            <a:custGeom>
              <a:avLst/>
              <a:gdLst/>
              <a:ahLst/>
              <a:cxnLst/>
              <a:rect l="l" t="t" r="r" b="b"/>
              <a:pathLst>
                <a:path w="3178" h="3032" extrusionOk="0">
                  <a:moveTo>
                    <a:pt x="919" y="1"/>
                  </a:moveTo>
                  <a:lnTo>
                    <a:pt x="919" y="1"/>
                  </a:lnTo>
                  <a:cubicBezTo>
                    <a:pt x="490" y="204"/>
                    <a:pt x="164" y="589"/>
                    <a:pt x="47" y="1062"/>
                  </a:cubicBezTo>
                  <a:lnTo>
                    <a:pt x="47" y="1065"/>
                  </a:lnTo>
                  <a:lnTo>
                    <a:pt x="47" y="1068"/>
                  </a:lnTo>
                  <a:lnTo>
                    <a:pt x="44" y="1071"/>
                  </a:lnTo>
                  <a:lnTo>
                    <a:pt x="44" y="1075"/>
                  </a:lnTo>
                  <a:lnTo>
                    <a:pt x="44" y="1079"/>
                  </a:lnTo>
                  <a:cubicBezTo>
                    <a:pt x="17" y="1195"/>
                    <a:pt x="1" y="1318"/>
                    <a:pt x="1" y="1441"/>
                  </a:cubicBezTo>
                  <a:cubicBezTo>
                    <a:pt x="1" y="2293"/>
                    <a:pt x="672" y="2987"/>
                    <a:pt x="1514" y="3027"/>
                  </a:cubicBezTo>
                  <a:cubicBezTo>
                    <a:pt x="1538" y="3031"/>
                    <a:pt x="1564" y="3031"/>
                    <a:pt x="1590" y="3031"/>
                  </a:cubicBezTo>
                  <a:cubicBezTo>
                    <a:pt x="1610" y="3031"/>
                    <a:pt x="1634" y="3031"/>
                    <a:pt x="1658" y="3027"/>
                  </a:cubicBezTo>
                  <a:cubicBezTo>
                    <a:pt x="2502" y="2995"/>
                    <a:pt x="3178" y="2296"/>
                    <a:pt x="3178" y="1441"/>
                  </a:cubicBezTo>
                  <a:lnTo>
                    <a:pt x="3178" y="1441"/>
                  </a:lnTo>
                  <a:cubicBezTo>
                    <a:pt x="3138" y="1950"/>
                    <a:pt x="2585" y="2279"/>
                    <a:pt x="2000" y="2279"/>
                  </a:cubicBezTo>
                  <a:cubicBezTo>
                    <a:pt x="1704" y="2279"/>
                    <a:pt x="1401" y="2196"/>
                    <a:pt x="1148" y="2013"/>
                  </a:cubicBezTo>
                  <a:cubicBezTo>
                    <a:pt x="390" y="1464"/>
                    <a:pt x="330" y="390"/>
                    <a:pt x="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7002;p41"/>
            <p:cNvSpPr/>
            <p:nvPr/>
          </p:nvSpPr>
          <p:spPr>
            <a:xfrm>
              <a:off x="5489553" y="2984702"/>
              <a:ext cx="77811" cy="67266"/>
            </a:xfrm>
            <a:custGeom>
              <a:avLst/>
              <a:gdLst/>
              <a:ahLst/>
              <a:cxnLst/>
              <a:rect l="l" t="t" r="r" b="b"/>
              <a:pathLst>
                <a:path w="2103" h="1818" extrusionOk="0">
                  <a:moveTo>
                    <a:pt x="655" y="1"/>
                  </a:moveTo>
                  <a:cubicBezTo>
                    <a:pt x="586" y="1"/>
                    <a:pt x="499" y="47"/>
                    <a:pt x="463" y="111"/>
                  </a:cubicBezTo>
                  <a:lnTo>
                    <a:pt x="40" y="816"/>
                  </a:lnTo>
                  <a:cubicBezTo>
                    <a:pt x="4" y="876"/>
                    <a:pt x="0" y="976"/>
                    <a:pt x="36" y="1035"/>
                  </a:cubicBezTo>
                  <a:lnTo>
                    <a:pt x="435" y="1688"/>
                  </a:lnTo>
                  <a:cubicBezTo>
                    <a:pt x="469" y="1751"/>
                    <a:pt x="552" y="1800"/>
                    <a:pt x="625" y="1803"/>
                  </a:cubicBezTo>
                  <a:lnTo>
                    <a:pt x="1447" y="1817"/>
                  </a:lnTo>
                  <a:cubicBezTo>
                    <a:pt x="1517" y="1817"/>
                    <a:pt x="1603" y="1771"/>
                    <a:pt x="1640" y="1711"/>
                  </a:cubicBezTo>
                  <a:lnTo>
                    <a:pt x="2062" y="1002"/>
                  </a:lnTo>
                  <a:cubicBezTo>
                    <a:pt x="2099" y="942"/>
                    <a:pt x="2102" y="842"/>
                    <a:pt x="2069" y="782"/>
                  </a:cubicBezTo>
                  <a:lnTo>
                    <a:pt x="1670" y="131"/>
                  </a:lnTo>
                  <a:cubicBezTo>
                    <a:pt x="1633" y="67"/>
                    <a:pt x="1550" y="18"/>
                    <a:pt x="1481" y="18"/>
                  </a:cubicBezTo>
                  <a:lnTo>
                    <a:pt x="655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7003;p41"/>
            <p:cNvSpPr/>
            <p:nvPr/>
          </p:nvSpPr>
          <p:spPr>
            <a:xfrm>
              <a:off x="5566070" y="3013637"/>
              <a:ext cx="1221" cy="7696"/>
            </a:xfrm>
            <a:custGeom>
              <a:avLst/>
              <a:gdLst/>
              <a:ahLst/>
              <a:cxnLst/>
              <a:rect l="l" t="t" r="r" b="b"/>
              <a:pathLst>
                <a:path w="33" h="208" extrusionOk="0">
                  <a:moveTo>
                    <a:pt x="1" y="0"/>
                  </a:moveTo>
                  <a:cubicBezTo>
                    <a:pt x="2" y="2"/>
                    <a:pt x="3" y="5"/>
                    <a:pt x="4" y="7"/>
                  </a:cubicBezTo>
                  <a:lnTo>
                    <a:pt x="4" y="7"/>
                  </a:lnTo>
                  <a:cubicBezTo>
                    <a:pt x="3" y="5"/>
                    <a:pt x="2" y="2"/>
                    <a:pt x="1" y="0"/>
                  </a:cubicBezTo>
                  <a:close/>
                  <a:moveTo>
                    <a:pt x="4" y="7"/>
                  </a:moveTo>
                  <a:cubicBezTo>
                    <a:pt x="28" y="56"/>
                    <a:pt x="30" y="129"/>
                    <a:pt x="13" y="185"/>
                  </a:cubicBezTo>
                  <a:lnTo>
                    <a:pt x="13" y="185"/>
                  </a:lnTo>
                  <a:cubicBezTo>
                    <a:pt x="33" y="127"/>
                    <a:pt x="28" y="57"/>
                    <a:pt x="4" y="7"/>
                  </a:cubicBezTo>
                  <a:close/>
                  <a:moveTo>
                    <a:pt x="13" y="185"/>
                  </a:moveTo>
                  <a:cubicBezTo>
                    <a:pt x="10" y="193"/>
                    <a:pt x="7" y="200"/>
                    <a:pt x="4" y="207"/>
                  </a:cubicBezTo>
                  <a:cubicBezTo>
                    <a:pt x="8" y="200"/>
                    <a:pt x="11" y="194"/>
                    <a:pt x="11" y="190"/>
                  </a:cubicBezTo>
                  <a:cubicBezTo>
                    <a:pt x="12" y="189"/>
                    <a:pt x="12" y="187"/>
                    <a:pt x="13" y="185"/>
                  </a:cubicBezTo>
                  <a:close/>
                </a:path>
              </a:pathLst>
            </a:custGeom>
            <a:solidFill>
              <a:srgbClr val="B5BD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7004;p41"/>
            <p:cNvSpPr/>
            <p:nvPr/>
          </p:nvSpPr>
          <p:spPr>
            <a:xfrm>
              <a:off x="5509829" y="2984850"/>
              <a:ext cx="57424" cy="35853"/>
            </a:xfrm>
            <a:custGeom>
              <a:avLst/>
              <a:gdLst/>
              <a:ahLst/>
              <a:cxnLst/>
              <a:rect l="l" t="t" r="r" b="b"/>
              <a:pathLst>
                <a:path w="1552" h="969" extrusionOk="0">
                  <a:moveTo>
                    <a:pt x="523" y="905"/>
                  </a:moveTo>
                  <a:lnTo>
                    <a:pt x="523" y="905"/>
                  </a:lnTo>
                  <a:cubicBezTo>
                    <a:pt x="520" y="906"/>
                    <a:pt x="518" y="907"/>
                    <a:pt x="516" y="908"/>
                  </a:cubicBezTo>
                  <a:lnTo>
                    <a:pt x="516" y="908"/>
                  </a:lnTo>
                  <a:cubicBezTo>
                    <a:pt x="519" y="907"/>
                    <a:pt x="521" y="906"/>
                    <a:pt x="523" y="905"/>
                  </a:cubicBezTo>
                  <a:lnTo>
                    <a:pt x="523" y="905"/>
                  </a:lnTo>
                  <a:close/>
                  <a:moveTo>
                    <a:pt x="516" y="908"/>
                  </a:moveTo>
                  <a:cubicBezTo>
                    <a:pt x="513" y="910"/>
                    <a:pt x="510" y="912"/>
                    <a:pt x="507" y="914"/>
                  </a:cubicBezTo>
                  <a:lnTo>
                    <a:pt x="507" y="914"/>
                  </a:lnTo>
                  <a:cubicBezTo>
                    <a:pt x="510" y="912"/>
                    <a:pt x="513" y="910"/>
                    <a:pt x="516" y="908"/>
                  </a:cubicBezTo>
                  <a:close/>
                  <a:moveTo>
                    <a:pt x="507" y="914"/>
                  </a:moveTo>
                  <a:cubicBezTo>
                    <a:pt x="503" y="917"/>
                    <a:pt x="500" y="919"/>
                    <a:pt x="497" y="921"/>
                  </a:cubicBezTo>
                  <a:cubicBezTo>
                    <a:pt x="500" y="919"/>
                    <a:pt x="503" y="917"/>
                    <a:pt x="507" y="914"/>
                  </a:cubicBezTo>
                  <a:close/>
                  <a:moveTo>
                    <a:pt x="107" y="0"/>
                  </a:moveTo>
                  <a:cubicBezTo>
                    <a:pt x="71" y="0"/>
                    <a:pt x="34" y="10"/>
                    <a:pt x="1" y="30"/>
                  </a:cubicBezTo>
                  <a:lnTo>
                    <a:pt x="523" y="905"/>
                  </a:lnTo>
                  <a:lnTo>
                    <a:pt x="523" y="905"/>
                  </a:lnTo>
                  <a:cubicBezTo>
                    <a:pt x="557" y="886"/>
                    <a:pt x="595" y="875"/>
                    <a:pt x="630" y="875"/>
                  </a:cubicBezTo>
                  <a:lnTo>
                    <a:pt x="633" y="875"/>
                  </a:lnTo>
                  <a:lnTo>
                    <a:pt x="1455" y="889"/>
                  </a:lnTo>
                  <a:cubicBezTo>
                    <a:pt x="1511" y="889"/>
                    <a:pt x="1541" y="921"/>
                    <a:pt x="1531" y="968"/>
                  </a:cubicBezTo>
                  <a:cubicBezTo>
                    <a:pt x="1551" y="909"/>
                    <a:pt x="1548" y="829"/>
                    <a:pt x="1521" y="778"/>
                  </a:cubicBezTo>
                  <a:lnTo>
                    <a:pt x="1122" y="127"/>
                  </a:lnTo>
                  <a:cubicBezTo>
                    <a:pt x="1105" y="97"/>
                    <a:pt x="1075" y="70"/>
                    <a:pt x="1042" y="47"/>
                  </a:cubicBezTo>
                  <a:cubicBezTo>
                    <a:pt x="1009" y="27"/>
                    <a:pt x="969" y="14"/>
                    <a:pt x="933" y="14"/>
                  </a:cubicBezTo>
                  <a:lnTo>
                    <a:pt x="111" y="0"/>
                  </a:lnTo>
                  <a:close/>
                </a:path>
              </a:pathLst>
            </a:custGeom>
            <a:solidFill>
              <a:srgbClr val="3D4F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7005;p41"/>
            <p:cNvSpPr/>
            <p:nvPr/>
          </p:nvSpPr>
          <p:spPr>
            <a:xfrm>
              <a:off x="5489553" y="2985960"/>
              <a:ext cx="39627" cy="65379"/>
            </a:xfrm>
            <a:custGeom>
              <a:avLst/>
              <a:gdLst/>
              <a:ahLst/>
              <a:cxnLst/>
              <a:rect l="l" t="t" r="r" b="b"/>
              <a:pathLst>
                <a:path w="1071" h="1767" extrusionOk="0">
                  <a:moveTo>
                    <a:pt x="546" y="0"/>
                  </a:moveTo>
                  <a:cubicBezTo>
                    <a:pt x="512" y="17"/>
                    <a:pt x="483" y="47"/>
                    <a:pt x="463" y="77"/>
                  </a:cubicBezTo>
                  <a:lnTo>
                    <a:pt x="40" y="782"/>
                  </a:lnTo>
                  <a:cubicBezTo>
                    <a:pt x="4" y="842"/>
                    <a:pt x="0" y="942"/>
                    <a:pt x="36" y="1001"/>
                  </a:cubicBezTo>
                  <a:lnTo>
                    <a:pt x="435" y="1654"/>
                  </a:lnTo>
                  <a:cubicBezTo>
                    <a:pt x="466" y="1710"/>
                    <a:pt x="539" y="1757"/>
                    <a:pt x="602" y="1766"/>
                  </a:cubicBezTo>
                  <a:cubicBezTo>
                    <a:pt x="549" y="1757"/>
                    <a:pt x="529" y="1710"/>
                    <a:pt x="562" y="1657"/>
                  </a:cubicBezTo>
                  <a:lnTo>
                    <a:pt x="985" y="951"/>
                  </a:lnTo>
                  <a:cubicBezTo>
                    <a:pt x="1005" y="922"/>
                    <a:pt x="1034" y="895"/>
                    <a:pt x="1071" y="875"/>
                  </a:cubicBezTo>
                  <a:lnTo>
                    <a:pt x="54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5663;p39"/>
          <p:cNvGrpSpPr/>
          <p:nvPr/>
        </p:nvGrpSpPr>
        <p:grpSpPr>
          <a:xfrm>
            <a:off x="4742580" y="3445703"/>
            <a:ext cx="309525" cy="371075"/>
            <a:chOff x="6266675" y="1610475"/>
            <a:chExt cx="309525" cy="371075"/>
          </a:xfrm>
        </p:grpSpPr>
        <p:sp>
          <p:nvSpPr>
            <p:cNvPr id="400" name="Google Shape;5664;p39"/>
            <p:cNvSpPr/>
            <p:nvPr/>
          </p:nvSpPr>
          <p:spPr>
            <a:xfrm>
              <a:off x="6267750" y="1786875"/>
              <a:ext cx="307150" cy="194675"/>
            </a:xfrm>
            <a:custGeom>
              <a:avLst/>
              <a:gdLst/>
              <a:ahLst/>
              <a:cxnLst/>
              <a:rect l="l" t="t" r="r" b="b"/>
              <a:pathLst>
                <a:path w="12286" h="7787" extrusionOk="0">
                  <a:moveTo>
                    <a:pt x="7359" y="0"/>
                  </a:moveTo>
                  <a:cubicBezTo>
                    <a:pt x="7129" y="0"/>
                    <a:pt x="6899" y="58"/>
                    <a:pt x="6693" y="174"/>
                  </a:cubicBezTo>
                  <a:lnTo>
                    <a:pt x="155" y="3946"/>
                  </a:lnTo>
                  <a:cubicBezTo>
                    <a:pt x="69" y="3998"/>
                    <a:pt x="9" y="4101"/>
                    <a:pt x="0" y="4204"/>
                  </a:cubicBezTo>
                  <a:lnTo>
                    <a:pt x="0" y="4977"/>
                  </a:lnTo>
                  <a:cubicBezTo>
                    <a:pt x="0" y="5089"/>
                    <a:pt x="60" y="5192"/>
                    <a:pt x="163" y="5252"/>
                  </a:cubicBezTo>
                  <a:lnTo>
                    <a:pt x="4261" y="7606"/>
                  </a:lnTo>
                  <a:cubicBezTo>
                    <a:pt x="4468" y="7726"/>
                    <a:pt x="4697" y="7786"/>
                    <a:pt x="4927" y="7786"/>
                  </a:cubicBezTo>
                  <a:cubicBezTo>
                    <a:pt x="5157" y="7786"/>
                    <a:pt x="5387" y="7726"/>
                    <a:pt x="5593" y="7606"/>
                  </a:cubicBezTo>
                  <a:lnTo>
                    <a:pt x="12122" y="3834"/>
                  </a:lnTo>
                  <a:cubicBezTo>
                    <a:pt x="12217" y="3783"/>
                    <a:pt x="12277" y="3688"/>
                    <a:pt x="12286" y="3577"/>
                  </a:cubicBezTo>
                  <a:lnTo>
                    <a:pt x="12286" y="2821"/>
                  </a:lnTo>
                  <a:cubicBezTo>
                    <a:pt x="12286" y="2709"/>
                    <a:pt x="12226" y="2597"/>
                    <a:pt x="12122" y="2537"/>
                  </a:cubicBezTo>
                  <a:lnTo>
                    <a:pt x="8024" y="174"/>
                  </a:lnTo>
                  <a:cubicBezTo>
                    <a:pt x="7818" y="58"/>
                    <a:pt x="7588" y="0"/>
                    <a:pt x="7359" y="0"/>
                  </a:cubicBez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5665;p39"/>
            <p:cNvSpPr/>
            <p:nvPr/>
          </p:nvSpPr>
          <p:spPr>
            <a:xfrm>
              <a:off x="6266675" y="1786875"/>
              <a:ext cx="309525" cy="175825"/>
            </a:xfrm>
            <a:custGeom>
              <a:avLst/>
              <a:gdLst/>
              <a:ahLst/>
              <a:cxnLst/>
              <a:rect l="l" t="t" r="r" b="b"/>
              <a:pathLst>
                <a:path w="12381" h="7033" extrusionOk="0">
                  <a:moveTo>
                    <a:pt x="7402" y="0"/>
                  </a:moveTo>
                  <a:cubicBezTo>
                    <a:pt x="7172" y="0"/>
                    <a:pt x="6942" y="58"/>
                    <a:pt x="6736" y="174"/>
                  </a:cubicBezTo>
                  <a:lnTo>
                    <a:pt x="206" y="3946"/>
                  </a:lnTo>
                  <a:cubicBezTo>
                    <a:pt x="0" y="4066"/>
                    <a:pt x="0" y="4376"/>
                    <a:pt x="206" y="4496"/>
                  </a:cubicBezTo>
                  <a:lnTo>
                    <a:pt x="4313" y="6858"/>
                  </a:lnTo>
                  <a:cubicBezTo>
                    <a:pt x="4519" y="6974"/>
                    <a:pt x="4749" y="7032"/>
                    <a:pt x="4979" y="7032"/>
                  </a:cubicBezTo>
                  <a:cubicBezTo>
                    <a:pt x="5209" y="7032"/>
                    <a:pt x="5438" y="6974"/>
                    <a:pt x="5645" y="6858"/>
                  </a:cubicBezTo>
                  <a:lnTo>
                    <a:pt x="12165" y="3087"/>
                  </a:lnTo>
                  <a:cubicBezTo>
                    <a:pt x="12380" y="2967"/>
                    <a:pt x="12380" y="2666"/>
                    <a:pt x="12174" y="2537"/>
                  </a:cubicBezTo>
                  <a:lnTo>
                    <a:pt x="8067" y="174"/>
                  </a:lnTo>
                  <a:cubicBezTo>
                    <a:pt x="7861" y="58"/>
                    <a:pt x="7631" y="0"/>
                    <a:pt x="7402" y="0"/>
                  </a:cubicBezTo>
                  <a:close/>
                </a:path>
              </a:pathLst>
            </a:custGeom>
            <a:solidFill>
              <a:srgbClr val="9DA3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5666;p39"/>
            <p:cNvSpPr/>
            <p:nvPr/>
          </p:nvSpPr>
          <p:spPr>
            <a:xfrm>
              <a:off x="6306175" y="1610475"/>
              <a:ext cx="212450" cy="321400"/>
            </a:xfrm>
            <a:custGeom>
              <a:avLst/>
              <a:gdLst/>
              <a:ahLst/>
              <a:cxnLst/>
              <a:rect l="l" t="t" r="r" b="b"/>
              <a:pathLst>
                <a:path w="8498" h="12856" extrusionOk="0">
                  <a:moveTo>
                    <a:pt x="5160" y="1"/>
                  </a:moveTo>
                  <a:cubicBezTo>
                    <a:pt x="5016" y="1"/>
                    <a:pt x="4872" y="39"/>
                    <a:pt x="4743" y="117"/>
                  </a:cubicBezTo>
                  <a:lnTo>
                    <a:pt x="181" y="2746"/>
                  </a:lnTo>
                  <a:cubicBezTo>
                    <a:pt x="70" y="2806"/>
                    <a:pt x="1" y="2926"/>
                    <a:pt x="1" y="3055"/>
                  </a:cubicBezTo>
                  <a:lnTo>
                    <a:pt x="1" y="10865"/>
                  </a:lnTo>
                  <a:cubicBezTo>
                    <a:pt x="1" y="10993"/>
                    <a:pt x="70" y="11114"/>
                    <a:pt x="181" y="11174"/>
                  </a:cubicBezTo>
                  <a:lnTo>
                    <a:pt x="2905" y="12746"/>
                  </a:lnTo>
                  <a:cubicBezTo>
                    <a:pt x="3034" y="12819"/>
                    <a:pt x="3178" y="12856"/>
                    <a:pt x="3321" y="12856"/>
                  </a:cubicBezTo>
                  <a:cubicBezTo>
                    <a:pt x="3465" y="12856"/>
                    <a:pt x="3609" y="12819"/>
                    <a:pt x="3738" y="12746"/>
                  </a:cubicBezTo>
                  <a:lnTo>
                    <a:pt x="8300" y="10108"/>
                  </a:lnTo>
                  <a:cubicBezTo>
                    <a:pt x="8420" y="10040"/>
                    <a:pt x="8498" y="9902"/>
                    <a:pt x="8481" y="9765"/>
                  </a:cubicBezTo>
                  <a:lnTo>
                    <a:pt x="8481" y="1964"/>
                  </a:lnTo>
                  <a:cubicBezTo>
                    <a:pt x="8463" y="1844"/>
                    <a:pt x="8403" y="1749"/>
                    <a:pt x="8300" y="1689"/>
                  </a:cubicBezTo>
                  <a:lnTo>
                    <a:pt x="5577" y="117"/>
                  </a:lnTo>
                  <a:cubicBezTo>
                    <a:pt x="5448" y="39"/>
                    <a:pt x="5304" y="1"/>
                    <a:pt x="5160" y="1"/>
                  </a:cubicBez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5667;p39"/>
            <p:cNvSpPr/>
            <p:nvPr/>
          </p:nvSpPr>
          <p:spPr>
            <a:xfrm>
              <a:off x="6409275" y="1856150"/>
              <a:ext cx="14425" cy="83725"/>
            </a:xfrm>
            <a:custGeom>
              <a:avLst/>
              <a:gdLst/>
              <a:ahLst/>
              <a:cxnLst/>
              <a:rect l="l" t="t" r="r" b="b"/>
              <a:pathLst>
                <a:path w="577" h="3349" extrusionOk="0">
                  <a:moveTo>
                    <a:pt x="289" y="0"/>
                  </a:moveTo>
                  <a:cubicBezTo>
                    <a:pt x="145" y="0"/>
                    <a:pt x="1" y="97"/>
                    <a:pt x="1" y="290"/>
                  </a:cubicBezTo>
                  <a:lnTo>
                    <a:pt x="1" y="3056"/>
                  </a:lnTo>
                  <a:cubicBezTo>
                    <a:pt x="1" y="3220"/>
                    <a:pt x="130" y="3349"/>
                    <a:pt x="284" y="3349"/>
                  </a:cubicBezTo>
                  <a:cubicBezTo>
                    <a:pt x="448" y="3349"/>
                    <a:pt x="576" y="3220"/>
                    <a:pt x="576" y="3056"/>
                  </a:cubicBezTo>
                  <a:lnTo>
                    <a:pt x="576" y="290"/>
                  </a:lnTo>
                  <a:cubicBezTo>
                    <a:pt x="576" y="97"/>
                    <a:pt x="432" y="0"/>
                    <a:pt x="289" y="0"/>
                  </a:cubicBezTo>
                  <a:close/>
                </a:path>
              </a:pathLst>
            </a:custGeom>
            <a:solidFill>
              <a:srgbClr val="424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5668;p39"/>
            <p:cNvSpPr/>
            <p:nvPr/>
          </p:nvSpPr>
          <p:spPr>
            <a:xfrm>
              <a:off x="6434850" y="1841525"/>
              <a:ext cx="14400" cy="83750"/>
            </a:xfrm>
            <a:custGeom>
              <a:avLst/>
              <a:gdLst/>
              <a:ahLst/>
              <a:cxnLst/>
              <a:rect l="l" t="t" r="r" b="b"/>
              <a:pathLst>
                <a:path w="576" h="3350" extrusionOk="0">
                  <a:moveTo>
                    <a:pt x="288" y="1"/>
                  </a:moveTo>
                  <a:cubicBezTo>
                    <a:pt x="144" y="1"/>
                    <a:pt x="0" y="98"/>
                    <a:pt x="0" y="291"/>
                  </a:cubicBezTo>
                  <a:lnTo>
                    <a:pt x="0" y="3057"/>
                  </a:lnTo>
                  <a:cubicBezTo>
                    <a:pt x="0" y="3221"/>
                    <a:pt x="129" y="3349"/>
                    <a:pt x="284" y="3349"/>
                  </a:cubicBezTo>
                  <a:cubicBezTo>
                    <a:pt x="447" y="3349"/>
                    <a:pt x="576" y="3221"/>
                    <a:pt x="576" y="3057"/>
                  </a:cubicBezTo>
                  <a:lnTo>
                    <a:pt x="576" y="291"/>
                  </a:lnTo>
                  <a:cubicBezTo>
                    <a:pt x="576" y="98"/>
                    <a:pt x="432" y="1"/>
                    <a:pt x="288" y="1"/>
                  </a:cubicBezTo>
                  <a:close/>
                </a:path>
              </a:pathLst>
            </a:custGeom>
            <a:solidFill>
              <a:srgbClr val="424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5669;p39"/>
            <p:cNvSpPr/>
            <p:nvPr/>
          </p:nvSpPr>
          <p:spPr>
            <a:xfrm>
              <a:off x="6481450" y="1814475"/>
              <a:ext cx="14625" cy="83525"/>
            </a:xfrm>
            <a:custGeom>
              <a:avLst/>
              <a:gdLst/>
              <a:ahLst/>
              <a:cxnLst/>
              <a:rect l="l" t="t" r="r" b="b"/>
              <a:pathLst>
                <a:path w="585" h="3341" extrusionOk="0">
                  <a:moveTo>
                    <a:pt x="293" y="0"/>
                  </a:moveTo>
                  <a:cubicBezTo>
                    <a:pt x="147" y="0"/>
                    <a:pt x="0" y="97"/>
                    <a:pt x="0" y="290"/>
                  </a:cubicBezTo>
                  <a:lnTo>
                    <a:pt x="0" y="3048"/>
                  </a:lnTo>
                  <a:cubicBezTo>
                    <a:pt x="0" y="3211"/>
                    <a:pt x="129" y="3340"/>
                    <a:pt x="293" y="3340"/>
                  </a:cubicBezTo>
                  <a:cubicBezTo>
                    <a:pt x="456" y="3340"/>
                    <a:pt x="585" y="3211"/>
                    <a:pt x="585" y="3048"/>
                  </a:cubicBezTo>
                  <a:lnTo>
                    <a:pt x="585" y="290"/>
                  </a:lnTo>
                  <a:cubicBezTo>
                    <a:pt x="585" y="97"/>
                    <a:pt x="439" y="0"/>
                    <a:pt x="293" y="0"/>
                  </a:cubicBezTo>
                  <a:close/>
                </a:path>
              </a:pathLst>
            </a:custGeom>
            <a:solidFill>
              <a:srgbClr val="424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5670;p39"/>
            <p:cNvSpPr/>
            <p:nvPr/>
          </p:nvSpPr>
          <p:spPr>
            <a:xfrm>
              <a:off x="6507000" y="1799700"/>
              <a:ext cx="14650" cy="83700"/>
            </a:xfrm>
            <a:custGeom>
              <a:avLst/>
              <a:gdLst/>
              <a:ahLst/>
              <a:cxnLst/>
              <a:rect l="l" t="t" r="r" b="b"/>
              <a:pathLst>
                <a:path w="586" h="3348" extrusionOk="0">
                  <a:moveTo>
                    <a:pt x="293" y="1"/>
                  </a:moveTo>
                  <a:cubicBezTo>
                    <a:pt x="147" y="1"/>
                    <a:pt x="1" y="100"/>
                    <a:pt x="1" y="297"/>
                  </a:cubicBezTo>
                  <a:lnTo>
                    <a:pt x="1" y="3055"/>
                  </a:lnTo>
                  <a:cubicBezTo>
                    <a:pt x="1" y="3218"/>
                    <a:pt x="130" y="3347"/>
                    <a:pt x="293" y="3347"/>
                  </a:cubicBezTo>
                  <a:cubicBezTo>
                    <a:pt x="456" y="3347"/>
                    <a:pt x="585" y="3218"/>
                    <a:pt x="585" y="3055"/>
                  </a:cubicBezTo>
                  <a:lnTo>
                    <a:pt x="585" y="297"/>
                  </a:lnTo>
                  <a:cubicBezTo>
                    <a:pt x="585" y="100"/>
                    <a:pt x="439" y="1"/>
                    <a:pt x="293" y="1"/>
                  </a:cubicBezTo>
                  <a:close/>
                </a:path>
              </a:pathLst>
            </a:custGeom>
            <a:solidFill>
              <a:srgbClr val="424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5671;p39"/>
            <p:cNvSpPr/>
            <p:nvPr/>
          </p:nvSpPr>
          <p:spPr>
            <a:xfrm>
              <a:off x="6306175" y="1793575"/>
              <a:ext cx="72625" cy="135775"/>
            </a:xfrm>
            <a:custGeom>
              <a:avLst/>
              <a:gdLst/>
              <a:ahLst/>
              <a:cxnLst/>
              <a:rect l="l" t="t" r="r" b="b"/>
              <a:pathLst>
                <a:path w="2905" h="5431" extrusionOk="0">
                  <a:moveTo>
                    <a:pt x="1" y="1"/>
                  </a:moveTo>
                  <a:lnTo>
                    <a:pt x="1" y="3541"/>
                  </a:lnTo>
                  <a:cubicBezTo>
                    <a:pt x="1" y="3669"/>
                    <a:pt x="70" y="3790"/>
                    <a:pt x="181" y="3850"/>
                  </a:cubicBezTo>
                  <a:lnTo>
                    <a:pt x="2905" y="5431"/>
                  </a:lnTo>
                  <a:lnTo>
                    <a:pt x="2905" y="1882"/>
                  </a:lnTo>
                  <a:lnTo>
                    <a:pt x="181" y="310"/>
                  </a:lnTo>
                  <a:cubicBezTo>
                    <a:pt x="70" y="241"/>
                    <a:pt x="1" y="130"/>
                    <a:pt x="1" y="1"/>
                  </a:cubicBezTo>
                  <a:close/>
                </a:path>
              </a:pathLst>
            </a:custGeom>
            <a:solidFill>
              <a:srgbClr val="424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5672;p39"/>
            <p:cNvSpPr/>
            <p:nvPr/>
          </p:nvSpPr>
          <p:spPr>
            <a:xfrm>
              <a:off x="6306175" y="1610475"/>
              <a:ext cx="212250" cy="215075"/>
            </a:xfrm>
            <a:custGeom>
              <a:avLst/>
              <a:gdLst/>
              <a:ahLst/>
              <a:cxnLst/>
              <a:rect l="l" t="t" r="r" b="b"/>
              <a:pathLst>
                <a:path w="8490" h="8603" extrusionOk="0">
                  <a:moveTo>
                    <a:pt x="5160" y="1"/>
                  </a:moveTo>
                  <a:cubicBezTo>
                    <a:pt x="5016" y="1"/>
                    <a:pt x="4872" y="39"/>
                    <a:pt x="4743" y="117"/>
                  </a:cubicBezTo>
                  <a:lnTo>
                    <a:pt x="181" y="2746"/>
                  </a:lnTo>
                  <a:cubicBezTo>
                    <a:pt x="70" y="2806"/>
                    <a:pt x="1" y="2926"/>
                    <a:pt x="1" y="3055"/>
                  </a:cubicBezTo>
                  <a:lnTo>
                    <a:pt x="1" y="6603"/>
                  </a:lnTo>
                  <a:cubicBezTo>
                    <a:pt x="1" y="6723"/>
                    <a:pt x="70" y="6844"/>
                    <a:pt x="181" y="6912"/>
                  </a:cubicBezTo>
                  <a:lnTo>
                    <a:pt x="2905" y="8493"/>
                  </a:lnTo>
                  <a:cubicBezTo>
                    <a:pt x="3034" y="8566"/>
                    <a:pt x="3178" y="8603"/>
                    <a:pt x="3321" y="8603"/>
                  </a:cubicBezTo>
                  <a:cubicBezTo>
                    <a:pt x="3465" y="8603"/>
                    <a:pt x="3609" y="8566"/>
                    <a:pt x="3738" y="8493"/>
                  </a:cubicBezTo>
                  <a:lnTo>
                    <a:pt x="8300" y="5856"/>
                  </a:lnTo>
                  <a:cubicBezTo>
                    <a:pt x="8420" y="5787"/>
                    <a:pt x="8489" y="5650"/>
                    <a:pt x="8481" y="5512"/>
                  </a:cubicBezTo>
                  <a:cubicBezTo>
                    <a:pt x="8481" y="5512"/>
                    <a:pt x="8481" y="1990"/>
                    <a:pt x="8481" y="1964"/>
                  </a:cubicBezTo>
                  <a:cubicBezTo>
                    <a:pt x="8463" y="1852"/>
                    <a:pt x="8403" y="1749"/>
                    <a:pt x="8300" y="1698"/>
                  </a:cubicBezTo>
                  <a:lnTo>
                    <a:pt x="5577" y="117"/>
                  </a:lnTo>
                  <a:cubicBezTo>
                    <a:pt x="5448" y="39"/>
                    <a:pt x="5304" y="1"/>
                    <a:pt x="5160" y="1"/>
                  </a:cubicBez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5673;p39"/>
            <p:cNvSpPr/>
            <p:nvPr/>
          </p:nvSpPr>
          <p:spPr>
            <a:xfrm>
              <a:off x="6306175" y="1748050"/>
              <a:ext cx="212250" cy="95500"/>
            </a:xfrm>
            <a:custGeom>
              <a:avLst/>
              <a:gdLst/>
              <a:ahLst/>
              <a:cxnLst/>
              <a:rect l="l" t="t" r="r" b="b"/>
              <a:pathLst>
                <a:path w="8490" h="3820" extrusionOk="0">
                  <a:moveTo>
                    <a:pt x="8481" y="0"/>
                  </a:moveTo>
                  <a:lnTo>
                    <a:pt x="8481" y="81"/>
                  </a:lnTo>
                  <a:lnTo>
                    <a:pt x="8481" y="81"/>
                  </a:lnTo>
                  <a:cubicBezTo>
                    <a:pt x="8484" y="55"/>
                    <a:pt x="8484" y="28"/>
                    <a:pt x="8481" y="0"/>
                  </a:cubicBezTo>
                  <a:close/>
                  <a:moveTo>
                    <a:pt x="8481" y="81"/>
                  </a:moveTo>
                  <a:lnTo>
                    <a:pt x="8481" y="81"/>
                  </a:lnTo>
                  <a:cubicBezTo>
                    <a:pt x="8467" y="193"/>
                    <a:pt x="8398" y="290"/>
                    <a:pt x="8300" y="353"/>
                  </a:cubicBezTo>
                  <a:lnTo>
                    <a:pt x="3738" y="2990"/>
                  </a:lnTo>
                  <a:cubicBezTo>
                    <a:pt x="3609" y="3063"/>
                    <a:pt x="3465" y="3100"/>
                    <a:pt x="3321" y="3100"/>
                  </a:cubicBezTo>
                  <a:cubicBezTo>
                    <a:pt x="3178" y="3100"/>
                    <a:pt x="3034" y="3063"/>
                    <a:pt x="2905" y="2990"/>
                  </a:cubicBezTo>
                  <a:lnTo>
                    <a:pt x="181" y="1418"/>
                  </a:lnTo>
                  <a:cubicBezTo>
                    <a:pt x="70" y="1349"/>
                    <a:pt x="1" y="1229"/>
                    <a:pt x="1" y="1109"/>
                  </a:cubicBezTo>
                  <a:lnTo>
                    <a:pt x="1" y="1822"/>
                  </a:lnTo>
                  <a:cubicBezTo>
                    <a:pt x="1" y="1951"/>
                    <a:pt x="70" y="2071"/>
                    <a:pt x="181" y="2131"/>
                  </a:cubicBezTo>
                  <a:lnTo>
                    <a:pt x="2905" y="3703"/>
                  </a:lnTo>
                  <a:cubicBezTo>
                    <a:pt x="3034" y="3781"/>
                    <a:pt x="3178" y="3819"/>
                    <a:pt x="3321" y="3819"/>
                  </a:cubicBezTo>
                  <a:cubicBezTo>
                    <a:pt x="3465" y="3819"/>
                    <a:pt x="3609" y="3781"/>
                    <a:pt x="3738" y="3703"/>
                  </a:cubicBezTo>
                  <a:lnTo>
                    <a:pt x="8300" y="1074"/>
                  </a:lnTo>
                  <a:cubicBezTo>
                    <a:pt x="8420" y="1006"/>
                    <a:pt x="8489" y="868"/>
                    <a:pt x="8481" y="731"/>
                  </a:cubicBezTo>
                  <a:lnTo>
                    <a:pt x="8481" y="81"/>
                  </a:lnTo>
                  <a:close/>
                </a:path>
              </a:pathLst>
            </a:custGeom>
            <a:solidFill>
              <a:srgbClr val="9DA3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5674;p39"/>
            <p:cNvSpPr/>
            <p:nvPr/>
          </p:nvSpPr>
          <p:spPr>
            <a:xfrm>
              <a:off x="6452025" y="1843350"/>
              <a:ext cx="27725" cy="55725"/>
            </a:xfrm>
            <a:custGeom>
              <a:avLst/>
              <a:gdLst/>
              <a:ahLst/>
              <a:cxnLst/>
              <a:rect l="l" t="t" r="r" b="b"/>
              <a:pathLst>
                <a:path w="1109" h="2229" extrusionOk="0">
                  <a:moveTo>
                    <a:pt x="1018" y="0"/>
                  </a:moveTo>
                  <a:cubicBezTo>
                    <a:pt x="999" y="0"/>
                    <a:pt x="977" y="6"/>
                    <a:pt x="954" y="20"/>
                  </a:cubicBezTo>
                  <a:lnTo>
                    <a:pt x="155" y="484"/>
                  </a:lnTo>
                  <a:cubicBezTo>
                    <a:pt x="61" y="553"/>
                    <a:pt x="9" y="656"/>
                    <a:pt x="0" y="768"/>
                  </a:cubicBezTo>
                  <a:lnTo>
                    <a:pt x="0" y="2228"/>
                  </a:lnTo>
                  <a:lnTo>
                    <a:pt x="1109" y="1592"/>
                  </a:lnTo>
                  <a:lnTo>
                    <a:pt x="1109" y="123"/>
                  </a:lnTo>
                  <a:cubicBezTo>
                    <a:pt x="1109" y="48"/>
                    <a:pt x="1072" y="0"/>
                    <a:pt x="10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5675;p39"/>
            <p:cNvSpPr/>
            <p:nvPr/>
          </p:nvSpPr>
          <p:spPr>
            <a:xfrm>
              <a:off x="6304675" y="1610475"/>
              <a:ext cx="215025" cy="126375"/>
            </a:xfrm>
            <a:custGeom>
              <a:avLst/>
              <a:gdLst/>
              <a:ahLst/>
              <a:cxnLst/>
              <a:rect l="l" t="t" r="r" b="b"/>
              <a:pathLst>
                <a:path w="8601" h="5055" extrusionOk="0">
                  <a:moveTo>
                    <a:pt x="5220" y="1"/>
                  </a:moveTo>
                  <a:cubicBezTo>
                    <a:pt x="5076" y="1"/>
                    <a:pt x="4932" y="39"/>
                    <a:pt x="4803" y="117"/>
                  </a:cubicBezTo>
                  <a:lnTo>
                    <a:pt x="241" y="2754"/>
                  </a:lnTo>
                  <a:cubicBezTo>
                    <a:pt x="1" y="2892"/>
                    <a:pt x="1" y="3235"/>
                    <a:pt x="241" y="3373"/>
                  </a:cubicBezTo>
                  <a:lnTo>
                    <a:pt x="2965" y="4945"/>
                  </a:lnTo>
                  <a:cubicBezTo>
                    <a:pt x="3094" y="5018"/>
                    <a:pt x="3238" y="5055"/>
                    <a:pt x="3381" y="5055"/>
                  </a:cubicBezTo>
                  <a:cubicBezTo>
                    <a:pt x="3525" y="5055"/>
                    <a:pt x="3669" y="5018"/>
                    <a:pt x="3798" y="4945"/>
                  </a:cubicBezTo>
                  <a:lnTo>
                    <a:pt x="8360" y="2307"/>
                  </a:lnTo>
                  <a:cubicBezTo>
                    <a:pt x="8601" y="2170"/>
                    <a:pt x="8601" y="1818"/>
                    <a:pt x="8360" y="1689"/>
                  </a:cubicBezTo>
                  <a:lnTo>
                    <a:pt x="5637" y="117"/>
                  </a:lnTo>
                  <a:cubicBezTo>
                    <a:pt x="5508" y="39"/>
                    <a:pt x="5364" y="1"/>
                    <a:pt x="5220" y="1"/>
                  </a:cubicBezTo>
                  <a:close/>
                </a:path>
              </a:pathLst>
            </a:custGeom>
            <a:solidFill>
              <a:srgbClr val="9DA3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5676;p39"/>
            <p:cNvSpPr/>
            <p:nvPr/>
          </p:nvSpPr>
          <p:spPr>
            <a:xfrm>
              <a:off x="6306175" y="1687050"/>
              <a:ext cx="72625" cy="135775"/>
            </a:xfrm>
            <a:custGeom>
              <a:avLst/>
              <a:gdLst/>
              <a:ahLst/>
              <a:cxnLst/>
              <a:rect l="l" t="t" r="r" b="b"/>
              <a:pathLst>
                <a:path w="2905" h="5431" extrusionOk="0">
                  <a:moveTo>
                    <a:pt x="1" y="1"/>
                  </a:moveTo>
                  <a:lnTo>
                    <a:pt x="1" y="3540"/>
                  </a:lnTo>
                  <a:cubicBezTo>
                    <a:pt x="1" y="3669"/>
                    <a:pt x="70" y="3789"/>
                    <a:pt x="181" y="3849"/>
                  </a:cubicBezTo>
                  <a:lnTo>
                    <a:pt x="2905" y="5430"/>
                  </a:lnTo>
                  <a:lnTo>
                    <a:pt x="2905" y="1882"/>
                  </a:lnTo>
                  <a:lnTo>
                    <a:pt x="181" y="310"/>
                  </a:lnTo>
                  <a:cubicBezTo>
                    <a:pt x="70" y="241"/>
                    <a:pt x="1" y="129"/>
                    <a:pt x="1" y="1"/>
                  </a:cubicBezTo>
                  <a:close/>
                </a:path>
              </a:pathLst>
            </a:custGeom>
            <a:solidFill>
              <a:srgbClr val="424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5677;p39"/>
            <p:cNvSpPr/>
            <p:nvPr/>
          </p:nvSpPr>
          <p:spPr>
            <a:xfrm>
              <a:off x="6328300" y="1626050"/>
              <a:ext cx="168000" cy="95400"/>
            </a:xfrm>
            <a:custGeom>
              <a:avLst/>
              <a:gdLst/>
              <a:ahLst/>
              <a:cxnLst/>
              <a:rect l="l" t="t" r="r" b="b"/>
              <a:pathLst>
                <a:path w="6720" h="3816" extrusionOk="0">
                  <a:moveTo>
                    <a:pt x="4279" y="1"/>
                  </a:moveTo>
                  <a:cubicBezTo>
                    <a:pt x="4236" y="1"/>
                    <a:pt x="4202" y="9"/>
                    <a:pt x="4168" y="26"/>
                  </a:cubicBezTo>
                  <a:lnTo>
                    <a:pt x="1" y="2441"/>
                  </a:lnTo>
                  <a:lnTo>
                    <a:pt x="2329" y="3789"/>
                  </a:lnTo>
                  <a:cubicBezTo>
                    <a:pt x="2363" y="3807"/>
                    <a:pt x="2400" y="3815"/>
                    <a:pt x="2436" y="3815"/>
                  </a:cubicBezTo>
                  <a:cubicBezTo>
                    <a:pt x="2473" y="3815"/>
                    <a:pt x="2509" y="3807"/>
                    <a:pt x="2544" y="3789"/>
                  </a:cubicBezTo>
                  <a:lnTo>
                    <a:pt x="6719" y="1375"/>
                  </a:lnTo>
                  <a:lnTo>
                    <a:pt x="4382" y="26"/>
                  </a:lnTo>
                  <a:cubicBezTo>
                    <a:pt x="4348" y="9"/>
                    <a:pt x="4314" y="1"/>
                    <a:pt x="4279" y="1"/>
                  </a:cubicBez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5678;p39"/>
            <p:cNvSpPr/>
            <p:nvPr/>
          </p:nvSpPr>
          <p:spPr>
            <a:xfrm>
              <a:off x="6328300" y="1626050"/>
              <a:ext cx="168000" cy="66175"/>
            </a:xfrm>
            <a:custGeom>
              <a:avLst/>
              <a:gdLst/>
              <a:ahLst/>
              <a:cxnLst/>
              <a:rect l="l" t="t" r="r" b="b"/>
              <a:pathLst>
                <a:path w="6720" h="2647" extrusionOk="0">
                  <a:moveTo>
                    <a:pt x="4275" y="1"/>
                  </a:moveTo>
                  <a:cubicBezTo>
                    <a:pt x="4239" y="1"/>
                    <a:pt x="4202" y="9"/>
                    <a:pt x="4168" y="26"/>
                  </a:cubicBezTo>
                  <a:lnTo>
                    <a:pt x="1" y="2432"/>
                  </a:lnTo>
                  <a:lnTo>
                    <a:pt x="379" y="2647"/>
                  </a:lnTo>
                  <a:lnTo>
                    <a:pt x="4168" y="465"/>
                  </a:lnTo>
                  <a:cubicBezTo>
                    <a:pt x="4202" y="447"/>
                    <a:pt x="4241" y="439"/>
                    <a:pt x="4278" y="439"/>
                  </a:cubicBezTo>
                  <a:cubicBezTo>
                    <a:pt x="4316" y="439"/>
                    <a:pt x="4352" y="447"/>
                    <a:pt x="4382" y="465"/>
                  </a:cubicBezTo>
                  <a:lnTo>
                    <a:pt x="6333" y="1599"/>
                  </a:lnTo>
                  <a:lnTo>
                    <a:pt x="6719" y="1384"/>
                  </a:lnTo>
                  <a:lnTo>
                    <a:pt x="4382" y="26"/>
                  </a:lnTo>
                  <a:cubicBezTo>
                    <a:pt x="4348" y="9"/>
                    <a:pt x="4312" y="1"/>
                    <a:pt x="4275" y="1"/>
                  </a:cubicBezTo>
                  <a:close/>
                </a:path>
              </a:pathLst>
            </a:custGeom>
            <a:solidFill>
              <a:srgbClr val="424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5679;p39"/>
            <p:cNvSpPr/>
            <p:nvPr/>
          </p:nvSpPr>
          <p:spPr>
            <a:xfrm>
              <a:off x="6412725" y="1780900"/>
              <a:ext cx="117700" cy="88950"/>
            </a:xfrm>
            <a:custGeom>
              <a:avLst/>
              <a:gdLst/>
              <a:ahLst/>
              <a:cxnLst/>
              <a:rect l="l" t="t" r="r" b="b"/>
              <a:pathLst>
                <a:path w="4708" h="3558" extrusionOk="0">
                  <a:moveTo>
                    <a:pt x="2552" y="1"/>
                  </a:moveTo>
                  <a:lnTo>
                    <a:pt x="120" y="3180"/>
                  </a:lnTo>
                  <a:cubicBezTo>
                    <a:pt x="0" y="3334"/>
                    <a:pt x="112" y="3558"/>
                    <a:pt x="310" y="3558"/>
                  </a:cubicBezTo>
                  <a:cubicBezTo>
                    <a:pt x="378" y="3558"/>
                    <a:pt x="447" y="3515"/>
                    <a:pt x="490" y="3455"/>
                  </a:cubicBezTo>
                  <a:lnTo>
                    <a:pt x="2707" y="568"/>
                  </a:lnTo>
                  <a:lnTo>
                    <a:pt x="4253" y="1230"/>
                  </a:lnTo>
                  <a:cubicBezTo>
                    <a:pt x="4293" y="1251"/>
                    <a:pt x="4332" y="1260"/>
                    <a:pt x="4368" y="1260"/>
                  </a:cubicBezTo>
                  <a:cubicBezTo>
                    <a:pt x="4592" y="1260"/>
                    <a:pt x="4707" y="896"/>
                    <a:pt x="4433" y="800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B1B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5680;p39"/>
            <p:cNvSpPr/>
            <p:nvPr/>
          </p:nvSpPr>
          <p:spPr>
            <a:xfrm>
              <a:off x="6423675" y="1795300"/>
              <a:ext cx="97100" cy="73475"/>
            </a:xfrm>
            <a:custGeom>
              <a:avLst/>
              <a:gdLst/>
              <a:ahLst/>
              <a:cxnLst/>
              <a:rect l="l" t="t" r="r" b="b"/>
              <a:pathLst>
                <a:path w="3884" h="2939" extrusionOk="0">
                  <a:moveTo>
                    <a:pt x="2269" y="1"/>
                  </a:moveTo>
                  <a:lnTo>
                    <a:pt x="52" y="2887"/>
                  </a:lnTo>
                  <a:cubicBezTo>
                    <a:pt x="43" y="2904"/>
                    <a:pt x="26" y="2922"/>
                    <a:pt x="0" y="2939"/>
                  </a:cubicBezTo>
                  <a:lnTo>
                    <a:pt x="3884" y="679"/>
                  </a:lnTo>
                  <a:cubicBezTo>
                    <a:pt x="3858" y="671"/>
                    <a:pt x="3832" y="671"/>
                    <a:pt x="3815" y="662"/>
                  </a:cubicBezTo>
                  <a:lnTo>
                    <a:pt x="2269" y="1"/>
                  </a:lnTo>
                  <a:close/>
                </a:path>
              </a:pathLst>
            </a:custGeom>
            <a:solidFill>
              <a:srgbClr val="9DA3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5681;p39"/>
            <p:cNvSpPr/>
            <p:nvPr/>
          </p:nvSpPr>
          <p:spPr>
            <a:xfrm>
              <a:off x="6393375" y="1766100"/>
              <a:ext cx="130625" cy="102475"/>
            </a:xfrm>
            <a:custGeom>
              <a:avLst/>
              <a:gdLst/>
              <a:ahLst/>
              <a:cxnLst/>
              <a:rect l="l" t="t" r="r" b="b"/>
              <a:pathLst>
                <a:path w="5225" h="4099" extrusionOk="0">
                  <a:moveTo>
                    <a:pt x="2510" y="0"/>
                  </a:moveTo>
                  <a:lnTo>
                    <a:pt x="78" y="3179"/>
                  </a:lnTo>
                  <a:cubicBezTo>
                    <a:pt x="1" y="3273"/>
                    <a:pt x="18" y="3420"/>
                    <a:pt x="121" y="3497"/>
                  </a:cubicBezTo>
                  <a:lnTo>
                    <a:pt x="937" y="4098"/>
                  </a:lnTo>
                  <a:cubicBezTo>
                    <a:pt x="843" y="4021"/>
                    <a:pt x="817" y="3883"/>
                    <a:pt x="894" y="3780"/>
                  </a:cubicBezTo>
                  <a:lnTo>
                    <a:pt x="3326" y="602"/>
                  </a:lnTo>
                  <a:lnTo>
                    <a:pt x="5225" y="1409"/>
                  </a:lnTo>
                  <a:lnTo>
                    <a:pt x="4391" y="808"/>
                  </a:lnTo>
                  <a:lnTo>
                    <a:pt x="2510" y="0"/>
                  </a:lnTo>
                  <a:close/>
                </a:path>
              </a:pathLst>
            </a:custGeom>
            <a:solidFill>
              <a:srgbClr val="424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5682;p39"/>
            <p:cNvSpPr/>
            <p:nvPr/>
          </p:nvSpPr>
          <p:spPr>
            <a:xfrm>
              <a:off x="6351075" y="1738750"/>
              <a:ext cx="19775" cy="52225"/>
            </a:xfrm>
            <a:custGeom>
              <a:avLst/>
              <a:gdLst/>
              <a:ahLst/>
              <a:cxnLst/>
              <a:rect l="l" t="t" r="r" b="b"/>
              <a:pathLst>
                <a:path w="791" h="2089" extrusionOk="0">
                  <a:moveTo>
                    <a:pt x="100" y="0"/>
                  </a:moveTo>
                  <a:cubicBezTo>
                    <a:pt x="43" y="0"/>
                    <a:pt x="0" y="54"/>
                    <a:pt x="0" y="149"/>
                  </a:cubicBezTo>
                  <a:lnTo>
                    <a:pt x="0" y="1481"/>
                  </a:lnTo>
                  <a:cubicBezTo>
                    <a:pt x="0" y="1610"/>
                    <a:pt x="61" y="1730"/>
                    <a:pt x="164" y="1807"/>
                  </a:cubicBezTo>
                  <a:lnTo>
                    <a:pt x="628" y="2065"/>
                  </a:lnTo>
                  <a:cubicBezTo>
                    <a:pt x="651" y="2081"/>
                    <a:pt x="673" y="2089"/>
                    <a:pt x="694" y="2089"/>
                  </a:cubicBezTo>
                  <a:cubicBezTo>
                    <a:pt x="749" y="2089"/>
                    <a:pt x="791" y="2033"/>
                    <a:pt x="791" y="1945"/>
                  </a:cubicBezTo>
                  <a:lnTo>
                    <a:pt x="791" y="604"/>
                  </a:lnTo>
                  <a:cubicBezTo>
                    <a:pt x="791" y="476"/>
                    <a:pt x="722" y="355"/>
                    <a:pt x="628" y="287"/>
                  </a:cubicBezTo>
                  <a:lnTo>
                    <a:pt x="164" y="20"/>
                  </a:lnTo>
                  <a:cubicBezTo>
                    <a:pt x="142" y="7"/>
                    <a:pt x="120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5683;p39"/>
            <p:cNvSpPr/>
            <p:nvPr/>
          </p:nvSpPr>
          <p:spPr>
            <a:xfrm>
              <a:off x="6313925" y="1717175"/>
              <a:ext cx="19775" cy="52225"/>
            </a:xfrm>
            <a:custGeom>
              <a:avLst/>
              <a:gdLst/>
              <a:ahLst/>
              <a:cxnLst/>
              <a:rect l="l" t="t" r="r" b="b"/>
              <a:pathLst>
                <a:path w="791" h="2089" extrusionOk="0">
                  <a:moveTo>
                    <a:pt x="98" y="1"/>
                  </a:moveTo>
                  <a:cubicBezTo>
                    <a:pt x="42" y="1"/>
                    <a:pt x="0" y="56"/>
                    <a:pt x="0" y="144"/>
                  </a:cubicBezTo>
                  <a:lnTo>
                    <a:pt x="0" y="1485"/>
                  </a:lnTo>
                  <a:cubicBezTo>
                    <a:pt x="0" y="1614"/>
                    <a:pt x="60" y="1734"/>
                    <a:pt x="163" y="1803"/>
                  </a:cubicBezTo>
                  <a:lnTo>
                    <a:pt x="619" y="2069"/>
                  </a:lnTo>
                  <a:cubicBezTo>
                    <a:pt x="643" y="2082"/>
                    <a:pt x="667" y="2089"/>
                    <a:pt x="688" y="2089"/>
                  </a:cubicBezTo>
                  <a:cubicBezTo>
                    <a:pt x="748" y="2089"/>
                    <a:pt x="791" y="2037"/>
                    <a:pt x="791" y="1949"/>
                  </a:cubicBezTo>
                  <a:lnTo>
                    <a:pt x="791" y="600"/>
                  </a:lnTo>
                  <a:cubicBezTo>
                    <a:pt x="782" y="479"/>
                    <a:pt x="722" y="359"/>
                    <a:pt x="619" y="282"/>
                  </a:cubicBezTo>
                  <a:lnTo>
                    <a:pt x="163" y="24"/>
                  </a:lnTo>
                  <a:cubicBezTo>
                    <a:pt x="140" y="8"/>
                    <a:pt x="118" y="1"/>
                    <a:pt x="9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5684;p39"/>
            <p:cNvSpPr/>
            <p:nvPr/>
          </p:nvSpPr>
          <p:spPr>
            <a:xfrm>
              <a:off x="6351075" y="1844200"/>
              <a:ext cx="19775" cy="52225"/>
            </a:xfrm>
            <a:custGeom>
              <a:avLst/>
              <a:gdLst/>
              <a:ahLst/>
              <a:cxnLst/>
              <a:rect l="l" t="t" r="r" b="b"/>
              <a:pathLst>
                <a:path w="791" h="2089" extrusionOk="0">
                  <a:moveTo>
                    <a:pt x="100" y="1"/>
                  </a:moveTo>
                  <a:cubicBezTo>
                    <a:pt x="43" y="1"/>
                    <a:pt x="0" y="54"/>
                    <a:pt x="0" y="149"/>
                  </a:cubicBezTo>
                  <a:lnTo>
                    <a:pt x="0" y="1481"/>
                  </a:lnTo>
                  <a:cubicBezTo>
                    <a:pt x="0" y="1610"/>
                    <a:pt x="61" y="1730"/>
                    <a:pt x="164" y="1808"/>
                  </a:cubicBezTo>
                  <a:lnTo>
                    <a:pt x="628" y="2065"/>
                  </a:lnTo>
                  <a:cubicBezTo>
                    <a:pt x="651" y="2081"/>
                    <a:pt x="673" y="2089"/>
                    <a:pt x="694" y="2089"/>
                  </a:cubicBezTo>
                  <a:cubicBezTo>
                    <a:pt x="749" y="2089"/>
                    <a:pt x="791" y="2033"/>
                    <a:pt x="791" y="1945"/>
                  </a:cubicBezTo>
                  <a:lnTo>
                    <a:pt x="791" y="605"/>
                  </a:lnTo>
                  <a:cubicBezTo>
                    <a:pt x="791" y="476"/>
                    <a:pt x="722" y="356"/>
                    <a:pt x="628" y="287"/>
                  </a:cubicBezTo>
                  <a:lnTo>
                    <a:pt x="164" y="21"/>
                  </a:lnTo>
                  <a:cubicBezTo>
                    <a:pt x="142" y="7"/>
                    <a:pt x="120" y="1"/>
                    <a:pt x="1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5685;p39"/>
            <p:cNvSpPr/>
            <p:nvPr/>
          </p:nvSpPr>
          <p:spPr>
            <a:xfrm>
              <a:off x="6313925" y="1822625"/>
              <a:ext cx="19775" cy="52225"/>
            </a:xfrm>
            <a:custGeom>
              <a:avLst/>
              <a:gdLst/>
              <a:ahLst/>
              <a:cxnLst/>
              <a:rect l="l" t="t" r="r" b="b"/>
              <a:pathLst>
                <a:path w="791" h="2089" extrusionOk="0">
                  <a:moveTo>
                    <a:pt x="98" y="1"/>
                  </a:moveTo>
                  <a:cubicBezTo>
                    <a:pt x="42" y="1"/>
                    <a:pt x="0" y="57"/>
                    <a:pt x="0" y="145"/>
                  </a:cubicBezTo>
                  <a:lnTo>
                    <a:pt x="0" y="1485"/>
                  </a:lnTo>
                  <a:cubicBezTo>
                    <a:pt x="0" y="1614"/>
                    <a:pt x="60" y="1726"/>
                    <a:pt x="163" y="1803"/>
                  </a:cubicBezTo>
                  <a:lnTo>
                    <a:pt x="619" y="2069"/>
                  </a:lnTo>
                  <a:cubicBezTo>
                    <a:pt x="643" y="2083"/>
                    <a:pt x="666" y="2089"/>
                    <a:pt x="688" y="2089"/>
                  </a:cubicBezTo>
                  <a:cubicBezTo>
                    <a:pt x="748" y="2089"/>
                    <a:pt x="791" y="2036"/>
                    <a:pt x="791" y="1940"/>
                  </a:cubicBezTo>
                  <a:lnTo>
                    <a:pt x="791" y="600"/>
                  </a:lnTo>
                  <a:cubicBezTo>
                    <a:pt x="782" y="480"/>
                    <a:pt x="722" y="360"/>
                    <a:pt x="619" y="282"/>
                  </a:cubicBezTo>
                  <a:lnTo>
                    <a:pt x="163" y="24"/>
                  </a:lnTo>
                  <a:cubicBezTo>
                    <a:pt x="140" y="8"/>
                    <a:pt x="118" y="1"/>
                    <a:pt x="9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5686;p39"/>
            <p:cNvSpPr/>
            <p:nvPr/>
          </p:nvSpPr>
          <p:spPr>
            <a:xfrm>
              <a:off x="6415300" y="1744175"/>
              <a:ext cx="13325" cy="31000"/>
            </a:xfrm>
            <a:custGeom>
              <a:avLst/>
              <a:gdLst/>
              <a:ahLst/>
              <a:cxnLst/>
              <a:rect l="l" t="t" r="r" b="b"/>
              <a:pathLst>
                <a:path w="533" h="1240" extrusionOk="0">
                  <a:moveTo>
                    <a:pt x="280" y="194"/>
                  </a:moveTo>
                  <a:cubicBezTo>
                    <a:pt x="312" y="194"/>
                    <a:pt x="335" y="225"/>
                    <a:pt x="335" y="276"/>
                  </a:cubicBezTo>
                  <a:cubicBezTo>
                    <a:pt x="335" y="345"/>
                    <a:pt x="301" y="413"/>
                    <a:pt x="241" y="456"/>
                  </a:cubicBezTo>
                  <a:lnTo>
                    <a:pt x="138" y="516"/>
                  </a:lnTo>
                  <a:lnTo>
                    <a:pt x="138" y="259"/>
                  </a:lnTo>
                  <a:lnTo>
                    <a:pt x="241" y="207"/>
                  </a:lnTo>
                  <a:cubicBezTo>
                    <a:pt x="255" y="198"/>
                    <a:pt x="268" y="194"/>
                    <a:pt x="280" y="194"/>
                  </a:cubicBezTo>
                  <a:close/>
                  <a:moveTo>
                    <a:pt x="329" y="590"/>
                  </a:moveTo>
                  <a:cubicBezTo>
                    <a:pt x="374" y="590"/>
                    <a:pt x="404" y="631"/>
                    <a:pt x="404" y="697"/>
                  </a:cubicBezTo>
                  <a:cubicBezTo>
                    <a:pt x="404" y="791"/>
                    <a:pt x="361" y="877"/>
                    <a:pt x="284" y="937"/>
                  </a:cubicBezTo>
                  <a:lnTo>
                    <a:pt x="138" y="1023"/>
                  </a:lnTo>
                  <a:lnTo>
                    <a:pt x="138" y="688"/>
                  </a:lnTo>
                  <a:lnTo>
                    <a:pt x="284" y="602"/>
                  </a:lnTo>
                  <a:cubicBezTo>
                    <a:pt x="300" y="594"/>
                    <a:pt x="315" y="590"/>
                    <a:pt x="329" y="590"/>
                  </a:cubicBezTo>
                  <a:close/>
                  <a:moveTo>
                    <a:pt x="324" y="0"/>
                  </a:moveTo>
                  <a:cubicBezTo>
                    <a:pt x="297" y="0"/>
                    <a:pt x="266" y="9"/>
                    <a:pt x="232" y="27"/>
                  </a:cubicBezTo>
                  <a:lnTo>
                    <a:pt x="69" y="130"/>
                  </a:lnTo>
                  <a:cubicBezTo>
                    <a:pt x="26" y="155"/>
                    <a:pt x="0" y="198"/>
                    <a:pt x="0" y="250"/>
                  </a:cubicBezTo>
                  <a:lnTo>
                    <a:pt x="0" y="1186"/>
                  </a:lnTo>
                  <a:cubicBezTo>
                    <a:pt x="0" y="1218"/>
                    <a:pt x="18" y="1240"/>
                    <a:pt x="38" y="1240"/>
                  </a:cubicBezTo>
                  <a:cubicBezTo>
                    <a:pt x="46" y="1240"/>
                    <a:pt x="53" y="1237"/>
                    <a:pt x="60" y="1229"/>
                  </a:cubicBezTo>
                  <a:lnTo>
                    <a:pt x="275" y="1109"/>
                  </a:lnTo>
                  <a:cubicBezTo>
                    <a:pt x="438" y="989"/>
                    <a:pt x="533" y="808"/>
                    <a:pt x="533" y="619"/>
                  </a:cubicBezTo>
                  <a:cubicBezTo>
                    <a:pt x="533" y="499"/>
                    <a:pt x="481" y="422"/>
                    <a:pt x="413" y="405"/>
                  </a:cubicBezTo>
                  <a:cubicBezTo>
                    <a:pt x="438" y="336"/>
                    <a:pt x="456" y="267"/>
                    <a:pt x="456" y="198"/>
                  </a:cubicBezTo>
                  <a:cubicBezTo>
                    <a:pt x="456" y="71"/>
                    <a:pt x="404" y="0"/>
                    <a:pt x="3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5687;p39"/>
            <p:cNvSpPr/>
            <p:nvPr/>
          </p:nvSpPr>
          <p:spPr>
            <a:xfrm>
              <a:off x="6430975" y="1734300"/>
              <a:ext cx="16775" cy="31825"/>
            </a:xfrm>
            <a:custGeom>
              <a:avLst/>
              <a:gdLst/>
              <a:ahLst/>
              <a:cxnLst/>
              <a:rect l="l" t="t" r="r" b="b"/>
              <a:pathLst>
                <a:path w="671" h="1273" extrusionOk="0">
                  <a:moveTo>
                    <a:pt x="336" y="336"/>
                  </a:moveTo>
                  <a:lnTo>
                    <a:pt x="430" y="619"/>
                  </a:lnTo>
                  <a:lnTo>
                    <a:pt x="241" y="731"/>
                  </a:lnTo>
                  <a:lnTo>
                    <a:pt x="336" y="336"/>
                  </a:lnTo>
                  <a:close/>
                  <a:moveTo>
                    <a:pt x="364" y="0"/>
                  </a:moveTo>
                  <a:cubicBezTo>
                    <a:pt x="355" y="0"/>
                    <a:pt x="345" y="3"/>
                    <a:pt x="336" y="9"/>
                  </a:cubicBezTo>
                  <a:cubicBezTo>
                    <a:pt x="301" y="26"/>
                    <a:pt x="284" y="61"/>
                    <a:pt x="275" y="104"/>
                  </a:cubicBezTo>
                  <a:lnTo>
                    <a:pt x="9" y="1178"/>
                  </a:lnTo>
                  <a:cubicBezTo>
                    <a:pt x="0" y="1229"/>
                    <a:pt x="18" y="1272"/>
                    <a:pt x="52" y="1272"/>
                  </a:cubicBezTo>
                  <a:cubicBezTo>
                    <a:pt x="61" y="1272"/>
                    <a:pt x="61" y="1272"/>
                    <a:pt x="69" y="1264"/>
                  </a:cubicBezTo>
                  <a:cubicBezTo>
                    <a:pt x="104" y="1238"/>
                    <a:pt x="121" y="1212"/>
                    <a:pt x="129" y="1169"/>
                  </a:cubicBezTo>
                  <a:lnTo>
                    <a:pt x="189" y="937"/>
                  </a:lnTo>
                  <a:lnTo>
                    <a:pt x="482" y="765"/>
                  </a:lnTo>
                  <a:lnTo>
                    <a:pt x="542" y="946"/>
                  </a:lnTo>
                  <a:cubicBezTo>
                    <a:pt x="547" y="962"/>
                    <a:pt x="560" y="972"/>
                    <a:pt x="575" y="972"/>
                  </a:cubicBezTo>
                  <a:cubicBezTo>
                    <a:pt x="584" y="972"/>
                    <a:pt x="593" y="969"/>
                    <a:pt x="602" y="963"/>
                  </a:cubicBezTo>
                  <a:cubicBezTo>
                    <a:pt x="610" y="954"/>
                    <a:pt x="619" y="954"/>
                    <a:pt x="619" y="946"/>
                  </a:cubicBezTo>
                  <a:cubicBezTo>
                    <a:pt x="653" y="911"/>
                    <a:pt x="671" y="860"/>
                    <a:pt x="662" y="808"/>
                  </a:cubicBezTo>
                  <a:lnTo>
                    <a:pt x="396" y="26"/>
                  </a:lnTo>
                  <a:cubicBezTo>
                    <a:pt x="396" y="10"/>
                    <a:pt x="381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5688;p39"/>
            <p:cNvSpPr/>
            <p:nvPr/>
          </p:nvSpPr>
          <p:spPr>
            <a:xfrm>
              <a:off x="6451600" y="1719450"/>
              <a:ext cx="15700" cy="34900"/>
            </a:xfrm>
            <a:custGeom>
              <a:avLst/>
              <a:gdLst/>
              <a:ahLst/>
              <a:cxnLst/>
              <a:rect l="l" t="t" r="r" b="b"/>
              <a:pathLst>
                <a:path w="628" h="1396" extrusionOk="0">
                  <a:moveTo>
                    <a:pt x="586" y="0"/>
                  </a:moveTo>
                  <a:cubicBezTo>
                    <a:pt x="578" y="0"/>
                    <a:pt x="568" y="3"/>
                    <a:pt x="559" y="10"/>
                  </a:cubicBezTo>
                  <a:cubicBezTo>
                    <a:pt x="524" y="36"/>
                    <a:pt x="499" y="79"/>
                    <a:pt x="499" y="131"/>
                  </a:cubicBezTo>
                  <a:lnTo>
                    <a:pt x="499" y="784"/>
                  </a:lnTo>
                  <a:lnTo>
                    <a:pt x="112" y="294"/>
                  </a:lnTo>
                  <a:cubicBezTo>
                    <a:pt x="106" y="286"/>
                    <a:pt x="98" y="282"/>
                    <a:pt x="89" y="282"/>
                  </a:cubicBezTo>
                  <a:cubicBezTo>
                    <a:pt x="69" y="282"/>
                    <a:pt x="44" y="299"/>
                    <a:pt x="26" y="328"/>
                  </a:cubicBezTo>
                  <a:cubicBezTo>
                    <a:pt x="9" y="354"/>
                    <a:pt x="0" y="388"/>
                    <a:pt x="0" y="414"/>
                  </a:cubicBezTo>
                  <a:lnTo>
                    <a:pt x="0" y="1334"/>
                  </a:lnTo>
                  <a:cubicBezTo>
                    <a:pt x="0" y="1371"/>
                    <a:pt x="14" y="1395"/>
                    <a:pt x="35" y="1395"/>
                  </a:cubicBezTo>
                  <a:cubicBezTo>
                    <a:pt x="43" y="1395"/>
                    <a:pt x="51" y="1392"/>
                    <a:pt x="60" y="1385"/>
                  </a:cubicBezTo>
                  <a:cubicBezTo>
                    <a:pt x="103" y="1359"/>
                    <a:pt x="129" y="1308"/>
                    <a:pt x="129" y="1265"/>
                  </a:cubicBezTo>
                  <a:lnTo>
                    <a:pt x="129" y="612"/>
                  </a:lnTo>
                  <a:lnTo>
                    <a:pt x="507" y="1093"/>
                  </a:lnTo>
                  <a:cubicBezTo>
                    <a:pt x="507" y="1093"/>
                    <a:pt x="507" y="1093"/>
                    <a:pt x="516" y="1102"/>
                  </a:cubicBezTo>
                  <a:cubicBezTo>
                    <a:pt x="520" y="1106"/>
                    <a:pt x="529" y="1108"/>
                    <a:pt x="537" y="1108"/>
                  </a:cubicBezTo>
                  <a:cubicBezTo>
                    <a:pt x="546" y="1108"/>
                    <a:pt x="554" y="1106"/>
                    <a:pt x="559" y="1102"/>
                  </a:cubicBezTo>
                  <a:cubicBezTo>
                    <a:pt x="602" y="1067"/>
                    <a:pt x="627" y="1024"/>
                    <a:pt x="627" y="973"/>
                  </a:cubicBezTo>
                  <a:lnTo>
                    <a:pt x="627" y="53"/>
                  </a:lnTo>
                  <a:cubicBezTo>
                    <a:pt x="627" y="22"/>
                    <a:pt x="609" y="0"/>
                    <a:pt x="5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5689;p39"/>
            <p:cNvSpPr/>
            <p:nvPr/>
          </p:nvSpPr>
          <p:spPr>
            <a:xfrm>
              <a:off x="6474350" y="1706125"/>
              <a:ext cx="15925" cy="35000"/>
            </a:xfrm>
            <a:custGeom>
              <a:avLst/>
              <a:gdLst/>
              <a:ahLst/>
              <a:cxnLst/>
              <a:rect l="l" t="t" r="r" b="b"/>
              <a:pathLst>
                <a:path w="637" h="1400" extrusionOk="0">
                  <a:moveTo>
                    <a:pt x="587" y="1"/>
                  </a:moveTo>
                  <a:cubicBezTo>
                    <a:pt x="563" y="1"/>
                    <a:pt x="535" y="25"/>
                    <a:pt x="516" y="62"/>
                  </a:cubicBezTo>
                  <a:lnTo>
                    <a:pt x="130" y="801"/>
                  </a:lnTo>
                  <a:lnTo>
                    <a:pt x="130" y="337"/>
                  </a:lnTo>
                  <a:cubicBezTo>
                    <a:pt x="130" y="306"/>
                    <a:pt x="116" y="284"/>
                    <a:pt x="96" y="284"/>
                  </a:cubicBezTo>
                  <a:cubicBezTo>
                    <a:pt x="88" y="284"/>
                    <a:pt x="79" y="287"/>
                    <a:pt x="70" y="294"/>
                  </a:cubicBezTo>
                  <a:cubicBezTo>
                    <a:pt x="27" y="320"/>
                    <a:pt x="1" y="363"/>
                    <a:pt x="1" y="415"/>
                  </a:cubicBezTo>
                  <a:lnTo>
                    <a:pt x="1" y="1342"/>
                  </a:lnTo>
                  <a:cubicBezTo>
                    <a:pt x="1" y="1376"/>
                    <a:pt x="22" y="1399"/>
                    <a:pt x="48" y="1399"/>
                  </a:cubicBezTo>
                  <a:cubicBezTo>
                    <a:pt x="55" y="1399"/>
                    <a:pt x="62" y="1398"/>
                    <a:pt x="70" y="1394"/>
                  </a:cubicBezTo>
                  <a:cubicBezTo>
                    <a:pt x="104" y="1368"/>
                    <a:pt x="130" y="1325"/>
                    <a:pt x="130" y="1274"/>
                  </a:cubicBezTo>
                  <a:lnTo>
                    <a:pt x="130" y="1050"/>
                  </a:lnTo>
                  <a:lnTo>
                    <a:pt x="259" y="810"/>
                  </a:lnTo>
                  <a:lnTo>
                    <a:pt x="508" y="1110"/>
                  </a:lnTo>
                  <a:cubicBezTo>
                    <a:pt x="516" y="1115"/>
                    <a:pt x="525" y="1117"/>
                    <a:pt x="534" y="1117"/>
                  </a:cubicBezTo>
                  <a:cubicBezTo>
                    <a:pt x="542" y="1117"/>
                    <a:pt x="551" y="1115"/>
                    <a:pt x="559" y="1110"/>
                  </a:cubicBezTo>
                  <a:cubicBezTo>
                    <a:pt x="577" y="1093"/>
                    <a:pt x="594" y="1085"/>
                    <a:pt x="602" y="1068"/>
                  </a:cubicBezTo>
                  <a:cubicBezTo>
                    <a:pt x="628" y="1016"/>
                    <a:pt x="637" y="956"/>
                    <a:pt x="611" y="939"/>
                  </a:cubicBezTo>
                  <a:lnTo>
                    <a:pt x="345" y="629"/>
                  </a:lnTo>
                  <a:lnTo>
                    <a:pt x="611" y="131"/>
                  </a:lnTo>
                  <a:cubicBezTo>
                    <a:pt x="637" y="79"/>
                    <a:pt x="637" y="28"/>
                    <a:pt x="611" y="11"/>
                  </a:cubicBezTo>
                  <a:cubicBezTo>
                    <a:pt x="604" y="4"/>
                    <a:pt x="596" y="1"/>
                    <a:pt x="5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9064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9749" y="366799"/>
            <a:ext cx="4560505" cy="1953837"/>
          </a:xfrm>
        </p:spPr>
        <p:txBody>
          <a:bodyPr/>
          <a:lstStyle/>
          <a:p>
            <a:r>
              <a:rPr lang="en-US" dirty="0" smtClean="0"/>
              <a:t>Pilot run 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3" name="Google Shape;6807;p41"/>
          <p:cNvGrpSpPr/>
          <p:nvPr/>
        </p:nvGrpSpPr>
        <p:grpSpPr>
          <a:xfrm>
            <a:off x="5018917" y="1343717"/>
            <a:ext cx="2703810" cy="2645977"/>
            <a:chOff x="2972250" y="1654900"/>
            <a:chExt cx="2134517" cy="2062026"/>
          </a:xfrm>
        </p:grpSpPr>
        <p:sp>
          <p:nvSpPr>
            <p:cNvPr id="4" name="Google Shape;6808;p41"/>
            <p:cNvSpPr/>
            <p:nvPr/>
          </p:nvSpPr>
          <p:spPr>
            <a:xfrm>
              <a:off x="3104000" y="2880350"/>
              <a:ext cx="113150" cy="291275"/>
            </a:xfrm>
            <a:custGeom>
              <a:avLst/>
              <a:gdLst/>
              <a:ahLst/>
              <a:cxnLst/>
              <a:rect l="l" t="t" r="r" b="b"/>
              <a:pathLst>
                <a:path w="4526" h="11651" extrusionOk="0">
                  <a:moveTo>
                    <a:pt x="1848" y="0"/>
                  </a:moveTo>
                  <a:cubicBezTo>
                    <a:pt x="1513" y="0"/>
                    <a:pt x="1167" y="229"/>
                    <a:pt x="905" y="678"/>
                  </a:cubicBezTo>
                  <a:cubicBezTo>
                    <a:pt x="505" y="1360"/>
                    <a:pt x="0" y="2838"/>
                    <a:pt x="59" y="4558"/>
                  </a:cubicBezTo>
                  <a:cubicBezTo>
                    <a:pt x="150" y="7254"/>
                    <a:pt x="1317" y="10480"/>
                    <a:pt x="4143" y="11651"/>
                  </a:cubicBezTo>
                  <a:lnTo>
                    <a:pt x="4526" y="9524"/>
                  </a:lnTo>
                  <a:cubicBezTo>
                    <a:pt x="2775" y="8346"/>
                    <a:pt x="2696" y="5176"/>
                    <a:pt x="2949" y="3183"/>
                  </a:cubicBezTo>
                  <a:cubicBezTo>
                    <a:pt x="3223" y="1030"/>
                    <a:pt x="2558" y="0"/>
                    <a:pt x="184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809;p41"/>
            <p:cNvSpPr/>
            <p:nvPr/>
          </p:nvSpPr>
          <p:spPr>
            <a:xfrm>
              <a:off x="3105350" y="2880375"/>
              <a:ext cx="100025" cy="290300"/>
            </a:xfrm>
            <a:custGeom>
              <a:avLst/>
              <a:gdLst/>
              <a:ahLst/>
              <a:cxnLst/>
              <a:rect l="l" t="t" r="r" b="b"/>
              <a:pathLst>
                <a:path w="4001" h="11612" extrusionOk="0">
                  <a:moveTo>
                    <a:pt x="1796" y="1"/>
                  </a:moveTo>
                  <a:cubicBezTo>
                    <a:pt x="1458" y="1"/>
                    <a:pt x="1114" y="229"/>
                    <a:pt x="851" y="677"/>
                  </a:cubicBezTo>
                  <a:cubicBezTo>
                    <a:pt x="471" y="1325"/>
                    <a:pt x="0" y="2684"/>
                    <a:pt x="0" y="4287"/>
                  </a:cubicBezTo>
                  <a:cubicBezTo>
                    <a:pt x="0" y="4377"/>
                    <a:pt x="0" y="4465"/>
                    <a:pt x="5" y="4557"/>
                  </a:cubicBezTo>
                  <a:cubicBezTo>
                    <a:pt x="93" y="7226"/>
                    <a:pt x="1240" y="10410"/>
                    <a:pt x="4001" y="11612"/>
                  </a:cubicBezTo>
                  <a:lnTo>
                    <a:pt x="4001" y="9120"/>
                  </a:lnTo>
                  <a:cubicBezTo>
                    <a:pt x="3069" y="8120"/>
                    <a:pt x="2790" y="6417"/>
                    <a:pt x="2790" y="4868"/>
                  </a:cubicBezTo>
                  <a:cubicBezTo>
                    <a:pt x="2790" y="4264"/>
                    <a:pt x="2830" y="3684"/>
                    <a:pt x="2895" y="3182"/>
                  </a:cubicBezTo>
                  <a:cubicBezTo>
                    <a:pt x="2939" y="2841"/>
                    <a:pt x="2960" y="2526"/>
                    <a:pt x="2960" y="2243"/>
                  </a:cubicBezTo>
                  <a:cubicBezTo>
                    <a:pt x="2960" y="732"/>
                    <a:pt x="2393" y="1"/>
                    <a:pt x="1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810;p41"/>
            <p:cNvSpPr/>
            <p:nvPr/>
          </p:nvSpPr>
          <p:spPr>
            <a:xfrm>
              <a:off x="3120375" y="2908750"/>
              <a:ext cx="91150" cy="258350"/>
            </a:xfrm>
            <a:custGeom>
              <a:avLst/>
              <a:gdLst/>
              <a:ahLst/>
              <a:cxnLst/>
              <a:rect l="l" t="t" r="r" b="b"/>
              <a:pathLst>
                <a:path w="3646" h="10334" extrusionOk="0">
                  <a:moveTo>
                    <a:pt x="939" y="1"/>
                  </a:moveTo>
                  <a:cubicBezTo>
                    <a:pt x="886" y="1"/>
                    <a:pt x="837" y="38"/>
                    <a:pt x="823" y="91"/>
                  </a:cubicBezTo>
                  <a:cubicBezTo>
                    <a:pt x="1" y="3231"/>
                    <a:pt x="464" y="7767"/>
                    <a:pt x="3430" y="10302"/>
                  </a:cubicBezTo>
                  <a:cubicBezTo>
                    <a:pt x="3454" y="10323"/>
                    <a:pt x="3482" y="10334"/>
                    <a:pt x="3509" y="10334"/>
                  </a:cubicBezTo>
                  <a:cubicBezTo>
                    <a:pt x="3543" y="10334"/>
                    <a:pt x="3577" y="10320"/>
                    <a:pt x="3601" y="10293"/>
                  </a:cubicBezTo>
                  <a:cubicBezTo>
                    <a:pt x="3646" y="10241"/>
                    <a:pt x="3638" y="10163"/>
                    <a:pt x="3591" y="10118"/>
                  </a:cubicBezTo>
                  <a:cubicBezTo>
                    <a:pt x="700" y="7648"/>
                    <a:pt x="253" y="3221"/>
                    <a:pt x="1058" y="153"/>
                  </a:cubicBezTo>
                  <a:cubicBezTo>
                    <a:pt x="1075" y="88"/>
                    <a:pt x="1038" y="23"/>
                    <a:pt x="973" y="6"/>
                  </a:cubicBezTo>
                  <a:cubicBezTo>
                    <a:pt x="962" y="3"/>
                    <a:pt x="950" y="1"/>
                    <a:pt x="93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811;p41"/>
            <p:cNvSpPr/>
            <p:nvPr/>
          </p:nvSpPr>
          <p:spPr>
            <a:xfrm>
              <a:off x="2972250" y="3006875"/>
              <a:ext cx="358375" cy="288450"/>
            </a:xfrm>
            <a:custGeom>
              <a:avLst/>
              <a:gdLst/>
              <a:ahLst/>
              <a:cxnLst/>
              <a:rect l="l" t="t" r="r" b="b"/>
              <a:pathLst>
                <a:path w="14335" h="11538" extrusionOk="0">
                  <a:moveTo>
                    <a:pt x="2374" y="0"/>
                  </a:moveTo>
                  <a:cubicBezTo>
                    <a:pt x="2120" y="0"/>
                    <a:pt x="1847" y="126"/>
                    <a:pt x="1550" y="432"/>
                  </a:cubicBezTo>
                  <a:cubicBezTo>
                    <a:pt x="0" y="2026"/>
                    <a:pt x="2120" y="4081"/>
                    <a:pt x="1611" y="5484"/>
                  </a:cubicBezTo>
                  <a:cubicBezTo>
                    <a:pt x="1144" y="6776"/>
                    <a:pt x="1524" y="8294"/>
                    <a:pt x="3263" y="8294"/>
                  </a:cubicBezTo>
                  <a:cubicBezTo>
                    <a:pt x="3415" y="8294"/>
                    <a:pt x="3578" y="8283"/>
                    <a:pt x="3752" y="8258"/>
                  </a:cubicBezTo>
                  <a:cubicBezTo>
                    <a:pt x="4059" y="8215"/>
                    <a:pt x="4308" y="8193"/>
                    <a:pt x="4512" y="8193"/>
                  </a:cubicBezTo>
                  <a:cubicBezTo>
                    <a:pt x="5739" y="8193"/>
                    <a:pt x="5346" y="8971"/>
                    <a:pt x="6257" y="10466"/>
                  </a:cubicBezTo>
                  <a:cubicBezTo>
                    <a:pt x="6728" y="11244"/>
                    <a:pt x="7604" y="11538"/>
                    <a:pt x="8577" y="11538"/>
                  </a:cubicBezTo>
                  <a:cubicBezTo>
                    <a:pt x="9958" y="11538"/>
                    <a:pt x="11535" y="10946"/>
                    <a:pt x="12430" y="10303"/>
                  </a:cubicBezTo>
                  <a:cubicBezTo>
                    <a:pt x="12430" y="10303"/>
                    <a:pt x="14335" y="8576"/>
                    <a:pt x="14134" y="7105"/>
                  </a:cubicBezTo>
                  <a:cubicBezTo>
                    <a:pt x="13929" y="5634"/>
                    <a:pt x="11154" y="5644"/>
                    <a:pt x="9502" y="5572"/>
                  </a:cubicBezTo>
                  <a:cubicBezTo>
                    <a:pt x="8495" y="5525"/>
                    <a:pt x="8400" y="3224"/>
                    <a:pt x="7366" y="2661"/>
                  </a:cubicBezTo>
                  <a:cubicBezTo>
                    <a:pt x="7070" y="2500"/>
                    <a:pt x="6813" y="2448"/>
                    <a:pt x="6576" y="2448"/>
                  </a:cubicBezTo>
                  <a:cubicBezTo>
                    <a:pt x="6155" y="2448"/>
                    <a:pt x="5797" y="2611"/>
                    <a:pt x="5396" y="2611"/>
                  </a:cubicBezTo>
                  <a:cubicBezTo>
                    <a:pt x="5235" y="2611"/>
                    <a:pt x="5067" y="2585"/>
                    <a:pt x="4885" y="2511"/>
                  </a:cubicBezTo>
                  <a:cubicBezTo>
                    <a:pt x="4168" y="2221"/>
                    <a:pt x="3442" y="0"/>
                    <a:pt x="23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812;p41"/>
            <p:cNvSpPr/>
            <p:nvPr/>
          </p:nvSpPr>
          <p:spPr>
            <a:xfrm>
              <a:off x="3016525" y="3024600"/>
              <a:ext cx="285425" cy="224075"/>
            </a:xfrm>
            <a:custGeom>
              <a:avLst/>
              <a:gdLst/>
              <a:ahLst/>
              <a:cxnLst/>
              <a:rect l="l" t="t" r="r" b="b"/>
              <a:pathLst>
                <a:path w="11417" h="8963" extrusionOk="0">
                  <a:moveTo>
                    <a:pt x="138" y="1"/>
                  </a:moveTo>
                  <a:cubicBezTo>
                    <a:pt x="129" y="1"/>
                    <a:pt x="121" y="2"/>
                    <a:pt x="113" y="3"/>
                  </a:cubicBezTo>
                  <a:cubicBezTo>
                    <a:pt x="45" y="13"/>
                    <a:pt x="1" y="78"/>
                    <a:pt x="15" y="144"/>
                  </a:cubicBezTo>
                  <a:cubicBezTo>
                    <a:pt x="206" y="1167"/>
                    <a:pt x="3295" y="8126"/>
                    <a:pt x="11278" y="8959"/>
                  </a:cubicBezTo>
                  <a:cubicBezTo>
                    <a:pt x="11281" y="8959"/>
                    <a:pt x="11288" y="8962"/>
                    <a:pt x="11291" y="8962"/>
                  </a:cubicBezTo>
                  <a:cubicBezTo>
                    <a:pt x="11352" y="8962"/>
                    <a:pt x="11407" y="8915"/>
                    <a:pt x="11410" y="8850"/>
                  </a:cubicBezTo>
                  <a:cubicBezTo>
                    <a:pt x="11417" y="8785"/>
                    <a:pt x="11369" y="8724"/>
                    <a:pt x="11305" y="8716"/>
                  </a:cubicBezTo>
                  <a:cubicBezTo>
                    <a:pt x="3465" y="7897"/>
                    <a:pt x="441" y="1099"/>
                    <a:pt x="253" y="98"/>
                  </a:cubicBezTo>
                  <a:cubicBezTo>
                    <a:pt x="245" y="42"/>
                    <a:pt x="194" y="1"/>
                    <a:pt x="13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813;p41"/>
            <p:cNvSpPr/>
            <p:nvPr/>
          </p:nvSpPr>
          <p:spPr>
            <a:xfrm>
              <a:off x="3195780" y="2573084"/>
              <a:ext cx="1910987" cy="1143842"/>
            </a:xfrm>
            <a:custGeom>
              <a:avLst/>
              <a:gdLst/>
              <a:ahLst/>
              <a:cxnLst/>
              <a:rect l="l" t="t" r="r" b="b"/>
              <a:pathLst>
                <a:path w="70738" h="42341" extrusionOk="0">
                  <a:moveTo>
                    <a:pt x="40554" y="0"/>
                  </a:moveTo>
                  <a:cubicBezTo>
                    <a:pt x="40190" y="0"/>
                    <a:pt x="39826" y="81"/>
                    <a:pt x="39548" y="243"/>
                  </a:cubicBezTo>
                  <a:lnTo>
                    <a:pt x="1004" y="22497"/>
                  </a:lnTo>
                  <a:cubicBezTo>
                    <a:pt x="449" y="22817"/>
                    <a:pt x="0" y="23562"/>
                    <a:pt x="0" y="24165"/>
                  </a:cubicBezTo>
                  <a:cubicBezTo>
                    <a:pt x="0" y="24767"/>
                    <a:pt x="449" y="25515"/>
                    <a:pt x="1004" y="25835"/>
                  </a:cubicBezTo>
                  <a:lnTo>
                    <a:pt x="29175" y="42098"/>
                  </a:lnTo>
                  <a:cubicBezTo>
                    <a:pt x="29452" y="42260"/>
                    <a:pt x="29816" y="42340"/>
                    <a:pt x="30180" y="42340"/>
                  </a:cubicBezTo>
                  <a:cubicBezTo>
                    <a:pt x="30544" y="42340"/>
                    <a:pt x="30909" y="42260"/>
                    <a:pt x="31186" y="42098"/>
                  </a:cubicBezTo>
                  <a:lnTo>
                    <a:pt x="69730" y="19844"/>
                  </a:lnTo>
                  <a:cubicBezTo>
                    <a:pt x="70285" y="19524"/>
                    <a:pt x="70737" y="18775"/>
                    <a:pt x="70737" y="18177"/>
                  </a:cubicBezTo>
                  <a:cubicBezTo>
                    <a:pt x="70737" y="17574"/>
                    <a:pt x="70285" y="16826"/>
                    <a:pt x="69730" y="16506"/>
                  </a:cubicBezTo>
                  <a:lnTo>
                    <a:pt x="41559" y="243"/>
                  </a:lnTo>
                  <a:cubicBezTo>
                    <a:pt x="41282" y="81"/>
                    <a:pt x="40918" y="0"/>
                    <a:pt x="4055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814;p41"/>
            <p:cNvSpPr/>
            <p:nvPr/>
          </p:nvSpPr>
          <p:spPr>
            <a:xfrm>
              <a:off x="3207910" y="2573084"/>
              <a:ext cx="1886620" cy="1084949"/>
            </a:xfrm>
            <a:custGeom>
              <a:avLst/>
              <a:gdLst/>
              <a:ahLst/>
              <a:cxnLst/>
              <a:rect l="l" t="t" r="r" b="b"/>
              <a:pathLst>
                <a:path w="69836" h="40161" extrusionOk="0">
                  <a:moveTo>
                    <a:pt x="40105" y="0"/>
                  </a:moveTo>
                  <a:cubicBezTo>
                    <a:pt x="39741" y="0"/>
                    <a:pt x="39377" y="81"/>
                    <a:pt x="39099" y="243"/>
                  </a:cubicBezTo>
                  <a:lnTo>
                    <a:pt x="555" y="22497"/>
                  </a:lnTo>
                  <a:cubicBezTo>
                    <a:pt x="0" y="22817"/>
                    <a:pt x="0" y="23338"/>
                    <a:pt x="555" y="23658"/>
                  </a:cubicBezTo>
                  <a:lnTo>
                    <a:pt x="28726" y="39921"/>
                  </a:lnTo>
                  <a:cubicBezTo>
                    <a:pt x="29003" y="40081"/>
                    <a:pt x="29367" y="40160"/>
                    <a:pt x="29731" y="40160"/>
                  </a:cubicBezTo>
                  <a:cubicBezTo>
                    <a:pt x="30095" y="40160"/>
                    <a:pt x="30460" y="40081"/>
                    <a:pt x="30737" y="39921"/>
                  </a:cubicBezTo>
                  <a:lnTo>
                    <a:pt x="69281" y="17667"/>
                  </a:lnTo>
                  <a:cubicBezTo>
                    <a:pt x="69836" y="17347"/>
                    <a:pt x="69836" y="16826"/>
                    <a:pt x="69281" y="16506"/>
                  </a:cubicBezTo>
                  <a:lnTo>
                    <a:pt x="41110" y="243"/>
                  </a:lnTo>
                  <a:cubicBezTo>
                    <a:pt x="40833" y="81"/>
                    <a:pt x="40469" y="0"/>
                    <a:pt x="401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815;p41"/>
            <p:cNvSpPr/>
            <p:nvPr/>
          </p:nvSpPr>
          <p:spPr>
            <a:xfrm>
              <a:off x="3136750" y="3098850"/>
              <a:ext cx="16750" cy="90000"/>
            </a:xfrm>
            <a:custGeom>
              <a:avLst/>
              <a:gdLst/>
              <a:ahLst/>
              <a:cxnLst/>
              <a:rect l="l" t="t" r="r" b="b"/>
              <a:pathLst>
                <a:path w="670" h="3600" extrusionOk="0">
                  <a:moveTo>
                    <a:pt x="311" y="0"/>
                  </a:moveTo>
                  <a:cubicBezTo>
                    <a:pt x="304" y="0"/>
                    <a:pt x="296" y="1"/>
                    <a:pt x="288" y="3"/>
                  </a:cubicBezTo>
                  <a:cubicBezTo>
                    <a:pt x="223" y="13"/>
                    <a:pt x="175" y="74"/>
                    <a:pt x="189" y="139"/>
                  </a:cubicBezTo>
                  <a:cubicBezTo>
                    <a:pt x="189" y="156"/>
                    <a:pt x="420" y="1644"/>
                    <a:pt x="14" y="3450"/>
                  </a:cubicBezTo>
                  <a:cubicBezTo>
                    <a:pt x="1" y="3514"/>
                    <a:pt x="42" y="3583"/>
                    <a:pt x="107" y="3596"/>
                  </a:cubicBezTo>
                  <a:cubicBezTo>
                    <a:pt x="116" y="3599"/>
                    <a:pt x="124" y="3599"/>
                    <a:pt x="134" y="3599"/>
                  </a:cubicBezTo>
                  <a:cubicBezTo>
                    <a:pt x="189" y="3599"/>
                    <a:pt x="239" y="3563"/>
                    <a:pt x="253" y="3504"/>
                  </a:cubicBezTo>
                  <a:cubicBezTo>
                    <a:pt x="669" y="1651"/>
                    <a:pt x="438" y="163"/>
                    <a:pt x="428" y="102"/>
                  </a:cubicBezTo>
                  <a:cubicBezTo>
                    <a:pt x="418" y="44"/>
                    <a:pt x="369" y="0"/>
                    <a:pt x="31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816;p41"/>
            <p:cNvSpPr/>
            <p:nvPr/>
          </p:nvSpPr>
          <p:spPr>
            <a:xfrm>
              <a:off x="3205350" y="1654900"/>
              <a:ext cx="1114125" cy="1569325"/>
            </a:xfrm>
            <a:custGeom>
              <a:avLst/>
              <a:gdLst/>
              <a:ahLst/>
              <a:cxnLst/>
              <a:rect l="l" t="t" r="r" b="b"/>
              <a:pathLst>
                <a:path w="44565" h="62773" extrusionOk="0">
                  <a:moveTo>
                    <a:pt x="42610" y="0"/>
                  </a:moveTo>
                  <a:cubicBezTo>
                    <a:pt x="42225" y="0"/>
                    <a:pt x="41831" y="89"/>
                    <a:pt x="41527" y="265"/>
                  </a:cubicBezTo>
                  <a:lnTo>
                    <a:pt x="1058" y="23631"/>
                  </a:lnTo>
                  <a:cubicBezTo>
                    <a:pt x="475" y="23969"/>
                    <a:pt x="1" y="24784"/>
                    <a:pt x="1" y="25460"/>
                  </a:cubicBezTo>
                  <a:lnTo>
                    <a:pt x="1" y="60757"/>
                  </a:lnTo>
                  <a:cubicBezTo>
                    <a:pt x="1" y="61430"/>
                    <a:pt x="444" y="62231"/>
                    <a:pt x="990" y="62545"/>
                  </a:cubicBezTo>
                  <a:cubicBezTo>
                    <a:pt x="1254" y="62698"/>
                    <a:pt x="1601" y="62773"/>
                    <a:pt x="1956" y="62773"/>
                  </a:cubicBezTo>
                  <a:cubicBezTo>
                    <a:pt x="2341" y="62773"/>
                    <a:pt x="2735" y="62684"/>
                    <a:pt x="3038" y="62508"/>
                  </a:cubicBezTo>
                  <a:lnTo>
                    <a:pt x="43509" y="39143"/>
                  </a:lnTo>
                  <a:cubicBezTo>
                    <a:pt x="44093" y="38808"/>
                    <a:pt x="44564" y="37989"/>
                    <a:pt x="44564" y="37313"/>
                  </a:cubicBezTo>
                  <a:lnTo>
                    <a:pt x="44564" y="2016"/>
                  </a:lnTo>
                  <a:cubicBezTo>
                    <a:pt x="44564" y="1344"/>
                    <a:pt x="44120" y="542"/>
                    <a:pt x="43575" y="228"/>
                  </a:cubicBezTo>
                  <a:cubicBezTo>
                    <a:pt x="43313" y="76"/>
                    <a:pt x="42965" y="0"/>
                    <a:pt x="426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817;p41"/>
            <p:cNvSpPr/>
            <p:nvPr/>
          </p:nvSpPr>
          <p:spPr>
            <a:xfrm>
              <a:off x="3205350" y="2265375"/>
              <a:ext cx="191325" cy="958850"/>
            </a:xfrm>
            <a:custGeom>
              <a:avLst/>
              <a:gdLst/>
              <a:ahLst/>
              <a:cxnLst/>
              <a:rect l="l" t="t" r="r" b="b"/>
              <a:pathLst>
                <a:path w="7653" h="38354" extrusionOk="0">
                  <a:moveTo>
                    <a:pt x="311" y="0"/>
                  </a:moveTo>
                  <a:cubicBezTo>
                    <a:pt x="121" y="331"/>
                    <a:pt x="1" y="703"/>
                    <a:pt x="1" y="1041"/>
                  </a:cubicBezTo>
                  <a:lnTo>
                    <a:pt x="1" y="36338"/>
                  </a:lnTo>
                  <a:cubicBezTo>
                    <a:pt x="1" y="37011"/>
                    <a:pt x="444" y="37812"/>
                    <a:pt x="990" y="38126"/>
                  </a:cubicBezTo>
                  <a:cubicBezTo>
                    <a:pt x="1254" y="38279"/>
                    <a:pt x="1601" y="38354"/>
                    <a:pt x="1956" y="38354"/>
                  </a:cubicBezTo>
                  <a:cubicBezTo>
                    <a:pt x="2341" y="38354"/>
                    <a:pt x="2735" y="38265"/>
                    <a:pt x="3038" y="38089"/>
                  </a:cubicBezTo>
                  <a:lnTo>
                    <a:pt x="7652" y="35423"/>
                  </a:lnTo>
                  <a:lnTo>
                    <a:pt x="4953" y="2679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818;p41"/>
            <p:cNvSpPr/>
            <p:nvPr/>
          </p:nvSpPr>
          <p:spPr>
            <a:xfrm>
              <a:off x="3254950" y="1686475"/>
              <a:ext cx="1064525" cy="1534775"/>
            </a:xfrm>
            <a:custGeom>
              <a:avLst/>
              <a:gdLst/>
              <a:ahLst/>
              <a:cxnLst/>
              <a:rect l="l" t="t" r="r" b="b"/>
              <a:pathLst>
                <a:path w="42581" h="61391" extrusionOk="0">
                  <a:moveTo>
                    <a:pt x="41998" y="1"/>
                  </a:moveTo>
                  <a:cubicBezTo>
                    <a:pt x="41856" y="1"/>
                    <a:pt x="41695" y="47"/>
                    <a:pt x="41525" y="146"/>
                  </a:cubicBezTo>
                  <a:lnTo>
                    <a:pt x="1054" y="23511"/>
                  </a:lnTo>
                  <a:cubicBezTo>
                    <a:pt x="471" y="23849"/>
                    <a:pt x="0" y="24664"/>
                    <a:pt x="0" y="25340"/>
                  </a:cubicBezTo>
                  <a:lnTo>
                    <a:pt x="0" y="60638"/>
                  </a:lnTo>
                  <a:cubicBezTo>
                    <a:pt x="0" y="61114"/>
                    <a:pt x="237" y="61390"/>
                    <a:pt x="582" y="61390"/>
                  </a:cubicBezTo>
                  <a:cubicBezTo>
                    <a:pt x="724" y="61390"/>
                    <a:pt x="884" y="61344"/>
                    <a:pt x="1054" y="61245"/>
                  </a:cubicBezTo>
                  <a:lnTo>
                    <a:pt x="41525" y="37880"/>
                  </a:lnTo>
                  <a:cubicBezTo>
                    <a:pt x="42109" y="37545"/>
                    <a:pt x="42580" y="36726"/>
                    <a:pt x="42580" y="36050"/>
                  </a:cubicBezTo>
                  <a:lnTo>
                    <a:pt x="42580" y="753"/>
                  </a:lnTo>
                  <a:cubicBezTo>
                    <a:pt x="42580" y="277"/>
                    <a:pt x="42344" y="1"/>
                    <a:pt x="4199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819;p41"/>
            <p:cNvSpPr/>
            <p:nvPr/>
          </p:nvSpPr>
          <p:spPr>
            <a:xfrm>
              <a:off x="3279675" y="1753325"/>
              <a:ext cx="1015050" cy="1372500"/>
            </a:xfrm>
            <a:custGeom>
              <a:avLst/>
              <a:gdLst/>
              <a:ahLst/>
              <a:cxnLst/>
              <a:rect l="l" t="t" r="r" b="b"/>
              <a:pathLst>
                <a:path w="40602" h="54900" extrusionOk="0">
                  <a:moveTo>
                    <a:pt x="40251" y="0"/>
                  </a:moveTo>
                  <a:cubicBezTo>
                    <a:pt x="40165" y="0"/>
                    <a:pt x="40069" y="28"/>
                    <a:pt x="39967" y="86"/>
                  </a:cubicBezTo>
                  <a:lnTo>
                    <a:pt x="632" y="22796"/>
                  </a:lnTo>
                  <a:cubicBezTo>
                    <a:pt x="284" y="22997"/>
                    <a:pt x="1" y="23489"/>
                    <a:pt x="1" y="23892"/>
                  </a:cubicBezTo>
                  <a:lnTo>
                    <a:pt x="1" y="54448"/>
                  </a:lnTo>
                  <a:cubicBezTo>
                    <a:pt x="1" y="54734"/>
                    <a:pt x="143" y="54899"/>
                    <a:pt x="351" y="54899"/>
                  </a:cubicBezTo>
                  <a:cubicBezTo>
                    <a:pt x="435" y="54899"/>
                    <a:pt x="531" y="54872"/>
                    <a:pt x="632" y="54813"/>
                  </a:cubicBezTo>
                  <a:lnTo>
                    <a:pt x="39967" y="32103"/>
                  </a:lnTo>
                  <a:cubicBezTo>
                    <a:pt x="40318" y="31902"/>
                    <a:pt x="40602" y="31410"/>
                    <a:pt x="40602" y="31008"/>
                  </a:cubicBezTo>
                  <a:lnTo>
                    <a:pt x="40602" y="451"/>
                  </a:lnTo>
                  <a:cubicBezTo>
                    <a:pt x="40602" y="165"/>
                    <a:pt x="40459" y="0"/>
                    <a:pt x="402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820;p41"/>
            <p:cNvSpPr/>
            <p:nvPr/>
          </p:nvSpPr>
          <p:spPr>
            <a:xfrm>
              <a:off x="3359775" y="2679875"/>
              <a:ext cx="1028200" cy="591375"/>
            </a:xfrm>
            <a:custGeom>
              <a:avLst/>
              <a:gdLst/>
              <a:ahLst/>
              <a:cxnLst/>
              <a:rect l="l" t="t" r="r" b="b"/>
              <a:pathLst>
                <a:path w="41128" h="23655" extrusionOk="0">
                  <a:moveTo>
                    <a:pt x="38387" y="1"/>
                  </a:moveTo>
                  <a:cubicBezTo>
                    <a:pt x="38196" y="1"/>
                    <a:pt x="38005" y="43"/>
                    <a:pt x="37858" y="126"/>
                  </a:cubicBezTo>
                  <a:lnTo>
                    <a:pt x="295" y="21817"/>
                  </a:lnTo>
                  <a:cubicBezTo>
                    <a:pt x="1" y="21984"/>
                    <a:pt x="1" y="22256"/>
                    <a:pt x="295" y="22423"/>
                  </a:cubicBezTo>
                  <a:lnTo>
                    <a:pt x="2209" y="23529"/>
                  </a:lnTo>
                  <a:cubicBezTo>
                    <a:pt x="2354" y="23613"/>
                    <a:pt x="2546" y="23655"/>
                    <a:pt x="2737" y="23655"/>
                  </a:cubicBezTo>
                  <a:cubicBezTo>
                    <a:pt x="2928" y="23655"/>
                    <a:pt x="3119" y="23613"/>
                    <a:pt x="3264" y="23529"/>
                  </a:cubicBezTo>
                  <a:lnTo>
                    <a:pt x="40838" y="1846"/>
                  </a:lnTo>
                  <a:cubicBezTo>
                    <a:pt x="41128" y="1676"/>
                    <a:pt x="41128" y="1403"/>
                    <a:pt x="40838" y="1236"/>
                  </a:cubicBezTo>
                  <a:lnTo>
                    <a:pt x="38916" y="126"/>
                  </a:lnTo>
                  <a:cubicBezTo>
                    <a:pt x="38769" y="43"/>
                    <a:pt x="38578" y="1"/>
                    <a:pt x="383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821;p41"/>
            <p:cNvSpPr/>
            <p:nvPr/>
          </p:nvSpPr>
          <p:spPr>
            <a:xfrm>
              <a:off x="3483600" y="2751325"/>
              <a:ext cx="1275625" cy="733675"/>
            </a:xfrm>
            <a:custGeom>
              <a:avLst/>
              <a:gdLst/>
              <a:ahLst/>
              <a:cxnLst/>
              <a:rect l="l" t="t" r="r" b="b"/>
              <a:pathLst>
                <a:path w="51025" h="29347" extrusionOk="0">
                  <a:moveTo>
                    <a:pt x="38386" y="0"/>
                  </a:moveTo>
                  <a:cubicBezTo>
                    <a:pt x="38195" y="0"/>
                    <a:pt x="38004" y="42"/>
                    <a:pt x="37857" y="125"/>
                  </a:cubicBezTo>
                  <a:lnTo>
                    <a:pt x="294" y="21815"/>
                  </a:lnTo>
                  <a:cubicBezTo>
                    <a:pt x="0" y="21985"/>
                    <a:pt x="0" y="22255"/>
                    <a:pt x="294" y="22423"/>
                  </a:cubicBezTo>
                  <a:lnTo>
                    <a:pt x="12154" y="29221"/>
                  </a:lnTo>
                  <a:cubicBezTo>
                    <a:pt x="12299" y="29304"/>
                    <a:pt x="12489" y="29346"/>
                    <a:pt x="12679" y="29346"/>
                  </a:cubicBezTo>
                  <a:cubicBezTo>
                    <a:pt x="12871" y="29346"/>
                    <a:pt x="13063" y="29304"/>
                    <a:pt x="13209" y="29218"/>
                  </a:cubicBezTo>
                  <a:lnTo>
                    <a:pt x="50732" y="7559"/>
                  </a:lnTo>
                  <a:cubicBezTo>
                    <a:pt x="51025" y="7392"/>
                    <a:pt x="51025" y="7118"/>
                    <a:pt x="50732" y="6951"/>
                  </a:cubicBezTo>
                  <a:lnTo>
                    <a:pt x="38916" y="125"/>
                  </a:lnTo>
                  <a:cubicBezTo>
                    <a:pt x="38769" y="42"/>
                    <a:pt x="38577" y="0"/>
                    <a:pt x="383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822;p41"/>
            <p:cNvSpPr/>
            <p:nvPr/>
          </p:nvSpPr>
          <p:spPr>
            <a:xfrm>
              <a:off x="3511075" y="2774325"/>
              <a:ext cx="1222050" cy="697925"/>
            </a:xfrm>
            <a:custGeom>
              <a:avLst/>
              <a:gdLst/>
              <a:ahLst/>
              <a:cxnLst/>
              <a:rect l="l" t="t" r="r" b="b"/>
              <a:pathLst>
                <a:path w="48882" h="27917" extrusionOk="0">
                  <a:moveTo>
                    <a:pt x="37734" y="1"/>
                  </a:moveTo>
                  <a:cubicBezTo>
                    <a:pt x="37701" y="1"/>
                    <a:pt x="37669" y="8"/>
                    <a:pt x="37646" y="21"/>
                  </a:cubicBezTo>
                  <a:lnTo>
                    <a:pt x="36468" y="700"/>
                  </a:lnTo>
                  <a:cubicBezTo>
                    <a:pt x="36417" y="731"/>
                    <a:pt x="36420" y="779"/>
                    <a:pt x="36475" y="809"/>
                  </a:cubicBezTo>
                  <a:lnTo>
                    <a:pt x="36837" y="1017"/>
                  </a:lnTo>
                  <a:cubicBezTo>
                    <a:pt x="36866" y="1034"/>
                    <a:pt x="36902" y="1042"/>
                    <a:pt x="36938" y="1042"/>
                  </a:cubicBezTo>
                  <a:cubicBezTo>
                    <a:pt x="36969" y="1042"/>
                    <a:pt x="37000" y="1036"/>
                    <a:pt x="37025" y="1021"/>
                  </a:cubicBezTo>
                  <a:lnTo>
                    <a:pt x="38202" y="341"/>
                  </a:lnTo>
                  <a:cubicBezTo>
                    <a:pt x="38250" y="314"/>
                    <a:pt x="38247" y="267"/>
                    <a:pt x="38195" y="236"/>
                  </a:cubicBezTo>
                  <a:lnTo>
                    <a:pt x="37833" y="24"/>
                  </a:lnTo>
                  <a:cubicBezTo>
                    <a:pt x="37805" y="8"/>
                    <a:pt x="37769" y="1"/>
                    <a:pt x="37734" y="1"/>
                  </a:cubicBezTo>
                  <a:close/>
                  <a:moveTo>
                    <a:pt x="36015" y="994"/>
                  </a:moveTo>
                  <a:cubicBezTo>
                    <a:pt x="35983" y="994"/>
                    <a:pt x="35950" y="1001"/>
                    <a:pt x="35925" y="1014"/>
                  </a:cubicBezTo>
                  <a:lnTo>
                    <a:pt x="34748" y="1693"/>
                  </a:lnTo>
                  <a:cubicBezTo>
                    <a:pt x="34700" y="1721"/>
                    <a:pt x="34704" y="1772"/>
                    <a:pt x="34755" y="1803"/>
                  </a:cubicBezTo>
                  <a:lnTo>
                    <a:pt x="35117" y="2011"/>
                  </a:lnTo>
                  <a:cubicBezTo>
                    <a:pt x="35146" y="2027"/>
                    <a:pt x="35183" y="2036"/>
                    <a:pt x="35219" y="2036"/>
                  </a:cubicBezTo>
                  <a:cubicBezTo>
                    <a:pt x="35251" y="2036"/>
                    <a:pt x="35282" y="2029"/>
                    <a:pt x="35305" y="2014"/>
                  </a:cubicBezTo>
                  <a:lnTo>
                    <a:pt x="36482" y="1335"/>
                  </a:lnTo>
                  <a:cubicBezTo>
                    <a:pt x="36533" y="1308"/>
                    <a:pt x="36530" y="1260"/>
                    <a:pt x="36475" y="1226"/>
                  </a:cubicBezTo>
                  <a:lnTo>
                    <a:pt x="36113" y="1017"/>
                  </a:lnTo>
                  <a:cubicBezTo>
                    <a:pt x="36085" y="1002"/>
                    <a:pt x="36050" y="994"/>
                    <a:pt x="36015" y="994"/>
                  </a:cubicBezTo>
                  <a:close/>
                  <a:moveTo>
                    <a:pt x="39591" y="1075"/>
                  </a:moveTo>
                  <a:cubicBezTo>
                    <a:pt x="39558" y="1075"/>
                    <a:pt x="39527" y="1082"/>
                    <a:pt x="39502" y="1096"/>
                  </a:cubicBezTo>
                  <a:lnTo>
                    <a:pt x="38329" y="1775"/>
                  </a:lnTo>
                  <a:cubicBezTo>
                    <a:pt x="38277" y="1803"/>
                    <a:pt x="38280" y="1850"/>
                    <a:pt x="38335" y="1881"/>
                  </a:cubicBezTo>
                  <a:lnTo>
                    <a:pt x="39693" y="2666"/>
                  </a:lnTo>
                  <a:cubicBezTo>
                    <a:pt x="39722" y="2684"/>
                    <a:pt x="39760" y="2693"/>
                    <a:pt x="39795" y="2693"/>
                  </a:cubicBezTo>
                  <a:cubicBezTo>
                    <a:pt x="39827" y="2693"/>
                    <a:pt x="39858" y="2686"/>
                    <a:pt x="39881" y="2673"/>
                  </a:cubicBezTo>
                  <a:lnTo>
                    <a:pt x="41059" y="1994"/>
                  </a:lnTo>
                  <a:cubicBezTo>
                    <a:pt x="41106" y="1963"/>
                    <a:pt x="41106" y="1915"/>
                    <a:pt x="41052" y="1885"/>
                  </a:cubicBezTo>
                  <a:lnTo>
                    <a:pt x="39690" y="1099"/>
                  </a:lnTo>
                  <a:cubicBezTo>
                    <a:pt x="39663" y="1083"/>
                    <a:pt x="39627" y="1075"/>
                    <a:pt x="39591" y="1075"/>
                  </a:cubicBezTo>
                  <a:close/>
                  <a:moveTo>
                    <a:pt x="34294" y="1986"/>
                  </a:moveTo>
                  <a:cubicBezTo>
                    <a:pt x="34262" y="1986"/>
                    <a:pt x="34230" y="1993"/>
                    <a:pt x="34205" y="2008"/>
                  </a:cubicBezTo>
                  <a:lnTo>
                    <a:pt x="33031" y="2687"/>
                  </a:lnTo>
                  <a:cubicBezTo>
                    <a:pt x="32980" y="2714"/>
                    <a:pt x="32984" y="2762"/>
                    <a:pt x="33038" y="2796"/>
                  </a:cubicBezTo>
                  <a:lnTo>
                    <a:pt x="33400" y="3004"/>
                  </a:lnTo>
                  <a:cubicBezTo>
                    <a:pt x="33426" y="3020"/>
                    <a:pt x="33462" y="3027"/>
                    <a:pt x="33497" y="3027"/>
                  </a:cubicBezTo>
                  <a:cubicBezTo>
                    <a:pt x="33530" y="3027"/>
                    <a:pt x="33563" y="3021"/>
                    <a:pt x="33588" y="3008"/>
                  </a:cubicBezTo>
                  <a:lnTo>
                    <a:pt x="34761" y="2328"/>
                  </a:lnTo>
                  <a:cubicBezTo>
                    <a:pt x="34813" y="2301"/>
                    <a:pt x="34810" y="2250"/>
                    <a:pt x="34755" y="2219"/>
                  </a:cubicBezTo>
                  <a:lnTo>
                    <a:pt x="34393" y="2011"/>
                  </a:lnTo>
                  <a:cubicBezTo>
                    <a:pt x="34366" y="1994"/>
                    <a:pt x="34330" y="1986"/>
                    <a:pt x="34294" y="1986"/>
                  </a:cubicBezTo>
                  <a:close/>
                  <a:moveTo>
                    <a:pt x="37868" y="2067"/>
                  </a:moveTo>
                  <a:cubicBezTo>
                    <a:pt x="37837" y="2067"/>
                    <a:pt x="37807" y="2073"/>
                    <a:pt x="37786" y="2086"/>
                  </a:cubicBezTo>
                  <a:lnTo>
                    <a:pt x="36609" y="2769"/>
                  </a:lnTo>
                  <a:cubicBezTo>
                    <a:pt x="36557" y="2796"/>
                    <a:pt x="36560" y="2844"/>
                    <a:pt x="36615" y="2874"/>
                  </a:cubicBezTo>
                  <a:lnTo>
                    <a:pt x="37976" y="3659"/>
                  </a:lnTo>
                  <a:cubicBezTo>
                    <a:pt x="38004" y="3675"/>
                    <a:pt x="38041" y="3684"/>
                    <a:pt x="38077" y="3684"/>
                  </a:cubicBezTo>
                  <a:cubicBezTo>
                    <a:pt x="38109" y="3684"/>
                    <a:pt x="38141" y="3677"/>
                    <a:pt x="38165" y="3663"/>
                  </a:cubicBezTo>
                  <a:lnTo>
                    <a:pt x="39339" y="2983"/>
                  </a:lnTo>
                  <a:cubicBezTo>
                    <a:pt x="39389" y="2956"/>
                    <a:pt x="39386" y="2909"/>
                    <a:pt x="39332" y="2877"/>
                  </a:cubicBezTo>
                  <a:lnTo>
                    <a:pt x="37973" y="2093"/>
                  </a:lnTo>
                  <a:cubicBezTo>
                    <a:pt x="37944" y="2076"/>
                    <a:pt x="37905" y="2067"/>
                    <a:pt x="37868" y="2067"/>
                  </a:cubicBezTo>
                  <a:close/>
                  <a:moveTo>
                    <a:pt x="32575" y="2979"/>
                  </a:moveTo>
                  <a:cubicBezTo>
                    <a:pt x="32542" y="2979"/>
                    <a:pt x="32511" y="2986"/>
                    <a:pt x="32488" y="3000"/>
                  </a:cubicBezTo>
                  <a:lnTo>
                    <a:pt x="31311" y="3679"/>
                  </a:lnTo>
                  <a:cubicBezTo>
                    <a:pt x="31260" y="3707"/>
                    <a:pt x="31264" y="3755"/>
                    <a:pt x="31318" y="3786"/>
                  </a:cubicBezTo>
                  <a:lnTo>
                    <a:pt x="31680" y="3997"/>
                  </a:lnTo>
                  <a:cubicBezTo>
                    <a:pt x="31708" y="4013"/>
                    <a:pt x="31744" y="4020"/>
                    <a:pt x="31778" y="4020"/>
                  </a:cubicBezTo>
                  <a:cubicBezTo>
                    <a:pt x="31811" y="4020"/>
                    <a:pt x="31843" y="4014"/>
                    <a:pt x="31868" y="4000"/>
                  </a:cubicBezTo>
                  <a:lnTo>
                    <a:pt x="33045" y="3321"/>
                  </a:lnTo>
                  <a:cubicBezTo>
                    <a:pt x="33093" y="3290"/>
                    <a:pt x="33090" y="3243"/>
                    <a:pt x="33038" y="3212"/>
                  </a:cubicBezTo>
                  <a:lnTo>
                    <a:pt x="32677" y="3004"/>
                  </a:lnTo>
                  <a:cubicBezTo>
                    <a:pt x="32648" y="2988"/>
                    <a:pt x="32611" y="2979"/>
                    <a:pt x="32575" y="2979"/>
                  </a:cubicBezTo>
                  <a:close/>
                  <a:moveTo>
                    <a:pt x="36155" y="3059"/>
                  </a:moveTo>
                  <a:cubicBezTo>
                    <a:pt x="36123" y="3059"/>
                    <a:pt x="36091" y="3066"/>
                    <a:pt x="36065" y="3079"/>
                  </a:cubicBezTo>
                  <a:lnTo>
                    <a:pt x="34888" y="3758"/>
                  </a:lnTo>
                  <a:cubicBezTo>
                    <a:pt x="34840" y="3789"/>
                    <a:pt x="34843" y="3837"/>
                    <a:pt x="34895" y="3868"/>
                  </a:cubicBezTo>
                  <a:lnTo>
                    <a:pt x="36256" y="4652"/>
                  </a:lnTo>
                  <a:cubicBezTo>
                    <a:pt x="36285" y="4669"/>
                    <a:pt x="36322" y="4677"/>
                    <a:pt x="36358" y="4677"/>
                  </a:cubicBezTo>
                  <a:cubicBezTo>
                    <a:pt x="36390" y="4677"/>
                    <a:pt x="36420" y="4670"/>
                    <a:pt x="36445" y="4656"/>
                  </a:cubicBezTo>
                  <a:lnTo>
                    <a:pt x="37619" y="3977"/>
                  </a:lnTo>
                  <a:cubicBezTo>
                    <a:pt x="37669" y="3950"/>
                    <a:pt x="37666" y="3901"/>
                    <a:pt x="37615" y="3871"/>
                  </a:cubicBezTo>
                  <a:lnTo>
                    <a:pt x="36253" y="3082"/>
                  </a:lnTo>
                  <a:cubicBezTo>
                    <a:pt x="36225" y="3067"/>
                    <a:pt x="36190" y="3059"/>
                    <a:pt x="36155" y="3059"/>
                  </a:cubicBezTo>
                  <a:close/>
                  <a:moveTo>
                    <a:pt x="39816" y="3189"/>
                  </a:moveTo>
                  <a:cubicBezTo>
                    <a:pt x="39784" y="3189"/>
                    <a:pt x="39752" y="3195"/>
                    <a:pt x="39728" y="3208"/>
                  </a:cubicBezTo>
                  <a:lnTo>
                    <a:pt x="38550" y="3888"/>
                  </a:lnTo>
                  <a:cubicBezTo>
                    <a:pt x="38502" y="3919"/>
                    <a:pt x="38506" y="3966"/>
                    <a:pt x="38557" y="3997"/>
                  </a:cubicBezTo>
                  <a:lnTo>
                    <a:pt x="39919" y="4782"/>
                  </a:lnTo>
                  <a:cubicBezTo>
                    <a:pt x="39947" y="4798"/>
                    <a:pt x="39984" y="4807"/>
                    <a:pt x="40019" y="4807"/>
                  </a:cubicBezTo>
                  <a:cubicBezTo>
                    <a:pt x="40051" y="4807"/>
                    <a:pt x="40082" y="4800"/>
                    <a:pt x="40106" y="4785"/>
                  </a:cubicBezTo>
                  <a:lnTo>
                    <a:pt x="41281" y="4106"/>
                  </a:lnTo>
                  <a:cubicBezTo>
                    <a:pt x="41332" y="4079"/>
                    <a:pt x="41328" y="4027"/>
                    <a:pt x="41273" y="3997"/>
                  </a:cubicBezTo>
                  <a:lnTo>
                    <a:pt x="39915" y="3212"/>
                  </a:lnTo>
                  <a:cubicBezTo>
                    <a:pt x="39887" y="3196"/>
                    <a:pt x="39851" y="3189"/>
                    <a:pt x="39816" y="3189"/>
                  </a:cubicBezTo>
                  <a:close/>
                  <a:moveTo>
                    <a:pt x="41533" y="2196"/>
                  </a:moveTo>
                  <a:cubicBezTo>
                    <a:pt x="41501" y="2196"/>
                    <a:pt x="41470" y="2203"/>
                    <a:pt x="41448" y="2216"/>
                  </a:cubicBezTo>
                  <a:lnTo>
                    <a:pt x="40270" y="2895"/>
                  </a:lnTo>
                  <a:cubicBezTo>
                    <a:pt x="40219" y="2926"/>
                    <a:pt x="40223" y="2973"/>
                    <a:pt x="40277" y="3004"/>
                  </a:cubicBezTo>
                  <a:lnTo>
                    <a:pt x="43581" y="4912"/>
                  </a:lnTo>
                  <a:cubicBezTo>
                    <a:pt x="43609" y="4928"/>
                    <a:pt x="43644" y="4935"/>
                    <a:pt x="43679" y="4935"/>
                  </a:cubicBezTo>
                  <a:cubicBezTo>
                    <a:pt x="43712" y="4935"/>
                    <a:pt x="43744" y="4929"/>
                    <a:pt x="43768" y="4915"/>
                  </a:cubicBezTo>
                  <a:lnTo>
                    <a:pt x="44943" y="4236"/>
                  </a:lnTo>
                  <a:cubicBezTo>
                    <a:pt x="44994" y="4209"/>
                    <a:pt x="44991" y="4158"/>
                    <a:pt x="44936" y="4127"/>
                  </a:cubicBezTo>
                  <a:lnTo>
                    <a:pt x="41635" y="2222"/>
                  </a:lnTo>
                  <a:cubicBezTo>
                    <a:pt x="41607" y="2204"/>
                    <a:pt x="41569" y="2196"/>
                    <a:pt x="41533" y="2196"/>
                  </a:cubicBezTo>
                  <a:close/>
                  <a:moveTo>
                    <a:pt x="29997" y="3892"/>
                  </a:moveTo>
                  <a:cubicBezTo>
                    <a:pt x="29964" y="3892"/>
                    <a:pt x="29932" y="3898"/>
                    <a:pt x="29908" y="3912"/>
                  </a:cubicBezTo>
                  <a:lnTo>
                    <a:pt x="28731" y="4591"/>
                  </a:lnTo>
                  <a:cubicBezTo>
                    <a:pt x="28684" y="4621"/>
                    <a:pt x="28684" y="4670"/>
                    <a:pt x="28738" y="4700"/>
                  </a:cubicBezTo>
                  <a:lnTo>
                    <a:pt x="30100" y="5486"/>
                  </a:lnTo>
                  <a:cubicBezTo>
                    <a:pt x="30127" y="5501"/>
                    <a:pt x="30163" y="5510"/>
                    <a:pt x="30199" y="5510"/>
                  </a:cubicBezTo>
                  <a:cubicBezTo>
                    <a:pt x="30231" y="5510"/>
                    <a:pt x="30263" y="5503"/>
                    <a:pt x="30287" y="5489"/>
                  </a:cubicBezTo>
                  <a:lnTo>
                    <a:pt x="31461" y="4810"/>
                  </a:lnTo>
                  <a:cubicBezTo>
                    <a:pt x="31513" y="4782"/>
                    <a:pt x="31510" y="4734"/>
                    <a:pt x="31455" y="4700"/>
                  </a:cubicBezTo>
                  <a:lnTo>
                    <a:pt x="30097" y="3915"/>
                  </a:lnTo>
                  <a:cubicBezTo>
                    <a:pt x="30068" y="3899"/>
                    <a:pt x="30032" y="3892"/>
                    <a:pt x="29997" y="3892"/>
                  </a:cubicBezTo>
                  <a:close/>
                  <a:moveTo>
                    <a:pt x="34437" y="4052"/>
                  </a:moveTo>
                  <a:cubicBezTo>
                    <a:pt x="34403" y="4052"/>
                    <a:pt x="34370" y="4059"/>
                    <a:pt x="34345" y="4073"/>
                  </a:cubicBezTo>
                  <a:lnTo>
                    <a:pt x="33172" y="4752"/>
                  </a:lnTo>
                  <a:cubicBezTo>
                    <a:pt x="33120" y="4782"/>
                    <a:pt x="33123" y="4830"/>
                    <a:pt x="33178" y="4861"/>
                  </a:cubicBezTo>
                  <a:lnTo>
                    <a:pt x="34536" y="5645"/>
                  </a:lnTo>
                  <a:cubicBezTo>
                    <a:pt x="34565" y="5661"/>
                    <a:pt x="34601" y="5669"/>
                    <a:pt x="34636" y="5669"/>
                  </a:cubicBezTo>
                  <a:cubicBezTo>
                    <a:pt x="34669" y="5669"/>
                    <a:pt x="34701" y="5662"/>
                    <a:pt x="34725" y="5649"/>
                  </a:cubicBezTo>
                  <a:lnTo>
                    <a:pt x="35902" y="4969"/>
                  </a:lnTo>
                  <a:cubicBezTo>
                    <a:pt x="35949" y="4942"/>
                    <a:pt x="35949" y="4892"/>
                    <a:pt x="35895" y="4861"/>
                  </a:cubicBezTo>
                  <a:lnTo>
                    <a:pt x="34533" y="4076"/>
                  </a:lnTo>
                  <a:cubicBezTo>
                    <a:pt x="34507" y="4060"/>
                    <a:pt x="34472" y="4052"/>
                    <a:pt x="34437" y="4052"/>
                  </a:cubicBezTo>
                  <a:close/>
                  <a:moveTo>
                    <a:pt x="38098" y="4182"/>
                  </a:moveTo>
                  <a:cubicBezTo>
                    <a:pt x="38065" y="4182"/>
                    <a:pt x="38032" y="4189"/>
                    <a:pt x="38008" y="4202"/>
                  </a:cubicBezTo>
                  <a:lnTo>
                    <a:pt x="36834" y="4881"/>
                  </a:lnTo>
                  <a:cubicBezTo>
                    <a:pt x="36782" y="4908"/>
                    <a:pt x="36785" y="4960"/>
                    <a:pt x="36840" y="4990"/>
                  </a:cubicBezTo>
                  <a:lnTo>
                    <a:pt x="38198" y="5775"/>
                  </a:lnTo>
                  <a:cubicBezTo>
                    <a:pt x="38227" y="5791"/>
                    <a:pt x="38263" y="5799"/>
                    <a:pt x="38298" y="5799"/>
                  </a:cubicBezTo>
                  <a:cubicBezTo>
                    <a:pt x="38331" y="5799"/>
                    <a:pt x="38363" y="5792"/>
                    <a:pt x="38386" y="5779"/>
                  </a:cubicBezTo>
                  <a:lnTo>
                    <a:pt x="39564" y="5100"/>
                  </a:lnTo>
                  <a:cubicBezTo>
                    <a:pt x="39611" y="5069"/>
                    <a:pt x="39608" y="5021"/>
                    <a:pt x="39557" y="4990"/>
                  </a:cubicBezTo>
                  <a:lnTo>
                    <a:pt x="38195" y="4205"/>
                  </a:lnTo>
                  <a:cubicBezTo>
                    <a:pt x="38169" y="4190"/>
                    <a:pt x="38134" y="4182"/>
                    <a:pt x="38098" y="4182"/>
                  </a:cubicBezTo>
                  <a:close/>
                  <a:moveTo>
                    <a:pt x="41757" y="4310"/>
                  </a:moveTo>
                  <a:cubicBezTo>
                    <a:pt x="41725" y="4310"/>
                    <a:pt x="41694" y="4317"/>
                    <a:pt x="41670" y="4331"/>
                  </a:cubicBezTo>
                  <a:lnTo>
                    <a:pt x="40495" y="5010"/>
                  </a:lnTo>
                  <a:cubicBezTo>
                    <a:pt x="40444" y="5038"/>
                    <a:pt x="40448" y="5086"/>
                    <a:pt x="40503" y="5120"/>
                  </a:cubicBezTo>
                  <a:lnTo>
                    <a:pt x="41861" y="5905"/>
                  </a:lnTo>
                  <a:cubicBezTo>
                    <a:pt x="41889" y="5921"/>
                    <a:pt x="41924" y="5929"/>
                    <a:pt x="41959" y="5929"/>
                  </a:cubicBezTo>
                  <a:cubicBezTo>
                    <a:pt x="41992" y="5929"/>
                    <a:pt x="42024" y="5922"/>
                    <a:pt x="42048" y="5908"/>
                  </a:cubicBezTo>
                  <a:lnTo>
                    <a:pt x="43226" y="5229"/>
                  </a:lnTo>
                  <a:cubicBezTo>
                    <a:pt x="43274" y="5199"/>
                    <a:pt x="43270" y="5151"/>
                    <a:pt x="43219" y="5120"/>
                  </a:cubicBezTo>
                  <a:lnTo>
                    <a:pt x="41857" y="4335"/>
                  </a:lnTo>
                  <a:cubicBezTo>
                    <a:pt x="41829" y="4319"/>
                    <a:pt x="41792" y="4310"/>
                    <a:pt x="41757" y="4310"/>
                  </a:cubicBezTo>
                  <a:close/>
                  <a:moveTo>
                    <a:pt x="28278" y="4885"/>
                  </a:moveTo>
                  <a:cubicBezTo>
                    <a:pt x="28245" y="4885"/>
                    <a:pt x="28213" y="4892"/>
                    <a:pt x="28188" y="4905"/>
                  </a:cubicBezTo>
                  <a:lnTo>
                    <a:pt x="27014" y="5584"/>
                  </a:lnTo>
                  <a:cubicBezTo>
                    <a:pt x="26963" y="5615"/>
                    <a:pt x="26967" y="5662"/>
                    <a:pt x="27018" y="5694"/>
                  </a:cubicBezTo>
                  <a:lnTo>
                    <a:pt x="28380" y="6478"/>
                  </a:lnTo>
                  <a:cubicBezTo>
                    <a:pt x="28407" y="6494"/>
                    <a:pt x="28443" y="6502"/>
                    <a:pt x="28477" y="6502"/>
                  </a:cubicBezTo>
                  <a:cubicBezTo>
                    <a:pt x="28510" y="6502"/>
                    <a:pt x="28542" y="6495"/>
                    <a:pt x="28567" y="6482"/>
                  </a:cubicBezTo>
                  <a:lnTo>
                    <a:pt x="29744" y="5803"/>
                  </a:lnTo>
                  <a:cubicBezTo>
                    <a:pt x="29793" y="5775"/>
                    <a:pt x="29789" y="5724"/>
                    <a:pt x="29738" y="5694"/>
                  </a:cubicBezTo>
                  <a:lnTo>
                    <a:pt x="28376" y="4908"/>
                  </a:lnTo>
                  <a:cubicBezTo>
                    <a:pt x="28348" y="4892"/>
                    <a:pt x="28313" y="4885"/>
                    <a:pt x="28278" y="4885"/>
                  </a:cubicBezTo>
                  <a:close/>
                  <a:moveTo>
                    <a:pt x="36376" y="5174"/>
                  </a:moveTo>
                  <a:cubicBezTo>
                    <a:pt x="36344" y="5174"/>
                    <a:pt x="36313" y="5180"/>
                    <a:pt x="36291" y="5195"/>
                  </a:cubicBezTo>
                  <a:lnTo>
                    <a:pt x="35114" y="5875"/>
                  </a:lnTo>
                  <a:cubicBezTo>
                    <a:pt x="35062" y="5902"/>
                    <a:pt x="35065" y="5949"/>
                    <a:pt x="35120" y="5980"/>
                  </a:cubicBezTo>
                  <a:lnTo>
                    <a:pt x="36478" y="6768"/>
                  </a:lnTo>
                  <a:cubicBezTo>
                    <a:pt x="36507" y="6784"/>
                    <a:pt x="36543" y="6792"/>
                    <a:pt x="36578" y="6792"/>
                  </a:cubicBezTo>
                  <a:cubicBezTo>
                    <a:pt x="36611" y="6792"/>
                    <a:pt x="36643" y="6785"/>
                    <a:pt x="36666" y="6772"/>
                  </a:cubicBezTo>
                  <a:lnTo>
                    <a:pt x="37844" y="6092"/>
                  </a:lnTo>
                  <a:cubicBezTo>
                    <a:pt x="37895" y="6062"/>
                    <a:pt x="37891" y="6014"/>
                    <a:pt x="37837" y="5984"/>
                  </a:cubicBezTo>
                  <a:lnTo>
                    <a:pt x="36478" y="5199"/>
                  </a:lnTo>
                  <a:cubicBezTo>
                    <a:pt x="36450" y="5182"/>
                    <a:pt x="36412" y="5174"/>
                    <a:pt x="36376" y="5174"/>
                  </a:cubicBezTo>
                  <a:close/>
                  <a:moveTo>
                    <a:pt x="32355" y="5253"/>
                  </a:moveTo>
                  <a:cubicBezTo>
                    <a:pt x="32322" y="5253"/>
                    <a:pt x="32290" y="5260"/>
                    <a:pt x="32267" y="5273"/>
                  </a:cubicBezTo>
                  <a:lnTo>
                    <a:pt x="31089" y="5952"/>
                  </a:lnTo>
                  <a:cubicBezTo>
                    <a:pt x="31039" y="5984"/>
                    <a:pt x="31042" y="6031"/>
                    <a:pt x="31096" y="6062"/>
                  </a:cubicBezTo>
                  <a:lnTo>
                    <a:pt x="32455" y="6847"/>
                  </a:lnTo>
                  <a:cubicBezTo>
                    <a:pt x="32483" y="6863"/>
                    <a:pt x="32519" y="6871"/>
                    <a:pt x="32554" y="6871"/>
                  </a:cubicBezTo>
                  <a:cubicBezTo>
                    <a:pt x="32587" y="6871"/>
                    <a:pt x="32619" y="6864"/>
                    <a:pt x="32642" y="6850"/>
                  </a:cubicBezTo>
                  <a:lnTo>
                    <a:pt x="33819" y="6171"/>
                  </a:lnTo>
                  <a:cubicBezTo>
                    <a:pt x="33871" y="6144"/>
                    <a:pt x="33868" y="6092"/>
                    <a:pt x="33813" y="6062"/>
                  </a:cubicBezTo>
                  <a:lnTo>
                    <a:pt x="32455" y="5277"/>
                  </a:lnTo>
                  <a:cubicBezTo>
                    <a:pt x="32427" y="5261"/>
                    <a:pt x="32390" y="5253"/>
                    <a:pt x="32355" y="5253"/>
                  </a:cubicBezTo>
                  <a:close/>
                  <a:moveTo>
                    <a:pt x="40039" y="5303"/>
                  </a:moveTo>
                  <a:cubicBezTo>
                    <a:pt x="40006" y="5303"/>
                    <a:pt x="39976" y="5310"/>
                    <a:pt x="39953" y="5325"/>
                  </a:cubicBezTo>
                  <a:lnTo>
                    <a:pt x="38775" y="6004"/>
                  </a:lnTo>
                  <a:cubicBezTo>
                    <a:pt x="38724" y="6031"/>
                    <a:pt x="38728" y="6079"/>
                    <a:pt x="38782" y="6110"/>
                  </a:cubicBezTo>
                  <a:lnTo>
                    <a:pt x="40141" y="6894"/>
                  </a:lnTo>
                  <a:cubicBezTo>
                    <a:pt x="40171" y="6911"/>
                    <a:pt x="40210" y="6920"/>
                    <a:pt x="40246" y="6920"/>
                  </a:cubicBezTo>
                  <a:cubicBezTo>
                    <a:pt x="40277" y="6920"/>
                    <a:pt x="40307" y="6914"/>
                    <a:pt x="40328" y="6902"/>
                  </a:cubicBezTo>
                  <a:lnTo>
                    <a:pt x="41506" y="6223"/>
                  </a:lnTo>
                  <a:cubicBezTo>
                    <a:pt x="41557" y="6192"/>
                    <a:pt x="41554" y="6144"/>
                    <a:pt x="41499" y="6113"/>
                  </a:cubicBezTo>
                  <a:lnTo>
                    <a:pt x="40141" y="5328"/>
                  </a:lnTo>
                  <a:cubicBezTo>
                    <a:pt x="40112" y="5312"/>
                    <a:pt x="40074" y="5303"/>
                    <a:pt x="40039" y="5303"/>
                  </a:cubicBezTo>
                  <a:close/>
                  <a:moveTo>
                    <a:pt x="43697" y="5433"/>
                  </a:moveTo>
                  <a:cubicBezTo>
                    <a:pt x="43667" y="5433"/>
                    <a:pt x="43637" y="5439"/>
                    <a:pt x="43615" y="5451"/>
                  </a:cubicBezTo>
                  <a:lnTo>
                    <a:pt x="42437" y="6133"/>
                  </a:lnTo>
                  <a:cubicBezTo>
                    <a:pt x="42387" y="6161"/>
                    <a:pt x="42390" y="6209"/>
                    <a:pt x="42445" y="6239"/>
                  </a:cubicBezTo>
                  <a:lnTo>
                    <a:pt x="43803" y="7025"/>
                  </a:lnTo>
                  <a:cubicBezTo>
                    <a:pt x="43832" y="7041"/>
                    <a:pt x="43869" y="7049"/>
                    <a:pt x="43905" y="7049"/>
                  </a:cubicBezTo>
                  <a:cubicBezTo>
                    <a:pt x="43937" y="7049"/>
                    <a:pt x="43968" y="7042"/>
                    <a:pt x="43990" y="7028"/>
                  </a:cubicBezTo>
                  <a:lnTo>
                    <a:pt x="45168" y="6349"/>
                  </a:lnTo>
                  <a:cubicBezTo>
                    <a:pt x="45219" y="6321"/>
                    <a:pt x="45216" y="6274"/>
                    <a:pt x="45161" y="6243"/>
                  </a:cubicBezTo>
                  <a:lnTo>
                    <a:pt x="43800" y="5458"/>
                  </a:lnTo>
                  <a:cubicBezTo>
                    <a:pt x="43772" y="5441"/>
                    <a:pt x="43734" y="5433"/>
                    <a:pt x="43697" y="5433"/>
                  </a:cubicBezTo>
                  <a:close/>
                  <a:moveTo>
                    <a:pt x="45419" y="4440"/>
                  </a:moveTo>
                  <a:cubicBezTo>
                    <a:pt x="45387" y="4440"/>
                    <a:pt x="45356" y="4447"/>
                    <a:pt x="45332" y="4462"/>
                  </a:cubicBezTo>
                  <a:lnTo>
                    <a:pt x="44158" y="5141"/>
                  </a:lnTo>
                  <a:cubicBezTo>
                    <a:pt x="44107" y="5168"/>
                    <a:pt x="44110" y="5215"/>
                    <a:pt x="44165" y="5246"/>
                  </a:cubicBezTo>
                  <a:lnTo>
                    <a:pt x="47465" y="7154"/>
                  </a:lnTo>
                  <a:cubicBezTo>
                    <a:pt x="47494" y="7170"/>
                    <a:pt x="47531" y="7179"/>
                    <a:pt x="47567" y="7179"/>
                  </a:cubicBezTo>
                  <a:cubicBezTo>
                    <a:pt x="47599" y="7179"/>
                    <a:pt x="47630" y="7172"/>
                    <a:pt x="47653" y="7157"/>
                  </a:cubicBezTo>
                  <a:lnTo>
                    <a:pt x="48830" y="6478"/>
                  </a:lnTo>
                  <a:cubicBezTo>
                    <a:pt x="48881" y="6451"/>
                    <a:pt x="48878" y="6403"/>
                    <a:pt x="48823" y="6373"/>
                  </a:cubicBezTo>
                  <a:lnTo>
                    <a:pt x="45520" y="4465"/>
                  </a:lnTo>
                  <a:cubicBezTo>
                    <a:pt x="45491" y="4449"/>
                    <a:pt x="45454" y="4440"/>
                    <a:pt x="45419" y="4440"/>
                  </a:cubicBezTo>
                  <a:close/>
                  <a:moveTo>
                    <a:pt x="26557" y="5877"/>
                  </a:moveTo>
                  <a:cubicBezTo>
                    <a:pt x="26524" y="5877"/>
                    <a:pt x="26492" y="5884"/>
                    <a:pt x="26468" y="5898"/>
                  </a:cubicBezTo>
                  <a:lnTo>
                    <a:pt x="25294" y="6577"/>
                  </a:lnTo>
                  <a:cubicBezTo>
                    <a:pt x="25243" y="6604"/>
                    <a:pt x="25247" y="6653"/>
                    <a:pt x="25301" y="6686"/>
                  </a:cubicBezTo>
                  <a:lnTo>
                    <a:pt x="26660" y="7472"/>
                  </a:lnTo>
                  <a:cubicBezTo>
                    <a:pt x="26687" y="7487"/>
                    <a:pt x="26724" y="7495"/>
                    <a:pt x="26759" y="7495"/>
                  </a:cubicBezTo>
                  <a:cubicBezTo>
                    <a:pt x="26792" y="7495"/>
                    <a:pt x="26824" y="7488"/>
                    <a:pt x="26847" y="7475"/>
                  </a:cubicBezTo>
                  <a:lnTo>
                    <a:pt x="28024" y="6796"/>
                  </a:lnTo>
                  <a:cubicBezTo>
                    <a:pt x="28073" y="6765"/>
                    <a:pt x="28073" y="6717"/>
                    <a:pt x="28018" y="6686"/>
                  </a:cubicBezTo>
                  <a:lnTo>
                    <a:pt x="26656" y="5902"/>
                  </a:lnTo>
                  <a:cubicBezTo>
                    <a:pt x="26629" y="5885"/>
                    <a:pt x="26593" y="5877"/>
                    <a:pt x="26557" y="5877"/>
                  </a:cubicBezTo>
                  <a:close/>
                  <a:moveTo>
                    <a:pt x="30634" y="6245"/>
                  </a:moveTo>
                  <a:cubicBezTo>
                    <a:pt x="30602" y="6245"/>
                    <a:pt x="30571" y="6252"/>
                    <a:pt x="30547" y="6267"/>
                  </a:cubicBezTo>
                  <a:lnTo>
                    <a:pt x="29369" y="6946"/>
                  </a:lnTo>
                  <a:cubicBezTo>
                    <a:pt x="29322" y="6973"/>
                    <a:pt x="29325" y="7025"/>
                    <a:pt x="29376" y="7055"/>
                  </a:cubicBezTo>
                  <a:lnTo>
                    <a:pt x="30738" y="7840"/>
                  </a:lnTo>
                  <a:cubicBezTo>
                    <a:pt x="30766" y="7856"/>
                    <a:pt x="30802" y="7864"/>
                    <a:pt x="30836" y="7864"/>
                  </a:cubicBezTo>
                  <a:cubicBezTo>
                    <a:pt x="30869" y="7864"/>
                    <a:pt x="30901" y="7857"/>
                    <a:pt x="30926" y="7844"/>
                  </a:cubicBezTo>
                  <a:lnTo>
                    <a:pt x="32099" y="7165"/>
                  </a:lnTo>
                  <a:cubicBezTo>
                    <a:pt x="32151" y="7134"/>
                    <a:pt x="32148" y="7086"/>
                    <a:pt x="32093" y="7055"/>
                  </a:cubicBezTo>
                  <a:lnTo>
                    <a:pt x="30735" y="6270"/>
                  </a:lnTo>
                  <a:cubicBezTo>
                    <a:pt x="30706" y="6254"/>
                    <a:pt x="30669" y="6245"/>
                    <a:pt x="30634" y="6245"/>
                  </a:cubicBezTo>
                  <a:close/>
                  <a:moveTo>
                    <a:pt x="38320" y="6295"/>
                  </a:moveTo>
                  <a:cubicBezTo>
                    <a:pt x="38288" y="6295"/>
                    <a:pt x="38257" y="6302"/>
                    <a:pt x="38233" y="6314"/>
                  </a:cubicBezTo>
                  <a:lnTo>
                    <a:pt x="37055" y="6994"/>
                  </a:lnTo>
                  <a:cubicBezTo>
                    <a:pt x="37007" y="7025"/>
                    <a:pt x="37011" y="7072"/>
                    <a:pt x="37062" y="7103"/>
                  </a:cubicBezTo>
                  <a:lnTo>
                    <a:pt x="38424" y="7888"/>
                  </a:lnTo>
                  <a:cubicBezTo>
                    <a:pt x="38451" y="7904"/>
                    <a:pt x="38488" y="7913"/>
                    <a:pt x="38524" y="7913"/>
                  </a:cubicBezTo>
                  <a:cubicBezTo>
                    <a:pt x="38556" y="7913"/>
                    <a:pt x="38587" y="7906"/>
                    <a:pt x="38611" y="7891"/>
                  </a:cubicBezTo>
                  <a:lnTo>
                    <a:pt x="39786" y="7212"/>
                  </a:lnTo>
                  <a:cubicBezTo>
                    <a:pt x="39837" y="7185"/>
                    <a:pt x="39833" y="7137"/>
                    <a:pt x="39779" y="7107"/>
                  </a:cubicBezTo>
                  <a:lnTo>
                    <a:pt x="38420" y="6321"/>
                  </a:lnTo>
                  <a:cubicBezTo>
                    <a:pt x="38392" y="6303"/>
                    <a:pt x="38355" y="6295"/>
                    <a:pt x="38320" y="6295"/>
                  </a:cubicBezTo>
                  <a:close/>
                  <a:moveTo>
                    <a:pt x="34296" y="6375"/>
                  </a:moveTo>
                  <a:cubicBezTo>
                    <a:pt x="34264" y="6375"/>
                    <a:pt x="34233" y="6382"/>
                    <a:pt x="34209" y="6396"/>
                  </a:cubicBezTo>
                  <a:lnTo>
                    <a:pt x="33031" y="7075"/>
                  </a:lnTo>
                  <a:cubicBezTo>
                    <a:pt x="32984" y="7103"/>
                    <a:pt x="32987" y="7151"/>
                    <a:pt x="33038" y="7185"/>
                  </a:cubicBezTo>
                  <a:lnTo>
                    <a:pt x="34400" y="7970"/>
                  </a:lnTo>
                  <a:cubicBezTo>
                    <a:pt x="34426" y="7986"/>
                    <a:pt x="34462" y="7993"/>
                    <a:pt x="34497" y="7993"/>
                  </a:cubicBezTo>
                  <a:cubicBezTo>
                    <a:pt x="34530" y="7993"/>
                    <a:pt x="34563" y="7986"/>
                    <a:pt x="34588" y="7973"/>
                  </a:cubicBezTo>
                  <a:lnTo>
                    <a:pt x="35762" y="7294"/>
                  </a:lnTo>
                  <a:cubicBezTo>
                    <a:pt x="35813" y="7263"/>
                    <a:pt x="35810" y="7216"/>
                    <a:pt x="35755" y="7185"/>
                  </a:cubicBezTo>
                  <a:lnTo>
                    <a:pt x="34397" y="6400"/>
                  </a:lnTo>
                  <a:cubicBezTo>
                    <a:pt x="34368" y="6384"/>
                    <a:pt x="34332" y="6375"/>
                    <a:pt x="34296" y="6375"/>
                  </a:cubicBezTo>
                  <a:close/>
                  <a:moveTo>
                    <a:pt x="41984" y="6424"/>
                  </a:moveTo>
                  <a:cubicBezTo>
                    <a:pt x="41951" y="6424"/>
                    <a:pt x="41920" y="6431"/>
                    <a:pt x="41895" y="6444"/>
                  </a:cubicBezTo>
                  <a:lnTo>
                    <a:pt x="40717" y="7124"/>
                  </a:lnTo>
                  <a:cubicBezTo>
                    <a:pt x="40670" y="7154"/>
                    <a:pt x="40670" y="7202"/>
                    <a:pt x="40725" y="7233"/>
                  </a:cubicBezTo>
                  <a:lnTo>
                    <a:pt x="42086" y="8017"/>
                  </a:lnTo>
                  <a:cubicBezTo>
                    <a:pt x="42113" y="8034"/>
                    <a:pt x="42150" y="8042"/>
                    <a:pt x="42185" y="8042"/>
                  </a:cubicBezTo>
                  <a:cubicBezTo>
                    <a:pt x="42218" y="8042"/>
                    <a:pt x="42250" y="8035"/>
                    <a:pt x="42274" y="8021"/>
                  </a:cubicBezTo>
                  <a:lnTo>
                    <a:pt x="43448" y="7342"/>
                  </a:lnTo>
                  <a:cubicBezTo>
                    <a:pt x="43499" y="7315"/>
                    <a:pt x="43496" y="7267"/>
                    <a:pt x="43441" y="7236"/>
                  </a:cubicBezTo>
                  <a:lnTo>
                    <a:pt x="42083" y="6448"/>
                  </a:lnTo>
                  <a:cubicBezTo>
                    <a:pt x="42054" y="6432"/>
                    <a:pt x="42019" y="6424"/>
                    <a:pt x="41984" y="6424"/>
                  </a:cubicBezTo>
                  <a:close/>
                  <a:moveTo>
                    <a:pt x="45646" y="6554"/>
                  </a:moveTo>
                  <a:cubicBezTo>
                    <a:pt x="45613" y="6554"/>
                    <a:pt x="45581" y="6561"/>
                    <a:pt x="45557" y="6574"/>
                  </a:cubicBezTo>
                  <a:lnTo>
                    <a:pt x="44380" y="7253"/>
                  </a:lnTo>
                  <a:cubicBezTo>
                    <a:pt x="44332" y="7283"/>
                    <a:pt x="44332" y="7332"/>
                    <a:pt x="44386" y="7362"/>
                  </a:cubicBezTo>
                  <a:lnTo>
                    <a:pt x="45748" y="8148"/>
                  </a:lnTo>
                  <a:cubicBezTo>
                    <a:pt x="45775" y="8164"/>
                    <a:pt x="45812" y="8172"/>
                    <a:pt x="45848" y="8172"/>
                  </a:cubicBezTo>
                  <a:cubicBezTo>
                    <a:pt x="45880" y="8172"/>
                    <a:pt x="45912" y="8165"/>
                    <a:pt x="45936" y="8151"/>
                  </a:cubicBezTo>
                  <a:lnTo>
                    <a:pt x="47110" y="7472"/>
                  </a:lnTo>
                  <a:cubicBezTo>
                    <a:pt x="47161" y="7444"/>
                    <a:pt x="47158" y="7393"/>
                    <a:pt x="47103" y="7362"/>
                  </a:cubicBezTo>
                  <a:lnTo>
                    <a:pt x="45745" y="6577"/>
                  </a:lnTo>
                  <a:cubicBezTo>
                    <a:pt x="45717" y="6561"/>
                    <a:pt x="45681" y="6554"/>
                    <a:pt x="45646" y="6554"/>
                  </a:cubicBezTo>
                  <a:close/>
                  <a:moveTo>
                    <a:pt x="24457" y="7088"/>
                  </a:moveTo>
                  <a:cubicBezTo>
                    <a:pt x="24425" y="7088"/>
                    <a:pt x="24393" y="7095"/>
                    <a:pt x="24369" y="7110"/>
                  </a:cubicBezTo>
                  <a:lnTo>
                    <a:pt x="23196" y="7789"/>
                  </a:lnTo>
                  <a:cubicBezTo>
                    <a:pt x="23144" y="7816"/>
                    <a:pt x="23147" y="7868"/>
                    <a:pt x="23202" y="7898"/>
                  </a:cubicBezTo>
                  <a:lnTo>
                    <a:pt x="24560" y="8683"/>
                  </a:lnTo>
                  <a:cubicBezTo>
                    <a:pt x="24588" y="8699"/>
                    <a:pt x="24625" y="8707"/>
                    <a:pt x="24660" y="8707"/>
                  </a:cubicBezTo>
                  <a:cubicBezTo>
                    <a:pt x="24693" y="8707"/>
                    <a:pt x="24725" y="8700"/>
                    <a:pt x="24748" y="8687"/>
                  </a:cubicBezTo>
                  <a:lnTo>
                    <a:pt x="25926" y="8008"/>
                  </a:lnTo>
                  <a:cubicBezTo>
                    <a:pt x="25973" y="7976"/>
                    <a:pt x="25973" y="7929"/>
                    <a:pt x="25919" y="7898"/>
                  </a:cubicBezTo>
                  <a:lnTo>
                    <a:pt x="24557" y="7113"/>
                  </a:lnTo>
                  <a:cubicBezTo>
                    <a:pt x="24530" y="7097"/>
                    <a:pt x="24493" y="7088"/>
                    <a:pt x="24457" y="7088"/>
                  </a:cubicBezTo>
                  <a:close/>
                  <a:moveTo>
                    <a:pt x="28915" y="7239"/>
                  </a:moveTo>
                  <a:cubicBezTo>
                    <a:pt x="28883" y="7239"/>
                    <a:pt x="28851" y="7245"/>
                    <a:pt x="28827" y="7260"/>
                  </a:cubicBezTo>
                  <a:lnTo>
                    <a:pt x="27652" y="7939"/>
                  </a:lnTo>
                  <a:cubicBezTo>
                    <a:pt x="27602" y="7967"/>
                    <a:pt x="27605" y="8014"/>
                    <a:pt x="27660" y="8045"/>
                  </a:cubicBezTo>
                  <a:lnTo>
                    <a:pt x="29018" y="8830"/>
                  </a:lnTo>
                  <a:cubicBezTo>
                    <a:pt x="29047" y="8848"/>
                    <a:pt x="29084" y="8857"/>
                    <a:pt x="29120" y="8857"/>
                  </a:cubicBezTo>
                  <a:cubicBezTo>
                    <a:pt x="29152" y="8857"/>
                    <a:pt x="29183" y="8850"/>
                    <a:pt x="29205" y="8837"/>
                  </a:cubicBezTo>
                  <a:lnTo>
                    <a:pt x="30383" y="8157"/>
                  </a:lnTo>
                  <a:cubicBezTo>
                    <a:pt x="30431" y="8127"/>
                    <a:pt x="30431" y="8079"/>
                    <a:pt x="30376" y="8049"/>
                  </a:cubicBezTo>
                  <a:lnTo>
                    <a:pt x="29015" y="7263"/>
                  </a:lnTo>
                  <a:cubicBezTo>
                    <a:pt x="28987" y="7247"/>
                    <a:pt x="28951" y="7239"/>
                    <a:pt x="28915" y="7239"/>
                  </a:cubicBezTo>
                  <a:close/>
                  <a:moveTo>
                    <a:pt x="32577" y="7368"/>
                  </a:moveTo>
                  <a:cubicBezTo>
                    <a:pt x="32545" y="7368"/>
                    <a:pt x="32513" y="7375"/>
                    <a:pt x="32488" y="7390"/>
                  </a:cubicBezTo>
                  <a:lnTo>
                    <a:pt x="31315" y="8069"/>
                  </a:lnTo>
                  <a:cubicBezTo>
                    <a:pt x="31264" y="8096"/>
                    <a:pt x="31267" y="8144"/>
                    <a:pt x="31321" y="8175"/>
                  </a:cubicBezTo>
                  <a:lnTo>
                    <a:pt x="32680" y="8959"/>
                  </a:lnTo>
                  <a:cubicBezTo>
                    <a:pt x="32710" y="8976"/>
                    <a:pt x="32747" y="8985"/>
                    <a:pt x="32784" y="8985"/>
                  </a:cubicBezTo>
                  <a:cubicBezTo>
                    <a:pt x="32815" y="8985"/>
                    <a:pt x="32844" y="8979"/>
                    <a:pt x="32868" y="8967"/>
                  </a:cubicBezTo>
                  <a:lnTo>
                    <a:pt x="34045" y="8287"/>
                  </a:lnTo>
                  <a:cubicBezTo>
                    <a:pt x="34093" y="8257"/>
                    <a:pt x="34090" y="8209"/>
                    <a:pt x="34038" y="8178"/>
                  </a:cubicBezTo>
                  <a:lnTo>
                    <a:pt x="32677" y="7393"/>
                  </a:lnTo>
                  <a:cubicBezTo>
                    <a:pt x="32650" y="7377"/>
                    <a:pt x="32613" y="7368"/>
                    <a:pt x="32577" y="7368"/>
                  </a:cubicBezTo>
                  <a:close/>
                  <a:moveTo>
                    <a:pt x="40264" y="7418"/>
                  </a:moveTo>
                  <a:cubicBezTo>
                    <a:pt x="40232" y="7418"/>
                    <a:pt x="40200" y="7424"/>
                    <a:pt x="40175" y="7437"/>
                  </a:cubicBezTo>
                  <a:lnTo>
                    <a:pt x="39000" y="8117"/>
                  </a:lnTo>
                  <a:cubicBezTo>
                    <a:pt x="38950" y="8148"/>
                    <a:pt x="38953" y="8195"/>
                    <a:pt x="39008" y="8225"/>
                  </a:cubicBezTo>
                  <a:lnTo>
                    <a:pt x="40366" y="9011"/>
                  </a:lnTo>
                  <a:cubicBezTo>
                    <a:pt x="40394" y="9027"/>
                    <a:pt x="40429" y="9034"/>
                    <a:pt x="40464" y="9034"/>
                  </a:cubicBezTo>
                  <a:cubicBezTo>
                    <a:pt x="40497" y="9034"/>
                    <a:pt x="40529" y="9027"/>
                    <a:pt x="40553" y="9014"/>
                  </a:cubicBezTo>
                  <a:lnTo>
                    <a:pt x="41731" y="8335"/>
                  </a:lnTo>
                  <a:cubicBezTo>
                    <a:pt x="41779" y="8307"/>
                    <a:pt x="41776" y="8257"/>
                    <a:pt x="41724" y="8225"/>
                  </a:cubicBezTo>
                  <a:lnTo>
                    <a:pt x="40363" y="7441"/>
                  </a:lnTo>
                  <a:cubicBezTo>
                    <a:pt x="40334" y="7425"/>
                    <a:pt x="40299" y="7418"/>
                    <a:pt x="40264" y="7418"/>
                  </a:cubicBezTo>
                  <a:close/>
                  <a:moveTo>
                    <a:pt x="22738" y="8082"/>
                  </a:moveTo>
                  <a:cubicBezTo>
                    <a:pt x="22706" y="8082"/>
                    <a:pt x="22675" y="8088"/>
                    <a:pt x="22652" y="8103"/>
                  </a:cubicBezTo>
                  <a:lnTo>
                    <a:pt x="21475" y="8782"/>
                  </a:lnTo>
                  <a:cubicBezTo>
                    <a:pt x="21424" y="8810"/>
                    <a:pt x="21427" y="8857"/>
                    <a:pt x="21482" y="8888"/>
                  </a:cubicBezTo>
                  <a:lnTo>
                    <a:pt x="22843" y="9673"/>
                  </a:lnTo>
                  <a:cubicBezTo>
                    <a:pt x="22870" y="9691"/>
                    <a:pt x="22907" y="9700"/>
                    <a:pt x="22943" y="9700"/>
                  </a:cubicBezTo>
                  <a:cubicBezTo>
                    <a:pt x="22975" y="9700"/>
                    <a:pt x="23007" y="9693"/>
                    <a:pt x="23032" y="9679"/>
                  </a:cubicBezTo>
                  <a:lnTo>
                    <a:pt x="24205" y="9000"/>
                  </a:lnTo>
                  <a:cubicBezTo>
                    <a:pt x="24256" y="8970"/>
                    <a:pt x="24253" y="8922"/>
                    <a:pt x="24199" y="8891"/>
                  </a:cubicBezTo>
                  <a:lnTo>
                    <a:pt x="22840" y="8107"/>
                  </a:lnTo>
                  <a:cubicBezTo>
                    <a:pt x="22811" y="8090"/>
                    <a:pt x="22774" y="8082"/>
                    <a:pt x="22738" y="8082"/>
                  </a:cubicBezTo>
                  <a:close/>
                  <a:moveTo>
                    <a:pt x="30858" y="8360"/>
                  </a:moveTo>
                  <a:cubicBezTo>
                    <a:pt x="30826" y="8360"/>
                    <a:pt x="30795" y="8367"/>
                    <a:pt x="30772" y="8379"/>
                  </a:cubicBezTo>
                  <a:lnTo>
                    <a:pt x="29594" y="9059"/>
                  </a:lnTo>
                  <a:cubicBezTo>
                    <a:pt x="29544" y="9090"/>
                    <a:pt x="29547" y="9137"/>
                    <a:pt x="29601" y="9167"/>
                  </a:cubicBezTo>
                  <a:lnTo>
                    <a:pt x="30960" y="9953"/>
                  </a:lnTo>
                  <a:cubicBezTo>
                    <a:pt x="30988" y="9969"/>
                    <a:pt x="31026" y="9977"/>
                    <a:pt x="31062" y="9977"/>
                  </a:cubicBezTo>
                  <a:cubicBezTo>
                    <a:pt x="31094" y="9977"/>
                    <a:pt x="31125" y="9971"/>
                    <a:pt x="31148" y="9956"/>
                  </a:cubicBezTo>
                  <a:lnTo>
                    <a:pt x="32325" y="9277"/>
                  </a:lnTo>
                  <a:cubicBezTo>
                    <a:pt x="32376" y="9249"/>
                    <a:pt x="32373" y="9202"/>
                    <a:pt x="32318" y="9172"/>
                  </a:cubicBezTo>
                  <a:lnTo>
                    <a:pt x="30960" y="8386"/>
                  </a:lnTo>
                  <a:cubicBezTo>
                    <a:pt x="30931" y="8368"/>
                    <a:pt x="30894" y="8360"/>
                    <a:pt x="30858" y="8360"/>
                  </a:cubicBezTo>
                  <a:close/>
                  <a:moveTo>
                    <a:pt x="43927" y="7547"/>
                  </a:moveTo>
                  <a:cubicBezTo>
                    <a:pt x="43894" y="7547"/>
                    <a:pt x="43862" y="7554"/>
                    <a:pt x="43837" y="7567"/>
                  </a:cubicBezTo>
                  <a:lnTo>
                    <a:pt x="40943" y="9240"/>
                  </a:lnTo>
                  <a:cubicBezTo>
                    <a:pt x="40892" y="9267"/>
                    <a:pt x="40895" y="9315"/>
                    <a:pt x="40950" y="9345"/>
                  </a:cubicBezTo>
                  <a:lnTo>
                    <a:pt x="42308" y="10134"/>
                  </a:lnTo>
                  <a:cubicBezTo>
                    <a:pt x="42336" y="10150"/>
                    <a:pt x="42372" y="10157"/>
                    <a:pt x="42407" y="10157"/>
                  </a:cubicBezTo>
                  <a:cubicBezTo>
                    <a:pt x="42441" y="10157"/>
                    <a:pt x="42472" y="10150"/>
                    <a:pt x="42496" y="10137"/>
                  </a:cubicBezTo>
                  <a:lnTo>
                    <a:pt x="45394" y="8465"/>
                  </a:lnTo>
                  <a:cubicBezTo>
                    <a:pt x="45441" y="8434"/>
                    <a:pt x="45438" y="8386"/>
                    <a:pt x="45386" y="8356"/>
                  </a:cubicBezTo>
                  <a:lnTo>
                    <a:pt x="44025" y="7570"/>
                  </a:lnTo>
                  <a:cubicBezTo>
                    <a:pt x="43997" y="7555"/>
                    <a:pt x="43961" y="7547"/>
                    <a:pt x="43927" y="7547"/>
                  </a:cubicBezTo>
                  <a:close/>
                  <a:moveTo>
                    <a:pt x="26833" y="8440"/>
                  </a:moveTo>
                  <a:cubicBezTo>
                    <a:pt x="26801" y="8440"/>
                    <a:pt x="26770" y="8447"/>
                    <a:pt x="26748" y="8461"/>
                  </a:cubicBezTo>
                  <a:lnTo>
                    <a:pt x="24755" y="9611"/>
                  </a:lnTo>
                  <a:cubicBezTo>
                    <a:pt x="24707" y="9638"/>
                    <a:pt x="24711" y="9687"/>
                    <a:pt x="24762" y="9717"/>
                  </a:cubicBezTo>
                  <a:lnTo>
                    <a:pt x="26124" y="10503"/>
                  </a:lnTo>
                  <a:cubicBezTo>
                    <a:pt x="26152" y="10519"/>
                    <a:pt x="26189" y="10527"/>
                    <a:pt x="26224" y="10527"/>
                  </a:cubicBezTo>
                  <a:cubicBezTo>
                    <a:pt x="26256" y="10527"/>
                    <a:pt x="26287" y="10520"/>
                    <a:pt x="26311" y="10506"/>
                  </a:cubicBezTo>
                  <a:lnTo>
                    <a:pt x="28301" y="9359"/>
                  </a:lnTo>
                  <a:cubicBezTo>
                    <a:pt x="28352" y="9328"/>
                    <a:pt x="28349" y="9281"/>
                    <a:pt x="28295" y="9249"/>
                  </a:cubicBezTo>
                  <a:lnTo>
                    <a:pt x="26936" y="8465"/>
                  </a:lnTo>
                  <a:cubicBezTo>
                    <a:pt x="26907" y="8449"/>
                    <a:pt x="26869" y="8440"/>
                    <a:pt x="26833" y="8440"/>
                  </a:cubicBezTo>
                  <a:close/>
                  <a:moveTo>
                    <a:pt x="21019" y="9075"/>
                  </a:moveTo>
                  <a:cubicBezTo>
                    <a:pt x="20988" y="9075"/>
                    <a:pt x="20957" y="9082"/>
                    <a:pt x="20932" y="9096"/>
                  </a:cubicBezTo>
                  <a:lnTo>
                    <a:pt x="19755" y="9772"/>
                  </a:lnTo>
                  <a:cubicBezTo>
                    <a:pt x="19707" y="9802"/>
                    <a:pt x="19710" y="9851"/>
                    <a:pt x="19762" y="9881"/>
                  </a:cubicBezTo>
                  <a:lnTo>
                    <a:pt x="21123" y="10666"/>
                  </a:lnTo>
                  <a:cubicBezTo>
                    <a:pt x="21152" y="10682"/>
                    <a:pt x="21188" y="10691"/>
                    <a:pt x="21224" y="10691"/>
                  </a:cubicBezTo>
                  <a:cubicBezTo>
                    <a:pt x="21256" y="10691"/>
                    <a:pt x="21287" y="10684"/>
                    <a:pt x="21312" y="10670"/>
                  </a:cubicBezTo>
                  <a:lnTo>
                    <a:pt x="22485" y="9991"/>
                  </a:lnTo>
                  <a:cubicBezTo>
                    <a:pt x="22536" y="9963"/>
                    <a:pt x="22533" y="9915"/>
                    <a:pt x="22482" y="9884"/>
                  </a:cubicBezTo>
                  <a:lnTo>
                    <a:pt x="21120" y="9099"/>
                  </a:lnTo>
                  <a:cubicBezTo>
                    <a:pt x="21091" y="9083"/>
                    <a:pt x="21055" y="9075"/>
                    <a:pt x="21019" y="9075"/>
                  </a:cubicBezTo>
                  <a:close/>
                  <a:moveTo>
                    <a:pt x="36462" y="9611"/>
                  </a:moveTo>
                  <a:cubicBezTo>
                    <a:pt x="36430" y="9611"/>
                    <a:pt x="36399" y="9618"/>
                    <a:pt x="36376" y="9632"/>
                  </a:cubicBezTo>
                  <a:lnTo>
                    <a:pt x="35199" y="10311"/>
                  </a:lnTo>
                  <a:cubicBezTo>
                    <a:pt x="35151" y="10339"/>
                    <a:pt x="35151" y="10390"/>
                    <a:pt x="35205" y="10421"/>
                  </a:cubicBezTo>
                  <a:lnTo>
                    <a:pt x="36568" y="11205"/>
                  </a:lnTo>
                  <a:cubicBezTo>
                    <a:pt x="36594" y="11221"/>
                    <a:pt x="36629" y="11229"/>
                    <a:pt x="36664" y="11229"/>
                  </a:cubicBezTo>
                  <a:cubicBezTo>
                    <a:pt x="36697" y="11229"/>
                    <a:pt x="36730" y="11222"/>
                    <a:pt x="36755" y="11209"/>
                  </a:cubicBezTo>
                  <a:lnTo>
                    <a:pt x="37929" y="10530"/>
                  </a:lnTo>
                  <a:cubicBezTo>
                    <a:pt x="37981" y="10499"/>
                    <a:pt x="37976" y="10451"/>
                    <a:pt x="37922" y="10421"/>
                  </a:cubicBezTo>
                  <a:lnTo>
                    <a:pt x="36564" y="9635"/>
                  </a:lnTo>
                  <a:cubicBezTo>
                    <a:pt x="36535" y="9619"/>
                    <a:pt x="36498" y="9611"/>
                    <a:pt x="36462" y="9611"/>
                  </a:cubicBezTo>
                  <a:close/>
                  <a:moveTo>
                    <a:pt x="40123" y="9740"/>
                  </a:moveTo>
                  <a:cubicBezTo>
                    <a:pt x="40091" y="9740"/>
                    <a:pt x="40061" y="9747"/>
                    <a:pt x="40038" y="9761"/>
                  </a:cubicBezTo>
                  <a:lnTo>
                    <a:pt x="38861" y="10441"/>
                  </a:lnTo>
                  <a:cubicBezTo>
                    <a:pt x="38810" y="10468"/>
                    <a:pt x="38813" y="10516"/>
                    <a:pt x="38868" y="10550"/>
                  </a:cubicBezTo>
                  <a:lnTo>
                    <a:pt x="40229" y="11335"/>
                  </a:lnTo>
                  <a:cubicBezTo>
                    <a:pt x="40256" y="11351"/>
                    <a:pt x="40291" y="11359"/>
                    <a:pt x="40326" y="11359"/>
                  </a:cubicBezTo>
                  <a:cubicBezTo>
                    <a:pt x="40359" y="11359"/>
                    <a:pt x="40392" y="11352"/>
                    <a:pt x="40417" y="11338"/>
                  </a:cubicBezTo>
                  <a:lnTo>
                    <a:pt x="41591" y="10659"/>
                  </a:lnTo>
                  <a:cubicBezTo>
                    <a:pt x="41642" y="10629"/>
                    <a:pt x="41639" y="10580"/>
                    <a:pt x="41585" y="10550"/>
                  </a:cubicBezTo>
                  <a:lnTo>
                    <a:pt x="40226" y="9765"/>
                  </a:lnTo>
                  <a:cubicBezTo>
                    <a:pt x="40197" y="9749"/>
                    <a:pt x="40160" y="9740"/>
                    <a:pt x="40123" y="9740"/>
                  </a:cubicBezTo>
                  <a:close/>
                  <a:moveTo>
                    <a:pt x="24303" y="9902"/>
                  </a:moveTo>
                  <a:cubicBezTo>
                    <a:pt x="24270" y="9902"/>
                    <a:pt x="24237" y="9909"/>
                    <a:pt x="24212" y="9922"/>
                  </a:cubicBezTo>
                  <a:lnTo>
                    <a:pt x="23038" y="10601"/>
                  </a:lnTo>
                  <a:cubicBezTo>
                    <a:pt x="22987" y="10632"/>
                    <a:pt x="22991" y="10680"/>
                    <a:pt x="23045" y="10711"/>
                  </a:cubicBezTo>
                  <a:lnTo>
                    <a:pt x="24404" y="11495"/>
                  </a:lnTo>
                  <a:cubicBezTo>
                    <a:pt x="24432" y="11512"/>
                    <a:pt x="24469" y="11520"/>
                    <a:pt x="24505" y="11520"/>
                  </a:cubicBezTo>
                  <a:cubicBezTo>
                    <a:pt x="24537" y="11520"/>
                    <a:pt x="24568" y="11513"/>
                    <a:pt x="24591" y="11499"/>
                  </a:cubicBezTo>
                  <a:lnTo>
                    <a:pt x="25768" y="10820"/>
                  </a:lnTo>
                  <a:cubicBezTo>
                    <a:pt x="25817" y="10793"/>
                    <a:pt x="25817" y="10744"/>
                    <a:pt x="25762" y="10714"/>
                  </a:cubicBezTo>
                  <a:lnTo>
                    <a:pt x="24400" y="9925"/>
                  </a:lnTo>
                  <a:cubicBezTo>
                    <a:pt x="24374" y="9910"/>
                    <a:pt x="24338" y="9902"/>
                    <a:pt x="24303" y="9902"/>
                  </a:cubicBezTo>
                  <a:close/>
                  <a:moveTo>
                    <a:pt x="19303" y="10066"/>
                  </a:moveTo>
                  <a:cubicBezTo>
                    <a:pt x="19270" y="10066"/>
                    <a:pt x="19237" y="10073"/>
                    <a:pt x="19212" y="10086"/>
                  </a:cubicBezTo>
                  <a:lnTo>
                    <a:pt x="18038" y="10765"/>
                  </a:lnTo>
                  <a:cubicBezTo>
                    <a:pt x="17987" y="10796"/>
                    <a:pt x="17990" y="10843"/>
                    <a:pt x="18045" y="10875"/>
                  </a:cubicBezTo>
                  <a:lnTo>
                    <a:pt x="19403" y="11659"/>
                  </a:lnTo>
                  <a:cubicBezTo>
                    <a:pt x="19432" y="11676"/>
                    <a:pt x="19469" y="11684"/>
                    <a:pt x="19505" y="11684"/>
                  </a:cubicBezTo>
                  <a:cubicBezTo>
                    <a:pt x="19537" y="11684"/>
                    <a:pt x="19569" y="11677"/>
                    <a:pt x="19591" y="11662"/>
                  </a:cubicBezTo>
                  <a:lnTo>
                    <a:pt x="20768" y="10983"/>
                  </a:lnTo>
                  <a:cubicBezTo>
                    <a:pt x="20816" y="10956"/>
                    <a:pt x="20816" y="10908"/>
                    <a:pt x="20762" y="10878"/>
                  </a:cubicBezTo>
                  <a:lnTo>
                    <a:pt x="19400" y="10089"/>
                  </a:lnTo>
                  <a:cubicBezTo>
                    <a:pt x="19374" y="10073"/>
                    <a:pt x="19338" y="10066"/>
                    <a:pt x="19303" y="10066"/>
                  </a:cubicBezTo>
                  <a:close/>
                  <a:moveTo>
                    <a:pt x="26876" y="10658"/>
                  </a:moveTo>
                  <a:cubicBezTo>
                    <a:pt x="26845" y="10658"/>
                    <a:pt x="26813" y="10665"/>
                    <a:pt x="26789" y="10680"/>
                  </a:cubicBezTo>
                  <a:lnTo>
                    <a:pt x="25615" y="11359"/>
                  </a:lnTo>
                  <a:cubicBezTo>
                    <a:pt x="25564" y="11386"/>
                    <a:pt x="25567" y="11434"/>
                    <a:pt x="25622" y="11468"/>
                  </a:cubicBezTo>
                  <a:lnTo>
                    <a:pt x="26980" y="12253"/>
                  </a:lnTo>
                  <a:cubicBezTo>
                    <a:pt x="27008" y="12269"/>
                    <a:pt x="27043" y="12277"/>
                    <a:pt x="27078" y="12277"/>
                  </a:cubicBezTo>
                  <a:cubicBezTo>
                    <a:pt x="27111" y="12277"/>
                    <a:pt x="27143" y="12270"/>
                    <a:pt x="27168" y="12256"/>
                  </a:cubicBezTo>
                  <a:lnTo>
                    <a:pt x="28345" y="11577"/>
                  </a:lnTo>
                  <a:cubicBezTo>
                    <a:pt x="28393" y="11547"/>
                    <a:pt x="28390" y="11499"/>
                    <a:pt x="28339" y="11468"/>
                  </a:cubicBezTo>
                  <a:lnTo>
                    <a:pt x="26977" y="10683"/>
                  </a:lnTo>
                  <a:cubicBezTo>
                    <a:pt x="26948" y="10667"/>
                    <a:pt x="26912" y="10658"/>
                    <a:pt x="26876" y="10658"/>
                  </a:cubicBezTo>
                  <a:close/>
                  <a:moveTo>
                    <a:pt x="38405" y="10733"/>
                  </a:moveTo>
                  <a:cubicBezTo>
                    <a:pt x="38373" y="10733"/>
                    <a:pt x="38342" y="10740"/>
                    <a:pt x="38318" y="10755"/>
                  </a:cubicBezTo>
                  <a:lnTo>
                    <a:pt x="37141" y="11434"/>
                  </a:lnTo>
                  <a:cubicBezTo>
                    <a:pt x="37093" y="11461"/>
                    <a:pt x="37096" y="11509"/>
                    <a:pt x="37148" y="11540"/>
                  </a:cubicBezTo>
                  <a:lnTo>
                    <a:pt x="38509" y="12325"/>
                  </a:lnTo>
                  <a:cubicBezTo>
                    <a:pt x="38539" y="12342"/>
                    <a:pt x="38576" y="12350"/>
                    <a:pt x="38613" y="12350"/>
                  </a:cubicBezTo>
                  <a:cubicBezTo>
                    <a:pt x="38644" y="12350"/>
                    <a:pt x="38674" y="12344"/>
                    <a:pt x="38697" y="12332"/>
                  </a:cubicBezTo>
                  <a:lnTo>
                    <a:pt x="39874" y="11653"/>
                  </a:lnTo>
                  <a:cubicBezTo>
                    <a:pt x="39922" y="11622"/>
                    <a:pt x="39919" y="11574"/>
                    <a:pt x="39868" y="11543"/>
                  </a:cubicBezTo>
                  <a:lnTo>
                    <a:pt x="38506" y="10758"/>
                  </a:lnTo>
                  <a:cubicBezTo>
                    <a:pt x="38477" y="10742"/>
                    <a:pt x="38441" y="10733"/>
                    <a:pt x="38405" y="10733"/>
                  </a:cubicBezTo>
                  <a:close/>
                  <a:moveTo>
                    <a:pt x="22584" y="10895"/>
                  </a:moveTo>
                  <a:cubicBezTo>
                    <a:pt x="22551" y="10895"/>
                    <a:pt x="22519" y="10902"/>
                    <a:pt x="22495" y="10915"/>
                  </a:cubicBezTo>
                  <a:lnTo>
                    <a:pt x="21318" y="11595"/>
                  </a:lnTo>
                  <a:cubicBezTo>
                    <a:pt x="21266" y="11622"/>
                    <a:pt x="21271" y="11673"/>
                    <a:pt x="21325" y="11703"/>
                  </a:cubicBezTo>
                  <a:lnTo>
                    <a:pt x="22684" y="12489"/>
                  </a:lnTo>
                  <a:cubicBezTo>
                    <a:pt x="22711" y="12505"/>
                    <a:pt x="22747" y="12512"/>
                    <a:pt x="22782" y="12512"/>
                  </a:cubicBezTo>
                  <a:cubicBezTo>
                    <a:pt x="22816" y="12512"/>
                    <a:pt x="22848" y="12505"/>
                    <a:pt x="22871" y="12492"/>
                  </a:cubicBezTo>
                  <a:lnTo>
                    <a:pt x="24048" y="11813"/>
                  </a:lnTo>
                  <a:cubicBezTo>
                    <a:pt x="24100" y="11785"/>
                    <a:pt x="24097" y="11735"/>
                    <a:pt x="24042" y="11703"/>
                  </a:cubicBezTo>
                  <a:lnTo>
                    <a:pt x="22684" y="10919"/>
                  </a:lnTo>
                  <a:cubicBezTo>
                    <a:pt x="22655" y="10903"/>
                    <a:pt x="22619" y="10895"/>
                    <a:pt x="22584" y="10895"/>
                  </a:cubicBezTo>
                  <a:close/>
                  <a:moveTo>
                    <a:pt x="16833" y="11491"/>
                  </a:moveTo>
                  <a:cubicBezTo>
                    <a:pt x="16801" y="11491"/>
                    <a:pt x="16771" y="11498"/>
                    <a:pt x="16748" y="11513"/>
                  </a:cubicBezTo>
                  <a:lnTo>
                    <a:pt x="15570" y="12192"/>
                  </a:lnTo>
                  <a:cubicBezTo>
                    <a:pt x="15520" y="12219"/>
                    <a:pt x="15523" y="12267"/>
                    <a:pt x="15578" y="12297"/>
                  </a:cubicBezTo>
                  <a:lnTo>
                    <a:pt x="16936" y="13083"/>
                  </a:lnTo>
                  <a:cubicBezTo>
                    <a:pt x="16965" y="13101"/>
                    <a:pt x="17002" y="13109"/>
                    <a:pt x="17038" y="13109"/>
                  </a:cubicBezTo>
                  <a:cubicBezTo>
                    <a:pt x="17070" y="13109"/>
                    <a:pt x="17101" y="13102"/>
                    <a:pt x="17123" y="13089"/>
                  </a:cubicBezTo>
                  <a:lnTo>
                    <a:pt x="18301" y="12410"/>
                  </a:lnTo>
                  <a:cubicBezTo>
                    <a:pt x="18352" y="12379"/>
                    <a:pt x="18349" y="12332"/>
                    <a:pt x="18294" y="12301"/>
                  </a:cubicBezTo>
                  <a:lnTo>
                    <a:pt x="16936" y="11516"/>
                  </a:lnTo>
                  <a:cubicBezTo>
                    <a:pt x="16907" y="11500"/>
                    <a:pt x="16869" y="11491"/>
                    <a:pt x="16833" y="11491"/>
                  </a:cubicBezTo>
                  <a:close/>
                  <a:moveTo>
                    <a:pt x="28777" y="9561"/>
                  </a:moveTo>
                  <a:cubicBezTo>
                    <a:pt x="28745" y="9561"/>
                    <a:pt x="28714" y="9568"/>
                    <a:pt x="28690" y="9581"/>
                  </a:cubicBezTo>
                  <a:lnTo>
                    <a:pt x="27332" y="10366"/>
                  </a:lnTo>
                  <a:cubicBezTo>
                    <a:pt x="27284" y="10393"/>
                    <a:pt x="27287" y="10444"/>
                    <a:pt x="27339" y="10475"/>
                  </a:cubicBezTo>
                  <a:lnTo>
                    <a:pt x="29089" y="11486"/>
                  </a:lnTo>
                  <a:cubicBezTo>
                    <a:pt x="29141" y="11516"/>
                    <a:pt x="29144" y="11563"/>
                    <a:pt x="29096" y="11591"/>
                  </a:cubicBezTo>
                  <a:lnTo>
                    <a:pt x="28008" y="12219"/>
                  </a:lnTo>
                  <a:cubicBezTo>
                    <a:pt x="27960" y="12247"/>
                    <a:pt x="27963" y="12297"/>
                    <a:pt x="28014" y="12328"/>
                  </a:cubicBezTo>
                  <a:lnTo>
                    <a:pt x="29376" y="13113"/>
                  </a:lnTo>
                  <a:cubicBezTo>
                    <a:pt x="29404" y="13129"/>
                    <a:pt x="29439" y="13137"/>
                    <a:pt x="29474" y="13137"/>
                  </a:cubicBezTo>
                  <a:cubicBezTo>
                    <a:pt x="29507" y="13137"/>
                    <a:pt x="29539" y="13130"/>
                    <a:pt x="29564" y="13116"/>
                  </a:cubicBezTo>
                  <a:lnTo>
                    <a:pt x="32189" y="11601"/>
                  </a:lnTo>
                  <a:cubicBezTo>
                    <a:pt x="32236" y="11574"/>
                    <a:pt x="32233" y="11522"/>
                    <a:pt x="32181" y="11492"/>
                  </a:cubicBezTo>
                  <a:lnTo>
                    <a:pt x="28878" y="9588"/>
                  </a:lnTo>
                  <a:cubicBezTo>
                    <a:pt x="28849" y="9570"/>
                    <a:pt x="28812" y="9561"/>
                    <a:pt x="28777" y="9561"/>
                  </a:cubicBezTo>
                  <a:close/>
                  <a:moveTo>
                    <a:pt x="25158" y="11651"/>
                  </a:moveTo>
                  <a:cubicBezTo>
                    <a:pt x="25126" y="11651"/>
                    <a:pt x="25095" y="11658"/>
                    <a:pt x="25072" y="11673"/>
                  </a:cubicBezTo>
                  <a:lnTo>
                    <a:pt x="23895" y="12352"/>
                  </a:lnTo>
                  <a:cubicBezTo>
                    <a:pt x="23843" y="12379"/>
                    <a:pt x="23847" y="12428"/>
                    <a:pt x="23902" y="12458"/>
                  </a:cubicBezTo>
                  <a:lnTo>
                    <a:pt x="25260" y="13243"/>
                  </a:lnTo>
                  <a:cubicBezTo>
                    <a:pt x="25290" y="13260"/>
                    <a:pt x="25329" y="13268"/>
                    <a:pt x="25366" y="13268"/>
                  </a:cubicBezTo>
                  <a:cubicBezTo>
                    <a:pt x="25397" y="13268"/>
                    <a:pt x="25426" y="13262"/>
                    <a:pt x="25448" y="13250"/>
                  </a:cubicBezTo>
                  <a:lnTo>
                    <a:pt x="26625" y="12571"/>
                  </a:lnTo>
                  <a:cubicBezTo>
                    <a:pt x="26677" y="12540"/>
                    <a:pt x="26673" y="12492"/>
                    <a:pt x="26619" y="12461"/>
                  </a:cubicBezTo>
                  <a:lnTo>
                    <a:pt x="25256" y="11676"/>
                  </a:lnTo>
                  <a:cubicBezTo>
                    <a:pt x="25230" y="11660"/>
                    <a:pt x="25193" y="11651"/>
                    <a:pt x="25158" y="11651"/>
                  </a:cubicBezTo>
                  <a:close/>
                  <a:moveTo>
                    <a:pt x="36686" y="11725"/>
                  </a:moveTo>
                  <a:cubicBezTo>
                    <a:pt x="36654" y="11725"/>
                    <a:pt x="36622" y="11732"/>
                    <a:pt x="36598" y="11744"/>
                  </a:cubicBezTo>
                  <a:lnTo>
                    <a:pt x="35424" y="12423"/>
                  </a:lnTo>
                  <a:cubicBezTo>
                    <a:pt x="35373" y="12455"/>
                    <a:pt x="35376" y="12502"/>
                    <a:pt x="35431" y="12533"/>
                  </a:cubicBezTo>
                  <a:lnTo>
                    <a:pt x="36789" y="13318"/>
                  </a:lnTo>
                  <a:cubicBezTo>
                    <a:pt x="36818" y="13334"/>
                    <a:pt x="36855" y="13343"/>
                    <a:pt x="36891" y="13343"/>
                  </a:cubicBezTo>
                  <a:cubicBezTo>
                    <a:pt x="36923" y="13343"/>
                    <a:pt x="36954" y="13336"/>
                    <a:pt x="36977" y="13321"/>
                  </a:cubicBezTo>
                  <a:lnTo>
                    <a:pt x="38154" y="12642"/>
                  </a:lnTo>
                  <a:cubicBezTo>
                    <a:pt x="38202" y="12615"/>
                    <a:pt x="38202" y="12567"/>
                    <a:pt x="38148" y="12536"/>
                  </a:cubicBezTo>
                  <a:lnTo>
                    <a:pt x="36785" y="11752"/>
                  </a:lnTo>
                  <a:cubicBezTo>
                    <a:pt x="36759" y="11734"/>
                    <a:pt x="36722" y="11725"/>
                    <a:pt x="36686" y="11725"/>
                  </a:cubicBezTo>
                  <a:close/>
                  <a:moveTo>
                    <a:pt x="20863" y="11887"/>
                  </a:moveTo>
                  <a:cubicBezTo>
                    <a:pt x="20831" y="11887"/>
                    <a:pt x="20799" y="11894"/>
                    <a:pt x="20775" y="11908"/>
                  </a:cubicBezTo>
                  <a:lnTo>
                    <a:pt x="19598" y="12587"/>
                  </a:lnTo>
                  <a:cubicBezTo>
                    <a:pt x="19550" y="12615"/>
                    <a:pt x="19554" y="12666"/>
                    <a:pt x="19605" y="12697"/>
                  </a:cubicBezTo>
                  <a:lnTo>
                    <a:pt x="20967" y="13482"/>
                  </a:lnTo>
                  <a:cubicBezTo>
                    <a:pt x="20994" y="13498"/>
                    <a:pt x="21030" y="13506"/>
                    <a:pt x="21064" y="13506"/>
                  </a:cubicBezTo>
                  <a:cubicBezTo>
                    <a:pt x="21097" y="13506"/>
                    <a:pt x="21129" y="13499"/>
                    <a:pt x="21154" y="13485"/>
                  </a:cubicBezTo>
                  <a:lnTo>
                    <a:pt x="22328" y="12806"/>
                  </a:lnTo>
                  <a:cubicBezTo>
                    <a:pt x="22380" y="12776"/>
                    <a:pt x="22376" y="12727"/>
                    <a:pt x="22322" y="12697"/>
                  </a:cubicBezTo>
                  <a:lnTo>
                    <a:pt x="20963" y="11912"/>
                  </a:lnTo>
                  <a:cubicBezTo>
                    <a:pt x="20935" y="11896"/>
                    <a:pt x="20898" y="11887"/>
                    <a:pt x="20863" y="11887"/>
                  </a:cubicBezTo>
                  <a:close/>
                  <a:moveTo>
                    <a:pt x="15111" y="12484"/>
                  </a:moveTo>
                  <a:cubicBezTo>
                    <a:pt x="15081" y="12484"/>
                    <a:pt x="15051" y="12490"/>
                    <a:pt x="15028" y="12502"/>
                  </a:cubicBezTo>
                  <a:lnTo>
                    <a:pt x="13850" y="13181"/>
                  </a:lnTo>
                  <a:cubicBezTo>
                    <a:pt x="13803" y="13212"/>
                    <a:pt x="13806" y="13260"/>
                    <a:pt x="13858" y="13291"/>
                  </a:cubicBezTo>
                  <a:lnTo>
                    <a:pt x="15219" y="14076"/>
                  </a:lnTo>
                  <a:cubicBezTo>
                    <a:pt x="15246" y="14092"/>
                    <a:pt x="15283" y="14101"/>
                    <a:pt x="15318" y="14101"/>
                  </a:cubicBezTo>
                  <a:cubicBezTo>
                    <a:pt x="15351" y="14101"/>
                    <a:pt x="15382" y="14094"/>
                    <a:pt x="15407" y="14079"/>
                  </a:cubicBezTo>
                  <a:lnTo>
                    <a:pt x="16581" y="13400"/>
                  </a:lnTo>
                  <a:cubicBezTo>
                    <a:pt x="16632" y="13373"/>
                    <a:pt x="16629" y="13324"/>
                    <a:pt x="16574" y="13294"/>
                  </a:cubicBezTo>
                  <a:lnTo>
                    <a:pt x="15216" y="12509"/>
                  </a:lnTo>
                  <a:cubicBezTo>
                    <a:pt x="15186" y="12492"/>
                    <a:pt x="15148" y="12484"/>
                    <a:pt x="15111" y="12484"/>
                  </a:cubicBezTo>
                  <a:close/>
                  <a:moveTo>
                    <a:pt x="27553" y="12511"/>
                  </a:moveTo>
                  <a:cubicBezTo>
                    <a:pt x="27521" y="12511"/>
                    <a:pt x="27489" y="12518"/>
                    <a:pt x="27465" y="12533"/>
                  </a:cubicBezTo>
                  <a:lnTo>
                    <a:pt x="26291" y="13212"/>
                  </a:lnTo>
                  <a:cubicBezTo>
                    <a:pt x="26239" y="13239"/>
                    <a:pt x="26243" y="13288"/>
                    <a:pt x="26298" y="13321"/>
                  </a:cubicBezTo>
                  <a:lnTo>
                    <a:pt x="27656" y="14107"/>
                  </a:lnTo>
                  <a:cubicBezTo>
                    <a:pt x="27684" y="14122"/>
                    <a:pt x="27720" y="14130"/>
                    <a:pt x="27755" y="14130"/>
                  </a:cubicBezTo>
                  <a:cubicBezTo>
                    <a:pt x="27788" y="14130"/>
                    <a:pt x="27821" y="14123"/>
                    <a:pt x="27844" y="14110"/>
                  </a:cubicBezTo>
                  <a:lnTo>
                    <a:pt x="29021" y="13431"/>
                  </a:lnTo>
                  <a:cubicBezTo>
                    <a:pt x="29069" y="13400"/>
                    <a:pt x="29065" y="13352"/>
                    <a:pt x="29015" y="13321"/>
                  </a:cubicBezTo>
                  <a:lnTo>
                    <a:pt x="27652" y="12536"/>
                  </a:lnTo>
                  <a:cubicBezTo>
                    <a:pt x="27626" y="12520"/>
                    <a:pt x="27589" y="12511"/>
                    <a:pt x="27553" y="12511"/>
                  </a:cubicBezTo>
                  <a:close/>
                  <a:moveTo>
                    <a:pt x="23439" y="12643"/>
                  </a:moveTo>
                  <a:cubicBezTo>
                    <a:pt x="23408" y="12643"/>
                    <a:pt x="23376" y="12650"/>
                    <a:pt x="23352" y="12663"/>
                  </a:cubicBezTo>
                  <a:lnTo>
                    <a:pt x="22175" y="13342"/>
                  </a:lnTo>
                  <a:cubicBezTo>
                    <a:pt x="22127" y="13373"/>
                    <a:pt x="22127" y="13420"/>
                    <a:pt x="22181" y="13451"/>
                  </a:cubicBezTo>
                  <a:lnTo>
                    <a:pt x="23544" y="14236"/>
                  </a:lnTo>
                  <a:cubicBezTo>
                    <a:pt x="23571" y="14252"/>
                    <a:pt x="23607" y="14261"/>
                    <a:pt x="23643" y="14261"/>
                  </a:cubicBezTo>
                  <a:cubicBezTo>
                    <a:pt x="23675" y="14261"/>
                    <a:pt x="23707" y="14254"/>
                    <a:pt x="23731" y="14239"/>
                  </a:cubicBezTo>
                  <a:lnTo>
                    <a:pt x="24905" y="13560"/>
                  </a:lnTo>
                  <a:cubicBezTo>
                    <a:pt x="24957" y="13533"/>
                    <a:pt x="24953" y="13485"/>
                    <a:pt x="24898" y="13455"/>
                  </a:cubicBezTo>
                  <a:lnTo>
                    <a:pt x="23540" y="12669"/>
                  </a:lnTo>
                  <a:cubicBezTo>
                    <a:pt x="23511" y="12651"/>
                    <a:pt x="23475" y="12643"/>
                    <a:pt x="23439" y="12643"/>
                  </a:cubicBezTo>
                  <a:close/>
                  <a:moveTo>
                    <a:pt x="19144" y="12880"/>
                  </a:moveTo>
                  <a:cubicBezTo>
                    <a:pt x="19111" y="12880"/>
                    <a:pt x="19079" y="12887"/>
                    <a:pt x="19055" y="12902"/>
                  </a:cubicBezTo>
                  <a:lnTo>
                    <a:pt x="17881" y="13581"/>
                  </a:lnTo>
                  <a:cubicBezTo>
                    <a:pt x="17830" y="13608"/>
                    <a:pt x="17834" y="13656"/>
                    <a:pt x="17888" y="13687"/>
                  </a:cubicBezTo>
                  <a:lnTo>
                    <a:pt x="19247" y="14471"/>
                  </a:lnTo>
                  <a:cubicBezTo>
                    <a:pt x="19275" y="14489"/>
                    <a:pt x="19312" y="14498"/>
                    <a:pt x="19347" y="14498"/>
                  </a:cubicBezTo>
                  <a:cubicBezTo>
                    <a:pt x="19379" y="14498"/>
                    <a:pt x="19410" y="14491"/>
                    <a:pt x="19434" y="14479"/>
                  </a:cubicBezTo>
                  <a:lnTo>
                    <a:pt x="20611" y="13800"/>
                  </a:lnTo>
                  <a:cubicBezTo>
                    <a:pt x="20660" y="13768"/>
                    <a:pt x="20660" y="13721"/>
                    <a:pt x="20605" y="13690"/>
                  </a:cubicBezTo>
                  <a:lnTo>
                    <a:pt x="19243" y="12905"/>
                  </a:lnTo>
                  <a:cubicBezTo>
                    <a:pt x="19216" y="12889"/>
                    <a:pt x="19180" y="12880"/>
                    <a:pt x="19144" y="12880"/>
                  </a:cubicBezTo>
                  <a:close/>
                  <a:moveTo>
                    <a:pt x="32662" y="11805"/>
                  </a:moveTo>
                  <a:cubicBezTo>
                    <a:pt x="32630" y="11805"/>
                    <a:pt x="32598" y="11812"/>
                    <a:pt x="32574" y="11826"/>
                  </a:cubicBezTo>
                  <a:lnTo>
                    <a:pt x="29137" y="13809"/>
                  </a:lnTo>
                  <a:cubicBezTo>
                    <a:pt x="29086" y="13841"/>
                    <a:pt x="29089" y="13888"/>
                    <a:pt x="29144" y="13918"/>
                  </a:cubicBezTo>
                  <a:lnTo>
                    <a:pt x="30502" y="14704"/>
                  </a:lnTo>
                  <a:cubicBezTo>
                    <a:pt x="30531" y="14720"/>
                    <a:pt x="30568" y="14728"/>
                    <a:pt x="30605" y="14728"/>
                  </a:cubicBezTo>
                  <a:cubicBezTo>
                    <a:pt x="30637" y="14728"/>
                    <a:pt x="30669" y="14721"/>
                    <a:pt x="30694" y="14707"/>
                  </a:cubicBezTo>
                  <a:lnTo>
                    <a:pt x="34131" y="12724"/>
                  </a:lnTo>
                  <a:cubicBezTo>
                    <a:pt x="34178" y="12694"/>
                    <a:pt x="34178" y="12645"/>
                    <a:pt x="34123" y="12615"/>
                  </a:cubicBezTo>
                  <a:lnTo>
                    <a:pt x="32762" y="11830"/>
                  </a:lnTo>
                  <a:cubicBezTo>
                    <a:pt x="32735" y="11814"/>
                    <a:pt x="32698" y="11805"/>
                    <a:pt x="32662" y="11805"/>
                  </a:cubicBezTo>
                  <a:close/>
                  <a:moveTo>
                    <a:pt x="34605" y="12927"/>
                  </a:moveTo>
                  <a:cubicBezTo>
                    <a:pt x="34573" y="12927"/>
                    <a:pt x="34542" y="12933"/>
                    <a:pt x="34520" y="12946"/>
                  </a:cubicBezTo>
                  <a:lnTo>
                    <a:pt x="32707" y="13994"/>
                  </a:lnTo>
                  <a:cubicBezTo>
                    <a:pt x="32660" y="14021"/>
                    <a:pt x="32663" y="14069"/>
                    <a:pt x="32714" y="14099"/>
                  </a:cubicBezTo>
                  <a:lnTo>
                    <a:pt x="34076" y="14885"/>
                  </a:lnTo>
                  <a:cubicBezTo>
                    <a:pt x="34105" y="14901"/>
                    <a:pt x="34141" y="14909"/>
                    <a:pt x="34177" y="14909"/>
                  </a:cubicBezTo>
                  <a:cubicBezTo>
                    <a:pt x="34208" y="14909"/>
                    <a:pt x="34239" y="14903"/>
                    <a:pt x="34263" y="14888"/>
                  </a:cubicBezTo>
                  <a:lnTo>
                    <a:pt x="36072" y="13844"/>
                  </a:lnTo>
                  <a:cubicBezTo>
                    <a:pt x="36124" y="13816"/>
                    <a:pt x="36120" y="13768"/>
                    <a:pt x="36065" y="13738"/>
                  </a:cubicBezTo>
                  <a:lnTo>
                    <a:pt x="34707" y="12953"/>
                  </a:lnTo>
                  <a:cubicBezTo>
                    <a:pt x="34678" y="12935"/>
                    <a:pt x="34641" y="12927"/>
                    <a:pt x="34605" y="12927"/>
                  </a:cubicBezTo>
                  <a:close/>
                  <a:moveTo>
                    <a:pt x="13397" y="13475"/>
                  </a:moveTo>
                  <a:cubicBezTo>
                    <a:pt x="13365" y="13475"/>
                    <a:pt x="13333" y="13482"/>
                    <a:pt x="13308" y="13496"/>
                  </a:cubicBezTo>
                  <a:lnTo>
                    <a:pt x="12133" y="14175"/>
                  </a:lnTo>
                  <a:cubicBezTo>
                    <a:pt x="12083" y="14205"/>
                    <a:pt x="12086" y="14253"/>
                    <a:pt x="12141" y="14284"/>
                  </a:cubicBezTo>
                  <a:lnTo>
                    <a:pt x="13499" y="15069"/>
                  </a:lnTo>
                  <a:cubicBezTo>
                    <a:pt x="13528" y="15085"/>
                    <a:pt x="13564" y="15094"/>
                    <a:pt x="13600" y="15094"/>
                  </a:cubicBezTo>
                  <a:cubicBezTo>
                    <a:pt x="13631" y="15094"/>
                    <a:pt x="13662" y="15087"/>
                    <a:pt x="13686" y="15072"/>
                  </a:cubicBezTo>
                  <a:lnTo>
                    <a:pt x="14864" y="14393"/>
                  </a:lnTo>
                  <a:cubicBezTo>
                    <a:pt x="14912" y="14366"/>
                    <a:pt x="14909" y="14318"/>
                    <a:pt x="14857" y="14284"/>
                  </a:cubicBezTo>
                  <a:lnTo>
                    <a:pt x="13496" y="13499"/>
                  </a:lnTo>
                  <a:cubicBezTo>
                    <a:pt x="13467" y="13483"/>
                    <a:pt x="13432" y="13475"/>
                    <a:pt x="13397" y="13475"/>
                  </a:cubicBezTo>
                  <a:close/>
                  <a:moveTo>
                    <a:pt x="25834" y="13505"/>
                  </a:moveTo>
                  <a:cubicBezTo>
                    <a:pt x="25802" y="13505"/>
                    <a:pt x="25771" y="13512"/>
                    <a:pt x="25748" y="13526"/>
                  </a:cubicBezTo>
                  <a:lnTo>
                    <a:pt x="24571" y="14205"/>
                  </a:lnTo>
                  <a:cubicBezTo>
                    <a:pt x="24519" y="14233"/>
                    <a:pt x="24522" y="14280"/>
                    <a:pt x="24577" y="14312"/>
                  </a:cubicBezTo>
                  <a:lnTo>
                    <a:pt x="25935" y="15096"/>
                  </a:lnTo>
                  <a:cubicBezTo>
                    <a:pt x="25965" y="15112"/>
                    <a:pt x="26002" y="15121"/>
                    <a:pt x="26038" y="15121"/>
                  </a:cubicBezTo>
                  <a:cubicBezTo>
                    <a:pt x="26070" y="15121"/>
                    <a:pt x="26101" y="15114"/>
                    <a:pt x="26124" y="15100"/>
                  </a:cubicBezTo>
                  <a:lnTo>
                    <a:pt x="27301" y="14420"/>
                  </a:lnTo>
                  <a:cubicBezTo>
                    <a:pt x="27353" y="14393"/>
                    <a:pt x="27348" y="14345"/>
                    <a:pt x="27294" y="14315"/>
                  </a:cubicBezTo>
                  <a:lnTo>
                    <a:pt x="25935" y="13529"/>
                  </a:lnTo>
                  <a:cubicBezTo>
                    <a:pt x="25907" y="13513"/>
                    <a:pt x="25870" y="13505"/>
                    <a:pt x="25834" y="13505"/>
                  </a:cubicBezTo>
                  <a:close/>
                  <a:moveTo>
                    <a:pt x="21722" y="13636"/>
                  </a:moveTo>
                  <a:cubicBezTo>
                    <a:pt x="21689" y="13636"/>
                    <a:pt x="21657" y="13643"/>
                    <a:pt x="21632" y="13656"/>
                  </a:cubicBezTo>
                  <a:lnTo>
                    <a:pt x="20458" y="14335"/>
                  </a:lnTo>
                  <a:cubicBezTo>
                    <a:pt x="20406" y="14366"/>
                    <a:pt x="20411" y="14414"/>
                    <a:pt x="20465" y="14444"/>
                  </a:cubicBezTo>
                  <a:lnTo>
                    <a:pt x="21823" y="15229"/>
                  </a:lnTo>
                  <a:cubicBezTo>
                    <a:pt x="21852" y="15245"/>
                    <a:pt x="21889" y="15254"/>
                    <a:pt x="21924" y="15254"/>
                  </a:cubicBezTo>
                  <a:cubicBezTo>
                    <a:pt x="21956" y="15254"/>
                    <a:pt x="21987" y="15247"/>
                    <a:pt x="22011" y="15233"/>
                  </a:cubicBezTo>
                  <a:lnTo>
                    <a:pt x="23188" y="14553"/>
                  </a:lnTo>
                  <a:cubicBezTo>
                    <a:pt x="23236" y="14526"/>
                    <a:pt x="23232" y="14479"/>
                    <a:pt x="23182" y="14444"/>
                  </a:cubicBezTo>
                  <a:lnTo>
                    <a:pt x="21819" y="13660"/>
                  </a:lnTo>
                  <a:cubicBezTo>
                    <a:pt x="21792" y="13644"/>
                    <a:pt x="21756" y="13636"/>
                    <a:pt x="21722" y="13636"/>
                  </a:cubicBezTo>
                  <a:close/>
                  <a:moveTo>
                    <a:pt x="17421" y="13873"/>
                  </a:moveTo>
                  <a:cubicBezTo>
                    <a:pt x="17390" y="13873"/>
                    <a:pt x="17361" y="13879"/>
                    <a:pt x="17339" y="13891"/>
                  </a:cubicBezTo>
                  <a:lnTo>
                    <a:pt x="16161" y="14570"/>
                  </a:lnTo>
                  <a:cubicBezTo>
                    <a:pt x="16110" y="14601"/>
                    <a:pt x="16113" y="14649"/>
                    <a:pt x="16167" y="14680"/>
                  </a:cubicBezTo>
                  <a:lnTo>
                    <a:pt x="17526" y="15465"/>
                  </a:lnTo>
                  <a:cubicBezTo>
                    <a:pt x="17555" y="15481"/>
                    <a:pt x="17593" y="15490"/>
                    <a:pt x="17629" y="15490"/>
                  </a:cubicBezTo>
                  <a:cubicBezTo>
                    <a:pt x="17661" y="15490"/>
                    <a:pt x="17692" y="15483"/>
                    <a:pt x="17714" y="15468"/>
                  </a:cubicBezTo>
                  <a:lnTo>
                    <a:pt x="18891" y="14789"/>
                  </a:lnTo>
                  <a:cubicBezTo>
                    <a:pt x="18943" y="14762"/>
                    <a:pt x="18939" y="14714"/>
                    <a:pt x="18885" y="14683"/>
                  </a:cubicBezTo>
                  <a:lnTo>
                    <a:pt x="17526" y="13898"/>
                  </a:lnTo>
                  <a:cubicBezTo>
                    <a:pt x="17497" y="13881"/>
                    <a:pt x="17458" y="13873"/>
                    <a:pt x="17421" y="13873"/>
                  </a:cubicBezTo>
                  <a:close/>
                  <a:moveTo>
                    <a:pt x="28684" y="14103"/>
                  </a:moveTo>
                  <a:cubicBezTo>
                    <a:pt x="28651" y="14103"/>
                    <a:pt x="28619" y="14110"/>
                    <a:pt x="28594" y="14123"/>
                  </a:cubicBezTo>
                  <a:lnTo>
                    <a:pt x="27417" y="14803"/>
                  </a:lnTo>
                  <a:cubicBezTo>
                    <a:pt x="27369" y="14833"/>
                    <a:pt x="27373" y="14881"/>
                    <a:pt x="27424" y="14912"/>
                  </a:cubicBezTo>
                  <a:lnTo>
                    <a:pt x="28786" y="15697"/>
                  </a:lnTo>
                  <a:cubicBezTo>
                    <a:pt x="28814" y="15713"/>
                    <a:pt x="28851" y="15722"/>
                    <a:pt x="28886" y="15722"/>
                  </a:cubicBezTo>
                  <a:cubicBezTo>
                    <a:pt x="28918" y="15722"/>
                    <a:pt x="28949" y="15715"/>
                    <a:pt x="28974" y="15700"/>
                  </a:cubicBezTo>
                  <a:lnTo>
                    <a:pt x="30147" y="15021"/>
                  </a:lnTo>
                  <a:cubicBezTo>
                    <a:pt x="30199" y="14994"/>
                    <a:pt x="30195" y="14942"/>
                    <a:pt x="30141" y="14912"/>
                  </a:cubicBezTo>
                  <a:lnTo>
                    <a:pt x="28782" y="14127"/>
                  </a:lnTo>
                  <a:cubicBezTo>
                    <a:pt x="28754" y="14111"/>
                    <a:pt x="28718" y="14103"/>
                    <a:pt x="28684" y="14103"/>
                  </a:cubicBezTo>
                  <a:close/>
                  <a:moveTo>
                    <a:pt x="32255" y="14284"/>
                  </a:moveTo>
                  <a:cubicBezTo>
                    <a:pt x="32222" y="14284"/>
                    <a:pt x="32190" y="14291"/>
                    <a:pt x="32165" y="14304"/>
                  </a:cubicBezTo>
                  <a:lnTo>
                    <a:pt x="30717" y="15140"/>
                  </a:lnTo>
                  <a:cubicBezTo>
                    <a:pt x="30670" y="15172"/>
                    <a:pt x="30673" y="15219"/>
                    <a:pt x="30724" y="15249"/>
                  </a:cubicBezTo>
                  <a:lnTo>
                    <a:pt x="32086" y="16035"/>
                  </a:lnTo>
                  <a:cubicBezTo>
                    <a:pt x="32113" y="16051"/>
                    <a:pt x="32149" y="16059"/>
                    <a:pt x="32185" y="16059"/>
                  </a:cubicBezTo>
                  <a:cubicBezTo>
                    <a:pt x="32217" y="16059"/>
                    <a:pt x="32249" y="16053"/>
                    <a:pt x="32274" y="16038"/>
                  </a:cubicBezTo>
                  <a:lnTo>
                    <a:pt x="33721" y="15202"/>
                  </a:lnTo>
                  <a:cubicBezTo>
                    <a:pt x="33772" y="15175"/>
                    <a:pt x="33769" y="15127"/>
                    <a:pt x="33714" y="15096"/>
                  </a:cubicBezTo>
                  <a:lnTo>
                    <a:pt x="32352" y="14307"/>
                  </a:lnTo>
                  <a:cubicBezTo>
                    <a:pt x="32326" y="14292"/>
                    <a:pt x="32290" y="14284"/>
                    <a:pt x="32255" y="14284"/>
                  </a:cubicBezTo>
                  <a:close/>
                  <a:moveTo>
                    <a:pt x="11679" y="14469"/>
                  </a:moveTo>
                  <a:cubicBezTo>
                    <a:pt x="11646" y="14469"/>
                    <a:pt x="11614" y="14475"/>
                    <a:pt x="11591" y="14488"/>
                  </a:cubicBezTo>
                  <a:lnTo>
                    <a:pt x="10413" y="15168"/>
                  </a:lnTo>
                  <a:cubicBezTo>
                    <a:pt x="10362" y="15195"/>
                    <a:pt x="10366" y="15246"/>
                    <a:pt x="10421" y="15277"/>
                  </a:cubicBezTo>
                  <a:lnTo>
                    <a:pt x="11779" y="16062"/>
                  </a:lnTo>
                  <a:cubicBezTo>
                    <a:pt x="11807" y="16078"/>
                    <a:pt x="11843" y="16086"/>
                    <a:pt x="11878" y="16086"/>
                  </a:cubicBezTo>
                  <a:cubicBezTo>
                    <a:pt x="11911" y="16086"/>
                    <a:pt x="11943" y="16079"/>
                    <a:pt x="11966" y="16065"/>
                  </a:cubicBezTo>
                  <a:lnTo>
                    <a:pt x="13144" y="15386"/>
                  </a:lnTo>
                  <a:cubicBezTo>
                    <a:pt x="13195" y="15359"/>
                    <a:pt x="13192" y="15308"/>
                    <a:pt x="13137" y="15277"/>
                  </a:cubicBezTo>
                  <a:lnTo>
                    <a:pt x="11779" y="14492"/>
                  </a:lnTo>
                  <a:cubicBezTo>
                    <a:pt x="11750" y="14476"/>
                    <a:pt x="11714" y="14469"/>
                    <a:pt x="11679" y="14469"/>
                  </a:cubicBezTo>
                  <a:close/>
                  <a:moveTo>
                    <a:pt x="24118" y="14496"/>
                  </a:moveTo>
                  <a:cubicBezTo>
                    <a:pt x="24085" y="14496"/>
                    <a:pt x="24053" y="14503"/>
                    <a:pt x="24028" y="14516"/>
                  </a:cubicBezTo>
                  <a:lnTo>
                    <a:pt x="22851" y="15195"/>
                  </a:lnTo>
                  <a:cubicBezTo>
                    <a:pt x="22802" y="15226"/>
                    <a:pt x="22806" y="15274"/>
                    <a:pt x="22857" y="15304"/>
                  </a:cubicBezTo>
                  <a:lnTo>
                    <a:pt x="24219" y="16089"/>
                  </a:lnTo>
                  <a:cubicBezTo>
                    <a:pt x="24248" y="16106"/>
                    <a:pt x="24285" y="16114"/>
                    <a:pt x="24320" y="16114"/>
                  </a:cubicBezTo>
                  <a:cubicBezTo>
                    <a:pt x="24352" y="16114"/>
                    <a:pt x="24383" y="16107"/>
                    <a:pt x="24407" y="16093"/>
                  </a:cubicBezTo>
                  <a:lnTo>
                    <a:pt x="25581" y="15413"/>
                  </a:lnTo>
                  <a:cubicBezTo>
                    <a:pt x="25632" y="15386"/>
                    <a:pt x="25628" y="15339"/>
                    <a:pt x="25574" y="15308"/>
                  </a:cubicBezTo>
                  <a:lnTo>
                    <a:pt x="24215" y="14520"/>
                  </a:lnTo>
                  <a:cubicBezTo>
                    <a:pt x="24188" y="14504"/>
                    <a:pt x="24152" y="14496"/>
                    <a:pt x="24118" y="14496"/>
                  </a:cubicBezTo>
                  <a:close/>
                  <a:moveTo>
                    <a:pt x="20003" y="14629"/>
                  </a:moveTo>
                  <a:cubicBezTo>
                    <a:pt x="19971" y="14629"/>
                    <a:pt x="19938" y="14636"/>
                    <a:pt x="19915" y="14649"/>
                  </a:cubicBezTo>
                  <a:lnTo>
                    <a:pt x="18738" y="15328"/>
                  </a:lnTo>
                  <a:cubicBezTo>
                    <a:pt x="18686" y="15356"/>
                    <a:pt x="18690" y="15407"/>
                    <a:pt x="18744" y="15438"/>
                  </a:cubicBezTo>
                  <a:lnTo>
                    <a:pt x="20103" y="16223"/>
                  </a:lnTo>
                  <a:cubicBezTo>
                    <a:pt x="20131" y="16238"/>
                    <a:pt x="20167" y="16246"/>
                    <a:pt x="20202" y="16246"/>
                  </a:cubicBezTo>
                  <a:cubicBezTo>
                    <a:pt x="20235" y="16246"/>
                    <a:pt x="20267" y="16239"/>
                    <a:pt x="20291" y="16226"/>
                  </a:cubicBezTo>
                  <a:lnTo>
                    <a:pt x="21468" y="15547"/>
                  </a:lnTo>
                  <a:cubicBezTo>
                    <a:pt x="21520" y="15516"/>
                    <a:pt x="21516" y="15468"/>
                    <a:pt x="21461" y="15438"/>
                  </a:cubicBezTo>
                  <a:lnTo>
                    <a:pt x="20099" y="14652"/>
                  </a:lnTo>
                  <a:cubicBezTo>
                    <a:pt x="20073" y="14637"/>
                    <a:pt x="20038" y="14629"/>
                    <a:pt x="20003" y="14629"/>
                  </a:cubicBezTo>
                  <a:close/>
                  <a:moveTo>
                    <a:pt x="15708" y="14864"/>
                  </a:moveTo>
                  <a:cubicBezTo>
                    <a:pt x="15675" y="14864"/>
                    <a:pt x="15643" y="14871"/>
                    <a:pt x="15619" y="14885"/>
                  </a:cubicBezTo>
                  <a:lnTo>
                    <a:pt x="14441" y="15564"/>
                  </a:lnTo>
                  <a:cubicBezTo>
                    <a:pt x="14393" y="15594"/>
                    <a:pt x="14397" y="15643"/>
                    <a:pt x="14447" y="15673"/>
                  </a:cubicBezTo>
                  <a:lnTo>
                    <a:pt x="15810" y="16458"/>
                  </a:lnTo>
                  <a:cubicBezTo>
                    <a:pt x="15839" y="16474"/>
                    <a:pt x="15875" y="16483"/>
                    <a:pt x="15911" y="16483"/>
                  </a:cubicBezTo>
                  <a:cubicBezTo>
                    <a:pt x="15942" y="16483"/>
                    <a:pt x="15973" y="16476"/>
                    <a:pt x="15997" y="16462"/>
                  </a:cubicBezTo>
                  <a:lnTo>
                    <a:pt x="17171" y="15782"/>
                  </a:lnTo>
                  <a:cubicBezTo>
                    <a:pt x="17223" y="15755"/>
                    <a:pt x="17219" y="15707"/>
                    <a:pt x="17164" y="15673"/>
                  </a:cubicBezTo>
                  <a:lnTo>
                    <a:pt x="15806" y="14888"/>
                  </a:lnTo>
                  <a:cubicBezTo>
                    <a:pt x="15778" y="14872"/>
                    <a:pt x="15743" y="14864"/>
                    <a:pt x="15708" y="14864"/>
                  </a:cubicBezTo>
                  <a:close/>
                  <a:moveTo>
                    <a:pt x="26965" y="15097"/>
                  </a:moveTo>
                  <a:cubicBezTo>
                    <a:pt x="26932" y="15097"/>
                    <a:pt x="26899" y="15104"/>
                    <a:pt x="26874" y="15117"/>
                  </a:cubicBezTo>
                  <a:lnTo>
                    <a:pt x="25700" y="15796"/>
                  </a:lnTo>
                  <a:cubicBezTo>
                    <a:pt x="25649" y="15823"/>
                    <a:pt x="25653" y="15874"/>
                    <a:pt x="25707" y="15905"/>
                  </a:cubicBezTo>
                  <a:lnTo>
                    <a:pt x="27066" y="16690"/>
                  </a:lnTo>
                  <a:cubicBezTo>
                    <a:pt x="27094" y="16706"/>
                    <a:pt x="27129" y="16713"/>
                    <a:pt x="27163" y="16713"/>
                  </a:cubicBezTo>
                  <a:cubicBezTo>
                    <a:pt x="27196" y="16713"/>
                    <a:pt x="27228" y="16707"/>
                    <a:pt x="27253" y="16694"/>
                  </a:cubicBezTo>
                  <a:lnTo>
                    <a:pt x="28430" y="16014"/>
                  </a:lnTo>
                  <a:cubicBezTo>
                    <a:pt x="28479" y="15983"/>
                    <a:pt x="28475" y="15936"/>
                    <a:pt x="28424" y="15905"/>
                  </a:cubicBezTo>
                  <a:lnTo>
                    <a:pt x="27062" y="15120"/>
                  </a:lnTo>
                  <a:cubicBezTo>
                    <a:pt x="27036" y="15104"/>
                    <a:pt x="27000" y="15097"/>
                    <a:pt x="26965" y="15097"/>
                  </a:cubicBezTo>
                  <a:close/>
                  <a:moveTo>
                    <a:pt x="22399" y="15489"/>
                  </a:moveTo>
                  <a:cubicBezTo>
                    <a:pt x="22366" y="15489"/>
                    <a:pt x="22333" y="15496"/>
                    <a:pt x="22308" y="15509"/>
                  </a:cubicBezTo>
                  <a:lnTo>
                    <a:pt x="21134" y="16188"/>
                  </a:lnTo>
                  <a:cubicBezTo>
                    <a:pt x="21082" y="16219"/>
                    <a:pt x="21086" y="16267"/>
                    <a:pt x="21140" y="16298"/>
                  </a:cubicBezTo>
                  <a:lnTo>
                    <a:pt x="22499" y="17083"/>
                  </a:lnTo>
                  <a:cubicBezTo>
                    <a:pt x="22528" y="17099"/>
                    <a:pt x="22564" y="17107"/>
                    <a:pt x="22600" y="17107"/>
                  </a:cubicBezTo>
                  <a:cubicBezTo>
                    <a:pt x="22632" y="17107"/>
                    <a:pt x="22663" y="17101"/>
                    <a:pt x="22687" y="17086"/>
                  </a:cubicBezTo>
                  <a:lnTo>
                    <a:pt x="23864" y="16407"/>
                  </a:lnTo>
                  <a:cubicBezTo>
                    <a:pt x="23912" y="16380"/>
                    <a:pt x="23912" y="16328"/>
                    <a:pt x="23857" y="16298"/>
                  </a:cubicBezTo>
                  <a:lnTo>
                    <a:pt x="22495" y="15512"/>
                  </a:lnTo>
                  <a:cubicBezTo>
                    <a:pt x="22469" y="15497"/>
                    <a:pt x="22434" y="15489"/>
                    <a:pt x="22399" y="15489"/>
                  </a:cubicBezTo>
                  <a:close/>
                  <a:moveTo>
                    <a:pt x="30265" y="15434"/>
                  </a:moveTo>
                  <a:cubicBezTo>
                    <a:pt x="30232" y="15434"/>
                    <a:pt x="30199" y="15441"/>
                    <a:pt x="30174" y="15454"/>
                  </a:cubicBezTo>
                  <a:lnTo>
                    <a:pt x="28728" y="16291"/>
                  </a:lnTo>
                  <a:cubicBezTo>
                    <a:pt x="28676" y="16318"/>
                    <a:pt x="28680" y="16369"/>
                    <a:pt x="28734" y="16400"/>
                  </a:cubicBezTo>
                  <a:lnTo>
                    <a:pt x="30097" y="17185"/>
                  </a:lnTo>
                  <a:cubicBezTo>
                    <a:pt x="30123" y="17201"/>
                    <a:pt x="30158" y="17208"/>
                    <a:pt x="30193" y="17208"/>
                  </a:cubicBezTo>
                  <a:cubicBezTo>
                    <a:pt x="30226" y="17208"/>
                    <a:pt x="30259" y="17201"/>
                    <a:pt x="30284" y="17188"/>
                  </a:cubicBezTo>
                  <a:lnTo>
                    <a:pt x="31731" y="16352"/>
                  </a:lnTo>
                  <a:cubicBezTo>
                    <a:pt x="31779" y="16325"/>
                    <a:pt x="31776" y="16273"/>
                    <a:pt x="31724" y="16243"/>
                  </a:cubicBezTo>
                  <a:lnTo>
                    <a:pt x="30363" y="15458"/>
                  </a:lnTo>
                  <a:cubicBezTo>
                    <a:pt x="30336" y="15442"/>
                    <a:pt x="30300" y="15434"/>
                    <a:pt x="30265" y="15434"/>
                  </a:cubicBezTo>
                  <a:close/>
                  <a:moveTo>
                    <a:pt x="18281" y="15621"/>
                  </a:moveTo>
                  <a:cubicBezTo>
                    <a:pt x="18249" y="15621"/>
                    <a:pt x="18218" y="15628"/>
                    <a:pt x="18195" y="15643"/>
                  </a:cubicBezTo>
                  <a:lnTo>
                    <a:pt x="17018" y="16322"/>
                  </a:lnTo>
                  <a:cubicBezTo>
                    <a:pt x="16970" y="16349"/>
                    <a:pt x="16970" y="16396"/>
                    <a:pt x="17024" y="16431"/>
                  </a:cubicBezTo>
                  <a:lnTo>
                    <a:pt x="18386" y="17215"/>
                  </a:lnTo>
                  <a:cubicBezTo>
                    <a:pt x="18413" y="17231"/>
                    <a:pt x="18448" y="17239"/>
                    <a:pt x="18484" y="17239"/>
                  </a:cubicBezTo>
                  <a:cubicBezTo>
                    <a:pt x="18516" y="17239"/>
                    <a:pt x="18549" y="17232"/>
                    <a:pt x="18574" y="17219"/>
                  </a:cubicBezTo>
                  <a:lnTo>
                    <a:pt x="19748" y="16540"/>
                  </a:lnTo>
                  <a:cubicBezTo>
                    <a:pt x="19799" y="16509"/>
                    <a:pt x="19796" y="16462"/>
                    <a:pt x="19741" y="16431"/>
                  </a:cubicBezTo>
                  <a:lnTo>
                    <a:pt x="18383" y="15646"/>
                  </a:lnTo>
                  <a:cubicBezTo>
                    <a:pt x="18354" y="15629"/>
                    <a:pt x="18317" y="15621"/>
                    <a:pt x="18281" y="15621"/>
                  </a:cubicBezTo>
                  <a:close/>
                  <a:moveTo>
                    <a:pt x="13989" y="15858"/>
                  </a:moveTo>
                  <a:cubicBezTo>
                    <a:pt x="13956" y="15858"/>
                    <a:pt x="13923" y="15865"/>
                    <a:pt x="13899" y="15878"/>
                  </a:cubicBezTo>
                  <a:lnTo>
                    <a:pt x="12724" y="16557"/>
                  </a:lnTo>
                  <a:cubicBezTo>
                    <a:pt x="12673" y="16585"/>
                    <a:pt x="12676" y="16635"/>
                    <a:pt x="12731" y="16666"/>
                  </a:cubicBezTo>
                  <a:lnTo>
                    <a:pt x="14089" y="17451"/>
                  </a:lnTo>
                  <a:cubicBezTo>
                    <a:pt x="14118" y="17467"/>
                    <a:pt x="14153" y="17474"/>
                    <a:pt x="14188" y="17474"/>
                  </a:cubicBezTo>
                  <a:cubicBezTo>
                    <a:pt x="14220" y="17474"/>
                    <a:pt x="14252" y="17468"/>
                    <a:pt x="14277" y="17454"/>
                  </a:cubicBezTo>
                  <a:lnTo>
                    <a:pt x="15455" y="16775"/>
                  </a:lnTo>
                  <a:cubicBezTo>
                    <a:pt x="15502" y="16748"/>
                    <a:pt x="15502" y="16697"/>
                    <a:pt x="15447" y="16666"/>
                  </a:cubicBezTo>
                  <a:lnTo>
                    <a:pt x="14086" y="15881"/>
                  </a:lnTo>
                  <a:cubicBezTo>
                    <a:pt x="14060" y="15865"/>
                    <a:pt x="14024" y="15858"/>
                    <a:pt x="13989" y="15858"/>
                  </a:cubicBezTo>
                  <a:close/>
                  <a:moveTo>
                    <a:pt x="9212" y="15892"/>
                  </a:moveTo>
                  <a:cubicBezTo>
                    <a:pt x="9179" y="15892"/>
                    <a:pt x="9147" y="15899"/>
                    <a:pt x="9123" y="15912"/>
                  </a:cubicBezTo>
                  <a:lnTo>
                    <a:pt x="7946" y="16591"/>
                  </a:lnTo>
                  <a:cubicBezTo>
                    <a:pt x="7894" y="16621"/>
                    <a:pt x="7899" y="16670"/>
                    <a:pt x="7953" y="16700"/>
                  </a:cubicBezTo>
                  <a:lnTo>
                    <a:pt x="9315" y="17486"/>
                  </a:lnTo>
                  <a:cubicBezTo>
                    <a:pt x="9342" y="17502"/>
                    <a:pt x="9378" y="17510"/>
                    <a:pt x="9414" y="17510"/>
                  </a:cubicBezTo>
                  <a:cubicBezTo>
                    <a:pt x="9446" y="17510"/>
                    <a:pt x="9478" y="17503"/>
                    <a:pt x="9502" y="17489"/>
                  </a:cubicBezTo>
                  <a:lnTo>
                    <a:pt x="10676" y="16810"/>
                  </a:lnTo>
                  <a:cubicBezTo>
                    <a:pt x="10728" y="16782"/>
                    <a:pt x="10724" y="16734"/>
                    <a:pt x="10670" y="16703"/>
                  </a:cubicBezTo>
                  <a:lnTo>
                    <a:pt x="9311" y="15915"/>
                  </a:lnTo>
                  <a:cubicBezTo>
                    <a:pt x="9283" y="15899"/>
                    <a:pt x="9247" y="15892"/>
                    <a:pt x="9212" y="15892"/>
                  </a:cubicBezTo>
                  <a:close/>
                  <a:moveTo>
                    <a:pt x="25243" y="16088"/>
                  </a:moveTo>
                  <a:cubicBezTo>
                    <a:pt x="25211" y="16088"/>
                    <a:pt x="25180" y="16095"/>
                    <a:pt x="25157" y="16109"/>
                  </a:cubicBezTo>
                  <a:lnTo>
                    <a:pt x="23980" y="16789"/>
                  </a:lnTo>
                  <a:cubicBezTo>
                    <a:pt x="23929" y="16816"/>
                    <a:pt x="23933" y="16864"/>
                    <a:pt x="23987" y="16895"/>
                  </a:cubicBezTo>
                  <a:lnTo>
                    <a:pt x="25346" y="17683"/>
                  </a:lnTo>
                  <a:cubicBezTo>
                    <a:pt x="25373" y="17699"/>
                    <a:pt x="25409" y="17707"/>
                    <a:pt x="25444" y="17707"/>
                  </a:cubicBezTo>
                  <a:cubicBezTo>
                    <a:pt x="25478" y="17707"/>
                    <a:pt x="25510" y="17700"/>
                    <a:pt x="25533" y="17686"/>
                  </a:cubicBezTo>
                  <a:lnTo>
                    <a:pt x="26710" y="17007"/>
                  </a:lnTo>
                  <a:cubicBezTo>
                    <a:pt x="26762" y="16977"/>
                    <a:pt x="26759" y="16929"/>
                    <a:pt x="26704" y="16898"/>
                  </a:cubicBezTo>
                  <a:lnTo>
                    <a:pt x="25346" y="16114"/>
                  </a:lnTo>
                  <a:cubicBezTo>
                    <a:pt x="25317" y="16097"/>
                    <a:pt x="25279" y="16088"/>
                    <a:pt x="25243" y="16088"/>
                  </a:cubicBezTo>
                  <a:close/>
                  <a:moveTo>
                    <a:pt x="20677" y="16481"/>
                  </a:moveTo>
                  <a:cubicBezTo>
                    <a:pt x="20645" y="16481"/>
                    <a:pt x="20614" y="16488"/>
                    <a:pt x="20591" y="16503"/>
                  </a:cubicBezTo>
                  <a:lnTo>
                    <a:pt x="19414" y="17182"/>
                  </a:lnTo>
                  <a:cubicBezTo>
                    <a:pt x="19362" y="17209"/>
                    <a:pt x="19366" y="17260"/>
                    <a:pt x="19420" y="17291"/>
                  </a:cubicBezTo>
                  <a:lnTo>
                    <a:pt x="20779" y="18075"/>
                  </a:lnTo>
                  <a:cubicBezTo>
                    <a:pt x="20807" y="18091"/>
                    <a:pt x="20843" y="18099"/>
                    <a:pt x="20879" y="18099"/>
                  </a:cubicBezTo>
                  <a:cubicBezTo>
                    <a:pt x="20912" y="18099"/>
                    <a:pt x="20943" y="18093"/>
                    <a:pt x="20967" y="18079"/>
                  </a:cubicBezTo>
                  <a:lnTo>
                    <a:pt x="22144" y="17400"/>
                  </a:lnTo>
                  <a:cubicBezTo>
                    <a:pt x="22195" y="17369"/>
                    <a:pt x="22192" y="17322"/>
                    <a:pt x="22137" y="17291"/>
                  </a:cubicBezTo>
                  <a:lnTo>
                    <a:pt x="20779" y="16506"/>
                  </a:lnTo>
                  <a:cubicBezTo>
                    <a:pt x="20750" y="16490"/>
                    <a:pt x="20713" y="16481"/>
                    <a:pt x="20677" y="16481"/>
                  </a:cubicBezTo>
                  <a:close/>
                  <a:moveTo>
                    <a:pt x="16562" y="16614"/>
                  </a:moveTo>
                  <a:cubicBezTo>
                    <a:pt x="16530" y="16614"/>
                    <a:pt x="16499" y="16621"/>
                    <a:pt x="16475" y="16635"/>
                  </a:cubicBezTo>
                  <a:lnTo>
                    <a:pt x="15301" y="17314"/>
                  </a:lnTo>
                  <a:cubicBezTo>
                    <a:pt x="15250" y="17342"/>
                    <a:pt x="15253" y="17390"/>
                    <a:pt x="15304" y="17420"/>
                  </a:cubicBezTo>
                  <a:lnTo>
                    <a:pt x="16666" y="18206"/>
                  </a:lnTo>
                  <a:cubicBezTo>
                    <a:pt x="16695" y="18222"/>
                    <a:pt x="16731" y="18230"/>
                    <a:pt x="16766" y="18230"/>
                  </a:cubicBezTo>
                  <a:cubicBezTo>
                    <a:pt x="16798" y="18230"/>
                    <a:pt x="16830" y="18223"/>
                    <a:pt x="16854" y="18209"/>
                  </a:cubicBezTo>
                  <a:lnTo>
                    <a:pt x="18031" y="17533"/>
                  </a:lnTo>
                  <a:cubicBezTo>
                    <a:pt x="18079" y="17502"/>
                    <a:pt x="18076" y="17454"/>
                    <a:pt x="18024" y="17424"/>
                  </a:cubicBezTo>
                  <a:lnTo>
                    <a:pt x="16663" y="16639"/>
                  </a:lnTo>
                  <a:cubicBezTo>
                    <a:pt x="16634" y="16623"/>
                    <a:pt x="16598" y="16614"/>
                    <a:pt x="16562" y="16614"/>
                  </a:cubicBezTo>
                  <a:close/>
                  <a:moveTo>
                    <a:pt x="28272" y="16583"/>
                  </a:moveTo>
                  <a:cubicBezTo>
                    <a:pt x="28240" y="16583"/>
                    <a:pt x="28209" y="16590"/>
                    <a:pt x="28185" y="16605"/>
                  </a:cubicBezTo>
                  <a:lnTo>
                    <a:pt x="26738" y="17441"/>
                  </a:lnTo>
                  <a:cubicBezTo>
                    <a:pt x="26687" y="17468"/>
                    <a:pt x="26690" y="17516"/>
                    <a:pt x="26745" y="17547"/>
                  </a:cubicBezTo>
                  <a:lnTo>
                    <a:pt x="28103" y="18332"/>
                  </a:lnTo>
                  <a:cubicBezTo>
                    <a:pt x="28132" y="18350"/>
                    <a:pt x="28169" y="18358"/>
                    <a:pt x="28205" y="18358"/>
                  </a:cubicBezTo>
                  <a:cubicBezTo>
                    <a:pt x="28237" y="18358"/>
                    <a:pt x="28268" y="18351"/>
                    <a:pt x="28290" y="18338"/>
                  </a:cubicBezTo>
                  <a:lnTo>
                    <a:pt x="29738" y="17502"/>
                  </a:lnTo>
                  <a:cubicBezTo>
                    <a:pt x="29789" y="17472"/>
                    <a:pt x="29785" y="17424"/>
                    <a:pt x="29731" y="17393"/>
                  </a:cubicBezTo>
                  <a:lnTo>
                    <a:pt x="28372" y="16608"/>
                  </a:lnTo>
                  <a:cubicBezTo>
                    <a:pt x="28344" y="16592"/>
                    <a:pt x="28308" y="16583"/>
                    <a:pt x="28272" y="16583"/>
                  </a:cubicBezTo>
                  <a:close/>
                  <a:moveTo>
                    <a:pt x="12267" y="16849"/>
                  </a:moveTo>
                  <a:cubicBezTo>
                    <a:pt x="12235" y="16849"/>
                    <a:pt x="12204" y="16857"/>
                    <a:pt x="12182" y="16871"/>
                  </a:cubicBezTo>
                  <a:lnTo>
                    <a:pt x="11004" y="17550"/>
                  </a:lnTo>
                  <a:cubicBezTo>
                    <a:pt x="10953" y="17577"/>
                    <a:pt x="10956" y="17629"/>
                    <a:pt x="11011" y="17659"/>
                  </a:cubicBezTo>
                  <a:lnTo>
                    <a:pt x="12369" y="18444"/>
                  </a:lnTo>
                  <a:cubicBezTo>
                    <a:pt x="12398" y="18460"/>
                    <a:pt x="12434" y="18468"/>
                    <a:pt x="12469" y="18468"/>
                  </a:cubicBezTo>
                  <a:cubicBezTo>
                    <a:pt x="12502" y="18468"/>
                    <a:pt x="12534" y="18461"/>
                    <a:pt x="12557" y="18448"/>
                  </a:cubicBezTo>
                  <a:lnTo>
                    <a:pt x="13735" y="17768"/>
                  </a:lnTo>
                  <a:cubicBezTo>
                    <a:pt x="13786" y="17738"/>
                    <a:pt x="13782" y="17690"/>
                    <a:pt x="13727" y="17659"/>
                  </a:cubicBezTo>
                  <a:lnTo>
                    <a:pt x="12369" y="16875"/>
                  </a:lnTo>
                  <a:cubicBezTo>
                    <a:pt x="12340" y="16858"/>
                    <a:pt x="12303" y="16849"/>
                    <a:pt x="12267" y="16849"/>
                  </a:cubicBezTo>
                  <a:close/>
                  <a:moveTo>
                    <a:pt x="7493" y="16885"/>
                  </a:moveTo>
                  <a:cubicBezTo>
                    <a:pt x="7460" y="16885"/>
                    <a:pt x="7428" y="16892"/>
                    <a:pt x="7403" y="16905"/>
                  </a:cubicBezTo>
                  <a:lnTo>
                    <a:pt x="6226" y="17584"/>
                  </a:lnTo>
                  <a:cubicBezTo>
                    <a:pt x="6178" y="17615"/>
                    <a:pt x="6182" y="17663"/>
                    <a:pt x="6232" y="17694"/>
                  </a:cubicBezTo>
                  <a:lnTo>
                    <a:pt x="7595" y="18478"/>
                  </a:lnTo>
                  <a:cubicBezTo>
                    <a:pt x="7622" y="18494"/>
                    <a:pt x="7658" y="18502"/>
                    <a:pt x="7692" y="18502"/>
                  </a:cubicBezTo>
                  <a:cubicBezTo>
                    <a:pt x="7725" y="18502"/>
                    <a:pt x="7757" y="18495"/>
                    <a:pt x="7782" y="18482"/>
                  </a:cubicBezTo>
                  <a:lnTo>
                    <a:pt x="8956" y="17803"/>
                  </a:lnTo>
                  <a:cubicBezTo>
                    <a:pt x="9008" y="17776"/>
                    <a:pt x="9004" y="17724"/>
                    <a:pt x="8953" y="17694"/>
                  </a:cubicBezTo>
                  <a:lnTo>
                    <a:pt x="7591" y="16908"/>
                  </a:lnTo>
                  <a:cubicBezTo>
                    <a:pt x="7563" y="16893"/>
                    <a:pt x="7528" y="16885"/>
                    <a:pt x="7493" y="16885"/>
                  </a:cubicBezTo>
                  <a:close/>
                  <a:moveTo>
                    <a:pt x="23524" y="17082"/>
                  </a:moveTo>
                  <a:cubicBezTo>
                    <a:pt x="23492" y="17082"/>
                    <a:pt x="23461" y="17088"/>
                    <a:pt x="23437" y="17103"/>
                  </a:cubicBezTo>
                  <a:lnTo>
                    <a:pt x="22260" y="17782"/>
                  </a:lnTo>
                  <a:cubicBezTo>
                    <a:pt x="22213" y="17809"/>
                    <a:pt x="22216" y="17857"/>
                    <a:pt x="22267" y="17888"/>
                  </a:cubicBezTo>
                  <a:lnTo>
                    <a:pt x="23629" y="18673"/>
                  </a:lnTo>
                  <a:cubicBezTo>
                    <a:pt x="23657" y="18689"/>
                    <a:pt x="23694" y="18698"/>
                    <a:pt x="23729" y="18698"/>
                  </a:cubicBezTo>
                  <a:cubicBezTo>
                    <a:pt x="23761" y="18698"/>
                    <a:pt x="23792" y="18691"/>
                    <a:pt x="23816" y="18677"/>
                  </a:cubicBezTo>
                  <a:lnTo>
                    <a:pt x="24990" y="17998"/>
                  </a:lnTo>
                  <a:cubicBezTo>
                    <a:pt x="25042" y="17970"/>
                    <a:pt x="25039" y="17922"/>
                    <a:pt x="24984" y="17891"/>
                  </a:cubicBezTo>
                  <a:lnTo>
                    <a:pt x="23626" y="17106"/>
                  </a:lnTo>
                  <a:cubicBezTo>
                    <a:pt x="23596" y="17090"/>
                    <a:pt x="23560" y="17082"/>
                    <a:pt x="23524" y="17082"/>
                  </a:cubicBezTo>
                  <a:close/>
                  <a:moveTo>
                    <a:pt x="18958" y="17474"/>
                  </a:moveTo>
                  <a:cubicBezTo>
                    <a:pt x="18926" y="17474"/>
                    <a:pt x="18895" y="17481"/>
                    <a:pt x="18871" y="17495"/>
                  </a:cubicBezTo>
                  <a:lnTo>
                    <a:pt x="17694" y="18174"/>
                  </a:lnTo>
                  <a:cubicBezTo>
                    <a:pt x="17646" y="18202"/>
                    <a:pt x="17649" y="18250"/>
                    <a:pt x="17700" y="18280"/>
                  </a:cubicBezTo>
                  <a:lnTo>
                    <a:pt x="19062" y="19069"/>
                  </a:lnTo>
                  <a:cubicBezTo>
                    <a:pt x="19088" y="19085"/>
                    <a:pt x="19124" y="19092"/>
                    <a:pt x="19159" y="19092"/>
                  </a:cubicBezTo>
                  <a:cubicBezTo>
                    <a:pt x="19192" y="19092"/>
                    <a:pt x="19225" y="19085"/>
                    <a:pt x="19250" y="19072"/>
                  </a:cubicBezTo>
                  <a:lnTo>
                    <a:pt x="20424" y="18393"/>
                  </a:lnTo>
                  <a:cubicBezTo>
                    <a:pt x="20475" y="18362"/>
                    <a:pt x="20472" y="18315"/>
                    <a:pt x="20417" y="18284"/>
                  </a:cubicBezTo>
                  <a:lnTo>
                    <a:pt x="19059" y="17499"/>
                  </a:lnTo>
                  <a:cubicBezTo>
                    <a:pt x="19030" y="17483"/>
                    <a:pt x="18994" y="17474"/>
                    <a:pt x="18958" y="17474"/>
                  </a:cubicBezTo>
                  <a:close/>
                  <a:moveTo>
                    <a:pt x="14840" y="17607"/>
                  </a:moveTo>
                  <a:cubicBezTo>
                    <a:pt x="14810" y="17607"/>
                    <a:pt x="14780" y="17613"/>
                    <a:pt x="14759" y="17625"/>
                  </a:cubicBezTo>
                  <a:lnTo>
                    <a:pt x="13581" y="18305"/>
                  </a:lnTo>
                  <a:cubicBezTo>
                    <a:pt x="13530" y="18335"/>
                    <a:pt x="13533" y="18383"/>
                    <a:pt x="13587" y="18414"/>
                  </a:cubicBezTo>
                  <a:lnTo>
                    <a:pt x="14946" y="19198"/>
                  </a:lnTo>
                  <a:cubicBezTo>
                    <a:pt x="14975" y="19215"/>
                    <a:pt x="15012" y="19223"/>
                    <a:pt x="15048" y="19223"/>
                  </a:cubicBezTo>
                  <a:cubicBezTo>
                    <a:pt x="15080" y="19223"/>
                    <a:pt x="15111" y="19216"/>
                    <a:pt x="15134" y="19202"/>
                  </a:cubicBezTo>
                  <a:lnTo>
                    <a:pt x="16311" y="18523"/>
                  </a:lnTo>
                  <a:cubicBezTo>
                    <a:pt x="16362" y="18496"/>
                    <a:pt x="16359" y="18448"/>
                    <a:pt x="16304" y="18417"/>
                  </a:cubicBezTo>
                  <a:lnTo>
                    <a:pt x="14943" y="17632"/>
                  </a:lnTo>
                  <a:cubicBezTo>
                    <a:pt x="14915" y="17615"/>
                    <a:pt x="14877" y="17607"/>
                    <a:pt x="14840" y="17607"/>
                  </a:cubicBezTo>
                  <a:close/>
                  <a:moveTo>
                    <a:pt x="10548" y="17843"/>
                  </a:moveTo>
                  <a:cubicBezTo>
                    <a:pt x="10517" y="17843"/>
                    <a:pt x="10486" y="17850"/>
                    <a:pt x="10462" y="17864"/>
                  </a:cubicBezTo>
                  <a:lnTo>
                    <a:pt x="9284" y="18543"/>
                  </a:lnTo>
                  <a:cubicBezTo>
                    <a:pt x="9236" y="18571"/>
                    <a:pt x="9239" y="18618"/>
                    <a:pt x="9291" y="18649"/>
                  </a:cubicBezTo>
                  <a:lnTo>
                    <a:pt x="10652" y="19434"/>
                  </a:lnTo>
                  <a:cubicBezTo>
                    <a:pt x="10681" y="19452"/>
                    <a:pt x="10718" y="19460"/>
                    <a:pt x="10753" y="19460"/>
                  </a:cubicBezTo>
                  <a:cubicBezTo>
                    <a:pt x="10785" y="19460"/>
                    <a:pt x="10816" y="19454"/>
                    <a:pt x="10840" y="19441"/>
                  </a:cubicBezTo>
                  <a:lnTo>
                    <a:pt x="12015" y="18762"/>
                  </a:lnTo>
                  <a:cubicBezTo>
                    <a:pt x="12065" y="18731"/>
                    <a:pt x="12062" y="18683"/>
                    <a:pt x="12007" y="18653"/>
                  </a:cubicBezTo>
                  <a:lnTo>
                    <a:pt x="10649" y="17867"/>
                  </a:lnTo>
                  <a:cubicBezTo>
                    <a:pt x="10620" y="17851"/>
                    <a:pt x="10584" y="17843"/>
                    <a:pt x="10548" y="17843"/>
                  </a:cubicBezTo>
                  <a:close/>
                  <a:moveTo>
                    <a:pt x="5772" y="17877"/>
                  </a:moveTo>
                  <a:cubicBezTo>
                    <a:pt x="5739" y="17877"/>
                    <a:pt x="5707" y="17884"/>
                    <a:pt x="5683" y="17898"/>
                  </a:cubicBezTo>
                  <a:lnTo>
                    <a:pt x="4509" y="18577"/>
                  </a:lnTo>
                  <a:cubicBezTo>
                    <a:pt x="4458" y="18605"/>
                    <a:pt x="4461" y="18656"/>
                    <a:pt x="4516" y="18686"/>
                  </a:cubicBezTo>
                  <a:lnTo>
                    <a:pt x="5874" y="19472"/>
                  </a:lnTo>
                  <a:cubicBezTo>
                    <a:pt x="5902" y="19488"/>
                    <a:pt x="5939" y="19495"/>
                    <a:pt x="5974" y="19495"/>
                  </a:cubicBezTo>
                  <a:cubicBezTo>
                    <a:pt x="6007" y="19495"/>
                    <a:pt x="6039" y="19488"/>
                    <a:pt x="6062" y="19475"/>
                  </a:cubicBezTo>
                  <a:lnTo>
                    <a:pt x="7239" y="18796"/>
                  </a:lnTo>
                  <a:cubicBezTo>
                    <a:pt x="7287" y="18765"/>
                    <a:pt x="7287" y="18718"/>
                    <a:pt x="7233" y="18686"/>
                  </a:cubicBezTo>
                  <a:lnTo>
                    <a:pt x="5871" y="17902"/>
                  </a:lnTo>
                  <a:cubicBezTo>
                    <a:pt x="5844" y="17885"/>
                    <a:pt x="5808" y="17877"/>
                    <a:pt x="5772" y="17877"/>
                  </a:cubicBezTo>
                  <a:close/>
                  <a:moveTo>
                    <a:pt x="21808" y="18073"/>
                  </a:moveTo>
                  <a:cubicBezTo>
                    <a:pt x="21775" y="18073"/>
                    <a:pt x="21742" y="18079"/>
                    <a:pt x="21717" y="18093"/>
                  </a:cubicBezTo>
                  <a:lnTo>
                    <a:pt x="20543" y="18772"/>
                  </a:lnTo>
                  <a:cubicBezTo>
                    <a:pt x="20492" y="18803"/>
                    <a:pt x="20496" y="18850"/>
                    <a:pt x="20550" y="18881"/>
                  </a:cubicBezTo>
                  <a:lnTo>
                    <a:pt x="21909" y="19666"/>
                  </a:lnTo>
                  <a:cubicBezTo>
                    <a:pt x="21937" y="19682"/>
                    <a:pt x="21973" y="19691"/>
                    <a:pt x="22009" y="19691"/>
                  </a:cubicBezTo>
                  <a:cubicBezTo>
                    <a:pt x="22041" y="19691"/>
                    <a:pt x="22072" y="19684"/>
                    <a:pt x="22096" y="19669"/>
                  </a:cubicBezTo>
                  <a:lnTo>
                    <a:pt x="23273" y="18990"/>
                  </a:lnTo>
                  <a:cubicBezTo>
                    <a:pt x="23322" y="18963"/>
                    <a:pt x="23322" y="18915"/>
                    <a:pt x="23267" y="18885"/>
                  </a:cubicBezTo>
                  <a:lnTo>
                    <a:pt x="21905" y="18096"/>
                  </a:lnTo>
                  <a:cubicBezTo>
                    <a:pt x="21879" y="18080"/>
                    <a:pt x="21843" y="18073"/>
                    <a:pt x="21808" y="18073"/>
                  </a:cubicBezTo>
                  <a:close/>
                  <a:moveTo>
                    <a:pt x="17239" y="18467"/>
                  </a:moveTo>
                  <a:cubicBezTo>
                    <a:pt x="17207" y="18467"/>
                    <a:pt x="17175" y="18474"/>
                    <a:pt x="17150" y="18489"/>
                  </a:cubicBezTo>
                  <a:lnTo>
                    <a:pt x="15977" y="19165"/>
                  </a:lnTo>
                  <a:cubicBezTo>
                    <a:pt x="15926" y="19195"/>
                    <a:pt x="15929" y="19243"/>
                    <a:pt x="15983" y="19274"/>
                  </a:cubicBezTo>
                  <a:lnTo>
                    <a:pt x="17342" y="20058"/>
                  </a:lnTo>
                  <a:cubicBezTo>
                    <a:pt x="17371" y="20075"/>
                    <a:pt x="17407" y="20084"/>
                    <a:pt x="17442" y="20084"/>
                  </a:cubicBezTo>
                  <a:cubicBezTo>
                    <a:pt x="17474" y="20084"/>
                    <a:pt x="17505" y="20076"/>
                    <a:pt x="17530" y="20062"/>
                  </a:cubicBezTo>
                  <a:lnTo>
                    <a:pt x="18707" y="19383"/>
                  </a:lnTo>
                  <a:cubicBezTo>
                    <a:pt x="18755" y="19356"/>
                    <a:pt x="18752" y="19308"/>
                    <a:pt x="18700" y="19277"/>
                  </a:cubicBezTo>
                  <a:lnTo>
                    <a:pt x="17339" y="18492"/>
                  </a:lnTo>
                  <a:cubicBezTo>
                    <a:pt x="17312" y="18476"/>
                    <a:pt x="17275" y="18467"/>
                    <a:pt x="17239" y="18467"/>
                  </a:cubicBezTo>
                  <a:close/>
                  <a:moveTo>
                    <a:pt x="13127" y="18599"/>
                  </a:moveTo>
                  <a:cubicBezTo>
                    <a:pt x="13094" y="18599"/>
                    <a:pt x="13062" y="18605"/>
                    <a:pt x="13038" y="18618"/>
                  </a:cubicBezTo>
                  <a:lnTo>
                    <a:pt x="11861" y="19297"/>
                  </a:lnTo>
                  <a:cubicBezTo>
                    <a:pt x="11813" y="19329"/>
                    <a:pt x="11813" y="19376"/>
                    <a:pt x="11867" y="19406"/>
                  </a:cubicBezTo>
                  <a:lnTo>
                    <a:pt x="13229" y="20192"/>
                  </a:lnTo>
                  <a:cubicBezTo>
                    <a:pt x="13256" y="20208"/>
                    <a:pt x="13293" y="20216"/>
                    <a:pt x="13329" y="20216"/>
                  </a:cubicBezTo>
                  <a:cubicBezTo>
                    <a:pt x="13361" y="20216"/>
                    <a:pt x="13393" y="20210"/>
                    <a:pt x="13417" y="20195"/>
                  </a:cubicBezTo>
                  <a:lnTo>
                    <a:pt x="14591" y="19516"/>
                  </a:lnTo>
                  <a:cubicBezTo>
                    <a:pt x="14642" y="19488"/>
                    <a:pt x="14639" y="19441"/>
                    <a:pt x="14584" y="19406"/>
                  </a:cubicBezTo>
                  <a:lnTo>
                    <a:pt x="13226" y="18622"/>
                  </a:lnTo>
                  <a:cubicBezTo>
                    <a:pt x="13198" y="18606"/>
                    <a:pt x="13162" y="18599"/>
                    <a:pt x="13127" y="18599"/>
                  </a:cubicBezTo>
                  <a:close/>
                  <a:moveTo>
                    <a:pt x="8826" y="18835"/>
                  </a:moveTo>
                  <a:cubicBezTo>
                    <a:pt x="8795" y="18835"/>
                    <a:pt x="8764" y="18841"/>
                    <a:pt x="8741" y="18854"/>
                  </a:cubicBezTo>
                  <a:lnTo>
                    <a:pt x="7567" y="19533"/>
                  </a:lnTo>
                  <a:cubicBezTo>
                    <a:pt x="7516" y="19564"/>
                    <a:pt x="7519" y="19611"/>
                    <a:pt x="7574" y="19642"/>
                  </a:cubicBezTo>
                  <a:lnTo>
                    <a:pt x="8932" y="20427"/>
                  </a:lnTo>
                  <a:cubicBezTo>
                    <a:pt x="8961" y="20443"/>
                    <a:pt x="8997" y="20452"/>
                    <a:pt x="9033" y="20452"/>
                  </a:cubicBezTo>
                  <a:cubicBezTo>
                    <a:pt x="9065" y="20452"/>
                    <a:pt x="9096" y="20445"/>
                    <a:pt x="9120" y="20430"/>
                  </a:cubicBezTo>
                  <a:lnTo>
                    <a:pt x="10298" y="19751"/>
                  </a:lnTo>
                  <a:cubicBezTo>
                    <a:pt x="10345" y="19724"/>
                    <a:pt x="10342" y="19677"/>
                    <a:pt x="10290" y="19646"/>
                  </a:cubicBezTo>
                  <a:lnTo>
                    <a:pt x="8929" y="18861"/>
                  </a:lnTo>
                  <a:cubicBezTo>
                    <a:pt x="8901" y="18844"/>
                    <a:pt x="8863" y="18835"/>
                    <a:pt x="8826" y="18835"/>
                  </a:cubicBezTo>
                  <a:close/>
                  <a:moveTo>
                    <a:pt x="4052" y="18870"/>
                  </a:moveTo>
                  <a:cubicBezTo>
                    <a:pt x="4020" y="18870"/>
                    <a:pt x="3989" y="18877"/>
                    <a:pt x="3967" y="18891"/>
                  </a:cubicBezTo>
                  <a:lnTo>
                    <a:pt x="2789" y="19570"/>
                  </a:lnTo>
                  <a:cubicBezTo>
                    <a:pt x="2738" y="19598"/>
                    <a:pt x="2741" y="19646"/>
                    <a:pt x="2795" y="19677"/>
                  </a:cubicBezTo>
                  <a:lnTo>
                    <a:pt x="4158" y="20461"/>
                  </a:lnTo>
                  <a:cubicBezTo>
                    <a:pt x="4184" y="20480"/>
                    <a:pt x="4221" y="20488"/>
                    <a:pt x="4257" y="20488"/>
                  </a:cubicBezTo>
                  <a:cubicBezTo>
                    <a:pt x="4289" y="20488"/>
                    <a:pt x="4321" y="20481"/>
                    <a:pt x="4345" y="20468"/>
                  </a:cubicBezTo>
                  <a:lnTo>
                    <a:pt x="5519" y="19789"/>
                  </a:lnTo>
                  <a:cubicBezTo>
                    <a:pt x="5571" y="19759"/>
                    <a:pt x="5567" y="19710"/>
                    <a:pt x="5512" y="19680"/>
                  </a:cubicBezTo>
                  <a:lnTo>
                    <a:pt x="4154" y="18894"/>
                  </a:lnTo>
                  <a:cubicBezTo>
                    <a:pt x="4125" y="18879"/>
                    <a:pt x="4088" y="18870"/>
                    <a:pt x="4052" y="18870"/>
                  </a:cubicBezTo>
                  <a:close/>
                  <a:moveTo>
                    <a:pt x="20089" y="19066"/>
                  </a:moveTo>
                  <a:cubicBezTo>
                    <a:pt x="20056" y="19066"/>
                    <a:pt x="20024" y="19073"/>
                    <a:pt x="20001" y="19086"/>
                  </a:cubicBezTo>
                  <a:lnTo>
                    <a:pt x="18823" y="19765"/>
                  </a:lnTo>
                  <a:cubicBezTo>
                    <a:pt x="18772" y="19796"/>
                    <a:pt x="18776" y="19844"/>
                    <a:pt x="18830" y="19874"/>
                  </a:cubicBezTo>
                  <a:lnTo>
                    <a:pt x="20189" y="20660"/>
                  </a:lnTo>
                  <a:cubicBezTo>
                    <a:pt x="20216" y="20675"/>
                    <a:pt x="20253" y="20683"/>
                    <a:pt x="20288" y="20683"/>
                  </a:cubicBezTo>
                  <a:cubicBezTo>
                    <a:pt x="20321" y="20683"/>
                    <a:pt x="20353" y="20676"/>
                    <a:pt x="20376" y="20663"/>
                  </a:cubicBezTo>
                  <a:lnTo>
                    <a:pt x="21553" y="19984"/>
                  </a:lnTo>
                  <a:cubicBezTo>
                    <a:pt x="21605" y="19956"/>
                    <a:pt x="21602" y="19905"/>
                    <a:pt x="21547" y="19874"/>
                  </a:cubicBezTo>
                  <a:lnTo>
                    <a:pt x="20189" y="19089"/>
                  </a:lnTo>
                  <a:cubicBezTo>
                    <a:pt x="20160" y="19073"/>
                    <a:pt x="20124" y="19066"/>
                    <a:pt x="20089" y="19066"/>
                  </a:cubicBezTo>
                  <a:close/>
                  <a:moveTo>
                    <a:pt x="15522" y="19459"/>
                  </a:moveTo>
                  <a:cubicBezTo>
                    <a:pt x="15489" y="19459"/>
                    <a:pt x="15457" y="19465"/>
                    <a:pt x="15434" y="19479"/>
                  </a:cubicBezTo>
                  <a:lnTo>
                    <a:pt x="14256" y="20158"/>
                  </a:lnTo>
                  <a:cubicBezTo>
                    <a:pt x="14206" y="20189"/>
                    <a:pt x="14209" y="20236"/>
                    <a:pt x="14263" y="20267"/>
                  </a:cubicBezTo>
                  <a:lnTo>
                    <a:pt x="15622" y="21052"/>
                  </a:lnTo>
                  <a:cubicBezTo>
                    <a:pt x="15650" y="21068"/>
                    <a:pt x="15688" y="21076"/>
                    <a:pt x="15724" y="21076"/>
                  </a:cubicBezTo>
                  <a:cubicBezTo>
                    <a:pt x="15756" y="21076"/>
                    <a:pt x="15787" y="21070"/>
                    <a:pt x="15810" y="21055"/>
                  </a:cubicBezTo>
                  <a:lnTo>
                    <a:pt x="16987" y="20376"/>
                  </a:lnTo>
                  <a:cubicBezTo>
                    <a:pt x="17038" y="20348"/>
                    <a:pt x="17035" y="20301"/>
                    <a:pt x="16980" y="20271"/>
                  </a:cubicBezTo>
                  <a:lnTo>
                    <a:pt x="15622" y="19482"/>
                  </a:lnTo>
                  <a:cubicBezTo>
                    <a:pt x="15594" y="19466"/>
                    <a:pt x="15557" y="19459"/>
                    <a:pt x="15522" y="19459"/>
                  </a:cubicBezTo>
                  <a:close/>
                  <a:moveTo>
                    <a:pt x="11405" y="19590"/>
                  </a:moveTo>
                  <a:cubicBezTo>
                    <a:pt x="11373" y="19590"/>
                    <a:pt x="11342" y="19597"/>
                    <a:pt x="11318" y="19611"/>
                  </a:cubicBezTo>
                  <a:lnTo>
                    <a:pt x="10144" y="20291"/>
                  </a:lnTo>
                  <a:cubicBezTo>
                    <a:pt x="10093" y="20318"/>
                    <a:pt x="10096" y="20369"/>
                    <a:pt x="10147" y="20400"/>
                  </a:cubicBezTo>
                  <a:lnTo>
                    <a:pt x="11509" y="21185"/>
                  </a:lnTo>
                  <a:cubicBezTo>
                    <a:pt x="11537" y="21201"/>
                    <a:pt x="11573" y="21209"/>
                    <a:pt x="11607" y="21209"/>
                  </a:cubicBezTo>
                  <a:cubicBezTo>
                    <a:pt x="11640" y="21209"/>
                    <a:pt x="11672" y="21202"/>
                    <a:pt x="11697" y="21188"/>
                  </a:cubicBezTo>
                  <a:lnTo>
                    <a:pt x="12875" y="20509"/>
                  </a:lnTo>
                  <a:cubicBezTo>
                    <a:pt x="12922" y="20479"/>
                    <a:pt x="12919" y="20430"/>
                    <a:pt x="12867" y="20400"/>
                  </a:cubicBezTo>
                  <a:lnTo>
                    <a:pt x="11506" y="19615"/>
                  </a:lnTo>
                  <a:cubicBezTo>
                    <a:pt x="11477" y="19599"/>
                    <a:pt x="11440" y="19590"/>
                    <a:pt x="11405" y="19590"/>
                  </a:cubicBezTo>
                  <a:close/>
                  <a:moveTo>
                    <a:pt x="7113" y="19827"/>
                  </a:moveTo>
                  <a:cubicBezTo>
                    <a:pt x="7080" y="19827"/>
                    <a:pt x="7048" y="19834"/>
                    <a:pt x="7025" y="19847"/>
                  </a:cubicBezTo>
                  <a:lnTo>
                    <a:pt x="5847" y="20526"/>
                  </a:lnTo>
                  <a:cubicBezTo>
                    <a:pt x="5796" y="20557"/>
                    <a:pt x="5799" y="20605"/>
                    <a:pt x="5854" y="20635"/>
                  </a:cubicBezTo>
                  <a:lnTo>
                    <a:pt x="7212" y="21421"/>
                  </a:lnTo>
                  <a:cubicBezTo>
                    <a:pt x="7241" y="21437"/>
                    <a:pt x="7278" y="21445"/>
                    <a:pt x="7314" y="21445"/>
                  </a:cubicBezTo>
                  <a:cubicBezTo>
                    <a:pt x="7346" y="21445"/>
                    <a:pt x="7377" y="21438"/>
                    <a:pt x="7400" y="21424"/>
                  </a:cubicBezTo>
                  <a:lnTo>
                    <a:pt x="8578" y="20745"/>
                  </a:lnTo>
                  <a:cubicBezTo>
                    <a:pt x="8628" y="20717"/>
                    <a:pt x="8625" y="20670"/>
                    <a:pt x="8570" y="20635"/>
                  </a:cubicBezTo>
                  <a:lnTo>
                    <a:pt x="7212" y="19850"/>
                  </a:lnTo>
                  <a:cubicBezTo>
                    <a:pt x="7184" y="19835"/>
                    <a:pt x="7148" y="19827"/>
                    <a:pt x="7113" y="19827"/>
                  </a:cubicBezTo>
                  <a:close/>
                  <a:moveTo>
                    <a:pt x="18370" y="20059"/>
                  </a:moveTo>
                  <a:cubicBezTo>
                    <a:pt x="18337" y="20059"/>
                    <a:pt x="18305" y="20066"/>
                    <a:pt x="18281" y="20079"/>
                  </a:cubicBezTo>
                  <a:lnTo>
                    <a:pt x="17103" y="20758"/>
                  </a:lnTo>
                  <a:cubicBezTo>
                    <a:pt x="17055" y="20786"/>
                    <a:pt x="17059" y="20837"/>
                    <a:pt x="17109" y="20868"/>
                  </a:cubicBezTo>
                  <a:lnTo>
                    <a:pt x="18472" y="21652"/>
                  </a:lnTo>
                  <a:cubicBezTo>
                    <a:pt x="18500" y="21668"/>
                    <a:pt x="18535" y="21676"/>
                    <a:pt x="18570" y="21676"/>
                  </a:cubicBezTo>
                  <a:cubicBezTo>
                    <a:pt x="18603" y="21676"/>
                    <a:pt x="18635" y="21669"/>
                    <a:pt x="18659" y="21656"/>
                  </a:cubicBezTo>
                  <a:lnTo>
                    <a:pt x="19833" y="20977"/>
                  </a:lnTo>
                  <a:cubicBezTo>
                    <a:pt x="19885" y="20946"/>
                    <a:pt x="19881" y="20898"/>
                    <a:pt x="19826" y="20868"/>
                  </a:cubicBezTo>
                  <a:lnTo>
                    <a:pt x="18468" y="20082"/>
                  </a:lnTo>
                  <a:cubicBezTo>
                    <a:pt x="18440" y="20067"/>
                    <a:pt x="18405" y="20059"/>
                    <a:pt x="18370" y="20059"/>
                  </a:cubicBezTo>
                  <a:close/>
                  <a:moveTo>
                    <a:pt x="1589" y="20294"/>
                  </a:moveTo>
                  <a:cubicBezTo>
                    <a:pt x="1556" y="20294"/>
                    <a:pt x="1524" y="20301"/>
                    <a:pt x="1499" y="20315"/>
                  </a:cubicBezTo>
                  <a:lnTo>
                    <a:pt x="51" y="21151"/>
                  </a:lnTo>
                  <a:cubicBezTo>
                    <a:pt x="1" y="21178"/>
                    <a:pt x="4" y="21229"/>
                    <a:pt x="59" y="21260"/>
                  </a:cubicBezTo>
                  <a:lnTo>
                    <a:pt x="1417" y="22045"/>
                  </a:lnTo>
                  <a:cubicBezTo>
                    <a:pt x="1445" y="22061"/>
                    <a:pt x="1481" y="22069"/>
                    <a:pt x="1516" y="22069"/>
                  </a:cubicBezTo>
                  <a:cubicBezTo>
                    <a:pt x="1549" y="22069"/>
                    <a:pt x="1581" y="22062"/>
                    <a:pt x="1604" y="22048"/>
                  </a:cubicBezTo>
                  <a:lnTo>
                    <a:pt x="3052" y="21213"/>
                  </a:lnTo>
                  <a:cubicBezTo>
                    <a:pt x="3103" y="21185"/>
                    <a:pt x="3099" y="21134"/>
                    <a:pt x="3045" y="21103"/>
                  </a:cubicBezTo>
                  <a:lnTo>
                    <a:pt x="1686" y="20318"/>
                  </a:lnTo>
                  <a:cubicBezTo>
                    <a:pt x="1659" y="20302"/>
                    <a:pt x="1623" y="20294"/>
                    <a:pt x="1589" y="20294"/>
                  </a:cubicBezTo>
                  <a:close/>
                  <a:moveTo>
                    <a:pt x="13803" y="20452"/>
                  </a:moveTo>
                  <a:cubicBezTo>
                    <a:pt x="13770" y="20452"/>
                    <a:pt x="13739" y="20458"/>
                    <a:pt x="13714" y="20471"/>
                  </a:cubicBezTo>
                  <a:lnTo>
                    <a:pt x="12536" y="21151"/>
                  </a:lnTo>
                  <a:cubicBezTo>
                    <a:pt x="12489" y="21181"/>
                    <a:pt x="12492" y="21229"/>
                    <a:pt x="12543" y="21260"/>
                  </a:cubicBezTo>
                  <a:lnTo>
                    <a:pt x="13905" y="22045"/>
                  </a:lnTo>
                  <a:cubicBezTo>
                    <a:pt x="13931" y="22061"/>
                    <a:pt x="13967" y="22069"/>
                    <a:pt x="14002" y="22069"/>
                  </a:cubicBezTo>
                  <a:cubicBezTo>
                    <a:pt x="14035" y="22069"/>
                    <a:pt x="14068" y="22062"/>
                    <a:pt x="14093" y="22048"/>
                  </a:cubicBezTo>
                  <a:lnTo>
                    <a:pt x="15266" y="21369"/>
                  </a:lnTo>
                  <a:cubicBezTo>
                    <a:pt x="15318" y="21342"/>
                    <a:pt x="15315" y="21290"/>
                    <a:pt x="15260" y="21260"/>
                  </a:cubicBezTo>
                  <a:lnTo>
                    <a:pt x="13902" y="20475"/>
                  </a:lnTo>
                  <a:cubicBezTo>
                    <a:pt x="13873" y="20459"/>
                    <a:pt x="13838" y="20452"/>
                    <a:pt x="13803" y="20452"/>
                  </a:cubicBezTo>
                  <a:close/>
                  <a:moveTo>
                    <a:pt x="9686" y="20583"/>
                  </a:moveTo>
                  <a:cubicBezTo>
                    <a:pt x="9654" y="20583"/>
                    <a:pt x="9622" y="20590"/>
                    <a:pt x="9598" y="20605"/>
                  </a:cubicBezTo>
                  <a:lnTo>
                    <a:pt x="8424" y="21284"/>
                  </a:lnTo>
                  <a:cubicBezTo>
                    <a:pt x="8373" y="21311"/>
                    <a:pt x="8376" y="21359"/>
                    <a:pt x="8431" y="21393"/>
                  </a:cubicBezTo>
                  <a:lnTo>
                    <a:pt x="9789" y="22178"/>
                  </a:lnTo>
                  <a:cubicBezTo>
                    <a:pt x="9817" y="22194"/>
                    <a:pt x="9853" y="22201"/>
                    <a:pt x="9889" y="22201"/>
                  </a:cubicBezTo>
                  <a:cubicBezTo>
                    <a:pt x="9922" y="22201"/>
                    <a:pt x="9954" y="22195"/>
                    <a:pt x="9977" y="22182"/>
                  </a:cubicBezTo>
                  <a:lnTo>
                    <a:pt x="11154" y="21503"/>
                  </a:lnTo>
                  <a:cubicBezTo>
                    <a:pt x="11205" y="21471"/>
                    <a:pt x="11202" y="21424"/>
                    <a:pt x="11147" y="21393"/>
                  </a:cubicBezTo>
                  <a:lnTo>
                    <a:pt x="9786" y="20608"/>
                  </a:lnTo>
                  <a:cubicBezTo>
                    <a:pt x="9758" y="20592"/>
                    <a:pt x="9722" y="20583"/>
                    <a:pt x="9686" y="20583"/>
                  </a:cubicBezTo>
                  <a:close/>
                  <a:moveTo>
                    <a:pt x="5393" y="20820"/>
                  </a:moveTo>
                  <a:cubicBezTo>
                    <a:pt x="5361" y="20820"/>
                    <a:pt x="5329" y="20827"/>
                    <a:pt x="5304" y="20840"/>
                  </a:cubicBezTo>
                  <a:lnTo>
                    <a:pt x="4126" y="21520"/>
                  </a:lnTo>
                  <a:cubicBezTo>
                    <a:pt x="4079" y="21547"/>
                    <a:pt x="4082" y="21598"/>
                    <a:pt x="4134" y="21629"/>
                  </a:cubicBezTo>
                  <a:lnTo>
                    <a:pt x="5495" y="22413"/>
                  </a:lnTo>
                  <a:cubicBezTo>
                    <a:pt x="5522" y="22429"/>
                    <a:pt x="5557" y="22437"/>
                    <a:pt x="5592" y="22437"/>
                  </a:cubicBezTo>
                  <a:cubicBezTo>
                    <a:pt x="5625" y="22437"/>
                    <a:pt x="5658" y="22430"/>
                    <a:pt x="5683" y="22417"/>
                  </a:cubicBezTo>
                  <a:lnTo>
                    <a:pt x="6857" y="21738"/>
                  </a:lnTo>
                  <a:cubicBezTo>
                    <a:pt x="6908" y="21711"/>
                    <a:pt x="6905" y="21659"/>
                    <a:pt x="6850" y="21629"/>
                  </a:cubicBezTo>
                  <a:lnTo>
                    <a:pt x="5492" y="20844"/>
                  </a:lnTo>
                  <a:cubicBezTo>
                    <a:pt x="5464" y="20828"/>
                    <a:pt x="5428" y="20820"/>
                    <a:pt x="5393" y="20820"/>
                  </a:cubicBezTo>
                  <a:close/>
                  <a:moveTo>
                    <a:pt x="16649" y="21051"/>
                  </a:moveTo>
                  <a:cubicBezTo>
                    <a:pt x="16617" y="21051"/>
                    <a:pt x="16585" y="21058"/>
                    <a:pt x="16561" y="21073"/>
                  </a:cubicBezTo>
                  <a:lnTo>
                    <a:pt x="15386" y="21752"/>
                  </a:lnTo>
                  <a:cubicBezTo>
                    <a:pt x="15335" y="21779"/>
                    <a:pt x="15339" y="21827"/>
                    <a:pt x="15393" y="21857"/>
                  </a:cubicBezTo>
                  <a:lnTo>
                    <a:pt x="16752" y="22646"/>
                  </a:lnTo>
                  <a:cubicBezTo>
                    <a:pt x="16780" y="22662"/>
                    <a:pt x="16815" y="22669"/>
                    <a:pt x="16850" y="22669"/>
                  </a:cubicBezTo>
                  <a:cubicBezTo>
                    <a:pt x="16882" y="22669"/>
                    <a:pt x="16914" y="22662"/>
                    <a:pt x="16939" y="22649"/>
                  </a:cubicBezTo>
                  <a:lnTo>
                    <a:pt x="18117" y="21970"/>
                  </a:lnTo>
                  <a:cubicBezTo>
                    <a:pt x="18165" y="21939"/>
                    <a:pt x="18161" y="21892"/>
                    <a:pt x="18110" y="21861"/>
                  </a:cubicBezTo>
                  <a:lnTo>
                    <a:pt x="16748" y="21076"/>
                  </a:lnTo>
                  <a:cubicBezTo>
                    <a:pt x="16721" y="21059"/>
                    <a:pt x="16685" y="21051"/>
                    <a:pt x="16649" y="21051"/>
                  </a:cubicBezTo>
                  <a:close/>
                  <a:moveTo>
                    <a:pt x="12081" y="21443"/>
                  </a:moveTo>
                  <a:cubicBezTo>
                    <a:pt x="12049" y="21443"/>
                    <a:pt x="12018" y="21450"/>
                    <a:pt x="11994" y="21465"/>
                  </a:cubicBezTo>
                  <a:lnTo>
                    <a:pt x="10819" y="22144"/>
                  </a:lnTo>
                  <a:cubicBezTo>
                    <a:pt x="10769" y="22171"/>
                    <a:pt x="10772" y="22223"/>
                    <a:pt x="10827" y="22253"/>
                  </a:cubicBezTo>
                  <a:lnTo>
                    <a:pt x="12185" y="23038"/>
                  </a:lnTo>
                  <a:cubicBezTo>
                    <a:pt x="12213" y="23054"/>
                    <a:pt x="12249" y="23062"/>
                    <a:pt x="12283" y="23062"/>
                  </a:cubicBezTo>
                  <a:cubicBezTo>
                    <a:pt x="12316" y="23062"/>
                    <a:pt x="12348" y="23055"/>
                    <a:pt x="12373" y="23042"/>
                  </a:cubicBezTo>
                  <a:lnTo>
                    <a:pt x="13550" y="22363"/>
                  </a:lnTo>
                  <a:cubicBezTo>
                    <a:pt x="13598" y="22332"/>
                    <a:pt x="13595" y="22284"/>
                    <a:pt x="13543" y="22253"/>
                  </a:cubicBezTo>
                  <a:lnTo>
                    <a:pt x="12182" y="21468"/>
                  </a:lnTo>
                  <a:cubicBezTo>
                    <a:pt x="12154" y="21452"/>
                    <a:pt x="12118" y="21443"/>
                    <a:pt x="12081" y="21443"/>
                  </a:cubicBezTo>
                  <a:close/>
                  <a:moveTo>
                    <a:pt x="7966" y="21577"/>
                  </a:moveTo>
                  <a:cubicBezTo>
                    <a:pt x="7934" y="21577"/>
                    <a:pt x="7904" y="21583"/>
                    <a:pt x="7881" y="21598"/>
                  </a:cubicBezTo>
                  <a:lnTo>
                    <a:pt x="6703" y="22277"/>
                  </a:lnTo>
                  <a:cubicBezTo>
                    <a:pt x="6656" y="22304"/>
                    <a:pt x="6656" y="22352"/>
                    <a:pt x="6711" y="22383"/>
                  </a:cubicBezTo>
                  <a:lnTo>
                    <a:pt x="8072" y="23168"/>
                  </a:lnTo>
                  <a:cubicBezTo>
                    <a:pt x="8099" y="23184"/>
                    <a:pt x="8136" y="23193"/>
                    <a:pt x="8172" y="23193"/>
                  </a:cubicBezTo>
                  <a:cubicBezTo>
                    <a:pt x="8204" y="23193"/>
                    <a:pt x="8236" y="23186"/>
                    <a:pt x="8260" y="23171"/>
                  </a:cubicBezTo>
                  <a:lnTo>
                    <a:pt x="9434" y="22495"/>
                  </a:lnTo>
                  <a:cubicBezTo>
                    <a:pt x="9485" y="22465"/>
                    <a:pt x="9482" y="22417"/>
                    <a:pt x="9427" y="22386"/>
                  </a:cubicBezTo>
                  <a:lnTo>
                    <a:pt x="8069" y="21602"/>
                  </a:lnTo>
                  <a:cubicBezTo>
                    <a:pt x="8040" y="21585"/>
                    <a:pt x="8002" y="21577"/>
                    <a:pt x="7966" y="21577"/>
                  </a:cubicBezTo>
                  <a:close/>
                  <a:moveTo>
                    <a:pt x="3670" y="21812"/>
                  </a:moveTo>
                  <a:cubicBezTo>
                    <a:pt x="3639" y="21812"/>
                    <a:pt x="3608" y="21819"/>
                    <a:pt x="3584" y="21833"/>
                  </a:cubicBezTo>
                  <a:lnTo>
                    <a:pt x="2410" y="22513"/>
                  </a:lnTo>
                  <a:cubicBezTo>
                    <a:pt x="2359" y="22540"/>
                    <a:pt x="2362" y="22588"/>
                    <a:pt x="2417" y="22621"/>
                  </a:cubicBezTo>
                  <a:lnTo>
                    <a:pt x="3775" y="23407"/>
                  </a:lnTo>
                  <a:cubicBezTo>
                    <a:pt x="3803" y="23423"/>
                    <a:pt x="3839" y="23430"/>
                    <a:pt x="3873" y="23430"/>
                  </a:cubicBezTo>
                  <a:cubicBezTo>
                    <a:pt x="3906" y="23430"/>
                    <a:pt x="3938" y="23423"/>
                    <a:pt x="3963" y="23410"/>
                  </a:cubicBezTo>
                  <a:lnTo>
                    <a:pt x="5141" y="22731"/>
                  </a:lnTo>
                  <a:cubicBezTo>
                    <a:pt x="5188" y="22700"/>
                    <a:pt x="5185" y="22653"/>
                    <a:pt x="5134" y="22621"/>
                  </a:cubicBezTo>
                  <a:lnTo>
                    <a:pt x="3772" y="21837"/>
                  </a:lnTo>
                  <a:cubicBezTo>
                    <a:pt x="3743" y="21821"/>
                    <a:pt x="3706" y="21812"/>
                    <a:pt x="3670" y="21812"/>
                  </a:cubicBezTo>
                  <a:close/>
                  <a:moveTo>
                    <a:pt x="14929" y="22044"/>
                  </a:moveTo>
                  <a:cubicBezTo>
                    <a:pt x="14897" y="22044"/>
                    <a:pt x="14866" y="22051"/>
                    <a:pt x="14844" y="22065"/>
                  </a:cubicBezTo>
                  <a:lnTo>
                    <a:pt x="13666" y="22744"/>
                  </a:lnTo>
                  <a:cubicBezTo>
                    <a:pt x="13615" y="22772"/>
                    <a:pt x="13618" y="22820"/>
                    <a:pt x="13673" y="22851"/>
                  </a:cubicBezTo>
                  <a:lnTo>
                    <a:pt x="15031" y="23636"/>
                  </a:lnTo>
                  <a:cubicBezTo>
                    <a:pt x="15060" y="23652"/>
                    <a:pt x="15098" y="23660"/>
                    <a:pt x="15134" y="23660"/>
                  </a:cubicBezTo>
                  <a:cubicBezTo>
                    <a:pt x="15166" y="23660"/>
                    <a:pt x="15197" y="23653"/>
                    <a:pt x="15219" y="23639"/>
                  </a:cubicBezTo>
                  <a:lnTo>
                    <a:pt x="16397" y="22960"/>
                  </a:lnTo>
                  <a:cubicBezTo>
                    <a:pt x="16448" y="22933"/>
                    <a:pt x="16444" y="22884"/>
                    <a:pt x="16389" y="22854"/>
                  </a:cubicBezTo>
                  <a:lnTo>
                    <a:pt x="15031" y="22069"/>
                  </a:lnTo>
                  <a:cubicBezTo>
                    <a:pt x="15002" y="22053"/>
                    <a:pt x="14965" y="22044"/>
                    <a:pt x="14929" y="22044"/>
                  </a:cubicBezTo>
                  <a:close/>
                  <a:moveTo>
                    <a:pt x="10362" y="22437"/>
                  </a:moveTo>
                  <a:cubicBezTo>
                    <a:pt x="10330" y="22437"/>
                    <a:pt x="10300" y="22443"/>
                    <a:pt x="10277" y="22458"/>
                  </a:cubicBezTo>
                  <a:lnTo>
                    <a:pt x="9099" y="23138"/>
                  </a:lnTo>
                  <a:cubicBezTo>
                    <a:pt x="9049" y="23165"/>
                    <a:pt x="9052" y="23212"/>
                    <a:pt x="9107" y="23243"/>
                  </a:cubicBezTo>
                  <a:lnTo>
                    <a:pt x="10465" y="24031"/>
                  </a:lnTo>
                  <a:cubicBezTo>
                    <a:pt x="10493" y="24047"/>
                    <a:pt x="10529" y="24055"/>
                    <a:pt x="10564" y="24055"/>
                  </a:cubicBezTo>
                  <a:cubicBezTo>
                    <a:pt x="10597" y="24055"/>
                    <a:pt x="10629" y="24048"/>
                    <a:pt x="10652" y="24034"/>
                  </a:cubicBezTo>
                  <a:lnTo>
                    <a:pt x="11830" y="23355"/>
                  </a:lnTo>
                  <a:cubicBezTo>
                    <a:pt x="11881" y="23325"/>
                    <a:pt x="11878" y="23277"/>
                    <a:pt x="11823" y="23246"/>
                  </a:cubicBezTo>
                  <a:lnTo>
                    <a:pt x="10465" y="22462"/>
                  </a:lnTo>
                  <a:cubicBezTo>
                    <a:pt x="10436" y="22445"/>
                    <a:pt x="10398" y="22437"/>
                    <a:pt x="10362" y="22437"/>
                  </a:cubicBezTo>
                  <a:close/>
                  <a:moveTo>
                    <a:pt x="26278" y="17733"/>
                  </a:moveTo>
                  <a:cubicBezTo>
                    <a:pt x="26247" y="17733"/>
                    <a:pt x="26217" y="17739"/>
                    <a:pt x="26195" y="17752"/>
                  </a:cubicBezTo>
                  <a:lnTo>
                    <a:pt x="16512" y="23342"/>
                  </a:lnTo>
                  <a:cubicBezTo>
                    <a:pt x="16465" y="23373"/>
                    <a:pt x="16468" y="23420"/>
                    <a:pt x="16520" y="23451"/>
                  </a:cubicBezTo>
                  <a:lnTo>
                    <a:pt x="17881" y="24236"/>
                  </a:lnTo>
                  <a:cubicBezTo>
                    <a:pt x="17910" y="24252"/>
                    <a:pt x="17946" y="24261"/>
                    <a:pt x="17982" y="24261"/>
                  </a:cubicBezTo>
                  <a:cubicBezTo>
                    <a:pt x="18014" y="24261"/>
                    <a:pt x="18045" y="24254"/>
                    <a:pt x="18069" y="24239"/>
                  </a:cubicBezTo>
                  <a:lnTo>
                    <a:pt x="27748" y="18649"/>
                  </a:lnTo>
                  <a:cubicBezTo>
                    <a:pt x="27799" y="18622"/>
                    <a:pt x="27796" y="18574"/>
                    <a:pt x="27742" y="18543"/>
                  </a:cubicBezTo>
                  <a:lnTo>
                    <a:pt x="26383" y="17758"/>
                  </a:lnTo>
                  <a:cubicBezTo>
                    <a:pt x="26353" y="17742"/>
                    <a:pt x="26315" y="17733"/>
                    <a:pt x="26278" y="17733"/>
                  </a:cubicBezTo>
                  <a:close/>
                  <a:moveTo>
                    <a:pt x="6248" y="22568"/>
                  </a:moveTo>
                  <a:cubicBezTo>
                    <a:pt x="6216" y="22568"/>
                    <a:pt x="6185" y="22575"/>
                    <a:pt x="6161" y="22588"/>
                  </a:cubicBezTo>
                  <a:lnTo>
                    <a:pt x="4352" y="23632"/>
                  </a:lnTo>
                  <a:cubicBezTo>
                    <a:pt x="4301" y="23663"/>
                    <a:pt x="4304" y="23711"/>
                    <a:pt x="4359" y="23741"/>
                  </a:cubicBezTo>
                  <a:lnTo>
                    <a:pt x="5717" y="24526"/>
                  </a:lnTo>
                  <a:cubicBezTo>
                    <a:pt x="5746" y="24542"/>
                    <a:pt x="5784" y="24551"/>
                    <a:pt x="5820" y="24551"/>
                  </a:cubicBezTo>
                  <a:cubicBezTo>
                    <a:pt x="5852" y="24551"/>
                    <a:pt x="5882" y="24544"/>
                    <a:pt x="5905" y="24530"/>
                  </a:cubicBezTo>
                  <a:lnTo>
                    <a:pt x="7717" y="23486"/>
                  </a:lnTo>
                  <a:cubicBezTo>
                    <a:pt x="7765" y="23458"/>
                    <a:pt x="7762" y="23410"/>
                    <a:pt x="7710" y="23379"/>
                  </a:cubicBezTo>
                  <a:lnTo>
                    <a:pt x="6349" y="22594"/>
                  </a:lnTo>
                  <a:cubicBezTo>
                    <a:pt x="6320" y="22576"/>
                    <a:pt x="6283" y="22568"/>
                    <a:pt x="6248" y="22568"/>
                  </a:cubicBezTo>
                  <a:close/>
                  <a:moveTo>
                    <a:pt x="13213" y="23035"/>
                  </a:moveTo>
                  <a:cubicBezTo>
                    <a:pt x="13180" y="23035"/>
                    <a:pt x="13148" y="23042"/>
                    <a:pt x="13124" y="23056"/>
                  </a:cubicBezTo>
                  <a:lnTo>
                    <a:pt x="11946" y="23735"/>
                  </a:lnTo>
                  <a:cubicBezTo>
                    <a:pt x="11898" y="23765"/>
                    <a:pt x="11902" y="23813"/>
                    <a:pt x="11953" y="23844"/>
                  </a:cubicBezTo>
                  <a:lnTo>
                    <a:pt x="13315" y="24628"/>
                  </a:lnTo>
                  <a:cubicBezTo>
                    <a:pt x="13342" y="24645"/>
                    <a:pt x="13379" y="24653"/>
                    <a:pt x="13415" y="24653"/>
                  </a:cubicBezTo>
                  <a:cubicBezTo>
                    <a:pt x="13447" y="24653"/>
                    <a:pt x="13478" y="24647"/>
                    <a:pt x="13502" y="24632"/>
                  </a:cubicBezTo>
                  <a:lnTo>
                    <a:pt x="14677" y="23953"/>
                  </a:lnTo>
                  <a:cubicBezTo>
                    <a:pt x="14727" y="23926"/>
                    <a:pt x="14724" y="23878"/>
                    <a:pt x="14669" y="23847"/>
                  </a:cubicBezTo>
                  <a:lnTo>
                    <a:pt x="13311" y="23059"/>
                  </a:lnTo>
                  <a:cubicBezTo>
                    <a:pt x="13283" y="23043"/>
                    <a:pt x="13248" y="23035"/>
                    <a:pt x="13213" y="23035"/>
                  </a:cubicBezTo>
                  <a:close/>
                  <a:moveTo>
                    <a:pt x="16061" y="23636"/>
                  </a:moveTo>
                  <a:cubicBezTo>
                    <a:pt x="16028" y="23636"/>
                    <a:pt x="15995" y="23643"/>
                    <a:pt x="15970" y="23656"/>
                  </a:cubicBezTo>
                  <a:lnTo>
                    <a:pt x="14523" y="24492"/>
                  </a:lnTo>
                  <a:cubicBezTo>
                    <a:pt x="14475" y="24519"/>
                    <a:pt x="14475" y="24571"/>
                    <a:pt x="14529" y="24601"/>
                  </a:cubicBezTo>
                  <a:lnTo>
                    <a:pt x="15891" y="25386"/>
                  </a:lnTo>
                  <a:cubicBezTo>
                    <a:pt x="15918" y="25402"/>
                    <a:pt x="15953" y="25410"/>
                    <a:pt x="15989" y="25410"/>
                  </a:cubicBezTo>
                  <a:cubicBezTo>
                    <a:pt x="16022" y="25410"/>
                    <a:pt x="16055" y="25403"/>
                    <a:pt x="16079" y="25390"/>
                  </a:cubicBezTo>
                  <a:lnTo>
                    <a:pt x="17526" y="24554"/>
                  </a:lnTo>
                  <a:cubicBezTo>
                    <a:pt x="17574" y="24523"/>
                    <a:pt x="17574" y="24475"/>
                    <a:pt x="17519" y="24444"/>
                  </a:cubicBezTo>
                  <a:lnTo>
                    <a:pt x="16158" y="23659"/>
                  </a:lnTo>
                  <a:cubicBezTo>
                    <a:pt x="16131" y="23644"/>
                    <a:pt x="16096" y="23636"/>
                    <a:pt x="16061" y="23636"/>
                  </a:cubicBezTo>
                  <a:close/>
                  <a:moveTo>
                    <a:pt x="11494" y="24028"/>
                  </a:moveTo>
                  <a:cubicBezTo>
                    <a:pt x="11461" y="24028"/>
                    <a:pt x="11428" y="24035"/>
                    <a:pt x="11404" y="24048"/>
                  </a:cubicBezTo>
                  <a:lnTo>
                    <a:pt x="10229" y="24727"/>
                  </a:lnTo>
                  <a:cubicBezTo>
                    <a:pt x="10178" y="24759"/>
                    <a:pt x="10181" y="24806"/>
                    <a:pt x="10236" y="24837"/>
                  </a:cubicBezTo>
                  <a:lnTo>
                    <a:pt x="11594" y="25622"/>
                  </a:lnTo>
                  <a:cubicBezTo>
                    <a:pt x="11623" y="25637"/>
                    <a:pt x="11658" y="25645"/>
                    <a:pt x="11693" y="25645"/>
                  </a:cubicBezTo>
                  <a:cubicBezTo>
                    <a:pt x="11725" y="25645"/>
                    <a:pt x="11757" y="25638"/>
                    <a:pt x="11782" y="25625"/>
                  </a:cubicBezTo>
                  <a:lnTo>
                    <a:pt x="12960" y="24946"/>
                  </a:lnTo>
                  <a:cubicBezTo>
                    <a:pt x="13007" y="24919"/>
                    <a:pt x="13004" y="24867"/>
                    <a:pt x="12952" y="24837"/>
                  </a:cubicBezTo>
                  <a:lnTo>
                    <a:pt x="11591" y="24052"/>
                  </a:lnTo>
                  <a:cubicBezTo>
                    <a:pt x="11565" y="24036"/>
                    <a:pt x="11529" y="24028"/>
                    <a:pt x="11494" y="24028"/>
                  </a:cubicBezTo>
                  <a:close/>
                  <a:moveTo>
                    <a:pt x="8643" y="23430"/>
                  </a:moveTo>
                  <a:cubicBezTo>
                    <a:pt x="8612" y="23430"/>
                    <a:pt x="8581" y="23437"/>
                    <a:pt x="8557" y="23451"/>
                  </a:cubicBezTo>
                  <a:lnTo>
                    <a:pt x="6294" y="24755"/>
                  </a:lnTo>
                  <a:cubicBezTo>
                    <a:pt x="6246" y="24786"/>
                    <a:pt x="6246" y="24833"/>
                    <a:pt x="6301" y="24864"/>
                  </a:cubicBezTo>
                  <a:lnTo>
                    <a:pt x="7663" y="25649"/>
                  </a:lnTo>
                  <a:cubicBezTo>
                    <a:pt x="7690" y="25665"/>
                    <a:pt x="7726" y="25674"/>
                    <a:pt x="7762" y="25674"/>
                  </a:cubicBezTo>
                  <a:cubicBezTo>
                    <a:pt x="7794" y="25674"/>
                    <a:pt x="7826" y="25667"/>
                    <a:pt x="7850" y="25652"/>
                  </a:cubicBezTo>
                  <a:lnTo>
                    <a:pt x="10110" y="24346"/>
                  </a:lnTo>
                  <a:cubicBezTo>
                    <a:pt x="10161" y="24318"/>
                    <a:pt x="10158" y="24270"/>
                    <a:pt x="10103" y="24239"/>
                  </a:cubicBezTo>
                  <a:lnTo>
                    <a:pt x="8745" y="23455"/>
                  </a:lnTo>
                  <a:cubicBezTo>
                    <a:pt x="8716" y="23438"/>
                    <a:pt x="8679" y="23430"/>
                    <a:pt x="8643" y="23430"/>
                  </a:cubicBezTo>
                  <a:close/>
                  <a:moveTo>
                    <a:pt x="14067" y="24785"/>
                  </a:moveTo>
                  <a:cubicBezTo>
                    <a:pt x="14035" y="24785"/>
                    <a:pt x="14004" y="24792"/>
                    <a:pt x="13980" y="24806"/>
                  </a:cubicBezTo>
                  <a:lnTo>
                    <a:pt x="12533" y="25642"/>
                  </a:lnTo>
                  <a:cubicBezTo>
                    <a:pt x="12481" y="25669"/>
                    <a:pt x="12486" y="25718"/>
                    <a:pt x="12540" y="25748"/>
                  </a:cubicBezTo>
                  <a:lnTo>
                    <a:pt x="13899" y="26533"/>
                  </a:lnTo>
                  <a:cubicBezTo>
                    <a:pt x="13927" y="26549"/>
                    <a:pt x="13965" y="26558"/>
                    <a:pt x="14001" y="26558"/>
                  </a:cubicBezTo>
                  <a:cubicBezTo>
                    <a:pt x="14033" y="26558"/>
                    <a:pt x="14063" y="26551"/>
                    <a:pt x="14086" y="26537"/>
                  </a:cubicBezTo>
                  <a:lnTo>
                    <a:pt x="15537" y="25704"/>
                  </a:lnTo>
                  <a:cubicBezTo>
                    <a:pt x="15584" y="25673"/>
                    <a:pt x="15581" y="25625"/>
                    <a:pt x="15529" y="25595"/>
                  </a:cubicBezTo>
                  <a:lnTo>
                    <a:pt x="14168" y="24809"/>
                  </a:lnTo>
                  <a:cubicBezTo>
                    <a:pt x="14139" y="24793"/>
                    <a:pt x="14103" y="24785"/>
                    <a:pt x="14067" y="24785"/>
                  </a:cubicBezTo>
                  <a:close/>
                  <a:moveTo>
                    <a:pt x="9772" y="25020"/>
                  </a:moveTo>
                  <a:cubicBezTo>
                    <a:pt x="9740" y="25020"/>
                    <a:pt x="9709" y="25027"/>
                    <a:pt x="9687" y="25042"/>
                  </a:cubicBezTo>
                  <a:lnTo>
                    <a:pt x="8236" y="25877"/>
                  </a:lnTo>
                  <a:cubicBezTo>
                    <a:pt x="8188" y="25905"/>
                    <a:pt x="8192" y="25956"/>
                    <a:pt x="8243" y="25987"/>
                  </a:cubicBezTo>
                  <a:lnTo>
                    <a:pt x="9605" y="26772"/>
                  </a:lnTo>
                  <a:cubicBezTo>
                    <a:pt x="9633" y="26788"/>
                    <a:pt x="9668" y="26796"/>
                    <a:pt x="9703" y="26796"/>
                  </a:cubicBezTo>
                  <a:cubicBezTo>
                    <a:pt x="9736" y="26796"/>
                    <a:pt x="9768" y="26789"/>
                    <a:pt x="9792" y="26775"/>
                  </a:cubicBezTo>
                  <a:lnTo>
                    <a:pt x="11240" y="25939"/>
                  </a:lnTo>
                  <a:cubicBezTo>
                    <a:pt x="11290" y="25909"/>
                    <a:pt x="11287" y="25861"/>
                    <a:pt x="11232" y="25830"/>
                  </a:cubicBezTo>
                  <a:lnTo>
                    <a:pt x="9874" y="25045"/>
                  </a:lnTo>
                  <a:cubicBezTo>
                    <a:pt x="9845" y="25029"/>
                    <a:pt x="9808" y="25020"/>
                    <a:pt x="9772" y="25020"/>
                  </a:cubicBezTo>
                  <a:close/>
                  <a:moveTo>
                    <a:pt x="12077" y="25933"/>
                  </a:moveTo>
                  <a:cubicBezTo>
                    <a:pt x="12046" y="25933"/>
                    <a:pt x="12014" y="25940"/>
                    <a:pt x="11990" y="25953"/>
                  </a:cubicBezTo>
                  <a:lnTo>
                    <a:pt x="10181" y="26997"/>
                  </a:lnTo>
                  <a:cubicBezTo>
                    <a:pt x="10131" y="27028"/>
                    <a:pt x="10134" y="27076"/>
                    <a:pt x="10188" y="27106"/>
                  </a:cubicBezTo>
                  <a:lnTo>
                    <a:pt x="11547" y="27892"/>
                  </a:lnTo>
                  <a:cubicBezTo>
                    <a:pt x="11575" y="27908"/>
                    <a:pt x="11612" y="27916"/>
                    <a:pt x="11647" y="27916"/>
                  </a:cubicBezTo>
                  <a:cubicBezTo>
                    <a:pt x="11679" y="27916"/>
                    <a:pt x="11710" y="27909"/>
                    <a:pt x="11734" y="27895"/>
                  </a:cubicBezTo>
                  <a:lnTo>
                    <a:pt x="13543" y="26851"/>
                  </a:lnTo>
                  <a:cubicBezTo>
                    <a:pt x="13595" y="26824"/>
                    <a:pt x="13591" y="26775"/>
                    <a:pt x="13536" y="26745"/>
                  </a:cubicBezTo>
                  <a:lnTo>
                    <a:pt x="12178" y="25959"/>
                  </a:lnTo>
                  <a:cubicBezTo>
                    <a:pt x="12149" y="25942"/>
                    <a:pt x="12113" y="25933"/>
                    <a:pt x="12077" y="25933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823;p41"/>
            <p:cNvSpPr/>
            <p:nvPr/>
          </p:nvSpPr>
          <p:spPr>
            <a:xfrm>
              <a:off x="4170900" y="3147100"/>
              <a:ext cx="519900" cy="300200"/>
            </a:xfrm>
            <a:custGeom>
              <a:avLst/>
              <a:gdLst/>
              <a:ahLst/>
              <a:cxnLst/>
              <a:rect l="l" t="t" r="r" b="b"/>
              <a:pathLst>
                <a:path w="20796" h="12008" extrusionOk="0">
                  <a:moveTo>
                    <a:pt x="12874" y="1"/>
                  </a:moveTo>
                  <a:lnTo>
                    <a:pt x="0" y="7431"/>
                  </a:lnTo>
                  <a:lnTo>
                    <a:pt x="7922" y="12008"/>
                  </a:lnTo>
                  <a:lnTo>
                    <a:pt x="20795" y="4574"/>
                  </a:lnTo>
                  <a:lnTo>
                    <a:pt x="1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824;p41"/>
            <p:cNvSpPr/>
            <p:nvPr/>
          </p:nvSpPr>
          <p:spPr>
            <a:xfrm>
              <a:off x="3502450" y="1672600"/>
              <a:ext cx="1015050" cy="1364475"/>
            </a:xfrm>
            <a:custGeom>
              <a:avLst/>
              <a:gdLst/>
              <a:ahLst/>
              <a:cxnLst/>
              <a:rect l="l" t="t" r="r" b="b"/>
              <a:pathLst>
                <a:path w="40602" h="54579" extrusionOk="0">
                  <a:moveTo>
                    <a:pt x="39846" y="1"/>
                  </a:moveTo>
                  <a:cubicBezTo>
                    <a:pt x="39663" y="1"/>
                    <a:pt x="39457" y="60"/>
                    <a:pt x="39240" y="185"/>
                  </a:cubicBezTo>
                  <a:lnTo>
                    <a:pt x="878" y="22332"/>
                  </a:lnTo>
                  <a:cubicBezTo>
                    <a:pt x="396" y="22612"/>
                    <a:pt x="1" y="23294"/>
                    <a:pt x="1" y="23855"/>
                  </a:cubicBezTo>
                  <a:lnTo>
                    <a:pt x="1" y="54128"/>
                  </a:lnTo>
                  <a:cubicBezTo>
                    <a:pt x="1" y="54412"/>
                    <a:pt x="146" y="54578"/>
                    <a:pt x="355" y="54578"/>
                  </a:cubicBezTo>
                  <a:cubicBezTo>
                    <a:pt x="440" y="54578"/>
                    <a:pt x="535" y="54551"/>
                    <a:pt x="636" y="54493"/>
                  </a:cubicBezTo>
                  <a:lnTo>
                    <a:pt x="39970" y="31783"/>
                  </a:lnTo>
                  <a:cubicBezTo>
                    <a:pt x="40318" y="31581"/>
                    <a:pt x="40602" y="31087"/>
                    <a:pt x="40602" y="30684"/>
                  </a:cubicBezTo>
                  <a:lnTo>
                    <a:pt x="40602" y="973"/>
                  </a:lnTo>
                  <a:cubicBezTo>
                    <a:pt x="40602" y="358"/>
                    <a:pt x="40294" y="1"/>
                    <a:pt x="3984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825;p41"/>
            <p:cNvSpPr/>
            <p:nvPr/>
          </p:nvSpPr>
          <p:spPr>
            <a:xfrm>
              <a:off x="3502450" y="1672600"/>
              <a:ext cx="1015050" cy="628200"/>
            </a:xfrm>
            <a:custGeom>
              <a:avLst/>
              <a:gdLst/>
              <a:ahLst/>
              <a:cxnLst/>
              <a:rect l="l" t="t" r="r" b="b"/>
              <a:pathLst>
                <a:path w="40602" h="25128" extrusionOk="0">
                  <a:moveTo>
                    <a:pt x="39846" y="1"/>
                  </a:moveTo>
                  <a:cubicBezTo>
                    <a:pt x="39663" y="1"/>
                    <a:pt x="39457" y="60"/>
                    <a:pt x="39240" y="185"/>
                  </a:cubicBezTo>
                  <a:lnTo>
                    <a:pt x="878" y="22332"/>
                  </a:lnTo>
                  <a:cubicBezTo>
                    <a:pt x="396" y="22612"/>
                    <a:pt x="1" y="23294"/>
                    <a:pt x="1" y="23855"/>
                  </a:cubicBezTo>
                  <a:lnTo>
                    <a:pt x="1" y="25128"/>
                  </a:lnTo>
                  <a:lnTo>
                    <a:pt x="40602" y="1684"/>
                  </a:lnTo>
                  <a:lnTo>
                    <a:pt x="40602" y="973"/>
                  </a:lnTo>
                  <a:cubicBezTo>
                    <a:pt x="40602" y="358"/>
                    <a:pt x="40294" y="1"/>
                    <a:pt x="398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826;p41"/>
            <p:cNvSpPr/>
            <p:nvPr/>
          </p:nvSpPr>
          <p:spPr>
            <a:xfrm>
              <a:off x="4362800" y="1753675"/>
              <a:ext cx="23475" cy="30375"/>
            </a:xfrm>
            <a:custGeom>
              <a:avLst/>
              <a:gdLst/>
              <a:ahLst/>
              <a:cxnLst/>
              <a:rect l="l" t="t" r="r" b="b"/>
              <a:pathLst>
                <a:path w="939" h="1215" extrusionOk="0">
                  <a:moveTo>
                    <a:pt x="678" y="0"/>
                  </a:moveTo>
                  <a:cubicBezTo>
                    <a:pt x="615" y="0"/>
                    <a:pt x="543" y="21"/>
                    <a:pt x="467" y="65"/>
                  </a:cubicBezTo>
                  <a:cubicBezTo>
                    <a:pt x="208" y="216"/>
                    <a:pt x="0" y="577"/>
                    <a:pt x="0" y="878"/>
                  </a:cubicBezTo>
                  <a:cubicBezTo>
                    <a:pt x="0" y="1091"/>
                    <a:pt x="105" y="1215"/>
                    <a:pt x="259" y="1215"/>
                  </a:cubicBezTo>
                  <a:cubicBezTo>
                    <a:pt x="321" y="1215"/>
                    <a:pt x="392" y="1194"/>
                    <a:pt x="467" y="1150"/>
                  </a:cubicBezTo>
                  <a:cubicBezTo>
                    <a:pt x="727" y="1000"/>
                    <a:pt x="938" y="635"/>
                    <a:pt x="938" y="334"/>
                  </a:cubicBezTo>
                  <a:cubicBezTo>
                    <a:pt x="938" y="122"/>
                    <a:pt x="832" y="0"/>
                    <a:pt x="67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827;p41"/>
            <p:cNvSpPr/>
            <p:nvPr/>
          </p:nvSpPr>
          <p:spPr>
            <a:xfrm>
              <a:off x="4409375" y="1726750"/>
              <a:ext cx="23475" cy="30350"/>
            </a:xfrm>
            <a:custGeom>
              <a:avLst/>
              <a:gdLst/>
              <a:ahLst/>
              <a:cxnLst/>
              <a:rect l="l" t="t" r="r" b="b"/>
              <a:pathLst>
                <a:path w="939" h="1214" extrusionOk="0">
                  <a:moveTo>
                    <a:pt x="680" y="1"/>
                  </a:moveTo>
                  <a:cubicBezTo>
                    <a:pt x="617" y="1"/>
                    <a:pt x="547" y="21"/>
                    <a:pt x="472" y="64"/>
                  </a:cubicBezTo>
                  <a:cubicBezTo>
                    <a:pt x="212" y="214"/>
                    <a:pt x="1" y="579"/>
                    <a:pt x="1" y="879"/>
                  </a:cubicBezTo>
                  <a:cubicBezTo>
                    <a:pt x="1" y="1092"/>
                    <a:pt x="107" y="1214"/>
                    <a:pt x="261" y="1214"/>
                  </a:cubicBezTo>
                  <a:cubicBezTo>
                    <a:pt x="324" y="1214"/>
                    <a:pt x="396" y="1193"/>
                    <a:pt x="472" y="1149"/>
                  </a:cubicBezTo>
                  <a:cubicBezTo>
                    <a:pt x="731" y="999"/>
                    <a:pt x="939" y="637"/>
                    <a:pt x="939" y="337"/>
                  </a:cubicBezTo>
                  <a:cubicBezTo>
                    <a:pt x="939" y="123"/>
                    <a:pt x="834" y="1"/>
                    <a:pt x="6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828;p41"/>
            <p:cNvSpPr/>
            <p:nvPr/>
          </p:nvSpPr>
          <p:spPr>
            <a:xfrm>
              <a:off x="4455975" y="1699850"/>
              <a:ext cx="23475" cy="30350"/>
            </a:xfrm>
            <a:custGeom>
              <a:avLst/>
              <a:gdLst/>
              <a:ahLst/>
              <a:cxnLst/>
              <a:rect l="l" t="t" r="r" b="b"/>
              <a:pathLst>
                <a:path w="939" h="1214" extrusionOk="0">
                  <a:moveTo>
                    <a:pt x="679" y="1"/>
                  </a:moveTo>
                  <a:cubicBezTo>
                    <a:pt x="617" y="1"/>
                    <a:pt x="546" y="21"/>
                    <a:pt x="471" y="64"/>
                  </a:cubicBezTo>
                  <a:cubicBezTo>
                    <a:pt x="212" y="214"/>
                    <a:pt x="0" y="580"/>
                    <a:pt x="0" y="877"/>
                  </a:cubicBezTo>
                  <a:cubicBezTo>
                    <a:pt x="0" y="1090"/>
                    <a:pt x="107" y="1214"/>
                    <a:pt x="262" y="1214"/>
                  </a:cubicBezTo>
                  <a:cubicBezTo>
                    <a:pt x="325" y="1214"/>
                    <a:pt x="396" y="1193"/>
                    <a:pt x="471" y="1150"/>
                  </a:cubicBezTo>
                  <a:cubicBezTo>
                    <a:pt x="730" y="1000"/>
                    <a:pt x="938" y="635"/>
                    <a:pt x="938" y="337"/>
                  </a:cubicBezTo>
                  <a:cubicBezTo>
                    <a:pt x="938" y="124"/>
                    <a:pt x="833" y="1"/>
                    <a:pt x="67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829;p41"/>
            <p:cNvSpPr/>
            <p:nvPr/>
          </p:nvSpPr>
          <p:spPr>
            <a:xfrm>
              <a:off x="3502450" y="1714675"/>
              <a:ext cx="1015050" cy="729050"/>
            </a:xfrm>
            <a:custGeom>
              <a:avLst/>
              <a:gdLst/>
              <a:ahLst/>
              <a:cxnLst/>
              <a:rect l="l" t="t" r="r" b="b"/>
              <a:pathLst>
                <a:path w="40602" h="29162" extrusionOk="0">
                  <a:moveTo>
                    <a:pt x="40602" y="1"/>
                  </a:moveTo>
                  <a:lnTo>
                    <a:pt x="1" y="23445"/>
                  </a:lnTo>
                  <a:lnTo>
                    <a:pt x="1" y="29161"/>
                  </a:lnTo>
                  <a:lnTo>
                    <a:pt x="40602" y="5721"/>
                  </a:lnTo>
                  <a:lnTo>
                    <a:pt x="40602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830;p41"/>
            <p:cNvSpPr/>
            <p:nvPr/>
          </p:nvSpPr>
          <p:spPr>
            <a:xfrm>
              <a:off x="3502450" y="1714675"/>
              <a:ext cx="1015050" cy="729050"/>
            </a:xfrm>
            <a:custGeom>
              <a:avLst/>
              <a:gdLst/>
              <a:ahLst/>
              <a:cxnLst/>
              <a:rect l="l" t="t" r="r" b="b"/>
              <a:pathLst>
                <a:path w="40602" h="29162" extrusionOk="0">
                  <a:moveTo>
                    <a:pt x="40602" y="1"/>
                  </a:moveTo>
                  <a:lnTo>
                    <a:pt x="1" y="23445"/>
                  </a:lnTo>
                  <a:lnTo>
                    <a:pt x="1" y="29161"/>
                  </a:lnTo>
                  <a:lnTo>
                    <a:pt x="40602" y="5721"/>
                  </a:lnTo>
                  <a:lnTo>
                    <a:pt x="406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831;p41"/>
            <p:cNvSpPr/>
            <p:nvPr/>
          </p:nvSpPr>
          <p:spPr>
            <a:xfrm>
              <a:off x="3558425" y="2289375"/>
              <a:ext cx="53100" cy="80850"/>
            </a:xfrm>
            <a:custGeom>
              <a:avLst/>
              <a:gdLst/>
              <a:ahLst/>
              <a:cxnLst/>
              <a:rect l="l" t="t" r="r" b="b"/>
              <a:pathLst>
                <a:path w="2124" h="3234" extrusionOk="0">
                  <a:moveTo>
                    <a:pt x="1365" y="834"/>
                  </a:moveTo>
                  <a:cubicBezTo>
                    <a:pt x="1409" y="834"/>
                    <a:pt x="1445" y="845"/>
                    <a:pt x="1475" y="866"/>
                  </a:cubicBezTo>
                  <a:cubicBezTo>
                    <a:pt x="1561" y="928"/>
                    <a:pt x="1605" y="1078"/>
                    <a:pt x="1605" y="1317"/>
                  </a:cubicBezTo>
                  <a:cubicBezTo>
                    <a:pt x="1605" y="1603"/>
                    <a:pt x="1550" y="1849"/>
                    <a:pt x="1441" y="2051"/>
                  </a:cubicBezTo>
                  <a:cubicBezTo>
                    <a:pt x="1336" y="2255"/>
                    <a:pt x="1168" y="2419"/>
                    <a:pt x="939" y="2552"/>
                  </a:cubicBezTo>
                  <a:cubicBezTo>
                    <a:pt x="860" y="2596"/>
                    <a:pt x="783" y="2634"/>
                    <a:pt x="704" y="2658"/>
                  </a:cubicBezTo>
                  <a:cubicBezTo>
                    <a:pt x="641" y="2677"/>
                    <a:pt x="586" y="2687"/>
                    <a:pt x="545" y="2687"/>
                  </a:cubicBezTo>
                  <a:cubicBezTo>
                    <a:pt x="534" y="2687"/>
                    <a:pt x="525" y="2687"/>
                    <a:pt x="516" y="2685"/>
                  </a:cubicBezTo>
                  <a:lnTo>
                    <a:pt x="516" y="1723"/>
                  </a:lnTo>
                  <a:cubicBezTo>
                    <a:pt x="516" y="1569"/>
                    <a:pt x="567" y="1422"/>
                    <a:pt x="673" y="1279"/>
                  </a:cubicBezTo>
                  <a:cubicBezTo>
                    <a:pt x="783" y="1139"/>
                    <a:pt x="906" y="1027"/>
                    <a:pt x="1041" y="948"/>
                  </a:cubicBezTo>
                  <a:cubicBezTo>
                    <a:pt x="1175" y="872"/>
                    <a:pt x="1283" y="834"/>
                    <a:pt x="1365" y="834"/>
                  </a:cubicBezTo>
                  <a:close/>
                  <a:moveTo>
                    <a:pt x="454" y="0"/>
                  </a:moveTo>
                  <a:cubicBezTo>
                    <a:pt x="430" y="0"/>
                    <a:pt x="398" y="12"/>
                    <a:pt x="359" y="33"/>
                  </a:cubicBezTo>
                  <a:lnTo>
                    <a:pt x="151" y="153"/>
                  </a:lnTo>
                  <a:cubicBezTo>
                    <a:pt x="96" y="183"/>
                    <a:pt x="59" y="221"/>
                    <a:pt x="35" y="262"/>
                  </a:cubicBezTo>
                  <a:cubicBezTo>
                    <a:pt x="11" y="306"/>
                    <a:pt x="0" y="354"/>
                    <a:pt x="0" y="416"/>
                  </a:cubicBezTo>
                  <a:lnTo>
                    <a:pt x="0" y="3218"/>
                  </a:lnTo>
                  <a:cubicBezTo>
                    <a:pt x="40" y="3228"/>
                    <a:pt x="86" y="3234"/>
                    <a:pt x="138" y="3234"/>
                  </a:cubicBezTo>
                  <a:cubicBezTo>
                    <a:pt x="218" y="3234"/>
                    <a:pt x="312" y="3221"/>
                    <a:pt x="421" y="3193"/>
                  </a:cubicBezTo>
                  <a:cubicBezTo>
                    <a:pt x="598" y="3149"/>
                    <a:pt x="779" y="3075"/>
                    <a:pt x="967" y="2968"/>
                  </a:cubicBezTo>
                  <a:cubicBezTo>
                    <a:pt x="1349" y="2747"/>
                    <a:pt x="1635" y="2467"/>
                    <a:pt x="1830" y="2128"/>
                  </a:cubicBezTo>
                  <a:cubicBezTo>
                    <a:pt x="2024" y="1788"/>
                    <a:pt x="2124" y="1412"/>
                    <a:pt x="2124" y="1002"/>
                  </a:cubicBezTo>
                  <a:cubicBezTo>
                    <a:pt x="2124" y="651"/>
                    <a:pt x="2042" y="425"/>
                    <a:pt x="1875" y="326"/>
                  </a:cubicBezTo>
                  <a:cubicBezTo>
                    <a:pt x="1814" y="291"/>
                    <a:pt x="1745" y="273"/>
                    <a:pt x="1666" y="273"/>
                  </a:cubicBezTo>
                  <a:cubicBezTo>
                    <a:pt x="1527" y="273"/>
                    <a:pt x="1359" y="329"/>
                    <a:pt x="1161" y="443"/>
                  </a:cubicBezTo>
                  <a:cubicBezTo>
                    <a:pt x="1032" y="518"/>
                    <a:pt x="909" y="610"/>
                    <a:pt x="792" y="712"/>
                  </a:cubicBezTo>
                  <a:cubicBezTo>
                    <a:pt x="680" y="818"/>
                    <a:pt x="588" y="924"/>
                    <a:pt x="516" y="1040"/>
                  </a:cubicBezTo>
                  <a:lnTo>
                    <a:pt x="516" y="118"/>
                  </a:lnTo>
                  <a:cubicBezTo>
                    <a:pt x="516" y="57"/>
                    <a:pt x="503" y="19"/>
                    <a:pt x="479" y="6"/>
                  </a:cubicBezTo>
                  <a:cubicBezTo>
                    <a:pt x="472" y="2"/>
                    <a:pt x="463" y="0"/>
                    <a:pt x="45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832;p41"/>
            <p:cNvSpPr/>
            <p:nvPr/>
          </p:nvSpPr>
          <p:spPr>
            <a:xfrm>
              <a:off x="3621500" y="2252825"/>
              <a:ext cx="13150" cy="85075"/>
            </a:xfrm>
            <a:custGeom>
              <a:avLst/>
              <a:gdLst/>
              <a:ahLst/>
              <a:cxnLst/>
              <a:rect l="l" t="t" r="r" b="b"/>
              <a:pathLst>
                <a:path w="526" h="3403" extrusionOk="0">
                  <a:moveTo>
                    <a:pt x="460" y="0"/>
                  </a:moveTo>
                  <a:cubicBezTo>
                    <a:pt x="436" y="0"/>
                    <a:pt x="406" y="10"/>
                    <a:pt x="369" y="31"/>
                  </a:cubicBezTo>
                  <a:lnTo>
                    <a:pt x="153" y="158"/>
                  </a:lnTo>
                  <a:cubicBezTo>
                    <a:pt x="99" y="188"/>
                    <a:pt x="58" y="226"/>
                    <a:pt x="37" y="266"/>
                  </a:cubicBezTo>
                  <a:cubicBezTo>
                    <a:pt x="13" y="307"/>
                    <a:pt x="0" y="359"/>
                    <a:pt x="0" y="420"/>
                  </a:cubicBezTo>
                  <a:lnTo>
                    <a:pt x="0" y="3287"/>
                  </a:lnTo>
                  <a:cubicBezTo>
                    <a:pt x="0" y="3345"/>
                    <a:pt x="13" y="3379"/>
                    <a:pt x="37" y="3396"/>
                  </a:cubicBezTo>
                  <a:cubicBezTo>
                    <a:pt x="44" y="3401"/>
                    <a:pt x="52" y="3403"/>
                    <a:pt x="62" y="3403"/>
                  </a:cubicBezTo>
                  <a:cubicBezTo>
                    <a:pt x="85" y="3403"/>
                    <a:pt x="116" y="3392"/>
                    <a:pt x="153" y="3369"/>
                  </a:cubicBezTo>
                  <a:lnTo>
                    <a:pt x="369" y="3246"/>
                  </a:lnTo>
                  <a:cubicBezTo>
                    <a:pt x="426" y="3212"/>
                    <a:pt x="467" y="3174"/>
                    <a:pt x="492" y="3133"/>
                  </a:cubicBezTo>
                  <a:cubicBezTo>
                    <a:pt x="515" y="3092"/>
                    <a:pt x="525" y="3042"/>
                    <a:pt x="525" y="2987"/>
                  </a:cubicBezTo>
                  <a:lnTo>
                    <a:pt x="525" y="117"/>
                  </a:lnTo>
                  <a:cubicBezTo>
                    <a:pt x="525" y="58"/>
                    <a:pt x="512" y="21"/>
                    <a:pt x="488" y="7"/>
                  </a:cubicBezTo>
                  <a:cubicBezTo>
                    <a:pt x="480" y="3"/>
                    <a:pt x="471" y="0"/>
                    <a:pt x="46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833;p41"/>
            <p:cNvSpPr/>
            <p:nvPr/>
          </p:nvSpPr>
          <p:spPr>
            <a:xfrm>
              <a:off x="3644625" y="2246325"/>
              <a:ext cx="55625" cy="70500"/>
            </a:xfrm>
            <a:custGeom>
              <a:avLst/>
              <a:gdLst/>
              <a:ahLst/>
              <a:cxnLst/>
              <a:rect l="l" t="t" r="r" b="b"/>
              <a:pathLst>
                <a:path w="2225" h="2820" extrusionOk="0">
                  <a:moveTo>
                    <a:pt x="1416" y="555"/>
                  </a:moveTo>
                  <a:cubicBezTo>
                    <a:pt x="1469" y="555"/>
                    <a:pt x="1514" y="569"/>
                    <a:pt x="1553" y="594"/>
                  </a:cubicBezTo>
                  <a:cubicBezTo>
                    <a:pt x="1651" y="663"/>
                    <a:pt x="1703" y="820"/>
                    <a:pt x="1703" y="1065"/>
                  </a:cubicBezTo>
                  <a:cubicBezTo>
                    <a:pt x="1703" y="1315"/>
                    <a:pt x="1651" y="1533"/>
                    <a:pt x="1553" y="1721"/>
                  </a:cubicBezTo>
                  <a:cubicBezTo>
                    <a:pt x="1451" y="1909"/>
                    <a:pt x="1303" y="2059"/>
                    <a:pt x="1109" y="2171"/>
                  </a:cubicBezTo>
                  <a:cubicBezTo>
                    <a:pt x="993" y="2238"/>
                    <a:pt x="893" y="2272"/>
                    <a:pt x="810" y="2272"/>
                  </a:cubicBezTo>
                  <a:cubicBezTo>
                    <a:pt x="756" y="2272"/>
                    <a:pt x="709" y="2258"/>
                    <a:pt x="668" y="2229"/>
                  </a:cubicBezTo>
                  <a:cubicBezTo>
                    <a:pt x="566" y="2158"/>
                    <a:pt x="515" y="1998"/>
                    <a:pt x="515" y="1752"/>
                  </a:cubicBezTo>
                  <a:cubicBezTo>
                    <a:pt x="515" y="1506"/>
                    <a:pt x="566" y="1291"/>
                    <a:pt x="668" y="1103"/>
                  </a:cubicBezTo>
                  <a:cubicBezTo>
                    <a:pt x="771" y="916"/>
                    <a:pt x="918" y="769"/>
                    <a:pt x="1109" y="660"/>
                  </a:cubicBezTo>
                  <a:cubicBezTo>
                    <a:pt x="1229" y="590"/>
                    <a:pt x="1332" y="555"/>
                    <a:pt x="1416" y="555"/>
                  </a:cubicBezTo>
                  <a:close/>
                  <a:moveTo>
                    <a:pt x="1712" y="1"/>
                  </a:moveTo>
                  <a:cubicBezTo>
                    <a:pt x="1547" y="1"/>
                    <a:pt x="1345" y="69"/>
                    <a:pt x="1109" y="205"/>
                  </a:cubicBezTo>
                  <a:cubicBezTo>
                    <a:pt x="754" y="410"/>
                    <a:pt x="481" y="676"/>
                    <a:pt x="290" y="1001"/>
                  </a:cubicBezTo>
                  <a:cubicBezTo>
                    <a:pt x="99" y="1328"/>
                    <a:pt x="0" y="1676"/>
                    <a:pt x="0" y="2048"/>
                  </a:cubicBezTo>
                  <a:cubicBezTo>
                    <a:pt x="0" y="2421"/>
                    <a:pt x="99" y="2659"/>
                    <a:pt x="290" y="2765"/>
                  </a:cubicBezTo>
                  <a:cubicBezTo>
                    <a:pt x="355" y="2801"/>
                    <a:pt x="429" y="2819"/>
                    <a:pt x="512" y="2819"/>
                  </a:cubicBezTo>
                  <a:cubicBezTo>
                    <a:pt x="675" y="2819"/>
                    <a:pt x="875" y="2751"/>
                    <a:pt x="1109" y="2615"/>
                  </a:cubicBezTo>
                  <a:cubicBezTo>
                    <a:pt x="1464" y="2410"/>
                    <a:pt x="1741" y="2144"/>
                    <a:pt x="1932" y="1817"/>
                  </a:cubicBezTo>
                  <a:cubicBezTo>
                    <a:pt x="2126" y="1489"/>
                    <a:pt x="2225" y="1138"/>
                    <a:pt x="2225" y="766"/>
                  </a:cubicBezTo>
                  <a:cubicBezTo>
                    <a:pt x="2225" y="397"/>
                    <a:pt x="2126" y="158"/>
                    <a:pt x="1932" y="52"/>
                  </a:cubicBezTo>
                  <a:cubicBezTo>
                    <a:pt x="1868" y="18"/>
                    <a:pt x="1794" y="1"/>
                    <a:pt x="1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834;p41"/>
            <p:cNvSpPr/>
            <p:nvPr/>
          </p:nvSpPr>
          <p:spPr>
            <a:xfrm>
              <a:off x="3708175" y="2207200"/>
              <a:ext cx="53100" cy="92900"/>
            </a:xfrm>
            <a:custGeom>
              <a:avLst/>
              <a:gdLst/>
              <a:ahLst/>
              <a:cxnLst/>
              <a:rect l="l" t="t" r="r" b="b"/>
              <a:pathLst>
                <a:path w="2124" h="3716" extrusionOk="0">
                  <a:moveTo>
                    <a:pt x="1608" y="538"/>
                  </a:moveTo>
                  <a:lnTo>
                    <a:pt x="1608" y="1381"/>
                  </a:lnTo>
                  <a:cubicBezTo>
                    <a:pt x="1608" y="1542"/>
                    <a:pt x="1560" y="1699"/>
                    <a:pt x="1464" y="1849"/>
                  </a:cubicBezTo>
                  <a:cubicBezTo>
                    <a:pt x="1369" y="1996"/>
                    <a:pt x="1246" y="2115"/>
                    <a:pt x="1092" y="2200"/>
                  </a:cubicBezTo>
                  <a:cubicBezTo>
                    <a:pt x="966" y="2274"/>
                    <a:pt x="861" y="2311"/>
                    <a:pt x="777" y="2311"/>
                  </a:cubicBezTo>
                  <a:cubicBezTo>
                    <a:pt x="732" y="2311"/>
                    <a:pt x="693" y="2300"/>
                    <a:pt x="659" y="2279"/>
                  </a:cubicBezTo>
                  <a:cubicBezTo>
                    <a:pt x="563" y="2221"/>
                    <a:pt x="516" y="2074"/>
                    <a:pt x="516" y="1842"/>
                  </a:cubicBezTo>
                  <a:cubicBezTo>
                    <a:pt x="516" y="1334"/>
                    <a:pt x="731" y="955"/>
                    <a:pt x="1161" y="706"/>
                  </a:cubicBezTo>
                  <a:cubicBezTo>
                    <a:pt x="1250" y="655"/>
                    <a:pt x="1332" y="617"/>
                    <a:pt x="1414" y="587"/>
                  </a:cubicBezTo>
                  <a:cubicBezTo>
                    <a:pt x="1492" y="556"/>
                    <a:pt x="1557" y="542"/>
                    <a:pt x="1608" y="538"/>
                  </a:cubicBezTo>
                  <a:close/>
                  <a:moveTo>
                    <a:pt x="1997" y="0"/>
                  </a:moveTo>
                  <a:cubicBezTo>
                    <a:pt x="1914" y="0"/>
                    <a:pt x="1818" y="14"/>
                    <a:pt x="1710" y="40"/>
                  </a:cubicBezTo>
                  <a:cubicBezTo>
                    <a:pt x="1540" y="85"/>
                    <a:pt x="1366" y="157"/>
                    <a:pt x="1188" y="259"/>
                  </a:cubicBezTo>
                  <a:cubicBezTo>
                    <a:pt x="803" y="480"/>
                    <a:pt x="509" y="757"/>
                    <a:pt x="304" y="1085"/>
                  </a:cubicBezTo>
                  <a:cubicBezTo>
                    <a:pt x="103" y="1416"/>
                    <a:pt x="1" y="1778"/>
                    <a:pt x="1" y="2177"/>
                  </a:cubicBezTo>
                  <a:cubicBezTo>
                    <a:pt x="1" y="2525"/>
                    <a:pt x="86" y="2747"/>
                    <a:pt x="256" y="2843"/>
                  </a:cubicBezTo>
                  <a:cubicBezTo>
                    <a:pt x="315" y="2874"/>
                    <a:pt x="382" y="2890"/>
                    <a:pt x="457" y="2890"/>
                  </a:cubicBezTo>
                  <a:cubicBezTo>
                    <a:pt x="599" y="2890"/>
                    <a:pt x="770" y="2832"/>
                    <a:pt x="970" y="2716"/>
                  </a:cubicBezTo>
                  <a:cubicBezTo>
                    <a:pt x="1113" y="2635"/>
                    <a:pt x="1239" y="2539"/>
                    <a:pt x="1341" y="2436"/>
                  </a:cubicBezTo>
                  <a:cubicBezTo>
                    <a:pt x="1444" y="2331"/>
                    <a:pt x="1533" y="2208"/>
                    <a:pt x="1608" y="2071"/>
                  </a:cubicBezTo>
                  <a:lnTo>
                    <a:pt x="1608" y="2071"/>
                  </a:lnTo>
                  <a:cubicBezTo>
                    <a:pt x="1608" y="2310"/>
                    <a:pt x="1567" y="2504"/>
                    <a:pt x="1482" y="2655"/>
                  </a:cubicBezTo>
                  <a:cubicBezTo>
                    <a:pt x="1396" y="2802"/>
                    <a:pt x="1264" y="2931"/>
                    <a:pt x="1079" y="3037"/>
                  </a:cubicBezTo>
                  <a:cubicBezTo>
                    <a:pt x="840" y="3174"/>
                    <a:pt x="645" y="3241"/>
                    <a:pt x="495" y="3241"/>
                  </a:cubicBezTo>
                  <a:cubicBezTo>
                    <a:pt x="478" y="3241"/>
                    <a:pt x="465" y="3245"/>
                    <a:pt x="454" y="3252"/>
                  </a:cubicBezTo>
                  <a:cubicBezTo>
                    <a:pt x="437" y="3262"/>
                    <a:pt x="420" y="3286"/>
                    <a:pt x="407" y="3327"/>
                  </a:cubicBezTo>
                  <a:lnTo>
                    <a:pt x="287" y="3627"/>
                  </a:lnTo>
                  <a:cubicBezTo>
                    <a:pt x="264" y="3682"/>
                    <a:pt x="277" y="3709"/>
                    <a:pt x="318" y="3712"/>
                  </a:cubicBezTo>
                  <a:cubicBezTo>
                    <a:pt x="332" y="3714"/>
                    <a:pt x="347" y="3715"/>
                    <a:pt x="362" y="3715"/>
                  </a:cubicBezTo>
                  <a:cubicBezTo>
                    <a:pt x="439" y="3715"/>
                    <a:pt x="538" y="3694"/>
                    <a:pt x="662" y="3651"/>
                  </a:cubicBezTo>
                  <a:cubicBezTo>
                    <a:pt x="813" y="3600"/>
                    <a:pt x="966" y="3528"/>
                    <a:pt x="1127" y="3436"/>
                  </a:cubicBezTo>
                  <a:cubicBezTo>
                    <a:pt x="1468" y="3238"/>
                    <a:pt x="1721" y="2983"/>
                    <a:pt x="1881" y="2671"/>
                  </a:cubicBezTo>
                  <a:cubicBezTo>
                    <a:pt x="2045" y="2361"/>
                    <a:pt x="2124" y="2016"/>
                    <a:pt x="2124" y="1634"/>
                  </a:cubicBezTo>
                  <a:lnTo>
                    <a:pt x="2124" y="13"/>
                  </a:lnTo>
                  <a:cubicBezTo>
                    <a:pt x="2086" y="5"/>
                    <a:pt x="2043" y="0"/>
                    <a:pt x="199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835;p41"/>
            <p:cNvSpPr/>
            <p:nvPr/>
          </p:nvSpPr>
          <p:spPr>
            <a:xfrm>
              <a:off x="3675750" y="2398050"/>
              <a:ext cx="7800" cy="515475"/>
            </a:xfrm>
            <a:custGeom>
              <a:avLst/>
              <a:gdLst/>
              <a:ahLst/>
              <a:cxnLst/>
              <a:rect l="l" t="t" r="r" b="b"/>
              <a:pathLst>
                <a:path w="312" h="20619" extrusionOk="0">
                  <a:moveTo>
                    <a:pt x="212" y="0"/>
                  </a:moveTo>
                  <a:cubicBezTo>
                    <a:pt x="195" y="0"/>
                    <a:pt x="177" y="6"/>
                    <a:pt x="157" y="18"/>
                  </a:cubicBezTo>
                  <a:cubicBezTo>
                    <a:pt x="72" y="68"/>
                    <a:pt x="1" y="218"/>
                    <a:pt x="1" y="355"/>
                  </a:cubicBezTo>
                  <a:lnTo>
                    <a:pt x="1" y="20451"/>
                  </a:lnTo>
                  <a:cubicBezTo>
                    <a:pt x="1" y="20554"/>
                    <a:pt x="44" y="20618"/>
                    <a:pt x="103" y="20618"/>
                  </a:cubicBezTo>
                  <a:cubicBezTo>
                    <a:pt x="120" y="20618"/>
                    <a:pt x="138" y="20613"/>
                    <a:pt x="157" y="20601"/>
                  </a:cubicBezTo>
                  <a:cubicBezTo>
                    <a:pt x="243" y="20550"/>
                    <a:pt x="311" y="20396"/>
                    <a:pt x="311" y="20263"/>
                  </a:cubicBezTo>
                  <a:lnTo>
                    <a:pt x="311" y="168"/>
                  </a:lnTo>
                  <a:cubicBezTo>
                    <a:pt x="311" y="64"/>
                    <a:pt x="270" y="0"/>
                    <a:pt x="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836;p41"/>
            <p:cNvSpPr/>
            <p:nvPr/>
          </p:nvSpPr>
          <p:spPr>
            <a:xfrm>
              <a:off x="3365525" y="2472275"/>
              <a:ext cx="247525" cy="317400"/>
            </a:xfrm>
            <a:custGeom>
              <a:avLst/>
              <a:gdLst/>
              <a:ahLst/>
              <a:cxnLst/>
              <a:rect l="l" t="t" r="r" b="b"/>
              <a:pathLst>
                <a:path w="9901" h="12696" extrusionOk="0">
                  <a:moveTo>
                    <a:pt x="9609" y="1"/>
                  </a:moveTo>
                  <a:cubicBezTo>
                    <a:pt x="9539" y="1"/>
                    <a:pt x="9459" y="24"/>
                    <a:pt x="9375" y="72"/>
                  </a:cubicBezTo>
                  <a:lnTo>
                    <a:pt x="525" y="5182"/>
                  </a:lnTo>
                  <a:cubicBezTo>
                    <a:pt x="235" y="5349"/>
                    <a:pt x="0" y="5758"/>
                    <a:pt x="0" y="6096"/>
                  </a:cubicBezTo>
                  <a:lnTo>
                    <a:pt x="0" y="12318"/>
                  </a:lnTo>
                  <a:cubicBezTo>
                    <a:pt x="0" y="12557"/>
                    <a:pt x="118" y="12695"/>
                    <a:pt x="289" y="12695"/>
                  </a:cubicBezTo>
                  <a:cubicBezTo>
                    <a:pt x="360" y="12695"/>
                    <a:pt x="441" y="12672"/>
                    <a:pt x="525" y="12622"/>
                  </a:cubicBezTo>
                  <a:lnTo>
                    <a:pt x="9375" y="7516"/>
                  </a:lnTo>
                  <a:cubicBezTo>
                    <a:pt x="9666" y="7345"/>
                    <a:pt x="9901" y="6939"/>
                    <a:pt x="9901" y="6601"/>
                  </a:cubicBezTo>
                  <a:lnTo>
                    <a:pt x="9901" y="379"/>
                  </a:lnTo>
                  <a:cubicBezTo>
                    <a:pt x="9901" y="139"/>
                    <a:pt x="9782" y="1"/>
                    <a:pt x="96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837;p41"/>
            <p:cNvSpPr/>
            <p:nvPr/>
          </p:nvSpPr>
          <p:spPr>
            <a:xfrm>
              <a:off x="3365525" y="2472275"/>
              <a:ext cx="247525" cy="165625"/>
            </a:xfrm>
            <a:custGeom>
              <a:avLst/>
              <a:gdLst/>
              <a:ahLst/>
              <a:cxnLst/>
              <a:rect l="l" t="t" r="r" b="b"/>
              <a:pathLst>
                <a:path w="9901" h="6625" extrusionOk="0">
                  <a:moveTo>
                    <a:pt x="9609" y="1"/>
                  </a:moveTo>
                  <a:cubicBezTo>
                    <a:pt x="9539" y="1"/>
                    <a:pt x="9459" y="24"/>
                    <a:pt x="9375" y="72"/>
                  </a:cubicBezTo>
                  <a:lnTo>
                    <a:pt x="525" y="5182"/>
                  </a:lnTo>
                  <a:cubicBezTo>
                    <a:pt x="235" y="5349"/>
                    <a:pt x="0" y="5758"/>
                    <a:pt x="0" y="6096"/>
                  </a:cubicBezTo>
                  <a:lnTo>
                    <a:pt x="0" y="6625"/>
                  </a:lnTo>
                  <a:lnTo>
                    <a:pt x="9901" y="908"/>
                  </a:lnTo>
                  <a:lnTo>
                    <a:pt x="9901" y="379"/>
                  </a:lnTo>
                  <a:cubicBezTo>
                    <a:pt x="9901" y="139"/>
                    <a:pt x="9782" y="1"/>
                    <a:pt x="9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838;p41"/>
            <p:cNvSpPr/>
            <p:nvPr/>
          </p:nvSpPr>
          <p:spPr>
            <a:xfrm>
              <a:off x="3390250" y="2594975"/>
              <a:ext cx="99000" cy="157275"/>
            </a:xfrm>
            <a:custGeom>
              <a:avLst/>
              <a:gdLst/>
              <a:ahLst/>
              <a:cxnLst/>
              <a:rect l="l" t="t" r="r" b="b"/>
              <a:pathLst>
                <a:path w="3960" h="6291" extrusionOk="0">
                  <a:moveTo>
                    <a:pt x="3960" y="0"/>
                  </a:moveTo>
                  <a:lnTo>
                    <a:pt x="1" y="2290"/>
                  </a:lnTo>
                  <a:lnTo>
                    <a:pt x="1" y="6291"/>
                  </a:lnTo>
                  <a:lnTo>
                    <a:pt x="3960" y="4004"/>
                  </a:lnTo>
                  <a:lnTo>
                    <a:pt x="396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839;p41"/>
            <p:cNvSpPr/>
            <p:nvPr/>
          </p:nvSpPr>
          <p:spPr>
            <a:xfrm>
              <a:off x="3390250" y="2631075"/>
              <a:ext cx="99000" cy="121175"/>
            </a:xfrm>
            <a:custGeom>
              <a:avLst/>
              <a:gdLst/>
              <a:ahLst/>
              <a:cxnLst/>
              <a:rect l="l" t="t" r="r" b="b"/>
              <a:pathLst>
                <a:path w="3960" h="4847" extrusionOk="0">
                  <a:moveTo>
                    <a:pt x="3304" y="0"/>
                  </a:moveTo>
                  <a:cubicBezTo>
                    <a:pt x="3257" y="0"/>
                    <a:pt x="3213" y="34"/>
                    <a:pt x="3185" y="103"/>
                  </a:cubicBezTo>
                  <a:lnTo>
                    <a:pt x="2291" y="2168"/>
                  </a:lnTo>
                  <a:lnTo>
                    <a:pt x="1768" y="1597"/>
                  </a:lnTo>
                  <a:cubicBezTo>
                    <a:pt x="1729" y="1553"/>
                    <a:pt x="1681" y="1531"/>
                    <a:pt x="1635" y="1531"/>
                  </a:cubicBezTo>
                  <a:cubicBezTo>
                    <a:pt x="1578" y="1531"/>
                    <a:pt x="1523" y="1564"/>
                    <a:pt x="1485" y="1628"/>
                  </a:cubicBezTo>
                  <a:lnTo>
                    <a:pt x="1" y="4266"/>
                  </a:lnTo>
                  <a:lnTo>
                    <a:pt x="1" y="4847"/>
                  </a:lnTo>
                  <a:lnTo>
                    <a:pt x="3960" y="2560"/>
                  </a:lnTo>
                  <a:lnTo>
                    <a:pt x="3960" y="846"/>
                  </a:lnTo>
                  <a:lnTo>
                    <a:pt x="3421" y="76"/>
                  </a:lnTo>
                  <a:cubicBezTo>
                    <a:pt x="3386" y="25"/>
                    <a:pt x="3344" y="0"/>
                    <a:pt x="33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840;p41"/>
            <p:cNvSpPr/>
            <p:nvPr/>
          </p:nvSpPr>
          <p:spPr>
            <a:xfrm>
              <a:off x="3514075" y="2541275"/>
              <a:ext cx="74250" cy="53300"/>
            </a:xfrm>
            <a:custGeom>
              <a:avLst/>
              <a:gdLst/>
              <a:ahLst/>
              <a:cxnLst/>
              <a:rect l="l" t="t" r="r" b="b"/>
              <a:pathLst>
                <a:path w="2970" h="2132" extrusionOk="0">
                  <a:moveTo>
                    <a:pt x="2801" y="0"/>
                  </a:moveTo>
                  <a:cubicBezTo>
                    <a:pt x="2757" y="0"/>
                    <a:pt x="2706" y="15"/>
                    <a:pt x="2652" y="46"/>
                  </a:cubicBezTo>
                  <a:lnTo>
                    <a:pt x="314" y="1394"/>
                  </a:lnTo>
                  <a:cubicBezTo>
                    <a:pt x="140" y="1497"/>
                    <a:pt x="0" y="1732"/>
                    <a:pt x="0" y="1923"/>
                  </a:cubicBezTo>
                  <a:cubicBezTo>
                    <a:pt x="0" y="2056"/>
                    <a:pt x="68" y="2131"/>
                    <a:pt x="168" y="2131"/>
                  </a:cubicBezTo>
                  <a:cubicBezTo>
                    <a:pt x="211" y="2131"/>
                    <a:pt x="261" y="2117"/>
                    <a:pt x="314" y="2087"/>
                  </a:cubicBezTo>
                  <a:lnTo>
                    <a:pt x="2652" y="735"/>
                  </a:lnTo>
                  <a:cubicBezTo>
                    <a:pt x="2829" y="637"/>
                    <a:pt x="2969" y="398"/>
                    <a:pt x="2969" y="207"/>
                  </a:cubicBezTo>
                  <a:cubicBezTo>
                    <a:pt x="2969" y="76"/>
                    <a:pt x="2902" y="0"/>
                    <a:pt x="28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841;p41"/>
            <p:cNvSpPr/>
            <p:nvPr/>
          </p:nvSpPr>
          <p:spPr>
            <a:xfrm>
              <a:off x="3514075" y="2582425"/>
              <a:ext cx="74250" cy="53325"/>
            </a:xfrm>
            <a:custGeom>
              <a:avLst/>
              <a:gdLst/>
              <a:ahLst/>
              <a:cxnLst/>
              <a:rect l="l" t="t" r="r" b="b"/>
              <a:pathLst>
                <a:path w="2970" h="2133" extrusionOk="0">
                  <a:moveTo>
                    <a:pt x="2800" y="1"/>
                  </a:moveTo>
                  <a:cubicBezTo>
                    <a:pt x="2756" y="1"/>
                    <a:pt x="2706" y="15"/>
                    <a:pt x="2652" y="45"/>
                  </a:cubicBezTo>
                  <a:lnTo>
                    <a:pt x="314" y="1397"/>
                  </a:lnTo>
                  <a:cubicBezTo>
                    <a:pt x="140" y="1496"/>
                    <a:pt x="0" y="1735"/>
                    <a:pt x="0" y="1922"/>
                  </a:cubicBezTo>
                  <a:cubicBezTo>
                    <a:pt x="0" y="2055"/>
                    <a:pt x="68" y="2132"/>
                    <a:pt x="168" y="2132"/>
                  </a:cubicBezTo>
                  <a:cubicBezTo>
                    <a:pt x="211" y="2132"/>
                    <a:pt x="261" y="2117"/>
                    <a:pt x="314" y="2086"/>
                  </a:cubicBezTo>
                  <a:lnTo>
                    <a:pt x="2652" y="738"/>
                  </a:lnTo>
                  <a:cubicBezTo>
                    <a:pt x="2829" y="636"/>
                    <a:pt x="2969" y="400"/>
                    <a:pt x="2969" y="209"/>
                  </a:cubicBezTo>
                  <a:cubicBezTo>
                    <a:pt x="2969" y="76"/>
                    <a:pt x="2902" y="1"/>
                    <a:pt x="28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842;p41"/>
            <p:cNvSpPr/>
            <p:nvPr/>
          </p:nvSpPr>
          <p:spPr>
            <a:xfrm>
              <a:off x="3514075" y="2623600"/>
              <a:ext cx="74250" cy="53275"/>
            </a:xfrm>
            <a:custGeom>
              <a:avLst/>
              <a:gdLst/>
              <a:ahLst/>
              <a:cxnLst/>
              <a:rect l="l" t="t" r="r" b="b"/>
              <a:pathLst>
                <a:path w="2970" h="2131" extrusionOk="0">
                  <a:moveTo>
                    <a:pt x="2801" y="1"/>
                  </a:moveTo>
                  <a:cubicBezTo>
                    <a:pt x="2757" y="1"/>
                    <a:pt x="2706" y="16"/>
                    <a:pt x="2652" y="47"/>
                  </a:cubicBezTo>
                  <a:lnTo>
                    <a:pt x="314" y="1394"/>
                  </a:lnTo>
                  <a:cubicBezTo>
                    <a:pt x="140" y="1497"/>
                    <a:pt x="0" y="1733"/>
                    <a:pt x="0" y="1923"/>
                  </a:cubicBezTo>
                  <a:cubicBezTo>
                    <a:pt x="0" y="2056"/>
                    <a:pt x="67" y="2131"/>
                    <a:pt x="165" y="2131"/>
                  </a:cubicBezTo>
                  <a:cubicBezTo>
                    <a:pt x="210" y="2131"/>
                    <a:pt x="260" y="2116"/>
                    <a:pt x="314" y="2084"/>
                  </a:cubicBezTo>
                  <a:lnTo>
                    <a:pt x="2652" y="736"/>
                  </a:lnTo>
                  <a:cubicBezTo>
                    <a:pt x="2829" y="633"/>
                    <a:pt x="2969" y="398"/>
                    <a:pt x="2969" y="207"/>
                  </a:cubicBezTo>
                  <a:cubicBezTo>
                    <a:pt x="2969" y="76"/>
                    <a:pt x="2902" y="1"/>
                    <a:pt x="28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843;p41"/>
            <p:cNvSpPr/>
            <p:nvPr/>
          </p:nvSpPr>
          <p:spPr>
            <a:xfrm>
              <a:off x="3365525" y="2713150"/>
              <a:ext cx="247525" cy="317425"/>
            </a:xfrm>
            <a:custGeom>
              <a:avLst/>
              <a:gdLst/>
              <a:ahLst/>
              <a:cxnLst/>
              <a:rect l="l" t="t" r="r" b="b"/>
              <a:pathLst>
                <a:path w="9901" h="12697" extrusionOk="0">
                  <a:moveTo>
                    <a:pt x="9609" y="1"/>
                  </a:moveTo>
                  <a:cubicBezTo>
                    <a:pt x="9539" y="1"/>
                    <a:pt x="9459" y="24"/>
                    <a:pt x="9375" y="72"/>
                  </a:cubicBezTo>
                  <a:lnTo>
                    <a:pt x="525" y="5181"/>
                  </a:lnTo>
                  <a:cubicBezTo>
                    <a:pt x="235" y="5348"/>
                    <a:pt x="0" y="5758"/>
                    <a:pt x="0" y="6096"/>
                  </a:cubicBezTo>
                  <a:lnTo>
                    <a:pt x="0" y="12318"/>
                  </a:lnTo>
                  <a:cubicBezTo>
                    <a:pt x="0" y="12558"/>
                    <a:pt x="119" y="12696"/>
                    <a:pt x="292" y="12696"/>
                  </a:cubicBezTo>
                  <a:cubicBezTo>
                    <a:pt x="362" y="12696"/>
                    <a:pt x="442" y="12674"/>
                    <a:pt x="525" y="12625"/>
                  </a:cubicBezTo>
                  <a:lnTo>
                    <a:pt x="9375" y="7516"/>
                  </a:lnTo>
                  <a:cubicBezTo>
                    <a:pt x="9666" y="7348"/>
                    <a:pt x="9901" y="6939"/>
                    <a:pt x="9901" y="6601"/>
                  </a:cubicBezTo>
                  <a:lnTo>
                    <a:pt x="9901" y="379"/>
                  </a:lnTo>
                  <a:cubicBezTo>
                    <a:pt x="9901" y="139"/>
                    <a:pt x="9782" y="1"/>
                    <a:pt x="96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844;p41"/>
            <p:cNvSpPr/>
            <p:nvPr/>
          </p:nvSpPr>
          <p:spPr>
            <a:xfrm>
              <a:off x="3365525" y="2713150"/>
              <a:ext cx="247525" cy="165650"/>
            </a:xfrm>
            <a:custGeom>
              <a:avLst/>
              <a:gdLst/>
              <a:ahLst/>
              <a:cxnLst/>
              <a:rect l="l" t="t" r="r" b="b"/>
              <a:pathLst>
                <a:path w="9901" h="6626" extrusionOk="0">
                  <a:moveTo>
                    <a:pt x="9609" y="1"/>
                  </a:moveTo>
                  <a:cubicBezTo>
                    <a:pt x="9539" y="1"/>
                    <a:pt x="9459" y="24"/>
                    <a:pt x="9375" y="72"/>
                  </a:cubicBezTo>
                  <a:lnTo>
                    <a:pt x="525" y="5181"/>
                  </a:lnTo>
                  <a:cubicBezTo>
                    <a:pt x="235" y="5348"/>
                    <a:pt x="0" y="5758"/>
                    <a:pt x="0" y="6096"/>
                  </a:cubicBezTo>
                  <a:lnTo>
                    <a:pt x="0" y="6625"/>
                  </a:lnTo>
                  <a:lnTo>
                    <a:pt x="9901" y="909"/>
                  </a:lnTo>
                  <a:lnTo>
                    <a:pt x="9901" y="379"/>
                  </a:lnTo>
                  <a:cubicBezTo>
                    <a:pt x="9901" y="139"/>
                    <a:pt x="9782" y="1"/>
                    <a:pt x="9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845;p41"/>
            <p:cNvSpPr/>
            <p:nvPr/>
          </p:nvSpPr>
          <p:spPr>
            <a:xfrm>
              <a:off x="3390250" y="2835925"/>
              <a:ext cx="99000" cy="157200"/>
            </a:xfrm>
            <a:custGeom>
              <a:avLst/>
              <a:gdLst/>
              <a:ahLst/>
              <a:cxnLst/>
              <a:rect l="l" t="t" r="r" b="b"/>
              <a:pathLst>
                <a:path w="3960" h="6288" extrusionOk="0">
                  <a:moveTo>
                    <a:pt x="3960" y="1"/>
                  </a:moveTo>
                  <a:lnTo>
                    <a:pt x="1" y="2288"/>
                  </a:lnTo>
                  <a:lnTo>
                    <a:pt x="1" y="6287"/>
                  </a:lnTo>
                  <a:lnTo>
                    <a:pt x="3960" y="4000"/>
                  </a:lnTo>
                  <a:lnTo>
                    <a:pt x="396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846;p41"/>
            <p:cNvSpPr/>
            <p:nvPr/>
          </p:nvSpPr>
          <p:spPr>
            <a:xfrm>
              <a:off x="3390250" y="2872000"/>
              <a:ext cx="99000" cy="121125"/>
            </a:xfrm>
            <a:custGeom>
              <a:avLst/>
              <a:gdLst/>
              <a:ahLst/>
              <a:cxnLst/>
              <a:rect l="l" t="t" r="r" b="b"/>
              <a:pathLst>
                <a:path w="3960" h="4845" extrusionOk="0">
                  <a:moveTo>
                    <a:pt x="3303" y="1"/>
                  </a:moveTo>
                  <a:cubicBezTo>
                    <a:pt x="3257" y="1"/>
                    <a:pt x="3212" y="34"/>
                    <a:pt x="3185" y="100"/>
                  </a:cubicBezTo>
                  <a:lnTo>
                    <a:pt x="2291" y="2165"/>
                  </a:lnTo>
                  <a:lnTo>
                    <a:pt x="1768" y="1595"/>
                  </a:lnTo>
                  <a:cubicBezTo>
                    <a:pt x="1729" y="1551"/>
                    <a:pt x="1682" y="1529"/>
                    <a:pt x="1636" y="1529"/>
                  </a:cubicBezTo>
                  <a:cubicBezTo>
                    <a:pt x="1579" y="1529"/>
                    <a:pt x="1523" y="1563"/>
                    <a:pt x="1485" y="1629"/>
                  </a:cubicBezTo>
                  <a:lnTo>
                    <a:pt x="1" y="4264"/>
                  </a:lnTo>
                  <a:lnTo>
                    <a:pt x="1" y="4844"/>
                  </a:lnTo>
                  <a:lnTo>
                    <a:pt x="3960" y="2557"/>
                  </a:lnTo>
                  <a:lnTo>
                    <a:pt x="3960" y="845"/>
                  </a:lnTo>
                  <a:lnTo>
                    <a:pt x="3421" y="76"/>
                  </a:lnTo>
                  <a:cubicBezTo>
                    <a:pt x="3386" y="26"/>
                    <a:pt x="3343" y="1"/>
                    <a:pt x="33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847;p41"/>
            <p:cNvSpPr/>
            <p:nvPr/>
          </p:nvSpPr>
          <p:spPr>
            <a:xfrm>
              <a:off x="3514075" y="2782175"/>
              <a:ext cx="74250" cy="53275"/>
            </a:xfrm>
            <a:custGeom>
              <a:avLst/>
              <a:gdLst/>
              <a:ahLst/>
              <a:cxnLst/>
              <a:rect l="l" t="t" r="r" b="b"/>
              <a:pathLst>
                <a:path w="2970" h="2131" extrusionOk="0">
                  <a:moveTo>
                    <a:pt x="2800" y="0"/>
                  </a:moveTo>
                  <a:cubicBezTo>
                    <a:pt x="2756" y="0"/>
                    <a:pt x="2706" y="15"/>
                    <a:pt x="2652" y="45"/>
                  </a:cubicBezTo>
                  <a:lnTo>
                    <a:pt x="314" y="1396"/>
                  </a:lnTo>
                  <a:cubicBezTo>
                    <a:pt x="140" y="1495"/>
                    <a:pt x="0" y="1735"/>
                    <a:pt x="0" y="1922"/>
                  </a:cubicBezTo>
                  <a:cubicBezTo>
                    <a:pt x="0" y="2055"/>
                    <a:pt x="68" y="2130"/>
                    <a:pt x="168" y="2130"/>
                  </a:cubicBezTo>
                  <a:cubicBezTo>
                    <a:pt x="212" y="2130"/>
                    <a:pt x="261" y="2116"/>
                    <a:pt x="314" y="2086"/>
                  </a:cubicBezTo>
                  <a:lnTo>
                    <a:pt x="2652" y="734"/>
                  </a:lnTo>
                  <a:cubicBezTo>
                    <a:pt x="2829" y="635"/>
                    <a:pt x="2969" y="400"/>
                    <a:pt x="2969" y="208"/>
                  </a:cubicBezTo>
                  <a:cubicBezTo>
                    <a:pt x="2969" y="76"/>
                    <a:pt x="2902" y="0"/>
                    <a:pt x="28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848;p41"/>
            <p:cNvSpPr/>
            <p:nvPr/>
          </p:nvSpPr>
          <p:spPr>
            <a:xfrm>
              <a:off x="3514075" y="2823325"/>
              <a:ext cx="74250" cy="53300"/>
            </a:xfrm>
            <a:custGeom>
              <a:avLst/>
              <a:gdLst/>
              <a:ahLst/>
              <a:cxnLst/>
              <a:rect l="l" t="t" r="r" b="b"/>
              <a:pathLst>
                <a:path w="2970" h="2132" extrusionOk="0">
                  <a:moveTo>
                    <a:pt x="2803" y="1"/>
                  </a:moveTo>
                  <a:cubicBezTo>
                    <a:pt x="2758" y="1"/>
                    <a:pt x="2707" y="16"/>
                    <a:pt x="2652" y="48"/>
                  </a:cubicBezTo>
                  <a:lnTo>
                    <a:pt x="314" y="1396"/>
                  </a:lnTo>
                  <a:cubicBezTo>
                    <a:pt x="140" y="1498"/>
                    <a:pt x="0" y="1733"/>
                    <a:pt x="0" y="1924"/>
                  </a:cubicBezTo>
                  <a:cubicBezTo>
                    <a:pt x="0" y="2057"/>
                    <a:pt x="67" y="2131"/>
                    <a:pt x="165" y="2131"/>
                  </a:cubicBezTo>
                  <a:cubicBezTo>
                    <a:pt x="210" y="2131"/>
                    <a:pt x="260" y="2116"/>
                    <a:pt x="314" y="2085"/>
                  </a:cubicBezTo>
                  <a:lnTo>
                    <a:pt x="2652" y="736"/>
                  </a:lnTo>
                  <a:cubicBezTo>
                    <a:pt x="2829" y="634"/>
                    <a:pt x="2969" y="399"/>
                    <a:pt x="2969" y="208"/>
                  </a:cubicBezTo>
                  <a:cubicBezTo>
                    <a:pt x="2969" y="76"/>
                    <a:pt x="2903" y="1"/>
                    <a:pt x="280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849;p41"/>
            <p:cNvSpPr/>
            <p:nvPr/>
          </p:nvSpPr>
          <p:spPr>
            <a:xfrm>
              <a:off x="3514075" y="2864500"/>
              <a:ext cx="74250" cy="53275"/>
            </a:xfrm>
            <a:custGeom>
              <a:avLst/>
              <a:gdLst/>
              <a:ahLst/>
              <a:cxnLst/>
              <a:rect l="l" t="t" r="r" b="b"/>
              <a:pathLst>
                <a:path w="2970" h="2131" extrusionOk="0">
                  <a:moveTo>
                    <a:pt x="2800" y="1"/>
                  </a:moveTo>
                  <a:cubicBezTo>
                    <a:pt x="2756" y="1"/>
                    <a:pt x="2706" y="15"/>
                    <a:pt x="2652" y="45"/>
                  </a:cubicBezTo>
                  <a:lnTo>
                    <a:pt x="314" y="1397"/>
                  </a:lnTo>
                  <a:cubicBezTo>
                    <a:pt x="140" y="1496"/>
                    <a:pt x="0" y="1731"/>
                    <a:pt x="0" y="1923"/>
                  </a:cubicBezTo>
                  <a:cubicBezTo>
                    <a:pt x="0" y="2056"/>
                    <a:pt x="68" y="2131"/>
                    <a:pt x="168" y="2131"/>
                  </a:cubicBezTo>
                  <a:cubicBezTo>
                    <a:pt x="212" y="2131"/>
                    <a:pt x="261" y="2117"/>
                    <a:pt x="314" y="2087"/>
                  </a:cubicBezTo>
                  <a:lnTo>
                    <a:pt x="2652" y="735"/>
                  </a:lnTo>
                  <a:cubicBezTo>
                    <a:pt x="2829" y="636"/>
                    <a:pt x="2969" y="397"/>
                    <a:pt x="2969" y="209"/>
                  </a:cubicBezTo>
                  <a:cubicBezTo>
                    <a:pt x="2969" y="76"/>
                    <a:pt x="2902" y="1"/>
                    <a:pt x="28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850;p41"/>
            <p:cNvSpPr/>
            <p:nvPr/>
          </p:nvSpPr>
          <p:spPr>
            <a:xfrm>
              <a:off x="3750075" y="2213225"/>
              <a:ext cx="706325" cy="624950"/>
            </a:xfrm>
            <a:custGeom>
              <a:avLst/>
              <a:gdLst/>
              <a:ahLst/>
              <a:cxnLst/>
              <a:rect l="l" t="t" r="r" b="b"/>
              <a:pathLst>
                <a:path w="28253" h="24998" extrusionOk="0">
                  <a:moveTo>
                    <a:pt x="27963" y="0"/>
                  </a:moveTo>
                  <a:cubicBezTo>
                    <a:pt x="27892" y="0"/>
                    <a:pt x="27812" y="23"/>
                    <a:pt x="27728" y="72"/>
                  </a:cubicBezTo>
                  <a:lnTo>
                    <a:pt x="526" y="15775"/>
                  </a:lnTo>
                  <a:cubicBezTo>
                    <a:pt x="236" y="15943"/>
                    <a:pt x="0" y="16352"/>
                    <a:pt x="0" y="16687"/>
                  </a:cubicBezTo>
                  <a:lnTo>
                    <a:pt x="0" y="24622"/>
                  </a:lnTo>
                  <a:cubicBezTo>
                    <a:pt x="0" y="24859"/>
                    <a:pt x="119" y="24997"/>
                    <a:pt x="292" y="24997"/>
                  </a:cubicBezTo>
                  <a:cubicBezTo>
                    <a:pt x="362" y="24997"/>
                    <a:pt x="442" y="24974"/>
                    <a:pt x="526" y="24926"/>
                  </a:cubicBezTo>
                  <a:lnTo>
                    <a:pt x="27728" y="9223"/>
                  </a:lnTo>
                  <a:cubicBezTo>
                    <a:pt x="28018" y="9055"/>
                    <a:pt x="28253" y="8646"/>
                    <a:pt x="28253" y="8308"/>
                  </a:cubicBezTo>
                  <a:lnTo>
                    <a:pt x="28253" y="376"/>
                  </a:lnTo>
                  <a:cubicBezTo>
                    <a:pt x="28253" y="137"/>
                    <a:pt x="28135" y="0"/>
                    <a:pt x="2796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851;p41"/>
            <p:cNvSpPr/>
            <p:nvPr/>
          </p:nvSpPr>
          <p:spPr>
            <a:xfrm>
              <a:off x="3750075" y="2213225"/>
              <a:ext cx="706325" cy="430500"/>
            </a:xfrm>
            <a:custGeom>
              <a:avLst/>
              <a:gdLst/>
              <a:ahLst/>
              <a:cxnLst/>
              <a:rect l="l" t="t" r="r" b="b"/>
              <a:pathLst>
                <a:path w="28253" h="17220" extrusionOk="0">
                  <a:moveTo>
                    <a:pt x="27963" y="0"/>
                  </a:moveTo>
                  <a:cubicBezTo>
                    <a:pt x="27892" y="0"/>
                    <a:pt x="27812" y="23"/>
                    <a:pt x="27728" y="72"/>
                  </a:cubicBezTo>
                  <a:lnTo>
                    <a:pt x="526" y="15775"/>
                  </a:lnTo>
                  <a:cubicBezTo>
                    <a:pt x="236" y="15943"/>
                    <a:pt x="0" y="16352"/>
                    <a:pt x="0" y="16687"/>
                  </a:cubicBezTo>
                  <a:lnTo>
                    <a:pt x="0" y="17220"/>
                  </a:lnTo>
                  <a:lnTo>
                    <a:pt x="28253" y="905"/>
                  </a:lnTo>
                  <a:lnTo>
                    <a:pt x="28253" y="376"/>
                  </a:lnTo>
                  <a:cubicBezTo>
                    <a:pt x="28253" y="137"/>
                    <a:pt x="28135" y="0"/>
                    <a:pt x="279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852;p41"/>
            <p:cNvSpPr/>
            <p:nvPr/>
          </p:nvSpPr>
          <p:spPr>
            <a:xfrm>
              <a:off x="3769850" y="2564975"/>
              <a:ext cx="158500" cy="242325"/>
            </a:xfrm>
            <a:custGeom>
              <a:avLst/>
              <a:gdLst/>
              <a:ahLst/>
              <a:cxnLst/>
              <a:rect l="l" t="t" r="r" b="b"/>
              <a:pathLst>
                <a:path w="6340" h="9693" extrusionOk="0">
                  <a:moveTo>
                    <a:pt x="6103" y="0"/>
                  </a:moveTo>
                  <a:cubicBezTo>
                    <a:pt x="6047" y="0"/>
                    <a:pt x="5983" y="19"/>
                    <a:pt x="5916" y="57"/>
                  </a:cubicBezTo>
                  <a:lnTo>
                    <a:pt x="421" y="3231"/>
                  </a:lnTo>
                  <a:cubicBezTo>
                    <a:pt x="189" y="3364"/>
                    <a:pt x="1" y="3692"/>
                    <a:pt x="1" y="3961"/>
                  </a:cubicBezTo>
                  <a:lnTo>
                    <a:pt x="1" y="9391"/>
                  </a:lnTo>
                  <a:cubicBezTo>
                    <a:pt x="1" y="9582"/>
                    <a:pt x="95" y="9693"/>
                    <a:pt x="232" y="9693"/>
                  </a:cubicBezTo>
                  <a:cubicBezTo>
                    <a:pt x="289" y="9693"/>
                    <a:pt x="353" y="9674"/>
                    <a:pt x="421" y="9634"/>
                  </a:cubicBezTo>
                  <a:lnTo>
                    <a:pt x="5916" y="6463"/>
                  </a:lnTo>
                  <a:cubicBezTo>
                    <a:pt x="6148" y="6330"/>
                    <a:pt x="6339" y="6003"/>
                    <a:pt x="6339" y="5733"/>
                  </a:cubicBezTo>
                  <a:lnTo>
                    <a:pt x="6339" y="303"/>
                  </a:lnTo>
                  <a:cubicBezTo>
                    <a:pt x="6339" y="111"/>
                    <a:pt x="6243" y="0"/>
                    <a:pt x="610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853;p41"/>
            <p:cNvSpPr/>
            <p:nvPr/>
          </p:nvSpPr>
          <p:spPr>
            <a:xfrm>
              <a:off x="3769850" y="2608050"/>
              <a:ext cx="158500" cy="199250"/>
            </a:xfrm>
            <a:custGeom>
              <a:avLst/>
              <a:gdLst/>
              <a:ahLst/>
              <a:cxnLst/>
              <a:rect l="l" t="t" r="r" b="b"/>
              <a:pathLst>
                <a:path w="6340" h="7970" extrusionOk="0">
                  <a:moveTo>
                    <a:pt x="5087" y="0"/>
                  </a:moveTo>
                  <a:cubicBezTo>
                    <a:pt x="5009" y="0"/>
                    <a:pt x="4933" y="64"/>
                    <a:pt x="4879" y="191"/>
                  </a:cubicBezTo>
                  <a:lnTo>
                    <a:pt x="3244" y="4037"/>
                  </a:lnTo>
                  <a:lnTo>
                    <a:pt x="2448" y="3048"/>
                  </a:lnTo>
                  <a:cubicBezTo>
                    <a:pt x="2373" y="2952"/>
                    <a:pt x="2284" y="2905"/>
                    <a:pt x="2200" y="2905"/>
                  </a:cubicBezTo>
                  <a:cubicBezTo>
                    <a:pt x="2097" y="2905"/>
                    <a:pt x="2000" y="2973"/>
                    <a:pt x="1936" y="3106"/>
                  </a:cubicBezTo>
                  <a:lnTo>
                    <a:pt x="1" y="7238"/>
                  </a:lnTo>
                  <a:lnTo>
                    <a:pt x="1" y="7668"/>
                  </a:lnTo>
                  <a:cubicBezTo>
                    <a:pt x="1" y="7859"/>
                    <a:pt x="95" y="7970"/>
                    <a:pt x="232" y="7970"/>
                  </a:cubicBezTo>
                  <a:cubicBezTo>
                    <a:pt x="289" y="7970"/>
                    <a:pt x="353" y="7951"/>
                    <a:pt x="421" y="7911"/>
                  </a:cubicBezTo>
                  <a:lnTo>
                    <a:pt x="5916" y="4740"/>
                  </a:lnTo>
                  <a:cubicBezTo>
                    <a:pt x="6148" y="4607"/>
                    <a:pt x="6339" y="4280"/>
                    <a:pt x="6339" y="4010"/>
                  </a:cubicBezTo>
                  <a:lnTo>
                    <a:pt x="6339" y="2133"/>
                  </a:lnTo>
                  <a:lnTo>
                    <a:pt x="5298" y="173"/>
                  </a:lnTo>
                  <a:cubicBezTo>
                    <a:pt x="5237" y="57"/>
                    <a:pt x="5161" y="0"/>
                    <a:pt x="5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854;p41"/>
            <p:cNvSpPr/>
            <p:nvPr/>
          </p:nvSpPr>
          <p:spPr>
            <a:xfrm>
              <a:off x="3769850" y="2630975"/>
              <a:ext cx="39625" cy="56700"/>
            </a:xfrm>
            <a:custGeom>
              <a:avLst/>
              <a:gdLst/>
              <a:ahLst/>
              <a:cxnLst/>
              <a:rect l="l" t="t" r="r" b="b"/>
              <a:pathLst>
                <a:path w="1585" h="2268" extrusionOk="0">
                  <a:moveTo>
                    <a:pt x="1442" y="1"/>
                  </a:moveTo>
                  <a:lnTo>
                    <a:pt x="421" y="591"/>
                  </a:lnTo>
                  <a:cubicBezTo>
                    <a:pt x="189" y="724"/>
                    <a:pt x="1" y="1052"/>
                    <a:pt x="1" y="1321"/>
                  </a:cubicBezTo>
                  <a:lnTo>
                    <a:pt x="1" y="2222"/>
                  </a:lnTo>
                  <a:cubicBezTo>
                    <a:pt x="65" y="2252"/>
                    <a:pt x="137" y="2268"/>
                    <a:pt x="215" y="2268"/>
                  </a:cubicBezTo>
                  <a:cubicBezTo>
                    <a:pt x="341" y="2268"/>
                    <a:pt x="484" y="2227"/>
                    <a:pt x="636" y="2140"/>
                  </a:cubicBezTo>
                  <a:cubicBezTo>
                    <a:pt x="1158" y="1837"/>
                    <a:pt x="1585" y="1099"/>
                    <a:pt x="1585" y="496"/>
                  </a:cubicBezTo>
                  <a:cubicBezTo>
                    <a:pt x="1585" y="284"/>
                    <a:pt x="1530" y="116"/>
                    <a:pt x="14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855;p41"/>
            <p:cNvSpPr/>
            <p:nvPr/>
          </p:nvSpPr>
          <p:spPr>
            <a:xfrm>
              <a:off x="3979850" y="2289900"/>
              <a:ext cx="445600" cy="270700"/>
            </a:xfrm>
            <a:custGeom>
              <a:avLst/>
              <a:gdLst/>
              <a:ahLst/>
              <a:cxnLst/>
              <a:rect l="l" t="t" r="r" b="b"/>
              <a:pathLst>
                <a:path w="17824" h="10828" extrusionOk="0">
                  <a:moveTo>
                    <a:pt x="17605" y="0"/>
                  </a:moveTo>
                  <a:cubicBezTo>
                    <a:pt x="17545" y="0"/>
                    <a:pt x="17476" y="21"/>
                    <a:pt x="17403" y="64"/>
                  </a:cubicBezTo>
                  <a:lnTo>
                    <a:pt x="420" y="9865"/>
                  </a:lnTo>
                  <a:cubicBezTo>
                    <a:pt x="188" y="9999"/>
                    <a:pt x="1" y="10309"/>
                    <a:pt x="1" y="10558"/>
                  </a:cubicBezTo>
                  <a:cubicBezTo>
                    <a:pt x="1" y="10730"/>
                    <a:pt x="90" y="10827"/>
                    <a:pt x="222" y="10827"/>
                  </a:cubicBezTo>
                  <a:cubicBezTo>
                    <a:pt x="281" y="10827"/>
                    <a:pt x="348" y="10808"/>
                    <a:pt x="420" y="10766"/>
                  </a:cubicBezTo>
                  <a:lnTo>
                    <a:pt x="17403" y="961"/>
                  </a:lnTo>
                  <a:cubicBezTo>
                    <a:pt x="17636" y="828"/>
                    <a:pt x="17823" y="518"/>
                    <a:pt x="17823" y="269"/>
                  </a:cubicBezTo>
                  <a:cubicBezTo>
                    <a:pt x="17823" y="97"/>
                    <a:pt x="17735" y="0"/>
                    <a:pt x="1760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856;p41"/>
            <p:cNvSpPr/>
            <p:nvPr/>
          </p:nvSpPr>
          <p:spPr>
            <a:xfrm>
              <a:off x="3979850" y="2347050"/>
              <a:ext cx="445600" cy="270725"/>
            </a:xfrm>
            <a:custGeom>
              <a:avLst/>
              <a:gdLst/>
              <a:ahLst/>
              <a:cxnLst/>
              <a:rect l="l" t="t" r="r" b="b"/>
              <a:pathLst>
                <a:path w="17824" h="10829" extrusionOk="0">
                  <a:moveTo>
                    <a:pt x="17604" y="1"/>
                  </a:moveTo>
                  <a:cubicBezTo>
                    <a:pt x="17545" y="1"/>
                    <a:pt x="17476" y="21"/>
                    <a:pt x="17403" y="64"/>
                  </a:cubicBezTo>
                  <a:lnTo>
                    <a:pt x="420" y="9866"/>
                  </a:lnTo>
                  <a:cubicBezTo>
                    <a:pt x="188" y="9999"/>
                    <a:pt x="1" y="10310"/>
                    <a:pt x="1" y="10559"/>
                  </a:cubicBezTo>
                  <a:cubicBezTo>
                    <a:pt x="1" y="10731"/>
                    <a:pt x="90" y="10828"/>
                    <a:pt x="222" y="10828"/>
                  </a:cubicBezTo>
                  <a:cubicBezTo>
                    <a:pt x="281" y="10828"/>
                    <a:pt x="348" y="10808"/>
                    <a:pt x="420" y="10767"/>
                  </a:cubicBezTo>
                  <a:lnTo>
                    <a:pt x="17403" y="962"/>
                  </a:lnTo>
                  <a:cubicBezTo>
                    <a:pt x="17636" y="829"/>
                    <a:pt x="17823" y="518"/>
                    <a:pt x="17823" y="269"/>
                  </a:cubicBezTo>
                  <a:cubicBezTo>
                    <a:pt x="17823" y="98"/>
                    <a:pt x="17735" y="1"/>
                    <a:pt x="176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857;p41"/>
            <p:cNvSpPr/>
            <p:nvPr/>
          </p:nvSpPr>
          <p:spPr>
            <a:xfrm>
              <a:off x="3979850" y="2404225"/>
              <a:ext cx="445600" cy="270700"/>
            </a:xfrm>
            <a:custGeom>
              <a:avLst/>
              <a:gdLst/>
              <a:ahLst/>
              <a:cxnLst/>
              <a:rect l="l" t="t" r="r" b="b"/>
              <a:pathLst>
                <a:path w="17824" h="10828" extrusionOk="0">
                  <a:moveTo>
                    <a:pt x="17604" y="1"/>
                  </a:moveTo>
                  <a:cubicBezTo>
                    <a:pt x="17545" y="1"/>
                    <a:pt x="17476" y="21"/>
                    <a:pt x="17403" y="64"/>
                  </a:cubicBezTo>
                  <a:lnTo>
                    <a:pt x="420" y="9866"/>
                  </a:lnTo>
                  <a:cubicBezTo>
                    <a:pt x="188" y="10002"/>
                    <a:pt x="1" y="10313"/>
                    <a:pt x="1" y="10558"/>
                  </a:cubicBezTo>
                  <a:cubicBezTo>
                    <a:pt x="1" y="10731"/>
                    <a:pt x="90" y="10828"/>
                    <a:pt x="222" y="10828"/>
                  </a:cubicBezTo>
                  <a:cubicBezTo>
                    <a:pt x="281" y="10828"/>
                    <a:pt x="348" y="10808"/>
                    <a:pt x="420" y="10767"/>
                  </a:cubicBezTo>
                  <a:lnTo>
                    <a:pt x="17403" y="962"/>
                  </a:lnTo>
                  <a:cubicBezTo>
                    <a:pt x="17636" y="828"/>
                    <a:pt x="17823" y="518"/>
                    <a:pt x="17823" y="269"/>
                  </a:cubicBezTo>
                  <a:cubicBezTo>
                    <a:pt x="17823" y="98"/>
                    <a:pt x="17735" y="1"/>
                    <a:pt x="176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858;p41"/>
            <p:cNvSpPr/>
            <p:nvPr/>
          </p:nvSpPr>
          <p:spPr>
            <a:xfrm>
              <a:off x="4528675" y="1901375"/>
              <a:ext cx="166300" cy="130825"/>
            </a:xfrm>
            <a:custGeom>
              <a:avLst/>
              <a:gdLst/>
              <a:ahLst/>
              <a:cxnLst/>
              <a:rect l="l" t="t" r="r" b="b"/>
              <a:pathLst>
                <a:path w="6652" h="5233" extrusionOk="0">
                  <a:moveTo>
                    <a:pt x="972" y="1"/>
                  </a:moveTo>
                  <a:cubicBezTo>
                    <a:pt x="972" y="1"/>
                    <a:pt x="30" y="1488"/>
                    <a:pt x="17" y="1581"/>
                  </a:cubicBezTo>
                  <a:cubicBezTo>
                    <a:pt x="0" y="1676"/>
                    <a:pt x="2584" y="4437"/>
                    <a:pt x="2839" y="4717"/>
                  </a:cubicBezTo>
                  <a:cubicBezTo>
                    <a:pt x="2979" y="4870"/>
                    <a:pt x="3109" y="4993"/>
                    <a:pt x="3447" y="5014"/>
                  </a:cubicBezTo>
                  <a:cubicBezTo>
                    <a:pt x="4123" y="5054"/>
                    <a:pt x="6651" y="5232"/>
                    <a:pt x="6651" y="5232"/>
                  </a:cubicBezTo>
                  <a:lnTo>
                    <a:pt x="6252" y="3167"/>
                  </a:lnTo>
                  <a:lnTo>
                    <a:pt x="3761" y="3099"/>
                  </a:lnTo>
                  <a:cubicBezTo>
                    <a:pt x="3590" y="2956"/>
                    <a:pt x="972" y="1"/>
                    <a:pt x="97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859;p41"/>
            <p:cNvSpPr/>
            <p:nvPr/>
          </p:nvSpPr>
          <p:spPr>
            <a:xfrm>
              <a:off x="4677550" y="1980550"/>
              <a:ext cx="106600" cy="71600"/>
            </a:xfrm>
            <a:custGeom>
              <a:avLst/>
              <a:gdLst/>
              <a:ahLst/>
              <a:cxnLst/>
              <a:rect l="l" t="t" r="r" b="b"/>
              <a:pathLst>
                <a:path w="4264" h="2864" extrusionOk="0">
                  <a:moveTo>
                    <a:pt x="297" y="0"/>
                  </a:moveTo>
                  <a:lnTo>
                    <a:pt x="0" y="2580"/>
                  </a:lnTo>
                  <a:lnTo>
                    <a:pt x="3840" y="2864"/>
                  </a:lnTo>
                  <a:lnTo>
                    <a:pt x="4264" y="90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860;p41"/>
            <p:cNvSpPr/>
            <p:nvPr/>
          </p:nvSpPr>
          <p:spPr>
            <a:xfrm>
              <a:off x="4677550" y="1980550"/>
              <a:ext cx="106600" cy="68100"/>
            </a:xfrm>
            <a:custGeom>
              <a:avLst/>
              <a:gdLst/>
              <a:ahLst/>
              <a:cxnLst/>
              <a:rect l="l" t="t" r="r" b="b"/>
              <a:pathLst>
                <a:path w="4264" h="2724" extrusionOk="0">
                  <a:moveTo>
                    <a:pt x="297" y="0"/>
                  </a:moveTo>
                  <a:lnTo>
                    <a:pt x="66" y="2021"/>
                  </a:lnTo>
                  <a:lnTo>
                    <a:pt x="0" y="2580"/>
                  </a:lnTo>
                  <a:lnTo>
                    <a:pt x="1922" y="2724"/>
                  </a:lnTo>
                  <a:lnTo>
                    <a:pt x="1922" y="2656"/>
                  </a:lnTo>
                  <a:cubicBezTo>
                    <a:pt x="1922" y="1533"/>
                    <a:pt x="2543" y="188"/>
                    <a:pt x="4264" y="90"/>
                  </a:cubicBezTo>
                  <a:lnTo>
                    <a:pt x="2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861;p41"/>
            <p:cNvSpPr/>
            <p:nvPr/>
          </p:nvSpPr>
          <p:spPr>
            <a:xfrm>
              <a:off x="3873775" y="1869900"/>
              <a:ext cx="706450" cy="624975"/>
            </a:xfrm>
            <a:custGeom>
              <a:avLst/>
              <a:gdLst/>
              <a:ahLst/>
              <a:cxnLst/>
              <a:rect l="l" t="t" r="r" b="b"/>
              <a:pathLst>
                <a:path w="28258" h="24999" extrusionOk="0">
                  <a:moveTo>
                    <a:pt x="27966" y="0"/>
                  </a:moveTo>
                  <a:cubicBezTo>
                    <a:pt x="27895" y="0"/>
                    <a:pt x="27816" y="23"/>
                    <a:pt x="27732" y="72"/>
                  </a:cubicBezTo>
                  <a:lnTo>
                    <a:pt x="530" y="15774"/>
                  </a:lnTo>
                  <a:cubicBezTo>
                    <a:pt x="240" y="15946"/>
                    <a:pt x="1" y="16352"/>
                    <a:pt x="1" y="16689"/>
                  </a:cubicBezTo>
                  <a:lnTo>
                    <a:pt x="1" y="24621"/>
                  </a:lnTo>
                  <a:cubicBezTo>
                    <a:pt x="1" y="24860"/>
                    <a:pt x="120" y="24999"/>
                    <a:pt x="293" y="24999"/>
                  </a:cubicBezTo>
                  <a:cubicBezTo>
                    <a:pt x="365" y="24999"/>
                    <a:pt x="445" y="24975"/>
                    <a:pt x="530" y="24925"/>
                  </a:cubicBezTo>
                  <a:lnTo>
                    <a:pt x="27732" y="9225"/>
                  </a:lnTo>
                  <a:cubicBezTo>
                    <a:pt x="28022" y="9054"/>
                    <a:pt x="28257" y="8645"/>
                    <a:pt x="28257" y="8311"/>
                  </a:cubicBezTo>
                  <a:lnTo>
                    <a:pt x="28257" y="379"/>
                  </a:lnTo>
                  <a:cubicBezTo>
                    <a:pt x="28257" y="139"/>
                    <a:pt x="28138" y="0"/>
                    <a:pt x="279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862;p41"/>
            <p:cNvSpPr/>
            <p:nvPr/>
          </p:nvSpPr>
          <p:spPr>
            <a:xfrm>
              <a:off x="3873775" y="1869900"/>
              <a:ext cx="706450" cy="430475"/>
            </a:xfrm>
            <a:custGeom>
              <a:avLst/>
              <a:gdLst/>
              <a:ahLst/>
              <a:cxnLst/>
              <a:rect l="l" t="t" r="r" b="b"/>
              <a:pathLst>
                <a:path w="28258" h="17219" extrusionOk="0">
                  <a:moveTo>
                    <a:pt x="27966" y="0"/>
                  </a:moveTo>
                  <a:cubicBezTo>
                    <a:pt x="27895" y="0"/>
                    <a:pt x="27816" y="23"/>
                    <a:pt x="27732" y="72"/>
                  </a:cubicBezTo>
                  <a:lnTo>
                    <a:pt x="530" y="15774"/>
                  </a:lnTo>
                  <a:cubicBezTo>
                    <a:pt x="240" y="15946"/>
                    <a:pt x="1" y="16352"/>
                    <a:pt x="1" y="16689"/>
                  </a:cubicBezTo>
                  <a:lnTo>
                    <a:pt x="1" y="17218"/>
                  </a:lnTo>
                  <a:lnTo>
                    <a:pt x="28257" y="907"/>
                  </a:lnTo>
                  <a:lnTo>
                    <a:pt x="28257" y="379"/>
                  </a:lnTo>
                  <a:cubicBezTo>
                    <a:pt x="28257" y="139"/>
                    <a:pt x="28138" y="0"/>
                    <a:pt x="279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863;p41"/>
            <p:cNvSpPr/>
            <p:nvPr/>
          </p:nvSpPr>
          <p:spPr>
            <a:xfrm>
              <a:off x="3893575" y="2221700"/>
              <a:ext cx="158500" cy="242300"/>
            </a:xfrm>
            <a:custGeom>
              <a:avLst/>
              <a:gdLst/>
              <a:ahLst/>
              <a:cxnLst/>
              <a:rect l="l" t="t" r="r" b="b"/>
              <a:pathLst>
                <a:path w="6340" h="9692" extrusionOk="0">
                  <a:moveTo>
                    <a:pt x="6106" y="1"/>
                  </a:moveTo>
                  <a:cubicBezTo>
                    <a:pt x="6049" y="1"/>
                    <a:pt x="5986" y="19"/>
                    <a:pt x="5919" y="58"/>
                  </a:cubicBezTo>
                  <a:lnTo>
                    <a:pt x="424" y="3228"/>
                  </a:lnTo>
                  <a:cubicBezTo>
                    <a:pt x="192" y="3365"/>
                    <a:pt x="1" y="3693"/>
                    <a:pt x="1" y="3962"/>
                  </a:cubicBezTo>
                  <a:lnTo>
                    <a:pt x="1" y="9389"/>
                  </a:lnTo>
                  <a:cubicBezTo>
                    <a:pt x="1" y="9581"/>
                    <a:pt x="97" y="9691"/>
                    <a:pt x="237" y="9691"/>
                  </a:cubicBezTo>
                  <a:cubicBezTo>
                    <a:pt x="294" y="9691"/>
                    <a:pt x="357" y="9673"/>
                    <a:pt x="424" y="9635"/>
                  </a:cubicBezTo>
                  <a:lnTo>
                    <a:pt x="5919" y="6464"/>
                  </a:lnTo>
                  <a:cubicBezTo>
                    <a:pt x="6151" y="6327"/>
                    <a:pt x="6339" y="5999"/>
                    <a:pt x="6339" y="5730"/>
                  </a:cubicBezTo>
                  <a:lnTo>
                    <a:pt x="6339" y="300"/>
                  </a:lnTo>
                  <a:cubicBezTo>
                    <a:pt x="6339" y="111"/>
                    <a:pt x="6244" y="1"/>
                    <a:pt x="610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864;p41"/>
            <p:cNvSpPr/>
            <p:nvPr/>
          </p:nvSpPr>
          <p:spPr>
            <a:xfrm>
              <a:off x="3893575" y="2264750"/>
              <a:ext cx="158500" cy="199250"/>
            </a:xfrm>
            <a:custGeom>
              <a:avLst/>
              <a:gdLst/>
              <a:ahLst/>
              <a:cxnLst/>
              <a:rect l="l" t="t" r="r" b="b"/>
              <a:pathLst>
                <a:path w="6340" h="7970" extrusionOk="0">
                  <a:moveTo>
                    <a:pt x="5090" y="1"/>
                  </a:moveTo>
                  <a:cubicBezTo>
                    <a:pt x="5012" y="1"/>
                    <a:pt x="4936" y="65"/>
                    <a:pt x="4881" y="192"/>
                  </a:cubicBezTo>
                  <a:lnTo>
                    <a:pt x="3247" y="4039"/>
                  </a:lnTo>
                  <a:lnTo>
                    <a:pt x="2452" y="3045"/>
                  </a:lnTo>
                  <a:cubicBezTo>
                    <a:pt x="2376" y="2952"/>
                    <a:pt x="2288" y="2906"/>
                    <a:pt x="2204" y="2906"/>
                  </a:cubicBezTo>
                  <a:cubicBezTo>
                    <a:pt x="2101" y="2906"/>
                    <a:pt x="2003" y="2974"/>
                    <a:pt x="1940" y="3107"/>
                  </a:cubicBezTo>
                  <a:lnTo>
                    <a:pt x="1" y="7240"/>
                  </a:lnTo>
                  <a:lnTo>
                    <a:pt x="1" y="7667"/>
                  </a:lnTo>
                  <a:cubicBezTo>
                    <a:pt x="1" y="7859"/>
                    <a:pt x="97" y="7969"/>
                    <a:pt x="237" y="7969"/>
                  </a:cubicBezTo>
                  <a:cubicBezTo>
                    <a:pt x="294" y="7969"/>
                    <a:pt x="357" y="7951"/>
                    <a:pt x="424" y="7913"/>
                  </a:cubicBezTo>
                  <a:lnTo>
                    <a:pt x="5919" y="4742"/>
                  </a:lnTo>
                  <a:cubicBezTo>
                    <a:pt x="6151" y="4605"/>
                    <a:pt x="6339" y="4277"/>
                    <a:pt x="6339" y="4008"/>
                  </a:cubicBezTo>
                  <a:lnTo>
                    <a:pt x="6339" y="2135"/>
                  </a:lnTo>
                  <a:lnTo>
                    <a:pt x="5301" y="175"/>
                  </a:lnTo>
                  <a:cubicBezTo>
                    <a:pt x="5240" y="59"/>
                    <a:pt x="5164" y="1"/>
                    <a:pt x="50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865;p41"/>
            <p:cNvSpPr/>
            <p:nvPr/>
          </p:nvSpPr>
          <p:spPr>
            <a:xfrm>
              <a:off x="3893575" y="2287725"/>
              <a:ext cx="39725" cy="56700"/>
            </a:xfrm>
            <a:custGeom>
              <a:avLst/>
              <a:gdLst/>
              <a:ahLst/>
              <a:cxnLst/>
              <a:rect l="l" t="t" r="r" b="b"/>
              <a:pathLst>
                <a:path w="1589" h="2268" extrusionOk="0">
                  <a:moveTo>
                    <a:pt x="1445" y="0"/>
                  </a:moveTo>
                  <a:lnTo>
                    <a:pt x="424" y="587"/>
                  </a:lnTo>
                  <a:cubicBezTo>
                    <a:pt x="192" y="724"/>
                    <a:pt x="1" y="1052"/>
                    <a:pt x="1" y="1321"/>
                  </a:cubicBezTo>
                  <a:lnTo>
                    <a:pt x="1" y="2222"/>
                  </a:lnTo>
                  <a:cubicBezTo>
                    <a:pt x="66" y="2252"/>
                    <a:pt x="138" y="2268"/>
                    <a:pt x="216" y="2268"/>
                  </a:cubicBezTo>
                  <a:cubicBezTo>
                    <a:pt x="343" y="2268"/>
                    <a:pt x="486" y="2226"/>
                    <a:pt x="639" y="2137"/>
                  </a:cubicBezTo>
                  <a:cubicBezTo>
                    <a:pt x="1162" y="1836"/>
                    <a:pt x="1588" y="1099"/>
                    <a:pt x="1588" y="495"/>
                  </a:cubicBezTo>
                  <a:cubicBezTo>
                    <a:pt x="1588" y="283"/>
                    <a:pt x="1533" y="116"/>
                    <a:pt x="14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866;p41"/>
            <p:cNvSpPr/>
            <p:nvPr/>
          </p:nvSpPr>
          <p:spPr>
            <a:xfrm>
              <a:off x="4103575" y="1946600"/>
              <a:ext cx="445675" cy="270700"/>
            </a:xfrm>
            <a:custGeom>
              <a:avLst/>
              <a:gdLst/>
              <a:ahLst/>
              <a:cxnLst/>
              <a:rect l="l" t="t" r="r" b="b"/>
              <a:pathLst>
                <a:path w="17827" h="10828" extrusionOk="0">
                  <a:moveTo>
                    <a:pt x="17605" y="0"/>
                  </a:moveTo>
                  <a:cubicBezTo>
                    <a:pt x="17545" y="0"/>
                    <a:pt x="17476" y="20"/>
                    <a:pt x="17403" y="62"/>
                  </a:cubicBezTo>
                  <a:lnTo>
                    <a:pt x="424" y="9867"/>
                  </a:lnTo>
                  <a:cubicBezTo>
                    <a:pt x="192" y="10000"/>
                    <a:pt x="0" y="10310"/>
                    <a:pt x="0" y="10560"/>
                  </a:cubicBezTo>
                  <a:cubicBezTo>
                    <a:pt x="0" y="10731"/>
                    <a:pt x="90" y="10828"/>
                    <a:pt x="222" y="10828"/>
                  </a:cubicBezTo>
                  <a:cubicBezTo>
                    <a:pt x="282" y="10828"/>
                    <a:pt x="351" y="10808"/>
                    <a:pt x="424" y="10765"/>
                  </a:cubicBezTo>
                  <a:lnTo>
                    <a:pt x="17403" y="963"/>
                  </a:lnTo>
                  <a:cubicBezTo>
                    <a:pt x="17639" y="826"/>
                    <a:pt x="17827" y="515"/>
                    <a:pt x="17827" y="266"/>
                  </a:cubicBezTo>
                  <a:cubicBezTo>
                    <a:pt x="17827" y="97"/>
                    <a:pt x="17737" y="0"/>
                    <a:pt x="1760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867;p41"/>
            <p:cNvSpPr/>
            <p:nvPr/>
          </p:nvSpPr>
          <p:spPr>
            <a:xfrm>
              <a:off x="4103575" y="2003775"/>
              <a:ext cx="445675" cy="270700"/>
            </a:xfrm>
            <a:custGeom>
              <a:avLst/>
              <a:gdLst/>
              <a:ahLst/>
              <a:cxnLst/>
              <a:rect l="l" t="t" r="r" b="b"/>
              <a:pathLst>
                <a:path w="17827" h="10828" extrusionOk="0">
                  <a:moveTo>
                    <a:pt x="17605" y="0"/>
                  </a:moveTo>
                  <a:cubicBezTo>
                    <a:pt x="17545" y="0"/>
                    <a:pt x="17476" y="20"/>
                    <a:pt x="17403" y="62"/>
                  </a:cubicBezTo>
                  <a:lnTo>
                    <a:pt x="424" y="9866"/>
                  </a:lnTo>
                  <a:cubicBezTo>
                    <a:pt x="192" y="10000"/>
                    <a:pt x="0" y="10310"/>
                    <a:pt x="0" y="10559"/>
                  </a:cubicBezTo>
                  <a:cubicBezTo>
                    <a:pt x="0" y="10730"/>
                    <a:pt x="90" y="10827"/>
                    <a:pt x="222" y="10827"/>
                  </a:cubicBezTo>
                  <a:cubicBezTo>
                    <a:pt x="282" y="10827"/>
                    <a:pt x="351" y="10807"/>
                    <a:pt x="424" y="10764"/>
                  </a:cubicBezTo>
                  <a:lnTo>
                    <a:pt x="17403" y="963"/>
                  </a:lnTo>
                  <a:cubicBezTo>
                    <a:pt x="17639" y="826"/>
                    <a:pt x="17827" y="515"/>
                    <a:pt x="17827" y="266"/>
                  </a:cubicBezTo>
                  <a:cubicBezTo>
                    <a:pt x="17827" y="97"/>
                    <a:pt x="17737" y="0"/>
                    <a:pt x="1760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868;p41"/>
            <p:cNvSpPr/>
            <p:nvPr/>
          </p:nvSpPr>
          <p:spPr>
            <a:xfrm>
              <a:off x="4103575" y="2060950"/>
              <a:ext cx="445675" cy="270700"/>
            </a:xfrm>
            <a:custGeom>
              <a:avLst/>
              <a:gdLst/>
              <a:ahLst/>
              <a:cxnLst/>
              <a:rect l="l" t="t" r="r" b="b"/>
              <a:pathLst>
                <a:path w="17827" h="10828" extrusionOk="0">
                  <a:moveTo>
                    <a:pt x="17604" y="0"/>
                  </a:moveTo>
                  <a:cubicBezTo>
                    <a:pt x="17545" y="0"/>
                    <a:pt x="17476" y="20"/>
                    <a:pt x="17403" y="61"/>
                  </a:cubicBezTo>
                  <a:lnTo>
                    <a:pt x="424" y="9866"/>
                  </a:lnTo>
                  <a:cubicBezTo>
                    <a:pt x="192" y="10000"/>
                    <a:pt x="0" y="10310"/>
                    <a:pt x="0" y="10559"/>
                  </a:cubicBezTo>
                  <a:cubicBezTo>
                    <a:pt x="0" y="10730"/>
                    <a:pt x="90" y="10827"/>
                    <a:pt x="222" y="10827"/>
                  </a:cubicBezTo>
                  <a:cubicBezTo>
                    <a:pt x="282" y="10827"/>
                    <a:pt x="351" y="10807"/>
                    <a:pt x="424" y="10764"/>
                  </a:cubicBezTo>
                  <a:lnTo>
                    <a:pt x="17403" y="962"/>
                  </a:lnTo>
                  <a:cubicBezTo>
                    <a:pt x="17639" y="826"/>
                    <a:pt x="17827" y="515"/>
                    <a:pt x="17827" y="269"/>
                  </a:cubicBezTo>
                  <a:cubicBezTo>
                    <a:pt x="17827" y="97"/>
                    <a:pt x="17737" y="0"/>
                    <a:pt x="1760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869;p41"/>
            <p:cNvSpPr/>
            <p:nvPr/>
          </p:nvSpPr>
          <p:spPr>
            <a:xfrm>
              <a:off x="4860225" y="2733875"/>
              <a:ext cx="36050" cy="52500"/>
            </a:xfrm>
            <a:custGeom>
              <a:avLst/>
              <a:gdLst/>
              <a:ahLst/>
              <a:cxnLst/>
              <a:rect l="l" t="t" r="r" b="b"/>
              <a:pathLst>
                <a:path w="1442" h="2100" extrusionOk="0">
                  <a:moveTo>
                    <a:pt x="0" y="1"/>
                  </a:moveTo>
                  <a:lnTo>
                    <a:pt x="0" y="2100"/>
                  </a:lnTo>
                  <a:lnTo>
                    <a:pt x="1441" y="2100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870;p41"/>
            <p:cNvSpPr/>
            <p:nvPr/>
          </p:nvSpPr>
          <p:spPr>
            <a:xfrm>
              <a:off x="4733700" y="2669025"/>
              <a:ext cx="37825" cy="53700"/>
            </a:xfrm>
            <a:custGeom>
              <a:avLst/>
              <a:gdLst/>
              <a:ahLst/>
              <a:cxnLst/>
              <a:rect l="l" t="t" r="r" b="b"/>
              <a:pathLst>
                <a:path w="1513" h="2148" extrusionOk="0">
                  <a:moveTo>
                    <a:pt x="1437" y="1"/>
                  </a:moveTo>
                  <a:lnTo>
                    <a:pt x="0" y="52"/>
                  </a:lnTo>
                  <a:lnTo>
                    <a:pt x="72" y="2148"/>
                  </a:lnTo>
                  <a:lnTo>
                    <a:pt x="1512" y="2096"/>
                  </a:lnTo>
                  <a:lnTo>
                    <a:pt x="1437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871;p41"/>
            <p:cNvSpPr/>
            <p:nvPr/>
          </p:nvSpPr>
          <p:spPr>
            <a:xfrm>
              <a:off x="4696475" y="2222375"/>
              <a:ext cx="211975" cy="525100"/>
            </a:xfrm>
            <a:custGeom>
              <a:avLst/>
              <a:gdLst/>
              <a:ahLst/>
              <a:cxnLst/>
              <a:rect l="l" t="t" r="r" b="b"/>
              <a:pathLst>
                <a:path w="8479" h="21004" extrusionOk="0">
                  <a:moveTo>
                    <a:pt x="1165" y="0"/>
                  </a:moveTo>
                  <a:cubicBezTo>
                    <a:pt x="1165" y="0"/>
                    <a:pt x="1" y="9006"/>
                    <a:pt x="152" y="9863"/>
                  </a:cubicBezTo>
                  <a:cubicBezTo>
                    <a:pt x="298" y="10720"/>
                    <a:pt x="1455" y="18710"/>
                    <a:pt x="1455" y="18710"/>
                  </a:cubicBezTo>
                  <a:cubicBezTo>
                    <a:pt x="1710" y="18846"/>
                    <a:pt x="1956" y="18894"/>
                    <a:pt x="2174" y="18894"/>
                  </a:cubicBezTo>
                  <a:cubicBezTo>
                    <a:pt x="2669" y="18894"/>
                    <a:pt x="3022" y="18648"/>
                    <a:pt x="3022" y="18648"/>
                  </a:cubicBezTo>
                  <a:cubicBezTo>
                    <a:pt x="3022" y="18648"/>
                    <a:pt x="3318" y="13181"/>
                    <a:pt x="3267" y="12235"/>
                  </a:cubicBezTo>
                  <a:cubicBezTo>
                    <a:pt x="3216" y="11287"/>
                    <a:pt x="2981" y="9945"/>
                    <a:pt x="2981" y="9945"/>
                  </a:cubicBezTo>
                  <a:lnTo>
                    <a:pt x="4315" y="4239"/>
                  </a:lnTo>
                  <a:cubicBezTo>
                    <a:pt x="4315" y="4239"/>
                    <a:pt x="4698" y="9085"/>
                    <a:pt x="4920" y="10870"/>
                  </a:cubicBezTo>
                  <a:cubicBezTo>
                    <a:pt x="5178" y="12918"/>
                    <a:pt x="6482" y="20707"/>
                    <a:pt x="6482" y="20707"/>
                  </a:cubicBezTo>
                  <a:cubicBezTo>
                    <a:pt x="6800" y="20929"/>
                    <a:pt x="7086" y="21004"/>
                    <a:pt x="7327" y="21004"/>
                  </a:cubicBezTo>
                  <a:cubicBezTo>
                    <a:pt x="7810" y="21004"/>
                    <a:pt x="8110" y="20707"/>
                    <a:pt x="8110" y="20707"/>
                  </a:cubicBezTo>
                  <a:cubicBezTo>
                    <a:pt x="8110" y="20707"/>
                    <a:pt x="8288" y="14973"/>
                    <a:pt x="8397" y="12908"/>
                  </a:cubicBezTo>
                  <a:cubicBezTo>
                    <a:pt x="8479" y="11389"/>
                    <a:pt x="8107" y="10662"/>
                    <a:pt x="8073" y="10266"/>
                  </a:cubicBezTo>
                  <a:cubicBezTo>
                    <a:pt x="8073" y="10266"/>
                    <a:pt x="7895" y="1376"/>
                    <a:pt x="78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72;p41"/>
            <p:cNvSpPr/>
            <p:nvPr/>
          </p:nvSpPr>
          <p:spPr>
            <a:xfrm>
              <a:off x="4725575" y="1982775"/>
              <a:ext cx="168300" cy="265200"/>
            </a:xfrm>
            <a:custGeom>
              <a:avLst/>
              <a:gdLst/>
              <a:ahLst/>
              <a:cxnLst/>
              <a:rect l="l" t="t" r="r" b="b"/>
              <a:pathLst>
                <a:path w="6732" h="10608" extrusionOk="0">
                  <a:moveTo>
                    <a:pt x="2343" y="1"/>
                  </a:moveTo>
                  <a:cubicBezTo>
                    <a:pt x="622" y="99"/>
                    <a:pt x="1" y="1444"/>
                    <a:pt x="1" y="2567"/>
                  </a:cubicBezTo>
                  <a:lnTo>
                    <a:pt x="1" y="9584"/>
                  </a:lnTo>
                  <a:cubicBezTo>
                    <a:pt x="1001" y="10314"/>
                    <a:pt x="2272" y="10608"/>
                    <a:pt x="3457" y="10608"/>
                  </a:cubicBezTo>
                  <a:cubicBezTo>
                    <a:pt x="4881" y="10608"/>
                    <a:pt x="6180" y="10184"/>
                    <a:pt x="6731" y="9584"/>
                  </a:cubicBezTo>
                  <a:lnTo>
                    <a:pt x="6731" y="5325"/>
                  </a:lnTo>
                  <a:lnTo>
                    <a:pt x="6731" y="2843"/>
                  </a:lnTo>
                  <a:cubicBezTo>
                    <a:pt x="6731" y="1540"/>
                    <a:pt x="5851" y="382"/>
                    <a:pt x="4585" y="69"/>
                  </a:cubicBezTo>
                  <a:cubicBezTo>
                    <a:pt x="4578" y="69"/>
                    <a:pt x="4571" y="65"/>
                    <a:pt x="4564" y="65"/>
                  </a:cubicBezTo>
                  <a:lnTo>
                    <a:pt x="23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873;p41"/>
            <p:cNvSpPr/>
            <p:nvPr/>
          </p:nvSpPr>
          <p:spPr>
            <a:xfrm>
              <a:off x="4846575" y="1840725"/>
              <a:ext cx="27925" cy="57675"/>
            </a:xfrm>
            <a:custGeom>
              <a:avLst/>
              <a:gdLst/>
              <a:ahLst/>
              <a:cxnLst/>
              <a:rect l="l" t="t" r="r" b="b"/>
              <a:pathLst>
                <a:path w="1117" h="2307" extrusionOk="0">
                  <a:moveTo>
                    <a:pt x="294" y="1"/>
                  </a:moveTo>
                  <a:cubicBezTo>
                    <a:pt x="241" y="1"/>
                    <a:pt x="209" y="6"/>
                    <a:pt x="209" y="6"/>
                  </a:cubicBezTo>
                  <a:lnTo>
                    <a:pt x="1" y="2307"/>
                  </a:lnTo>
                  <a:lnTo>
                    <a:pt x="844" y="2211"/>
                  </a:lnTo>
                  <a:cubicBezTo>
                    <a:pt x="1058" y="1027"/>
                    <a:pt x="1117" y="508"/>
                    <a:pt x="844" y="231"/>
                  </a:cubicBezTo>
                  <a:cubicBezTo>
                    <a:pt x="650" y="31"/>
                    <a:pt x="416" y="1"/>
                    <a:pt x="2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874;p41"/>
            <p:cNvSpPr/>
            <p:nvPr/>
          </p:nvSpPr>
          <p:spPr>
            <a:xfrm>
              <a:off x="4708325" y="1828625"/>
              <a:ext cx="33425" cy="27375"/>
            </a:xfrm>
            <a:custGeom>
              <a:avLst/>
              <a:gdLst/>
              <a:ahLst/>
              <a:cxnLst/>
              <a:rect l="l" t="t" r="r" b="b"/>
              <a:pathLst>
                <a:path w="1337" h="1095" extrusionOk="0">
                  <a:moveTo>
                    <a:pt x="178" y="0"/>
                  </a:moveTo>
                  <a:cubicBezTo>
                    <a:pt x="25" y="0"/>
                    <a:pt x="1" y="234"/>
                    <a:pt x="117" y="443"/>
                  </a:cubicBezTo>
                  <a:cubicBezTo>
                    <a:pt x="257" y="699"/>
                    <a:pt x="524" y="1030"/>
                    <a:pt x="1094" y="1095"/>
                  </a:cubicBezTo>
                  <a:cubicBezTo>
                    <a:pt x="1100" y="1057"/>
                    <a:pt x="1336" y="436"/>
                    <a:pt x="1336" y="436"/>
                  </a:cubicBezTo>
                  <a:lnTo>
                    <a:pt x="828" y="149"/>
                  </a:lnTo>
                  <a:cubicBezTo>
                    <a:pt x="828" y="149"/>
                    <a:pt x="486" y="149"/>
                    <a:pt x="302" y="40"/>
                  </a:cubicBezTo>
                  <a:cubicBezTo>
                    <a:pt x="254" y="12"/>
                    <a:pt x="212" y="0"/>
                    <a:pt x="1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875;p41"/>
            <p:cNvSpPr/>
            <p:nvPr/>
          </p:nvSpPr>
          <p:spPr>
            <a:xfrm>
              <a:off x="4723525" y="1817150"/>
              <a:ext cx="159000" cy="199125"/>
            </a:xfrm>
            <a:custGeom>
              <a:avLst/>
              <a:gdLst/>
              <a:ahLst/>
              <a:cxnLst/>
              <a:rect l="l" t="t" r="r" b="b"/>
              <a:pathLst>
                <a:path w="6360" h="7965" extrusionOk="0">
                  <a:moveTo>
                    <a:pt x="2451" y="1"/>
                  </a:moveTo>
                  <a:cubicBezTo>
                    <a:pt x="1546" y="1"/>
                    <a:pt x="674" y="456"/>
                    <a:pt x="404" y="1604"/>
                  </a:cubicBezTo>
                  <a:cubicBezTo>
                    <a:pt x="1" y="3324"/>
                    <a:pt x="455" y="4342"/>
                    <a:pt x="728" y="4912"/>
                  </a:cubicBezTo>
                  <a:cubicBezTo>
                    <a:pt x="971" y="5424"/>
                    <a:pt x="1346" y="5878"/>
                    <a:pt x="1506" y="5922"/>
                  </a:cubicBezTo>
                  <a:cubicBezTo>
                    <a:pt x="1576" y="5941"/>
                    <a:pt x="1665" y="5948"/>
                    <a:pt x="1759" y="5948"/>
                  </a:cubicBezTo>
                  <a:cubicBezTo>
                    <a:pt x="2063" y="5948"/>
                    <a:pt x="2428" y="5874"/>
                    <a:pt x="2428" y="5874"/>
                  </a:cubicBezTo>
                  <a:lnTo>
                    <a:pt x="2428" y="5874"/>
                  </a:lnTo>
                  <a:lnTo>
                    <a:pt x="2425" y="6626"/>
                  </a:lnTo>
                  <a:cubicBezTo>
                    <a:pt x="2055" y="7076"/>
                    <a:pt x="1814" y="7965"/>
                    <a:pt x="2737" y="7965"/>
                  </a:cubicBezTo>
                  <a:cubicBezTo>
                    <a:pt x="2812" y="7965"/>
                    <a:pt x="2896" y="7959"/>
                    <a:pt x="2987" y="7946"/>
                  </a:cubicBezTo>
                  <a:cubicBezTo>
                    <a:pt x="4199" y="7782"/>
                    <a:pt x="4646" y="6690"/>
                    <a:pt x="4646" y="6690"/>
                  </a:cubicBezTo>
                  <a:lnTo>
                    <a:pt x="4735" y="4625"/>
                  </a:lnTo>
                  <a:cubicBezTo>
                    <a:pt x="4735" y="4625"/>
                    <a:pt x="4846" y="4709"/>
                    <a:pt x="5026" y="4709"/>
                  </a:cubicBezTo>
                  <a:cubicBezTo>
                    <a:pt x="5140" y="4709"/>
                    <a:pt x="5281" y="4675"/>
                    <a:pt x="5438" y="4567"/>
                  </a:cubicBezTo>
                  <a:cubicBezTo>
                    <a:pt x="5779" y="4328"/>
                    <a:pt x="6360" y="3611"/>
                    <a:pt x="6103" y="3072"/>
                  </a:cubicBezTo>
                  <a:cubicBezTo>
                    <a:pt x="5984" y="2821"/>
                    <a:pt x="5807" y="2738"/>
                    <a:pt x="5639" y="2738"/>
                  </a:cubicBezTo>
                  <a:cubicBezTo>
                    <a:pt x="5453" y="2738"/>
                    <a:pt x="5276" y="2840"/>
                    <a:pt x="5196" y="2926"/>
                  </a:cubicBezTo>
                  <a:cubicBezTo>
                    <a:pt x="5059" y="3065"/>
                    <a:pt x="4907" y="3264"/>
                    <a:pt x="4786" y="3264"/>
                  </a:cubicBezTo>
                  <a:cubicBezTo>
                    <a:pt x="4768" y="3264"/>
                    <a:pt x="4751" y="3260"/>
                    <a:pt x="4735" y="3250"/>
                  </a:cubicBezTo>
                  <a:cubicBezTo>
                    <a:pt x="4735" y="3250"/>
                    <a:pt x="5189" y="1192"/>
                    <a:pt x="4005" y="448"/>
                  </a:cubicBezTo>
                  <a:cubicBezTo>
                    <a:pt x="3558" y="167"/>
                    <a:pt x="2998" y="1"/>
                    <a:pt x="245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876;p41"/>
            <p:cNvSpPr/>
            <p:nvPr/>
          </p:nvSpPr>
          <p:spPr>
            <a:xfrm>
              <a:off x="4716800" y="1784625"/>
              <a:ext cx="142000" cy="119075"/>
            </a:xfrm>
            <a:custGeom>
              <a:avLst/>
              <a:gdLst/>
              <a:ahLst/>
              <a:cxnLst/>
              <a:rect l="l" t="t" r="r" b="b"/>
              <a:pathLst>
                <a:path w="5680" h="4763" extrusionOk="0">
                  <a:moveTo>
                    <a:pt x="357" y="1"/>
                  </a:moveTo>
                  <a:cubicBezTo>
                    <a:pt x="238" y="1"/>
                    <a:pt x="197" y="85"/>
                    <a:pt x="147" y="264"/>
                  </a:cubicBezTo>
                  <a:cubicBezTo>
                    <a:pt x="41" y="640"/>
                    <a:pt x="0" y="1503"/>
                    <a:pt x="512" y="2083"/>
                  </a:cubicBezTo>
                  <a:lnTo>
                    <a:pt x="939" y="2237"/>
                  </a:lnTo>
                  <a:cubicBezTo>
                    <a:pt x="939" y="2237"/>
                    <a:pt x="1168" y="2442"/>
                    <a:pt x="1970" y="2541"/>
                  </a:cubicBezTo>
                  <a:cubicBezTo>
                    <a:pt x="2196" y="2568"/>
                    <a:pt x="2457" y="2578"/>
                    <a:pt x="2721" y="2578"/>
                  </a:cubicBezTo>
                  <a:cubicBezTo>
                    <a:pt x="3387" y="2578"/>
                    <a:pt x="4062" y="2513"/>
                    <a:pt x="4184" y="2496"/>
                  </a:cubicBezTo>
                  <a:cubicBezTo>
                    <a:pt x="4198" y="2494"/>
                    <a:pt x="4211" y="2493"/>
                    <a:pt x="4223" y="2493"/>
                  </a:cubicBezTo>
                  <a:cubicBezTo>
                    <a:pt x="4423" y="2493"/>
                    <a:pt x="4475" y="2727"/>
                    <a:pt x="4594" y="3305"/>
                  </a:cubicBezTo>
                  <a:cubicBezTo>
                    <a:pt x="4704" y="3844"/>
                    <a:pt x="4792" y="4759"/>
                    <a:pt x="5004" y="4762"/>
                  </a:cubicBezTo>
                  <a:cubicBezTo>
                    <a:pt x="5069" y="4762"/>
                    <a:pt x="5307" y="4367"/>
                    <a:pt x="5465" y="4227"/>
                  </a:cubicBezTo>
                  <a:cubicBezTo>
                    <a:pt x="5679" y="4028"/>
                    <a:pt x="5400" y="2250"/>
                    <a:pt x="5400" y="2250"/>
                  </a:cubicBezTo>
                  <a:cubicBezTo>
                    <a:pt x="5400" y="2250"/>
                    <a:pt x="5618" y="1578"/>
                    <a:pt x="5192" y="1131"/>
                  </a:cubicBezTo>
                  <a:cubicBezTo>
                    <a:pt x="4765" y="684"/>
                    <a:pt x="3939" y="759"/>
                    <a:pt x="3335" y="739"/>
                  </a:cubicBezTo>
                  <a:cubicBezTo>
                    <a:pt x="2707" y="714"/>
                    <a:pt x="2034" y="677"/>
                    <a:pt x="1174" y="305"/>
                  </a:cubicBezTo>
                  <a:cubicBezTo>
                    <a:pt x="722" y="106"/>
                    <a:pt x="490" y="1"/>
                    <a:pt x="3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877;p41"/>
            <p:cNvSpPr/>
            <p:nvPr/>
          </p:nvSpPr>
          <p:spPr>
            <a:xfrm>
              <a:off x="4849050" y="1828225"/>
              <a:ext cx="21625" cy="16175"/>
            </a:xfrm>
            <a:custGeom>
              <a:avLst/>
              <a:gdLst/>
              <a:ahLst/>
              <a:cxnLst/>
              <a:rect l="l" t="t" r="r" b="b"/>
              <a:pathLst>
                <a:path w="865" h="647" extrusionOk="0">
                  <a:moveTo>
                    <a:pt x="488" y="1"/>
                  </a:moveTo>
                  <a:cubicBezTo>
                    <a:pt x="423" y="1"/>
                    <a:pt x="356" y="16"/>
                    <a:pt x="294" y="49"/>
                  </a:cubicBezTo>
                  <a:cubicBezTo>
                    <a:pt x="86" y="162"/>
                    <a:pt x="0" y="428"/>
                    <a:pt x="110" y="646"/>
                  </a:cubicBezTo>
                  <a:lnTo>
                    <a:pt x="864" y="240"/>
                  </a:lnTo>
                  <a:cubicBezTo>
                    <a:pt x="790" y="87"/>
                    <a:pt x="642" y="1"/>
                    <a:pt x="4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878;p41"/>
            <p:cNvSpPr/>
            <p:nvPr/>
          </p:nvSpPr>
          <p:spPr>
            <a:xfrm>
              <a:off x="4784200" y="1939675"/>
              <a:ext cx="51400" cy="31750"/>
            </a:xfrm>
            <a:custGeom>
              <a:avLst/>
              <a:gdLst/>
              <a:ahLst/>
              <a:cxnLst/>
              <a:rect l="l" t="t" r="r" b="b"/>
              <a:pathLst>
                <a:path w="2056" h="1270" extrusionOk="0">
                  <a:moveTo>
                    <a:pt x="2055" y="0"/>
                  </a:moveTo>
                  <a:cubicBezTo>
                    <a:pt x="1991" y="158"/>
                    <a:pt x="1775" y="400"/>
                    <a:pt x="1513" y="540"/>
                  </a:cubicBezTo>
                  <a:cubicBezTo>
                    <a:pt x="1120" y="748"/>
                    <a:pt x="1" y="973"/>
                    <a:pt x="1" y="973"/>
                  </a:cubicBezTo>
                  <a:lnTo>
                    <a:pt x="1" y="1270"/>
                  </a:lnTo>
                  <a:cubicBezTo>
                    <a:pt x="1" y="1270"/>
                    <a:pt x="1461" y="1000"/>
                    <a:pt x="1748" y="635"/>
                  </a:cubicBezTo>
                  <a:cubicBezTo>
                    <a:pt x="1980" y="335"/>
                    <a:pt x="2055" y="1"/>
                    <a:pt x="2055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879;p41"/>
            <p:cNvSpPr/>
            <p:nvPr/>
          </p:nvSpPr>
          <p:spPr>
            <a:xfrm>
              <a:off x="4790950" y="1885600"/>
              <a:ext cx="11200" cy="11700"/>
            </a:xfrm>
            <a:custGeom>
              <a:avLst/>
              <a:gdLst/>
              <a:ahLst/>
              <a:cxnLst/>
              <a:rect l="l" t="t" r="r" b="b"/>
              <a:pathLst>
                <a:path w="448" h="468" extrusionOk="0">
                  <a:moveTo>
                    <a:pt x="222" y="0"/>
                  </a:moveTo>
                  <a:cubicBezTo>
                    <a:pt x="100" y="0"/>
                    <a:pt x="0" y="106"/>
                    <a:pt x="0" y="232"/>
                  </a:cubicBezTo>
                  <a:cubicBezTo>
                    <a:pt x="0" y="361"/>
                    <a:pt x="100" y="468"/>
                    <a:pt x="222" y="468"/>
                  </a:cubicBezTo>
                  <a:cubicBezTo>
                    <a:pt x="349" y="464"/>
                    <a:pt x="448" y="361"/>
                    <a:pt x="448" y="232"/>
                  </a:cubicBezTo>
                  <a:cubicBezTo>
                    <a:pt x="448" y="102"/>
                    <a:pt x="349" y="0"/>
                    <a:pt x="2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880;p41"/>
            <p:cNvSpPr/>
            <p:nvPr/>
          </p:nvSpPr>
          <p:spPr>
            <a:xfrm>
              <a:off x="4796825" y="1866425"/>
              <a:ext cx="13850" cy="10400"/>
            </a:xfrm>
            <a:custGeom>
              <a:avLst/>
              <a:gdLst/>
              <a:ahLst/>
              <a:cxnLst/>
              <a:rect l="l" t="t" r="r" b="b"/>
              <a:pathLst>
                <a:path w="554" h="416" extrusionOk="0">
                  <a:moveTo>
                    <a:pt x="243" y="1"/>
                  </a:moveTo>
                  <a:cubicBezTo>
                    <a:pt x="145" y="1"/>
                    <a:pt x="51" y="55"/>
                    <a:pt x="0" y="153"/>
                  </a:cubicBezTo>
                  <a:lnTo>
                    <a:pt x="482" y="416"/>
                  </a:lnTo>
                  <a:cubicBezTo>
                    <a:pt x="553" y="279"/>
                    <a:pt x="503" y="108"/>
                    <a:pt x="369" y="33"/>
                  </a:cubicBezTo>
                  <a:cubicBezTo>
                    <a:pt x="329" y="11"/>
                    <a:pt x="285" y="1"/>
                    <a:pt x="2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881;p41"/>
            <p:cNvSpPr/>
            <p:nvPr/>
          </p:nvSpPr>
          <p:spPr>
            <a:xfrm>
              <a:off x="4778500" y="1929525"/>
              <a:ext cx="14100" cy="9500"/>
            </a:xfrm>
            <a:custGeom>
              <a:avLst/>
              <a:gdLst/>
              <a:ahLst/>
              <a:cxnLst/>
              <a:rect l="l" t="t" r="r" b="b"/>
              <a:pathLst>
                <a:path w="564" h="380" extrusionOk="0">
                  <a:moveTo>
                    <a:pt x="512" y="1"/>
                  </a:moveTo>
                  <a:lnTo>
                    <a:pt x="0" y="192"/>
                  </a:lnTo>
                  <a:cubicBezTo>
                    <a:pt x="40" y="306"/>
                    <a:pt x="145" y="380"/>
                    <a:pt x="256" y="380"/>
                  </a:cubicBezTo>
                  <a:cubicBezTo>
                    <a:pt x="287" y="380"/>
                    <a:pt x="318" y="374"/>
                    <a:pt x="348" y="362"/>
                  </a:cubicBezTo>
                  <a:cubicBezTo>
                    <a:pt x="492" y="308"/>
                    <a:pt x="563" y="147"/>
                    <a:pt x="51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882;p41"/>
            <p:cNvSpPr/>
            <p:nvPr/>
          </p:nvSpPr>
          <p:spPr>
            <a:xfrm>
              <a:off x="4738575" y="1863575"/>
              <a:ext cx="13225" cy="11375"/>
            </a:xfrm>
            <a:custGeom>
              <a:avLst/>
              <a:gdLst/>
              <a:ahLst/>
              <a:cxnLst/>
              <a:rect l="l" t="t" r="r" b="b"/>
              <a:pathLst>
                <a:path w="529" h="455" extrusionOk="0">
                  <a:moveTo>
                    <a:pt x="308" y="0"/>
                  </a:moveTo>
                  <a:cubicBezTo>
                    <a:pt x="252" y="0"/>
                    <a:pt x="196" y="18"/>
                    <a:pt x="147" y="55"/>
                  </a:cubicBezTo>
                  <a:cubicBezTo>
                    <a:pt x="27" y="150"/>
                    <a:pt x="0" y="328"/>
                    <a:pt x="89" y="454"/>
                  </a:cubicBezTo>
                  <a:lnTo>
                    <a:pt x="528" y="116"/>
                  </a:lnTo>
                  <a:cubicBezTo>
                    <a:pt x="475" y="40"/>
                    <a:pt x="393" y="0"/>
                    <a:pt x="3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883;p41"/>
            <p:cNvSpPr/>
            <p:nvPr/>
          </p:nvSpPr>
          <p:spPr>
            <a:xfrm>
              <a:off x="4744200" y="1883975"/>
              <a:ext cx="11275" cy="11700"/>
            </a:xfrm>
            <a:custGeom>
              <a:avLst/>
              <a:gdLst/>
              <a:ahLst/>
              <a:cxnLst/>
              <a:rect l="l" t="t" r="r" b="b"/>
              <a:pathLst>
                <a:path w="451" h="468" extrusionOk="0">
                  <a:moveTo>
                    <a:pt x="226" y="0"/>
                  </a:moveTo>
                  <a:cubicBezTo>
                    <a:pt x="99" y="0"/>
                    <a:pt x="0" y="106"/>
                    <a:pt x="0" y="235"/>
                  </a:cubicBezTo>
                  <a:cubicBezTo>
                    <a:pt x="0" y="362"/>
                    <a:pt x="99" y="467"/>
                    <a:pt x="226" y="467"/>
                  </a:cubicBezTo>
                  <a:cubicBezTo>
                    <a:pt x="348" y="467"/>
                    <a:pt x="451" y="362"/>
                    <a:pt x="451" y="232"/>
                  </a:cubicBezTo>
                  <a:cubicBezTo>
                    <a:pt x="451" y="103"/>
                    <a:pt x="348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884;p41"/>
            <p:cNvSpPr/>
            <p:nvPr/>
          </p:nvSpPr>
          <p:spPr>
            <a:xfrm>
              <a:off x="4753300" y="1884475"/>
              <a:ext cx="19500" cy="33825"/>
            </a:xfrm>
            <a:custGeom>
              <a:avLst/>
              <a:gdLst/>
              <a:ahLst/>
              <a:cxnLst/>
              <a:rect l="l" t="t" r="r" b="b"/>
              <a:pathLst>
                <a:path w="780" h="1353" extrusionOk="0">
                  <a:moveTo>
                    <a:pt x="779" y="1"/>
                  </a:moveTo>
                  <a:lnTo>
                    <a:pt x="1" y="1113"/>
                  </a:lnTo>
                  <a:lnTo>
                    <a:pt x="708" y="1352"/>
                  </a:lnTo>
                  <a:lnTo>
                    <a:pt x="779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885;p41"/>
            <p:cNvSpPr/>
            <p:nvPr/>
          </p:nvSpPr>
          <p:spPr>
            <a:xfrm>
              <a:off x="4800125" y="2763350"/>
              <a:ext cx="105100" cy="96050"/>
            </a:xfrm>
            <a:custGeom>
              <a:avLst/>
              <a:gdLst/>
              <a:ahLst/>
              <a:cxnLst/>
              <a:rect l="l" t="t" r="r" b="b"/>
              <a:pathLst>
                <a:path w="4204" h="3842" extrusionOk="0">
                  <a:moveTo>
                    <a:pt x="3855" y="1"/>
                  </a:moveTo>
                  <a:cubicBezTo>
                    <a:pt x="3852" y="1"/>
                    <a:pt x="3849" y="1"/>
                    <a:pt x="3845" y="2"/>
                  </a:cubicBezTo>
                  <a:lnTo>
                    <a:pt x="3845" y="160"/>
                  </a:lnTo>
                  <a:cubicBezTo>
                    <a:pt x="3739" y="276"/>
                    <a:pt x="3449" y="391"/>
                    <a:pt x="3124" y="402"/>
                  </a:cubicBezTo>
                  <a:cubicBezTo>
                    <a:pt x="3105" y="403"/>
                    <a:pt x="3084" y="403"/>
                    <a:pt x="3060" y="403"/>
                  </a:cubicBezTo>
                  <a:cubicBezTo>
                    <a:pt x="2825" y="403"/>
                    <a:pt x="2404" y="356"/>
                    <a:pt x="2404" y="207"/>
                  </a:cubicBezTo>
                  <a:lnTo>
                    <a:pt x="2404" y="2"/>
                  </a:lnTo>
                  <a:cubicBezTo>
                    <a:pt x="2268" y="64"/>
                    <a:pt x="1947" y="1283"/>
                    <a:pt x="1377" y="1804"/>
                  </a:cubicBezTo>
                  <a:cubicBezTo>
                    <a:pt x="924" y="2218"/>
                    <a:pt x="303" y="2699"/>
                    <a:pt x="145" y="3160"/>
                  </a:cubicBezTo>
                  <a:cubicBezTo>
                    <a:pt x="0" y="3586"/>
                    <a:pt x="791" y="3841"/>
                    <a:pt x="1267" y="3841"/>
                  </a:cubicBezTo>
                  <a:cubicBezTo>
                    <a:pt x="1328" y="3841"/>
                    <a:pt x="1384" y="3837"/>
                    <a:pt x="1432" y="3828"/>
                  </a:cubicBezTo>
                  <a:cubicBezTo>
                    <a:pt x="1924" y="3743"/>
                    <a:pt x="2780" y="3395"/>
                    <a:pt x="2992" y="3074"/>
                  </a:cubicBezTo>
                  <a:cubicBezTo>
                    <a:pt x="3206" y="2750"/>
                    <a:pt x="3309" y="2275"/>
                    <a:pt x="3483" y="2040"/>
                  </a:cubicBezTo>
                  <a:cubicBezTo>
                    <a:pt x="3657" y="1804"/>
                    <a:pt x="4060" y="1542"/>
                    <a:pt x="4152" y="1269"/>
                  </a:cubicBezTo>
                  <a:cubicBezTo>
                    <a:pt x="4203" y="1119"/>
                    <a:pt x="4142" y="791"/>
                    <a:pt x="4071" y="514"/>
                  </a:cubicBezTo>
                  <a:cubicBezTo>
                    <a:pt x="4004" y="269"/>
                    <a:pt x="3936" y="1"/>
                    <a:pt x="38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886;p41"/>
            <p:cNvSpPr/>
            <p:nvPr/>
          </p:nvSpPr>
          <p:spPr>
            <a:xfrm>
              <a:off x="4647525" y="2709525"/>
              <a:ext cx="137475" cy="70475"/>
            </a:xfrm>
            <a:custGeom>
              <a:avLst/>
              <a:gdLst/>
              <a:ahLst/>
              <a:cxnLst/>
              <a:rect l="l" t="t" r="r" b="b"/>
              <a:pathLst>
                <a:path w="5499" h="2819" extrusionOk="0">
                  <a:moveTo>
                    <a:pt x="4951" y="1"/>
                  </a:moveTo>
                  <a:cubicBezTo>
                    <a:pt x="4948" y="1"/>
                    <a:pt x="4945" y="1"/>
                    <a:pt x="4942" y="2"/>
                  </a:cubicBezTo>
                  <a:lnTo>
                    <a:pt x="4945" y="128"/>
                  </a:lnTo>
                  <a:cubicBezTo>
                    <a:pt x="4833" y="299"/>
                    <a:pt x="4422" y="403"/>
                    <a:pt x="4044" y="403"/>
                  </a:cubicBezTo>
                  <a:cubicBezTo>
                    <a:pt x="3840" y="403"/>
                    <a:pt x="3645" y="373"/>
                    <a:pt x="3512" y="306"/>
                  </a:cubicBezTo>
                  <a:lnTo>
                    <a:pt x="3505" y="84"/>
                  </a:lnTo>
                  <a:cubicBezTo>
                    <a:pt x="3430" y="84"/>
                    <a:pt x="3369" y="189"/>
                    <a:pt x="3205" y="370"/>
                  </a:cubicBezTo>
                  <a:cubicBezTo>
                    <a:pt x="3003" y="586"/>
                    <a:pt x="2680" y="818"/>
                    <a:pt x="2355" y="978"/>
                  </a:cubicBezTo>
                  <a:cubicBezTo>
                    <a:pt x="1815" y="1248"/>
                    <a:pt x="768" y="1664"/>
                    <a:pt x="297" y="1876"/>
                  </a:cubicBezTo>
                  <a:cubicBezTo>
                    <a:pt x="0" y="2009"/>
                    <a:pt x="13" y="2367"/>
                    <a:pt x="321" y="2572"/>
                  </a:cubicBezTo>
                  <a:cubicBezTo>
                    <a:pt x="522" y="2708"/>
                    <a:pt x="916" y="2818"/>
                    <a:pt x="1417" y="2818"/>
                  </a:cubicBezTo>
                  <a:cubicBezTo>
                    <a:pt x="1672" y="2818"/>
                    <a:pt x="1954" y="2790"/>
                    <a:pt x="2253" y="2722"/>
                  </a:cubicBezTo>
                  <a:cubicBezTo>
                    <a:pt x="2724" y="2619"/>
                    <a:pt x="3333" y="2192"/>
                    <a:pt x="3734" y="2192"/>
                  </a:cubicBezTo>
                  <a:cubicBezTo>
                    <a:pt x="3744" y="2192"/>
                    <a:pt x="3755" y="2192"/>
                    <a:pt x="3765" y="2193"/>
                  </a:cubicBezTo>
                  <a:cubicBezTo>
                    <a:pt x="3860" y="2199"/>
                    <a:pt x="3974" y="2203"/>
                    <a:pt x="4098" y="2203"/>
                  </a:cubicBezTo>
                  <a:cubicBezTo>
                    <a:pt x="4492" y="2203"/>
                    <a:pt x="4978" y="2162"/>
                    <a:pt x="5202" y="2009"/>
                  </a:cubicBezTo>
                  <a:cubicBezTo>
                    <a:pt x="5498" y="1804"/>
                    <a:pt x="5379" y="1374"/>
                    <a:pt x="5297" y="1002"/>
                  </a:cubicBezTo>
                  <a:cubicBezTo>
                    <a:pt x="5207" y="604"/>
                    <a:pt x="5081" y="1"/>
                    <a:pt x="4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887;p41"/>
            <p:cNvSpPr/>
            <p:nvPr/>
          </p:nvSpPr>
          <p:spPr>
            <a:xfrm>
              <a:off x="4495725" y="2007750"/>
              <a:ext cx="372125" cy="164025"/>
            </a:xfrm>
            <a:custGeom>
              <a:avLst/>
              <a:gdLst/>
              <a:ahLst/>
              <a:cxnLst/>
              <a:rect l="l" t="t" r="r" b="b"/>
              <a:pathLst>
                <a:path w="14885" h="6561" extrusionOk="0">
                  <a:moveTo>
                    <a:pt x="14195" y="1"/>
                  </a:moveTo>
                  <a:lnTo>
                    <a:pt x="9751" y="4599"/>
                  </a:lnTo>
                  <a:cubicBezTo>
                    <a:pt x="9751" y="4599"/>
                    <a:pt x="5854" y="3899"/>
                    <a:pt x="4519" y="3520"/>
                  </a:cubicBezTo>
                  <a:cubicBezTo>
                    <a:pt x="4099" y="3397"/>
                    <a:pt x="3806" y="2773"/>
                    <a:pt x="3714" y="2288"/>
                  </a:cubicBezTo>
                  <a:cubicBezTo>
                    <a:pt x="3622" y="1803"/>
                    <a:pt x="3379" y="1656"/>
                    <a:pt x="3379" y="1656"/>
                  </a:cubicBezTo>
                  <a:cubicBezTo>
                    <a:pt x="3379" y="1656"/>
                    <a:pt x="3369" y="1998"/>
                    <a:pt x="3291" y="2565"/>
                  </a:cubicBezTo>
                  <a:cubicBezTo>
                    <a:pt x="3256" y="2810"/>
                    <a:pt x="2870" y="2841"/>
                    <a:pt x="2530" y="2913"/>
                  </a:cubicBezTo>
                  <a:cubicBezTo>
                    <a:pt x="1304" y="3175"/>
                    <a:pt x="895" y="2905"/>
                    <a:pt x="393" y="3264"/>
                  </a:cubicBezTo>
                  <a:cubicBezTo>
                    <a:pt x="0" y="3544"/>
                    <a:pt x="488" y="4264"/>
                    <a:pt x="1380" y="4510"/>
                  </a:cubicBezTo>
                  <a:cubicBezTo>
                    <a:pt x="2632" y="4851"/>
                    <a:pt x="3321" y="4680"/>
                    <a:pt x="4083" y="4868"/>
                  </a:cubicBezTo>
                  <a:cubicBezTo>
                    <a:pt x="4669" y="5015"/>
                    <a:pt x="8895" y="6342"/>
                    <a:pt x="9700" y="6517"/>
                  </a:cubicBezTo>
                  <a:cubicBezTo>
                    <a:pt x="9821" y="6544"/>
                    <a:pt x="9933" y="6561"/>
                    <a:pt x="10043" y="6561"/>
                  </a:cubicBezTo>
                  <a:cubicBezTo>
                    <a:pt x="10321" y="6561"/>
                    <a:pt x="10581" y="6452"/>
                    <a:pt x="10912" y="6124"/>
                  </a:cubicBezTo>
                  <a:cubicBezTo>
                    <a:pt x="11373" y="5667"/>
                    <a:pt x="14884" y="2609"/>
                    <a:pt x="14884" y="2609"/>
                  </a:cubicBezTo>
                  <a:lnTo>
                    <a:pt x="14195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888;p41"/>
            <p:cNvSpPr/>
            <p:nvPr/>
          </p:nvSpPr>
          <p:spPr>
            <a:xfrm>
              <a:off x="4768925" y="2003700"/>
              <a:ext cx="123425" cy="120050"/>
            </a:xfrm>
            <a:custGeom>
              <a:avLst/>
              <a:gdLst/>
              <a:ahLst/>
              <a:cxnLst/>
              <a:rect l="l" t="t" r="r" b="b"/>
              <a:pathLst>
                <a:path w="4937" h="4802" extrusionOk="0">
                  <a:moveTo>
                    <a:pt x="3434" y="0"/>
                  </a:moveTo>
                  <a:cubicBezTo>
                    <a:pt x="2870" y="0"/>
                    <a:pt x="1" y="3426"/>
                    <a:pt x="1" y="3426"/>
                  </a:cubicBezTo>
                  <a:lnTo>
                    <a:pt x="1639" y="4802"/>
                  </a:lnTo>
                  <a:cubicBezTo>
                    <a:pt x="1639" y="4802"/>
                    <a:pt x="3758" y="3412"/>
                    <a:pt x="4134" y="2856"/>
                  </a:cubicBezTo>
                  <a:cubicBezTo>
                    <a:pt x="4509" y="2300"/>
                    <a:pt x="4936" y="372"/>
                    <a:pt x="3462" y="3"/>
                  </a:cubicBezTo>
                  <a:cubicBezTo>
                    <a:pt x="3453" y="1"/>
                    <a:pt x="3444" y="0"/>
                    <a:pt x="34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889;p41"/>
            <p:cNvSpPr/>
            <p:nvPr/>
          </p:nvSpPr>
          <p:spPr>
            <a:xfrm>
              <a:off x="4805875" y="2040200"/>
              <a:ext cx="75025" cy="93200"/>
            </a:xfrm>
            <a:custGeom>
              <a:avLst/>
              <a:gdLst/>
              <a:ahLst/>
              <a:cxnLst/>
              <a:rect l="l" t="t" r="r" b="b"/>
              <a:pathLst>
                <a:path w="3001" h="3728" extrusionOk="0">
                  <a:moveTo>
                    <a:pt x="2755" y="0"/>
                  </a:moveTo>
                  <a:cubicBezTo>
                    <a:pt x="2755" y="1"/>
                    <a:pt x="2809" y="779"/>
                    <a:pt x="2608" y="1201"/>
                  </a:cubicBezTo>
                  <a:cubicBezTo>
                    <a:pt x="2505" y="1420"/>
                    <a:pt x="267" y="3427"/>
                    <a:pt x="267" y="3427"/>
                  </a:cubicBezTo>
                  <a:lnTo>
                    <a:pt x="161" y="3342"/>
                  </a:lnTo>
                  <a:lnTo>
                    <a:pt x="1" y="3482"/>
                  </a:lnTo>
                  <a:lnTo>
                    <a:pt x="267" y="3727"/>
                  </a:lnTo>
                  <a:lnTo>
                    <a:pt x="544" y="3471"/>
                  </a:lnTo>
                  <a:cubicBezTo>
                    <a:pt x="816" y="3215"/>
                    <a:pt x="2526" y="1727"/>
                    <a:pt x="2762" y="1201"/>
                  </a:cubicBezTo>
                  <a:cubicBezTo>
                    <a:pt x="3001" y="679"/>
                    <a:pt x="2755" y="1"/>
                    <a:pt x="275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890;p41"/>
            <p:cNvSpPr/>
            <p:nvPr/>
          </p:nvSpPr>
          <p:spPr>
            <a:xfrm>
              <a:off x="4805875" y="2040200"/>
              <a:ext cx="71700" cy="93200"/>
            </a:xfrm>
            <a:custGeom>
              <a:avLst/>
              <a:gdLst/>
              <a:ahLst/>
              <a:cxnLst/>
              <a:rect l="l" t="t" r="r" b="b"/>
              <a:pathLst>
                <a:path w="2868" h="3728" extrusionOk="0">
                  <a:moveTo>
                    <a:pt x="2755" y="0"/>
                  </a:moveTo>
                  <a:cubicBezTo>
                    <a:pt x="2755" y="0"/>
                    <a:pt x="2762" y="95"/>
                    <a:pt x="2762" y="243"/>
                  </a:cubicBezTo>
                  <a:cubicBezTo>
                    <a:pt x="2762" y="505"/>
                    <a:pt x="2738" y="928"/>
                    <a:pt x="2608" y="1201"/>
                  </a:cubicBezTo>
                  <a:cubicBezTo>
                    <a:pt x="2505" y="1420"/>
                    <a:pt x="267" y="3427"/>
                    <a:pt x="267" y="3427"/>
                  </a:cubicBezTo>
                  <a:lnTo>
                    <a:pt x="161" y="3342"/>
                  </a:lnTo>
                  <a:lnTo>
                    <a:pt x="38" y="3447"/>
                  </a:lnTo>
                  <a:lnTo>
                    <a:pt x="1" y="3482"/>
                  </a:lnTo>
                  <a:lnTo>
                    <a:pt x="267" y="3727"/>
                  </a:lnTo>
                  <a:lnTo>
                    <a:pt x="544" y="3471"/>
                  </a:lnTo>
                  <a:cubicBezTo>
                    <a:pt x="816" y="3215"/>
                    <a:pt x="2526" y="1727"/>
                    <a:pt x="2762" y="1201"/>
                  </a:cubicBezTo>
                  <a:cubicBezTo>
                    <a:pt x="2840" y="1031"/>
                    <a:pt x="2864" y="843"/>
                    <a:pt x="2867" y="669"/>
                  </a:cubicBezTo>
                  <a:cubicBezTo>
                    <a:pt x="2867" y="308"/>
                    <a:pt x="2755" y="1"/>
                    <a:pt x="2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891;p41"/>
            <p:cNvSpPr/>
            <p:nvPr/>
          </p:nvSpPr>
          <p:spPr>
            <a:xfrm>
              <a:off x="4494925" y="1869425"/>
              <a:ext cx="62325" cy="79075"/>
            </a:xfrm>
            <a:custGeom>
              <a:avLst/>
              <a:gdLst/>
              <a:ahLst/>
              <a:cxnLst/>
              <a:rect l="l" t="t" r="r" b="b"/>
              <a:pathLst>
                <a:path w="2493" h="3163" extrusionOk="0">
                  <a:moveTo>
                    <a:pt x="2334" y="1"/>
                  </a:moveTo>
                  <a:cubicBezTo>
                    <a:pt x="2193" y="1"/>
                    <a:pt x="1891" y="285"/>
                    <a:pt x="1462" y="332"/>
                  </a:cubicBezTo>
                  <a:cubicBezTo>
                    <a:pt x="950" y="387"/>
                    <a:pt x="81" y="647"/>
                    <a:pt x="32" y="1657"/>
                  </a:cubicBezTo>
                  <a:cubicBezTo>
                    <a:pt x="0" y="2288"/>
                    <a:pt x="142" y="3162"/>
                    <a:pt x="653" y="3162"/>
                  </a:cubicBezTo>
                  <a:cubicBezTo>
                    <a:pt x="800" y="3162"/>
                    <a:pt x="977" y="3090"/>
                    <a:pt x="1190" y="2920"/>
                  </a:cubicBezTo>
                  <a:cubicBezTo>
                    <a:pt x="1510" y="2664"/>
                    <a:pt x="1497" y="1920"/>
                    <a:pt x="1538" y="1548"/>
                  </a:cubicBezTo>
                  <a:cubicBezTo>
                    <a:pt x="1585" y="1104"/>
                    <a:pt x="1667" y="794"/>
                    <a:pt x="1667" y="794"/>
                  </a:cubicBezTo>
                  <a:cubicBezTo>
                    <a:pt x="1667" y="794"/>
                    <a:pt x="2261" y="531"/>
                    <a:pt x="2398" y="373"/>
                  </a:cubicBezTo>
                  <a:cubicBezTo>
                    <a:pt x="2463" y="296"/>
                    <a:pt x="2493" y="121"/>
                    <a:pt x="2384" y="19"/>
                  </a:cubicBezTo>
                  <a:cubicBezTo>
                    <a:pt x="2370" y="6"/>
                    <a:pt x="2354" y="1"/>
                    <a:pt x="2334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729938" y="1606127"/>
            <a:ext cx="34084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Dosis ExtraLight" panose="020B0604020202020204" charset="0"/>
              </a:rPr>
              <a:t>We invite key opinion leaders and social media influencers to review our product to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Dosis ExtraLight" panose="020B0604020202020204" charset="0"/>
              </a:rPr>
              <a:t>gain exposure </a:t>
            </a:r>
            <a:r>
              <a:rPr lang="en-US" sz="2800" b="1" dirty="0" smtClean="0">
                <a:solidFill>
                  <a:schemeClr val="bg1"/>
                </a:solidFill>
                <a:latin typeface="Dosis ExtraLight" panose="020B0604020202020204" charset="0"/>
              </a:rPr>
              <a:t>in the market.</a:t>
            </a:r>
            <a:endParaRPr lang="en-US" sz="2800" b="1" dirty="0">
              <a:solidFill>
                <a:schemeClr val="bg1"/>
              </a:solidFill>
              <a:latin typeface="Dosis Extra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68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263238"/>
      </a:dk1>
      <a:lt1>
        <a:srgbClr val="37474F"/>
      </a:lt1>
      <a:dk2>
        <a:srgbClr val="455A64"/>
      </a:dk2>
      <a:lt2>
        <a:srgbClr val="999999"/>
      </a:lt2>
      <a:accent1>
        <a:srgbClr val="E0E0E0"/>
      </a:accent1>
      <a:accent2>
        <a:srgbClr val="EBEBEB"/>
      </a:accent2>
      <a:accent3>
        <a:srgbClr val="FAFAFA"/>
      </a:accent3>
      <a:accent4>
        <a:srgbClr val="1FB299"/>
      </a:accent4>
      <a:accent5>
        <a:srgbClr val="23C7AC"/>
      </a:accent5>
      <a:accent6>
        <a:srgbClr val="7DEBD9"/>
      </a:accent6>
      <a:hlink>
        <a:srgbClr val="7DEB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409</Words>
  <Application>Microsoft Office PowerPoint</Application>
  <PresentationFormat>On-screen Show (16:9)</PresentationFormat>
  <Paragraphs>81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Dosis</vt:lpstr>
      <vt:lpstr>Dosis ExtraLight</vt:lpstr>
      <vt:lpstr>Fira Sans Condensed ExtraLight</vt:lpstr>
      <vt:lpstr>Staatliches</vt:lpstr>
      <vt:lpstr>Squada One</vt:lpstr>
      <vt:lpstr>Josefin Sans</vt:lpstr>
      <vt:lpstr>Fira Sans Extra Condensed Medium</vt:lpstr>
      <vt:lpstr>Isometric Proposal by Slidesgo</vt:lpstr>
      <vt:lpstr>TravelSafe</vt:lpstr>
      <vt:lpstr>A bridge between you, community, and Health.</vt:lpstr>
      <vt:lpstr>Problems of Global travelling</vt:lpstr>
      <vt:lpstr>Travel health Risks</vt:lpstr>
      <vt:lpstr>01</vt:lpstr>
      <vt:lpstr>Our competitors</vt:lpstr>
      <vt:lpstr>PowerPoint Presentation</vt:lpstr>
      <vt:lpstr>TIMELINE</vt:lpstr>
      <vt:lpstr>Pilot run  </vt:lpstr>
      <vt:lpstr>Partnerships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name</dc:title>
  <cp:lastModifiedBy>Ivan Alex Lazarte</cp:lastModifiedBy>
  <cp:revision>126</cp:revision>
  <dcterms:modified xsi:type="dcterms:W3CDTF">2020-04-26T08:53:53Z</dcterms:modified>
</cp:coreProperties>
</file>